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332"/>
  <workbookPr codeName="חוברת_עבודה_זו"/>
  <mc:AlternateContent xmlns:mc="http://schemas.openxmlformats.org/markup-compatibility/2006">
    <mc:Choice Requires="x15">
      <x15ac:absPath xmlns:x15ac="http://schemas.microsoft.com/office/spreadsheetml/2010/11/ac" url="X:\Back-Office\EXCEL\ביקורת אוצר הלוואות\קבצים מעודכנים\אתר אינטרנט הראל\רבעון 3 2023\מובטח תשואה\"/>
    </mc:Choice>
  </mc:AlternateContent>
  <xr:revisionPtr revIDLastSave="0" documentId="8_{747B1778-0C7C-4577-9725-93973A7C0F0F}" xr6:coauthVersionLast="47" xr6:coauthVersionMax="47" xr10:uidLastSave="{00000000-0000-0000-0000-000000000000}"/>
  <bookViews>
    <workbookView xWindow="3510" yWindow="3510" windowWidth="18930" windowHeight="8610" tabRatio="896" firstSheet="15" activeTab="21" xr2:uid="{00000000-000D-0000-FFFF-FFFF00000000}"/>
  </bookViews>
  <sheets>
    <sheet name="סכום נכסי הקרן" sheetId="2" r:id="rId1"/>
    <sheet name="מזומנים" sheetId="3" r:id="rId2"/>
    <sheet name="תעודות התחייבות ממשלתיות" sheetId="4" r:id="rId3"/>
    <sheet name="תעודות חוב מסחריות " sheetId="5" r:id="rId4"/>
    <sheet name="אג&quot;ח קונצרני" sheetId="6" r:id="rId5"/>
    <sheet name="מניות" sheetId="7" r:id="rId6"/>
    <sheet name="קרנות סל" sheetId="8" r:id="rId7"/>
    <sheet name="קרנות נאמנות" sheetId="9" r:id="rId8"/>
    <sheet name="כתבי אופציה" sheetId="10" r:id="rId9"/>
    <sheet name="אופציות" sheetId="11" r:id="rId10"/>
    <sheet name="חוזים עתידיים" sheetId="12" r:id="rId11"/>
    <sheet name="מוצרים מובנים" sheetId="13" r:id="rId12"/>
    <sheet name="לא סחיר- תעודות התחייבות ממשלתי" sheetId="14" r:id="rId13"/>
    <sheet name="לא סחיר - תעודות חוב מסחריות" sheetId="15" r:id="rId14"/>
    <sheet name="לא סחיר - אג&quot;ח קונצרני" sheetId="16" r:id="rId15"/>
    <sheet name="לא סחיר - מניות" sheetId="17" r:id="rId16"/>
    <sheet name="לא סחיר - קרנות השקעה" sheetId="18" r:id="rId17"/>
    <sheet name="לא סחיר - כתבי אופציה" sheetId="19" r:id="rId18"/>
    <sheet name="לא סחיר - אופציות" sheetId="20" r:id="rId19"/>
    <sheet name="לא סחיר - חוזים עתידיים" sheetId="21" r:id="rId20"/>
    <sheet name="לא סחיר - מוצרים מובנים" sheetId="22" r:id="rId21"/>
    <sheet name="הלוואות" sheetId="23" r:id="rId22"/>
    <sheet name="פקדונות מעל 3 חודשים" sheetId="24" r:id="rId23"/>
    <sheet name="זכויות מקרקעין" sheetId="25" r:id="rId24"/>
    <sheet name="השקעה בחברות מוחזקות" sheetId="26" r:id="rId25"/>
    <sheet name="השקעות אחרות " sheetId="27" r:id="rId26"/>
    <sheet name="יתרת התחייבות להשקעה" sheetId="28" r:id="rId27"/>
    <sheet name="עלות מתואמת אג&quot;ח קונצרני סחיר" sheetId="29" r:id="rId28"/>
    <sheet name="עלות מתואמת אג&quot;ח קונצרני ל.סחיר" sheetId="30" r:id="rId29"/>
    <sheet name="עלות מתואמת מסגרות אשראי ללווים" sheetId="31" r:id="rId30"/>
  </sheets>
  <definedNames>
    <definedName name="_xlnm.Print_Area" localSheetId="4">'אג"ח קונצרני'!$B:$Z</definedName>
    <definedName name="_xlnm.Print_Area" localSheetId="9">אופציות!$B:$Z</definedName>
    <definedName name="_xlnm.Print_Area" localSheetId="21">הלוואות!$B:$Z</definedName>
    <definedName name="_xlnm.Print_Area" localSheetId="24">'השקעה בחברות מוחזקות'!$B:$Z</definedName>
    <definedName name="_xlnm.Print_Area" localSheetId="25">'השקעות אחרות '!$B:$Z</definedName>
    <definedName name="_xlnm.Print_Area" localSheetId="23">'זכויות מקרקעין'!$B:$Z</definedName>
    <definedName name="_xlnm.Print_Area" localSheetId="10">'חוזים עתידיים'!$B:$Z</definedName>
    <definedName name="_xlnm.Print_Area" localSheetId="26">'יתרת התחייבות להשקעה'!$B:$Z</definedName>
    <definedName name="_xlnm.Print_Area" localSheetId="8">'כתבי אופציה'!$B:$Z</definedName>
    <definedName name="_xlnm.Print_Area" localSheetId="12">'לא סחיר- תעודות התחייבות ממשלתי'!$B:$Z</definedName>
    <definedName name="_xlnm.Print_Area" localSheetId="14">'לא סחיר - אג"ח קונצרני'!$B:$Z</definedName>
    <definedName name="_xlnm.Print_Area" localSheetId="18">'לא סחיר - אופציות'!$B:$Z</definedName>
    <definedName name="_xlnm.Print_Area" localSheetId="19">'לא סחיר - חוזים עתידיים'!$B:$Z</definedName>
    <definedName name="_xlnm.Print_Area" localSheetId="17">'לא סחיר - כתבי אופציה'!$B:$Z</definedName>
    <definedName name="_xlnm.Print_Area" localSheetId="20">'לא סחיר - מוצרים מובנים'!$B:$Z</definedName>
    <definedName name="_xlnm.Print_Area" localSheetId="15">'לא סחיר - מניות'!$B:$Z</definedName>
    <definedName name="_xlnm.Print_Area" localSheetId="16">'לא סחיר - קרנות השקעה'!$B:$Z</definedName>
    <definedName name="_xlnm.Print_Area" localSheetId="13">'לא סחיר - תעודות חוב מסחריות'!$B:$Z</definedName>
    <definedName name="_xlnm.Print_Area" localSheetId="11">'מוצרים מובנים'!$B:$Z</definedName>
    <definedName name="_xlnm.Print_Area" localSheetId="1">מזומנים!$B:$Z</definedName>
    <definedName name="_xlnm.Print_Area" localSheetId="5">מניות!$B:$Z</definedName>
    <definedName name="_xlnm.Print_Area" localSheetId="0">'סכום נכסי הקרן'!$B:$Z</definedName>
    <definedName name="_xlnm.Print_Area" localSheetId="28">'עלות מתואמת אג"ח קונצרני ל.סחיר'!$B:$Z</definedName>
    <definedName name="_xlnm.Print_Area" localSheetId="27">'עלות מתואמת אג"ח קונצרני סחיר'!$B:$Z</definedName>
    <definedName name="_xlnm.Print_Area" localSheetId="29">'עלות מתואמת מסגרות אשראי ללווים'!$B:$Z</definedName>
    <definedName name="_xlnm.Print_Area" localSheetId="22">'פקדונות מעל 3 חודשים'!$B:$Z</definedName>
    <definedName name="_xlnm.Print_Area" localSheetId="7">'קרנות נאמנות'!$B:$Z</definedName>
    <definedName name="_xlnm.Print_Area" localSheetId="6">'קרנות סל'!$B:$Z</definedName>
    <definedName name="_xlnm.Print_Area" localSheetId="2">'תעודות התחייבות ממשלתיות'!$B:$Z</definedName>
    <definedName name="_xlnm.Print_Area" localSheetId="3">'תעודות חוב מסחריות '!$B:$Z</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22791" uniqueCount="3753">
  <si>
    <t>שווי הוגן</t>
  </si>
  <si>
    <t>שעור מנכסי השקעה</t>
  </si>
  <si>
    <t>1. נכסים מוצגים לפי שווי הוגן</t>
  </si>
  <si>
    <t>א. מזומנים</t>
  </si>
  <si>
    <t>ב. ניירות ערך סחירים:</t>
  </si>
  <si>
    <t>(1) תעודות התחייבות ממשלתיות</t>
  </si>
  <si>
    <t>(2) תעודות חוב מסחריות</t>
  </si>
  <si>
    <t>(3) אג"ח קונצרני</t>
  </si>
  <si>
    <t>(4) מניות</t>
  </si>
  <si>
    <t>קרנות סל (5)</t>
  </si>
  <si>
    <t>תעודות השתתפות בקרנות נאמנות (6)</t>
  </si>
  <si>
    <t>כתבי אופציה (7)</t>
  </si>
  <si>
    <t>אופציות (8)</t>
  </si>
  <si>
    <t>חוזים עתידיים (9)</t>
  </si>
  <si>
    <t>מוצרים מובנים (10)</t>
  </si>
  <si>
    <t>ג. ניירות ערך לא סחירים:</t>
  </si>
  <si>
    <t>תעודות התחייבות ממשלתיות (1)</t>
  </si>
  <si>
    <t>תעודות חוב מסחריות (2)</t>
  </si>
  <si>
    <t>אג"ח קונצרני (3)</t>
  </si>
  <si>
    <t>מניות (4)</t>
  </si>
  <si>
    <t>קרנות השקעה (5)</t>
  </si>
  <si>
    <t>כתבי אופציה (6)</t>
  </si>
  <si>
    <t>אופציות (7)</t>
  </si>
  <si>
    <t>חוזים עתידיים (8)</t>
  </si>
  <si>
    <t>מוצרים מובנים (9)</t>
  </si>
  <si>
    <t>ד. הלוואות</t>
  </si>
  <si>
    <t>ה. פקדונות מעל 3 חודשים</t>
  </si>
  <si>
    <t>ו. זכויות מקרקעין</t>
  </si>
  <si>
    <t>ז. השקעה בחברות מוחזקות</t>
  </si>
  <si>
    <t>ח. השקעות אחרות</t>
  </si>
  <si>
    <t>2.  נכסים מוצגים לפי עלות מתואמת</t>
  </si>
  <si>
    <t>א. אג"ח קונצרני סחיר</t>
  </si>
  <si>
    <t>ב. אג"ח קונצרני לא סחיר</t>
  </si>
  <si>
    <t>ג. מסגרות אשראי מנוצלות ללווים</t>
  </si>
  <si>
    <t>סה"כ סכום נכסי המסלול או הקרן</t>
  </si>
  <si>
    <t>ט. יתרות התחייבות להשקעה:</t>
  </si>
  <si>
    <t>תאריך הדיווח</t>
  </si>
  <si>
    <t>30/09/2023</t>
  </si>
  <si>
    <t>החברה המדווחת</t>
  </si>
  <si>
    <t>הראל פנסיה וגמל בע"מ</t>
  </si>
  <si>
    <t>שם מסלול/קרן/קופה</t>
  </si>
  <si>
    <t>מספר מסלול/קרן/קופה</t>
  </si>
  <si>
    <t>סכום נכסי ההשקעה:</t>
  </si>
  <si>
    <t>אלפי ש"ח</t>
  </si>
  <si>
    <t>אחוזים</t>
  </si>
  <si>
    <t>(1)</t>
  </si>
  <si>
    <t>(2)</t>
  </si>
  <si>
    <t>שם מטבע</t>
  </si>
  <si>
    <t>שע"ח</t>
  </si>
  <si>
    <t>אירו</t>
  </si>
  <si>
    <t>דולר אוסטרלי</t>
  </si>
  <si>
    <t>דולר אמריקאי</t>
  </si>
  <si>
    <t>דולר הונג קונג</t>
  </si>
  <si>
    <t>דולר קנדי</t>
  </si>
  <si>
    <t>יין יפני</t>
  </si>
  <si>
    <t>כתר דני</t>
  </si>
  <si>
    <t>כתר נורבגי</t>
  </si>
  <si>
    <t>כתר שבדי</t>
  </si>
  <si>
    <t>לירה שטרלינג</t>
  </si>
  <si>
    <t>מקסיקו פזו</t>
  </si>
  <si>
    <t>פרנק שווצרי</t>
  </si>
  <si>
    <t>רובל רוסי</t>
  </si>
  <si>
    <t>ריאל ברזילאי</t>
  </si>
  <si>
    <t>* בעל עניין/צד קשור</t>
  </si>
  <si>
    <t>הופק באמצעות מערכת www.snir-bi.co.il |  Snir-Dyce</t>
  </si>
  <si>
    <t>מספר ני"ע</t>
  </si>
  <si>
    <t>מספר מנפיק</t>
  </si>
  <si>
    <t>שם מדרג</t>
  </si>
  <si>
    <t>סוג מטבע</t>
  </si>
  <si>
    <t>שווי שוק</t>
  </si>
  <si>
    <t>סה"כ בישראל:</t>
  </si>
  <si>
    <t>יתרות מזומנים ועו"ש בש"ח</t>
  </si>
  <si>
    <t>בנק לאומי לישראל בע"מ*</t>
  </si>
  <si>
    <t>שקל חדש</t>
  </si>
  <si>
    <t>1111111111</t>
  </si>
  <si>
    <t>10</t>
  </si>
  <si>
    <t>ilAAA</t>
  </si>
  <si>
    <t>מעלות S&amp;P</t>
  </si>
  <si>
    <t>בנק דיסקונט לישראל בע"מ*</t>
  </si>
  <si>
    <t>11</t>
  </si>
  <si>
    <t>בנק הפועלים בע"מ*</t>
  </si>
  <si>
    <t>12</t>
  </si>
  <si>
    <t>הבנק הבינלאומי הראשון לישראל בע"מ</t>
  </si>
  <si>
    <t>31</t>
  </si>
  <si>
    <t>בנק מזרחי טפחות בע"מ</t>
  </si>
  <si>
    <t>20</t>
  </si>
  <si>
    <t xml:space="preserve"> </t>
  </si>
  <si>
    <t>יתרות מזומנים ועו"ש נקובים במט"ח</t>
  </si>
  <si>
    <t>49</t>
  </si>
  <si>
    <t>20029</t>
  </si>
  <si>
    <t>אוסטרליה-דולר</t>
  </si>
  <si>
    <t>20001</t>
  </si>
  <si>
    <t>353</t>
  </si>
  <si>
    <t>20185</t>
  </si>
  <si>
    <t>9999855</t>
  </si>
  <si>
    <t>9999749</t>
  </si>
  <si>
    <t>27</t>
  </si>
  <si>
    <t>35</t>
  </si>
  <si>
    <t>78</t>
  </si>
  <si>
    <t>51</t>
  </si>
  <si>
    <t>349</t>
  </si>
  <si>
    <t>פח"ק/פר"י</t>
  </si>
  <si>
    <t>פ.ח.ק.</t>
  </si>
  <si>
    <t>1111111110</t>
  </si>
  <si>
    <t>פק"מ לתקופה של עד שלושה חודשים</t>
  </si>
  <si>
    <t>פקדון לאומי 24.11.2023*</t>
  </si>
  <si>
    <t>15000462</t>
  </si>
  <si>
    <t>פקדון צמוד מדד עד שלושה חודשים</t>
  </si>
  <si>
    <t>פקדון צמוד מט"ח עד שלושה חודשים (פצ"מ)</t>
  </si>
  <si>
    <t>פקדונות במט"ח עד שלושה חודשים</t>
  </si>
  <si>
    <t>סה"כ בחו"ל:</t>
  </si>
  <si>
    <t>JP MORGAN CHASE</t>
  </si>
  <si>
    <t>A-</t>
  </si>
  <si>
    <t>S&amp;P</t>
  </si>
  <si>
    <t>סה"כ מזומנים ושווי מזומנים</t>
  </si>
  <si>
    <t>א. מזומנים ושווי מזומנים</t>
  </si>
  <si>
    <t xml:space="preserve">שם המנפיק/שם נייר ערך </t>
  </si>
  <si>
    <t>דירוג</t>
  </si>
  <si>
    <t>שיעור ריבית</t>
  </si>
  <si>
    <t>תשואה לפידיון</t>
  </si>
  <si>
    <t>שעור מנכסי אפיק ההשקעה</t>
  </si>
  <si>
    <t>שעור מסך נכסי השקעה</t>
  </si>
  <si>
    <t>(3)</t>
  </si>
  <si>
    <t>(4)</t>
  </si>
  <si>
    <t>(5)</t>
  </si>
  <si>
    <t>(6)</t>
  </si>
  <si>
    <t>(7)</t>
  </si>
  <si>
    <t>(8)</t>
  </si>
  <si>
    <t>(9)</t>
  </si>
  <si>
    <t>(10)</t>
  </si>
  <si>
    <t>This may contain information obtained from third parties, including ratings from credit ratings agencies such as S&amp;P Global Ratings.  Reproduction and distribution of third party content in any form is prohibited except with the prior written permission of the related third party. Third party content providers do not guarantee the accuracy, completeness, timeliness or availability of any information, including ratings, and are not responsible for any errors or omissions (negligent or otherwise), regardless of the cause, or for the results obtained from the use of such content. THIRD PARTY CONTENT PROVIDERS GIVE NO EXPRESS OR IMPLIED WARRANTIES, INCLUDING, BUT NOT LIMITED TO, ANY WARRANTIES OF MERCHANTABILITY OR FITNESS FOR A PARTICULAR PURPOSE OR USE. THIRD PARTY CONTENT PROVIDERS SHALL NOT BE LIABLE FOR ANY DIRECT, INDIRECT, INCIDENTAL, EXEMPLARY, COMPENSATORY, PUNITIVE, SPECIAL OR CONSEQUENTIAL DAMAGES, COSTS, EXPENSES, LEGAL FEES, OR LOSSES (INCLUDING LOST INCOME OR PROFITS AND OPPORTUNITY COSTS OR LOSSES CAUSED BY NEGLIGENCE) IN CONNECTION WITH ANY USE OF THEIR CONTENT, INCLUDING RATINGS. Credit ratings are statements of opinions and are not statements of fact or recommendations to purchase, hold or sell securities. They do not address the suitability of securities or the suitability of securities for investment purposes, and should not be relied on as investment advice.</t>
  </si>
  <si>
    <t>זירת מסחר</t>
  </si>
  <si>
    <t>תאריך רכישה</t>
  </si>
  <si>
    <t>ערך נקוב</t>
  </si>
  <si>
    <t>שער</t>
  </si>
  <si>
    <t>שעור מערך נקוב מונפק</t>
  </si>
  <si>
    <t>סה"כ צמודות מדד</t>
  </si>
  <si>
    <t>גליל</t>
  </si>
  <si>
    <t>סה"כ לא צמודות</t>
  </si>
  <si>
    <t>מלווה קצר מועד (מק"מ)</t>
  </si>
  <si>
    <t>מ.ק.מ. 1123</t>
  </si>
  <si>
    <t>8231128</t>
  </si>
  <si>
    <t>TASE</t>
  </si>
  <si>
    <t>RF</t>
  </si>
  <si>
    <t>02/11/2022</t>
  </si>
  <si>
    <t>מ.ק.מ. 114</t>
  </si>
  <si>
    <t>8240111</t>
  </si>
  <si>
    <t>04/01/2023</t>
  </si>
  <si>
    <t>מ.ק.מ. 524</t>
  </si>
  <si>
    <t>8240525</t>
  </si>
  <si>
    <t>03/05/2023</t>
  </si>
  <si>
    <t>מ.ק.מ. 614</t>
  </si>
  <si>
    <t>8240616</t>
  </si>
  <si>
    <t>07/06/2023</t>
  </si>
  <si>
    <t>מ.ק.מ. 714</t>
  </si>
  <si>
    <t>8240715</t>
  </si>
  <si>
    <t>05/07/2023</t>
  </si>
  <si>
    <t>מ.ק.מ. 814</t>
  </si>
  <si>
    <t>8240814</t>
  </si>
  <si>
    <t>02/08/2023</t>
  </si>
  <si>
    <t>מלווה קצר מועד 1213</t>
  </si>
  <si>
    <t>8231219</t>
  </si>
  <si>
    <t>07/12/2022</t>
  </si>
  <si>
    <t>מלווה קצר מועד 214</t>
  </si>
  <si>
    <t>8240210</t>
  </si>
  <si>
    <t>08/02/2023</t>
  </si>
  <si>
    <t>מלווה קצר מועד 314</t>
  </si>
  <si>
    <t>8240319</t>
  </si>
  <si>
    <t>02/03/2023</t>
  </si>
  <si>
    <t>מלווה קצר מועד 914</t>
  </si>
  <si>
    <t>8240913</t>
  </si>
  <si>
    <t>06/09/2023</t>
  </si>
  <si>
    <t>מקמ 1023</t>
  </si>
  <si>
    <t>8231029</t>
  </si>
  <si>
    <t>07/10/2022</t>
  </si>
  <si>
    <t>מקמ 414</t>
  </si>
  <si>
    <t>8240418</t>
  </si>
  <si>
    <t>05/04/2023</t>
  </si>
  <si>
    <t>שחר</t>
  </si>
  <si>
    <t>ממשל שקלית 0226</t>
  </si>
  <si>
    <t>1174697</t>
  </si>
  <si>
    <t>07/04/2021</t>
  </si>
  <si>
    <t>ממשל שקלית 0229</t>
  </si>
  <si>
    <t>1194802</t>
  </si>
  <si>
    <t>18/04/2023</t>
  </si>
  <si>
    <t>ממשל שקלית 0347</t>
  </si>
  <si>
    <t>1140193</t>
  </si>
  <si>
    <t>07/03/2017</t>
  </si>
  <si>
    <t>ממשל שקלית 0425</t>
  </si>
  <si>
    <t>1162668</t>
  </si>
  <si>
    <t>04/02/2020</t>
  </si>
  <si>
    <t>ממשל שקלית 0928</t>
  </si>
  <si>
    <t>1150879</t>
  </si>
  <si>
    <t>03/07/2018</t>
  </si>
  <si>
    <t>ממשל שקלית 1152</t>
  </si>
  <si>
    <t>1184076</t>
  </si>
  <si>
    <t>08/02/2022</t>
  </si>
  <si>
    <t>ממשל שקלית0324</t>
  </si>
  <si>
    <t>1130848</t>
  </si>
  <si>
    <t>07/01/2014</t>
  </si>
  <si>
    <t>ממשל שקלית0327</t>
  </si>
  <si>
    <t>1139344</t>
  </si>
  <si>
    <t>08/11/2016</t>
  </si>
  <si>
    <t>ממשל שקלית0825</t>
  </si>
  <si>
    <t>1135557</t>
  </si>
  <si>
    <t>06/05/2015</t>
  </si>
  <si>
    <t>ממשלתי שקלי 0142</t>
  </si>
  <si>
    <t>1125400</t>
  </si>
  <si>
    <t>23/01/2003</t>
  </si>
  <si>
    <t>1026 ממשלתי שקלי</t>
  </si>
  <si>
    <t>1099456</t>
  </si>
  <si>
    <t>07/11/2006</t>
  </si>
  <si>
    <t>ממשלתית שקלי 1123</t>
  </si>
  <si>
    <t>1155068</t>
  </si>
  <si>
    <t>09/10/2018</t>
  </si>
  <si>
    <t>ממשלתית שקלית 1.5% 05/37</t>
  </si>
  <si>
    <t>1166180</t>
  </si>
  <si>
    <t>12/05/2020</t>
  </si>
  <si>
    <t>ממשלתית שקלית 330</t>
  </si>
  <si>
    <t>1160985</t>
  </si>
  <si>
    <t>05/11/2019</t>
  </si>
  <si>
    <t>ממשלתית שקלית 432</t>
  </si>
  <si>
    <t>1180660</t>
  </si>
  <si>
    <t>05/10/2021</t>
  </si>
  <si>
    <t>גילון</t>
  </si>
  <si>
    <t>ממשל משתנה 0526</t>
  </si>
  <si>
    <t>1141795</t>
  </si>
  <si>
    <t>12/09/2017</t>
  </si>
  <si>
    <t>ממשל משתנה 1130</t>
  </si>
  <si>
    <t>1166552</t>
  </si>
  <si>
    <t>09/06/2020</t>
  </si>
  <si>
    <t>סה"כ צמודות לדולר</t>
  </si>
  <si>
    <t>צמודות לדולר</t>
  </si>
  <si>
    <t xml:space="preserve"> סה"כ בחו"ל:</t>
  </si>
  <si>
    <t>סה"כ אג"ח של ממשלת ישראל שהונפקו בחו"ל</t>
  </si>
  <si>
    <t>אג"ח של ממשלת ישראל שהונפקו בחו"ל</t>
  </si>
  <si>
    <t>סה"כ אג"ח שהנפיקו ממשלות זרות בחו"ל</t>
  </si>
  <si>
    <t>אג"ח שהנפיקו ממשלות זרות בחו"ל</t>
  </si>
  <si>
    <t>TII 1 1/8 01/15/33</t>
  </si>
  <si>
    <t>US91282CGK18</t>
  </si>
  <si>
    <t>NYSE</t>
  </si>
  <si>
    <t>Aaa</t>
  </si>
  <si>
    <t>Moodys</t>
  </si>
  <si>
    <t>15/01/2023</t>
  </si>
  <si>
    <t>סה"כ תעודות התחייבות ממשלתיות</t>
  </si>
  <si>
    <t>1.ב. ניירות ערך סחירים</t>
  </si>
  <si>
    <t>1. תעודות התחייבות ממשלתיות</t>
  </si>
  <si>
    <t>מח"מ</t>
  </si>
  <si>
    <t>פדיון/ ריבית לקבל</t>
  </si>
  <si>
    <t>תאריך</t>
  </si>
  <si>
    <t>שנים</t>
  </si>
  <si>
    <t>יחידות</t>
  </si>
  <si>
    <t>(11)</t>
  </si>
  <si>
    <t>(12)</t>
  </si>
  <si>
    <t>(13)</t>
  </si>
  <si>
    <t>(14)</t>
  </si>
  <si>
    <t>(15)</t>
  </si>
  <si>
    <t>(16)</t>
  </si>
  <si>
    <t>ספק המידע</t>
  </si>
  <si>
    <t>ענף מסחר</t>
  </si>
  <si>
    <t xml:space="preserve"> סה"כ בישראל:</t>
  </si>
  <si>
    <t>סה"כ צמודות</t>
  </si>
  <si>
    <t>סה"כ צמודות למט"ח</t>
  </si>
  <si>
    <t>סה"כ בחו"ל</t>
  </si>
  <si>
    <t xml:space="preserve"> סה"כ חברות ישראליות בחו"ל</t>
  </si>
  <si>
    <t>סה"כ חברות זרות בחו"ל</t>
  </si>
  <si>
    <t>סה"כ תעודות חוב מסחריות</t>
  </si>
  <si>
    <t>2. תעודות חוב מסחריות</t>
  </si>
  <si>
    <t>ספק מידע</t>
  </si>
  <si>
    <t>(17)</t>
  </si>
  <si>
    <t>(18)</t>
  </si>
  <si>
    <t>(19)</t>
  </si>
  <si>
    <t>דיסקונט מנ אגח טו*</t>
  </si>
  <si>
    <t>7480304</t>
  </si>
  <si>
    <t>520029935</t>
  </si>
  <si>
    <t>בנקים</t>
  </si>
  <si>
    <t>Aaa.il</t>
  </si>
  <si>
    <t>מידרוג</t>
  </si>
  <si>
    <t>29/11/2021</t>
  </si>
  <si>
    <t>לאומי אגח 183*</t>
  </si>
  <si>
    <t>6040547</t>
  </si>
  <si>
    <t>520018078</t>
  </si>
  <si>
    <t>S&amp;P מעלות</t>
  </si>
  <si>
    <t>28/11/2021</t>
  </si>
  <si>
    <t>מז טפ הנפ 42</t>
  </si>
  <si>
    <t>2310183</t>
  </si>
  <si>
    <t>520032046</t>
  </si>
  <si>
    <t>08/06/2015</t>
  </si>
  <si>
    <t>מז טפ הנפ 46</t>
  </si>
  <si>
    <t>2310225</t>
  </si>
  <si>
    <t>28/09/2017</t>
  </si>
  <si>
    <t>מזרחי הנפקות 62</t>
  </si>
  <si>
    <t>2310498</t>
  </si>
  <si>
    <t>21/10/2021</t>
  </si>
  <si>
    <t>מזרחי טפחות הנפקות 67</t>
  </si>
  <si>
    <t>1196807</t>
  </si>
  <si>
    <t>12/06/2023</t>
  </si>
  <si>
    <t>מרכנתיל הנ אגח ד*</t>
  </si>
  <si>
    <t>1171305</t>
  </si>
  <si>
    <t>513686154</t>
  </si>
  <si>
    <t>08/01/2015</t>
  </si>
  <si>
    <t>חשמל אגח 34</t>
  </si>
  <si>
    <t>1196781</t>
  </si>
  <si>
    <t>520000472</t>
  </si>
  <si>
    <t>אנרגיה</t>
  </si>
  <si>
    <t>Aa1.il</t>
  </si>
  <si>
    <t>עזריאלי אגח ד</t>
  </si>
  <si>
    <t>1138650</t>
  </si>
  <si>
    <t>510960719</t>
  </si>
  <si>
    <t>נדל"ן מניב בישראל</t>
  </si>
  <si>
    <t>07/07/2016</t>
  </si>
  <si>
    <t>עזריאלי אגח ה</t>
  </si>
  <si>
    <t>1156603</t>
  </si>
  <si>
    <t>22/01/2019</t>
  </si>
  <si>
    <t>עזריאלי אגח ו</t>
  </si>
  <si>
    <t>1156611</t>
  </si>
  <si>
    <t>עזריאלי אגח ז</t>
  </si>
  <si>
    <t>1178672</t>
  </si>
  <si>
    <t>ilAA+</t>
  </si>
  <si>
    <t>21/07/2021</t>
  </si>
  <si>
    <t>עזריאלי אגח ח</t>
  </si>
  <si>
    <t>1178680</t>
  </si>
  <si>
    <t>איירפורט סיטי ה'*</t>
  </si>
  <si>
    <t>1133487</t>
  </si>
  <si>
    <t>511659401</t>
  </si>
  <si>
    <t>ilAA</t>
  </si>
  <si>
    <t>17/09/2014</t>
  </si>
  <si>
    <t>איירפורט סיטי ט*</t>
  </si>
  <si>
    <t>1160944</t>
  </si>
  <si>
    <t>28/10/2019</t>
  </si>
  <si>
    <t>אמות אגח ו*</t>
  </si>
  <si>
    <t>1158609</t>
  </si>
  <si>
    <t>520026683</t>
  </si>
  <si>
    <t>Aa2.il</t>
  </si>
  <si>
    <t>30/06/2019</t>
  </si>
  <si>
    <t>אמות אגח ח*</t>
  </si>
  <si>
    <t>1172782</t>
  </si>
  <si>
    <t>18/02/2021</t>
  </si>
  <si>
    <t>ביג אגח ח</t>
  </si>
  <si>
    <t>1138924</t>
  </si>
  <si>
    <t>513623314</t>
  </si>
  <si>
    <t>02/08/2016</t>
  </si>
  <si>
    <t>ביג אגח יא'</t>
  </si>
  <si>
    <t>1151117</t>
  </si>
  <si>
    <t>29/07/2018</t>
  </si>
  <si>
    <t>ביג אגח יג</t>
  </si>
  <si>
    <t>1159516</t>
  </si>
  <si>
    <t>30/07/2019</t>
  </si>
  <si>
    <t>גב ים אגח ו</t>
  </si>
  <si>
    <t>7590128</t>
  </si>
  <si>
    <t>520001736</t>
  </si>
  <si>
    <t>27/03/2007</t>
  </si>
  <si>
    <t>גב ים אגח ט</t>
  </si>
  <si>
    <t>7590219</t>
  </si>
  <si>
    <t>20/02/2020</t>
  </si>
  <si>
    <t>גב ים אגח י</t>
  </si>
  <si>
    <t>7590284</t>
  </si>
  <si>
    <t>07/03/2022</t>
  </si>
  <si>
    <t>הפניקס אגח 5*</t>
  </si>
  <si>
    <t>7670284</t>
  </si>
  <si>
    <t>520017450</t>
  </si>
  <si>
    <t>ביטוח</t>
  </si>
  <si>
    <t>23/02/2020</t>
  </si>
  <si>
    <t>ישרס אגח טו'*</t>
  </si>
  <si>
    <t>6130207</t>
  </si>
  <si>
    <t>520017807</t>
  </si>
  <si>
    <t>07/08/2016</t>
  </si>
  <si>
    <t>לאומי התח נד 402*</t>
  </si>
  <si>
    <t>6040398</t>
  </si>
  <si>
    <t>08/07/2018</t>
  </si>
  <si>
    <t>לאומי התח נד 403*</t>
  </si>
  <si>
    <t>6040430</t>
  </si>
  <si>
    <t>31/01/2019</t>
  </si>
  <si>
    <t>לאומי התח נד 404*</t>
  </si>
  <si>
    <t>6040471</t>
  </si>
  <si>
    <t>14/07/2019</t>
  </si>
  <si>
    <t>לאומי התח נד 405*</t>
  </si>
  <si>
    <t>6040620</t>
  </si>
  <si>
    <t>27/03/2022</t>
  </si>
  <si>
    <t>מבנה אגח כה*</t>
  </si>
  <si>
    <t>2260636</t>
  </si>
  <si>
    <t>520024126</t>
  </si>
  <si>
    <t>01/11/2021</t>
  </si>
  <si>
    <t>מבני תעש אגח יז*</t>
  </si>
  <si>
    <t>2260446</t>
  </si>
  <si>
    <t>13/07/2014</t>
  </si>
  <si>
    <t>מבני תעש אגח כג*</t>
  </si>
  <si>
    <t>2260545</t>
  </si>
  <si>
    <t>30/09/2019</t>
  </si>
  <si>
    <t>מבני תעש אגח כד*</t>
  </si>
  <si>
    <t>2260552</t>
  </si>
  <si>
    <t>מבני תעשיה אגח יט*</t>
  </si>
  <si>
    <t>2260487</t>
  </si>
  <si>
    <t>05/10/2016</t>
  </si>
  <si>
    <t>מבני תעשיה אגח כ*</t>
  </si>
  <si>
    <t>2260495</t>
  </si>
  <si>
    <t>31/07/2017</t>
  </si>
  <si>
    <t>מליסרון אגח ו*</t>
  </si>
  <si>
    <t>3230125</t>
  </si>
  <si>
    <t>520037789</t>
  </si>
  <si>
    <t>09/10/2011</t>
  </si>
  <si>
    <t>מליסרון אגח יז*</t>
  </si>
  <si>
    <t>3230273</t>
  </si>
  <si>
    <t>06/03/2018</t>
  </si>
  <si>
    <t>מליסרון אגח יט*</t>
  </si>
  <si>
    <t>3230398</t>
  </si>
  <si>
    <t>18/08/2020</t>
  </si>
  <si>
    <t>מליסרון אגח כ*</t>
  </si>
  <si>
    <t>3230422</t>
  </si>
  <si>
    <t>17/08/2021</t>
  </si>
  <si>
    <t>מליסרון אגח כא*</t>
  </si>
  <si>
    <t>1194638</t>
  </si>
  <si>
    <t>27/03/2023</t>
  </si>
  <si>
    <t>מליסרון טז*</t>
  </si>
  <si>
    <t>3230265</t>
  </si>
  <si>
    <t>12/01/2017</t>
  </si>
  <si>
    <t>מליסרון יא*</t>
  </si>
  <si>
    <t>3230208</t>
  </si>
  <si>
    <t>31/03/2015</t>
  </si>
  <si>
    <t>מליסרון יד*</t>
  </si>
  <si>
    <t>3230232</t>
  </si>
  <si>
    <t>19/04/2016</t>
  </si>
  <si>
    <t>מליסרון יח*</t>
  </si>
  <si>
    <t>3230372</t>
  </si>
  <si>
    <t>03/03/2020</t>
  </si>
  <si>
    <t>פועלים התח נד ה*</t>
  </si>
  <si>
    <t>6620462</t>
  </si>
  <si>
    <t>520000118</t>
  </si>
  <si>
    <t>19/08/2020</t>
  </si>
  <si>
    <t>פועלים התח נד ו*</t>
  </si>
  <si>
    <t>6620553</t>
  </si>
  <si>
    <t>15/03/2022</t>
  </si>
  <si>
    <t>פועלים התח נד ז*</t>
  </si>
  <si>
    <t>1191329</t>
  </si>
  <si>
    <t>29/11/2022</t>
  </si>
  <si>
    <t>פועלים התח נד ח*</t>
  </si>
  <si>
    <t>1199876</t>
  </si>
  <si>
    <t>18/06/2018</t>
  </si>
  <si>
    <t>פועלים התח נד ט*</t>
  </si>
  <si>
    <t>1199884</t>
  </si>
  <si>
    <t>02/04/2019</t>
  </si>
  <si>
    <t>פועלים התח נד י*</t>
  </si>
  <si>
    <t>1199892</t>
  </si>
  <si>
    <t>21/05/2020</t>
  </si>
  <si>
    <t>רבוע נדלן אגח' ז'</t>
  </si>
  <si>
    <t>1140615</t>
  </si>
  <si>
    <t>513765859</t>
  </si>
  <si>
    <t>09/04/2017</t>
  </si>
  <si>
    <t>רבוע נדלן אגח ח</t>
  </si>
  <si>
    <t>1157569</t>
  </si>
  <si>
    <t>17/04/2019</t>
  </si>
  <si>
    <t>ריט 1 אגח ה*</t>
  </si>
  <si>
    <t>1136753</t>
  </si>
  <si>
    <t>513821488</t>
  </si>
  <si>
    <t>01/11/2015</t>
  </si>
  <si>
    <t>ריט 1 אגח ז*</t>
  </si>
  <si>
    <t>1171271</t>
  </si>
  <si>
    <t>28/12/2020</t>
  </si>
  <si>
    <t>ריט1 אגח ו'*</t>
  </si>
  <si>
    <t>1138544</t>
  </si>
  <si>
    <t>13/06/2016</t>
  </si>
  <si>
    <t>שלמה החזק אגח כ</t>
  </si>
  <si>
    <t>1192749</t>
  </si>
  <si>
    <t>520034372</t>
  </si>
  <si>
    <t>שירותים</t>
  </si>
  <si>
    <t>19/01/2023</t>
  </si>
  <si>
    <t>אדמה אגח ב</t>
  </si>
  <si>
    <t>1110915</t>
  </si>
  <si>
    <t>520043605</t>
  </si>
  <si>
    <t>כימיה, גומי ופלסטיק</t>
  </si>
  <si>
    <t>ilAA-</t>
  </si>
  <si>
    <t>03/12/2006</t>
  </si>
  <si>
    <t>אלוני חץ אגח טו*</t>
  </si>
  <si>
    <t>1189414</t>
  </si>
  <si>
    <t>520038506</t>
  </si>
  <si>
    <t>Aa3.il</t>
  </si>
  <si>
    <t>12/09/2022</t>
  </si>
  <si>
    <t>בזק אגח 12*</t>
  </si>
  <si>
    <t>2300242</t>
  </si>
  <si>
    <t>520031931</t>
  </si>
  <si>
    <t>תקשורת ומדיה</t>
  </si>
  <si>
    <t>23/04/2020</t>
  </si>
  <si>
    <t>בזק אגח 14*</t>
  </si>
  <si>
    <t>2300317</t>
  </si>
  <si>
    <t>23/12/2021</t>
  </si>
  <si>
    <t>ביג אגח ט</t>
  </si>
  <si>
    <t>1141050</t>
  </si>
  <si>
    <t>12/06/2017</t>
  </si>
  <si>
    <t>ביג אגח טו</t>
  </si>
  <si>
    <t>1162221</t>
  </si>
  <si>
    <t>14/01/2020</t>
  </si>
  <si>
    <t>ביג אגח יב</t>
  </si>
  <si>
    <t>1156231</t>
  </si>
  <si>
    <t>20/12/2018</t>
  </si>
  <si>
    <t>ביג אגח יח</t>
  </si>
  <si>
    <t>1174226</t>
  </si>
  <si>
    <t>22/03/2021</t>
  </si>
  <si>
    <t>ביג אגח כ</t>
  </si>
  <si>
    <t>1186188</t>
  </si>
  <si>
    <t>02/05/2022</t>
  </si>
  <si>
    <t>בינל הנפק התח כד</t>
  </si>
  <si>
    <t>1151000</t>
  </si>
  <si>
    <t>513141879</t>
  </si>
  <si>
    <t>15/07/2018</t>
  </si>
  <si>
    <t>בינל הנפק התח כה</t>
  </si>
  <si>
    <t>1167030</t>
  </si>
  <si>
    <t>23/06/2020</t>
  </si>
  <si>
    <t>בינל הנפק התח כו</t>
  </si>
  <si>
    <t>1185537</t>
  </si>
  <si>
    <t>31/03/2022</t>
  </si>
  <si>
    <t>בינל הנפק התח כז</t>
  </si>
  <si>
    <t>1189497</t>
  </si>
  <si>
    <t>13/09/2022</t>
  </si>
  <si>
    <t>דיסקונט מנ נד ו*</t>
  </si>
  <si>
    <t>7480197</t>
  </si>
  <si>
    <t>29/10/2019</t>
  </si>
  <si>
    <t>דיסקונט מנ נד ז*</t>
  </si>
  <si>
    <t>7480247</t>
  </si>
  <si>
    <t>22/06/2020</t>
  </si>
  <si>
    <t>דיסקונט מנ נד ח*</t>
  </si>
  <si>
    <t>7480312</t>
  </si>
  <si>
    <t>דיסקונט מנ נד ט*</t>
  </si>
  <si>
    <t>1191246</t>
  </si>
  <si>
    <t>28/11/2022</t>
  </si>
  <si>
    <t>יוניברסל אגח ג</t>
  </si>
  <si>
    <t>1160670</t>
  </si>
  <si>
    <t>511809071</t>
  </si>
  <si>
    <t>מסחר</t>
  </si>
  <si>
    <t>26/09/2019</t>
  </si>
  <si>
    <t>ישרס אגח טז'*</t>
  </si>
  <si>
    <t>6130223</t>
  </si>
  <si>
    <t>01/06/2017</t>
  </si>
  <si>
    <t>ישרס אגח יט*</t>
  </si>
  <si>
    <t>6130348</t>
  </si>
  <si>
    <t>30/03/2022</t>
  </si>
  <si>
    <t>כללביט ט*</t>
  </si>
  <si>
    <t>1136050</t>
  </si>
  <si>
    <t>513754069</t>
  </si>
  <si>
    <t>21/07/2015</t>
  </si>
  <si>
    <t>מגה אור אגח ח'*</t>
  </si>
  <si>
    <t>1147602</t>
  </si>
  <si>
    <t>513257873</t>
  </si>
  <si>
    <t>13/06/2018</t>
  </si>
  <si>
    <t>מז טפ הנפ הת 48</t>
  </si>
  <si>
    <t>2310266</t>
  </si>
  <si>
    <t>21/10/2018</t>
  </si>
  <si>
    <t>מז טפ הנפ הת 50</t>
  </si>
  <si>
    <t>2310290</t>
  </si>
  <si>
    <t>23/06/2019</t>
  </si>
  <si>
    <t>מז טפ הנפ הת 53</t>
  </si>
  <si>
    <t>2310399</t>
  </si>
  <si>
    <t>24/12/2020</t>
  </si>
  <si>
    <t>מז טפ הנפ הת 65</t>
  </si>
  <si>
    <t>1191675</t>
  </si>
  <si>
    <t>08/12/2022</t>
  </si>
  <si>
    <t>סלע נדלן ג</t>
  </si>
  <si>
    <t>1138973</t>
  </si>
  <si>
    <t>513992529</t>
  </si>
  <si>
    <t>15/08/2016</t>
  </si>
  <si>
    <t>סלע נדלן ד</t>
  </si>
  <si>
    <t>1167147</t>
  </si>
  <si>
    <t>29/06/2020</t>
  </si>
  <si>
    <t>פניקס הון ה שה</t>
  </si>
  <si>
    <t>1135417</t>
  </si>
  <si>
    <t>514290345</t>
  </si>
  <si>
    <t>26/04/2015</t>
  </si>
  <si>
    <t>רבוע כחול נדלן ו'</t>
  </si>
  <si>
    <t>1140607</t>
  </si>
  <si>
    <t>רבוע נדלן אגח ט</t>
  </si>
  <si>
    <t>1174556</t>
  </si>
  <si>
    <t>29/03/2021</t>
  </si>
  <si>
    <t>אלדן תחבורה אגח ח</t>
  </si>
  <si>
    <t>1192442</t>
  </si>
  <si>
    <t>510454333</t>
  </si>
  <si>
    <t>ilA+</t>
  </si>
  <si>
    <t>12/01/2023</t>
  </si>
  <si>
    <t>אשטרום נכ אגח 11</t>
  </si>
  <si>
    <t>2510238</t>
  </si>
  <si>
    <t>520036617</t>
  </si>
  <si>
    <t>04/09/2018</t>
  </si>
  <si>
    <t>אשטרום נכסים אגח 12</t>
  </si>
  <si>
    <t>2510279</t>
  </si>
  <si>
    <t>30/06/2020</t>
  </si>
  <si>
    <t>ג'נריישן קפיטל ג הנ פרט 22.01.24*</t>
  </si>
  <si>
    <t>11845550</t>
  </si>
  <si>
    <t>515846558</t>
  </si>
  <si>
    <t>השקעה ואחזקות</t>
  </si>
  <si>
    <t>20/02/2022</t>
  </si>
  <si>
    <t>ג'נרישן קפ אגח ג*</t>
  </si>
  <si>
    <t>1184555</t>
  </si>
  <si>
    <t>מגה אור אגח ז*</t>
  </si>
  <si>
    <t>1141696</t>
  </si>
  <si>
    <t>21/08/2017</t>
  </si>
  <si>
    <t>מגה אור ו*</t>
  </si>
  <si>
    <t>1138668</t>
  </si>
  <si>
    <t>10/07/2016</t>
  </si>
  <si>
    <t>מגה אור ט*</t>
  </si>
  <si>
    <t>1165141</t>
  </si>
  <si>
    <t>מיטב דש אגח ג</t>
  </si>
  <si>
    <t>1121763</t>
  </si>
  <si>
    <t>520043795</t>
  </si>
  <si>
    <t>שירותים פיננסיים</t>
  </si>
  <si>
    <t>A1.il</t>
  </si>
  <si>
    <t>21/12/2010</t>
  </si>
  <si>
    <t>מימון ישיר אגח ה*</t>
  </si>
  <si>
    <t>1182831</t>
  </si>
  <si>
    <t>513893123</t>
  </si>
  <si>
    <t>אשראי חוץ בנקאי</t>
  </si>
  <si>
    <t>21/12/2021</t>
  </si>
  <si>
    <t>מניבים ריט אגח ד*</t>
  </si>
  <si>
    <t>1193929</t>
  </si>
  <si>
    <t>515327120</t>
  </si>
  <si>
    <t>20/02/2023</t>
  </si>
  <si>
    <t>סלקום אגח ח*</t>
  </si>
  <si>
    <t>1132828</t>
  </si>
  <si>
    <t>511930125</t>
  </si>
  <si>
    <t>08/07/2014</t>
  </si>
  <si>
    <t>פז נפט אגח ז*</t>
  </si>
  <si>
    <t>1142595</t>
  </si>
  <si>
    <t>510216054</t>
  </si>
  <si>
    <t>14/12/2017</t>
  </si>
  <si>
    <t>אפי נכסים אגח טו</t>
  </si>
  <si>
    <t>1199603</t>
  </si>
  <si>
    <t>510560188</t>
  </si>
  <si>
    <t>נדל"ן מניב בחו"ל</t>
  </si>
  <si>
    <t>A2.il</t>
  </si>
  <si>
    <t>12/09/2023</t>
  </si>
  <si>
    <t>אפי נכסים אגח יא</t>
  </si>
  <si>
    <t>1171628</t>
  </si>
  <si>
    <t>10/01/2021</t>
  </si>
  <si>
    <t>אפי נכסים אגח יג</t>
  </si>
  <si>
    <t>1178292</t>
  </si>
  <si>
    <t>11/07/2021</t>
  </si>
  <si>
    <t>אפי נכסים אגח יד</t>
  </si>
  <si>
    <t>1184530</t>
  </si>
  <si>
    <t>אפריקה ישראל אגח ח</t>
  </si>
  <si>
    <t>1142231</t>
  </si>
  <si>
    <t>09/11/2017</t>
  </si>
  <si>
    <t>אשטרום נכס 10</t>
  </si>
  <si>
    <t>2510204</t>
  </si>
  <si>
    <t>ilA</t>
  </si>
  <si>
    <t>28/09/2016</t>
  </si>
  <si>
    <t>אשטרום נכסים אגח 13</t>
  </si>
  <si>
    <t>2510303</t>
  </si>
  <si>
    <t>16/12/2021</t>
  </si>
  <si>
    <t>אשטרום קב אגח ד</t>
  </si>
  <si>
    <t>1182989</t>
  </si>
  <si>
    <t>510381601</t>
  </si>
  <si>
    <t>בנייה</t>
  </si>
  <si>
    <t>27/12/2021</t>
  </si>
  <si>
    <t>אשטרום קב אגח ה</t>
  </si>
  <si>
    <t>1199579</t>
  </si>
  <si>
    <t>11/09/2023</t>
  </si>
  <si>
    <t>הכשרת ישוב 21</t>
  </si>
  <si>
    <t>6120224</t>
  </si>
  <si>
    <t>520020116</t>
  </si>
  <si>
    <t>ויתניה אגח ה*</t>
  </si>
  <si>
    <t>1150903</t>
  </si>
  <si>
    <t>512096793</t>
  </si>
  <si>
    <t>02/07/2018</t>
  </si>
  <si>
    <t>נכסים ובניין אגח י</t>
  </si>
  <si>
    <t>1193630</t>
  </si>
  <si>
    <t>520025438</t>
  </si>
  <si>
    <t>19/02/2023</t>
  </si>
  <si>
    <t>נכסים ובנין אג ד</t>
  </si>
  <si>
    <t>6990154</t>
  </si>
  <si>
    <t>08/01/2007</t>
  </si>
  <si>
    <t>שיכון ובינוי אגח 6</t>
  </si>
  <si>
    <t>1129733</t>
  </si>
  <si>
    <t>520036104</t>
  </si>
  <si>
    <t>08/09/2013</t>
  </si>
  <si>
    <t>שיכון ובינוי אגח 8</t>
  </si>
  <si>
    <t>1135888</t>
  </si>
  <si>
    <t>23/06/2015</t>
  </si>
  <si>
    <t>מנרב אגח ד</t>
  </si>
  <si>
    <t>1550169</t>
  </si>
  <si>
    <t>520034505</t>
  </si>
  <si>
    <t>A3.il</t>
  </si>
  <si>
    <t>27/02/2022</t>
  </si>
  <si>
    <t>אמות אגח ז*</t>
  </si>
  <si>
    <t>1162866</t>
  </si>
  <si>
    <t>09/02/2020</t>
  </si>
  <si>
    <t>סאמיט אגח י</t>
  </si>
  <si>
    <t>1143395</t>
  </si>
  <si>
    <t>520043720</t>
  </si>
  <si>
    <t>20/02/2018</t>
  </si>
  <si>
    <t>סאמיט אגח יב</t>
  </si>
  <si>
    <t>1183920</t>
  </si>
  <si>
    <t>25/01/2022</t>
  </si>
  <si>
    <t>סילברסטין אגח ב</t>
  </si>
  <si>
    <t>1160597</t>
  </si>
  <si>
    <t>1737</t>
  </si>
  <si>
    <t>22/09/2019</t>
  </si>
  <si>
    <t>שלמה החזק אגח יט</t>
  </si>
  <si>
    <t>1192731</t>
  </si>
  <si>
    <t>אלוני חץ אגח יב*</t>
  </si>
  <si>
    <t>3900495</t>
  </si>
  <si>
    <t>12/08/2019</t>
  </si>
  <si>
    <t>אלוני חץ אגח יג*</t>
  </si>
  <si>
    <t>1189406</t>
  </si>
  <si>
    <t>כללביט יא*</t>
  </si>
  <si>
    <t>1160647</t>
  </si>
  <si>
    <t>24/09/2019</t>
  </si>
  <si>
    <t>כללביט יב*</t>
  </si>
  <si>
    <t>1179928</t>
  </si>
  <si>
    <t>26/08/2021</t>
  </si>
  <si>
    <t>מנורה הון התח ז</t>
  </si>
  <si>
    <t>1184191</t>
  </si>
  <si>
    <t>513937714</t>
  </si>
  <si>
    <t>06/02/2022</t>
  </si>
  <si>
    <t>מנורה הון התח ח</t>
  </si>
  <si>
    <t>1199470</t>
  </si>
  <si>
    <t>07/09/2023</t>
  </si>
  <si>
    <t>נמקו אגח א</t>
  </si>
  <si>
    <t>1139575</t>
  </si>
  <si>
    <t>1665</t>
  </si>
  <si>
    <t>07/12/2016</t>
  </si>
  <si>
    <t>נמקו אגח ב</t>
  </si>
  <si>
    <t>1160258</t>
  </si>
  <si>
    <t>10/09/2019</t>
  </si>
  <si>
    <t>נמקו אגח ב הנ פר 31.10.23</t>
  </si>
  <si>
    <t>11602580</t>
  </si>
  <si>
    <t>פורמולה אגח א*</t>
  </si>
  <si>
    <t>2560142</t>
  </si>
  <si>
    <t>520036690</t>
  </si>
  <si>
    <t>שירותי מידע</t>
  </si>
  <si>
    <t>16/09/2015</t>
  </si>
  <si>
    <t>פניקס הון אגח יא</t>
  </si>
  <si>
    <t>1159359</t>
  </si>
  <si>
    <t>23/07/2019</t>
  </si>
  <si>
    <t>פסיפיק אגח ב</t>
  </si>
  <si>
    <t>1163062</t>
  </si>
  <si>
    <t>1662</t>
  </si>
  <si>
    <t>16/02/2020</t>
  </si>
  <si>
    <t>אלדן תחבורה אגח ט</t>
  </si>
  <si>
    <t>1192459</t>
  </si>
  <si>
    <t>אמ.ג'יג'י אגח ב</t>
  </si>
  <si>
    <t>1160811</t>
  </si>
  <si>
    <t>1761</t>
  </si>
  <si>
    <t>03/10/2019</t>
  </si>
  <si>
    <t>בזן אגח ה</t>
  </si>
  <si>
    <t>2590388</t>
  </si>
  <si>
    <t>520036658</t>
  </si>
  <si>
    <t>03/06/2015</t>
  </si>
  <si>
    <t>בזן אגח י</t>
  </si>
  <si>
    <t>2590511</t>
  </si>
  <si>
    <t>16/09/2019</t>
  </si>
  <si>
    <t>בזן אגח יג</t>
  </si>
  <si>
    <t>1195346</t>
  </si>
  <si>
    <t>20/04/2023</t>
  </si>
  <si>
    <t>דימרי אגח י הנ פר 20.10.23</t>
  </si>
  <si>
    <t>11861620</t>
  </si>
  <si>
    <t>511399388</t>
  </si>
  <si>
    <t>דמרי אגח ח</t>
  </si>
  <si>
    <t>1153725</t>
  </si>
  <si>
    <t>16/08/2018</t>
  </si>
  <si>
    <t>דמרי אגח ט</t>
  </si>
  <si>
    <t>1168368</t>
  </si>
  <si>
    <t>01/09/2020</t>
  </si>
  <si>
    <t>דמרי אגח י</t>
  </si>
  <si>
    <t>1186162</t>
  </si>
  <si>
    <t>חברה לישראל אגח 12*</t>
  </si>
  <si>
    <t>5760251</t>
  </si>
  <si>
    <t>520028010</t>
  </si>
  <si>
    <t>29/03/2018</t>
  </si>
  <si>
    <t>חברה לישראל אגח 14*</t>
  </si>
  <si>
    <t>5760301</t>
  </si>
  <si>
    <t>18/12/2019</t>
  </si>
  <si>
    <t>חברה לישראל אגח 15*</t>
  </si>
  <si>
    <t>5760327</t>
  </si>
  <si>
    <t>25/05/2021</t>
  </si>
  <si>
    <t>מגדל ביטוח גיוס הון ז'</t>
  </si>
  <si>
    <t>1156041</t>
  </si>
  <si>
    <t>513230029</t>
  </si>
  <si>
    <t>16/12/2018</t>
  </si>
  <si>
    <t>מגדל הון אגח ח</t>
  </si>
  <si>
    <t>1182955</t>
  </si>
  <si>
    <t>26/12/2021</t>
  </si>
  <si>
    <t>מגדל הון אגח ט</t>
  </si>
  <si>
    <t>1185628</t>
  </si>
  <si>
    <t>06/04/2022</t>
  </si>
  <si>
    <t>מגדל הון אגח י</t>
  </si>
  <si>
    <t>1192079</t>
  </si>
  <si>
    <t>29/12/2022</t>
  </si>
  <si>
    <t>מגדל הון אגח יא</t>
  </si>
  <si>
    <t>1197565</t>
  </si>
  <si>
    <t>04/07/2023</t>
  </si>
  <si>
    <t>מגדל הון אגח יב</t>
  </si>
  <si>
    <t>1197573</t>
  </si>
  <si>
    <t>ממן אגח ב</t>
  </si>
  <si>
    <t>2380046</t>
  </si>
  <si>
    <t>520036435</t>
  </si>
  <si>
    <t>26/11/2014</t>
  </si>
  <si>
    <t>סטרוברי אגח ג</t>
  </si>
  <si>
    <t>1179019</t>
  </si>
  <si>
    <t>1654</t>
  </si>
  <si>
    <t>01/08/2021</t>
  </si>
  <si>
    <t>סלקום אגח יא*</t>
  </si>
  <si>
    <t>1139252</t>
  </si>
  <si>
    <t>26/09/2016</t>
  </si>
  <si>
    <t>סלקום אגח יב*</t>
  </si>
  <si>
    <t>1143080</t>
  </si>
  <si>
    <t>24/01/2018</t>
  </si>
  <si>
    <t>פז נפט ח*</t>
  </si>
  <si>
    <t>1162817</t>
  </si>
  <si>
    <t>06/02/2020</t>
  </si>
  <si>
    <t>שפיר הנדסה אגח ג</t>
  </si>
  <si>
    <t>1178417</t>
  </si>
  <si>
    <t>514892801</t>
  </si>
  <si>
    <t>מתכת ומוצרי בניה</t>
  </si>
  <si>
    <t>13/07/2021</t>
  </si>
  <si>
    <t>איידיאיי הנפ הת ה</t>
  </si>
  <si>
    <t>1155878</t>
  </si>
  <si>
    <t>514486042</t>
  </si>
  <si>
    <t>25/11/2018</t>
  </si>
  <si>
    <t>אנרג'יקס אגח א*</t>
  </si>
  <si>
    <t>1161751</t>
  </si>
  <si>
    <t>513901371</t>
  </si>
  <si>
    <t>אנרגיה מתחדשת</t>
  </si>
  <si>
    <t>15/12/2019</t>
  </si>
  <si>
    <t>אפריקה מג אגח ד*</t>
  </si>
  <si>
    <t>1142645</t>
  </si>
  <si>
    <t>520034760</t>
  </si>
  <si>
    <t>19/12/2017</t>
  </si>
  <si>
    <t>אפריקה מגורים אגח ה*</t>
  </si>
  <si>
    <t>1162825</t>
  </si>
  <si>
    <t>אשדר אגח ד</t>
  </si>
  <si>
    <t>1135607</t>
  </si>
  <si>
    <t>510609761</t>
  </si>
  <si>
    <t>07/05/2015</t>
  </si>
  <si>
    <t>אשטרום נכסים 9</t>
  </si>
  <si>
    <t>2510170</t>
  </si>
  <si>
    <t>22/09/2014</t>
  </si>
  <si>
    <t>ויתניה ד'*</t>
  </si>
  <si>
    <t>1139476</t>
  </si>
  <si>
    <t>17/11/2016</t>
  </si>
  <si>
    <t>מגדלי תיכון אגח ה*</t>
  </si>
  <si>
    <t>1168517</t>
  </si>
  <si>
    <t>512719485</t>
  </si>
  <si>
    <t>08/09/2020</t>
  </si>
  <si>
    <t>נכסים ובניין אגח ט'</t>
  </si>
  <si>
    <t>6990212</t>
  </si>
  <si>
    <t>פתאל אגח 3</t>
  </si>
  <si>
    <t>1141852</t>
  </si>
  <si>
    <t>515328250</t>
  </si>
  <si>
    <t>07/09/2017</t>
  </si>
  <si>
    <t>פתאל אירו אגח ה</t>
  </si>
  <si>
    <t>1198886</t>
  </si>
  <si>
    <t>17/08/2023</t>
  </si>
  <si>
    <t>ישראמקו אגח א*</t>
  </si>
  <si>
    <t>2320174</t>
  </si>
  <si>
    <t>550010003</t>
  </si>
  <si>
    <t>חיפושי נפט וגז</t>
  </si>
  <si>
    <t>15/05/2017</t>
  </si>
  <si>
    <t>ישראמקו אגח ב*</t>
  </si>
  <si>
    <t>2320224</t>
  </si>
  <si>
    <t>03/11/2020</t>
  </si>
  <si>
    <t>שמוס אגח א</t>
  </si>
  <si>
    <t>1155951</t>
  </si>
  <si>
    <t>1742</t>
  </si>
  <si>
    <t>05/06/2018</t>
  </si>
  <si>
    <t>חברה ישראל 11*</t>
  </si>
  <si>
    <t>5760244</t>
  </si>
  <si>
    <t>29/05/2016</t>
  </si>
  <si>
    <t>תמר פטרו אגח ב</t>
  </si>
  <si>
    <t>1143593</t>
  </si>
  <si>
    <t>515334662</t>
  </si>
  <si>
    <t>13/03/2018</t>
  </si>
  <si>
    <t>תמר פטרוליום אגח א</t>
  </si>
  <si>
    <t>1141332</t>
  </si>
  <si>
    <t>09/07/2017</t>
  </si>
  <si>
    <t>סה"כ צמודות למדד אחר</t>
  </si>
  <si>
    <t>סה"כ חברות ישראליות בחו"ל</t>
  </si>
  <si>
    <t>LUMIIT 7.129 18/07/33*</t>
  </si>
  <si>
    <t>70157145</t>
  </si>
  <si>
    <t>אחר</t>
  </si>
  <si>
    <t>18/01/2023</t>
  </si>
  <si>
    <t>MZRHIT 3.077 07/04/26</t>
  </si>
  <si>
    <t>IL0069508369</t>
  </si>
  <si>
    <t>בלומברג</t>
  </si>
  <si>
    <t>Banks</t>
  </si>
  <si>
    <t>ENOIGA 5 3/8 30/03/28</t>
  </si>
  <si>
    <t>IL0011736738</t>
  </si>
  <si>
    <t>Oil&amp;Gas</t>
  </si>
  <si>
    <t>24/03/2021</t>
  </si>
  <si>
    <t>ENOIGA 5 7/8 30/03/31</t>
  </si>
  <si>
    <t>IL0011736811</t>
  </si>
  <si>
    <t>TEVA 4.375 05/09/30</t>
  </si>
  <si>
    <t>XS2406607171</t>
  </si>
  <si>
    <t>Pharmaceuticals</t>
  </si>
  <si>
    <t>BB-</t>
  </si>
  <si>
    <t>09/11/2021</t>
  </si>
  <si>
    <t>MUNRE 5 7/8 23/11/31</t>
  </si>
  <si>
    <t>USD5558XAA66</t>
  </si>
  <si>
    <t>Insurance</t>
  </si>
  <si>
    <t>A2</t>
  </si>
  <si>
    <t>23/05/2022</t>
  </si>
  <si>
    <t>ZURNVX 5.125 01/06/48</t>
  </si>
  <si>
    <t>XS1795323952</t>
  </si>
  <si>
    <t>24/04/2018</t>
  </si>
  <si>
    <t>AVLN 4 03/03/35</t>
  </si>
  <si>
    <t>XS2181348405</t>
  </si>
  <si>
    <t>A3</t>
  </si>
  <si>
    <t>03/06/2020</t>
  </si>
  <si>
    <t>AXASA 5.453 29/11/49</t>
  </si>
  <si>
    <t>XS1134541561</t>
  </si>
  <si>
    <t>06/11/2014</t>
  </si>
  <si>
    <t>BIDU 4.375 29/03/28</t>
  </si>
  <si>
    <t>US056752AL23</t>
  </si>
  <si>
    <t>Internet</t>
  </si>
  <si>
    <t>SLHNVX 4.375 29/12/49</t>
  </si>
  <si>
    <t>XS1245292807</t>
  </si>
  <si>
    <t>TOTAL 2 04/03/2030</t>
  </si>
  <si>
    <t>XS2224632971</t>
  </si>
  <si>
    <t>04/09/2020</t>
  </si>
  <si>
    <t>TOTAL 2 1/8 PERP</t>
  </si>
  <si>
    <t>XS2290960876</t>
  </si>
  <si>
    <t>25/01/2021</t>
  </si>
  <si>
    <t>ACAFP 4 01/10/28</t>
  </si>
  <si>
    <t>USF2R125CE38</t>
  </si>
  <si>
    <t>Baa1</t>
  </si>
  <si>
    <t>10/01/2018</t>
  </si>
  <si>
    <t>ACAFP 4 10/01/33</t>
  </si>
  <si>
    <t>US225313AK19</t>
  </si>
  <si>
    <t>AVLN 4 3/8 12/09/49</t>
  </si>
  <si>
    <t>XS1488459485</t>
  </si>
  <si>
    <t>BBB+</t>
  </si>
  <si>
    <t>12/09/2016</t>
  </si>
  <si>
    <t>BAC 3.846 08/03/32</t>
  </si>
  <si>
    <t>US06051GKL22</t>
  </si>
  <si>
    <t>08/03/2022</t>
  </si>
  <si>
    <t>CBAAUVAR 12/09/34</t>
  </si>
  <si>
    <t>USQ2704MAA64</t>
  </si>
  <si>
    <t>12/09/2019</t>
  </si>
  <si>
    <t>LGEN 4 1/2 01/11/30</t>
  </si>
  <si>
    <t>XS2166022934</t>
  </si>
  <si>
    <t>01/05/2020</t>
  </si>
  <si>
    <t>LGEN 5 1/4 21/03/27</t>
  </si>
  <si>
    <t>XS1580239207</t>
  </si>
  <si>
    <t>21/03/2017</t>
  </si>
  <si>
    <t>LGEN 5 1/8 11/14/48</t>
  </si>
  <si>
    <t>XS1907317660</t>
  </si>
  <si>
    <t>14/11/2018</t>
  </si>
  <si>
    <t>MQGAU 4.654 27.3.29</t>
  </si>
  <si>
    <t>US55608JAN81</t>
  </si>
  <si>
    <t>27/03/2018</t>
  </si>
  <si>
    <t>MS 5.948 01/19/33</t>
  </si>
  <si>
    <t>US61747YFB65</t>
  </si>
  <si>
    <t>NAB 3.933 02/08/34</t>
  </si>
  <si>
    <t>USG6S94TAB96</t>
  </si>
  <si>
    <t>02/08/2019</t>
  </si>
  <si>
    <t>PRU 5.2 15/03/24</t>
  </si>
  <si>
    <t>US744320AN25</t>
  </si>
  <si>
    <t>22/03/2013</t>
  </si>
  <si>
    <t>PRU 5.7 15/09/28</t>
  </si>
  <si>
    <t>US744320BF81</t>
  </si>
  <si>
    <t>18/09/2018</t>
  </si>
  <si>
    <t>SCGAU 5.125 24/06/30</t>
  </si>
  <si>
    <t>USQ8053LAB01</t>
  </si>
  <si>
    <t>REITS</t>
  </si>
  <si>
    <t>24/09/2020</t>
  </si>
  <si>
    <t>SRENVX 5 5/8 15/08/27</t>
  </si>
  <si>
    <t>XS1423777215</t>
  </si>
  <si>
    <t>02/06/2016</t>
  </si>
  <si>
    <t>SRENVX 5.75 15/08/50</t>
  </si>
  <si>
    <t>XS1261170515</t>
  </si>
  <si>
    <t>13/11/2015</t>
  </si>
  <si>
    <t>30/LENOVO 3.421 02/11</t>
  </si>
  <si>
    <t>US526250AB16</t>
  </si>
  <si>
    <t>Computers</t>
  </si>
  <si>
    <t>BBB</t>
  </si>
  <si>
    <t>02/11/2020</t>
  </si>
  <si>
    <t>USY5257YAJ65</t>
  </si>
  <si>
    <t>BNP 2.588 08/12/30</t>
  </si>
  <si>
    <t>US09660V2B87</t>
  </si>
  <si>
    <t>Baa2</t>
  </si>
  <si>
    <t>12/08/2020</t>
  </si>
  <si>
    <t>BNP 4 3/8 03/01/33</t>
  </si>
  <si>
    <t>US09660V2A05</t>
  </si>
  <si>
    <t>01/03/2018</t>
  </si>
  <si>
    <t>GM 5.8 06/23/28</t>
  </si>
  <si>
    <t>US37045XEH52</t>
  </si>
  <si>
    <t>Auto Manufacturers</t>
  </si>
  <si>
    <t>23/06/2023</t>
  </si>
  <si>
    <t>GM 6.4 01/09/33</t>
  </si>
  <si>
    <t>US37045XED49</t>
  </si>
  <si>
    <t>09/01/2023</t>
  </si>
  <si>
    <t>HPQ 5 1/2 01/15/33</t>
  </si>
  <si>
    <t>US40434LAN55</t>
  </si>
  <si>
    <t>21/06/2022</t>
  </si>
  <si>
    <t>MQGAU 3.052 03/03/36</t>
  </si>
  <si>
    <t>US556079AD36</t>
  </si>
  <si>
    <t>03/03/2021</t>
  </si>
  <si>
    <t>ABNANV 3.324 13/12/31</t>
  </si>
  <si>
    <t>US00084DAV29</t>
  </si>
  <si>
    <t>BBB-</t>
  </si>
  <si>
    <t>13/12/2021</t>
  </si>
  <si>
    <t>AHTLN 4.375 15/8/27</t>
  </si>
  <si>
    <t>US045054AF03</t>
  </si>
  <si>
    <t>Commercial Services</t>
  </si>
  <si>
    <t>Baa3</t>
  </si>
  <si>
    <t>09/08/2017</t>
  </si>
  <si>
    <t>BAH 3 7/8 09/01/28</t>
  </si>
  <si>
    <t>US09951LAA17</t>
  </si>
  <si>
    <t>24/08/2020</t>
  </si>
  <si>
    <t>HRB 3.875 15/08/30</t>
  </si>
  <si>
    <t>US093662AH70</t>
  </si>
  <si>
    <t>07/08/2020</t>
  </si>
  <si>
    <t>IBESM 1.825 PERP</t>
  </si>
  <si>
    <t>XS2295333988</t>
  </si>
  <si>
    <t>Electric</t>
  </si>
  <si>
    <t>09/02/2021</t>
  </si>
  <si>
    <t>IBESM 2 1/4 PERP</t>
  </si>
  <si>
    <t>XS2244941147</t>
  </si>
  <si>
    <t>28/10/2020</t>
  </si>
  <si>
    <t>NWG 3.032 28/08/30</t>
  </si>
  <si>
    <t>US639057AB46</t>
  </si>
  <si>
    <t>28/08/2020</t>
  </si>
  <si>
    <t>RABOBK 4.625 PERP</t>
  </si>
  <si>
    <t>XS1877860533</t>
  </si>
  <si>
    <t>11/09/2018</t>
  </si>
  <si>
    <t>SOCGEN 3.653 08/07/30</t>
  </si>
  <si>
    <t>US83368RAY80</t>
  </si>
  <si>
    <t>08/07/2020</t>
  </si>
  <si>
    <t>SSELN 3.74 PERP</t>
  </si>
  <si>
    <t>XS2195190876</t>
  </si>
  <si>
    <t>Fitch</t>
  </si>
  <si>
    <t>14/07/2020</t>
  </si>
  <si>
    <t>SWK 4 15/03/2060 CORP</t>
  </si>
  <si>
    <t>US854502AM31</t>
  </si>
  <si>
    <t>Hand/Machine Tools</t>
  </si>
  <si>
    <t>10/02/2020</t>
  </si>
  <si>
    <t>VW 4.625 27/06/28</t>
  </si>
  <si>
    <t>XS1799939027</t>
  </si>
  <si>
    <t>27/06/2018</t>
  </si>
  <si>
    <t>BRITEL 4 1/4 26/11/2026</t>
  </si>
  <si>
    <t>USG15820EA02</t>
  </si>
  <si>
    <t>Telecommunication Services</t>
  </si>
  <si>
    <t>Ba1</t>
  </si>
  <si>
    <t>23/11/2021</t>
  </si>
  <si>
    <t>BRITEL 4 7/8 23/08/2031</t>
  </si>
  <si>
    <t>USG15820EB84</t>
  </si>
  <si>
    <t>CNC 4.625 12/15/24</t>
  </si>
  <si>
    <t>US15135BAT89</t>
  </si>
  <si>
    <t>Healthcare-Services</t>
  </si>
  <si>
    <t>06/12/2019</t>
  </si>
  <si>
    <t>F 4.95 05/28/27</t>
  </si>
  <si>
    <t>US345397C270</t>
  </si>
  <si>
    <t>28/03/2022</t>
  </si>
  <si>
    <t>F 6.95 03/06/26</t>
  </si>
  <si>
    <t>US345397C437</t>
  </si>
  <si>
    <t>06/01/2023</t>
  </si>
  <si>
    <t>VIEFP 2.5 PERP 20/01/26</t>
  </si>
  <si>
    <t>FR00140007L3</t>
  </si>
  <si>
    <t>water</t>
  </si>
  <si>
    <t>BB+</t>
  </si>
  <si>
    <t>20/10/2020</t>
  </si>
  <si>
    <t>VOD 6.25 03/10/78</t>
  </si>
  <si>
    <t>XS1888180640</t>
  </si>
  <si>
    <t>03/10/2018</t>
  </si>
  <si>
    <t>סה"כ אגרות חוב קונצרניות</t>
  </si>
  <si>
    <t>3. אג"ח קונצרני</t>
  </si>
  <si>
    <t>סה"כ תל אביב 35</t>
  </si>
  <si>
    <t>או.פי.סי אנרגיה</t>
  </si>
  <si>
    <t>1141571</t>
  </si>
  <si>
    <t>514401702</t>
  </si>
  <si>
    <t>אורמת טכנו</t>
  </si>
  <si>
    <t>1134402</t>
  </si>
  <si>
    <t>2250</t>
  </si>
  <si>
    <t>אנלייט אנרגיה*</t>
  </si>
  <si>
    <t>720011</t>
  </si>
  <si>
    <t>520041146</t>
  </si>
  <si>
    <t>אנרג'יקס*</t>
  </si>
  <si>
    <t>1123355</t>
  </si>
  <si>
    <t>הפניקס*</t>
  </si>
  <si>
    <t>767012</t>
  </si>
  <si>
    <t>אלביט מערכות</t>
  </si>
  <si>
    <t>1081124</t>
  </si>
  <si>
    <t>520043027</t>
  </si>
  <si>
    <t>ביטחוניות</t>
  </si>
  <si>
    <t>אשטרום קבוצה</t>
  </si>
  <si>
    <t>1132315</t>
  </si>
  <si>
    <t>שיכון ובינוי</t>
  </si>
  <si>
    <t>1081942</t>
  </si>
  <si>
    <t>בינלאומי</t>
  </si>
  <si>
    <t>593038</t>
  </si>
  <si>
    <t>520029083</t>
  </si>
  <si>
    <t>דיסקונט*</t>
  </si>
  <si>
    <t>691212</t>
  </si>
  <si>
    <t>520007030</t>
  </si>
  <si>
    <t>לאומי*</t>
  </si>
  <si>
    <t>604611</t>
  </si>
  <si>
    <t>מזרחי</t>
  </si>
  <si>
    <t>695437</t>
  </si>
  <si>
    <t>520000522</t>
  </si>
  <si>
    <t>פועלים*</t>
  </si>
  <si>
    <t>662577</t>
  </si>
  <si>
    <t>אלקטרה</t>
  </si>
  <si>
    <t>739037</t>
  </si>
  <si>
    <t>520028911</t>
  </si>
  <si>
    <t>חברה לישראל*</t>
  </si>
  <si>
    <t>576017</t>
  </si>
  <si>
    <t>קנון</t>
  </si>
  <si>
    <t>1134139</t>
  </si>
  <si>
    <t>1635</t>
  </si>
  <si>
    <t>אנרג'יאן</t>
  </si>
  <si>
    <t>1155290</t>
  </si>
  <si>
    <t>10758801</t>
  </si>
  <si>
    <t>דלק קדוחים</t>
  </si>
  <si>
    <t>475020</t>
  </si>
  <si>
    <t>550013098</t>
  </si>
  <si>
    <t>איי.סי.אל*</t>
  </si>
  <si>
    <t>281014</t>
  </si>
  <si>
    <t>520027830</t>
  </si>
  <si>
    <t>טאואר*</t>
  </si>
  <si>
    <t>1082379</t>
  </si>
  <si>
    <t>520041997</t>
  </si>
  <si>
    <t>מוליכים למחצה</t>
  </si>
  <si>
    <t>נובה*</t>
  </si>
  <si>
    <t>1084557</t>
  </si>
  <si>
    <t>511812463</t>
  </si>
  <si>
    <t>שטראוס עלית</t>
  </si>
  <si>
    <t>746016</t>
  </si>
  <si>
    <t>520003781</t>
  </si>
  <si>
    <t>מזון</t>
  </si>
  <si>
    <t>שפיר הנדסה</t>
  </si>
  <si>
    <t>1133875</t>
  </si>
  <si>
    <t>אירפורט סיטי*</t>
  </si>
  <si>
    <t>1095835</t>
  </si>
  <si>
    <t>אלוני חץ*</t>
  </si>
  <si>
    <t>390013</t>
  </si>
  <si>
    <t>אמות*</t>
  </si>
  <si>
    <t>1097278</t>
  </si>
  <si>
    <t>ביג</t>
  </si>
  <si>
    <t>1097260</t>
  </si>
  <si>
    <t>ביג הנ פרט 31.12.23</t>
  </si>
  <si>
    <t>10972600</t>
  </si>
  <si>
    <t>מבני תעשיה*</t>
  </si>
  <si>
    <t>226019</t>
  </si>
  <si>
    <t>מליסרון*</t>
  </si>
  <si>
    <t>323014</t>
  </si>
  <si>
    <t>עזריאלי קבוצה</t>
  </si>
  <si>
    <t>1119478</t>
  </si>
  <si>
    <t>טבע</t>
  </si>
  <si>
    <t>629014</t>
  </si>
  <si>
    <t>520013954</t>
  </si>
  <si>
    <t>פארמה</t>
  </si>
  <si>
    <t>נייס</t>
  </si>
  <si>
    <t>273011</t>
  </si>
  <si>
    <t>520036872</t>
  </si>
  <si>
    <t>תוכנה ואינטרנט</t>
  </si>
  <si>
    <t>בזק*</t>
  </si>
  <si>
    <t>230011</t>
  </si>
  <si>
    <t>סה"כ תל אביב 90</t>
  </si>
  <si>
    <t>דלתא גליל</t>
  </si>
  <si>
    <t>627034</t>
  </si>
  <si>
    <t>520025602</t>
  </si>
  <si>
    <t>אופנה והלבשה</t>
  </si>
  <si>
    <t>בזן</t>
  </si>
  <si>
    <t>2590248</t>
  </si>
  <si>
    <t>בית זיקוק אשדוד בע"מ*</t>
  </si>
  <si>
    <t>1198910</t>
  </si>
  <si>
    <t>513775163</t>
  </si>
  <si>
    <t>פז נפט*</t>
  </si>
  <si>
    <t>1100007</t>
  </si>
  <si>
    <t>נופר אנרג'י הנ פר 04.11.23*</t>
  </si>
  <si>
    <t>11708770</t>
  </si>
  <si>
    <t>514599943</t>
  </si>
  <si>
    <t>נופר אנרג'י*</t>
  </si>
  <si>
    <t>1170877</t>
  </si>
  <si>
    <t>מימון ישיר*</t>
  </si>
  <si>
    <t>1168186</t>
  </si>
  <si>
    <t>איידיאיי ביטוח*</t>
  </si>
  <si>
    <t>1129501</t>
  </si>
  <si>
    <t>513910703</t>
  </si>
  <si>
    <t>כלל ביטוח*</t>
  </si>
  <si>
    <t>224014</t>
  </si>
  <si>
    <t>520036120</t>
  </si>
  <si>
    <t>מגדל ביטוח</t>
  </si>
  <si>
    <t>1081165</t>
  </si>
  <si>
    <t>520029984</t>
  </si>
  <si>
    <t>מנורה</t>
  </si>
  <si>
    <t>566018</t>
  </si>
  <si>
    <t>520007469</t>
  </si>
  <si>
    <t>אפריקה מגורים*</t>
  </si>
  <si>
    <t>1097948</t>
  </si>
  <si>
    <t>אקרו</t>
  </si>
  <si>
    <t>1184902</t>
  </si>
  <si>
    <t>511996803</t>
  </si>
  <si>
    <t>דמרי</t>
  </si>
  <si>
    <t>1090315</t>
  </si>
  <si>
    <t>ישראל קנדה (ט.ר) בעמ*</t>
  </si>
  <si>
    <t>434019</t>
  </si>
  <si>
    <t>520039298</t>
  </si>
  <si>
    <t>פרשקובסקי*</t>
  </si>
  <si>
    <t>1102128</t>
  </si>
  <si>
    <t>513817817</t>
  </si>
  <si>
    <t>פיבי</t>
  </si>
  <si>
    <t>763011</t>
  </si>
  <si>
    <t>520029026</t>
  </si>
  <si>
    <t>אלקו החזקות</t>
  </si>
  <si>
    <t>694034</t>
  </si>
  <si>
    <t>520025370</t>
  </si>
  <si>
    <t>אקויטל*</t>
  </si>
  <si>
    <t>755017</t>
  </si>
  <si>
    <t>520030859</t>
  </si>
  <si>
    <t>ג'נריישן קפיטל*</t>
  </si>
  <si>
    <t>1156926</t>
  </si>
  <si>
    <t>ערד*</t>
  </si>
  <si>
    <t>731018</t>
  </si>
  <si>
    <t>520025198</t>
  </si>
  <si>
    <t>נאוויטס פטר יהש*</t>
  </si>
  <si>
    <t>1141969</t>
  </si>
  <si>
    <t>550263107</t>
  </si>
  <si>
    <t>נפטא*</t>
  </si>
  <si>
    <t>643015</t>
  </si>
  <si>
    <t>520020942</t>
  </si>
  <si>
    <t>קמטק</t>
  </si>
  <si>
    <t>1095264</t>
  </si>
  <si>
    <t>511235434</t>
  </si>
  <si>
    <t>תורפז תעשיות</t>
  </si>
  <si>
    <t>1175611</t>
  </si>
  <si>
    <t>514574524</t>
  </si>
  <si>
    <t>איסתא*</t>
  </si>
  <si>
    <t>1081074</t>
  </si>
  <si>
    <t>520042763</t>
  </si>
  <si>
    <t>מלונאות ותיירות</t>
  </si>
  <si>
    <t>פתאל החזקות</t>
  </si>
  <si>
    <t>1143429</t>
  </si>
  <si>
    <t>512607888</t>
  </si>
  <si>
    <t>נטו מלינדה*</t>
  </si>
  <si>
    <t>1105097</t>
  </si>
  <si>
    <t>511725459</t>
  </si>
  <si>
    <t>סקופ*</t>
  </si>
  <si>
    <t>288019</t>
  </si>
  <si>
    <t>520037425</t>
  </si>
  <si>
    <t>תדיראן גרופ</t>
  </si>
  <si>
    <t>258012</t>
  </si>
  <si>
    <t>520036732</t>
  </si>
  <si>
    <t>אינרום*</t>
  </si>
  <si>
    <t>1132356</t>
  </si>
  <si>
    <t>515001659</t>
  </si>
  <si>
    <t>אלקטרה נדלן*</t>
  </si>
  <si>
    <t>1094044</t>
  </si>
  <si>
    <t>510607328</t>
  </si>
  <si>
    <t>ג'י סיטי</t>
  </si>
  <si>
    <t>126011</t>
  </si>
  <si>
    <t>520033234</t>
  </si>
  <si>
    <t>מגדלי ים התיכון*</t>
  </si>
  <si>
    <t>1131523</t>
  </si>
  <si>
    <t>מגה אור*</t>
  </si>
  <si>
    <t>1104488</t>
  </si>
  <si>
    <t>מניבים ריט*</t>
  </si>
  <si>
    <t>1140573</t>
  </si>
  <si>
    <t>נכסים בנין</t>
  </si>
  <si>
    <t>699017</t>
  </si>
  <si>
    <t>רבוע נדלן</t>
  </si>
  <si>
    <t>1098565</t>
  </si>
  <si>
    <t>ריט1*</t>
  </si>
  <si>
    <t>1098920</t>
  </si>
  <si>
    <t>אודיוקודס</t>
  </si>
  <si>
    <t>1082965</t>
  </si>
  <si>
    <t>520044132</t>
  </si>
  <si>
    <t>ציוד תקשורת</t>
  </si>
  <si>
    <t>ורידיס אינווירונמנט*</t>
  </si>
  <si>
    <t>1176387</t>
  </si>
  <si>
    <t>515935807</t>
  </si>
  <si>
    <t>קלינטק</t>
  </si>
  <si>
    <t>מיטרוניקס</t>
  </si>
  <si>
    <t>1091065</t>
  </si>
  <si>
    <t>511527202</t>
  </si>
  <si>
    <t>רובוטיקה ותלת מימד</t>
  </si>
  <si>
    <t>אלקטרה מוצרי צריכה*</t>
  </si>
  <si>
    <t>5010129</t>
  </si>
  <si>
    <t>520039967</t>
  </si>
  <si>
    <t>רשתות שיווק</t>
  </si>
  <si>
    <t>יוחננוף*</t>
  </si>
  <si>
    <t>1161264</t>
  </si>
  <si>
    <t>511344186</t>
  </si>
  <si>
    <t>פוקס*</t>
  </si>
  <si>
    <t>1087022</t>
  </si>
  <si>
    <t>512157603</t>
  </si>
  <si>
    <t>ריטיילורס*</t>
  </si>
  <si>
    <t>1175488</t>
  </si>
  <si>
    <t>514211457</t>
  </si>
  <si>
    <t>רמי לוי</t>
  </si>
  <si>
    <t>1104249</t>
  </si>
  <si>
    <t>513770669</t>
  </si>
  <si>
    <t>שופרסל*</t>
  </si>
  <si>
    <t>777037</t>
  </si>
  <si>
    <t>520022732</t>
  </si>
  <si>
    <t>וואן תוכנה*</t>
  </si>
  <si>
    <t>161018</t>
  </si>
  <si>
    <t>520034695</t>
  </si>
  <si>
    <t>חילן טק*</t>
  </si>
  <si>
    <t>1084698</t>
  </si>
  <si>
    <t>520039942</t>
  </si>
  <si>
    <t>מטריקס</t>
  </si>
  <si>
    <t>445015</t>
  </si>
  <si>
    <t>520039413</t>
  </si>
  <si>
    <t>פורמולה*</t>
  </si>
  <si>
    <t>256016</t>
  </si>
  <si>
    <t>דנאל כא*</t>
  </si>
  <si>
    <t>314013</t>
  </si>
  <si>
    <t>520037565</t>
  </si>
  <si>
    <t>נובולוג*</t>
  </si>
  <si>
    <t>1140151</t>
  </si>
  <si>
    <t>510475312</t>
  </si>
  <si>
    <t>ישראכרט*</t>
  </si>
  <si>
    <t>1157403</t>
  </si>
  <si>
    <t>510706153</t>
  </si>
  <si>
    <t>מג'יק*</t>
  </si>
  <si>
    <t>1082312</t>
  </si>
  <si>
    <t>520036740</t>
  </si>
  <si>
    <t>סאפינס</t>
  </si>
  <si>
    <t>1087659</t>
  </si>
  <si>
    <t>1146</t>
  </si>
  <si>
    <t>פריון נטוורק*</t>
  </si>
  <si>
    <t>1095819</t>
  </si>
  <si>
    <t>512849498</t>
  </si>
  <si>
    <t>סלקום*</t>
  </si>
  <si>
    <t>1101534</t>
  </si>
  <si>
    <t>פרטנר*</t>
  </si>
  <si>
    <t>1083484</t>
  </si>
  <si>
    <t>520044314</t>
  </si>
  <si>
    <t>סה"כ מניות היתר</t>
  </si>
  <si>
    <t>פמס*</t>
  </si>
  <si>
    <t>315010</t>
  </si>
  <si>
    <t>520037284</t>
  </si>
  <si>
    <t>ארד*</t>
  </si>
  <si>
    <t>1091651</t>
  </si>
  <si>
    <t>510007800</t>
  </si>
  <si>
    <t>אלקטרוניקה ואופטיקה</t>
  </si>
  <si>
    <t>פייטון*</t>
  </si>
  <si>
    <t>412015</t>
  </si>
  <si>
    <t>520038951</t>
  </si>
  <si>
    <t>אלומיי</t>
  </si>
  <si>
    <t>1082635</t>
  </si>
  <si>
    <t>520039868</t>
  </si>
  <si>
    <t>טראלייט*</t>
  </si>
  <si>
    <t>1180173</t>
  </si>
  <si>
    <t>516414679</t>
  </si>
  <si>
    <t>אורון קבוצה</t>
  </si>
  <si>
    <t>1135706</t>
  </si>
  <si>
    <t>513432765</t>
  </si>
  <si>
    <t>חנן מור*</t>
  </si>
  <si>
    <t>1102532</t>
  </si>
  <si>
    <t>513605519</t>
  </si>
  <si>
    <t>צמח המרמן*</t>
  </si>
  <si>
    <t>1104058</t>
  </si>
  <si>
    <t>512531203</t>
  </si>
  <si>
    <t>אפקון החזקות</t>
  </si>
  <si>
    <t>578013</t>
  </si>
  <si>
    <t>520033473</t>
  </si>
  <si>
    <t>1 חירון*</t>
  </si>
  <si>
    <t>150011</t>
  </si>
  <si>
    <t>520034216</t>
  </si>
  <si>
    <t>מספנות ישראל</t>
  </si>
  <si>
    <t>1168533</t>
  </si>
  <si>
    <t>516084753</t>
  </si>
  <si>
    <t>קרדן נ.ו</t>
  </si>
  <si>
    <t>1087949</t>
  </si>
  <si>
    <t>1239114</t>
  </si>
  <si>
    <t>אוארטי*</t>
  </si>
  <si>
    <t>1086230</t>
  </si>
  <si>
    <t>513057588</t>
  </si>
  <si>
    <t>השקעות בהייטק</t>
  </si>
  <si>
    <t>הזדמנות ישראלית</t>
  </si>
  <si>
    <t>1119924</t>
  </si>
  <si>
    <t>550236822</t>
  </si>
  <si>
    <t>כהן פתוח</t>
  </si>
  <si>
    <t>810010</t>
  </si>
  <si>
    <t>520032970</t>
  </si>
  <si>
    <t>תמר פטרוליום</t>
  </si>
  <si>
    <t>1141357</t>
  </si>
  <si>
    <t>סנו</t>
  </si>
  <si>
    <t>813014</t>
  </si>
  <si>
    <t>520032988</t>
  </si>
  <si>
    <t>רבל*</t>
  </si>
  <si>
    <t>1103878</t>
  </si>
  <si>
    <t>513506329</t>
  </si>
  <si>
    <t>כרמל קורפ*</t>
  </si>
  <si>
    <t>1147685</t>
  </si>
  <si>
    <t>515818524</t>
  </si>
  <si>
    <t>קרור 1*</t>
  </si>
  <si>
    <t>621011</t>
  </si>
  <si>
    <t>520001546</t>
  </si>
  <si>
    <t>אפיטומי מדיקל*</t>
  </si>
  <si>
    <t>1182591</t>
  </si>
  <si>
    <t>513721803</t>
  </si>
  <si>
    <t>מכשור רפואי</t>
  </si>
  <si>
    <t>אילקס מדיקל</t>
  </si>
  <si>
    <t>1080753</t>
  </si>
  <si>
    <t>520042219</t>
  </si>
  <si>
    <t>סאני תקשורת*</t>
  </si>
  <si>
    <t>1082353</t>
  </si>
  <si>
    <t>520031808</t>
  </si>
  <si>
    <t>גאון קבוצה*</t>
  </si>
  <si>
    <t>454017</t>
  </si>
  <si>
    <t>520025016</t>
  </si>
  <si>
    <t>חמת</t>
  </si>
  <si>
    <t>384016</t>
  </si>
  <si>
    <t>520038530</t>
  </si>
  <si>
    <t>אספן בניה</t>
  </si>
  <si>
    <t>313015</t>
  </si>
  <si>
    <t>520037540</t>
  </si>
  <si>
    <t>אפריקה נכסים</t>
  </si>
  <si>
    <t>1091354</t>
  </si>
  <si>
    <t>לודזיה</t>
  </si>
  <si>
    <t>753012</t>
  </si>
  <si>
    <t>520000779</t>
  </si>
  <si>
    <t>מדיפאואר*</t>
  </si>
  <si>
    <t>1139955</t>
  </si>
  <si>
    <t>123830</t>
  </si>
  <si>
    <t>בית הזהב*</t>
  </si>
  <si>
    <t>235010</t>
  </si>
  <si>
    <t>520034562</t>
  </si>
  <si>
    <t>דורסל החז*</t>
  </si>
  <si>
    <t>1190628</t>
  </si>
  <si>
    <t>516597549</t>
  </si>
  <si>
    <t>ויתניה*</t>
  </si>
  <si>
    <t>1109966</t>
  </si>
  <si>
    <t>ריט אזורים ליוי*</t>
  </si>
  <si>
    <t>1162775</t>
  </si>
  <si>
    <t>516117181</t>
  </si>
  <si>
    <t>אבגול*</t>
  </si>
  <si>
    <t>1100957</t>
  </si>
  <si>
    <t>510119068</t>
  </si>
  <si>
    <t>עץ, נייר ודפוס</t>
  </si>
  <si>
    <t>ג'נסל*</t>
  </si>
  <si>
    <t>1169689</t>
  </si>
  <si>
    <t>514579887</t>
  </si>
  <si>
    <t>איירטאצ' סולאר*</t>
  </si>
  <si>
    <t>1173376</t>
  </si>
  <si>
    <t>515509347</t>
  </si>
  <si>
    <t>אקופיה סיינטיפיק*</t>
  </si>
  <si>
    <t>1169895</t>
  </si>
  <si>
    <t>514856772</t>
  </si>
  <si>
    <t>טיב טעם*</t>
  </si>
  <si>
    <t>103010</t>
  </si>
  <si>
    <t>520041187</t>
  </si>
  <si>
    <t>טרמינל X*</t>
  </si>
  <si>
    <t>1178714</t>
  </si>
  <si>
    <t>515722536</t>
  </si>
  <si>
    <t>אמת</t>
  </si>
  <si>
    <t>382010</t>
  </si>
  <si>
    <t>520038514</t>
  </si>
  <si>
    <t>הייפר גלובל</t>
  </si>
  <si>
    <t>1184985</t>
  </si>
  <si>
    <t>516476835</t>
  </si>
  <si>
    <t>אוברסיז*</t>
  </si>
  <si>
    <t>1139617</t>
  </si>
  <si>
    <t>510490071</t>
  </si>
  <si>
    <t>ארן*</t>
  </si>
  <si>
    <t>1085265</t>
  </si>
  <si>
    <t>510959596</t>
  </si>
  <si>
    <t>הולמס פלייס*</t>
  </si>
  <si>
    <t>1142587</t>
  </si>
  <si>
    <t>512466723</t>
  </si>
  <si>
    <t>אטראו שוקי הון*</t>
  </si>
  <si>
    <t>1096106</t>
  </si>
  <si>
    <t>513773564</t>
  </si>
  <si>
    <t>מיטב דש</t>
  </si>
  <si>
    <t>1081843</t>
  </si>
  <si>
    <t>פועלים איביאי*</t>
  </si>
  <si>
    <t>1084482</t>
  </si>
  <si>
    <t>511819617</t>
  </si>
  <si>
    <t>שירותי בנק אוטו</t>
  </si>
  <si>
    <t>1158161</t>
  </si>
  <si>
    <t>510792773</t>
  </si>
  <si>
    <t>אלוט תקשורת</t>
  </si>
  <si>
    <t>1099654</t>
  </si>
  <si>
    <t>512394776</t>
  </si>
  <si>
    <t>פוטומיין*</t>
  </si>
  <si>
    <t>1173855</t>
  </si>
  <si>
    <t>515154441</t>
  </si>
  <si>
    <t>תיא השקעות*</t>
  </si>
  <si>
    <t>796011</t>
  </si>
  <si>
    <t>520008483</t>
  </si>
  <si>
    <t>סה"כ אופציות Call 001</t>
  </si>
  <si>
    <t>UROGEN PHARMA LTD</t>
  </si>
  <si>
    <t>IL0011407140</t>
  </si>
  <si>
    <t>Biotechnology</t>
  </si>
  <si>
    <t>ISRAEL CHEMICALS*</t>
  </si>
  <si>
    <t>IL0002810146</t>
  </si>
  <si>
    <t>chemicals</t>
  </si>
  <si>
    <t>AMDOCS LTD</t>
  </si>
  <si>
    <t>GB0022569080</t>
  </si>
  <si>
    <t>CYBERARK SOFTWARE LTD/ISRAEL</t>
  </si>
  <si>
    <t>IL0011334468</t>
  </si>
  <si>
    <t>ENLIGHT RENEWABLE ENERGY LTD*</t>
  </si>
  <si>
    <t>IL0007200111</t>
  </si>
  <si>
    <t>CAMTEK LTD</t>
  </si>
  <si>
    <t>IL0010952641</t>
  </si>
  <si>
    <t>Electronics</t>
  </si>
  <si>
    <t>ITURAN</t>
  </si>
  <si>
    <t>IL0010818685</t>
  </si>
  <si>
    <t>SOLAREDGE</t>
  </si>
  <si>
    <t>US83417M1045</t>
  </si>
  <si>
    <t>Energy-Alternate Sources</t>
  </si>
  <si>
    <t>INMODE LTD</t>
  </si>
  <si>
    <t>IL0011595993</t>
  </si>
  <si>
    <t>Healthcare-Products</t>
  </si>
  <si>
    <t>ALLOT COMMUNICATION</t>
  </si>
  <si>
    <t>IL0010996549</t>
  </si>
  <si>
    <t>PERION NETWORKS*</t>
  </si>
  <si>
    <t>IL0010958192</t>
  </si>
  <si>
    <t>KORNIT DIGITAL LTD</t>
  </si>
  <si>
    <t>IL0011216723</t>
  </si>
  <si>
    <t>Machinery-Diversified</t>
  </si>
  <si>
    <t>SOL-GEL TECHNOLOGIES</t>
  </si>
  <si>
    <t>IL0011417206</t>
  </si>
  <si>
    <t>TEVA PHARMACEUTICAL-SP ADR</t>
  </si>
  <si>
    <t>US8816242098</t>
  </si>
  <si>
    <t>NOVA MEASURING INSTRUMENTS*</t>
  </si>
  <si>
    <t>IL0010845571</t>
  </si>
  <si>
    <t>Semiconductors</t>
  </si>
  <si>
    <t>TOWER SEMICONDUCTOR*</t>
  </si>
  <si>
    <t>IL0010823792</t>
  </si>
  <si>
    <t>GLOBAL-E ONLINE</t>
  </si>
  <si>
    <t>IL0011741688</t>
  </si>
  <si>
    <t>Software</t>
  </si>
  <si>
    <t>MAGIC SOFTWARE*</t>
  </si>
  <si>
    <t>IL0010823123</t>
  </si>
  <si>
    <t>PLAYTIKA HOLDING CORP</t>
  </si>
  <si>
    <t>US72815L1070</t>
  </si>
  <si>
    <t>SAPIENS INTERNATIONAL CORP</t>
  </si>
  <si>
    <t>KYG7T16G1039</t>
  </si>
  <si>
    <t>AUDIOCODES</t>
  </si>
  <si>
    <t>IL0010829658</t>
  </si>
  <si>
    <t>NICE SYS ADR</t>
  </si>
  <si>
    <t>US6536561086</t>
  </si>
  <si>
    <t>LOCKHEED MARTIN CORP</t>
  </si>
  <si>
    <t>US5398301094</t>
  </si>
  <si>
    <t>Aerospace/Defense</t>
  </si>
  <si>
    <t>NORTHROP GRUMMAN CORP</t>
  </si>
  <si>
    <t>US6668071029</t>
  </si>
  <si>
    <t>RAYTHEON TECHNOLOGIES CORP</t>
  </si>
  <si>
    <t>US75513E1010</t>
  </si>
  <si>
    <t>DELTA AIR LINES INC</t>
  </si>
  <si>
    <t>US2473617023</t>
  </si>
  <si>
    <t>Airlines</t>
  </si>
  <si>
    <t>UNITED CONTINENTAL HOLDINGS</t>
  </si>
  <si>
    <t>US9100471096</t>
  </si>
  <si>
    <t>Innoviz Technologies Ltd חסומה</t>
  </si>
  <si>
    <t>IL0011745804</t>
  </si>
  <si>
    <t>Auto Parts&amp;Equipment</t>
  </si>
  <si>
    <t>CONSTELLATION BRANDS INC-A</t>
  </si>
  <si>
    <t>US21036P1084</t>
  </si>
  <si>
    <t>Beverages</t>
  </si>
  <si>
    <t>ADVAXIS INC*</t>
  </si>
  <si>
    <t>US0076244062</t>
  </si>
  <si>
    <t>PAYPAL HOLDINGS INC</t>
  </si>
  <si>
    <t>US70450Y1038</t>
  </si>
  <si>
    <t>APPLE COMPUTER INC</t>
  </si>
  <si>
    <t>US0378331005</t>
  </si>
  <si>
    <t>MASTERCARD INC</t>
  </si>
  <si>
    <t>US57636Q1040</t>
  </si>
  <si>
    <t>Diversified Finan Serv</t>
  </si>
  <si>
    <t>VISA INC-CLASS A SHARES</t>
  </si>
  <si>
    <t>US92826C8394</t>
  </si>
  <si>
    <t>ORMAT TECHNOLOGIES</t>
  </si>
  <si>
    <t>US6866881021</t>
  </si>
  <si>
    <t>RWE AG</t>
  </si>
  <si>
    <t>DE0007037129</t>
  </si>
  <si>
    <t>VESTAS WIND SYSTEMS</t>
  </si>
  <si>
    <t>DK0061539921</t>
  </si>
  <si>
    <t>AMPAL AMERICAN ISRA</t>
  </si>
  <si>
    <t>US0320157037</t>
  </si>
  <si>
    <t>Holding Companies-Divers</t>
  </si>
  <si>
    <t>ALIBABA GROUP HO</t>
  </si>
  <si>
    <t>US01609W1027</t>
  </si>
  <si>
    <t>ALPHABET INC-CL A</t>
  </si>
  <si>
    <t>US02079K3059</t>
  </si>
  <si>
    <t>ALPHABET INC-CL C</t>
  </si>
  <si>
    <t>US02079K1079</t>
  </si>
  <si>
    <t>AMAZON COM INC</t>
  </si>
  <si>
    <t>US0231351067</t>
  </si>
  <si>
    <t>INNOVID CORP - Restricted</t>
  </si>
  <si>
    <t>US4576791085</t>
  </si>
  <si>
    <t>PALO ALTO NETWORKS INC</t>
  </si>
  <si>
    <t>US6974351057</t>
  </si>
  <si>
    <t>TENCENT HOLDING ADR</t>
  </si>
  <si>
    <t>US88032Q1094</t>
  </si>
  <si>
    <t>TENCENT HOLDINGS LT</t>
  </si>
  <si>
    <t>KYG875721634</t>
  </si>
  <si>
    <t>HKSE</t>
  </si>
  <si>
    <t>PPHE HOTEL GROUP*</t>
  </si>
  <si>
    <t>GG00B1Z5FH87</t>
  </si>
  <si>
    <t>LSE</t>
  </si>
  <si>
    <t>Lodging</t>
  </si>
  <si>
    <t>Delek US Holdings Inc</t>
  </si>
  <si>
    <t>US24665A1034</t>
  </si>
  <si>
    <t>ENERGEAN OIL</t>
  </si>
  <si>
    <t>GB00BG12Y042</t>
  </si>
  <si>
    <t>ASTRAZENECA PLC</t>
  </si>
  <si>
    <t>GB0009895292</t>
  </si>
  <si>
    <t>NOVO-NORDISK A/S-SPONS ADR</t>
  </si>
  <si>
    <t>US6701002056</t>
  </si>
  <si>
    <t>AROUNDTOWN PROPE</t>
  </si>
  <si>
    <t>LU1673108939</t>
  </si>
  <si>
    <t>Real Estate</t>
  </si>
  <si>
    <t>CIM COMMERCIAL T</t>
  </si>
  <si>
    <t>US1255255846</t>
  </si>
  <si>
    <t>TARGET CORP</t>
  </si>
  <si>
    <t>US87612E1064</t>
  </si>
  <si>
    <t>Retailing</t>
  </si>
  <si>
    <t>ASML HOLDING NV</t>
  </si>
  <si>
    <t>NL0010273215</t>
  </si>
  <si>
    <t>KLA -TENCOR CORPORATION</t>
  </si>
  <si>
    <t>US4824801009</t>
  </si>
  <si>
    <t>MARVELL TECHNOLOGY GROUP</t>
  </si>
  <si>
    <t>US5738741041</t>
  </si>
  <si>
    <t>SAMSUNG ELECTRONICS</t>
  </si>
  <si>
    <t>US7960508882</t>
  </si>
  <si>
    <t>TAIWAN SEMICONDUCTOR-SP ADR</t>
  </si>
  <si>
    <t>US8740391003</t>
  </si>
  <si>
    <t>MICROSOFT CORP</t>
  </si>
  <si>
    <t>US5949181045</t>
  </si>
  <si>
    <t>DHL GROUP GR</t>
  </si>
  <si>
    <t>DE0005552004</t>
  </si>
  <si>
    <t>Transportation</t>
  </si>
  <si>
    <t>FEDEX CORPORATION</t>
  </si>
  <si>
    <t>US31428X1063</t>
  </si>
  <si>
    <t>GXO LOGISTICS INC</t>
  </si>
  <si>
    <t>US36262G1013</t>
  </si>
  <si>
    <t>סה"כ מניות</t>
  </si>
  <si>
    <t>4. מניות</t>
  </si>
  <si>
    <t>נכס הבסיס</t>
  </si>
  <si>
    <t>סה"כ שעוקבות אחר מדדי מניות בישראל</t>
  </si>
  <si>
    <t>MTF סל ת"א 125</t>
  </si>
  <si>
    <t>1150283</t>
  </si>
  <si>
    <t>511303661</t>
  </si>
  <si>
    <t>מניות</t>
  </si>
  <si>
    <t>MTF סל ת"א 90</t>
  </si>
  <si>
    <t>1150259</t>
  </si>
  <si>
    <t>פסגות סל תא בנקים 5</t>
  </si>
  <si>
    <t>1148774</t>
  </si>
  <si>
    <t>513765339</t>
  </si>
  <si>
    <t>קסם סל Bluestar Israel Global Technology</t>
  </si>
  <si>
    <t>1147271</t>
  </si>
  <si>
    <t>510938608</t>
  </si>
  <si>
    <t>קסם סל תא 125</t>
  </si>
  <si>
    <t>1146356</t>
  </si>
  <si>
    <t>קסם סל תא 90</t>
  </si>
  <si>
    <t>1146331</t>
  </si>
  <si>
    <t>קסם סל תא בנקים 5</t>
  </si>
  <si>
    <t>1146430</t>
  </si>
  <si>
    <t>תכלית סל תא בנקים 5</t>
  </si>
  <si>
    <t>1143726</t>
  </si>
  <si>
    <t>513534974</t>
  </si>
  <si>
    <t>סה"כ שעוקבות אחר מדדי מניות בחו"ל</t>
  </si>
  <si>
    <t>הרל.MSCI EM*</t>
  </si>
  <si>
    <t>1149301</t>
  </si>
  <si>
    <t>511776783</t>
  </si>
  <si>
    <t>קסם סל MSCI Emerging Markets</t>
  </si>
  <si>
    <t>1145812</t>
  </si>
  <si>
    <t>תכלית סל MSCI Emerging Markets</t>
  </si>
  <si>
    <t>1144450</t>
  </si>
  <si>
    <t>סה"כ שעוקבות אחר מדדים אחרים בישראל</t>
  </si>
  <si>
    <t>MTF מגדל תל בונד שקלי</t>
  </si>
  <si>
    <t>1150002</t>
  </si>
  <si>
    <t>אג"ח</t>
  </si>
  <si>
    <t>MTF סל תל בונד תשואות</t>
  </si>
  <si>
    <t>1150119</t>
  </si>
  <si>
    <t>MTF סל תל בונד-מאגר</t>
  </si>
  <si>
    <t>1193317</t>
  </si>
  <si>
    <t>קסם ETFי (00) תל בונד שקלי</t>
  </si>
  <si>
    <t>1146414</t>
  </si>
  <si>
    <t>קסם סל תל בונד גלובל</t>
  </si>
  <si>
    <t>1150770</t>
  </si>
  <si>
    <t>קסם תל בונד מאגר</t>
  </si>
  <si>
    <t>1147081</t>
  </si>
  <si>
    <t>תכלית סל תל בונד גלובל</t>
  </si>
  <si>
    <t>1144377</t>
  </si>
  <si>
    <t>תכלית סל תל בונד מאגר</t>
  </si>
  <si>
    <t>1144013</t>
  </si>
  <si>
    <t>תכלית סל תל בונד שקלי</t>
  </si>
  <si>
    <t>1145184</t>
  </si>
  <si>
    <t>תל בונד גלובל</t>
  </si>
  <si>
    <t>1150135</t>
  </si>
  <si>
    <t>סה"כ אחר</t>
  </si>
  <si>
    <t>סה"כ short</t>
  </si>
  <si>
    <t>סה"כ שעוקבות אחר מדדי מניות</t>
  </si>
  <si>
    <t>)UTILITIES(XLU</t>
  </si>
  <si>
    <t>US81369Y8865</t>
  </si>
  <si>
    <t>Stocks</t>
  </si>
  <si>
    <t>AMUNDI ETF MSCI EMERGING MAR</t>
  </si>
  <si>
    <t>LU1681045453</t>
  </si>
  <si>
    <t>AMUNDI MSCI EM ASIA UCITS</t>
  </si>
  <si>
    <t>LU1681044563</t>
  </si>
  <si>
    <t>AMUNDI MSCI EM LATIN AME ETF</t>
  </si>
  <si>
    <t>LU1681045024</t>
  </si>
  <si>
    <t>AMUNDI MSCI EM MKT II</t>
  </si>
  <si>
    <t>LU2573967036</t>
  </si>
  <si>
    <t>AMUNDI MSCI EUROPE UCITS DR</t>
  </si>
  <si>
    <t>LU1437015735</t>
  </si>
  <si>
    <t>BetaShares Australia 200 ETF</t>
  </si>
  <si>
    <t>AU00000A2000</t>
  </si>
  <si>
    <t>COMM SERV SELECT SECTOR SPDR</t>
  </si>
  <si>
    <t>US81369Y8527</t>
  </si>
  <si>
    <t>US81369Y3080</t>
  </si>
  <si>
    <t>DB X-TRACKERS EURO</t>
  </si>
  <si>
    <t>LU0380865021</t>
  </si>
  <si>
    <t>ENERGY SELECT SECTOR SPDR</t>
  </si>
  <si>
    <t>US81369Y5069</t>
  </si>
  <si>
    <t>FINANCIAL SELECT SECTOR SPDR</t>
  </si>
  <si>
    <t>US81369Y6059</t>
  </si>
  <si>
    <t>US33734X1191</t>
  </si>
  <si>
    <t>GLOBAL X COPPER MINERS ETF</t>
  </si>
  <si>
    <t>US37954Y8306</t>
  </si>
  <si>
    <t>GLOBAL X US INFRASTRUCTURE</t>
  </si>
  <si>
    <t>US37954Y6730</t>
  </si>
  <si>
    <t>HANGSENG CHINA ENT INDEX-HKD</t>
  </si>
  <si>
    <t>HK2828013055</t>
  </si>
  <si>
    <t>HEALTH CARE SELECT SECTOR</t>
  </si>
  <si>
    <t>US81369Y2090</t>
  </si>
  <si>
    <t>HORIZON S&amp;P/TSX 60</t>
  </si>
  <si>
    <t>CA44056G1054</t>
  </si>
  <si>
    <t>INDUSTRIAL SELECT SECT SPDR</t>
  </si>
  <si>
    <t>US81369Y7040</t>
  </si>
  <si>
    <t>INVESCO KBW BANK ETF</t>
  </si>
  <si>
    <t>US46138E6288</t>
  </si>
  <si>
    <t>INVESCO KBW PROPERTY &amp; CASUA</t>
  </si>
  <si>
    <t>US46138E5868</t>
  </si>
  <si>
    <t>INVESCO S&amp;P 500 EQUAL WEIGHT</t>
  </si>
  <si>
    <t>US46137V2824</t>
  </si>
  <si>
    <t>US46137V3160</t>
  </si>
  <si>
    <t>US46137V3814</t>
  </si>
  <si>
    <t>INVESCO S&amp;P CHINA A 300 SWAP</t>
  </si>
  <si>
    <t>IE000K9Z3SF5</t>
  </si>
  <si>
    <t>INVESCO WILDERHILL CLEAN ENE</t>
  </si>
  <si>
    <t>US46137V1347</t>
  </si>
  <si>
    <t>ISHARES CORE EM IMI ACC</t>
  </si>
  <si>
    <t>IE00BKM4GZ66</t>
  </si>
  <si>
    <t>ISE</t>
  </si>
  <si>
    <t>ISHARES CORE FTSE 100</t>
  </si>
  <si>
    <t>IE0005042456</t>
  </si>
  <si>
    <t>ISHARES DJ EURO 5O</t>
  </si>
  <si>
    <t>DE0005933956</t>
  </si>
  <si>
    <t>ISHARES DJ US MEDICAL DEVICE</t>
  </si>
  <si>
    <t>US4642888105</t>
  </si>
  <si>
    <t>ISHARES EUR600 INSURANCE</t>
  </si>
  <si>
    <t>DE000A0H08K7</t>
  </si>
  <si>
    <t>ISHARES MSCI ACWI INDEX FUND</t>
  </si>
  <si>
    <t>US4642882579</t>
  </si>
  <si>
    <t>ISHARES MSCI INDIA UCITS ETF</t>
  </si>
  <si>
    <t>IE00BZCQB185</t>
  </si>
  <si>
    <t>ISHARES NIKKEI225</t>
  </si>
  <si>
    <t>JP3027710007</t>
  </si>
  <si>
    <t>ISHARES NORTH AMERICAN TECH</t>
  </si>
  <si>
    <t>US4642875151</t>
  </si>
  <si>
    <t>ISHARES ST 600</t>
  </si>
  <si>
    <t>DE000A0H08J9</t>
  </si>
  <si>
    <t>LYXOR STX600 BASIC RSRCES</t>
  </si>
  <si>
    <t>LU1834983550</t>
  </si>
  <si>
    <t>MSCI EUROPE SOURCE ETF</t>
  </si>
  <si>
    <t>IE00B60SWY32</t>
  </si>
  <si>
    <t>NEXT FUNDS NIKKEI 225 EXCHAN</t>
  </si>
  <si>
    <t>JP3027650005</t>
  </si>
  <si>
    <t>NOMURA TOPIX EXC</t>
  </si>
  <si>
    <t>JP3027630007</t>
  </si>
  <si>
    <t>OSSIAM SHILLER BRLY CAPE USD</t>
  </si>
  <si>
    <t>LU1079841513</t>
  </si>
  <si>
    <t>REAL ESTATE SELECT SECT SPDR</t>
  </si>
  <si>
    <t>US81369Y8600</t>
  </si>
  <si>
    <t>SPDR EUROPE HEALTH CARE</t>
  </si>
  <si>
    <t>IE00BKWQ0H23</t>
  </si>
  <si>
    <t>SPDR S&amp;P BIOTECH ETF</t>
  </si>
  <si>
    <t>US78464A8707</t>
  </si>
  <si>
    <t>SPDR S&amp;P METALS &amp; MINING ETF</t>
  </si>
  <si>
    <t>US78464A7550</t>
  </si>
  <si>
    <t>SPDR S&amp;P/ASX 200FUND</t>
  </si>
  <si>
    <t>AU000000STW9</t>
  </si>
  <si>
    <t>SRCE STX 600 OPT INSURANCE</t>
  </si>
  <si>
    <t>IE00B5MTXJ97</t>
  </si>
  <si>
    <t>TECHNOLOGY SELECT SECT SPDR</t>
  </si>
  <si>
    <t>US81369Y8030</t>
  </si>
  <si>
    <t>TRACKER FUND OF HONG KON-HKD</t>
  </si>
  <si>
    <t>HK2800008867</t>
  </si>
  <si>
    <t>VANGUARD AUST SHARES IDS ETF</t>
  </si>
  <si>
    <t>AU000000VAS1</t>
  </si>
  <si>
    <t>VANGUARD HEALTH</t>
  </si>
  <si>
    <t>US92204A5048</t>
  </si>
  <si>
    <t>VANGUARD MSCI PACIFIC ETF</t>
  </si>
  <si>
    <t>US9220428661</t>
  </si>
  <si>
    <t>WISDMTREE EMERG</t>
  </si>
  <si>
    <t>US97717X5784</t>
  </si>
  <si>
    <t>X MSCI EMERGING MARKETS</t>
  </si>
  <si>
    <t>IE00BTJRMP35</t>
  </si>
  <si>
    <t>X MSCI EUROPE 1C</t>
  </si>
  <si>
    <t>LU0274209237</t>
  </si>
  <si>
    <t>סה"כ שעוקבות אחר מדדים אחרים</t>
  </si>
  <si>
    <t>סה"כ קרנות סל</t>
  </si>
  <si>
    <t>5. קרנות סל</t>
  </si>
  <si>
    <t>סה"כ אג"ח קונצרני</t>
  </si>
  <si>
    <t>סה"כ אג"ח ממשלתי</t>
  </si>
  <si>
    <t>איביאי טכנולוגיה עילית 5D*</t>
  </si>
  <si>
    <t>1142538</t>
  </si>
  <si>
    <t>510791031</t>
  </si>
  <si>
    <t>NR3</t>
  </si>
  <si>
    <t>לא מדורג</t>
  </si>
  <si>
    <t>PIMCO GBL INV</t>
  </si>
  <si>
    <t>IE0034085260</t>
  </si>
  <si>
    <t>Bonds</t>
  </si>
  <si>
    <t>A</t>
  </si>
  <si>
    <t>דירוג פנימי</t>
  </si>
  <si>
    <t>PIMCO Global High Yield</t>
  </si>
  <si>
    <t>IE0002420739</t>
  </si>
  <si>
    <t>NB GLB FLEX CRE</t>
  </si>
  <si>
    <t>IE00BMD7Z621</t>
  </si>
  <si>
    <t>BB</t>
  </si>
  <si>
    <t>PIMCO HIGH YIELD BO</t>
  </si>
  <si>
    <t>IE0002460974</t>
  </si>
  <si>
    <t>ROBECO HIGH YLD BD-IE</t>
  </si>
  <si>
    <t>LU0227757233</t>
  </si>
  <si>
    <t>FIDELITY-US HIGH YD-I ACC</t>
  </si>
  <si>
    <t>LU0891474172</t>
  </si>
  <si>
    <t>NUSHYIU ID</t>
  </si>
  <si>
    <t>IE00B3RW8498</t>
  </si>
  <si>
    <t>B+</t>
  </si>
  <si>
    <t>ALLIANZ CHINA A SHARES- WT</t>
  </si>
  <si>
    <t>LU1997245920</t>
  </si>
  <si>
    <t>COMEEIA ID</t>
  </si>
  <si>
    <t>IE00B5WN3467</t>
  </si>
  <si>
    <t>FIDELITY FDS-ASIA P OP-IAUSD</t>
  </si>
  <si>
    <t>LU2045877524</t>
  </si>
  <si>
    <t>GEMWAY-GEMEQT-S</t>
  </si>
  <si>
    <t>FR0013246444</t>
  </si>
  <si>
    <t>HERMES GL EMERG</t>
  </si>
  <si>
    <t>IE00B3DJ5Q52</t>
  </si>
  <si>
    <t>KBI ENERGY SOLUTIONS-AUSDACC</t>
  </si>
  <si>
    <t>IE00BNGJJ156</t>
  </si>
  <si>
    <t>KOTAK INDIA MIDCAP-S</t>
  </si>
  <si>
    <t>LU2126068639</t>
  </si>
  <si>
    <t>PICTET CH IN SWISS E-IINSCAP</t>
  </si>
  <si>
    <t>CH0180952241</t>
  </si>
  <si>
    <t>SCHRODER INT-GRT CHNA-IZ</t>
  </si>
  <si>
    <t>LU1953148969</t>
  </si>
  <si>
    <t>SCHRODER INTL E</t>
  </si>
  <si>
    <t>LU0106252546</t>
  </si>
  <si>
    <t>SPARX JAPAN FUND PLC-JPY I G</t>
  </si>
  <si>
    <t>IE00BD6HM324</t>
  </si>
  <si>
    <t>UBAM-SWISS EQUITY-IC</t>
  </si>
  <si>
    <t>LU0132668087</t>
  </si>
  <si>
    <t>UTIIDEI ID</t>
  </si>
  <si>
    <t>IE00BYPC7R45</t>
  </si>
  <si>
    <t>VERITAS ASIAN FUND</t>
  </si>
  <si>
    <t>IE00BD065N65</t>
  </si>
  <si>
    <t>סה"כ תעודות השתתפות בקרנות נאמנות</t>
  </si>
  <si>
    <t>6. קרנות נאמנות</t>
  </si>
  <si>
    <t>סה"כ בישראל</t>
  </si>
  <si>
    <t xml:space="preserve"> כתבי אופציה בישראל</t>
  </si>
  <si>
    <t>איביאי חיתוםאפ1*</t>
  </si>
  <si>
    <t>1196526</t>
  </si>
  <si>
    <t>זפירוס אפ 1*</t>
  </si>
  <si>
    <t>1194703</t>
  </si>
  <si>
    <t>פלנטארק אפ 1</t>
  </si>
  <si>
    <t>1171412</t>
  </si>
  <si>
    <t>ביוטכנולוגיה</t>
  </si>
  <si>
    <t xml:space="preserve"> כתבי אופציה בחו"ל</t>
  </si>
  <si>
    <t>סה"כ כתבי אופציה</t>
  </si>
  <si>
    <t>7. כתבי אופציה</t>
  </si>
  <si>
    <t>שם המנפיק/שם נייר ערך</t>
  </si>
  <si>
    <t>סה"כ מדדים כולל מניות</t>
  </si>
  <si>
    <t>בזק-113M00.025C</t>
  </si>
  <si>
    <t>84590835</t>
  </si>
  <si>
    <t>DERIVATIVES</t>
  </si>
  <si>
    <t>בזק-113M00.025P</t>
  </si>
  <si>
    <t>84591098</t>
  </si>
  <si>
    <t>דסק-113M0.0591C</t>
  </si>
  <si>
    <t>84590058</t>
  </si>
  <si>
    <t>דסק-113M0.0591P</t>
  </si>
  <si>
    <t>84590280</t>
  </si>
  <si>
    <t>סה"כ מט"ח</t>
  </si>
  <si>
    <t>סה"כ ריבית</t>
  </si>
  <si>
    <t>GLBE US 10/20/23 C45 Equity</t>
  </si>
  <si>
    <t>78994126</t>
  </si>
  <si>
    <t>GLBE US 10/20/23 C50 Equity</t>
  </si>
  <si>
    <t>78994142</t>
  </si>
  <si>
    <t>PANW C260 15/12/23</t>
  </si>
  <si>
    <t>79106233</t>
  </si>
  <si>
    <t>PANW P210 15/12/23</t>
  </si>
  <si>
    <t>79106217</t>
  </si>
  <si>
    <t>PANW P220 15/12/23</t>
  </si>
  <si>
    <t>79106225</t>
  </si>
  <si>
    <t>S&amp;P500 EMINI OPTN DEC23P 4300</t>
  </si>
  <si>
    <t>70176989</t>
  </si>
  <si>
    <t>סה"כ מטבע</t>
  </si>
  <si>
    <t>סה"כ סחורות</t>
  </si>
  <si>
    <t>סה"כ אופציות</t>
  </si>
  <si>
    <t>8. אופציות</t>
  </si>
  <si>
    <t>סה"כ ישראל:</t>
  </si>
  <si>
    <t>סה"כ חו"ל:</t>
  </si>
  <si>
    <t>ASX SPI 200 FU 12/23</t>
  </si>
  <si>
    <t>5005523</t>
  </si>
  <si>
    <t>MINI DOW JONES FU 12/23</t>
  </si>
  <si>
    <t>5003145</t>
  </si>
  <si>
    <t>MINI NASDAQ 100 FU 12/23</t>
  </si>
  <si>
    <t>5007545</t>
  </si>
  <si>
    <t>MINI S&amp;P FU 12/23</t>
  </si>
  <si>
    <t>5003809</t>
  </si>
  <si>
    <t>S&amp;P 60 Canada FU 12/23</t>
  </si>
  <si>
    <t>5003195</t>
  </si>
  <si>
    <t>Swiss SMI FU 12/23</t>
  </si>
  <si>
    <t>5009538</t>
  </si>
  <si>
    <t>TOPIX FU 12/23</t>
  </si>
  <si>
    <t>5004535</t>
  </si>
  <si>
    <t>US 10YR Ultra FU 12/23</t>
  </si>
  <si>
    <t>5021002</t>
  </si>
  <si>
    <t>יורוסטוקס 50 FU 12/23</t>
  </si>
  <si>
    <t>5003247</t>
  </si>
  <si>
    <t>ניקיי 225 FU 12/23</t>
  </si>
  <si>
    <t>5003702</t>
  </si>
  <si>
    <t>פוטסי 100 FU 12/23</t>
  </si>
  <si>
    <t>5031000</t>
  </si>
  <si>
    <t>סה"כ חוזים עתידיים</t>
  </si>
  <si>
    <t>9. חוזים עתידיים</t>
  </si>
  <si>
    <t>סה"כ קרן מובטחת</t>
  </si>
  <si>
    <t>קרן מובטחת</t>
  </si>
  <si>
    <t>סה"כ קרן לא מובטחת</t>
  </si>
  <si>
    <t>קרן לא מובטחת</t>
  </si>
  <si>
    <t>סה"כ מוצרים מאוגחים</t>
  </si>
  <si>
    <t>שכבת חוב (Tranch) בדרוג AA- ומעלה</t>
  </si>
  <si>
    <t>אלה פקדון אגח ה</t>
  </si>
  <si>
    <t>1162577</t>
  </si>
  <si>
    <t>27/01/2020</t>
  </si>
  <si>
    <t>שכבת חוב (Tranch) בדרוג BBB- עד A+</t>
  </si>
  <si>
    <t>שכבת חוב (Tranch) בדרוג BB+ ומטה</t>
  </si>
  <si>
    <t>שכבת הון (Equity Tranch)</t>
  </si>
  <si>
    <t>סה"כ מוצרים מובנים</t>
  </si>
  <si>
    <t>10. מוצרים מובנים</t>
  </si>
  <si>
    <t>חץ</t>
  </si>
  <si>
    <t>סה"כ נכס או התחייבות בגין הבטחת המדינה להשלמה לתשואת היעד</t>
  </si>
  <si>
    <t>999940001</t>
  </si>
  <si>
    <t>28/02/2023</t>
  </si>
  <si>
    <t>999940003</t>
  </si>
  <si>
    <t>30/04/2023</t>
  </si>
  <si>
    <t>999940005</t>
  </si>
  <si>
    <t>31/05/2023</t>
  </si>
  <si>
    <t>999940007</t>
  </si>
  <si>
    <t>30/06/2023</t>
  </si>
  <si>
    <t>999940008</t>
  </si>
  <si>
    <t>31/07/2023</t>
  </si>
  <si>
    <t>999940009</t>
  </si>
  <si>
    <t>31/08/2023</t>
  </si>
  <si>
    <t>999940010</t>
  </si>
  <si>
    <t>999940002</t>
  </si>
  <si>
    <t>31/03/2023</t>
  </si>
  <si>
    <t>סה"כ החזקה באפיק השקעה מובטח תשואה</t>
  </si>
  <si>
    <t>מירון</t>
  </si>
  <si>
    <t>סה"כ התאמה לשווי הוגן</t>
  </si>
  <si>
    <t>סה"כ נכס או התחייבות בגין השלמת המדינה לתשואת היעד</t>
  </si>
  <si>
    <t>ערד</t>
  </si>
  <si>
    <t>פקדונות חשכ"ל</t>
  </si>
  <si>
    <t xml:space="preserve"> סה"כ אג"ח לא סחיר שהנפיקו ממשלות זרות בחו"ל:</t>
  </si>
  <si>
    <t>1.ג. ניירות ערך לא סחירים</t>
  </si>
  <si>
    <t>סה"כ צמוד מדד</t>
  </si>
  <si>
    <t>סה"כ לא צמוד</t>
  </si>
  <si>
    <t>סה"כ תעודות חוב מסחריות של חברות ישראליות</t>
  </si>
  <si>
    <t>סה"כ תעודות חוב מסחריות של חברות זרות</t>
  </si>
  <si>
    <t>מקורות אג"ח סדרה 8</t>
  </si>
  <si>
    <t>1124346</t>
  </si>
  <si>
    <t>520010869</t>
  </si>
  <si>
    <t>14/07/2011</t>
  </si>
  <si>
    <t>מקורות אגח 6</t>
  </si>
  <si>
    <t>1100908</t>
  </si>
  <si>
    <t>25/12/2006</t>
  </si>
  <si>
    <t>רפאל מערכות לחימה אג"ח לא סחיר סדרה ג' - צמוד</t>
  </si>
  <si>
    <t>1140276</t>
  </si>
  <si>
    <t>520042185</t>
  </si>
  <si>
    <t>02/03/2017</t>
  </si>
  <si>
    <t>נתיבי גז אג3מ</t>
  </si>
  <si>
    <t>1125509</t>
  </si>
  <si>
    <t>513436394</t>
  </si>
  <si>
    <t>27/12/2011</t>
  </si>
  <si>
    <t>נתיבי גז אגח 1 מ</t>
  </si>
  <si>
    <t>1103084</t>
  </si>
  <si>
    <t>02/01/2007</t>
  </si>
  <si>
    <t>אג"ח נדחה לאומי לישראל*</t>
  </si>
  <si>
    <t>3120057</t>
  </si>
  <si>
    <t>25/12/2002</t>
  </si>
  <si>
    <t>V.I.D - אגח לא סחיר</t>
  </si>
  <si>
    <t>1087683</t>
  </si>
  <si>
    <t>513102384</t>
  </si>
  <si>
    <t>23/04/2003</t>
  </si>
  <si>
    <t>ויאידי אגח ל.ס-706</t>
  </si>
  <si>
    <t>1097997</t>
  </si>
  <si>
    <t>22/04/2006</t>
  </si>
  <si>
    <t>חברת חשמל 2029 07.05.2014</t>
  </si>
  <si>
    <t>6000186</t>
  </si>
  <si>
    <t>AA</t>
  </si>
  <si>
    <t>07/05/2014</t>
  </si>
  <si>
    <t>אג"ח לא סחיר אגד חברה לתחבורה סדרה 1</t>
  </si>
  <si>
    <t>1198787</t>
  </si>
  <si>
    <t>516041118</t>
  </si>
  <si>
    <t>16/08/2023</t>
  </si>
  <si>
    <t>מזרחי כ.התחייבות מדד 31/01/2024 3.61 coco</t>
  </si>
  <si>
    <t>90160022</t>
  </si>
  <si>
    <t>31/01/2016</t>
  </si>
  <si>
    <t>אלון דלק אג1</t>
  </si>
  <si>
    <t>1101567</t>
  </si>
  <si>
    <t>520041690</t>
  </si>
  <si>
    <t>D</t>
  </si>
  <si>
    <t>22/01/2007</t>
  </si>
  <si>
    <t>רפאל אגח ד</t>
  </si>
  <si>
    <t>1140284</t>
  </si>
  <si>
    <t>01/03/2017</t>
  </si>
  <si>
    <t>רפאל מערכות לחימה אג"ח לא סחיר סדרה ה' - שקלי קבוע</t>
  </si>
  <si>
    <t>1140292</t>
  </si>
  <si>
    <t>אורמת אגח 4 -רמ</t>
  </si>
  <si>
    <t>1167212</t>
  </si>
  <si>
    <t>2435414</t>
  </si>
  <si>
    <t>02/07/2020</t>
  </si>
  <si>
    <t>מזרחי כ.התחייבות שקלי 4.81 31/01/2024 coco</t>
  </si>
  <si>
    <t>90160011</t>
  </si>
  <si>
    <t>אלטשולר שחם בע"מ - סדרה א 6.10.16</t>
  </si>
  <si>
    <t>1139336</t>
  </si>
  <si>
    <t>511446551</t>
  </si>
  <si>
    <t>ביטוח ישיר השקעות פיננסיות אגח יא</t>
  </si>
  <si>
    <t>1138825</t>
  </si>
  <si>
    <t>520044439</t>
  </si>
  <si>
    <t>19/07/2016</t>
  </si>
  <si>
    <t>כלל תעשיות אג16-רמ</t>
  </si>
  <si>
    <t>6080238</t>
  </si>
  <si>
    <t>520021874</t>
  </si>
  <si>
    <t>29/12/2019</t>
  </si>
  <si>
    <t>סה"כ אג"ח קונצרני של חברות ישראליות</t>
  </si>
  <si>
    <t>סה"כ אג"ח קונצרני של חברות זרות</t>
  </si>
  <si>
    <t>בישראל</t>
  </si>
  <si>
    <t>באונס פיי בעמ*</t>
  </si>
  <si>
    <t>12101135</t>
  </si>
  <si>
    <t>516480688</t>
  </si>
  <si>
    <t>Information Technology</t>
  </si>
  <si>
    <t>פרופיט</t>
  </si>
  <si>
    <t>5490140</t>
  </si>
  <si>
    <t>520040650</t>
  </si>
  <si>
    <t>בינוי</t>
  </si>
  <si>
    <t>השקעה במניות קב תדהר בעמ</t>
  </si>
  <si>
    <t>12101161</t>
  </si>
  <si>
    <t>512728932</t>
  </si>
  <si>
    <t>LUMI FINANCIAL HOLDINGS LIMITED</t>
  </si>
  <si>
    <t>12101134</t>
  </si>
  <si>
    <t>סה"כ קרנות השקעה בישראל:</t>
  </si>
  <si>
    <t>סה"כ קרנות הון סיכון</t>
  </si>
  <si>
    <t>FLORA VENTURES LP</t>
  </si>
  <si>
    <t>12551509</t>
  </si>
  <si>
    <t>06/06/2023</t>
  </si>
  <si>
    <t>i3 Partners II LP</t>
  </si>
  <si>
    <t>12551510</t>
  </si>
  <si>
    <t>סה"כ קרנות גידור</t>
  </si>
  <si>
    <t>סה"כ קרנות נדל"ן</t>
  </si>
  <si>
    <t>סה"כ קרנות השקעה אחרות</t>
  </si>
  <si>
    <t>סה"כ קרנות השקעה בחו"ל:</t>
  </si>
  <si>
    <t>Brookfield Capital Partners VI L.P</t>
  </si>
  <si>
    <t>12551502</t>
  </si>
  <si>
    <t>20/03/2023</t>
  </si>
  <si>
    <t>Direct Lending Fund IV (EUR) SLP</t>
  </si>
  <si>
    <t>12551513</t>
  </si>
  <si>
    <t>28/08/2023</t>
  </si>
  <si>
    <t>Direct Lending Fund IV (EUR-10) SLP</t>
  </si>
  <si>
    <t>12551512</t>
  </si>
  <si>
    <t>05/09/2023</t>
  </si>
  <si>
    <t>Hamilton Lane Secondary Fund VI-B LP</t>
  </si>
  <si>
    <t>12551514</t>
  </si>
  <si>
    <t>27/09/2023</t>
  </si>
  <si>
    <t>Hanaco Growth Ventures III LP</t>
  </si>
  <si>
    <t>12551503</t>
  </si>
  <si>
    <t>23/03/2023</t>
  </si>
  <si>
    <t>Harel Level Capital LP עמיתים*</t>
  </si>
  <si>
    <t>12561118</t>
  </si>
  <si>
    <t>01/04/2023</t>
  </si>
  <si>
    <t>Related Real Estate Debt Fund IV</t>
  </si>
  <si>
    <t>12551505</t>
  </si>
  <si>
    <t>11/05/2023</t>
  </si>
  <si>
    <t>TPG Healthcare Partners II, L.P</t>
  </si>
  <si>
    <t>12551501</t>
  </si>
  <si>
    <t>TPG Partners IX, L.P</t>
  </si>
  <si>
    <t>12551499</t>
  </si>
  <si>
    <t>סה"כ קרנות השקעה</t>
  </si>
  <si>
    <t>5. קרנות השקעה</t>
  </si>
  <si>
    <t xml:space="preserve"> סה"כ כתבי אופציה בישראל:</t>
  </si>
  <si>
    <t>סה"כ כתבי אופציה בחו"ל</t>
  </si>
  <si>
    <t>6. כתבי אופציה</t>
  </si>
  <si>
    <t>סה"כ אופציות בישראל:</t>
  </si>
  <si>
    <t>ש"ח / מט"ח</t>
  </si>
  <si>
    <t>סה"כ מט"ח/ מט"ח</t>
  </si>
  <si>
    <t>סה"כ אופציות בחו"ל:</t>
  </si>
  <si>
    <t>7. אופציות</t>
  </si>
  <si>
    <t>סה"כ חוזים עתידיים בישראל</t>
  </si>
  <si>
    <t>אקוויטי מניות לאומי</t>
  </si>
  <si>
    <t>12534629</t>
  </si>
  <si>
    <t>24/11/2022</t>
  </si>
  <si>
    <t>12534630</t>
  </si>
  <si>
    <t>12534631</t>
  </si>
  <si>
    <t>12534632</t>
  </si>
  <si>
    <t>פורוורד דיסקונט ריבית קבועה אירו</t>
  </si>
  <si>
    <t>180006950</t>
  </si>
  <si>
    <t>180006951</t>
  </si>
  <si>
    <t>180007052</t>
  </si>
  <si>
    <t>180007053</t>
  </si>
  <si>
    <t>פורוורד דיסקונט ריבית קבועה דולר</t>
  </si>
  <si>
    <t>180006238</t>
  </si>
  <si>
    <t>10/05/2023</t>
  </si>
  <si>
    <t>180006239</t>
  </si>
  <si>
    <t>180006658</t>
  </si>
  <si>
    <t>12/07/2023</t>
  </si>
  <si>
    <t>180006659</t>
  </si>
  <si>
    <t>180006716</t>
  </si>
  <si>
    <t>17/07/2023</t>
  </si>
  <si>
    <t>180006717</t>
  </si>
  <si>
    <t>180006910</t>
  </si>
  <si>
    <t>21/08/2023</t>
  </si>
  <si>
    <t>180006911</t>
  </si>
  <si>
    <t>180007158</t>
  </si>
  <si>
    <t>180007159</t>
  </si>
  <si>
    <t>180007198</t>
  </si>
  <si>
    <t>28/09/2023</t>
  </si>
  <si>
    <t>180007199</t>
  </si>
  <si>
    <t>180007200</t>
  </si>
  <si>
    <t>180007201</t>
  </si>
  <si>
    <t>פורוורד לאומי ריבית קבועה אירו</t>
  </si>
  <si>
    <t>180006614</t>
  </si>
  <si>
    <t>180006615</t>
  </si>
  <si>
    <t>180007004</t>
  </si>
  <si>
    <t>180007005</t>
  </si>
  <si>
    <t>180007056</t>
  </si>
  <si>
    <t>180007057</t>
  </si>
  <si>
    <t>פורוורד לאומי ריבית קבועה דולר</t>
  </si>
  <si>
    <t>180005310</t>
  </si>
  <si>
    <t>180005311</t>
  </si>
  <si>
    <t>180005702</t>
  </si>
  <si>
    <t>180005703</t>
  </si>
  <si>
    <t>180005706</t>
  </si>
  <si>
    <t>180005707</t>
  </si>
  <si>
    <t>180006242</t>
  </si>
  <si>
    <t>180006243</t>
  </si>
  <si>
    <t>180006324</t>
  </si>
  <si>
    <t>23/05/2023</t>
  </si>
  <si>
    <t>180006325</t>
  </si>
  <si>
    <t>180006394</t>
  </si>
  <si>
    <t>180006395</t>
  </si>
  <si>
    <t>180006664</t>
  </si>
  <si>
    <t>180006665</t>
  </si>
  <si>
    <t>180006796</t>
  </si>
  <si>
    <t>01/08/2023</t>
  </si>
  <si>
    <t>180006797</t>
  </si>
  <si>
    <t>180006878</t>
  </si>
  <si>
    <t>180006879</t>
  </si>
  <si>
    <t>180006918</t>
  </si>
  <si>
    <t>180006919</t>
  </si>
  <si>
    <t>180007018</t>
  </si>
  <si>
    <t>180007019</t>
  </si>
  <si>
    <t>פורוורד לאומי ריבית קבועה לירה שטרלינג</t>
  </si>
  <si>
    <t>180006994</t>
  </si>
  <si>
    <t>04/09/2023</t>
  </si>
  <si>
    <t>180006995</t>
  </si>
  <si>
    <t>פורוורד מזרחי ריבית קבועה אירו</t>
  </si>
  <si>
    <t>180006556</t>
  </si>
  <si>
    <t>28/06/2023</t>
  </si>
  <si>
    <t>180006557</t>
  </si>
  <si>
    <t>180007066</t>
  </si>
  <si>
    <t>180007067</t>
  </si>
  <si>
    <t>פורוורד מזרחי ריבית קבועה דולר</t>
  </si>
  <si>
    <t>180005718</t>
  </si>
  <si>
    <t>180005719</t>
  </si>
  <si>
    <t>180006900</t>
  </si>
  <si>
    <t>180006901</t>
  </si>
  <si>
    <t>180007030</t>
  </si>
  <si>
    <t>180007031</t>
  </si>
  <si>
    <t>180007048</t>
  </si>
  <si>
    <t>180007049</t>
  </si>
  <si>
    <t>180007130</t>
  </si>
  <si>
    <t>20/09/2023</t>
  </si>
  <si>
    <t>180007131</t>
  </si>
  <si>
    <t>180007168</t>
  </si>
  <si>
    <t>180007169</t>
  </si>
  <si>
    <t>פורוורד מזרחי ריבית קבועה לירה שטרלינג</t>
  </si>
  <si>
    <t>180006998</t>
  </si>
  <si>
    <t>180006999</t>
  </si>
  <si>
    <t>פורוורד פועלים ריבית קבועה דולר</t>
  </si>
  <si>
    <t>180005234</t>
  </si>
  <si>
    <t>180005235</t>
  </si>
  <si>
    <t>180005290</t>
  </si>
  <si>
    <t>180005291</t>
  </si>
  <si>
    <t>180005640</t>
  </si>
  <si>
    <t>23/02/2023</t>
  </si>
  <si>
    <t>180005641</t>
  </si>
  <si>
    <t>180005768</t>
  </si>
  <si>
    <t>08/03/2023</t>
  </si>
  <si>
    <t>180005769</t>
  </si>
  <si>
    <t>180006130</t>
  </si>
  <si>
    <t>27/04/2023</t>
  </si>
  <si>
    <t>180006131</t>
  </si>
  <si>
    <t>180006402</t>
  </si>
  <si>
    <t>180006403</t>
  </si>
  <si>
    <t>180006422</t>
  </si>
  <si>
    <t>08/06/2023</t>
  </si>
  <si>
    <t>180006423</t>
  </si>
  <si>
    <t>פורוורד פועלים ריבית קבועה לירה שטרלינג</t>
  </si>
  <si>
    <t>180006548</t>
  </si>
  <si>
    <t>27/06/2023</t>
  </si>
  <si>
    <t>180006549</t>
  </si>
  <si>
    <t>IRS  לאומי ריבית קבועה שקל</t>
  </si>
  <si>
    <t>12536019</t>
  </si>
  <si>
    <t>03/11/2021</t>
  </si>
  <si>
    <t>12537019</t>
  </si>
  <si>
    <t>IRS לאומי ריבית קבועה שקל</t>
  </si>
  <si>
    <t>12537027</t>
  </si>
  <si>
    <t>28/10/2021</t>
  </si>
  <si>
    <t>IRS לאומי תל-בור שקל</t>
  </si>
  <si>
    <t>12536027</t>
  </si>
  <si>
    <t>סה"כ חוזים עתידיים בחו"ל:</t>
  </si>
  <si>
    <t>פועלים סוואפ אקוויטי</t>
  </si>
  <si>
    <t>12534702</t>
  </si>
  <si>
    <t>10/08/2023</t>
  </si>
  <si>
    <t>12534703</t>
  </si>
  <si>
    <t>פועלים סוואפ מדד יורו</t>
  </si>
  <si>
    <t>12534700</t>
  </si>
  <si>
    <t>12534701</t>
  </si>
  <si>
    <t>8. חוזים עתידיים</t>
  </si>
  <si>
    <t>מוצר מובנה מאוגח - שר'</t>
  </si>
  <si>
    <t>14770547</t>
  </si>
  <si>
    <t>הלוואות לאחרים</t>
  </si>
  <si>
    <t>13/09/2020</t>
  </si>
  <si>
    <t>9. מוצרים מובנים</t>
  </si>
  <si>
    <t>קונסורציום כן/לא</t>
  </si>
  <si>
    <t>סה"כ הלוואות בישראל</t>
  </si>
  <si>
    <t>סה"כ כנגד חסכון עמיתים/מבוטחים</t>
  </si>
  <si>
    <t>סה"כ מובטחות במשכנתא או תיקי משכנתאות</t>
  </si>
  <si>
    <t>מובטחות במשכנתא-לכש'</t>
  </si>
  <si>
    <t>כן</t>
  </si>
  <si>
    <t>12020000</t>
  </si>
  <si>
    <t>AA+</t>
  </si>
  <si>
    <t>10/12/2019</t>
  </si>
  <si>
    <t>12620306</t>
  </si>
  <si>
    <t>12620276</t>
  </si>
  <si>
    <t>14/08/2023</t>
  </si>
  <si>
    <t>1002000</t>
  </si>
  <si>
    <t>1202512</t>
  </si>
  <si>
    <t>1602306</t>
  </si>
  <si>
    <t>1602281</t>
  </si>
  <si>
    <t>מובטחות במשכנתא-מב</t>
  </si>
  <si>
    <t>2000</t>
  </si>
  <si>
    <t>29/03/2017</t>
  </si>
  <si>
    <t>2500</t>
  </si>
  <si>
    <t>2100</t>
  </si>
  <si>
    <t>1001</t>
  </si>
  <si>
    <t>1500</t>
  </si>
  <si>
    <t>12/06/2022</t>
  </si>
  <si>
    <t>מובטחות במשכנתא-מב'</t>
  </si>
  <si>
    <t>1000</t>
  </si>
  <si>
    <t>32000</t>
  </si>
  <si>
    <t>32500</t>
  </si>
  <si>
    <t>28/06/2018</t>
  </si>
  <si>
    <t>32100</t>
  </si>
  <si>
    <t>32250</t>
  </si>
  <si>
    <t>31000</t>
  </si>
  <si>
    <t>31001</t>
  </si>
  <si>
    <t>31500</t>
  </si>
  <si>
    <t>42000</t>
  </si>
  <si>
    <t>20/09/2018</t>
  </si>
  <si>
    <t>42500</t>
  </si>
  <si>
    <t>42100</t>
  </si>
  <si>
    <t>42250</t>
  </si>
  <si>
    <t>41000</t>
  </si>
  <si>
    <t>41001</t>
  </si>
  <si>
    <t>41500</t>
  </si>
  <si>
    <t>מובטחות במשכנתא-מד</t>
  </si>
  <si>
    <t>51000</t>
  </si>
  <si>
    <t>51001</t>
  </si>
  <si>
    <t>51500</t>
  </si>
  <si>
    <t>מובטחות במשכנתא-מד'</t>
  </si>
  <si>
    <t>מובטחות במשכנתא-פב'</t>
  </si>
  <si>
    <t>200</t>
  </si>
  <si>
    <t>24/07/2016</t>
  </si>
  <si>
    <t>100</t>
  </si>
  <si>
    <t>1101</t>
  </si>
  <si>
    <t>1150</t>
  </si>
  <si>
    <t>סה"כ מובטחות בערבות בנקאית</t>
  </si>
  <si>
    <t>מובטחות בערבות בנקאית-ינ'</t>
  </si>
  <si>
    <t>14811752</t>
  </si>
  <si>
    <t>לא</t>
  </si>
  <si>
    <t>14/03/2021</t>
  </si>
  <si>
    <t>נדל"ן מניב</t>
  </si>
  <si>
    <t>סה"כ מובטחות בבטחונות אחרים</t>
  </si>
  <si>
    <t>מובטחות בבטחונות אחרים-הלוואה חא'</t>
  </si>
  <si>
    <t>14856001</t>
  </si>
  <si>
    <t>15/07/2010</t>
  </si>
  <si>
    <t>מובטחות בבטחונות אחרים-עא'</t>
  </si>
  <si>
    <t>14856033</t>
  </si>
  <si>
    <t>28/10/2015</t>
  </si>
  <si>
    <t>רשויות מקומיות</t>
  </si>
  <si>
    <t>14856162</t>
  </si>
  <si>
    <t>24/10/2015</t>
  </si>
  <si>
    <t>מובטחות בבטחונות אחרים-עס'</t>
  </si>
  <si>
    <t>14856157</t>
  </si>
  <si>
    <t>09/08/2007</t>
  </si>
  <si>
    <t>14856159</t>
  </si>
  <si>
    <t>31/03/2014</t>
  </si>
  <si>
    <t>14856160</t>
  </si>
  <si>
    <t>28/07/2015</t>
  </si>
  <si>
    <t>מובטחות בבטחונות אחרים-עפ'</t>
  </si>
  <si>
    <t>14856121</t>
  </si>
  <si>
    <t>19/11/2012</t>
  </si>
  <si>
    <t>14856122</t>
  </si>
  <si>
    <t>30/03/2014</t>
  </si>
  <si>
    <t>14856170</t>
  </si>
  <si>
    <t>28/12/2017</t>
  </si>
  <si>
    <t>מובטחות בבטחונות אחרים-הלוואה ער'</t>
  </si>
  <si>
    <t>14856152</t>
  </si>
  <si>
    <t>21/05/2009</t>
  </si>
  <si>
    <t>14856153</t>
  </si>
  <si>
    <t>15/03/2010</t>
  </si>
  <si>
    <t>14856154</t>
  </si>
  <si>
    <t>29/12/2010</t>
  </si>
  <si>
    <t>מובטחות בבטחונות אחרים-מי'</t>
  </si>
  <si>
    <t>1089890</t>
  </si>
  <si>
    <t>05/09/2017</t>
  </si>
  <si>
    <t>מובטחות בבטחונות אחרים-עב'</t>
  </si>
  <si>
    <t>14856037</t>
  </si>
  <si>
    <t>18/04/2011</t>
  </si>
  <si>
    <t>14856039</t>
  </si>
  <si>
    <t>20/09/2012</t>
  </si>
  <si>
    <t>14856040</t>
  </si>
  <si>
    <t>29/07/2013</t>
  </si>
  <si>
    <t>14856041</t>
  </si>
  <si>
    <t>14856042</t>
  </si>
  <si>
    <t>24/06/2014</t>
  </si>
  <si>
    <t>14856043</t>
  </si>
  <si>
    <t>18/08/2015</t>
  </si>
  <si>
    <t>מובטחות בבטחונות אחרים-עהה'</t>
  </si>
  <si>
    <t>14856059</t>
  </si>
  <si>
    <t>26/06/2014</t>
  </si>
  <si>
    <t>מובטחות בבטחונות אחרים-עח'</t>
  </si>
  <si>
    <t>14856076</t>
  </si>
  <si>
    <t>01/10/2009</t>
  </si>
  <si>
    <t>14856077</t>
  </si>
  <si>
    <t>30/11/2010</t>
  </si>
  <si>
    <t>14856078</t>
  </si>
  <si>
    <t>02/11/2011</t>
  </si>
  <si>
    <t>14856079</t>
  </si>
  <si>
    <t>30/07/2012</t>
  </si>
  <si>
    <t>14856080</t>
  </si>
  <si>
    <t>24/09/2012</t>
  </si>
  <si>
    <t>14856081</t>
  </si>
  <si>
    <t>30/09/2013</t>
  </si>
  <si>
    <t>14856082</t>
  </si>
  <si>
    <t>28/04/2014</t>
  </si>
  <si>
    <t>14856083</t>
  </si>
  <si>
    <t>19/05/2014</t>
  </si>
  <si>
    <t>14856084</t>
  </si>
  <si>
    <t>28/07/2014</t>
  </si>
  <si>
    <t>14856085</t>
  </si>
  <si>
    <t>06/10/2014</t>
  </si>
  <si>
    <t>14856086</t>
  </si>
  <si>
    <t>30/09/2015</t>
  </si>
  <si>
    <t>14856193</t>
  </si>
  <si>
    <t>29/07/2009</t>
  </si>
  <si>
    <t>14856194</t>
  </si>
  <si>
    <t>04/08/2009</t>
  </si>
  <si>
    <t>מובטחות בבטחונות אחרים-רג'</t>
  </si>
  <si>
    <t>14856149</t>
  </si>
  <si>
    <t>05/03/2012</t>
  </si>
  <si>
    <t>14856150</t>
  </si>
  <si>
    <t>08/07/2015</t>
  </si>
  <si>
    <t>14856151</t>
  </si>
  <si>
    <t>20/04/2016</t>
  </si>
  <si>
    <t>מובטחות בבטחונות אחרים-תא'</t>
  </si>
  <si>
    <t>14856002</t>
  </si>
  <si>
    <t>20/12/2012</t>
  </si>
  <si>
    <t>14856003</t>
  </si>
  <si>
    <t>16/02/2015</t>
  </si>
  <si>
    <t>14856004</t>
  </si>
  <si>
    <t>14/06/2012</t>
  </si>
  <si>
    <t>מובטחות בבטחונות אחרים-אי'</t>
  </si>
  <si>
    <t>14811818</t>
  </si>
  <si>
    <t>מובטחות בבטחונות אחרים-הלוואה אי'</t>
  </si>
  <si>
    <t>14811169</t>
  </si>
  <si>
    <t>10/09/2015</t>
  </si>
  <si>
    <t>מובטחות בבטחונות אחרים-הלוואה מת'</t>
  </si>
  <si>
    <t>14811096</t>
  </si>
  <si>
    <t>מובטחות בבטחונות אחרים-חת'</t>
  </si>
  <si>
    <t>90358001</t>
  </si>
  <si>
    <t>AA-</t>
  </si>
  <si>
    <t>30/12/2020</t>
  </si>
  <si>
    <t>90358002</t>
  </si>
  <si>
    <t>90358003</t>
  </si>
  <si>
    <t>14811841</t>
  </si>
  <si>
    <t>07/03/2019</t>
  </si>
  <si>
    <t>14821619</t>
  </si>
  <si>
    <t>19/12/2019</t>
  </si>
  <si>
    <t>14821649</t>
  </si>
  <si>
    <t>09/01/2020</t>
  </si>
  <si>
    <t>14821761</t>
  </si>
  <si>
    <t>20/05/2020</t>
  </si>
  <si>
    <t>14821864</t>
  </si>
  <si>
    <t>21/09/2020</t>
  </si>
  <si>
    <t>14821915</t>
  </si>
  <si>
    <t>09/11/2020</t>
  </si>
  <si>
    <t>מובטחות בבטחונות אחרים-י'</t>
  </si>
  <si>
    <t>14822371</t>
  </si>
  <si>
    <t>28/08/2022</t>
  </si>
  <si>
    <t>מובטחות בבטחונות אחרים-ממב'</t>
  </si>
  <si>
    <t>14821212</t>
  </si>
  <si>
    <t>13/11/2017</t>
  </si>
  <si>
    <t>14821844</t>
  </si>
  <si>
    <t>27/08/2020</t>
  </si>
  <si>
    <t>מובטחות בבטחונות אחרים-ממי'</t>
  </si>
  <si>
    <t>14811852</t>
  </si>
  <si>
    <t>30/01/2022</t>
  </si>
  <si>
    <t>14811856</t>
  </si>
  <si>
    <t>22/02/2022</t>
  </si>
  <si>
    <t>14811903</t>
  </si>
  <si>
    <t>12/05/2022</t>
  </si>
  <si>
    <t>14811905</t>
  </si>
  <si>
    <t>14811907</t>
  </si>
  <si>
    <t>14811911</t>
  </si>
  <si>
    <t>09/06/2022</t>
  </si>
  <si>
    <t>14811916</t>
  </si>
  <si>
    <t>03/07/2022</t>
  </si>
  <si>
    <t>14811927</t>
  </si>
  <si>
    <t>02/10/2022</t>
  </si>
  <si>
    <t>14811938</t>
  </si>
  <si>
    <t>11/12/2022</t>
  </si>
  <si>
    <t>14811943</t>
  </si>
  <si>
    <t>01/01/2023</t>
  </si>
  <si>
    <t>14822482</t>
  </si>
  <si>
    <t>02/04/2023</t>
  </si>
  <si>
    <t>14822606</t>
  </si>
  <si>
    <t>02/07/2023</t>
  </si>
  <si>
    <t>מובטחות בבטחונות אחרים-משי'</t>
  </si>
  <si>
    <t>14770516</t>
  </si>
  <si>
    <t>24/03/2020</t>
  </si>
  <si>
    <t>מובטחות בבטחונות אחרים-נה'</t>
  </si>
  <si>
    <t>14811144</t>
  </si>
  <si>
    <t>28/05/2015</t>
  </si>
  <si>
    <t>14811651</t>
  </si>
  <si>
    <t>28/06/2020</t>
  </si>
  <si>
    <t>מובטחות בבטחונות אחרים-נע'</t>
  </si>
  <si>
    <t>14856105</t>
  </si>
  <si>
    <t>02/08/2011</t>
  </si>
  <si>
    <t>14856106</t>
  </si>
  <si>
    <t>11/10/2011</t>
  </si>
  <si>
    <t>14856107</t>
  </si>
  <si>
    <t>14/05/2014</t>
  </si>
  <si>
    <t>14856108</t>
  </si>
  <si>
    <t>12/12/2015</t>
  </si>
  <si>
    <t>14856114</t>
  </si>
  <si>
    <t>29/08/2012</t>
  </si>
  <si>
    <t>14856116</t>
  </si>
  <si>
    <t>01/12/2013</t>
  </si>
  <si>
    <t>14856117</t>
  </si>
  <si>
    <t>25/11/2014</t>
  </si>
  <si>
    <t>מובטחות בבטחונות אחרים-נעע'</t>
  </si>
  <si>
    <t>14856110</t>
  </si>
  <si>
    <t>10/02/2015</t>
  </si>
  <si>
    <t>14856111</t>
  </si>
  <si>
    <t>19/02/2015</t>
  </si>
  <si>
    <t>14856112</t>
  </si>
  <si>
    <t>16/10/2015</t>
  </si>
  <si>
    <t>14856113</t>
  </si>
  <si>
    <t>05/07/2016</t>
  </si>
  <si>
    <t>מובטחות בבטחונות אחרים-עבב'</t>
  </si>
  <si>
    <t>14856044</t>
  </si>
  <si>
    <t>10/11/2014</t>
  </si>
  <si>
    <t>14856182</t>
  </si>
  <si>
    <t>25/08/2019</t>
  </si>
  <si>
    <t>14856185</t>
  </si>
  <si>
    <t>08/01/2020</t>
  </si>
  <si>
    <t>14856186</t>
  </si>
  <si>
    <t>14856187</t>
  </si>
  <si>
    <t>12/01/2021</t>
  </si>
  <si>
    <t>14856188</t>
  </si>
  <si>
    <t>04/05/2021</t>
  </si>
  <si>
    <t>14856189</t>
  </si>
  <si>
    <t>22/07/2021</t>
  </si>
  <si>
    <t>מובטחות בבטחונות אחרים-עג'</t>
  </si>
  <si>
    <t>14856055</t>
  </si>
  <si>
    <t>30/09/2014</t>
  </si>
  <si>
    <t>14856056</t>
  </si>
  <si>
    <t>30/06/2015</t>
  </si>
  <si>
    <t>מובטחות בבטחונות אחרים-עי'</t>
  </si>
  <si>
    <t>14811576</t>
  </si>
  <si>
    <t>26/11/2013</t>
  </si>
  <si>
    <t>14856009</t>
  </si>
  <si>
    <t>08/03/2009</t>
  </si>
  <si>
    <t>14856010</t>
  </si>
  <si>
    <t>03/04/2012</t>
  </si>
  <si>
    <t>14856011</t>
  </si>
  <si>
    <t>22/04/2014</t>
  </si>
  <si>
    <t>14856092</t>
  </si>
  <si>
    <t>27/04/2009</t>
  </si>
  <si>
    <t>14856093</t>
  </si>
  <si>
    <t>14856094</t>
  </si>
  <si>
    <t>01/07/2009</t>
  </si>
  <si>
    <t>14856095</t>
  </si>
  <si>
    <t>01/04/2010</t>
  </si>
  <si>
    <t>14856096</t>
  </si>
  <si>
    <t>14856097</t>
  </si>
  <si>
    <t>27/06/2010</t>
  </si>
  <si>
    <t>14856098</t>
  </si>
  <si>
    <t>16/06/2011</t>
  </si>
  <si>
    <t>14856099</t>
  </si>
  <si>
    <t>01/04/2011</t>
  </si>
  <si>
    <t>14856100</t>
  </si>
  <si>
    <t>31/12/2012</t>
  </si>
  <si>
    <t>14856102</t>
  </si>
  <si>
    <t>14856103</t>
  </si>
  <si>
    <t>24/12/2014</t>
  </si>
  <si>
    <t>14856104</t>
  </si>
  <si>
    <t>90145201</t>
  </si>
  <si>
    <t>26/12/2017</t>
  </si>
  <si>
    <t>90145202</t>
  </si>
  <si>
    <t>90145203</t>
  </si>
  <si>
    <t>12/02/2020</t>
  </si>
  <si>
    <t>90145204</t>
  </si>
  <si>
    <t>90145205</t>
  </si>
  <si>
    <t>29/10/2020</t>
  </si>
  <si>
    <t>90145206</t>
  </si>
  <si>
    <t>מובטחות בבטחונות אחרים-ענ'</t>
  </si>
  <si>
    <t>14856156</t>
  </si>
  <si>
    <t>19/03/2008</t>
  </si>
  <si>
    <t>מובטחות בבטחונות אחרים-עק'</t>
  </si>
  <si>
    <t>14856195</t>
  </si>
  <si>
    <t>17/11/2011</t>
  </si>
  <si>
    <t>מובטחות בבטחונות אחרים-ערח'</t>
  </si>
  <si>
    <t>14856143</t>
  </si>
  <si>
    <t>24/04/2014</t>
  </si>
  <si>
    <t>14856144</t>
  </si>
  <si>
    <t>02/02/2016</t>
  </si>
  <si>
    <t>מובטחות בבטחונות אחרים-שג'</t>
  </si>
  <si>
    <t>14821764</t>
  </si>
  <si>
    <t>מובטחות בבטחונות אחרים-אב'</t>
  </si>
  <si>
    <t>90400052</t>
  </si>
  <si>
    <t>15/09/2022</t>
  </si>
  <si>
    <t>מובטחות בבטחונות אחרים-אהב'</t>
  </si>
  <si>
    <t>14822489</t>
  </si>
  <si>
    <t>16/03/2023</t>
  </si>
  <si>
    <t>מובטחות בבטחונות אחרים-אזוריט , בילו סנטר*</t>
  </si>
  <si>
    <t>14760990</t>
  </si>
  <si>
    <t>14/07/2022</t>
  </si>
  <si>
    <t>14760991</t>
  </si>
  <si>
    <t>26/07/2022</t>
  </si>
  <si>
    <t>מובטחות בבטחונות אחרים-אלו'</t>
  </si>
  <si>
    <t>14821585</t>
  </si>
  <si>
    <t>25/11/2019</t>
  </si>
  <si>
    <t>14821624</t>
  </si>
  <si>
    <t>25/12/2019</t>
  </si>
  <si>
    <t>מובטחות בבטחונות אחרים-אע'</t>
  </si>
  <si>
    <t>14856019</t>
  </si>
  <si>
    <t>11/03/2009</t>
  </si>
  <si>
    <t>14856022</t>
  </si>
  <si>
    <t>11/06/2012</t>
  </si>
  <si>
    <t>14856025</t>
  </si>
  <si>
    <t>28/10/2012</t>
  </si>
  <si>
    <t>14856026</t>
  </si>
  <si>
    <t>15/08/2013</t>
  </si>
  <si>
    <t>14856029</t>
  </si>
  <si>
    <t>27/03/2014</t>
  </si>
  <si>
    <t>14856030</t>
  </si>
  <si>
    <t>12/11/2014</t>
  </si>
  <si>
    <t>מובטחות בבטחונות אחרים-אעא'</t>
  </si>
  <si>
    <t>14856190</t>
  </si>
  <si>
    <t>14856191</t>
  </si>
  <si>
    <t>14856192</t>
  </si>
  <si>
    <t>16/11/2021</t>
  </si>
  <si>
    <t>14856198</t>
  </si>
  <si>
    <t>14856199</t>
  </si>
  <si>
    <t>מובטחות בבטחונות אחרים-אעד'</t>
  </si>
  <si>
    <t>14856165</t>
  </si>
  <si>
    <t>20/11/2017</t>
  </si>
  <si>
    <t>מובטחות בבטחונות אחרים-אקרנ'</t>
  </si>
  <si>
    <t>14822007</t>
  </si>
  <si>
    <t>15/02/2021</t>
  </si>
  <si>
    <t>14822104</t>
  </si>
  <si>
    <t>13/06/2021</t>
  </si>
  <si>
    <t>מובטחות בבטחונות אחרים-ב'</t>
  </si>
  <si>
    <t>14821262</t>
  </si>
  <si>
    <t>15/03/2018</t>
  </si>
  <si>
    <t>מובטחות בבטחונות אחרים-בא'</t>
  </si>
  <si>
    <t>90400053</t>
  </si>
  <si>
    <t>מובטחות בבטחונות אחרים-בכ'</t>
  </si>
  <si>
    <t>14822351</t>
  </si>
  <si>
    <t>30/06/2022</t>
  </si>
  <si>
    <t>מובטחות בבטחונות אחרים-במא'</t>
  </si>
  <si>
    <t>מובטחות בבטחונות אחרים-במב'</t>
  </si>
  <si>
    <t>מובטחות בבטחונות אחרים-במח'</t>
  </si>
  <si>
    <t>מובטחות בבטחונות אחרים-במי'</t>
  </si>
  <si>
    <t>מובטחות בבטחונות אחרים-במפ'</t>
  </si>
  <si>
    <t>מובטחות בבטחונות אחרים-בשט3'</t>
  </si>
  <si>
    <t>14822043</t>
  </si>
  <si>
    <t>25/03/2021</t>
  </si>
  <si>
    <t>14822178</t>
  </si>
  <si>
    <t>01/10/2021</t>
  </si>
  <si>
    <t>14822263</t>
  </si>
  <si>
    <t>18/01/2022</t>
  </si>
  <si>
    <t>14822277</t>
  </si>
  <si>
    <t>14822309</t>
  </si>
  <si>
    <t>14/04/2022</t>
  </si>
  <si>
    <t>מובטחות בבטחונות אחרים-בשט4'</t>
  </si>
  <si>
    <t>14822044</t>
  </si>
  <si>
    <t>14822179</t>
  </si>
  <si>
    <t>14822324</t>
  </si>
  <si>
    <t>19/05/2022</t>
  </si>
  <si>
    <t>14822327</t>
  </si>
  <si>
    <t>26/05/2022</t>
  </si>
  <si>
    <t>14822338</t>
  </si>
  <si>
    <t>15/06/2022</t>
  </si>
  <si>
    <t>מובטחות בבטחונות אחרים-בשט5'</t>
  </si>
  <si>
    <t>14822045</t>
  </si>
  <si>
    <t>14822180</t>
  </si>
  <si>
    <t>14822316</t>
  </si>
  <si>
    <t>27/04/2022</t>
  </si>
  <si>
    <t>14822319</t>
  </si>
  <si>
    <t>03/05/2022</t>
  </si>
  <si>
    <t>14822339</t>
  </si>
  <si>
    <t>מובטחות בבטחונות אחרים-גמי'</t>
  </si>
  <si>
    <t>14822151</t>
  </si>
  <si>
    <t>14823398</t>
  </si>
  <si>
    <t>30/07/2023</t>
  </si>
  <si>
    <t>מובטחות בבטחונות אחרים-גסמ'</t>
  </si>
  <si>
    <t>14811963</t>
  </si>
  <si>
    <t>26/07/2023</t>
  </si>
  <si>
    <t>14811964</t>
  </si>
  <si>
    <t>מובטחות בבטחונות אחרים-דסא'</t>
  </si>
  <si>
    <t>90400051</t>
  </si>
  <si>
    <t>מובטחות בבטחונות אחרים-דסנ'</t>
  </si>
  <si>
    <t>90400050</t>
  </si>
  <si>
    <t>מובטחות בבטחונות אחרים-דסר'</t>
  </si>
  <si>
    <t>90400054</t>
  </si>
  <si>
    <t>מובטחות בבטחונות אחרים-הלוואה אלו'</t>
  </si>
  <si>
    <t>14821039</t>
  </si>
  <si>
    <t>09/02/2015</t>
  </si>
  <si>
    <t>מובטחות בבטחונות אחרים-הלוואה מט'</t>
  </si>
  <si>
    <t>14811158</t>
  </si>
  <si>
    <t>13/07/2015</t>
  </si>
  <si>
    <t>14811379</t>
  </si>
  <si>
    <t>14/08/2017</t>
  </si>
  <si>
    <t>מובטחות בבטחונות אחרים-הלוואה שק'</t>
  </si>
  <si>
    <t>14770315</t>
  </si>
  <si>
    <t>04/04/2017</t>
  </si>
  <si>
    <t>14770338</t>
  </si>
  <si>
    <t>26/07/2017</t>
  </si>
  <si>
    <t>מובטחות בבטחונות אחרים-המ'</t>
  </si>
  <si>
    <t>14760147</t>
  </si>
  <si>
    <t>03/11/2019</t>
  </si>
  <si>
    <t>14822425</t>
  </si>
  <si>
    <t>מובטחות בבטחונות אחרים-חע'</t>
  </si>
  <si>
    <t>14856060</t>
  </si>
  <si>
    <t>20/05/2008</t>
  </si>
  <si>
    <t>14856061</t>
  </si>
  <si>
    <t>29/10/2008</t>
  </si>
  <si>
    <t>14856062</t>
  </si>
  <si>
    <t>24/02/2009</t>
  </si>
  <si>
    <t>14856063</t>
  </si>
  <si>
    <t>18/06/2009</t>
  </si>
  <si>
    <t>14856064</t>
  </si>
  <si>
    <t>10/09/2009</t>
  </si>
  <si>
    <t>14856065</t>
  </si>
  <si>
    <t>14856066</t>
  </si>
  <si>
    <t>09/12/2009</t>
  </si>
  <si>
    <t>14856067</t>
  </si>
  <si>
    <t>08/09/2011</t>
  </si>
  <si>
    <t>14856068</t>
  </si>
  <si>
    <t>10/06/2013</t>
  </si>
  <si>
    <t>14856069</t>
  </si>
  <si>
    <t>29/05/2014</t>
  </si>
  <si>
    <t>14856070</t>
  </si>
  <si>
    <t>17/03/2016</t>
  </si>
  <si>
    <t>מובטחות בבטחונות אחרים-לה'</t>
  </si>
  <si>
    <t>14760950</t>
  </si>
  <si>
    <t>07/02/2019</t>
  </si>
  <si>
    <t>השקעות ואחזקות</t>
  </si>
  <si>
    <t>14760971</t>
  </si>
  <si>
    <t>14821676</t>
  </si>
  <si>
    <t>מובטחות בבטחונות אחרים-מאע'</t>
  </si>
  <si>
    <t>14770831</t>
  </si>
  <si>
    <t>18/06/2023</t>
  </si>
  <si>
    <t>14770833</t>
  </si>
  <si>
    <t>01/06/2023</t>
  </si>
  <si>
    <t>95350600</t>
  </si>
  <si>
    <t>מובטחות בבטחונות אחרים-מב'</t>
  </si>
  <si>
    <t>14856018</t>
  </si>
  <si>
    <t>05/01/2015</t>
  </si>
  <si>
    <t>מובטחות בבטחונות אחרים-מהצ'</t>
  </si>
  <si>
    <t>14770660</t>
  </si>
  <si>
    <t>97310001</t>
  </si>
  <si>
    <t>97310002</t>
  </si>
  <si>
    <t>27/01/2022</t>
  </si>
  <si>
    <t>97310003</t>
  </si>
  <si>
    <t>29/05/2022</t>
  </si>
  <si>
    <t>מובטחות בבטחונות אחרים-מט'</t>
  </si>
  <si>
    <t>14811422</t>
  </si>
  <si>
    <t>27/12/2017</t>
  </si>
  <si>
    <t>14811484</t>
  </si>
  <si>
    <t>20/03/2019</t>
  </si>
  <si>
    <t>14811828</t>
  </si>
  <si>
    <t>04/11/2021</t>
  </si>
  <si>
    <t>14811912</t>
  </si>
  <si>
    <t>19/06/2022</t>
  </si>
  <si>
    <t>מובטחות בבטחונות אחרים-מיע'</t>
  </si>
  <si>
    <t>14856012</t>
  </si>
  <si>
    <t>28/06/2012</t>
  </si>
  <si>
    <t>14856013</t>
  </si>
  <si>
    <t>27/05/2014</t>
  </si>
  <si>
    <t>14856014</t>
  </si>
  <si>
    <t>11/08/2014</t>
  </si>
  <si>
    <t>מובטחות בבטחונות אחרים-מל'</t>
  </si>
  <si>
    <t>14760998</t>
  </si>
  <si>
    <t>21/08/2022</t>
  </si>
  <si>
    <t>מובטחות בבטחונות אחרים-מס'</t>
  </si>
  <si>
    <t>14821068</t>
  </si>
  <si>
    <t>06/12/2015</t>
  </si>
  <si>
    <t>14821346</t>
  </si>
  <si>
    <t>27/11/2018</t>
  </si>
  <si>
    <t>14821634</t>
  </si>
  <si>
    <t>30/12/2019</t>
  </si>
  <si>
    <t>מובטחות בבטחונות אחרים-מע'</t>
  </si>
  <si>
    <t>14856135</t>
  </si>
  <si>
    <t>22/07/2009</t>
  </si>
  <si>
    <t>14856136</t>
  </si>
  <si>
    <t>09/09/2009</t>
  </si>
  <si>
    <t>14856137</t>
  </si>
  <si>
    <t>06/01/2010</t>
  </si>
  <si>
    <t>14856138</t>
  </si>
  <si>
    <t>30/12/2010</t>
  </si>
  <si>
    <t>14856139</t>
  </si>
  <si>
    <t>29/12/2014</t>
  </si>
  <si>
    <t>14856140</t>
  </si>
  <si>
    <t>21/04/2016</t>
  </si>
  <si>
    <t>14856141</t>
  </si>
  <si>
    <t>25/12/2016</t>
  </si>
  <si>
    <t>מובטחות בבטחונות אחרים-מתג'</t>
  </si>
  <si>
    <t>14770813</t>
  </si>
  <si>
    <t>14770820</t>
  </si>
  <si>
    <t>21/02/2023</t>
  </si>
  <si>
    <t>14822329</t>
  </si>
  <si>
    <t>30/05/2022</t>
  </si>
  <si>
    <t>14822376</t>
  </si>
  <si>
    <t>11/09/2022</t>
  </si>
  <si>
    <t>מובטחות בבטחונות אחרים-עהא'</t>
  </si>
  <si>
    <t>1155540</t>
  </si>
  <si>
    <t>28/11/2018</t>
  </si>
  <si>
    <t>1155541</t>
  </si>
  <si>
    <t>28/08/2019</t>
  </si>
  <si>
    <t>1155542</t>
  </si>
  <si>
    <t>05/02/2020</t>
  </si>
  <si>
    <t>1155543</t>
  </si>
  <si>
    <t>01/03/2020</t>
  </si>
  <si>
    <t>91155545</t>
  </si>
  <si>
    <t>19/07/2020</t>
  </si>
  <si>
    <t>91155546</t>
  </si>
  <si>
    <t>91155547</t>
  </si>
  <si>
    <t>26/11/2020</t>
  </si>
  <si>
    <t>91155548</t>
  </si>
  <si>
    <t>13/05/2021</t>
  </si>
  <si>
    <t>91155549</t>
  </si>
  <si>
    <t>91155550</t>
  </si>
  <si>
    <t>91155551</t>
  </si>
  <si>
    <t>91155552</t>
  </si>
  <si>
    <t>91155553</t>
  </si>
  <si>
    <t>9155544</t>
  </si>
  <si>
    <t>26/04/2020</t>
  </si>
  <si>
    <t>מובטחות בבטחונות אחרים-עמ'</t>
  </si>
  <si>
    <t>14856008</t>
  </si>
  <si>
    <t>17/10/2013</t>
  </si>
  <si>
    <t>מובטחות בבטחונות אחרים-עע'</t>
  </si>
  <si>
    <t>14856120</t>
  </si>
  <si>
    <t>24/03/2013</t>
  </si>
  <si>
    <t>מובטחות בבטחונות אחרים-קאע'</t>
  </si>
  <si>
    <t>14856124</t>
  </si>
  <si>
    <t>14856125</t>
  </si>
  <si>
    <t>30/12/2013</t>
  </si>
  <si>
    <t>14856126</t>
  </si>
  <si>
    <t>28/12/2014</t>
  </si>
  <si>
    <t>מובטחות בבטחונות אחרים-רטא</t>
  </si>
  <si>
    <t>14821938</t>
  </si>
  <si>
    <t>10/12/2020</t>
  </si>
  <si>
    <t>מובטחות בבטחונות אחרים-שב'</t>
  </si>
  <si>
    <t>14822350</t>
  </si>
  <si>
    <t>29/06/2022</t>
  </si>
  <si>
    <t>14822600</t>
  </si>
  <si>
    <t>29/06/2023</t>
  </si>
  <si>
    <t>מובטחות בבטחונות אחרים-שו'</t>
  </si>
  <si>
    <t>14811190</t>
  </si>
  <si>
    <t>28/12/2015</t>
  </si>
  <si>
    <t>14811191</t>
  </si>
  <si>
    <t>14811283</t>
  </si>
  <si>
    <t>22/12/2016</t>
  </si>
  <si>
    <t>14811444</t>
  </si>
  <si>
    <t>14/06/2018</t>
  </si>
  <si>
    <t>14811468</t>
  </si>
  <si>
    <t>19/11/2018</t>
  </si>
  <si>
    <t>מובטחות בבטחונות אחרים-שוע'</t>
  </si>
  <si>
    <t>14811959</t>
  </si>
  <si>
    <t>21/03/2023</t>
  </si>
  <si>
    <t>מובטחות בבטחונות אחרים-שור'</t>
  </si>
  <si>
    <t>90130002</t>
  </si>
  <si>
    <t>19/11/2015</t>
  </si>
  <si>
    <t>מובטחות בבטחונות אחרים-תאי'</t>
  </si>
  <si>
    <t>14811737</t>
  </si>
  <si>
    <t>מובטחות בבטחונות אחרים-אזי'</t>
  </si>
  <si>
    <t>14811568</t>
  </si>
  <si>
    <t>06/09/2018</t>
  </si>
  <si>
    <t>148214850</t>
  </si>
  <si>
    <t>148215090</t>
  </si>
  <si>
    <t>מובטחות בבטחונות אחרים-אט'</t>
  </si>
  <si>
    <t>14770061</t>
  </si>
  <si>
    <t>A+</t>
  </si>
  <si>
    <t>06/12/2012</t>
  </si>
  <si>
    <t>14811539</t>
  </si>
  <si>
    <t>25/06/2019</t>
  </si>
  <si>
    <t>מובטחות בבטחונות אחרים-אממ'</t>
  </si>
  <si>
    <t>14821475</t>
  </si>
  <si>
    <t>27/06/2019</t>
  </si>
  <si>
    <t>מובטחות בבטחונות אחרים-אפסא'</t>
  </si>
  <si>
    <t>14821904</t>
  </si>
  <si>
    <t>מובטחות בבטחונות אחרים-בבס'</t>
  </si>
  <si>
    <t>14822440</t>
  </si>
  <si>
    <t>02/02/2023</t>
  </si>
  <si>
    <t>חשמל</t>
  </si>
  <si>
    <t>14822447</t>
  </si>
  <si>
    <t>מובטחות בבטחונות אחרים-בע'</t>
  </si>
  <si>
    <t>14856050</t>
  </si>
  <si>
    <t>05/10/2009</t>
  </si>
  <si>
    <t>14856051</t>
  </si>
  <si>
    <t>24/03/2010</t>
  </si>
  <si>
    <t>14856053</t>
  </si>
  <si>
    <t>27/10/2013</t>
  </si>
  <si>
    <t>14856054</t>
  </si>
  <si>
    <t>מובטחות בבטחונות אחרים-דע'</t>
  </si>
  <si>
    <t>14856057</t>
  </si>
  <si>
    <t>09/10/2013</t>
  </si>
  <si>
    <t>מובטחות בבטחונות אחרים-דקמ'</t>
  </si>
  <si>
    <t>14770723</t>
  </si>
  <si>
    <t>23/06/2022</t>
  </si>
  <si>
    <t>מובטחות בבטחונות אחרים-הגב'</t>
  </si>
  <si>
    <t>14822278</t>
  </si>
  <si>
    <t>02/10/2021</t>
  </si>
  <si>
    <t>14822279</t>
  </si>
  <si>
    <t>מובטחות בבטחונות אחרים-הה'</t>
  </si>
  <si>
    <t>14811272</t>
  </si>
  <si>
    <t>27/10/2016</t>
  </si>
  <si>
    <t>14811840</t>
  </si>
  <si>
    <t>מובטחות בבטחונות אחרים-הלוואה אשטרום נכסים*</t>
  </si>
  <si>
    <t>14811137</t>
  </si>
  <si>
    <t>31/12/2014</t>
  </si>
  <si>
    <t>14811138</t>
  </si>
  <si>
    <t>מובטחות בבטחונות אחרים-הלוואה מי'</t>
  </si>
  <si>
    <t>90145980</t>
  </si>
  <si>
    <t>26/08/2015</t>
  </si>
  <si>
    <t>מובטחות בבטחונות אחרים-הלוואה תע'</t>
  </si>
  <si>
    <t>14821082</t>
  </si>
  <si>
    <t>06/06/2016</t>
  </si>
  <si>
    <t>מובטחות בבטחונות אחרים-וא'</t>
  </si>
  <si>
    <t>14822623</t>
  </si>
  <si>
    <t>מובטחות בבטחונות אחרים-ור'</t>
  </si>
  <si>
    <t>14761015</t>
  </si>
  <si>
    <t>14761016</t>
  </si>
  <si>
    <t>31/07/2022</t>
  </si>
  <si>
    <t>14761018</t>
  </si>
  <si>
    <t>מובטחות בבטחונות אחרים-לצ'</t>
  </si>
  <si>
    <t>14811472</t>
  </si>
  <si>
    <t>28/09/2018</t>
  </si>
  <si>
    <t>14811712</t>
  </si>
  <si>
    <t>14811714</t>
  </si>
  <si>
    <t>14811872</t>
  </si>
  <si>
    <t>14811873</t>
  </si>
  <si>
    <t>מובטחות בבטחונות אחרים-מאמ'</t>
  </si>
  <si>
    <t>14856005</t>
  </si>
  <si>
    <t>14856006</t>
  </si>
  <si>
    <t>25/05/2015</t>
  </si>
  <si>
    <t>14856007</t>
  </si>
  <si>
    <t>08/12/2016</t>
  </si>
  <si>
    <t>14856166</t>
  </si>
  <si>
    <t>28/11/2017</t>
  </si>
  <si>
    <t>מובטחות בבטחונות אחרים-מת'</t>
  </si>
  <si>
    <t>14821129</t>
  </si>
  <si>
    <t>02/11/2016</t>
  </si>
  <si>
    <t>מובטחות בבטחונות אחרים-נד'</t>
  </si>
  <si>
    <t>14770810</t>
  </si>
  <si>
    <t>14770811</t>
  </si>
  <si>
    <t>מובטחות בבטחונות אחרים-נח'</t>
  </si>
  <si>
    <t>91116002</t>
  </si>
  <si>
    <t>10/09/2017</t>
  </si>
  <si>
    <t>91116003</t>
  </si>
  <si>
    <t>17/09/2017</t>
  </si>
  <si>
    <t>מובטחות בבטחונות אחרים-סי'</t>
  </si>
  <si>
    <t>14811454</t>
  </si>
  <si>
    <t>14811469</t>
  </si>
  <si>
    <t>14811475</t>
  </si>
  <si>
    <t>24/01/2019</t>
  </si>
  <si>
    <t>14811476</t>
  </si>
  <si>
    <t>30/01/2019</t>
  </si>
  <si>
    <t>14811478</t>
  </si>
  <si>
    <t>18/02/2019</t>
  </si>
  <si>
    <t>14811481</t>
  </si>
  <si>
    <t>11/03/2019</t>
  </si>
  <si>
    <t>14811492</t>
  </si>
  <si>
    <t>14/04/2019</t>
  </si>
  <si>
    <t>14811520</t>
  </si>
  <si>
    <t>04/06/2019</t>
  </si>
  <si>
    <t>148115250</t>
  </si>
  <si>
    <t>01/11/2017</t>
  </si>
  <si>
    <t>14811530</t>
  </si>
  <si>
    <t>19/06/2019</t>
  </si>
  <si>
    <t>14811545</t>
  </si>
  <si>
    <t>21/07/2019</t>
  </si>
  <si>
    <t>14811552</t>
  </si>
  <si>
    <t>14811553</t>
  </si>
  <si>
    <t>14811554</t>
  </si>
  <si>
    <t>14811555</t>
  </si>
  <si>
    <t>03/06/2019</t>
  </si>
  <si>
    <t>14811556</t>
  </si>
  <si>
    <t>14811557</t>
  </si>
  <si>
    <t>28/07/2019</t>
  </si>
  <si>
    <t>14811571</t>
  </si>
  <si>
    <t>14811572</t>
  </si>
  <si>
    <t>14811584</t>
  </si>
  <si>
    <t>28/11/2019</t>
  </si>
  <si>
    <t>14811585</t>
  </si>
  <si>
    <t>14811588</t>
  </si>
  <si>
    <t>23/12/2019</t>
  </si>
  <si>
    <t>14811589</t>
  </si>
  <si>
    <t>14811592</t>
  </si>
  <si>
    <t>29/01/2020</t>
  </si>
  <si>
    <t>14811593</t>
  </si>
  <si>
    <t>14811598</t>
  </si>
  <si>
    <t>14811599</t>
  </si>
  <si>
    <t>14811604</t>
  </si>
  <si>
    <t>05/03/2020</t>
  </si>
  <si>
    <t>14811609</t>
  </si>
  <si>
    <t>19/03/2020</t>
  </si>
  <si>
    <t>14811610</t>
  </si>
  <si>
    <t>14811616</t>
  </si>
  <si>
    <t>30/03/2020</t>
  </si>
  <si>
    <t>14811628</t>
  </si>
  <si>
    <t>14811629</t>
  </si>
  <si>
    <t>14811630</t>
  </si>
  <si>
    <t>14811639</t>
  </si>
  <si>
    <t>14811640</t>
  </si>
  <si>
    <t>14811641</t>
  </si>
  <si>
    <t>14811648</t>
  </si>
  <si>
    <t>21/06/2020</t>
  </si>
  <si>
    <t>14811649</t>
  </si>
  <si>
    <t>14811650</t>
  </si>
  <si>
    <t>14811657</t>
  </si>
  <si>
    <t>20/07/2020</t>
  </si>
  <si>
    <t>14811658</t>
  </si>
  <si>
    <t>14811659</t>
  </si>
  <si>
    <t>14811663</t>
  </si>
  <si>
    <t>14811667</t>
  </si>
  <si>
    <t>14811676</t>
  </si>
  <si>
    <t>25/08/2020</t>
  </si>
  <si>
    <t>14811677</t>
  </si>
  <si>
    <t>14811678</t>
  </si>
  <si>
    <t>14811687</t>
  </si>
  <si>
    <t>14811688</t>
  </si>
  <si>
    <t>14811689</t>
  </si>
  <si>
    <t>14811692</t>
  </si>
  <si>
    <t>14811693</t>
  </si>
  <si>
    <t>14811694</t>
  </si>
  <si>
    <t>14811698</t>
  </si>
  <si>
    <t>16/11/2020</t>
  </si>
  <si>
    <t>14811699</t>
  </si>
  <si>
    <t>14811700</t>
  </si>
  <si>
    <t>14811701</t>
  </si>
  <si>
    <t>14811708</t>
  </si>
  <si>
    <t>22/12/2020</t>
  </si>
  <si>
    <t>14811709</t>
  </si>
  <si>
    <t>14811710</t>
  </si>
  <si>
    <t>14811711</t>
  </si>
  <si>
    <t>14811739</t>
  </si>
  <si>
    <t>26/01/2021</t>
  </si>
  <si>
    <t>14811740</t>
  </si>
  <si>
    <t>14811741</t>
  </si>
  <si>
    <t>14811742</t>
  </si>
  <si>
    <t>14811747</t>
  </si>
  <si>
    <t>22/02/2021</t>
  </si>
  <si>
    <t>14811748</t>
  </si>
  <si>
    <t>14811749</t>
  </si>
  <si>
    <t>14811750</t>
  </si>
  <si>
    <t>25/02/2021</t>
  </si>
  <si>
    <t>14811755</t>
  </si>
  <si>
    <t>14811756</t>
  </si>
  <si>
    <t>14811757</t>
  </si>
  <si>
    <t>14811759</t>
  </si>
  <si>
    <t>26/04/2021</t>
  </si>
  <si>
    <t>14811760</t>
  </si>
  <si>
    <t>14811761</t>
  </si>
  <si>
    <t>14811765</t>
  </si>
  <si>
    <t>14811767</t>
  </si>
  <si>
    <t>02/06/2021</t>
  </si>
  <si>
    <t>14811771</t>
  </si>
  <si>
    <t>23/06/2021</t>
  </si>
  <si>
    <t>14811773</t>
  </si>
  <si>
    <t>28/06/2021</t>
  </si>
  <si>
    <t>14811774</t>
  </si>
  <si>
    <t>14811775</t>
  </si>
  <si>
    <t>14811776</t>
  </si>
  <si>
    <t>14811778</t>
  </si>
  <si>
    <t>12/05/2021</t>
  </si>
  <si>
    <t>14811780</t>
  </si>
  <si>
    <t>02/08/2021</t>
  </si>
  <si>
    <t>14811781</t>
  </si>
  <si>
    <t>14811782</t>
  </si>
  <si>
    <t>14811784</t>
  </si>
  <si>
    <t>29/08/2021</t>
  </si>
  <si>
    <t>14811785</t>
  </si>
  <si>
    <t>14811786</t>
  </si>
  <si>
    <t>14811787</t>
  </si>
  <si>
    <t>14811817</t>
  </si>
  <si>
    <t>14811820</t>
  </si>
  <si>
    <t>14811821</t>
  </si>
  <si>
    <t>14811822</t>
  </si>
  <si>
    <t>14811823</t>
  </si>
  <si>
    <t>14811832</t>
  </si>
  <si>
    <t>14811833</t>
  </si>
  <si>
    <t>14811834</t>
  </si>
  <si>
    <t>14811835</t>
  </si>
  <si>
    <t>14811836</t>
  </si>
  <si>
    <t>14811842</t>
  </si>
  <si>
    <t>29/12/2021</t>
  </si>
  <si>
    <t>14811843</t>
  </si>
  <si>
    <t>14811844</t>
  </si>
  <si>
    <t>14811845</t>
  </si>
  <si>
    <t>14811847</t>
  </si>
  <si>
    <t>14811848</t>
  </si>
  <si>
    <t>14811849</t>
  </si>
  <si>
    <t>14811850</t>
  </si>
  <si>
    <t>14811858</t>
  </si>
  <si>
    <t>29/03/2022</t>
  </si>
  <si>
    <t>14811859</t>
  </si>
  <si>
    <t>14811860</t>
  </si>
  <si>
    <t>14811861</t>
  </si>
  <si>
    <t>14811862</t>
  </si>
  <si>
    <t>14811909</t>
  </si>
  <si>
    <t>14811910</t>
  </si>
  <si>
    <t>14811913</t>
  </si>
  <si>
    <t>14811914</t>
  </si>
  <si>
    <t>14811915</t>
  </si>
  <si>
    <t>14811920</t>
  </si>
  <si>
    <t>28/07/2022</t>
  </si>
  <si>
    <t>14811921</t>
  </si>
  <si>
    <t>14811922</t>
  </si>
  <si>
    <t>29/08/2022</t>
  </si>
  <si>
    <t>14811924</t>
  </si>
  <si>
    <t>22/09/2022</t>
  </si>
  <si>
    <t>14811925</t>
  </si>
  <si>
    <t>14811926</t>
  </si>
  <si>
    <t>14811931</t>
  </si>
  <si>
    <t>14811932</t>
  </si>
  <si>
    <t>14811933</t>
  </si>
  <si>
    <t>14811934</t>
  </si>
  <si>
    <t>14811941</t>
  </si>
  <si>
    <t>28/12/2022</t>
  </si>
  <si>
    <t>14811942</t>
  </si>
  <si>
    <t>14822413</t>
  </si>
  <si>
    <t>30/01/2023</t>
  </si>
  <si>
    <t>14822414</t>
  </si>
  <si>
    <t>14822433</t>
  </si>
  <si>
    <t>27/02/2023</t>
  </si>
  <si>
    <t>14822434</t>
  </si>
  <si>
    <t>14822505</t>
  </si>
  <si>
    <t>14822506</t>
  </si>
  <si>
    <t>14822507</t>
  </si>
  <si>
    <t>14822550</t>
  </si>
  <si>
    <t>29/05/2023</t>
  </si>
  <si>
    <t>14822551</t>
  </si>
  <si>
    <t>14822597</t>
  </si>
  <si>
    <t>14822598</t>
  </si>
  <si>
    <t>14822599</t>
  </si>
  <si>
    <t>14822642</t>
  </si>
  <si>
    <t>14822643</t>
  </si>
  <si>
    <t>14822686</t>
  </si>
  <si>
    <t>29/08/2023</t>
  </si>
  <si>
    <t>14822687</t>
  </si>
  <si>
    <t>14822688</t>
  </si>
  <si>
    <t>מובטחות בבטחונות אחרים-ע'</t>
  </si>
  <si>
    <t>14822284</t>
  </si>
  <si>
    <t>13/03/2022</t>
  </si>
  <si>
    <t>מובטחות בבטחונות אחרים-פנג'</t>
  </si>
  <si>
    <t>14822406</t>
  </si>
  <si>
    <t>14822450</t>
  </si>
  <si>
    <t>15/03/2023</t>
  </si>
  <si>
    <t>14822510</t>
  </si>
  <si>
    <t>02/05/2023</t>
  </si>
  <si>
    <t>14822605</t>
  </si>
  <si>
    <t>14822692</t>
  </si>
  <si>
    <t>14854092</t>
  </si>
  <si>
    <t>06/12/2020</t>
  </si>
  <si>
    <t>14854153</t>
  </si>
  <si>
    <t>14854296</t>
  </si>
  <si>
    <t>14854339</t>
  </si>
  <si>
    <t>14/02/2022</t>
  </si>
  <si>
    <t>14854365</t>
  </si>
  <si>
    <t>13/04/2022</t>
  </si>
  <si>
    <t>14854398</t>
  </si>
  <si>
    <t>13/07/2022</t>
  </si>
  <si>
    <t>14854405</t>
  </si>
  <si>
    <t>15/08/2022</t>
  </si>
  <si>
    <t>14854424</t>
  </si>
  <si>
    <t>06/10/2022</t>
  </si>
  <si>
    <t>מובטחות בבטחונות אחרים-צל'</t>
  </si>
  <si>
    <t>14811188</t>
  </si>
  <si>
    <t>14811210</t>
  </si>
  <si>
    <t>20/01/2016</t>
  </si>
  <si>
    <t>מובטחות בבטחונות אחרים-קא'</t>
  </si>
  <si>
    <t>14822354</t>
  </si>
  <si>
    <t>14822356</t>
  </si>
  <si>
    <t>90145501</t>
  </si>
  <si>
    <t>90145502</t>
  </si>
  <si>
    <t>25/06/2017</t>
  </si>
  <si>
    <t>90145503</t>
  </si>
  <si>
    <t>02/11/2017</t>
  </si>
  <si>
    <t>90145504</t>
  </si>
  <si>
    <t>28/01/2018</t>
  </si>
  <si>
    <t>90145505</t>
  </si>
  <si>
    <t>26/07/2018</t>
  </si>
  <si>
    <t>90145506</t>
  </si>
  <si>
    <t>29/08/2018</t>
  </si>
  <si>
    <t>90145507</t>
  </si>
  <si>
    <t>23/12/2018</t>
  </si>
  <si>
    <t>90145508</t>
  </si>
  <si>
    <t>27/04/2020</t>
  </si>
  <si>
    <t>90145509</t>
  </si>
  <si>
    <t>24/06/2020</t>
  </si>
  <si>
    <t>90145511</t>
  </si>
  <si>
    <t>90145512</t>
  </si>
  <si>
    <t>90145513</t>
  </si>
  <si>
    <t>90145514</t>
  </si>
  <si>
    <t>90145515</t>
  </si>
  <si>
    <t>90145516</t>
  </si>
  <si>
    <t>90145517</t>
  </si>
  <si>
    <t>90145518</t>
  </si>
  <si>
    <t>90145519</t>
  </si>
  <si>
    <t>מובטחות בבטחונות אחרים-קגע'</t>
  </si>
  <si>
    <t>14856131</t>
  </si>
  <si>
    <t>14856132</t>
  </si>
  <si>
    <t>26/09/2011</t>
  </si>
  <si>
    <t>14856133</t>
  </si>
  <si>
    <t>31/12/2013</t>
  </si>
  <si>
    <t>14856134</t>
  </si>
  <si>
    <t>31/08/2014</t>
  </si>
  <si>
    <t>מובטחות בבטחונות אחרים-קס'</t>
  </si>
  <si>
    <t>14811617</t>
  </si>
  <si>
    <t>25/09/2017</t>
  </si>
  <si>
    <t>14811953</t>
  </si>
  <si>
    <t>מובטחות בבטחונות אחרים-קקמ'</t>
  </si>
  <si>
    <t>14770836</t>
  </si>
  <si>
    <t>14770838</t>
  </si>
  <si>
    <t>14770840</t>
  </si>
  <si>
    <t>14770842</t>
  </si>
  <si>
    <t>14770844</t>
  </si>
  <si>
    <t>98700003</t>
  </si>
  <si>
    <t>מובטחות בבטחונות אחרים-תע'</t>
  </si>
  <si>
    <t>14822593</t>
  </si>
  <si>
    <t>14823388</t>
  </si>
  <si>
    <t>19/09/2022</t>
  </si>
  <si>
    <t>מובטחות בבטחונות אחרים-אמ'</t>
  </si>
  <si>
    <t>14811275</t>
  </si>
  <si>
    <t>14/11/2016</t>
  </si>
  <si>
    <t>מובטחות בבטחונות אחרים-אשכ'</t>
  </si>
  <si>
    <t>90840000</t>
  </si>
  <si>
    <t>19/07/2017</t>
  </si>
  <si>
    <t>מובטחות בבטחונות אחרים-בב'</t>
  </si>
  <si>
    <t>14811394</t>
  </si>
  <si>
    <t>03/10/2017</t>
  </si>
  <si>
    <t>14811606</t>
  </si>
  <si>
    <t>09/03/2020</t>
  </si>
  <si>
    <t>14811703</t>
  </si>
  <si>
    <t>29/11/2020</t>
  </si>
  <si>
    <t>מובטחות בבטחונות אחרים-בג'</t>
  </si>
  <si>
    <t>14822424</t>
  </si>
  <si>
    <t>מובטחות בבטחונות אחרים-בכש'</t>
  </si>
  <si>
    <t>14770761</t>
  </si>
  <si>
    <t>14/09/2022</t>
  </si>
  <si>
    <t>מובטחות בבטחונות אחרים-גגא'</t>
  </si>
  <si>
    <t>14770760</t>
  </si>
  <si>
    <t>מובטחות בבטחונות אחרים-גה'</t>
  </si>
  <si>
    <t>14822289</t>
  </si>
  <si>
    <t>14822321</t>
  </si>
  <si>
    <t>10/05/2022</t>
  </si>
  <si>
    <t>14822322</t>
  </si>
  <si>
    <t>מובטחות בבטחונות אחרים-דמ'</t>
  </si>
  <si>
    <t>14822150</t>
  </si>
  <si>
    <t>01/07/2018</t>
  </si>
  <si>
    <t>מובטחות בבטחונות אחרים-הלוואה שש'</t>
  </si>
  <si>
    <t>14811243</t>
  </si>
  <si>
    <t>13/07/2016</t>
  </si>
  <si>
    <t>מובטחות בבטחונות אחרים-כי'</t>
  </si>
  <si>
    <t>14760916</t>
  </si>
  <si>
    <t>29/06/2017</t>
  </si>
  <si>
    <t>90840002</t>
  </si>
  <si>
    <t>90840004</t>
  </si>
  <si>
    <t>04/01/2018</t>
  </si>
  <si>
    <t>90840006</t>
  </si>
  <si>
    <t>04/04/2018</t>
  </si>
  <si>
    <t>90840008</t>
  </si>
  <si>
    <t>04/07/2018</t>
  </si>
  <si>
    <t>90840010</t>
  </si>
  <si>
    <t>04/10/2018</t>
  </si>
  <si>
    <t>90840012</t>
  </si>
  <si>
    <t>03/01/2019</t>
  </si>
  <si>
    <t>90840013</t>
  </si>
  <si>
    <t>04/04/2019</t>
  </si>
  <si>
    <t>90840014</t>
  </si>
  <si>
    <t>04/10/2019</t>
  </si>
  <si>
    <t>90840015</t>
  </si>
  <si>
    <t>03/04/2020</t>
  </si>
  <si>
    <t>90840016</t>
  </si>
  <si>
    <t>90840017</t>
  </si>
  <si>
    <t>04/10/2020</t>
  </si>
  <si>
    <t>90840018</t>
  </si>
  <si>
    <t>04/01/2021</t>
  </si>
  <si>
    <t>90840019</t>
  </si>
  <si>
    <t>04/04/2021</t>
  </si>
  <si>
    <t>90840020</t>
  </si>
  <si>
    <t>27/10/2021</t>
  </si>
  <si>
    <t>90840021</t>
  </si>
  <si>
    <t>23/02/2022</t>
  </si>
  <si>
    <t>90840022</t>
  </si>
  <si>
    <t>11/07/2022</t>
  </si>
  <si>
    <t>90840023</t>
  </si>
  <si>
    <t>90840024</t>
  </si>
  <si>
    <t>15/08/2023</t>
  </si>
  <si>
    <t>מובטחות בבטחונות אחרים-מאת'</t>
  </si>
  <si>
    <t>14856015</t>
  </si>
  <si>
    <t>23/03/2016</t>
  </si>
  <si>
    <t>מובטחות בבטחונות אחרים-סכפ'</t>
  </si>
  <si>
    <t>14822584</t>
  </si>
  <si>
    <t>26/06/2023</t>
  </si>
  <si>
    <t>14822585</t>
  </si>
  <si>
    <t>מובטחות בבטחונות אחרים-ענצ'</t>
  </si>
  <si>
    <t>14856164</t>
  </si>
  <si>
    <t>29/10/2017</t>
  </si>
  <si>
    <t>מובטחות בבטחונות אחרים-קיר'</t>
  </si>
  <si>
    <t>14822318</t>
  </si>
  <si>
    <t>מובטחות בבטחונות אחרים-קמ'</t>
  </si>
  <si>
    <t>14770342</t>
  </si>
  <si>
    <t>02/08/2017</t>
  </si>
  <si>
    <t>14770347</t>
  </si>
  <si>
    <t>15/08/2017</t>
  </si>
  <si>
    <t>14770419</t>
  </si>
  <si>
    <t>מובטחות בבטחונות אחרים-קרט'</t>
  </si>
  <si>
    <t>14822191</t>
  </si>
  <si>
    <t>מובטחות בבטחונות אחרים-רע'</t>
  </si>
  <si>
    <t>14856145</t>
  </si>
  <si>
    <t>30/03/2011</t>
  </si>
  <si>
    <t>14856146</t>
  </si>
  <si>
    <t>30/06/2014</t>
  </si>
  <si>
    <t>מובטחות בבטחונות אחרים-שגי'</t>
  </si>
  <si>
    <t>14770759</t>
  </si>
  <si>
    <t>מובטחות בבטחונות אחרים-שש'</t>
  </si>
  <si>
    <t>14811902</t>
  </si>
  <si>
    <t>מובטחות בבטחונות אחרים-תיה'</t>
  </si>
  <si>
    <t>14770758</t>
  </si>
  <si>
    <t>מובטחות בבטחונות אחרים-אה'</t>
  </si>
  <si>
    <t>14821560</t>
  </si>
  <si>
    <t>21/02/2018</t>
  </si>
  <si>
    <t>14821561</t>
  </si>
  <si>
    <t>04/03/2018</t>
  </si>
  <si>
    <t>14821562</t>
  </si>
  <si>
    <t>10/06/2019</t>
  </si>
  <si>
    <t>14821588</t>
  </si>
  <si>
    <t>03/12/2019</t>
  </si>
  <si>
    <t>מובטחות בבטחונות אחרים-איד'</t>
  </si>
  <si>
    <t>97000000</t>
  </si>
  <si>
    <t>מובטחות בבטחונות אחרים-גהא'</t>
  </si>
  <si>
    <t>14822385</t>
  </si>
  <si>
    <t>מובטחות בבטחונות אחרים-דס'</t>
  </si>
  <si>
    <t>97204900</t>
  </si>
  <si>
    <t>02/01/2020</t>
  </si>
  <si>
    <t>מובטחות בבטחונות אחרים-הלוואה נק'</t>
  </si>
  <si>
    <t>14770068</t>
  </si>
  <si>
    <t>ilA-</t>
  </si>
  <si>
    <t>13/01/2013</t>
  </si>
  <si>
    <t>14770072</t>
  </si>
  <si>
    <t>27/01/2013</t>
  </si>
  <si>
    <t>מובטחות בבטחונות אחרים-הלוואה ספ'1</t>
  </si>
  <si>
    <t>14821142</t>
  </si>
  <si>
    <t>28/12/2016</t>
  </si>
  <si>
    <t>מובטחות בבטחונות אחרים-ואב'</t>
  </si>
  <si>
    <t>14770784</t>
  </si>
  <si>
    <t>08/11/2022</t>
  </si>
  <si>
    <t>14770787</t>
  </si>
  <si>
    <t>06/07/2022</t>
  </si>
  <si>
    <t>מובטחות בבטחונות אחרים-לאק'</t>
  </si>
  <si>
    <t>14821391</t>
  </si>
  <si>
    <t>21/02/2019</t>
  </si>
  <si>
    <t>14821393</t>
  </si>
  <si>
    <t>25/02/2019</t>
  </si>
  <si>
    <t>90152002</t>
  </si>
  <si>
    <t>90152005</t>
  </si>
  <si>
    <t>25/02/2020</t>
  </si>
  <si>
    <t>90152006</t>
  </si>
  <si>
    <t>90152011</t>
  </si>
  <si>
    <t>90152012</t>
  </si>
  <si>
    <t>מובטחות בבטחונות אחרים-מאא'</t>
  </si>
  <si>
    <t>14821863</t>
  </si>
  <si>
    <t>17/09/2020</t>
  </si>
  <si>
    <t>מובטחות בבטחונות אחרים-מסש'</t>
  </si>
  <si>
    <t>14822587</t>
  </si>
  <si>
    <t>14822588</t>
  </si>
  <si>
    <t>14822590</t>
  </si>
  <si>
    <t>מובטחות בבטחונות אחרים-משכ'</t>
  </si>
  <si>
    <t>14823383</t>
  </si>
  <si>
    <t>14823385</t>
  </si>
  <si>
    <t>14856197</t>
  </si>
  <si>
    <t>21/09/2022</t>
  </si>
  <si>
    <t>מובטחות בבטחונות אחרים-נק'</t>
  </si>
  <si>
    <t>14770506</t>
  </si>
  <si>
    <t>23/03/2020</t>
  </si>
  <si>
    <t>14770546</t>
  </si>
  <si>
    <t>06/08/2020</t>
  </si>
  <si>
    <t>מובטחות בבטחונות אחרים-ספ'</t>
  </si>
  <si>
    <t>14821143</t>
  </si>
  <si>
    <t>מובטחות בבטחונות אחרים-סת'</t>
  </si>
  <si>
    <t>14770850</t>
  </si>
  <si>
    <t>13/02/2022</t>
  </si>
  <si>
    <t>מובטחות בבטחונות אחרים-פדס'</t>
  </si>
  <si>
    <t>14822464</t>
  </si>
  <si>
    <t>14822467</t>
  </si>
  <si>
    <t>29/01/2023</t>
  </si>
  <si>
    <t>14822469</t>
  </si>
  <si>
    <t>מובטחות בבטחונות אחרים-פמ'</t>
  </si>
  <si>
    <t>14770556</t>
  </si>
  <si>
    <t>19/11/2020</t>
  </si>
  <si>
    <t>מובטחות בבטחונות אחרים-פסש'</t>
  </si>
  <si>
    <t>14770776</t>
  </si>
  <si>
    <t>14770780</t>
  </si>
  <si>
    <t>15/10/2022</t>
  </si>
  <si>
    <t>14856200</t>
  </si>
  <si>
    <t>27/10/2022</t>
  </si>
  <si>
    <t>מובטחות בבטחונות אחרים-קר'</t>
  </si>
  <si>
    <t>14770637</t>
  </si>
  <si>
    <t>14770847</t>
  </si>
  <si>
    <t>30/08/2023</t>
  </si>
  <si>
    <t>מובטחות בבטחונות אחרים-שחפ'</t>
  </si>
  <si>
    <t>14770768</t>
  </si>
  <si>
    <t>18/05/2022</t>
  </si>
  <si>
    <t>14770770</t>
  </si>
  <si>
    <t>29/09/2022</t>
  </si>
  <si>
    <t>14770774</t>
  </si>
  <si>
    <t>18/06/2022</t>
  </si>
  <si>
    <t>מובטחות בבטחונות אחרים-דש'</t>
  </si>
  <si>
    <t>14811846</t>
  </si>
  <si>
    <t>מובטחות בבטחונות אחרים-ימ'</t>
  </si>
  <si>
    <t>14770712</t>
  </si>
  <si>
    <t>20/05/2022</t>
  </si>
  <si>
    <t>14770713</t>
  </si>
  <si>
    <t>מובטחות בבטחונות אחרים-מתי'</t>
  </si>
  <si>
    <t>14821271</t>
  </si>
  <si>
    <t>11/04/2018</t>
  </si>
  <si>
    <t>14821524</t>
  </si>
  <si>
    <t>27/08/2019</t>
  </si>
  <si>
    <t>14821652</t>
  </si>
  <si>
    <t>14821699</t>
  </si>
  <si>
    <t>17/03/2020</t>
  </si>
  <si>
    <t>14822367</t>
  </si>
  <si>
    <t>11/08/2022</t>
  </si>
  <si>
    <t>מובטחות בבטחונות אחרים-קז'</t>
  </si>
  <si>
    <t>14770492</t>
  </si>
  <si>
    <t>מובטחות בבטחונות אחרים-קש'</t>
  </si>
  <si>
    <t>14770494</t>
  </si>
  <si>
    <t>מובטחות בבטחונות אחרים-רא'</t>
  </si>
  <si>
    <t>14822082</t>
  </si>
  <si>
    <t>22/08/2018</t>
  </si>
  <si>
    <t>מובטחות בבטחונות אחרים-רח'</t>
  </si>
  <si>
    <t>14811574</t>
  </si>
  <si>
    <t>22/06/2015</t>
  </si>
  <si>
    <t>14811602</t>
  </si>
  <si>
    <t>26/02/2020</t>
  </si>
  <si>
    <t>14811838</t>
  </si>
  <si>
    <t>מובטחות בבטחונות אחרים-שא'</t>
  </si>
  <si>
    <t>14770493</t>
  </si>
  <si>
    <t>מובטחות בבטחונות אחרים-בפ'</t>
  </si>
  <si>
    <t>14811416</t>
  </si>
  <si>
    <t>12/12/2017</t>
  </si>
  <si>
    <t>מובטחות בבטחונות אחרים-הלוואה פב'</t>
  </si>
  <si>
    <t>14811141</t>
  </si>
  <si>
    <t>05/05/2015</t>
  </si>
  <si>
    <t>14811172</t>
  </si>
  <si>
    <t>24/09/2015</t>
  </si>
  <si>
    <t>מובטחות בבטחונות אחרים-וגב'</t>
  </si>
  <si>
    <t>14770785</t>
  </si>
  <si>
    <t>14770789</t>
  </si>
  <si>
    <t>מובטחות בבטחונות אחרים-סצא'</t>
  </si>
  <si>
    <t>14822341</t>
  </si>
  <si>
    <t>16/06/2022</t>
  </si>
  <si>
    <t>14822386</t>
  </si>
  <si>
    <t>28/09/2022</t>
  </si>
  <si>
    <t>14822517</t>
  </si>
  <si>
    <t>04/05/2023</t>
  </si>
  <si>
    <t>14822534</t>
  </si>
  <si>
    <t>מובטחות בבטחונות אחרים-פרו'</t>
  </si>
  <si>
    <t>14770782</t>
  </si>
  <si>
    <t>24/10/2022</t>
  </si>
  <si>
    <t>מובטחות בבטחונות אחרים-אק'</t>
  </si>
  <si>
    <t>14822637</t>
  </si>
  <si>
    <t>24/07/2023</t>
  </si>
  <si>
    <t>מובטחות בבטחונות אחרים-בסל'</t>
  </si>
  <si>
    <t>14822299</t>
  </si>
  <si>
    <t>21/03/2022</t>
  </si>
  <si>
    <t>14822402</t>
  </si>
  <si>
    <t>26/12/2022</t>
  </si>
  <si>
    <t>מובטחות בבטחונות אחרים-בסע'</t>
  </si>
  <si>
    <t>14822297</t>
  </si>
  <si>
    <t>14822401</t>
  </si>
  <si>
    <t>מובטחות בבטחונות אחרים-מאב'</t>
  </si>
  <si>
    <t>14822511</t>
  </si>
  <si>
    <t>14822516</t>
  </si>
  <si>
    <t>14822592</t>
  </si>
  <si>
    <t>14822639</t>
  </si>
  <si>
    <t>25/07/2023</t>
  </si>
  <si>
    <t>14822684</t>
  </si>
  <si>
    <t>23/08/2023</t>
  </si>
  <si>
    <t>מובטחות בבטחונות אחרים-מבא'</t>
  </si>
  <si>
    <t>14823393</t>
  </si>
  <si>
    <t>14823394</t>
  </si>
  <si>
    <t>14823396</t>
  </si>
  <si>
    <t>מובטחות בבטחונות אחרים-נג'</t>
  </si>
  <si>
    <t>14770771</t>
  </si>
  <si>
    <t>14811945</t>
  </si>
  <si>
    <t>14811946</t>
  </si>
  <si>
    <t>14854425</t>
  </si>
  <si>
    <t>14854426</t>
  </si>
  <si>
    <t>14854427</t>
  </si>
  <si>
    <t>מובטחות בבטחונות אחרים-עוא'</t>
  </si>
  <si>
    <t>14822411</t>
  </si>
  <si>
    <t>14822412</t>
  </si>
  <si>
    <t>מובטחות בבטחונות אחרים-קמש'</t>
  </si>
  <si>
    <t>14770738</t>
  </si>
  <si>
    <t>10/08/2022</t>
  </si>
  <si>
    <t>14770746</t>
  </si>
  <si>
    <t>22/08/2022</t>
  </si>
  <si>
    <t>14770753</t>
  </si>
  <si>
    <t>מובטחות בבטחונות אחרים-קשב'</t>
  </si>
  <si>
    <t>14822498</t>
  </si>
  <si>
    <t>26/03/2023</t>
  </si>
  <si>
    <t>90301010</t>
  </si>
  <si>
    <t>22/06/2023</t>
  </si>
  <si>
    <t>90301011</t>
  </si>
  <si>
    <t>מובטחות בבטחונות אחרים-רמ'</t>
  </si>
  <si>
    <t>14822641</t>
  </si>
  <si>
    <t>סה"כ מובטחות בשעבוד כלי רכב</t>
  </si>
  <si>
    <t>שעבוד כלי רכב-ד'</t>
  </si>
  <si>
    <t>14811083</t>
  </si>
  <si>
    <t>17/12/2014</t>
  </si>
  <si>
    <t>שעבוד כלי רכב-פס'</t>
  </si>
  <si>
    <t>14450203</t>
  </si>
  <si>
    <t>02/02/2021</t>
  </si>
  <si>
    <t>שעבוד כלי רכב-הלוואה מא'</t>
  </si>
  <si>
    <t>14460091</t>
  </si>
  <si>
    <t>שעבוד כלי רכב-פל'</t>
  </si>
  <si>
    <t>14770521</t>
  </si>
  <si>
    <t>14770590</t>
  </si>
  <si>
    <t>17/03/2021</t>
  </si>
  <si>
    <t>14770595</t>
  </si>
  <si>
    <t>20/04/2021</t>
  </si>
  <si>
    <t>14770622</t>
  </si>
  <si>
    <t>14770757</t>
  </si>
  <si>
    <t>14770814</t>
  </si>
  <si>
    <t>14822716</t>
  </si>
  <si>
    <t>סה"כ הלוואות לסוכנים</t>
  </si>
  <si>
    <t xml:space="preserve">  מובטחות בתזרים עמלות</t>
  </si>
  <si>
    <t xml:space="preserve">  בטחונות אחרים</t>
  </si>
  <si>
    <t>סה"כ הלוואות לעובדים ונושאי משרה</t>
  </si>
  <si>
    <t>סה"כ לא מובטחות</t>
  </si>
  <si>
    <t>סה"כ הלוואות בחו"ל</t>
  </si>
  <si>
    <t>סה"כ הלוואות</t>
  </si>
  <si>
    <t>1.ד. הלוואות:</t>
  </si>
  <si>
    <t>ענף משק</t>
  </si>
  <si>
    <t>שיעור ריבית ממוצע</t>
  </si>
  <si>
    <t>סה"כ צמוד למדד</t>
  </si>
  <si>
    <t>בנק לאומי למשכנתאות-28.10.2034</t>
  </si>
  <si>
    <t>13110061</t>
  </si>
  <si>
    <t>77</t>
  </si>
  <si>
    <t>13110063</t>
  </si>
  <si>
    <t>בנק לאומי למשכנתאות בע"מ</t>
  </si>
  <si>
    <t>13110064</t>
  </si>
  <si>
    <t>13110066</t>
  </si>
  <si>
    <t>פקדון בלמ"ש 5.3% 10/2034</t>
  </si>
  <si>
    <t>6021919</t>
  </si>
  <si>
    <t>פקדון שקלי 60 חודשים 26.02.19 בנק הפועלים*</t>
  </si>
  <si>
    <t>14821397</t>
  </si>
  <si>
    <t>סה"כ נקוב במט"ח</t>
  </si>
  <si>
    <t>סה"כ צמוד למט"ח</t>
  </si>
  <si>
    <t>סה"כ פקדונות מעל 3 חודשים</t>
  </si>
  <si>
    <t>1.ה. פקדונות מעל 3 חודשים:</t>
  </si>
  <si>
    <t>תנאי ושיעור ריבית</t>
  </si>
  <si>
    <t>תאריך שערוך אחרון</t>
  </si>
  <si>
    <t>אופי הנכס</t>
  </si>
  <si>
    <t>כתובת הנכס</t>
  </si>
  <si>
    <t>שעור תשואה במהלך התקופה</t>
  </si>
  <si>
    <t>סה"כ מקרקעין בישראל:</t>
  </si>
  <si>
    <t>סה"כ מניב</t>
  </si>
  <si>
    <t>סה"כ לא מניב</t>
  </si>
  <si>
    <t>סה"כ מקרקעין בחו"ל:</t>
  </si>
  <si>
    <t>סה"כ מקרקעין</t>
  </si>
  <si>
    <t>1. ו. זכויות במקרקעין:</t>
  </si>
  <si>
    <t>שווי משוערך</t>
  </si>
  <si>
    <t>סה"כ השקעה בחברות מוחזקות</t>
  </si>
  <si>
    <t>1. ז. השקעה בחברות מוחזקות:</t>
  </si>
  <si>
    <t>שם המדרג</t>
  </si>
  <si>
    <t>שעור הריבית</t>
  </si>
  <si>
    <t>תשואה לפדיון</t>
  </si>
  <si>
    <t>ביטחונות CSA במטבע 20001</t>
  </si>
  <si>
    <t>88820001</t>
  </si>
  <si>
    <t>ביטחונות CSA במטבע 20001 (OTC) פועלים*</t>
  </si>
  <si>
    <t>77700019</t>
  </si>
  <si>
    <t>ביטחונות CSA במטבע 20001 (OTC)*</t>
  </si>
  <si>
    <t>77720001</t>
  </si>
  <si>
    <t>ביטחונות CSA במטבע 80 (OTC) לאומי*</t>
  </si>
  <si>
    <t>77700080</t>
  </si>
  <si>
    <t>חייבים למיון בטחונות שקל לס בארץ*</t>
  </si>
  <si>
    <t>777000801</t>
  </si>
  <si>
    <t>777000802</t>
  </si>
  <si>
    <t>ריבית לקבל עוש לאומי*</t>
  </si>
  <si>
    <t>26631600</t>
  </si>
  <si>
    <t>זכאים דיסקונט דור 1</t>
  </si>
  <si>
    <t>56600763</t>
  </si>
  <si>
    <t>חייבים מובטחות במשכנתא-כל</t>
  </si>
  <si>
    <t>26631181</t>
  </si>
  <si>
    <t>12025120</t>
  </si>
  <si>
    <t>120200000</t>
  </si>
  <si>
    <t>126203060</t>
  </si>
  <si>
    <t>חייבים מובטחות במשכנתא-מב</t>
  </si>
  <si>
    <t>20000</t>
  </si>
  <si>
    <t>25000</t>
  </si>
  <si>
    <t>21000</t>
  </si>
  <si>
    <t>10000</t>
  </si>
  <si>
    <t>10010</t>
  </si>
  <si>
    <t>15000</t>
  </si>
  <si>
    <t>320000</t>
  </si>
  <si>
    <t>325000</t>
  </si>
  <si>
    <t>321000</t>
  </si>
  <si>
    <t>310000</t>
  </si>
  <si>
    <t>310010</t>
  </si>
  <si>
    <t>315000</t>
  </si>
  <si>
    <t>420000</t>
  </si>
  <si>
    <t>425000</t>
  </si>
  <si>
    <t>421000</t>
  </si>
  <si>
    <t>410000</t>
  </si>
  <si>
    <t>410010</t>
  </si>
  <si>
    <t>56600757</t>
  </si>
  <si>
    <t>56600759</t>
  </si>
  <si>
    <t>56600762</t>
  </si>
  <si>
    <t>חייבים מובטחות במשכנתא-פב</t>
  </si>
  <si>
    <t>11010</t>
  </si>
  <si>
    <t>11500</t>
  </si>
  <si>
    <t>56600744</t>
  </si>
  <si>
    <t>חייבים משכנתאות עסקת כנרית צמוד</t>
  </si>
  <si>
    <t>26631180</t>
  </si>
  <si>
    <t>פיגורים שתפ דיסקונט שקלי עוגן 60 עמיתים</t>
  </si>
  <si>
    <t>515000</t>
  </si>
  <si>
    <t>פיגורים שתפ דיסקונט שקלי פריים עמיתים</t>
  </si>
  <si>
    <t>510010</t>
  </si>
  <si>
    <t>פיגורים שתפ דיסקונט שקלי קבועה עמיתים</t>
  </si>
  <si>
    <t>510000</t>
  </si>
  <si>
    <t>פיגורים שתפ מזרחי צמוד עוגן 30 עמיתים דור ב</t>
  </si>
  <si>
    <t>322500</t>
  </si>
  <si>
    <t>פיגורים שתפ מזרחי צמוד עוגן 30 עמיתים דור ג</t>
  </si>
  <si>
    <t>422500</t>
  </si>
  <si>
    <t>סלקום - תשלום UPFRONT*</t>
  </si>
  <si>
    <t>56631396</t>
  </si>
  <si>
    <t>ביטחונות דולר-JPM</t>
  </si>
  <si>
    <t>99920001</t>
  </si>
  <si>
    <t>LEH 6.9 49 29.06.2049</t>
  </si>
  <si>
    <t>601562210</t>
  </si>
  <si>
    <t>LEHMANזמני 6.5% 19/07/2017</t>
  </si>
  <si>
    <t>602968030</t>
  </si>
  <si>
    <t>חוז מס במקור עמיתים 2023 מהסל</t>
  </si>
  <si>
    <t>26630758</t>
  </si>
  <si>
    <t>חייבים מעבר מסל לס</t>
  </si>
  <si>
    <t>26631079</t>
  </si>
  <si>
    <t>יורובט החזר</t>
  </si>
  <si>
    <t>26631500</t>
  </si>
  <si>
    <t>סה"כ השקעות אחרות</t>
  </si>
  <si>
    <t xml:space="preserve">1. ח. השקעות אחרות </t>
  </si>
  <si>
    <t>סכום ההתחייבות</t>
  </si>
  <si>
    <t>01/01/2033</t>
  </si>
  <si>
    <t>01/06/2033</t>
  </si>
  <si>
    <t>REALITY INVESTMENT FUND V L.P</t>
  </si>
  <si>
    <t>31/03/2032</t>
  </si>
  <si>
    <t>יתרת מסגרת אשראי-אהב'</t>
  </si>
  <si>
    <t>16/03/2025</t>
  </si>
  <si>
    <t>יתרת מסגרת אשראי-אזי'</t>
  </si>
  <si>
    <t>10/03/2041</t>
  </si>
  <si>
    <t>25/03/2024</t>
  </si>
  <si>
    <t>יתרת מסגרת אשראי-אפסא'</t>
  </si>
  <si>
    <t>07/11/2023</t>
  </si>
  <si>
    <t>יתרת מסגרת אשראי-בבס'</t>
  </si>
  <si>
    <t>19/04/2040</t>
  </si>
  <si>
    <t>יתרת מסגרת אשראי-בכ'</t>
  </si>
  <si>
    <t>30/06/2024</t>
  </si>
  <si>
    <t>יתרת מסגרת אשראי-בסל'</t>
  </si>
  <si>
    <t>21/03/2024</t>
  </si>
  <si>
    <t>יתרת מסגרת אשראי-בסע'</t>
  </si>
  <si>
    <t>יתרת מסגרת אשראי-המ'</t>
  </si>
  <si>
    <t>15/07/2024</t>
  </si>
  <si>
    <t>יתרת מסגרת אשראי-ואב'</t>
  </si>
  <si>
    <t>08/02/2025</t>
  </si>
  <si>
    <t>יתרת מסגרת אשראי-וגב'</t>
  </si>
  <si>
    <t>יתרת מסגרת אשראי-ור'</t>
  </si>
  <si>
    <t>01/01/2028</t>
  </si>
  <si>
    <t>09/01/2024</t>
  </si>
  <si>
    <t>יתרת מסגרת אשראי-י'</t>
  </si>
  <si>
    <t>28/02/2024</t>
  </si>
  <si>
    <t>יתרת מסגרת אשראי-כי'</t>
  </si>
  <si>
    <t>יתרת מסגרת אשראי-לאק'</t>
  </si>
  <si>
    <t>25/02/2025</t>
  </si>
  <si>
    <t>25/02/2026</t>
  </si>
  <si>
    <t>יתרת מסגרת אשראי-לה'</t>
  </si>
  <si>
    <t>07/02/2029</t>
  </si>
  <si>
    <t>25/03/2028</t>
  </si>
  <si>
    <t>יתרת מסגרת אשראי-מאב'</t>
  </si>
  <si>
    <t>27/04/2024</t>
  </si>
  <si>
    <t>יתרת מסגרת אשראי-מאע'</t>
  </si>
  <si>
    <t>20/06/2025</t>
  </si>
  <si>
    <t>20/06/2028</t>
  </si>
  <si>
    <t>יתרת מסגרת אשראי-מבא'</t>
  </si>
  <si>
    <t>24/07/2026</t>
  </si>
  <si>
    <t>יתרת מסגרת אשראי-מהצ'</t>
  </si>
  <si>
    <t>20/06/2030</t>
  </si>
  <si>
    <t>יתרת מסגרת אשראי-מט'</t>
  </si>
  <si>
    <t>04/11/2026</t>
  </si>
  <si>
    <t>יתרת מסגרת אשראי-ממי'</t>
  </si>
  <si>
    <t>30/07/2024</t>
  </si>
  <si>
    <t>יתרת מסגרת אשראי-מסש'</t>
  </si>
  <si>
    <t>01/01/2041</t>
  </si>
  <si>
    <t>31/03/2040</t>
  </si>
  <si>
    <t>יתרת מסגרת אשראי-משכ'</t>
  </si>
  <si>
    <t>06/09/2037</t>
  </si>
  <si>
    <t>27/09/2038</t>
  </si>
  <si>
    <t>יתרת מסגרת אשראי-נג'</t>
  </si>
  <si>
    <t>25/10/2023</t>
  </si>
  <si>
    <t>יתרת מסגרת אשראי-נד'</t>
  </si>
  <si>
    <t>15/01/2025</t>
  </si>
  <si>
    <t>יתרת מסגרת אשראי-נה'</t>
  </si>
  <si>
    <t>28/12/2023</t>
  </si>
  <si>
    <t>יתרת מסגרת אשראי-סי'</t>
  </si>
  <si>
    <t>01/11/2026</t>
  </si>
  <si>
    <t>01/11/2041</t>
  </si>
  <si>
    <t>יתרת מסגרת אשראי-סכפ'</t>
  </si>
  <si>
    <t>29/02/2040</t>
  </si>
  <si>
    <t>יתרת מסגרת אשראי-ספ'</t>
  </si>
  <si>
    <t>05/01/2026</t>
  </si>
  <si>
    <t>יתרת מסגרת אשראי-סת'</t>
  </si>
  <si>
    <t>10/08/2025</t>
  </si>
  <si>
    <t>יתרת מסגרת אשראי-פדס'</t>
  </si>
  <si>
    <t>02/05/2040</t>
  </si>
  <si>
    <t>יתרת מסגרת אשראי-פנג'</t>
  </si>
  <si>
    <t>28/08/2024</t>
  </si>
  <si>
    <t>יתרת מסגרת אשראי-פסש'</t>
  </si>
  <si>
    <t>07/12/2040</t>
  </si>
  <si>
    <t>יתרת מסגרת אשראי-קא'</t>
  </si>
  <si>
    <t>25/09/2037</t>
  </si>
  <si>
    <t>יתרת מסגרת אשראי-קס'</t>
  </si>
  <si>
    <t>25/07/2033</t>
  </si>
  <si>
    <t>יתרת מסגרת אשראי-קקמ'</t>
  </si>
  <si>
    <t>01/11/2033</t>
  </si>
  <si>
    <t>29/06/2028</t>
  </si>
  <si>
    <t>29/07/2029</t>
  </si>
  <si>
    <t>יתרת מסגרת אשראי-קרט'</t>
  </si>
  <si>
    <t>19/10/2023</t>
  </si>
  <si>
    <t>יתרת מסגרת אשראי-קשב'</t>
  </si>
  <si>
    <t>20/03/2026</t>
  </si>
  <si>
    <t>יתרת מסגרת אשראי-רטא</t>
  </si>
  <si>
    <t>31/12/2024</t>
  </si>
  <si>
    <t>יתרת מסגרת אשראי-שג'</t>
  </si>
  <si>
    <t>21/05/2024</t>
  </si>
  <si>
    <t>יתרת מסגרת אשראי-שחפ'</t>
  </si>
  <si>
    <t>01/01/2040</t>
  </si>
  <si>
    <t>25/09/2039</t>
  </si>
  <si>
    <t>יתרת מסגרת אשראי-תאי'</t>
  </si>
  <si>
    <t>10/01/2035</t>
  </si>
  <si>
    <t>יתרת מסגרת אשראי-תע'</t>
  </si>
  <si>
    <t>19/09/2024</t>
  </si>
  <si>
    <t>31/05/2032</t>
  </si>
  <si>
    <t>Coller GP-led and Direct Secondaries - B, L.P</t>
  </si>
  <si>
    <t>10/05/2034</t>
  </si>
  <si>
    <t>Coller International Partners IX - B, L.P</t>
  </si>
  <si>
    <t>Coller LP Secondaries - B, L.P</t>
  </si>
  <si>
    <t>CVC CAPITAL PARTNERS IX A LP</t>
  </si>
  <si>
    <t>30/06/2033</t>
  </si>
  <si>
    <t>31/12/2030</t>
  </si>
  <si>
    <t>31/12/2033</t>
  </si>
  <si>
    <t>EQT Infrastructure VI (No.1) EUR SCSp</t>
  </si>
  <si>
    <t>31/12/2034</t>
  </si>
  <si>
    <t>30/04/2033</t>
  </si>
  <si>
    <t>31/03/2028</t>
  </si>
  <si>
    <t>23/04/2031</t>
  </si>
  <si>
    <t>Longpoint ישיר</t>
  </si>
  <si>
    <t>08/11/2032</t>
  </si>
  <si>
    <t>01/04/2032</t>
  </si>
  <si>
    <t>סה"כ יתרות התחייבות להשקעה</t>
  </si>
  <si>
    <t>1. ט. יתרות התחייבות להשקעה:</t>
  </si>
  <si>
    <t>תאריך סיום ההתחייבות</t>
  </si>
  <si>
    <t>סה"כ אג"ח קונצרני סחיר</t>
  </si>
  <si>
    <t>2.א. אג"ח קונצרני סחיר</t>
  </si>
  <si>
    <t>ריבית אפקטיבית</t>
  </si>
  <si>
    <t>עלות מתואמת</t>
  </si>
  <si>
    <t>בישראל:</t>
  </si>
  <si>
    <t>סה"כ אג"ח קונצרני לא סחיר</t>
  </si>
  <si>
    <t>2.ב. אג"ח קונצרני לא סחיר</t>
  </si>
  <si>
    <t>סה"כ מסגרת אשראי מנוצלות ללווים</t>
  </si>
  <si>
    <t>2.ג. מסגרות אשראי מנוצלות ללווים</t>
  </si>
  <si>
    <t>הראל פנסיה</t>
  </si>
  <si>
    <t>חו"ז הראל פנסיה (2-2023)</t>
  </si>
  <si>
    <t>חו"ז הראל פנסיה (3-2023)</t>
  </si>
  <si>
    <t>חו"ז הראל פנסיה (4-2023)</t>
  </si>
  <si>
    <t>חו"ז הראל פנסיה (5-2023)</t>
  </si>
  <si>
    <t>חו"ז הראל פנסיה (6-2023)</t>
  </si>
  <si>
    <t>חו"ז הראל פנסיה (7-2023)</t>
  </si>
  <si>
    <t>חו"ז הראל פנסיה (8-2023)</t>
  </si>
  <si>
    <t>חו"ז הראל פנסיה (9-2023)</t>
  </si>
  <si>
    <t>CON214ER STAPLES (XLP</t>
  </si>
  <si>
    <t>FIRST TRUST CON214E</t>
  </si>
  <si>
    <t>הגעת לשדה האחרון בשורה זו</t>
  </si>
  <si>
    <t>תא ללא תוכן, המשך בתא הבא</t>
  </si>
  <si>
    <t>שורה זו ריקה</t>
  </si>
  <si>
    <t>שורה זו אחרונה בגיליון מספר 1 מתוך  30 גיליונות</t>
  </si>
  <si>
    <t>שורה זו אחרונה בגיליון מספר 2 מתוך  30 גיליונות</t>
  </si>
  <si>
    <t>שורה זו אחרונה בגיליון מספר 3 מתוך  30 גיליונות</t>
  </si>
  <si>
    <t>שורה זו אחרונה בגיליון מספר 4 מתוך  30 גיליונות</t>
  </si>
  <si>
    <t>שורה זו אחרונה בגיליון מספר 5 מתוך  30 גיליונות</t>
  </si>
  <si>
    <t>שורה זו אחרונה בגיליון מספר 6 מתוך  30 גיליונות</t>
  </si>
  <si>
    <t>שורה זו אחרונה בגיליון מספר 7 מתוך  30 גיליונות</t>
  </si>
  <si>
    <t>שורה זו אחרונה בגיליון מספר 8 מתוך  30 גיליונות</t>
  </si>
  <si>
    <t>שורה זו אחרונה בגיליון מספר 9 מתוך  30 גיליונות</t>
  </si>
  <si>
    <t>שורה זו אחרונה בגיליון מספר 10 מתוך  30 גיליונות</t>
  </si>
  <si>
    <t>שורה זו אחרונה בגיליון מספר 11 מתוך  30 גיליונות</t>
  </si>
  <si>
    <t>שורה זו אחרונה בגיליון מספר 12 מתוך  30 גיליונות</t>
  </si>
  <si>
    <t>שורה זו אחרונה בגיליון מספר 13 מתוך  30 גיליונות</t>
  </si>
  <si>
    <t>שורה זו אחרונה בגיליון מספר 14 מתוך  30 גיליונות</t>
  </si>
  <si>
    <t>שורה זו אחרונה בגיליון מספר 15 מתוך  30 גיליונות</t>
  </si>
  <si>
    <t>שורה זו אחרונה בגיליון מספר 16 מתוך  30 גיליונות</t>
  </si>
  <si>
    <t>שורה זו אחרונה בגיליון מספר 17 מתוך  30 גיליונות</t>
  </si>
  <si>
    <t>שורה זו אחרונה בגיליון מספר 18 מתוך  30 גיליונות</t>
  </si>
  <si>
    <t>שורה זו אחרונה בגיליון מספר 19 מתוך  30 גיליונות</t>
  </si>
  <si>
    <t>שורה זו אחרונה בגיליון מספר 20 מתוך  30 גיליונות</t>
  </si>
  <si>
    <t>שורה זו אחרונה בגיליון מספר 21 מתוך  30 גיליונות</t>
  </si>
  <si>
    <t>שורה זו אחרונה בגיליון מספר 22 מתוך  30 גיליונות</t>
  </si>
  <si>
    <t>שורה זו אחרונה בגיליון מספר 23 מתוך  30 גיליונות</t>
  </si>
  <si>
    <t>שורה זו אחרונה בגיליון מספר 24 מתוך  30 גיליונות</t>
  </si>
  <si>
    <t>שורה זו אחרונה בגיליון מספר 25 מתוך  30 גיליונות</t>
  </si>
  <si>
    <t>שורה זו אחרונה בגיליון מספר 26 מתוך  30 גיליונות</t>
  </si>
  <si>
    <t>שורה זו אחרונה בגיליון מספר 27 מתוך  30 גיליונות</t>
  </si>
  <si>
    <t>שורה זו אחרונה בגיליון מספר 28 מתוך  30 גיליונות</t>
  </si>
  <si>
    <t>שורה זו אחרונה בגיליון מספר 29 מתוך  30 גיליונות</t>
  </si>
  <si>
    <t>שורה זו אחרונה בגיליון מספר 30 מתוך  30 גיליונות</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0%;\-#,##0.00%;#,##0.00%"/>
  </numFmts>
  <fonts count="18" x14ac:knownFonts="1">
    <font>
      <sz val="11"/>
      <color theme="1"/>
      <name val="Arial"/>
      <family val="2"/>
      <charset val="177"/>
      <scheme val="minor"/>
    </font>
    <font>
      <b/>
      <sz val="11"/>
      <color theme="1"/>
      <name val="Arial"/>
      <family val="2"/>
      <charset val="177"/>
      <scheme val="minor"/>
    </font>
    <font>
      <sz val="11"/>
      <color theme="0"/>
      <name val="Arial"/>
      <family val="2"/>
      <charset val="177"/>
      <scheme val="minor"/>
    </font>
    <font>
      <sz val="10"/>
      <name val="Arial"/>
      <family val="2"/>
    </font>
    <font>
      <b/>
      <sz val="12"/>
      <name val="Arial"/>
      <family val="2"/>
    </font>
    <font>
      <sz val="14"/>
      <name val="Arial"/>
      <family val="2"/>
    </font>
    <font>
      <b/>
      <sz val="11"/>
      <color theme="0"/>
      <name val="Arial"/>
      <family val="2"/>
      <scheme val="minor"/>
    </font>
    <font>
      <b/>
      <u val="singleAccounting"/>
      <sz val="12"/>
      <color theme="4"/>
      <name val="Arial"/>
      <family val="2"/>
      <scheme val="minor"/>
    </font>
    <font>
      <b/>
      <sz val="14"/>
      <name val="Arial"/>
      <family val="2"/>
    </font>
    <font>
      <u/>
      <sz val="11"/>
      <color theme="10"/>
      <name val="Arial"/>
      <family val="2"/>
      <charset val="177"/>
      <scheme val="minor"/>
    </font>
    <font>
      <sz val="11"/>
      <color theme="0"/>
      <name val="Arial"/>
      <family val="2"/>
      <scheme val="minor"/>
    </font>
    <font>
      <sz val="14"/>
      <color rgb="FFFFFFFF"/>
      <name val="Arial"/>
      <family val="2"/>
    </font>
    <font>
      <sz val="11"/>
      <color rgb="FFFFFFFF"/>
      <name val="Arial"/>
      <family val="2"/>
      <charset val="177"/>
      <scheme val="minor"/>
    </font>
    <font>
      <b/>
      <sz val="11"/>
      <color rgb="FF5B9BD5"/>
      <name val="Arial"/>
      <family val="2"/>
      <scheme val="minor"/>
    </font>
    <font>
      <sz val="11"/>
      <color rgb="FF5B9BD5"/>
      <name val="Arial"/>
      <family val="2"/>
      <charset val="177"/>
      <scheme val="minor"/>
    </font>
    <font>
      <b/>
      <sz val="11"/>
      <color rgb="FFFFFFFF"/>
      <name val="Arial"/>
      <family val="2"/>
      <charset val="177"/>
      <scheme val="minor"/>
    </font>
    <font>
      <sz val="11"/>
      <color rgb="FF5B9BD5"/>
      <name val="Arial"/>
      <family val="2"/>
      <scheme val="minor"/>
    </font>
    <font>
      <b/>
      <sz val="11"/>
      <color rgb="FFBDD7EE"/>
      <name val="Arial"/>
      <family val="2"/>
      <charset val="177"/>
      <scheme val="minor"/>
    </font>
  </fonts>
  <fills count="4">
    <fill>
      <patternFill patternType="none"/>
    </fill>
    <fill>
      <patternFill patternType="gray125"/>
    </fill>
    <fill>
      <patternFill patternType="solid">
        <fgColor theme="4"/>
        <bgColor indexed="64"/>
      </patternFill>
    </fill>
    <fill>
      <patternFill patternType="solid">
        <fgColor theme="4" tint="0.59996337778862885"/>
        <bgColor indexed="64"/>
      </patternFill>
    </fill>
  </fills>
  <borders count="4">
    <border>
      <left/>
      <right/>
      <top/>
      <bottom/>
      <diagonal/>
    </border>
    <border>
      <left/>
      <right/>
      <top style="thin">
        <color theme="0" tint="-0.14999847407452621"/>
      </top>
      <bottom style="thin">
        <color theme="0" tint="-0.14999847407452621"/>
      </bottom>
      <diagonal/>
    </border>
    <border>
      <left/>
      <right/>
      <top/>
      <bottom style="thin">
        <color theme="0" tint="-0.14999847407452621"/>
      </bottom>
      <diagonal/>
    </border>
    <border>
      <left/>
      <right/>
      <top style="thin">
        <color theme="0" tint="-0.14999847407452621"/>
      </top>
      <bottom/>
      <diagonal/>
    </border>
  </borders>
  <cellStyleXfs count="3">
    <xf numFmtId="0" fontId="0" fillId="0" borderId="0"/>
    <xf numFmtId="0" fontId="3" fillId="0" borderId="0"/>
    <xf numFmtId="0" fontId="9" fillId="0" borderId="0" applyNumberFormat="0" applyFill="0" applyBorder="0" applyAlignment="0" applyProtection="0"/>
  </cellStyleXfs>
  <cellXfs count="82">
    <xf numFmtId="0" fontId="0" fillId="0" borderId="0" xfId="0"/>
    <xf numFmtId="0" fontId="2" fillId="2" borderId="1" xfId="0" applyFont="1" applyFill="1" applyBorder="1"/>
    <xf numFmtId="0" fontId="2" fillId="2" borderId="1" xfId="0" applyFont="1" applyFill="1" applyBorder="1" applyAlignment="1">
      <alignment horizontal="center" vertical="center"/>
    </xf>
    <xf numFmtId="0" fontId="1" fillId="0" borderId="1" xfId="0" applyFont="1" applyBorder="1" applyAlignment="1">
      <alignment horizontal="right"/>
    </xf>
    <xf numFmtId="0" fontId="1" fillId="0" borderId="1" xfId="0" applyNumberFormat="1" applyFont="1" applyBorder="1"/>
    <xf numFmtId="10" fontId="1" fillId="0" borderId="1" xfId="0" applyNumberFormat="1" applyFont="1" applyBorder="1"/>
    <xf numFmtId="0" fontId="1" fillId="0" borderId="2" xfId="0" applyFont="1" applyBorder="1" applyAlignment="1">
      <alignment horizontal="right" indent="1"/>
    </xf>
    <xf numFmtId="0" fontId="1" fillId="0" borderId="1" xfId="0" applyFont="1" applyBorder="1" applyAlignment="1">
      <alignment horizontal="right" indent="2"/>
    </xf>
    <xf numFmtId="4" fontId="1" fillId="0" borderId="1" xfId="0" applyNumberFormat="1" applyFont="1" applyBorder="1"/>
    <xf numFmtId="0" fontId="0" fillId="0" borderId="1" xfId="0" applyFont="1" applyBorder="1" applyAlignment="1">
      <alignment horizontal="right" indent="3"/>
    </xf>
    <xf numFmtId="4" fontId="0" fillId="0" borderId="1" xfId="0" applyNumberFormat="1" applyFont="1" applyBorder="1"/>
    <xf numFmtId="10" fontId="0" fillId="0" borderId="1" xfId="0" applyNumberFormat="1" applyFont="1" applyBorder="1"/>
    <xf numFmtId="0" fontId="0" fillId="0" borderId="1" xfId="0" applyNumberFormat="1" applyFont="1" applyBorder="1"/>
    <xf numFmtId="0" fontId="1" fillId="0" borderId="1" xfId="0" applyFont="1" applyBorder="1" applyAlignment="1">
      <alignment horizontal="right" indent="1"/>
    </xf>
    <xf numFmtId="0" fontId="1" fillId="3" borderId="1" xfId="0" applyFont="1" applyFill="1" applyBorder="1" applyAlignment="1">
      <alignment horizontal="right"/>
    </xf>
    <xf numFmtId="4" fontId="1" fillId="3" borderId="1" xfId="0" applyNumberFormat="1" applyFont="1" applyFill="1" applyBorder="1"/>
    <xf numFmtId="10" fontId="1" fillId="3" borderId="1" xfId="0" applyNumberFormat="1" applyFont="1" applyFill="1" applyBorder="1"/>
    <xf numFmtId="0" fontId="1" fillId="0" borderId="3" xfId="0" applyFont="1" applyBorder="1" applyAlignment="1">
      <alignment horizontal="right"/>
    </xf>
    <xf numFmtId="4" fontId="1" fillId="0" borderId="3" xfId="0" applyNumberFormat="1" applyFont="1" applyBorder="1"/>
    <xf numFmtId="10" fontId="1" fillId="0" borderId="3" xfId="0" applyNumberFormat="1" applyFont="1" applyBorder="1"/>
    <xf numFmtId="0" fontId="4" fillId="0" borderId="0" xfId="1" applyFont="1" applyAlignment="1">
      <alignment horizontal="right"/>
    </xf>
    <xf numFmtId="0" fontId="5" fillId="0" borderId="0" xfId="1" applyFont="1" applyAlignment="1">
      <alignment horizontal="center"/>
    </xf>
    <xf numFmtId="0" fontId="5" fillId="0" borderId="0" xfId="1" applyFont="1" applyAlignment="1">
      <alignment horizontal="right"/>
    </xf>
    <xf numFmtId="0" fontId="6" fillId="2" borderId="0" xfId="0" applyFont="1" applyFill="1" applyBorder="1" applyAlignment="1">
      <alignment horizontal="right" vertical="center" wrapText="1"/>
    </xf>
    <xf numFmtId="0" fontId="7" fillId="0" borderId="0" xfId="0" applyFont="1" applyAlignment="1"/>
    <xf numFmtId="0" fontId="6" fillId="2" borderId="0" xfId="0" applyFont="1" applyFill="1" applyBorder="1" applyAlignment="1">
      <alignment horizontal="center" vertical="center" wrapText="1"/>
    </xf>
    <xf numFmtId="0" fontId="2" fillId="2" borderId="0" xfId="0" applyFont="1" applyFill="1" applyBorder="1" applyAlignment="1">
      <alignment horizontal="center" vertical="center" wrapText="1"/>
    </xf>
    <xf numFmtId="0" fontId="0" fillId="0" borderId="2" xfId="0" applyFont="1" applyBorder="1" applyAlignment="1">
      <alignment horizontal="right"/>
    </xf>
    <xf numFmtId="4" fontId="0" fillId="0" borderId="2" xfId="0" applyNumberFormat="1" applyFont="1" applyBorder="1"/>
    <xf numFmtId="0" fontId="0" fillId="0" borderId="1" xfId="0" applyFont="1" applyBorder="1" applyAlignment="1">
      <alignment horizontal="right"/>
    </xf>
    <xf numFmtId="0" fontId="0" fillId="0" borderId="3" xfId="0" applyFont="1" applyBorder="1" applyAlignment="1">
      <alignment horizontal="right"/>
    </xf>
    <xf numFmtId="4" fontId="0" fillId="0" borderId="3" xfId="0" applyNumberFormat="1" applyFont="1" applyBorder="1"/>
    <xf numFmtId="0" fontId="0" fillId="0" borderId="0" xfId="0" applyAlignment="1">
      <alignment horizontal="right" readingOrder="2"/>
    </xf>
    <xf numFmtId="0" fontId="9" fillId="0" borderId="0" xfId="2"/>
    <xf numFmtId="0" fontId="1" fillId="0" borderId="1" xfId="0" applyFont="1" applyBorder="1"/>
    <xf numFmtId="164" fontId="1" fillId="0" borderId="2" xfId="0" applyNumberFormat="1" applyFont="1" applyBorder="1"/>
    <xf numFmtId="4" fontId="1" fillId="0" borderId="2" xfId="0" applyNumberFormat="1" applyFont="1" applyBorder="1"/>
    <xf numFmtId="164" fontId="1" fillId="0" borderId="1" xfId="0" applyNumberFormat="1" applyFont="1" applyBorder="1"/>
    <xf numFmtId="0" fontId="1" fillId="0" borderId="1" xfId="0" applyFont="1" applyBorder="1" applyAlignment="1">
      <alignment horizontal="right" indent="3"/>
    </xf>
    <xf numFmtId="0" fontId="0" fillId="0" borderId="1" xfId="0" applyFont="1" applyBorder="1" applyAlignment="1">
      <alignment horizontal="right" indent="4"/>
    </xf>
    <xf numFmtId="0" fontId="0" fillId="0" borderId="1" xfId="0" applyFont="1" applyBorder="1" applyAlignment="1">
      <alignment horizontal="right" indent="2"/>
    </xf>
    <xf numFmtId="0" fontId="0" fillId="0" borderId="1" xfId="0" applyFont="1" applyBorder="1"/>
    <xf numFmtId="164" fontId="1" fillId="3" borderId="1" xfId="0" applyNumberFormat="1" applyFont="1" applyFill="1" applyBorder="1"/>
    <xf numFmtId="0" fontId="0" fillId="0" borderId="3" xfId="0" applyFont="1" applyBorder="1"/>
    <xf numFmtId="0" fontId="0" fillId="0" borderId="3" xfId="0" applyNumberFormat="1" applyFont="1" applyBorder="1"/>
    <xf numFmtId="0" fontId="6" fillId="2" borderId="0" xfId="0" applyFont="1" applyFill="1" applyBorder="1" applyAlignment="1">
      <alignment horizontal="right" vertical="center" wrapText="1" readingOrder="2"/>
    </xf>
    <xf numFmtId="0" fontId="8" fillId="0" borderId="0" xfId="0" applyFont="1" applyAlignment="1">
      <alignment horizontal="center" vertical="center" wrapText="1"/>
    </xf>
    <xf numFmtId="0" fontId="10" fillId="2" borderId="0" xfId="0" applyFont="1" applyFill="1" applyBorder="1" applyAlignment="1">
      <alignment horizontal="center" vertical="center" wrapText="1"/>
    </xf>
    <xf numFmtId="0" fontId="10" fillId="2" borderId="0" xfId="0" quotePrefix="1" applyFont="1" applyFill="1" applyBorder="1" applyAlignment="1">
      <alignment horizontal="center" vertical="center" wrapText="1"/>
    </xf>
    <xf numFmtId="49" fontId="10" fillId="2" borderId="0" xfId="0" applyNumberFormat="1" applyFont="1" applyFill="1" applyBorder="1" applyAlignment="1">
      <alignment horizontal="center" vertical="center" wrapText="1"/>
    </xf>
    <xf numFmtId="49" fontId="10" fillId="2" borderId="0" xfId="0" quotePrefix="1" applyNumberFormat="1" applyFont="1" applyFill="1" applyBorder="1" applyAlignment="1">
      <alignment horizontal="center" vertical="center" wrapText="1"/>
    </xf>
    <xf numFmtId="0" fontId="0" fillId="0" borderId="1" xfId="0" applyFont="1" applyBorder="1" applyAlignment="1">
      <alignment horizontal="right" indent="1"/>
    </xf>
    <xf numFmtId="0" fontId="5" fillId="0" borderId="0" xfId="0" applyFont="1" applyAlignment="1">
      <alignment horizontal="center"/>
    </xf>
    <xf numFmtId="0" fontId="0" fillId="0" borderId="0" xfId="0" applyAlignment="1"/>
    <xf numFmtId="10" fontId="1" fillId="0" borderId="2" xfId="0" applyNumberFormat="1" applyFont="1" applyBorder="1"/>
    <xf numFmtId="10" fontId="0" fillId="0" borderId="3" xfId="0" applyNumberFormat="1" applyFont="1" applyBorder="1"/>
    <xf numFmtId="0" fontId="0" fillId="0" borderId="0" xfId="0" applyAlignment="1">
      <alignment wrapText="1"/>
    </xf>
    <xf numFmtId="0" fontId="0" fillId="0" borderId="0" xfId="0" applyFill="1" applyAlignment="1">
      <alignment wrapText="1"/>
    </xf>
    <xf numFmtId="0" fontId="11" fillId="0" borderId="0" xfId="1" applyFont="1" applyAlignment="1">
      <alignment horizontal="center"/>
    </xf>
    <xf numFmtId="0" fontId="12" fillId="0" borderId="0" xfId="0" applyFont="1"/>
    <xf numFmtId="0" fontId="12" fillId="0" borderId="0" xfId="0" applyFont="1" applyAlignment="1">
      <alignment wrapText="1"/>
    </xf>
    <xf numFmtId="0" fontId="13" fillId="2" borderId="0" xfId="0" applyFont="1" applyFill="1" applyBorder="1" applyAlignment="1">
      <alignment horizontal="right" vertical="center" wrapText="1"/>
    </xf>
    <xf numFmtId="0" fontId="14" fillId="2" borderId="0" xfId="0" applyFont="1" applyFill="1" applyBorder="1" applyAlignment="1">
      <alignment horizontal="right" wrapText="1"/>
    </xf>
    <xf numFmtId="0" fontId="15" fillId="0" borderId="1" xfId="0" applyNumberFormat="1" applyFont="1" applyBorder="1"/>
    <xf numFmtId="0" fontId="13" fillId="2" borderId="0" xfId="0" applyFont="1" applyFill="1" applyBorder="1" applyAlignment="1">
      <alignment horizontal="right" vertical="center" wrapText="1" readingOrder="2"/>
    </xf>
    <xf numFmtId="0" fontId="14" fillId="2" borderId="0" xfId="0" applyFont="1" applyFill="1" applyBorder="1" applyAlignment="1">
      <alignment horizontal="center" vertical="center" wrapText="1"/>
    </xf>
    <xf numFmtId="0" fontId="16" fillId="2" borderId="0" xfId="0" applyFont="1" applyFill="1" applyBorder="1" applyAlignment="1">
      <alignment horizontal="right" vertical="center" wrapText="1" readingOrder="2"/>
    </xf>
    <xf numFmtId="0" fontId="17" fillId="3" borderId="1" xfId="0" applyFont="1" applyFill="1" applyBorder="1"/>
    <xf numFmtId="164" fontId="17" fillId="3" borderId="1" xfId="0" applyNumberFormat="1" applyFont="1" applyFill="1" applyBorder="1"/>
    <xf numFmtId="0" fontId="15" fillId="0" borderId="2" xfId="0" applyFont="1" applyBorder="1"/>
    <xf numFmtId="164" fontId="15" fillId="0" borderId="2" xfId="0" applyNumberFormat="1" applyFont="1" applyBorder="1"/>
    <xf numFmtId="0" fontId="15" fillId="0" borderId="1" xfId="0" applyFont="1" applyBorder="1"/>
    <xf numFmtId="164" fontId="15" fillId="0" borderId="1" xfId="0" applyNumberFormat="1" applyFont="1" applyBorder="1"/>
    <xf numFmtId="0" fontId="12" fillId="0" borderId="1" xfId="0" applyFont="1" applyBorder="1" applyAlignment="1">
      <alignment horizontal="right" indent="4"/>
    </xf>
    <xf numFmtId="0" fontId="15" fillId="0" borderId="1" xfId="0" applyFont="1" applyBorder="1" applyAlignment="1">
      <alignment horizontal="right"/>
    </xf>
    <xf numFmtId="0" fontId="16" fillId="2" borderId="0" xfId="0" applyFont="1" applyFill="1" applyBorder="1" applyAlignment="1">
      <alignment horizontal="center" vertical="center" wrapText="1"/>
    </xf>
    <xf numFmtId="4" fontId="17" fillId="3" borderId="1" xfId="0" applyNumberFormat="1" applyFont="1" applyFill="1" applyBorder="1"/>
    <xf numFmtId="4" fontId="15" fillId="0" borderId="2" xfId="0" applyNumberFormat="1" applyFont="1" applyBorder="1"/>
    <xf numFmtId="4" fontId="15" fillId="0" borderId="1" xfId="0" applyNumberFormat="1" applyFont="1" applyBorder="1"/>
    <xf numFmtId="0" fontId="12" fillId="0" borderId="1" xfId="0" applyFont="1" applyBorder="1" applyAlignment="1">
      <alignment horizontal="right" indent="3"/>
    </xf>
    <xf numFmtId="0" fontId="12" fillId="0" borderId="1" xfId="0" applyFont="1" applyBorder="1" applyAlignment="1">
      <alignment horizontal="right" indent="2"/>
    </xf>
    <xf numFmtId="0" fontId="12" fillId="0" borderId="0" xfId="0" applyFont="1" applyFill="1" applyAlignment="1">
      <alignment wrapText="1"/>
    </xf>
  </cellXfs>
  <cellStyles count="3">
    <cellStyle name="Normal" xfId="0" builtinId="0"/>
    <cellStyle name="Normal_2007-16618" xfId="1" xr:uid="{00000000-0005-0000-0000-000001000000}"/>
    <cellStyle name="היפר-קישור" xfId="2" builtinId="8"/>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21" Type="http://schemas.openxmlformats.org/officeDocument/2006/relationships/worksheet" Target="worksheets/sheet21.xml"/><Relationship Id="rId34"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styles" Target="styles.xml"/><Relationship Id="rId37"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ustomXml" Target="../customXml/item2.xml"/><Relationship Id="rId8" Type="http://schemas.openxmlformats.org/officeDocument/2006/relationships/worksheet" Target="worksheets/sheet8.xml"/><Relationship Id="rId3" Type="http://schemas.openxmlformats.org/officeDocument/2006/relationships/worksheet" Target="worksheets/sheet3.xml"/></Relationships>
</file>

<file path=xl/theme/theme1.xml><?xml version="1.0" encoding="utf-8"?>
<a:theme xmlns:a="http://schemas.openxmlformats.org/drawingml/2006/main" name="ערכת נושא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printerSettings" Target="../printerSettings/printerSettings1.bin"/><Relationship Id="rId1" Type="http://schemas.openxmlformats.org/officeDocument/2006/relationships/hyperlink" Target="http://www.snir-bi.co.il/" TargetMode="External"/></Relationships>
</file>

<file path=xl/worksheets/_rels/sheet2.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hyperlink" Target="http://www.snir-bi.co.il/" TargetMode="External"/></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www.snir-bi.co.il/" TargetMode="External"/></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www.snir-bi.co.il/" TargetMode="External"/></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www.snir-bi.co.il/"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www.snir-bi.co.il/" TargetMode="External"/></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www.snir-bi.co.il/" TargetMode="External"/></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www.snir-bi.co.il/" TargetMode="External"/></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www.snir-bi.co.il/" TargetMode="Externa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hyperlink" Target="http://www.snir-bi.co.il/" TargetMode="External"/></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hyperlink" Target="http://www.snir-bi.co.il/" TargetMode="External"/></Relationships>
</file>

<file path=xl/worksheets/_rels/sheet12.xml.rels><?xml version="1.0" encoding="UTF-8" standalone="yes"?>
<Relationships xmlns="http://schemas.openxmlformats.org/package/2006/relationships"><Relationship Id="rId2" Type="http://schemas.openxmlformats.org/officeDocument/2006/relationships/printerSettings" Target="../printerSettings/printerSettings12.bin"/><Relationship Id="rId1" Type="http://schemas.openxmlformats.org/officeDocument/2006/relationships/hyperlink" Target="http://www.snir-bi.co.il/" TargetMode="External"/></Relationships>
</file>

<file path=xl/worksheets/_rels/sheet13.xml.rels><?xml version="1.0" encoding="UTF-8" standalone="yes"?>
<Relationships xmlns="http://schemas.openxmlformats.org/package/2006/relationships"><Relationship Id="rId2" Type="http://schemas.openxmlformats.org/officeDocument/2006/relationships/printerSettings" Target="../printerSettings/printerSettings13.bin"/><Relationship Id="rId1" Type="http://schemas.openxmlformats.org/officeDocument/2006/relationships/hyperlink" Target="http://www.snir-bi.co.il/" TargetMode="External"/></Relationships>
</file>

<file path=xl/worksheets/_rels/sheet14.xml.rels><?xml version="1.0" encoding="UTF-8" standalone="yes"?>
<Relationships xmlns="http://schemas.openxmlformats.org/package/2006/relationships"><Relationship Id="rId2" Type="http://schemas.openxmlformats.org/officeDocument/2006/relationships/printerSettings" Target="../printerSettings/printerSettings14.bin"/><Relationship Id="rId1" Type="http://schemas.openxmlformats.org/officeDocument/2006/relationships/hyperlink" Target="http://www.snir-bi.co.il/" TargetMode="External"/></Relationships>
</file>

<file path=xl/worksheets/_rels/sheet15.xml.rels><?xml version="1.0" encoding="UTF-8" standalone="yes"?>
<Relationships xmlns="http://schemas.openxmlformats.org/package/2006/relationships"><Relationship Id="rId2" Type="http://schemas.openxmlformats.org/officeDocument/2006/relationships/printerSettings" Target="../printerSettings/printerSettings15.bin"/><Relationship Id="rId1" Type="http://schemas.openxmlformats.org/officeDocument/2006/relationships/hyperlink" Target="http://www.snir-bi.co.il/" TargetMode="External"/></Relationships>
</file>

<file path=xl/worksheets/_rels/sheet16.xml.rels><?xml version="1.0" encoding="UTF-8" standalone="yes"?>
<Relationships xmlns="http://schemas.openxmlformats.org/package/2006/relationships"><Relationship Id="rId2" Type="http://schemas.openxmlformats.org/officeDocument/2006/relationships/printerSettings" Target="../printerSettings/printerSettings16.bin"/><Relationship Id="rId1" Type="http://schemas.openxmlformats.org/officeDocument/2006/relationships/hyperlink" Target="http://www.snir-bi.co.il/" TargetMode="External"/></Relationships>
</file>

<file path=xl/worksheets/_rels/sheet17.xml.rels><?xml version="1.0" encoding="UTF-8" standalone="yes"?>
<Relationships xmlns="http://schemas.openxmlformats.org/package/2006/relationships"><Relationship Id="rId2" Type="http://schemas.openxmlformats.org/officeDocument/2006/relationships/printerSettings" Target="../printerSettings/printerSettings17.bin"/><Relationship Id="rId1" Type="http://schemas.openxmlformats.org/officeDocument/2006/relationships/hyperlink" Target="http://www.snir-bi.co.il/" TargetMode="External"/></Relationships>
</file>

<file path=xl/worksheets/_rels/sheet18.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hyperlink" Target="http://www.snir-bi.co.il/" TargetMode="External"/></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19.bin"/><Relationship Id="rId1" Type="http://schemas.openxmlformats.org/officeDocument/2006/relationships/hyperlink" Target="http://www.snir-bi.co.il/" TargetMode="External"/></Relationships>
</file>

<file path=xl/worksheets/_rels/sheet20.xml.rels><?xml version="1.0" encoding="UTF-8" standalone="yes"?>
<Relationships xmlns="http://schemas.openxmlformats.org/package/2006/relationships"><Relationship Id="rId2" Type="http://schemas.openxmlformats.org/officeDocument/2006/relationships/printerSettings" Target="../printerSettings/printerSettings20.bin"/><Relationship Id="rId1" Type="http://schemas.openxmlformats.org/officeDocument/2006/relationships/hyperlink" Target="http://www.snir-bi.co.il/" TargetMode="External"/></Relationships>
</file>

<file path=xl/worksheets/_rels/sheet21.xml.rels><?xml version="1.0" encoding="UTF-8" standalone="yes"?>
<Relationships xmlns="http://schemas.openxmlformats.org/package/2006/relationships"><Relationship Id="rId2" Type="http://schemas.openxmlformats.org/officeDocument/2006/relationships/printerSettings" Target="../printerSettings/printerSettings21.bin"/><Relationship Id="rId1" Type="http://schemas.openxmlformats.org/officeDocument/2006/relationships/hyperlink" Target="http://www.snir-bi.co.il/" TargetMode="External"/></Relationships>
</file>

<file path=xl/worksheets/_rels/sheet22.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hyperlink" Target="http://www.snir-bi.co.il/" TargetMode="External"/></Relationships>
</file>

<file path=xl/worksheets/_rels/sheet23.xml.rels><?xml version="1.0" encoding="UTF-8" standalone="yes"?>
<Relationships xmlns="http://schemas.openxmlformats.org/package/2006/relationships"><Relationship Id="rId2" Type="http://schemas.openxmlformats.org/officeDocument/2006/relationships/printerSettings" Target="../printerSettings/printerSettings23.bin"/><Relationship Id="rId1" Type="http://schemas.openxmlformats.org/officeDocument/2006/relationships/hyperlink" Target="http://www.snir-bi.co.il/" TargetMode="External"/></Relationships>
</file>

<file path=xl/worksheets/_rels/sheet24.xml.rels><?xml version="1.0" encoding="UTF-8" standalone="yes"?>
<Relationships xmlns="http://schemas.openxmlformats.org/package/2006/relationships"><Relationship Id="rId2" Type="http://schemas.openxmlformats.org/officeDocument/2006/relationships/printerSettings" Target="../printerSettings/printerSettings24.bin"/><Relationship Id="rId1" Type="http://schemas.openxmlformats.org/officeDocument/2006/relationships/hyperlink" Target="http://www.snir-bi.co.il/" TargetMode="External"/></Relationships>
</file>

<file path=xl/worksheets/_rels/sheet25.xml.rels><?xml version="1.0" encoding="UTF-8" standalone="yes"?>
<Relationships xmlns="http://schemas.openxmlformats.org/package/2006/relationships"><Relationship Id="rId2" Type="http://schemas.openxmlformats.org/officeDocument/2006/relationships/printerSettings" Target="../printerSettings/printerSettings25.bin"/><Relationship Id="rId1" Type="http://schemas.openxmlformats.org/officeDocument/2006/relationships/hyperlink" Target="http://www.snir-bi.co.il/" TargetMode="External"/></Relationships>
</file>

<file path=xl/worksheets/_rels/sheet26.xml.rels><?xml version="1.0" encoding="UTF-8" standalone="yes"?>
<Relationships xmlns="http://schemas.openxmlformats.org/package/2006/relationships"><Relationship Id="rId2" Type="http://schemas.openxmlformats.org/officeDocument/2006/relationships/printerSettings" Target="../printerSettings/printerSettings26.bin"/><Relationship Id="rId1" Type="http://schemas.openxmlformats.org/officeDocument/2006/relationships/hyperlink" Target="http://www.snir-bi.co.il/" TargetMode="External"/></Relationships>
</file>

<file path=xl/worksheets/_rels/sheet27.xml.rels><?xml version="1.0" encoding="UTF-8" standalone="yes"?>
<Relationships xmlns="http://schemas.openxmlformats.org/package/2006/relationships"><Relationship Id="rId2" Type="http://schemas.openxmlformats.org/officeDocument/2006/relationships/printerSettings" Target="../printerSettings/printerSettings27.bin"/><Relationship Id="rId1" Type="http://schemas.openxmlformats.org/officeDocument/2006/relationships/hyperlink" Target="http://www.snir-bi.co.il/" TargetMode="External"/></Relationships>
</file>

<file path=xl/worksheets/_rels/sheet28.xml.rels><?xml version="1.0" encoding="UTF-8" standalone="yes"?>
<Relationships xmlns="http://schemas.openxmlformats.org/package/2006/relationships"><Relationship Id="rId2" Type="http://schemas.openxmlformats.org/officeDocument/2006/relationships/printerSettings" Target="../printerSettings/printerSettings28.bin"/><Relationship Id="rId1" Type="http://schemas.openxmlformats.org/officeDocument/2006/relationships/hyperlink" Target="http://www.snir-bi.co.il/" TargetMode="External"/></Relationships>
</file>

<file path=xl/worksheets/_rels/sheet29.xml.rels><?xml version="1.0" encoding="UTF-8" standalone="yes"?>
<Relationships xmlns="http://schemas.openxmlformats.org/package/2006/relationships"><Relationship Id="rId2" Type="http://schemas.openxmlformats.org/officeDocument/2006/relationships/printerSettings" Target="../printerSettings/printerSettings29.bin"/><Relationship Id="rId1" Type="http://schemas.openxmlformats.org/officeDocument/2006/relationships/hyperlink" Target="http://www.snir-bi.co.il/" TargetMode="External"/></Relationships>
</file>

<file path=xl/worksheets/_rels/sheet30.xml.rels><?xml version="1.0" encoding="UTF-8" standalone="yes"?>
<Relationships xmlns="http://schemas.openxmlformats.org/package/2006/relationships"><Relationship Id="rId2" Type="http://schemas.openxmlformats.org/officeDocument/2006/relationships/printerSettings" Target="../printerSettings/printerSettings30.bin"/><Relationship Id="rId1" Type="http://schemas.openxmlformats.org/officeDocument/2006/relationships/hyperlink" Target="http://www.snir-bi.co.il/"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גיליון1"/>
  <dimension ref="A1:E64"/>
  <sheetViews>
    <sheetView showGridLines="0" rightToLeft="1" zoomScale="80" zoomScaleNormal="80" workbookViewId="0">
      <pane ySplit="9" topLeftCell="A10" activePane="bottomLeft" state="frozen"/>
      <selection pane="bottomLeft" activeCell="F2" sqref="F2:XFD64"/>
    </sheetView>
  </sheetViews>
  <sheetFormatPr defaultColWidth="0" defaultRowHeight="14.25" zeroHeight="1" x14ac:dyDescent="0.2"/>
  <cols>
    <col min="1" max="1" width="8.625" customWidth="1"/>
    <col min="2" max="2" width="43.625" bestFit="1" customWidth="1"/>
    <col min="3" max="3" width="28" bestFit="1" customWidth="1"/>
    <col min="4" max="4" width="33.25" customWidth="1"/>
    <col min="5" max="5" width="8.625" customWidth="1"/>
    <col min="6" max="16384" width="8.625" hidden="1"/>
  </cols>
  <sheetData>
    <row r="1" spans="1:5" ht="18" x14ac:dyDescent="0.25">
      <c r="A1" s="59" t="s">
        <v>3721</v>
      </c>
      <c r="B1" s="20" t="s">
        <v>36</v>
      </c>
      <c r="C1" s="20" t="s">
        <v>37</v>
      </c>
      <c r="D1" s="58" t="s">
        <v>3720</v>
      </c>
    </row>
    <row r="2" spans="1:5" ht="18" x14ac:dyDescent="0.25">
      <c r="A2" s="59" t="s">
        <v>3721</v>
      </c>
      <c r="B2" s="20" t="s">
        <v>38</v>
      </c>
      <c r="C2" s="20" t="s">
        <v>39</v>
      </c>
      <c r="D2" s="58" t="s">
        <v>3720</v>
      </c>
    </row>
    <row r="3" spans="1:5" ht="18" x14ac:dyDescent="0.25">
      <c r="A3" s="59" t="s">
        <v>3721</v>
      </c>
      <c r="B3" s="20" t="s">
        <v>40</v>
      </c>
      <c r="C3" s="20" t="s">
        <v>3709</v>
      </c>
      <c r="D3" s="58" t="s">
        <v>3720</v>
      </c>
    </row>
    <row r="4" spans="1:5" ht="18" x14ac:dyDescent="0.25">
      <c r="A4" s="59" t="s">
        <v>3721</v>
      </c>
      <c r="B4" s="20" t="s">
        <v>41</v>
      </c>
      <c r="C4" s="20">
        <v>214</v>
      </c>
      <c r="D4" s="58" t="s">
        <v>3720</v>
      </c>
    </row>
    <row r="5" spans="1:5" ht="17.45" customHeight="1" x14ac:dyDescent="0.25">
      <c r="A5" s="60" t="s">
        <v>3722</v>
      </c>
      <c r="B5" s="22"/>
      <c r="C5" s="21"/>
      <c r="D5" s="21"/>
    </row>
    <row r="6" spans="1:5" ht="15" x14ac:dyDescent="0.2">
      <c r="A6" s="59" t="s">
        <v>3721</v>
      </c>
      <c r="B6" s="23" t="s">
        <v>42</v>
      </c>
      <c r="C6" s="61" t="s">
        <v>3720</v>
      </c>
      <c r="D6" s="23"/>
    </row>
    <row r="7" spans="1:5" ht="15" x14ac:dyDescent="0.2">
      <c r="A7" s="59" t="s">
        <v>3721</v>
      </c>
      <c r="B7" s="61" t="s">
        <v>3721</v>
      </c>
      <c r="C7" s="25" t="s">
        <v>0</v>
      </c>
      <c r="D7" s="25" t="s">
        <v>1</v>
      </c>
      <c r="E7" s="59" t="s">
        <v>3720</v>
      </c>
    </row>
    <row r="8" spans="1:5" x14ac:dyDescent="0.2">
      <c r="A8" s="59" t="s">
        <v>3721</v>
      </c>
      <c r="B8" s="62" t="s">
        <v>3721</v>
      </c>
      <c r="C8" s="26" t="s">
        <v>43</v>
      </c>
      <c r="D8" s="26" t="s">
        <v>44</v>
      </c>
      <c r="E8" s="59" t="s">
        <v>3720</v>
      </c>
    </row>
    <row r="9" spans="1:5" x14ac:dyDescent="0.2">
      <c r="A9" s="59" t="s">
        <v>3721</v>
      </c>
      <c r="B9" s="62" t="s">
        <v>3721</v>
      </c>
      <c r="C9" s="26" t="s">
        <v>45</v>
      </c>
      <c r="D9" s="26" t="s">
        <v>46</v>
      </c>
      <c r="E9" s="59" t="s">
        <v>3720</v>
      </c>
    </row>
    <row r="10" spans="1:5" ht="15" x14ac:dyDescent="0.25">
      <c r="A10" s="59" t="s">
        <v>3721</v>
      </c>
      <c r="B10" s="6" t="s">
        <v>2</v>
      </c>
      <c r="C10" s="63" t="s">
        <v>3720</v>
      </c>
      <c r="D10" s="5"/>
    </row>
    <row r="11" spans="1:5" ht="15" x14ac:dyDescent="0.25">
      <c r="A11" s="59" t="s">
        <v>3721</v>
      </c>
      <c r="B11" s="7" t="s">
        <v>3</v>
      </c>
      <c r="C11" s="8">
        <v>217065.14203686299</v>
      </c>
      <c r="D11" s="5">
        <v>6.2365898507079007E-2</v>
      </c>
      <c r="E11" s="59" t="s">
        <v>3720</v>
      </c>
    </row>
    <row r="12" spans="1:5" ht="15" x14ac:dyDescent="0.25">
      <c r="A12" s="59" t="s">
        <v>3721</v>
      </c>
      <c r="B12" s="7" t="s">
        <v>4</v>
      </c>
      <c r="C12" s="8">
        <v>2598476.6690483368</v>
      </c>
      <c r="D12" s="5">
        <v>0.74646691486428662</v>
      </c>
      <c r="E12" s="59" t="s">
        <v>3720</v>
      </c>
    </row>
    <row r="13" spans="1:5" x14ac:dyDescent="0.2">
      <c r="A13" s="59" t="s">
        <v>3721</v>
      </c>
      <c r="B13" s="9" t="s">
        <v>5</v>
      </c>
      <c r="C13" s="10">
        <v>770466.75693654409</v>
      </c>
      <c r="D13" s="11">
        <v>0.22136604300114943</v>
      </c>
      <c r="E13" s="59" t="s">
        <v>3720</v>
      </c>
    </row>
    <row r="14" spans="1:5" x14ac:dyDescent="0.2">
      <c r="A14" s="59" t="s">
        <v>3721</v>
      </c>
      <c r="B14" s="9" t="s">
        <v>6</v>
      </c>
      <c r="C14" s="10">
        <v>0</v>
      </c>
      <c r="D14" s="11">
        <v>0</v>
      </c>
      <c r="E14" s="59" t="s">
        <v>3720</v>
      </c>
    </row>
    <row r="15" spans="1:5" x14ac:dyDescent="0.2">
      <c r="A15" s="59" t="s">
        <v>3721</v>
      </c>
      <c r="B15" s="9" t="s">
        <v>7</v>
      </c>
      <c r="C15" s="10">
        <v>221047.85755082191</v>
      </c>
      <c r="D15" s="11">
        <v>6.3397848249806765E-2</v>
      </c>
      <c r="E15" s="59" t="s">
        <v>3720</v>
      </c>
    </row>
    <row r="16" spans="1:5" x14ac:dyDescent="0.2">
      <c r="A16" s="59" t="s">
        <v>3721</v>
      </c>
      <c r="B16" s="9" t="s">
        <v>8</v>
      </c>
      <c r="C16" s="10">
        <v>829292.88489772531</v>
      </c>
      <c r="D16" s="11">
        <v>0.2382676251325099</v>
      </c>
      <c r="E16" s="59" t="s">
        <v>3720</v>
      </c>
    </row>
    <row r="17" spans="1:5" x14ac:dyDescent="0.2">
      <c r="A17" s="59" t="s">
        <v>3721</v>
      </c>
      <c r="B17" s="9" t="s">
        <v>9</v>
      </c>
      <c r="C17" s="10">
        <v>678213.36019628681</v>
      </c>
      <c r="D17" s="11">
        <v>0.19486033174761661</v>
      </c>
      <c r="E17" s="59" t="s">
        <v>3720</v>
      </c>
    </row>
    <row r="18" spans="1:5" x14ac:dyDescent="0.2">
      <c r="A18" s="59" t="s">
        <v>3721</v>
      </c>
      <c r="B18" s="9" t="s">
        <v>10</v>
      </c>
      <c r="C18" s="10">
        <v>125992.90270399099</v>
      </c>
      <c r="D18" s="11">
        <v>3.6199550553883762E-2</v>
      </c>
      <c r="E18" s="59" t="s">
        <v>3720</v>
      </c>
    </row>
    <row r="19" spans="1:5" x14ac:dyDescent="0.2">
      <c r="A19" s="59" t="s">
        <v>3721</v>
      </c>
      <c r="B19" s="9" t="s">
        <v>11</v>
      </c>
      <c r="C19" s="10">
        <v>54.293014161000002</v>
      </c>
      <c r="D19" s="11">
        <v>1.5599154148081951E-5</v>
      </c>
      <c r="E19" s="59" t="s">
        <v>3720</v>
      </c>
    </row>
    <row r="20" spans="1:5" x14ac:dyDescent="0.2">
      <c r="A20" s="59" t="s">
        <v>3721</v>
      </c>
      <c r="B20" s="9" t="s">
        <v>12</v>
      </c>
      <c r="C20" s="10">
        <v>2939.3225772609999</v>
      </c>
      <c r="D20" s="11">
        <v>8.4450912667449057E-4</v>
      </c>
      <c r="E20" s="59" t="s">
        <v>3720</v>
      </c>
    </row>
    <row r="21" spans="1:5" x14ac:dyDescent="0.2">
      <c r="A21" s="59" t="s">
        <v>3721</v>
      </c>
      <c r="B21" s="9" t="s">
        <v>13</v>
      </c>
      <c r="C21" s="10">
        <v>-30840.482244711027</v>
      </c>
      <c r="D21" s="11">
        <v>-8.8609086080545379E-3</v>
      </c>
      <c r="E21" s="59" t="s">
        <v>3720</v>
      </c>
    </row>
    <row r="22" spans="1:5" x14ac:dyDescent="0.2">
      <c r="A22" s="59" t="s">
        <v>3721</v>
      </c>
      <c r="B22" s="9" t="s">
        <v>14</v>
      </c>
      <c r="C22" s="10">
        <v>1309.773416257</v>
      </c>
      <c r="D22" s="11">
        <v>3.7631650655213012E-4</v>
      </c>
      <c r="E22" s="59" t="s">
        <v>3720</v>
      </c>
    </row>
    <row r="23" spans="1:5" ht="15" x14ac:dyDescent="0.25">
      <c r="A23" s="59" t="s">
        <v>3721</v>
      </c>
      <c r="B23" s="7" t="s">
        <v>15</v>
      </c>
      <c r="C23" s="8">
        <v>289880.65766907</v>
      </c>
      <c r="D23" s="5">
        <v>8.3286830422013736E-2</v>
      </c>
      <c r="E23" s="59" t="s">
        <v>3720</v>
      </c>
    </row>
    <row r="24" spans="1:5" x14ac:dyDescent="0.2">
      <c r="A24" s="59" t="s">
        <v>3721</v>
      </c>
      <c r="B24" s="9" t="s">
        <v>16</v>
      </c>
      <c r="C24" s="10">
        <v>75514.014230000001</v>
      </c>
      <c r="D24" s="11">
        <v>2.1696248891636922E-2</v>
      </c>
      <c r="E24" s="59" t="s">
        <v>3720</v>
      </c>
    </row>
    <row r="25" spans="1:5" x14ac:dyDescent="0.2">
      <c r="A25" s="59" t="s">
        <v>3721</v>
      </c>
      <c r="B25" s="9" t="s">
        <v>17</v>
      </c>
      <c r="C25" s="10">
        <v>0</v>
      </c>
      <c r="D25" s="11">
        <v>0</v>
      </c>
      <c r="E25" s="59" t="s">
        <v>3720</v>
      </c>
    </row>
    <row r="26" spans="1:5" x14ac:dyDescent="0.2">
      <c r="A26" s="59" t="s">
        <v>3721</v>
      </c>
      <c r="B26" s="9" t="s">
        <v>18</v>
      </c>
      <c r="C26" s="10">
        <v>19814.885758487999</v>
      </c>
      <c r="D26" s="11">
        <v>5.6930981296543833E-3</v>
      </c>
      <c r="E26" s="59" t="s">
        <v>3720</v>
      </c>
    </row>
    <row r="27" spans="1:5" x14ac:dyDescent="0.2">
      <c r="A27" s="59" t="s">
        <v>3721</v>
      </c>
      <c r="B27" s="9" t="s">
        <v>19</v>
      </c>
      <c r="C27" s="10">
        <v>21726.231521000002</v>
      </c>
      <c r="D27" s="11">
        <v>6.2422549160375028E-3</v>
      </c>
      <c r="E27" s="59" t="s">
        <v>3720</v>
      </c>
    </row>
    <row r="28" spans="1:5" x14ac:dyDescent="0.2">
      <c r="A28" s="59" t="s">
        <v>3721</v>
      </c>
      <c r="B28" s="9" t="s">
        <v>20</v>
      </c>
      <c r="C28" s="10">
        <v>174533.28756000003</v>
      </c>
      <c r="D28" s="11">
        <v>5.0145892592119969E-2</v>
      </c>
      <c r="E28" s="59" t="s">
        <v>3720</v>
      </c>
    </row>
    <row r="29" spans="1:5" x14ac:dyDescent="0.2">
      <c r="A29" s="59" t="s">
        <v>3721</v>
      </c>
      <c r="B29" s="9" t="s">
        <v>21</v>
      </c>
      <c r="C29" s="10">
        <v>0</v>
      </c>
      <c r="D29" s="11">
        <v>0</v>
      </c>
      <c r="E29" s="59" t="s">
        <v>3720</v>
      </c>
    </row>
    <row r="30" spans="1:5" x14ac:dyDescent="0.2">
      <c r="A30" s="59" t="s">
        <v>3721</v>
      </c>
      <c r="B30" s="9" t="s">
        <v>22</v>
      </c>
      <c r="C30" s="10">
        <v>0</v>
      </c>
      <c r="D30" s="11">
        <v>0</v>
      </c>
      <c r="E30" s="59" t="s">
        <v>3720</v>
      </c>
    </row>
    <row r="31" spans="1:5" x14ac:dyDescent="0.2">
      <c r="A31" s="59" t="s">
        <v>3721</v>
      </c>
      <c r="B31" s="9" t="s">
        <v>23</v>
      </c>
      <c r="C31" s="10">
        <v>-1774.0350227529962</v>
      </c>
      <c r="D31" s="11">
        <v>-5.0970546048442766E-4</v>
      </c>
      <c r="E31" s="59" t="s">
        <v>3720</v>
      </c>
    </row>
    <row r="32" spans="1:5" x14ac:dyDescent="0.2">
      <c r="A32" s="59" t="s">
        <v>3721</v>
      </c>
      <c r="B32" s="9" t="s">
        <v>24</v>
      </c>
      <c r="C32" s="10">
        <v>66.273622334999999</v>
      </c>
      <c r="D32" s="11">
        <v>1.9041353049395528E-5</v>
      </c>
      <c r="E32" s="59" t="s">
        <v>3720</v>
      </c>
    </row>
    <row r="33" spans="1:5" ht="15" x14ac:dyDescent="0.25">
      <c r="A33" s="59" t="s">
        <v>3721</v>
      </c>
      <c r="B33" s="7" t="s">
        <v>25</v>
      </c>
      <c r="C33" s="8">
        <v>302547.72085751413</v>
      </c>
      <c r="D33" s="5">
        <v>8.6926257599405046E-2</v>
      </c>
      <c r="E33" s="59" t="s">
        <v>3720</v>
      </c>
    </row>
    <row r="34" spans="1:5" ht="15" x14ac:dyDescent="0.25">
      <c r="A34" s="59" t="s">
        <v>3721</v>
      </c>
      <c r="B34" s="7" t="s">
        <v>26</v>
      </c>
      <c r="C34" s="8">
        <v>6464.0637958719999</v>
      </c>
      <c r="D34" s="5">
        <v>1.857217344313047E-3</v>
      </c>
      <c r="E34" s="59" t="s">
        <v>3720</v>
      </c>
    </row>
    <row r="35" spans="1:5" ht="15" x14ac:dyDescent="0.25">
      <c r="A35" s="59" t="s">
        <v>3721</v>
      </c>
      <c r="B35" s="7" t="s">
        <v>27</v>
      </c>
      <c r="C35" s="8">
        <v>0</v>
      </c>
      <c r="D35" s="5">
        <v>0</v>
      </c>
      <c r="E35" s="59" t="s">
        <v>3720</v>
      </c>
    </row>
    <row r="36" spans="1:5" ht="15" x14ac:dyDescent="0.25">
      <c r="A36" s="59" t="s">
        <v>3721</v>
      </c>
      <c r="B36" s="7" t="s">
        <v>28</v>
      </c>
      <c r="C36" s="8">
        <v>0</v>
      </c>
      <c r="D36" s="5">
        <v>0</v>
      </c>
      <c r="E36" s="59" t="s">
        <v>3720</v>
      </c>
    </row>
    <row r="37" spans="1:5" ht="15" x14ac:dyDescent="0.25">
      <c r="A37" s="59" t="s">
        <v>3721</v>
      </c>
      <c r="B37" s="7" t="s">
        <v>29</v>
      </c>
      <c r="C37" s="8">
        <v>66466.888845071982</v>
      </c>
      <c r="D37" s="5">
        <v>1.9096881262902602E-2</v>
      </c>
      <c r="E37" s="59" t="s">
        <v>3720</v>
      </c>
    </row>
    <row r="38" spans="1:5" ht="15" x14ac:dyDescent="0.25">
      <c r="A38" s="59" t="s">
        <v>3721</v>
      </c>
      <c r="B38" s="13" t="s">
        <v>30</v>
      </c>
      <c r="C38" s="63" t="s">
        <v>3720</v>
      </c>
      <c r="D38" s="5"/>
    </row>
    <row r="39" spans="1:5" ht="15" x14ac:dyDescent="0.25">
      <c r="A39" s="59" t="s">
        <v>3721</v>
      </c>
      <c r="B39" s="7" t="s">
        <v>31</v>
      </c>
      <c r="C39" s="8">
        <v>0</v>
      </c>
      <c r="D39" s="5">
        <v>0</v>
      </c>
      <c r="E39" s="59" t="s">
        <v>3720</v>
      </c>
    </row>
    <row r="40" spans="1:5" ht="15" x14ac:dyDescent="0.25">
      <c r="A40" s="59" t="s">
        <v>3721</v>
      </c>
      <c r="B40" s="7" t="s">
        <v>32</v>
      </c>
      <c r="C40" s="8">
        <v>0</v>
      </c>
      <c r="D40" s="5">
        <v>0</v>
      </c>
      <c r="E40" s="59" t="s">
        <v>3720</v>
      </c>
    </row>
    <row r="41" spans="1:5" ht="15" x14ac:dyDescent="0.25">
      <c r="A41" s="59" t="s">
        <v>3721</v>
      </c>
      <c r="B41" s="7" t="s">
        <v>33</v>
      </c>
      <c r="C41" s="8">
        <v>0</v>
      </c>
      <c r="D41" s="5">
        <v>0</v>
      </c>
      <c r="E41" s="59" t="s">
        <v>3720</v>
      </c>
    </row>
    <row r="42" spans="1:5" ht="15" x14ac:dyDescent="0.25">
      <c r="A42" s="59" t="s">
        <v>3721</v>
      </c>
      <c r="B42" s="14" t="s">
        <v>34</v>
      </c>
      <c r="C42" s="15">
        <v>3480901.1422527279</v>
      </c>
      <c r="D42" s="16">
        <v>1</v>
      </c>
      <c r="E42" s="59" t="s">
        <v>3720</v>
      </c>
    </row>
    <row r="43" spans="1:5" ht="15" x14ac:dyDescent="0.25">
      <c r="A43" s="59" t="s">
        <v>3721</v>
      </c>
      <c r="B43" s="17" t="s">
        <v>35</v>
      </c>
      <c r="C43" s="18">
        <v>559872.12799999991</v>
      </c>
      <c r="D43" s="19">
        <v>0</v>
      </c>
      <c r="E43" s="59" t="s">
        <v>3720</v>
      </c>
    </row>
    <row r="44" spans="1:5" ht="17.45" customHeight="1" x14ac:dyDescent="0.2">
      <c r="A44" s="60" t="s">
        <v>3722</v>
      </c>
    </row>
    <row r="45" spans="1:5" x14ac:dyDescent="0.2">
      <c r="A45" s="59" t="s">
        <v>3721</v>
      </c>
      <c r="B45" s="59" t="s">
        <v>3721</v>
      </c>
      <c r="C45" s="1" t="s">
        <v>47</v>
      </c>
      <c r="D45" s="2" t="s">
        <v>48</v>
      </c>
      <c r="E45" s="59" t="s">
        <v>3720</v>
      </c>
    </row>
    <row r="46" spans="1:5" x14ac:dyDescent="0.2">
      <c r="A46" s="59" t="s">
        <v>3721</v>
      </c>
      <c r="B46" s="59" t="s">
        <v>3721</v>
      </c>
      <c r="C46" s="27" t="s">
        <v>49</v>
      </c>
      <c r="D46" s="28">
        <v>4.0530999999999997</v>
      </c>
      <c r="E46" s="59" t="s">
        <v>3720</v>
      </c>
    </row>
    <row r="47" spans="1:5" x14ac:dyDescent="0.2">
      <c r="A47" s="59" t="s">
        <v>3721</v>
      </c>
      <c r="B47" s="59" t="s">
        <v>3721</v>
      </c>
      <c r="C47" s="29" t="s">
        <v>50</v>
      </c>
      <c r="D47" s="10">
        <v>2.4773999999999998</v>
      </c>
      <c r="E47" s="59" t="s">
        <v>3720</v>
      </c>
    </row>
    <row r="48" spans="1:5" x14ac:dyDescent="0.2">
      <c r="A48" s="59" t="s">
        <v>3721</v>
      </c>
      <c r="B48" s="59" t="s">
        <v>3721</v>
      </c>
      <c r="C48" s="29" t="s">
        <v>51</v>
      </c>
      <c r="D48" s="10">
        <v>3.8239999999999998</v>
      </c>
      <c r="E48" s="59" t="s">
        <v>3720</v>
      </c>
    </row>
    <row r="49" spans="1:5" x14ac:dyDescent="0.2">
      <c r="A49" s="59" t="s">
        <v>3721</v>
      </c>
      <c r="B49" s="59" t="s">
        <v>3721</v>
      </c>
      <c r="C49" s="29" t="s">
        <v>52</v>
      </c>
      <c r="D49" s="10">
        <v>0.48709999999999998</v>
      </c>
      <c r="E49" s="59" t="s">
        <v>3720</v>
      </c>
    </row>
    <row r="50" spans="1:5" x14ac:dyDescent="0.2">
      <c r="A50" s="59" t="s">
        <v>3721</v>
      </c>
      <c r="B50" s="59" t="s">
        <v>3721</v>
      </c>
      <c r="C50" s="29" t="s">
        <v>53</v>
      </c>
      <c r="D50" s="10">
        <v>2.8424999999999998</v>
      </c>
      <c r="E50" s="59" t="s">
        <v>3720</v>
      </c>
    </row>
    <row r="51" spans="1:5" x14ac:dyDescent="0.2">
      <c r="A51" s="59" t="s">
        <v>3721</v>
      </c>
      <c r="B51" s="59" t="s">
        <v>3721</v>
      </c>
      <c r="C51" s="29" t="s">
        <v>54</v>
      </c>
      <c r="D51" s="10">
        <v>2.5659999999999998</v>
      </c>
      <c r="E51" s="59" t="s">
        <v>3720</v>
      </c>
    </row>
    <row r="52" spans="1:5" x14ac:dyDescent="0.2">
      <c r="A52" s="59" t="s">
        <v>3721</v>
      </c>
      <c r="B52" s="59" t="s">
        <v>3721</v>
      </c>
      <c r="C52" s="29" t="s">
        <v>55</v>
      </c>
      <c r="D52" s="10">
        <v>0.54359999999999997</v>
      </c>
      <c r="E52" s="59" t="s">
        <v>3720</v>
      </c>
    </row>
    <row r="53" spans="1:5" x14ac:dyDescent="0.2">
      <c r="A53" s="59" t="s">
        <v>3721</v>
      </c>
      <c r="B53" s="59" t="s">
        <v>3721</v>
      </c>
      <c r="C53" s="29" t="s">
        <v>56</v>
      </c>
      <c r="D53" s="10">
        <v>0.36</v>
      </c>
      <c r="E53" s="59" t="s">
        <v>3720</v>
      </c>
    </row>
    <row r="54" spans="1:5" x14ac:dyDescent="0.2">
      <c r="A54" s="59" t="s">
        <v>3721</v>
      </c>
      <c r="B54" s="59" t="s">
        <v>3721</v>
      </c>
      <c r="C54" s="29" t="s">
        <v>57</v>
      </c>
      <c r="D54" s="10">
        <v>0.35270000000000001</v>
      </c>
      <c r="E54" s="59" t="s">
        <v>3720</v>
      </c>
    </row>
    <row r="55" spans="1:5" x14ac:dyDescent="0.2">
      <c r="A55" s="59" t="s">
        <v>3721</v>
      </c>
      <c r="B55" s="59" t="s">
        <v>3721</v>
      </c>
      <c r="C55" s="29" t="s">
        <v>58</v>
      </c>
      <c r="D55" s="10">
        <v>4.6779000000000002</v>
      </c>
      <c r="E55" s="59" t="s">
        <v>3720</v>
      </c>
    </row>
    <row r="56" spans="1:5" x14ac:dyDescent="0.2">
      <c r="A56" s="59" t="s">
        <v>3721</v>
      </c>
      <c r="B56" s="59" t="s">
        <v>3721</v>
      </c>
      <c r="C56" s="29" t="s">
        <v>59</v>
      </c>
      <c r="D56" s="10">
        <v>0.219</v>
      </c>
      <c r="E56" s="59" t="s">
        <v>3720</v>
      </c>
    </row>
    <row r="57" spans="1:5" x14ac:dyDescent="0.2">
      <c r="A57" s="59" t="s">
        <v>3721</v>
      </c>
      <c r="B57" s="59" t="s">
        <v>3721</v>
      </c>
      <c r="C57" s="29" t="s">
        <v>60</v>
      </c>
      <c r="D57" s="10">
        <v>4.2</v>
      </c>
      <c r="E57" s="59" t="s">
        <v>3720</v>
      </c>
    </row>
    <row r="58" spans="1:5" x14ac:dyDescent="0.2">
      <c r="A58" s="59" t="s">
        <v>3721</v>
      </c>
      <c r="B58" s="59" t="s">
        <v>3721</v>
      </c>
      <c r="C58" s="29" t="s">
        <v>61</v>
      </c>
      <c r="D58" s="10">
        <v>3.9109999999999999E-2</v>
      </c>
      <c r="E58" s="59" t="s">
        <v>3720</v>
      </c>
    </row>
    <row r="59" spans="1:5" x14ac:dyDescent="0.2">
      <c r="A59" s="59" t="s">
        <v>3721</v>
      </c>
      <c r="B59" s="59" t="s">
        <v>3721</v>
      </c>
      <c r="C59" s="30" t="s">
        <v>62</v>
      </c>
      <c r="D59" s="31">
        <v>0.75800000000000001</v>
      </c>
      <c r="E59" s="59" t="s">
        <v>3720</v>
      </c>
    </row>
    <row r="60" spans="1:5" ht="17.45" customHeight="1" x14ac:dyDescent="0.2">
      <c r="A60" s="60" t="s">
        <v>3722</v>
      </c>
    </row>
    <row r="61" spans="1:5" x14ac:dyDescent="0.2">
      <c r="A61" s="59" t="s">
        <v>3721</v>
      </c>
      <c r="B61" s="32" t="s">
        <v>63</v>
      </c>
      <c r="C61" s="59" t="s">
        <v>3720</v>
      </c>
    </row>
    <row r="62" spans="1:5" ht="17.45" customHeight="1" x14ac:dyDescent="0.2">
      <c r="A62" s="60" t="s">
        <v>3722</v>
      </c>
    </row>
    <row r="63" spans="1:5" x14ac:dyDescent="0.2">
      <c r="A63" s="59" t="s">
        <v>3721</v>
      </c>
      <c r="B63" s="33" t="s">
        <v>64</v>
      </c>
      <c r="C63" s="59" t="s">
        <v>3720</v>
      </c>
    </row>
    <row r="64" spans="1:5" ht="85.5" x14ac:dyDescent="0.2">
      <c r="A64" s="60" t="s">
        <v>3723</v>
      </c>
    </row>
  </sheetData>
  <hyperlinks>
    <hyperlink ref="B63" r:id="rId1" xr:uid="{00000000-0004-0000-0000-000000000000}"/>
  </hyperlinks>
  <pageMargins left="0.7" right="0.7" top="0.75" bottom="0.75" header="0.3" footer="0.3"/>
  <pageSetup paperSize="9" orientation="portrait"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גיליון2"/>
  <dimension ref="A1:M111"/>
  <sheetViews>
    <sheetView showGridLines="0" rightToLeft="1" zoomScale="80" zoomScaleNormal="80" workbookViewId="0">
      <pane ySplit="9" topLeftCell="A10" activePane="bottomLeft" state="frozen"/>
      <selection pane="bottomLeft" activeCell="N2" sqref="N2:XFD101"/>
    </sheetView>
  </sheetViews>
  <sheetFormatPr defaultColWidth="0" defaultRowHeight="14.25" zeroHeight="1" x14ac:dyDescent="0.2"/>
  <cols>
    <col min="1" max="1" width="8.625" customWidth="1"/>
    <col min="2" max="2" width="43.625" bestFit="1" customWidth="1"/>
    <col min="3" max="12" width="16.25" customWidth="1"/>
    <col min="13" max="13" width="8.625" customWidth="1"/>
    <col min="14" max="16384" width="8.625" hidden="1"/>
  </cols>
  <sheetData>
    <row r="1" spans="1:13" ht="18" x14ac:dyDescent="0.25">
      <c r="A1" s="59" t="s">
        <v>3721</v>
      </c>
      <c r="B1" s="20" t="s">
        <v>36</v>
      </c>
      <c r="C1" s="20" t="s">
        <v>37</v>
      </c>
      <c r="D1" s="58" t="s">
        <v>3720</v>
      </c>
      <c r="E1" s="21"/>
      <c r="F1" s="21"/>
      <c r="G1" s="21"/>
      <c r="H1" s="21"/>
      <c r="I1" s="21"/>
      <c r="J1" s="21"/>
      <c r="K1" s="21"/>
      <c r="L1" s="21"/>
    </row>
    <row r="2" spans="1:13" ht="18" x14ac:dyDescent="0.25">
      <c r="A2" s="59" t="s">
        <v>3721</v>
      </c>
      <c r="B2" s="20" t="s">
        <v>38</v>
      </c>
      <c r="C2" s="20" t="s">
        <v>39</v>
      </c>
      <c r="D2" s="58" t="s">
        <v>3720</v>
      </c>
      <c r="E2" s="21"/>
      <c r="F2" s="21"/>
      <c r="G2" s="21"/>
      <c r="H2" s="21"/>
      <c r="I2" s="21"/>
      <c r="J2" s="21"/>
      <c r="K2" s="21"/>
      <c r="L2" s="21"/>
    </row>
    <row r="3" spans="1:13" ht="18" x14ac:dyDescent="0.25">
      <c r="A3" s="59" t="s">
        <v>3721</v>
      </c>
      <c r="B3" s="20" t="s">
        <v>40</v>
      </c>
      <c r="C3" s="20" t="s">
        <v>3709</v>
      </c>
      <c r="D3" s="58" t="s">
        <v>3720</v>
      </c>
      <c r="E3" s="21"/>
      <c r="F3" s="21"/>
      <c r="G3" s="21"/>
      <c r="H3" s="21"/>
      <c r="I3" s="21"/>
      <c r="J3" s="21"/>
      <c r="K3" s="21"/>
      <c r="L3" s="21"/>
    </row>
    <row r="4" spans="1:13" ht="18" x14ac:dyDescent="0.25">
      <c r="A4" s="59" t="s">
        <v>3721</v>
      </c>
      <c r="B4" s="20" t="s">
        <v>41</v>
      </c>
      <c r="C4" s="20">
        <v>214</v>
      </c>
      <c r="D4" s="58" t="s">
        <v>3720</v>
      </c>
      <c r="E4" s="21"/>
      <c r="F4" s="21"/>
      <c r="G4" s="21"/>
      <c r="H4" s="21"/>
      <c r="I4" s="21"/>
      <c r="J4" s="21"/>
      <c r="K4" s="21"/>
      <c r="L4" s="21"/>
    </row>
    <row r="5" spans="1:13" ht="17.45" customHeight="1" x14ac:dyDescent="0.25">
      <c r="A5" s="60" t="s">
        <v>3722</v>
      </c>
      <c r="B5" s="22"/>
      <c r="C5" s="21"/>
      <c r="D5" s="21"/>
      <c r="E5" s="21"/>
      <c r="F5" s="21"/>
      <c r="G5" s="21"/>
      <c r="H5" s="21"/>
      <c r="I5" s="21"/>
      <c r="J5" s="21"/>
      <c r="K5" s="21"/>
      <c r="L5" s="21"/>
    </row>
    <row r="6" spans="1:13" ht="30" x14ac:dyDescent="0.2">
      <c r="A6" s="59" t="s">
        <v>3721</v>
      </c>
      <c r="B6" s="45" t="s">
        <v>115</v>
      </c>
      <c r="C6" s="61" t="s">
        <v>3720</v>
      </c>
      <c r="D6" s="23"/>
      <c r="E6" s="23"/>
      <c r="F6" s="23"/>
      <c r="G6" s="23"/>
      <c r="H6" s="23"/>
      <c r="I6" s="23"/>
      <c r="J6" s="23"/>
      <c r="K6" s="23"/>
      <c r="L6" s="23"/>
    </row>
    <row r="7" spans="1:13" ht="30" x14ac:dyDescent="0.2">
      <c r="A7" s="59" t="s">
        <v>3721</v>
      </c>
      <c r="B7" s="45" t="s">
        <v>116</v>
      </c>
      <c r="C7" s="25" t="s">
        <v>65</v>
      </c>
      <c r="D7" s="25" t="s">
        <v>66</v>
      </c>
      <c r="E7" s="25" t="s">
        <v>117</v>
      </c>
      <c r="F7" s="25" t="s">
        <v>67</v>
      </c>
      <c r="G7" s="25" t="s">
        <v>68</v>
      </c>
      <c r="H7" s="25" t="s">
        <v>118</v>
      </c>
      <c r="I7" s="25" t="s">
        <v>119</v>
      </c>
      <c r="J7" s="25" t="s">
        <v>69</v>
      </c>
      <c r="K7" s="25" t="s">
        <v>120</v>
      </c>
      <c r="L7" s="25" t="s">
        <v>121</v>
      </c>
      <c r="M7" s="59" t="s">
        <v>3720</v>
      </c>
    </row>
    <row r="8" spans="1:13" ht="28.5" x14ac:dyDescent="0.2">
      <c r="A8" s="59" t="s">
        <v>3721</v>
      </c>
      <c r="B8" s="64" t="s">
        <v>3721</v>
      </c>
      <c r="C8" s="65" t="s">
        <v>3721</v>
      </c>
      <c r="D8" s="65" t="s">
        <v>3721</v>
      </c>
      <c r="E8" s="65" t="s">
        <v>3721</v>
      </c>
      <c r="F8" s="65" t="s">
        <v>3721</v>
      </c>
      <c r="G8" s="65" t="s">
        <v>3721</v>
      </c>
      <c r="H8" s="26" t="s">
        <v>44</v>
      </c>
      <c r="I8" s="26" t="s">
        <v>44</v>
      </c>
      <c r="J8" s="26" t="s">
        <v>43</v>
      </c>
      <c r="K8" s="26" t="s">
        <v>44</v>
      </c>
      <c r="L8" s="26" t="s">
        <v>44</v>
      </c>
      <c r="M8" s="59" t="s">
        <v>3720</v>
      </c>
    </row>
    <row r="9" spans="1:13" x14ac:dyDescent="0.2">
      <c r="A9" s="59" t="s">
        <v>3721</v>
      </c>
      <c r="B9" s="66" t="s">
        <v>3721</v>
      </c>
      <c r="C9" s="26" t="s">
        <v>45</v>
      </c>
      <c r="D9" s="26" t="s">
        <v>46</v>
      </c>
      <c r="E9" s="26" t="s">
        <v>122</v>
      </c>
      <c r="F9" s="26" t="s">
        <v>123</v>
      </c>
      <c r="G9" s="26" t="s">
        <v>124</v>
      </c>
      <c r="H9" s="26" t="s">
        <v>125</v>
      </c>
      <c r="I9" s="26" t="s">
        <v>126</v>
      </c>
      <c r="J9" s="47" t="s">
        <v>127</v>
      </c>
      <c r="K9" s="47" t="s">
        <v>128</v>
      </c>
      <c r="L9" s="47" t="s">
        <v>129</v>
      </c>
      <c r="M9" s="59" t="s">
        <v>3720</v>
      </c>
    </row>
    <row r="10" spans="1:13" ht="15" x14ac:dyDescent="0.25">
      <c r="A10" s="59" t="s">
        <v>3721</v>
      </c>
      <c r="B10" s="14" t="s">
        <v>114</v>
      </c>
      <c r="C10" s="67" t="s">
        <v>3721</v>
      </c>
      <c r="D10" s="67" t="s">
        <v>3721</v>
      </c>
      <c r="E10" s="67" t="s">
        <v>3721</v>
      </c>
      <c r="F10" s="67" t="s">
        <v>3721</v>
      </c>
      <c r="G10" s="67" t="s">
        <v>3721</v>
      </c>
      <c r="H10" s="68" t="s">
        <v>3721</v>
      </c>
      <c r="I10" s="42">
        <v>0</v>
      </c>
      <c r="J10" s="15">
        <v>217065.14203686299</v>
      </c>
      <c r="K10" s="42">
        <v>1</v>
      </c>
      <c r="L10" s="42">
        <v>6.2365898507079007E-2</v>
      </c>
      <c r="M10" s="59" t="s">
        <v>3720</v>
      </c>
    </row>
    <row r="11" spans="1:13" ht="15" x14ac:dyDescent="0.25">
      <c r="A11" s="59" t="s">
        <v>3721</v>
      </c>
      <c r="B11" s="6" t="s">
        <v>70</v>
      </c>
      <c r="C11" s="69" t="s">
        <v>3721</v>
      </c>
      <c r="D11" s="69" t="s">
        <v>3721</v>
      </c>
      <c r="E11" s="69" t="s">
        <v>3721</v>
      </c>
      <c r="F11" s="69" t="s">
        <v>3721</v>
      </c>
      <c r="G11" s="69" t="s">
        <v>3721</v>
      </c>
      <c r="H11" s="70" t="s">
        <v>3721</v>
      </c>
      <c r="I11" s="35">
        <v>0</v>
      </c>
      <c r="J11" s="36">
        <v>206254.30854820198</v>
      </c>
      <c r="K11" s="35">
        <v>0.95019544185116067</v>
      </c>
      <c r="L11" s="35">
        <v>5.9259792488378579E-2</v>
      </c>
      <c r="M11" s="59" t="s">
        <v>3720</v>
      </c>
    </row>
    <row r="12" spans="1:13" ht="15" x14ac:dyDescent="0.25">
      <c r="A12" s="59" t="s">
        <v>3721</v>
      </c>
      <c r="B12" s="7" t="s">
        <v>71</v>
      </c>
      <c r="C12" s="71" t="s">
        <v>3721</v>
      </c>
      <c r="D12" s="71" t="s">
        <v>3721</v>
      </c>
      <c r="E12" s="71" t="s">
        <v>3721</v>
      </c>
      <c r="F12" s="71" t="s">
        <v>3721</v>
      </c>
      <c r="G12" s="71" t="s">
        <v>3721</v>
      </c>
      <c r="H12" s="72" t="s">
        <v>3721</v>
      </c>
      <c r="I12" s="37">
        <v>0</v>
      </c>
      <c r="J12" s="8">
        <v>134634.46819714698</v>
      </c>
      <c r="K12" s="37">
        <v>0.62024914241772977</v>
      </c>
      <c r="L12" s="37">
        <v>3.8682395065126926E-2</v>
      </c>
      <c r="M12" s="59" t="s">
        <v>3720</v>
      </c>
    </row>
    <row r="13" spans="1:13" ht="15" x14ac:dyDescent="0.25">
      <c r="A13" s="59" t="s">
        <v>3721</v>
      </c>
      <c r="B13" s="38" t="s">
        <v>72</v>
      </c>
      <c r="C13" s="71" t="s">
        <v>3720</v>
      </c>
      <c r="D13" s="34"/>
      <c r="E13" s="34"/>
      <c r="F13" s="34"/>
      <c r="G13" s="34"/>
      <c r="H13" s="4"/>
      <c r="I13" s="4"/>
      <c r="J13" s="4"/>
      <c r="K13" s="4"/>
      <c r="L13" s="4"/>
    </row>
    <row r="14" spans="1:13" ht="15" x14ac:dyDescent="0.25">
      <c r="A14" s="59" t="s">
        <v>3721</v>
      </c>
      <c r="B14" s="39" t="s">
        <v>73</v>
      </c>
      <c r="C14" s="3" t="s">
        <v>74</v>
      </c>
      <c r="D14" s="3" t="s">
        <v>75</v>
      </c>
      <c r="E14" s="3" t="s">
        <v>76</v>
      </c>
      <c r="F14" s="3" t="s">
        <v>77</v>
      </c>
      <c r="G14" s="3" t="s">
        <v>73</v>
      </c>
      <c r="H14" s="37">
        <v>0</v>
      </c>
      <c r="I14" s="37">
        <v>0</v>
      </c>
      <c r="J14" s="8">
        <v>131116.823537319</v>
      </c>
      <c r="K14" s="37">
        <v>0.60404366314630165</v>
      </c>
      <c r="L14" s="37">
        <v>3.7671725789626472E-2</v>
      </c>
      <c r="M14" s="59" t="s">
        <v>3720</v>
      </c>
    </row>
    <row r="15" spans="1:13" ht="15" x14ac:dyDescent="0.25">
      <c r="A15" s="59" t="s">
        <v>3721</v>
      </c>
      <c r="B15" s="38" t="s">
        <v>78</v>
      </c>
      <c r="C15" s="71" t="s">
        <v>3720</v>
      </c>
      <c r="D15" s="34"/>
      <c r="E15" s="34"/>
      <c r="F15" s="34"/>
      <c r="G15" s="34"/>
      <c r="H15" s="4"/>
      <c r="I15" s="4"/>
      <c r="J15" s="4"/>
      <c r="K15" s="4"/>
      <c r="L15" s="4"/>
    </row>
    <row r="16" spans="1:13" ht="15" x14ac:dyDescent="0.25">
      <c r="A16" s="59" t="s">
        <v>3721</v>
      </c>
      <c r="B16" s="39" t="s">
        <v>73</v>
      </c>
      <c r="C16" s="3" t="s">
        <v>74</v>
      </c>
      <c r="D16" s="3" t="s">
        <v>79</v>
      </c>
      <c r="E16" s="3" t="s">
        <v>76</v>
      </c>
      <c r="F16" s="3" t="s">
        <v>77</v>
      </c>
      <c r="G16" s="3" t="s">
        <v>73</v>
      </c>
      <c r="H16" s="37">
        <v>0</v>
      </c>
      <c r="I16" s="37">
        <v>0</v>
      </c>
      <c r="J16" s="8">
        <v>2075.9573525340002</v>
      </c>
      <c r="K16" s="37">
        <v>9.5637527658929758E-3</v>
      </c>
      <c r="L16" s="37">
        <v>5.9645203434447749E-4</v>
      </c>
      <c r="M16" s="59" t="s">
        <v>3720</v>
      </c>
    </row>
    <row r="17" spans="1:13" ht="15" x14ac:dyDescent="0.25">
      <c r="A17" s="59" t="s">
        <v>3721</v>
      </c>
      <c r="B17" s="38" t="s">
        <v>80</v>
      </c>
      <c r="C17" s="71" t="s">
        <v>3720</v>
      </c>
      <c r="D17" s="34"/>
      <c r="E17" s="34"/>
      <c r="F17" s="34"/>
      <c r="G17" s="34"/>
      <c r="H17" s="4"/>
      <c r="I17" s="4"/>
      <c r="J17" s="4"/>
      <c r="K17" s="4"/>
      <c r="L17" s="4"/>
    </row>
    <row r="18" spans="1:13" ht="15" x14ac:dyDescent="0.25">
      <c r="A18" s="59" t="s">
        <v>3721</v>
      </c>
      <c r="B18" s="39" t="s">
        <v>73</v>
      </c>
      <c r="C18" s="3" t="s">
        <v>74</v>
      </c>
      <c r="D18" s="3" t="s">
        <v>81</v>
      </c>
      <c r="E18" s="3" t="s">
        <v>76</v>
      </c>
      <c r="F18" s="3" t="s">
        <v>77</v>
      </c>
      <c r="G18" s="3" t="s">
        <v>73</v>
      </c>
      <c r="H18" s="37">
        <v>0</v>
      </c>
      <c r="I18" s="37">
        <v>0</v>
      </c>
      <c r="J18" s="8">
        <v>3.4328809999999996E-3</v>
      </c>
      <c r="K18" s="37">
        <v>1.5814980552782684E-8</v>
      </c>
      <c r="L18" s="37">
        <v>9.8631547204627324E-10</v>
      </c>
      <c r="M18" s="59" t="s">
        <v>3720</v>
      </c>
    </row>
    <row r="19" spans="1:13" ht="15" x14ac:dyDescent="0.25">
      <c r="A19" s="59" t="s">
        <v>3721</v>
      </c>
      <c r="B19" s="38" t="s">
        <v>82</v>
      </c>
      <c r="C19" s="71" t="s">
        <v>3720</v>
      </c>
      <c r="D19" s="34"/>
      <c r="E19" s="34"/>
      <c r="F19" s="34"/>
      <c r="G19" s="34"/>
      <c r="H19" s="4"/>
      <c r="I19" s="4"/>
      <c r="J19" s="4"/>
      <c r="K19" s="4"/>
      <c r="L19" s="4"/>
    </row>
    <row r="20" spans="1:13" ht="15" x14ac:dyDescent="0.25">
      <c r="A20" s="59" t="s">
        <v>3721</v>
      </c>
      <c r="B20" s="39" t="s">
        <v>73</v>
      </c>
      <c r="C20" s="3" t="s">
        <v>74</v>
      </c>
      <c r="D20" s="3" t="s">
        <v>83</v>
      </c>
      <c r="E20" s="3" t="s">
        <v>76</v>
      </c>
      <c r="F20" s="3" t="s">
        <v>77</v>
      </c>
      <c r="G20" s="3" t="s">
        <v>73</v>
      </c>
      <c r="H20" s="37">
        <v>0</v>
      </c>
      <c r="I20" s="37">
        <v>0</v>
      </c>
      <c r="J20" s="8">
        <v>1383.2175636269999</v>
      </c>
      <c r="K20" s="37">
        <v>6.3723615438544051E-3</v>
      </c>
      <c r="L20" s="37">
        <v>3.9741805329443708E-4</v>
      </c>
      <c r="M20" s="59" t="s">
        <v>3720</v>
      </c>
    </row>
    <row r="21" spans="1:13" ht="15" x14ac:dyDescent="0.25">
      <c r="A21" s="59" t="s">
        <v>3721</v>
      </c>
      <c r="B21" s="38" t="s">
        <v>84</v>
      </c>
      <c r="C21" s="71" t="s">
        <v>3720</v>
      </c>
      <c r="D21" s="34"/>
      <c r="E21" s="34"/>
      <c r="F21" s="34"/>
      <c r="G21" s="34"/>
      <c r="H21" s="4"/>
      <c r="I21" s="4"/>
      <c r="J21" s="4"/>
      <c r="K21" s="4"/>
      <c r="L21" s="4"/>
    </row>
    <row r="22" spans="1:13" ht="15" x14ac:dyDescent="0.25">
      <c r="A22" s="59" t="s">
        <v>3721</v>
      </c>
      <c r="B22" s="39" t="s">
        <v>73</v>
      </c>
      <c r="C22" s="3" t="s">
        <v>74</v>
      </c>
      <c r="D22" s="3" t="s">
        <v>85</v>
      </c>
      <c r="E22" s="3" t="s">
        <v>76</v>
      </c>
      <c r="F22" s="3" t="s">
        <v>77</v>
      </c>
      <c r="G22" s="3" t="s">
        <v>73</v>
      </c>
      <c r="H22" s="37">
        <v>0</v>
      </c>
      <c r="I22" s="37">
        <v>0</v>
      </c>
      <c r="J22" s="8">
        <v>58.466211263000005</v>
      </c>
      <c r="K22" s="37">
        <v>2.6934868820656155E-4</v>
      </c>
      <c r="L22" s="37">
        <v>1.6798172951705286E-5</v>
      </c>
      <c r="M22" s="59" t="s">
        <v>3720</v>
      </c>
    </row>
    <row r="23" spans="1:13" ht="17.45" customHeight="1" x14ac:dyDescent="0.25">
      <c r="A23" s="60" t="s">
        <v>3722</v>
      </c>
      <c r="B23" s="38"/>
      <c r="C23" s="34"/>
      <c r="D23" s="34"/>
      <c r="E23" s="34"/>
      <c r="F23" s="34"/>
      <c r="G23" s="34"/>
      <c r="H23" s="4"/>
      <c r="I23" s="4"/>
      <c r="J23" s="4"/>
      <c r="K23" s="4"/>
      <c r="L23" s="4"/>
    </row>
    <row r="24" spans="1:13" ht="15" x14ac:dyDescent="0.25">
      <c r="A24" s="59" t="s">
        <v>3721</v>
      </c>
      <c r="B24" s="7" t="s">
        <v>87</v>
      </c>
      <c r="C24" s="71" t="s">
        <v>3721</v>
      </c>
      <c r="D24" s="71" t="s">
        <v>3721</v>
      </c>
      <c r="E24" s="71" t="s">
        <v>3721</v>
      </c>
      <c r="F24" s="71" t="s">
        <v>3721</v>
      </c>
      <c r="G24" s="71" t="s">
        <v>3721</v>
      </c>
      <c r="H24" s="72" t="s">
        <v>3721</v>
      </c>
      <c r="I24" s="37">
        <v>0</v>
      </c>
      <c r="J24" s="8">
        <v>60208.671544212026</v>
      </c>
      <c r="K24" s="37">
        <v>0.27737604932434112</v>
      </c>
      <c r="L24" s="37">
        <v>1.7298806540456402E-2</v>
      </c>
      <c r="M24" s="59" t="s">
        <v>3720</v>
      </c>
    </row>
    <row r="25" spans="1:13" ht="15" x14ac:dyDescent="0.25">
      <c r="A25" s="59" t="s">
        <v>3721</v>
      </c>
      <c r="B25" s="38" t="s">
        <v>80</v>
      </c>
      <c r="C25" s="71" t="s">
        <v>3720</v>
      </c>
      <c r="D25" s="34"/>
      <c r="E25" s="34"/>
      <c r="F25" s="34"/>
      <c r="G25" s="34"/>
      <c r="H25" s="4"/>
      <c r="I25" s="4"/>
      <c r="J25" s="4"/>
      <c r="K25" s="4"/>
      <c r="L25" s="4"/>
    </row>
    <row r="26" spans="1:13" ht="15" x14ac:dyDescent="0.25">
      <c r="A26" s="59" t="s">
        <v>3721</v>
      </c>
      <c r="B26" s="39" t="s">
        <v>49</v>
      </c>
      <c r="C26" s="3" t="s">
        <v>88</v>
      </c>
      <c r="D26" s="3" t="s">
        <v>81</v>
      </c>
      <c r="E26" s="3" t="s">
        <v>76</v>
      </c>
      <c r="F26" s="3" t="s">
        <v>77</v>
      </c>
      <c r="G26" s="3" t="s">
        <v>49</v>
      </c>
      <c r="H26" s="37">
        <v>0</v>
      </c>
      <c r="I26" s="37">
        <v>0</v>
      </c>
      <c r="J26" s="8">
        <v>5066.9351057319991</v>
      </c>
      <c r="K26" s="37">
        <v>2.3342923963680495E-2</v>
      </c>
      <c r="L26" s="37">
        <v>1.4558024267773599E-3</v>
      </c>
      <c r="M26" s="59" t="s">
        <v>3720</v>
      </c>
    </row>
    <row r="27" spans="1:13" ht="15" x14ac:dyDescent="0.25">
      <c r="A27" s="59" t="s">
        <v>3721</v>
      </c>
      <c r="B27" s="39" t="s">
        <v>50</v>
      </c>
      <c r="C27" s="3" t="s">
        <v>89</v>
      </c>
      <c r="D27" s="3" t="s">
        <v>81</v>
      </c>
      <c r="E27" s="3" t="s">
        <v>76</v>
      </c>
      <c r="F27" s="3" t="s">
        <v>77</v>
      </c>
      <c r="G27" s="3" t="s">
        <v>90</v>
      </c>
      <c r="H27" s="37">
        <v>0</v>
      </c>
      <c r="I27" s="37">
        <v>0</v>
      </c>
      <c r="J27" s="8">
        <v>5.9548630119999997</v>
      </c>
      <c r="K27" s="37">
        <v>2.7433529658984664E-5</v>
      </c>
      <c r="L27" s="37">
        <v>1.7109167264031793E-6</v>
      </c>
      <c r="M27" s="59" t="s">
        <v>3720</v>
      </c>
    </row>
    <row r="28" spans="1:13" ht="15" x14ac:dyDescent="0.25">
      <c r="A28" s="59" t="s">
        <v>3721</v>
      </c>
      <c r="B28" s="39" t="s">
        <v>51</v>
      </c>
      <c r="C28" s="3" t="s">
        <v>91</v>
      </c>
      <c r="D28" s="3" t="s">
        <v>81</v>
      </c>
      <c r="E28" s="3" t="s">
        <v>76</v>
      </c>
      <c r="F28" s="3" t="s">
        <v>77</v>
      </c>
      <c r="G28" s="3" t="s">
        <v>51</v>
      </c>
      <c r="H28" s="37">
        <v>0</v>
      </c>
      <c r="I28" s="37">
        <v>0</v>
      </c>
      <c r="J28" s="8">
        <v>955.301219704</v>
      </c>
      <c r="K28" s="37">
        <v>4.4009886190836036E-3</v>
      </c>
      <c r="L28" s="37">
        <v>2.7447160954857783E-4</v>
      </c>
      <c r="M28" s="59" t="s">
        <v>3720</v>
      </c>
    </row>
    <row r="29" spans="1:13" ht="15" x14ac:dyDescent="0.25">
      <c r="A29" s="59" t="s">
        <v>3721</v>
      </c>
      <c r="B29" s="39" t="s">
        <v>52</v>
      </c>
      <c r="C29" s="3" t="s">
        <v>92</v>
      </c>
      <c r="D29" s="3" t="s">
        <v>81</v>
      </c>
      <c r="E29" s="3" t="s">
        <v>76</v>
      </c>
      <c r="F29" s="3" t="s">
        <v>77</v>
      </c>
      <c r="G29" s="3" t="s">
        <v>52</v>
      </c>
      <c r="H29" s="37">
        <v>0</v>
      </c>
      <c r="I29" s="37">
        <v>0</v>
      </c>
      <c r="J29" s="8">
        <v>33.460002838000001</v>
      </c>
      <c r="K29" s="37">
        <v>1.5414728741806766E-4</v>
      </c>
      <c r="L29" s="37">
        <v>9.6135340822567451E-6</v>
      </c>
      <c r="M29" s="59" t="s">
        <v>3720</v>
      </c>
    </row>
    <row r="30" spans="1:13" ht="15" x14ac:dyDescent="0.25">
      <c r="A30" s="59" t="s">
        <v>3721</v>
      </c>
      <c r="B30" s="39" t="s">
        <v>53</v>
      </c>
      <c r="C30" s="3" t="s">
        <v>93</v>
      </c>
      <c r="D30" s="3" t="s">
        <v>81</v>
      </c>
      <c r="E30" s="3" t="s">
        <v>76</v>
      </c>
      <c r="F30" s="3" t="s">
        <v>77</v>
      </c>
      <c r="G30" s="3" t="s">
        <v>53</v>
      </c>
      <c r="H30" s="37">
        <v>0</v>
      </c>
      <c r="I30" s="37">
        <v>0</v>
      </c>
      <c r="J30" s="8">
        <v>34.450296954999999</v>
      </c>
      <c r="K30" s="37">
        <v>1.5870948523438874E-4</v>
      </c>
      <c r="L30" s="37">
        <v>9.8980596482386417E-6</v>
      </c>
      <c r="M30" s="59" t="s">
        <v>3720</v>
      </c>
    </row>
    <row r="31" spans="1:13" ht="15" x14ac:dyDescent="0.25">
      <c r="A31" s="59" t="s">
        <v>3721</v>
      </c>
      <c r="B31" s="39" t="s">
        <v>54</v>
      </c>
      <c r="C31" s="3" t="s">
        <v>94</v>
      </c>
      <c r="D31" s="3" t="s">
        <v>81</v>
      </c>
      <c r="E31" s="3" t="s">
        <v>76</v>
      </c>
      <c r="F31" s="3" t="s">
        <v>77</v>
      </c>
      <c r="G31" s="3" t="s">
        <v>54</v>
      </c>
      <c r="H31" s="37">
        <v>0</v>
      </c>
      <c r="I31" s="37">
        <v>0</v>
      </c>
      <c r="J31" s="8">
        <v>7.5801155590000002</v>
      </c>
      <c r="K31" s="37">
        <v>3.4920925063650753E-5</v>
      </c>
      <c r="L31" s="37">
        <v>2.1778748682929546E-6</v>
      </c>
      <c r="M31" s="59" t="s">
        <v>3720</v>
      </c>
    </row>
    <row r="32" spans="1:13" ht="15" x14ac:dyDescent="0.25">
      <c r="A32" s="59" t="s">
        <v>3721</v>
      </c>
      <c r="B32" s="39" t="s">
        <v>56</v>
      </c>
      <c r="C32" s="3" t="s">
        <v>95</v>
      </c>
      <c r="D32" s="3" t="s">
        <v>81</v>
      </c>
      <c r="E32" s="3" t="s">
        <v>76</v>
      </c>
      <c r="F32" s="3" t="s">
        <v>77</v>
      </c>
      <c r="G32" s="3" t="s">
        <v>56</v>
      </c>
      <c r="H32" s="37">
        <v>0</v>
      </c>
      <c r="I32" s="37">
        <v>0</v>
      </c>
      <c r="J32" s="8">
        <v>1.1158012859999999</v>
      </c>
      <c r="K32" s="37">
        <v>5.1403982948607632E-6</v>
      </c>
      <c r="L32" s="37">
        <v>3.2058555834324837E-7</v>
      </c>
      <c r="M32" s="59" t="s">
        <v>3720</v>
      </c>
    </row>
    <row r="33" spans="1:13" ht="15" x14ac:dyDescent="0.25">
      <c r="A33" s="59" t="s">
        <v>3721</v>
      </c>
      <c r="B33" s="39" t="s">
        <v>58</v>
      </c>
      <c r="C33" s="3" t="s">
        <v>96</v>
      </c>
      <c r="D33" s="3" t="s">
        <v>81</v>
      </c>
      <c r="E33" s="3" t="s">
        <v>76</v>
      </c>
      <c r="F33" s="3" t="s">
        <v>77</v>
      </c>
      <c r="G33" s="3" t="s">
        <v>58</v>
      </c>
      <c r="H33" s="37">
        <v>0</v>
      </c>
      <c r="I33" s="37">
        <v>0</v>
      </c>
      <c r="J33" s="8">
        <v>1647.3548330889998</v>
      </c>
      <c r="K33" s="37">
        <v>7.5892186908998894E-3</v>
      </c>
      <c r="L33" s="37">
        <v>4.7330844262468948E-4</v>
      </c>
      <c r="M33" s="59" t="s">
        <v>3720</v>
      </c>
    </row>
    <row r="34" spans="1:13" ht="15" x14ac:dyDescent="0.25">
      <c r="A34" s="59" t="s">
        <v>3721</v>
      </c>
      <c r="B34" s="39" t="s">
        <v>60</v>
      </c>
      <c r="C34" s="3" t="s">
        <v>97</v>
      </c>
      <c r="D34" s="3" t="s">
        <v>81</v>
      </c>
      <c r="E34" s="3" t="s">
        <v>76</v>
      </c>
      <c r="F34" s="3" t="s">
        <v>77</v>
      </c>
      <c r="G34" s="3" t="s">
        <v>60</v>
      </c>
      <c r="H34" s="37">
        <v>0</v>
      </c>
      <c r="I34" s="37">
        <v>0</v>
      </c>
      <c r="J34" s="8">
        <v>22.502843957</v>
      </c>
      <c r="K34" s="37">
        <v>1.0366862106850148E-4</v>
      </c>
      <c r="L34" s="37">
        <v>6.4653866999269955E-6</v>
      </c>
      <c r="M34" s="59" t="s">
        <v>3720</v>
      </c>
    </row>
    <row r="35" spans="1:13" ht="15" x14ac:dyDescent="0.25">
      <c r="A35" s="59" t="s">
        <v>3721</v>
      </c>
      <c r="B35" s="38" t="s">
        <v>72</v>
      </c>
      <c r="C35" s="71" t="s">
        <v>3720</v>
      </c>
      <c r="D35" s="34"/>
      <c r="E35" s="34"/>
      <c r="F35" s="34"/>
      <c r="G35" s="34"/>
      <c r="H35" s="4"/>
      <c r="I35" s="4"/>
      <c r="J35" s="4"/>
      <c r="K35" s="4"/>
      <c r="L35" s="4"/>
    </row>
    <row r="36" spans="1:13" ht="15" x14ac:dyDescent="0.25">
      <c r="A36" s="59" t="s">
        <v>3721</v>
      </c>
      <c r="B36" s="39" t="s">
        <v>49</v>
      </c>
      <c r="C36" s="3" t="s">
        <v>88</v>
      </c>
      <c r="D36" s="3" t="s">
        <v>75</v>
      </c>
      <c r="E36" s="3" t="s">
        <v>76</v>
      </c>
      <c r="F36" s="3" t="s">
        <v>77</v>
      </c>
      <c r="G36" s="3" t="s">
        <v>49</v>
      </c>
      <c r="H36" s="37">
        <v>0</v>
      </c>
      <c r="I36" s="37">
        <v>0</v>
      </c>
      <c r="J36" s="8">
        <v>7513.674078256</v>
      </c>
      <c r="K36" s="37">
        <v>3.4614835011049325E-2</v>
      </c>
      <c r="L36" s="37">
        <v>2.1587852871383872E-3</v>
      </c>
      <c r="M36" s="59" t="s">
        <v>3720</v>
      </c>
    </row>
    <row r="37" spans="1:13" ht="15" x14ac:dyDescent="0.25">
      <c r="A37" s="59" t="s">
        <v>3721</v>
      </c>
      <c r="B37" s="39" t="s">
        <v>50</v>
      </c>
      <c r="C37" s="3" t="s">
        <v>89</v>
      </c>
      <c r="D37" s="3" t="s">
        <v>75</v>
      </c>
      <c r="E37" s="3" t="s">
        <v>76</v>
      </c>
      <c r="F37" s="3" t="s">
        <v>77</v>
      </c>
      <c r="G37" s="3" t="s">
        <v>90</v>
      </c>
      <c r="H37" s="37">
        <v>0</v>
      </c>
      <c r="I37" s="37">
        <v>0</v>
      </c>
      <c r="J37" s="8">
        <v>1101.6361595369999</v>
      </c>
      <c r="K37" s="37">
        <v>5.0751408042748521E-3</v>
      </c>
      <c r="L37" s="37">
        <v>3.1651571630854076E-4</v>
      </c>
      <c r="M37" s="59" t="s">
        <v>3720</v>
      </c>
    </row>
    <row r="38" spans="1:13" ht="15" x14ac:dyDescent="0.25">
      <c r="A38" s="59" t="s">
        <v>3721</v>
      </c>
      <c r="B38" s="39" t="s">
        <v>51</v>
      </c>
      <c r="C38" s="3" t="s">
        <v>91</v>
      </c>
      <c r="D38" s="3" t="s">
        <v>75</v>
      </c>
      <c r="E38" s="3" t="s">
        <v>76</v>
      </c>
      <c r="F38" s="3" t="s">
        <v>77</v>
      </c>
      <c r="G38" s="3" t="s">
        <v>51</v>
      </c>
      <c r="H38" s="37">
        <v>0</v>
      </c>
      <c r="I38" s="37">
        <v>0</v>
      </c>
      <c r="J38" s="8">
        <v>34729.402913814003</v>
      </c>
      <c r="K38" s="37">
        <v>0.15999530181550797</v>
      </c>
      <c r="L38" s="37">
        <v>9.9782507546354437E-3</v>
      </c>
      <c r="M38" s="59" t="s">
        <v>3720</v>
      </c>
    </row>
    <row r="39" spans="1:13" ht="15" x14ac:dyDescent="0.25">
      <c r="A39" s="59" t="s">
        <v>3721</v>
      </c>
      <c r="B39" s="39" t="s">
        <v>52</v>
      </c>
      <c r="C39" s="3" t="s">
        <v>92</v>
      </c>
      <c r="D39" s="3" t="s">
        <v>75</v>
      </c>
      <c r="E39" s="3" t="s">
        <v>76</v>
      </c>
      <c r="F39" s="3" t="s">
        <v>77</v>
      </c>
      <c r="G39" s="3" t="s">
        <v>52</v>
      </c>
      <c r="H39" s="37">
        <v>0</v>
      </c>
      <c r="I39" s="37">
        <v>0</v>
      </c>
      <c r="J39" s="8">
        <v>33.627740117999998</v>
      </c>
      <c r="K39" s="37">
        <v>1.5492003830024989E-4</v>
      </c>
      <c r="L39" s="37">
        <v>9.6617273853461772E-6</v>
      </c>
      <c r="M39" s="59" t="s">
        <v>3720</v>
      </c>
    </row>
    <row r="40" spans="1:13" ht="15" x14ac:dyDescent="0.25">
      <c r="A40" s="59" t="s">
        <v>3721</v>
      </c>
      <c r="B40" s="39" t="s">
        <v>53</v>
      </c>
      <c r="C40" s="3" t="s">
        <v>93</v>
      </c>
      <c r="D40" s="3" t="s">
        <v>75</v>
      </c>
      <c r="E40" s="3" t="s">
        <v>76</v>
      </c>
      <c r="F40" s="3" t="s">
        <v>77</v>
      </c>
      <c r="G40" s="3" t="s">
        <v>53</v>
      </c>
      <c r="H40" s="37">
        <v>0</v>
      </c>
      <c r="I40" s="37">
        <v>0</v>
      </c>
      <c r="J40" s="8">
        <v>647.31680107900002</v>
      </c>
      <c r="K40" s="37">
        <v>2.9821315159348329E-3</v>
      </c>
      <c r="L40" s="37">
        <v>1.8598331145755343E-4</v>
      </c>
      <c r="M40" s="59" t="s">
        <v>3720</v>
      </c>
    </row>
    <row r="41" spans="1:13" ht="15" x14ac:dyDescent="0.25">
      <c r="A41" s="59" t="s">
        <v>3721</v>
      </c>
      <c r="B41" s="39" t="s">
        <v>54</v>
      </c>
      <c r="C41" s="3" t="s">
        <v>94</v>
      </c>
      <c r="D41" s="3" t="s">
        <v>75</v>
      </c>
      <c r="E41" s="3" t="s">
        <v>76</v>
      </c>
      <c r="F41" s="3" t="s">
        <v>77</v>
      </c>
      <c r="G41" s="3" t="s">
        <v>54</v>
      </c>
      <c r="H41" s="37">
        <v>0</v>
      </c>
      <c r="I41" s="37">
        <v>0</v>
      </c>
      <c r="J41" s="8">
        <v>4873.1168572500001</v>
      </c>
      <c r="K41" s="37">
        <v>2.2450020355743831E-2</v>
      </c>
      <c r="L41" s="37">
        <v>1.4001156909881774E-3</v>
      </c>
      <c r="M41" s="59" t="s">
        <v>3720</v>
      </c>
    </row>
    <row r="42" spans="1:13" ht="15" x14ac:dyDescent="0.25">
      <c r="A42" s="59" t="s">
        <v>3721</v>
      </c>
      <c r="B42" s="39" t="s">
        <v>55</v>
      </c>
      <c r="C42" s="3" t="s">
        <v>98</v>
      </c>
      <c r="D42" s="3" t="s">
        <v>75</v>
      </c>
      <c r="E42" s="3" t="s">
        <v>76</v>
      </c>
      <c r="F42" s="3" t="s">
        <v>77</v>
      </c>
      <c r="G42" s="3" t="s">
        <v>55</v>
      </c>
      <c r="H42" s="37">
        <v>0</v>
      </c>
      <c r="I42" s="37">
        <v>0</v>
      </c>
      <c r="J42" s="8">
        <v>11.529138766000001</v>
      </c>
      <c r="K42" s="37">
        <v>5.3113727325422293E-5</v>
      </c>
      <c r="L42" s="37">
        <v>3.3124853277099554E-6</v>
      </c>
      <c r="M42" s="59" t="s">
        <v>3720</v>
      </c>
    </row>
    <row r="43" spans="1:13" ht="15" x14ac:dyDescent="0.25">
      <c r="A43" s="59" t="s">
        <v>3721</v>
      </c>
      <c r="B43" s="39" t="s">
        <v>57</v>
      </c>
      <c r="C43" s="3" t="s">
        <v>99</v>
      </c>
      <c r="D43" s="3" t="s">
        <v>75</v>
      </c>
      <c r="E43" s="3" t="s">
        <v>76</v>
      </c>
      <c r="F43" s="3" t="s">
        <v>77</v>
      </c>
      <c r="G43" s="3" t="s">
        <v>57</v>
      </c>
      <c r="H43" s="37">
        <v>0</v>
      </c>
      <c r="I43" s="37">
        <v>0</v>
      </c>
      <c r="J43" s="8">
        <v>0.19311343299999997</v>
      </c>
      <c r="K43" s="37">
        <v>8.8965658505963418E-7</v>
      </c>
      <c r="L43" s="37">
        <v>5.5484232289983645E-8</v>
      </c>
      <c r="M43" s="59" t="s">
        <v>3720</v>
      </c>
    </row>
    <row r="44" spans="1:13" ht="15" x14ac:dyDescent="0.25">
      <c r="A44" s="59" t="s">
        <v>3721</v>
      </c>
      <c r="B44" s="39" t="s">
        <v>58</v>
      </c>
      <c r="C44" s="3" t="s">
        <v>96</v>
      </c>
      <c r="D44" s="3" t="s">
        <v>75</v>
      </c>
      <c r="E44" s="3" t="s">
        <v>76</v>
      </c>
      <c r="F44" s="3" t="s">
        <v>77</v>
      </c>
      <c r="G44" s="3" t="s">
        <v>58</v>
      </c>
      <c r="H44" s="37">
        <v>0</v>
      </c>
      <c r="I44" s="37">
        <v>0</v>
      </c>
      <c r="J44" s="8">
        <v>1505.8121652689999</v>
      </c>
      <c r="K44" s="37">
        <v>6.9371440809841136E-3</v>
      </c>
      <c r="L44" s="37">
        <v>4.326412236836391E-4</v>
      </c>
      <c r="M44" s="59" t="s">
        <v>3720</v>
      </c>
    </row>
    <row r="45" spans="1:13" ht="15" x14ac:dyDescent="0.25">
      <c r="A45" s="59" t="s">
        <v>3721</v>
      </c>
      <c r="B45" s="39" t="s">
        <v>60</v>
      </c>
      <c r="C45" s="3" t="s">
        <v>97</v>
      </c>
      <c r="D45" s="3" t="s">
        <v>75</v>
      </c>
      <c r="E45" s="3" t="s">
        <v>76</v>
      </c>
      <c r="F45" s="3" t="s">
        <v>77</v>
      </c>
      <c r="G45" s="3" t="s">
        <v>60</v>
      </c>
      <c r="H45" s="37">
        <v>0</v>
      </c>
      <c r="I45" s="37">
        <v>0</v>
      </c>
      <c r="J45" s="8">
        <v>1189.8391767390001</v>
      </c>
      <c r="K45" s="37">
        <v>5.4814843395580128E-3</v>
      </c>
      <c r="L45" s="37">
        <v>3.4185769598901798E-4</v>
      </c>
      <c r="M45" s="59" t="s">
        <v>3720</v>
      </c>
    </row>
    <row r="46" spans="1:13" ht="15" x14ac:dyDescent="0.25">
      <c r="A46" s="59" t="s">
        <v>3721</v>
      </c>
      <c r="B46" s="39" t="s">
        <v>62</v>
      </c>
      <c r="C46" s="3" t="s">
        <v>100</v>
      </c>
      <c r="D46" s="3" t="s">
        <v>75</v>
      </c>
      <c r="E46" s="3" t="s">
        <v>76</v>
      </c>
      <c r="F46" s="3" t="s">
        <v>77</v>
      </c>
      <c r="G46" s="3" t="s">
        <v>62</v>
      </c>
      <c r="H46" s="37">
        <v>0</v>
      </c>
      <c r="I46" s="37">
        <v>0</v>
      </c>
      <c r="J46" s="8">
        <v>0.24574342400000002</v>
      </c>
      <c r="K46" s="37">
        <v>1.1321183203071211E-6</v>
      </c>
      <c r="L46" s="37">
        <v>7.0605576262278684E-8</v>
      </c>
      <c r="M46" s="59" t="s">
        <v>3720</v>
      </c>
    </row>
    <row r="47" spans="1:13" ht="15" x14ac:dyDescent="0.25">
      <c r="A47" s="59" t="s">
        <v>3721</v>
      </c>
      <c r="B47" s="38" t="s">
        <v>78</v>
      </c>
      <c r="C47" s="71" t="s">
        <v>3720</v>
      </c>
      <c r="D47" s="34"/>
      <c r="E47" s="34"/>
      <c r="F47" s="34"/>
      <c r="G47" s="34"/>
      <c r="H47" s="4"/>
      <c r="I47" s="4"/>
      <c r="J47" s="4"/>
      <c r="K47" s="4"/>
      <c r="L47" s="4"/>
    </row>
    <row r="48" spans="1:13" ht="15" x14ac:dyDescent="0.25">
      <c r="A48" s="59" t="s">
        <v>3721</v>
      </c>
      <c r="B48" s="39" t="s">
        <v>49</v>
      </c>
      <c r="C48" s="3" t="s">
        <v>88</v>
      </c>
      <c r="D48" s="3" t="s">
        <v>79</v>
      </c>
      <c r="E48" s="3" t="s">
        <v>76</v>
      </c>
      <c r="F48" s="3" t="s">
        <v>77</v>
      </c>
      <c r="G48" s="3" t="s">
        <v>49</v>
      </c>
      <c r="H48" s="37">
        <v>0</v>
      </c>
      <c r="I48" s="37">
        <v>0</v>
      </c>
      <c r="J48" s="8">
        <v>45.806451716000005</v>
      </c>
      <c r="K48" s="37">
        <v>2.1102629047745007E-4</v>
      </c>
      <c r="L48" s="37">
        <v>1.3160844214242024E-5</v>
      </c>
      <c r="M48" s="59" t="s">
        <v>3720</v>
      </c>
    </row>
    <row r="49" spans="1:13" ht="15" x14ac:dyDescent="0.25">
      <c r="A49" s="59" t="s">
        <v>3721</v>
      </c>
      <c r="B49" s="39" t="s">
        <v>51</v>
      </c>
      <c r="C49" s="3" t="s">
        <v>91</v>
      </c>
      <c r="D49" s="3" t="s">
        <v>79</v>
      </c>
      <c r="E49" s="3" t="s">
        <v>76</v>
      </c>
      <c r="F49" s="3" t="s">
        <v>77</v>
      </c>
      <c r="G49" s="3" t="s">
        <v>51</v>
      </c>
      <c r="H49" s="37">
        <v>0</v>
      </c>
      <c r="I49" s="37">
        <v>0</v>
      </c>
      <c r="J49" s="8">
        <v>42.124260758000005</v>
      </c>
      <c r="K49" s="37">
        <v>1.9406276089620263E-4</v>
      </c>
      <c r="L49" s="37">
        <v>1.2102898450056113E-5</v>
      </c>
      <c r="M49" s="59" t="s">
        <v>3720</v>
      </c>
    </row>
    <row r="50" spans="1:13" ht="15" x14ac:dyDescent="0.25">
      <c r="A50" s="59" t="s">
        <v>3721</v>
      </c>
      <c r="B50" s="39" t="s">
        <v>58</v>
      </c>
      <c r="C50" s="3" t="s">
        <v>96</v>
      </c>
      <c r="D50" s="3" t="s">
        <v>79</v>
      </c>
      <c r="E50" s="3" t="s">
        <v>76</v>
      </c>
      <c r="F50" s="3" t="s">
        <v>77</v>
      </c>
      <c r="G50" s="3" t="s">
        <v>58</v>
      </c>
      <c r="H50" s="37">
        <v>0</v>
      </c>
      <c r="I50" s="37">
        <v>0</v>
      </c>
      <c r="J50" s="8">
        <v>12.285792337999998</v>
      </c>
      <c r="K50" s="37">
        <v>5.659956371951038E-5</v>
      </c>
      <c r="L50" s="37">
        <v>3.5298826464759358E-6</v>
      </c>
      <c r="M50" s="59" t="s">
        <v>3720</v>
      </c>
    </row>
    <row r="51" spans="1:13" ht="15" x14ac:dyDescent="0.25">
      <c r="A51" s="59" t="s">
        <v>3721</v>
      </c>
      <c r="B51" s="38" t="s">
        <v>84</v>
      </c>
      <c r="C51" s="71" t="s">
        <v>3720</v>
      </c>
      <c r="D51" s="34"/>
      <c r="E51" s="34"/>
      <c r="F51" s="34"/>
      <c r="G51" s="34"/>
      <c r="H51" s="4"/>
      <c r="I51" s="4"/>
      <c r="J51" s="4"/>
      <c r="K51" s="4"/>
      <c r="L51" s="4"/>
    </row>
    <row r="52" spans="1:13" ht="15" x14ac:dyDescent="0.25">
      <c r="A52" s="59" t="s">
        <v>3721</v>
      </c>
      <c r="B52" s="39" t="s">
        <v>49</v>
      </c>
      <c r="C52" s="3" t="s">
        <v>88</v>
      </c>
      <c r="D52" s="3" t="s">
        <v>85</v>
      </c>
      <c r="E52" s="3" t="s">
        <v>76</v>
      </c>
      <c r="F52" s="3" t="s">
        <v>77</v>
      </c>
      <c r="G52" s="3" t="s">
        <v>49</v>
      </c>
      <c r="H52" s="37">
        <v>0</v>
      </c>
      <c r="I52" s="37">
        <v>0</v>
      </c>
      <c r="J52" s="8">
        <v>79.034363311999996</v>
      </c>
      <c r="K52" s="37">
        <v>3.6410435397581255E-4</v>
      </c>
      <c r="L52" s="37">
        <v>2.2707695186041096E-5</v>
      </c>
      <c r="M52" s="59" t="s">
        <v>3720</v>
      </c>
    </row>
    <row r="53" spans="1:13" ht="15" x14ac:dyDescent="0.25">
      <c r="A53" s="59" t="s">
        <v>3721</v>
      </c>
      <c r="B53" s="39" t="s">
        <v>50</v>
      </c>
      <c r="C53" s="3" t="s">
        <v>89</v>
      </c>
      <c r="D53" s="3" t="s">
        <v>85</v>
      </c>
      <c r="E53" s="3" t="s">
        <v>76</v>
      </c>
      <c r="F53" s="3" t="s">
        <v>77</v>
      </c>
      <c r="G53" s="3" t="s">
        <v>90</v>
      </c>
      <c r="H53" s="37">
        <v>0</v>
      </c>
      <c r="I53" s="37">
        <v>0</v>
      </c>
      <c r="J53" s="8">
        <v>2.0897339999999998E-3</v>
      </c>
      <c r="K53" s="37">
        <v>9.627220567939515E-9</v>
      </c>
      <c r="L53" s="37">
        <v>6.0041026084537933E-10</v>
      </c>
      <c r="M53" s="59" t="s">
        <v>3720</v>
      </c>
    </row>
    <row r="54" spans="1:13" ht="15" x14ac:dyDescent="0.25">
      <c r="A54" s="59" t="s">
        <v>3721</v>
      </c>
      <c r="B54" s="39" t="s">
        <v>51</v>
      </c>
      <c r="C54" s="3" t="s">
        <v>91</v>
      </c>
      <c r="D54" s="3" t="s">
        <v>85</v>
      </c>
      <c r="E54" s="3" t="s">
        <v>76</v>
      </c>
      <c r="F54" s="3" t="s">
        <v>77</v>
      </c>
      <c r="G54" s="3" t="s">
        <v>51</v>
      </c>
      <c r="H54" s="37">
        <v>0</v>
      </c>
      <c r="I54" s="37">
        <v>0</v>
      </c>
      <c r="J54" s="8">
        <v>127.926176332</v>
      </c>
      <c r="K54" s="37">
        <v>5.893446323605243E-4</v>
      </c>
      <c r="L54" s="37">
        <v>3.6755007527488245E-5</v>
      </c>
      <c r="M54" s="59" t="s">
        <v>3720</v>
      </c>
    </row>
    <row r="55" spans="1:13" ht="15" x14ac:dyDescent="0.25">
      <c r="A55" s="59" t="s">
        <v>3721</v>
      </c>
      <c r="B55" s="39" t="s">
        <v>52</v>
      </c>
      <c r="C55" s="3" t="s">
        <v>92</v>
      </c>
      <c r="D55" s="3" t="s">
        <v>85</v>
      </c>
      <c r="E55" s="3" t="s">
        <v>76</v>
      </c>
      <c r="F55" s="3" t="s">
        <v>77</v>
      </c>
      <c r="G55" s="3" t="s">
        <v>52</v>
      </c>
      <c r="H55" s="37">
        <v>0</v>
      </c>
      <c r="I55" s="37">
        <v>0</v>
      </c>
      <c r="J55" s="8">
        <v>147.633854404</v>
      </c>
      <c r="K55" s="37">
        <v>6.8013617026969789E-4</v>
      </c>
      <c r="L55" s="37">
        <v>4.2417303366033382E-5</v>
      </c>
      <c r="M55" s="59" t="s">
        <v>3720</v>
      </c>
    </row>
    <row r="56" spans="1:13" ht="15" x14ac:dyDescent="0.25">
      <c r="A56" s="59" t="s">
        <v>3721</v>
      </c>
      <c r="B56" s="39" t="s">
        <v>53</v>
      </c>
      <c r="C56" s="3" t="s">
        <v>93</v>
      </c>
      <c r="D56" s="3" t="s">
        <v>85</v>
      </c>
      <c r="E56" s="3" t="s">
        <v>76</v>
      </c>
      <c r="F56" s="3" t="s">
        <v>77</v>
      </c>
      <c r="G56" s="3" t="s">
        <v>53</v>
      </c>
      <c r="H56" s="37">
        <v>0</v>
      </c>
      <c r="I56" s="37">
        <v>0</v>
      </c>
      <c r="J56" s="8">
        <v>0.72237741300000002</v>
      </c>
      <c r="K56" s="37">
        <v>3.3279291470821354E-6</v>
      </c>
      <c r="L56" s="37">
        <v>2.0754929142567445E-7</v>
      </c>
      <c r="M56" s="59" t="s">
        <v>3720</v>
      </c>
    </row>
    <row r="57" spans="1:13" ht="15" x14ac:dyDescent="0.25">
      <c r="A57" s="59" t="s">
        <v>3721</v>
      </c>
      <c r="B57" s="39" t="s">
        <v>54</v>
      </c>
      <c r="C57" s="3" t="s">
        <v>94</v>
      </c>
      <c r="D57" s="3" t="s">
        <v>85</v>
      </c>
      <c r="E57" s="3" t="s">
        <v>76</v>
      </c>
      <c r="F57" s="3" t="s">
        <v>77</v>
      </c>
      <c r="G57" s="3" t="s">
        <v>54</v>
      </c>
      <c r="H57" s="37">
        <v>0</v>
      </c>
      <c r="I57" s="37">
        <v>0</v>
      </c>
      <c r="J57" s="8">
        <v>318.04237647900004</v>
      </c>
      <c r="K57" s="37">
        <v>1.4651932295282521E-3</v>
      </c>
      <c r="L57" s="37">
        <v>9.1378092246018283E-5</v>
      </c>
      <c r="M57" s="59" t="s">
        <v>3720</v>
      </c>
    </row>
    <row r="58" spans="1:13" ht="15" x14ac:dyDescent="0.25">
      <c r="A58" s="59" t="s">
        <v>3721</v>
      </c>
      <c r="B58" s="39" t="s">
        <v>58</v>
      </c>
      <c r="C58" s="3" t="s">
        <v>96</v>
      </c>
      <c r="D58" s="3" t="s">
        <v>85</v>
      </c>
      <c r="E58" s="3" t="s">
        <v>76</v>
      </c>
      <c r="F58" s="3" t="s">
        <v>77</v>
      </c>
      <c r="G58" s="3" t="s">
        <v>58</v>
      </c>
      <c r="H58" s="37">
        <v>0</v>
      </c>
      <c r="I58" s="37">
        <v>0</v>
      </c>
      <c r="J58" s="8">
        <v>15.354690587</v>
      </c>
      <c r="K58" s="37">
        <v>7.073770778171465E-5</v>
      </c>
      <c r="L58" s="37">
        <v>4.4116207041378292E-6</v>
      </c>
      <c r="M58" s="59" t="s">
        <v>3720</v>
      </c>
    </row>
    <row r="59" spans="1:13" ht="15" x14ac:dyDescent="0.25">
      <c r="A59" s="59" t="s">
        <v>3721</v>
      </c>
      <c r="B59" s="39" t="s">
        <v>60</v>
      </c>
      <c r="C59" s="3" t="s">
        <v>97</v>
      </c>
      <c r="D59" s="3" t="s">
        <v>85</v>
      </c>
      <c r="E59" s="3" t="s">
        <v>76</v>
      </c>
      <c r="F59" s="3" t="s">
        <v>77</v>
      </c>
      <c r="G59" s="3" t="s">
        <v>60</v>
      </c>
      <c r="H59" s="37">
        <v>0</v>
      </c>
      <c r="I59" s="37">
        <v>0</v>
      </c>
      <c r="J59" s="8">
        <v>9.5325472730000005</v>
      </c>
      <c r="K59" s="37">
        <v>4.3915606087416558E-5</v>
      </c>
      <c r="L59" s="37">
        <v>2.7388362321246821E-6</v>
      </c>
      <c r="M59" s="59" t="s">
        <v>3720</v>
      </c>
    </row>
    <row r="60" spans="1:13" ht="15" x14ac:dyDescent="0.25">
      <c r="A60" s="59" t="s">
        <v>3721</v>
      </c>
      <c r="B60" s="38" t="s">
        <v>82</v>
      </c>
      <c r="C60" s="71" t="s">
        <v>3720</v>
      </c>
      <c r="D60" s="34"/>
      <c r="E60" s="34"/>
      <c r="F60" s="34"/>
      <c r="G60" s="34"/>
      <c r="H60" s="4"/>
      <c r="I60" s="4"/>
      <c r="J60" s="4"/>
      <c r="K60" s="4"/>
      <c r="L60" s="4"/>
    </row>
    <row r="61" spans="1:13" ht="15" x14ac:dyDescent="0.25">
      <c r="A61" s="59" t="s">
        <v>3721</v>
      </c>
      <c r="B61" s="39" t="s">
        <v>51</v>
      </c>
      <c r="C61" s="3" t="s">
        <v>91</v>
      </c>
      <c r="D61" s="3" t="s">
        <v>83</v>
      </c>
      <c r="E61" s="3" t="s">
        <v>76</v>
      </c>
      <c r="F61" s="3" t="s">
        <v>77</v>
      </c>
      <c r="G61" s="3" t="s">
        <v>51</v>
      </c>
      <c r="H61" s="37">
        <v>0</v>
      </c>
      <c r="I61" s="37">
        <v>0</v>
      </c>
      <c r="J61" s="8">
        <v>29.157594049</v>
      </c>
      <c r="K61" s="37">
        <v>1.3432646889037728E-4</v>
      </c>
      <c r="L61" s="37">
        <v>8.3773909256315736E-6</v>
      </c>
      <c r="M61" s="59" t="s">
        <v>3720</v>
      </c>
    </row>
    <row r="62" spans="1:13" ht="17.45" customHeight="1" x14ac:dyDescent="0.25">
      <c r="A62" s="60" t="s">
        <v>3722</v>
      </c>
      <c r="B62" s="38"/>
      <c r="C62" s="34"/>
      <c r="D62" s="34"/>
      <c r="E62" s="34"/>
      <c r="F62" s="34"/>
      <c r="G62" s="34"/>
      <c r="H62" s="4"/>
      <c r="I62" s="4"/>
      <c r="J62" s="4"/>
      <c r="K62" s="4"/>
      <c r="L62" s="4"/>
    </row>
    <row r="63" spans="1:13" ht="15" x14ac:dyDescent="0.25">
      <c r="A63" s="59" t="s">
        <v>3721</v>
      </c>
      <c r="B63" s="7" t="s">
        <v>101</v>
      </c>
      <c r="C63" s="71" t="s">
        <v>3721</v>
      </c>
      <c r="D63" s="71" t="s">
        <v>3721</v>
      </c>
      <c r="E63" s="71" t="s">
        <v>3721</v>
      </c>
      <c r="F63" s="71" t="s">
        <v>3721</v>
      </c>
      <c r="G63" s="71" t="s">
        <v>3721</v>
      </c>
      <c r="H63" s="72" t="s">
        <v>3721</v>
      </c>
      <c r="I63" s="37">
        <v>0</v>
      </c>
      <c r="J63" s="8">
        <v>7574.7891761010005</v>
      </c>
      <c r="K63" s="37">
        <v>3.489638688654402E-2</v>
      </c>
      <c r="L63" s="37">
        <v>2.176344522829967E-3</v>
      </c>
      <c r="M63" s="59" t="s">
        <v>3720</v>
      </c>
    </row>
    <row r="64" spans="1:13" ht="15" x14ac:dyDescent="0.25">
      <c r="A64" s="59" t="s">
        <v>3721</v>
      </c>
      <c r="B64" s="38" t="s">
        <v>80</v>
      </c>
      <c r="C64" s="71" t="s">
        <v>3720</v>
      </c>
      <c r="D64" s="34"/>
      <c r="E64" s="34"/>
      <c r="F64" s="34"/>
      <c r="G64" s="34"/>
      <c r="H64" s="4"/>
      <c r="I64" s="4"/>
      <c r="J64" s="4"/>
      <c r="K64" s="4"/>
      <c r="L64" s="4"/>
    </row>
    <row r="65" spans="1:13" ht="15" x14ac:dyDescent="0.25">
      <c r="A65" s="59" t="s">
        <v>3721</v>
      </c>
      <c r="B65" s="39" t="s">
        <v>102</v>
      </c>
      <c r="C65" s="3" t="s">
        <v>103</v>
      </c>
      <c r="D65" s="3" t="s">
        <v>81</v>
      </c>
      <c r="E65" s="3" t="s">
        <v>76</v>
      </c>
      <c r="F65" s="3" t="s">
        <v>77</v>
      </c>
      <c r="G65" s="3" t="s">
        <v>73</v>
      </c>
      <c r="H65" s="37">
        <v>0</v>
      </c>
      <c r="I65" s="37">
        <v>0</v>
      </c>
      <c r="J65" s="8">
        <v>6208.2438352520003</v>
      </c>
      <c r="K65" s="37">
        <v>2.8600832805286112E-2</v>
      </c>
      <c r="L65" s="37">
        <v>1.7837166359524093E-3</v>
      </c>
      <c r="M65" s="59" t="s">
        <v>3720</v>
      </c>
    </row>
    <row r="66" spans="1:13" ht="15" x14ac:dyDescent="0.25">
      <c r="A66" s="59" t="s">
        <v>3721</v>
      </c>
      <c r="B66" s="38" t="s">
        <v>84</v>
      </c>
      <c r="C66" s="71" t="s">
        <v>3720</v>
      </c>
      <c r="D66" s="34"/>
      <c r="E66" s="34"/>
      <c r="F66" s="34"/>
      <c r="G66" s="34"/>
      <c r="H66" s="4"/>
      <c r="I66" s="4"/>
      <c r="J66" s="4"/>
      <c r="K66" s="4"/>
      <c r="L66" s="4"/>
    </row>
    <row r="67" spans="1:13" ht="15" x14ac:dyDescent="0.25">
      <c r="A67" s="59" t="s">
        <v>3721</v>
      </c>
      <c r="B67" s="39" t="s">
        <v>102</v>
      </c>
      <c r="C67" s="3" t="s">
        <v>103</v>
      </c>
      <c r="D67" s="3" t="s">
        <v>85</v>
      </c>
      <c r="E67" s="3" t="s">
        <v>76</v>
      </c>
      <c r="F67" s="3" t="s">
        <v>77</v>
      </c>
      <c r="G67" s="3" t="s">
        <v>73</v>
      </c>
      <c r="H67" s="37">
        <v>0</v>
      </c>
      <c r="I67" s="37">
        <v>0</v>
      </c>
      <c r="J67" s="8">
        <v>1366.545340849</v>
      </c>
      <c r="K67" s="37">
        <v>6.2955540812579067E-3</v>
      </c>
      <c r="L67" s="37">
        <v>3.9262788687755761E-4</v>
      </c>
      <c r="M67" s="59" t="s">
        <v>3720</v>
      </c>
    </row>
    <row r="68" spans="1:13" ht="17.45" customHeight="1" x14ac:dyDescent="0.25">
      <c r="A68" s="60" t="s">
        <v>3722</v>
      </c>
      <c r="B68" s="38"/>
      <c r="C68" s="34"/>
      <c r="D68" s="34"/>
      <c r="E68" s="34"/>
      <c r="F68" s="34"/>
      <c r="G68" s="34"/>
      <c r="H68" s="4"/>
      <c r="I68" s="4"/>
      <c r="J68" s="4"/>
      <c r="K68" s="4"/>
      <c r="L68" s="4"/>
    </row>
    <row r="69" spans="1:13" ht="15" x14ac:dyDescent="0.25">
      <c r="A69" s="59" t="s">
        <v>3721</v>
      </c>
      <c r="B69" s="7" t="s">
        <v>104</v>
      </c>
      <c r="C69" s="71" t="s">
        <v>3721</v>
      </c>
      <c r="D69" s="71" t="s">
        <v>3721</v>
      </c>
      <c r="E69" s="71" t="s">
        <v>3721</v>
      </c>
      <c r="F69" s="71" t="s">
        <v>3721</v>
      </c>
      <c r="G69" s="71" t="s">
        <v>3721</v>
      </c>
      <c r="H69" s="72" t="s">
        <v>3721</v>
      </c>
      <c r="I69" s="37">
        <v>0</v>
      </c>
      <c r="J69" s="8">
        <v>3836.3796307419998</v>
      </c>
      <c r="K69" s="37">
        <v>1.767386322254583E-2</v>
      </c>
      <c r="L69" s="37">
        <v>1.1022463599652896E-3</v>
      </c>
      <c r="M69" s="59" t="s">
        <v>3720</v>
      </c>
    </row>
    <row r="70" spans="1:13" ht="15" x14ac:dyDescent="0.25">
      <c r="A70" s="59" t="s">
        <v>3721</v>
      </c>
      <c r="B70" s="38" t="s">
        <v>72</v>
      </c>
      <c r="C70" s="71" t="s">
        <v>3720</v>
      </c>
      <c r="D70" s="34"/>
      <c r="E70" s="34"/>
      <c r="F70" s="34"/>
      <c r="G70" s="34"/>
      <c r="H70" s="4"/>
      <c r="I70" s="4"/>
      <c r="J70" s="4"/>
      <c r="K70" s="4"/>
      <c r="L70" s="4"/>
    </row>
    <row r="71" spans="1:13" ht="15" x14ac:dyDescent="0.25">
      <c r="A71" s="59" t="s">
        <v>3721</v>
      </c>
      <c r="B71" s="39" t="s">
        <v>105</v>
      </c>
      <c r="C71" s="3" t="s">
        <v>106</v>
      </c>
      <c r="D71" s="3" t="s">
        <v>75</v>
      </c>
      <c r="E71" s="3" t="s">
        <v>76</v>
      </c>
      <c r="F71" s="3" t="s">
        <v>77</v>
      </c>
      <c r="G71" s="3" t="s">
        <v>73</v>
      </c>
      <c r="H71" s="37">
        <v>2.9329999999999998E-2</v>
      </c>
      <c r="I71" s="37">
        <v>0</v>
      </c>
      <c r="J71" s="8">
        <v>3836.3796307419998</v>
      </c>
      <c r="K71" s="37">
        <v>1.767386322254583E-2</v>
      </c>
      <c r="L71" s="37">
        <v>1.1022463599652896E-3</v>
      </c>
      <c r="M71" s="59" t="s">
        <v>3720</v>
      </c>
    </row>
    <row r="72" spans="1:13" ht="17.45" customHeight="1" x14ac:dyDescent="0.25">
      <c r="A72" s="60" t="s">
        <v>3722</v>
      </c>
      <c r="B72" s="38"/>
      <c r="C72" s="34"/>
      <c r="D72" s="34"/>
      <c r="E72" s="34"/>
      <c r="F72" s="34"/>
      <c r="G72" s="34"/>
      <c r="H72" s="4"/>
      <c r="I72" s="4"/>
      <c r="J72" s="4"/>
      <c r="K72" s="4"/>
      <c r="L72" s="4"/>
    </row>
    <row r="73" spans="1:13" ht="15" x14ac:dyDescent="0.25">
      <c r="A73" s="59" t="s">
        <v>3721</v>
      </c>
      <c r="B73" s="7" t="s">
        <v>107</v>
      </c>
      <c r="C73" s="71" t="s">
        <v>3721</v>
      </c>
      <c r="D73" s="71" t="s">
        <v>3721</v>
      </c>
      <c r="E73" s="71" t="s">
        <v>3721</v>
      </c>
      <c r="F73" s="71" t="s">
        <v>3721</v>
      </c>
      <c r="G73" s="71" t="s">
        <v>3721</v>
      </c>
      <c r="H73" s="72" t="s">
        <v>3721</v>
      </c>
      <c r="I73" s="37">
        <v>0</v>
      </c>
      <c r="J73" s="8">
        <v>0</v>
      </c>
      <c r="K73" s="37">
        <v>0</v>
      </c>
      <c r="L73" s="37">
        <v>0</v>
      </c>
      <c r="M73" s="59" t="s">
        <v>3720</v>
      </c>
    </row>
    <row r="74" spans="1:13" ht="17.45" customHeight="1" x14ac:dyDescent="0.25">
      <c r="A74" s="60" t="s">
        <v>3722</v>
      </c>
      <c r="B74" s="38"/>
      <c r="C74" s="34"/>
      <c r="D74" s="34"/>
      <c r="E74" s="34"/>
      <c r="F74" s="34"/>
      <c r="G74" s="34"/>
      <c r="H74" s="4"/>
      <c r="I74" s="4"/>
      <c r="J74" s="4"/>
      <c r="K74" s="4"/>
      <c r="L74" s="4"/>
    </row>
    <row r="75" spans="1:13" ht="15" x14ac:dyDescent="0.25">
      <c r="A75" s="59" t="s">
        <v>3721</v>
      </c>
      <c r="B75" s="73" t="s">
        <v>3721</v>
      </c>
      <c r="C75" s="74" t="s">
        <v>3721</v>
      </c>
      <c r="D75" s="3" t="s">
        <v>86</v>
      </c>
      <c r="E75" s="74" t="s">
        <v>3721</v>
      </c>
      <c r="F75" s="74" t="s">
        <v>3721</v>
      </c>
      <c r="G75" s="3" t="s">
        <v>86</v>
      </c>
      <c r="H75" s="37">
        <v>0</v>
      </c>
      <c r="I75" s="37">
        <v>0</v>
      </c>
      <c r="J75" s="8">
        <v>0</v>
      </c>
      <c r="K75" s="37">
        <v>0</v>
      </c>
      <c r="L75" s="37">
        <v>0</v>
      </c>
      <c r="M75" s="59" t="s">
        <v>3720</v>
      </c>
    </row>
    <row r="76" spans="1:13" ht="17.45" customHeight="1" x14ac:dyDescent="0.2">
      <c r="A76" s="60" t="s">
        <v>3722</v>
      </c>
      <c r="B76" s="40"/>
      <c r="C76" s="41"/>
      <c r="D76" s="41"/>
      <c r="E76" s="41"/>
      <c r="F76" s="41"/>
      <c r="G76" s="41"/>
      <c r="H76" s="12"/>
      <c r="I76" s="12"/>
      <c r="J76" s="12"/>
      <c r="K76" s="12"/>
      <c r="L76" s="12"/>
    </row>
    <row r="77" spans="1:13" ht="15" x14ac:dyDescent="0.25">
      <c r="A77" s="59" t="s">
        <v>3721</v>
      </c>
      <c r="B77" s="7" t="s">
        <v>108</v>
      </c>
      <c r="C77" s="71" t="s">
        <v>3721</v>
      </c>
      <c r="D77" s="71" t="s">
        <v>3721</v>
      </c>
      <c r="E77" s="71" t="s">
        <v>3721</v>
      </c>
      <c r="F77" s="71" t="s">
        <v>3721</v>
      </c>
      <c r="G77" s="71" t="s">
        <v>3721</v>
      </c>
      <c r="H77" s="72" t="s">
        <v>3721</v>
      </c>
      <c r="I77" s="37">
        <v>0</v>
      </c>
      <c r="J77" s="8">
        <v>0</v>
      </c>
      <c r="K77" s="37">
        <v>0</v>
      </c>
      <c r="L77" s="37">
        <v>0</v>
      </c>
      <c r="M77" s="59" t="s">
        <v>3720</v>
      </c>
    </row>
    <row r="78" spans="1:13" ht="17.45" customHeight="1" x14ac:dyDescent="0.25">
      <c r="A78" s="60" t="s">
        <v>3722</v>
      </c>
      <c r="B78" s="38"/>
      <c r="C78" s="34"/>
      <c r="D78" s="34"/>
      <c r="E78" s="34"/>
      <c r="F78" s="34"/>
      <c r="G78" s="34"/>
      <c r="H78" s="4"/>
      <c r="I78" s="4"/>
      <c r="J78" s="4"/>
      <c r="K78" s="4"/>
      <c r="L78" s="4"/>
    </row>
    <row r="79" spans="1:13" ht="15" x14ac:dyDescent="0.25">
      <c r="A79" s="59" t="s">
        <v>3721</v>
      </c>
      <c r="B79" s="73" t="s">
        <v>3721</v>
      </c>
      <c r="C79" s="74" t="s">
        <v>3721</v>
      </c>
      <c r="D79" s="3" t="s">
        <v>86</v>
      </c>
      <c r="E79" s="74" t="s">
        <v>3721</v>
      </c>
      <c r="F79" s="74" t="s">
        <v>3721</v>
      </c>
      <c r="G79" s="3" t="s">
        <v>86</v>
      </c>
      <c r="H79" s="37">
        <v>0</v>
      </c>
      <c r="I79" s="37">
        <v>0</v>
      </c>
      <c r="J79" s="8">
        <v>0</v>
      </c>
      <c r="K79" s="37">
        <v>0</v>
      </c>
      <c r="L79" s="37">
        <v>0</v>
      </c>
      <c r="M79" s="59" t="s">
        <v>3720</v>
      </c>
    </row>
    <row r="80" spans="1:13" ht="17.45" customHeight="1" x14ac:dyDescent="0.2">
      <c r="A80" s="60" t="s">
        <v>3722</v>
      </c>
      <c r="B80" s="40"/>
      <c r="C80" s="41"/>
      <c r="D80" s="41"/>
      <c r="E80" s="41"/>
      <c r="F80" s="41"/>
      <c r="G80" s="41"/>
      <c r="H80" s="12"/>
      <c r="I80" s="12"/>
      <c r="J80" s="12"/>
      <c r="K80" s="12"/>
      <c r="L80" s="12"/>
    </row>
    <row r="81" spans="1:13" ht="15" x14ac:dyDescent="0.25">
      <c r="A81" s="59" t="s">
        <v>3721</v>
      </c>
      <c r="B81" s="7" t="s">
        <v>109</v>
      </c>
      <c r="C81" s="71" t="s">
        <v>3721</v>
      </c>
      <c r="D81" s="71" t="s">
        <v>3721</v>
      </c>
      <c r="E81" s="71" t="s">
        <v>3721</v>
      </c>
      <c r="F81" s="71" t="s">
        <v>3721</v>
      </c>
      <c r="G81" s="71" t="s">
        <v>3721</v>
      </c>
      <c r="H81" s="72" t="s">
        <v>3721</v>
      </c>
      <c r="I81" s="37">
        <v>0</v>
      </c>
      <c r="J81" s="8">
        <v>0</v>
      </c>
      <c r="K81" s="37">
        <v>0</v>
      </c>
      <c r="L81" s="37">
        <v>0</v>
      </c>
      <c r="M81" s="59" t="s">
        <v>3720</v>
      </c>
    </row>
    <row r="82" spans="1:13" ht="17.45" customHeight="1" x14ac:dyDescent="0.25">
      <c r="A82" s="60" t="s">
        <v>3722</v>
      </c>
      <c r="B82" s="38"/>
      <c r="C82" s="34"/>
      <c r="D82" s="34"/>
      <c r="E82" s="34"/>
      <c r="F82" s="34"/>
      <c r="G82" s="34"/>
      <c r="H82" s="4"/>
      <c r="I82" s="4"/>
      <c r="J82" s="4"/>
      <c r="K82" s="4"/>
      <c r="L82" s="4"/>
    </row>
    <row r="83" spans="1:13" ht="15" x14ac:dyDescent="0.25">
      <c r="A83" s="59" t="s">
        <v>3721</v>
      </c>
      <c r="B83" s="73" t="s">
        <v>3721</v>
      </c>
      <c r="C83" s="74" t="s">
        <v>3721</v>
      </c>
      <c r="D83" s="3" t="s">
        <v>86</v>
      </c>
      <c r="E83" s="74" t="s">
        <v>3721</v>
      </c>
      <c r="F83" s="74" t="s">
        <v>3721</v>
      </c>
      <c r="G83" s="3" t="s">
        <v>86</v>
      </c>
      <c r="H83" s="37">
        <v>0</v>
      </c>
      <c r="I83" s="37">
        <v>0</v>
      </c>
      <c r="J83" s="8">
        <v>0</v>
      </c>
      <c r="K83" s="37">
        <v>0</v>
      </c>
      <c r="L83" s="37">
        <v>0</v>
      </c>
      <c r="M83" s="59" t="s">
        <v>3720</v>
      </c>
    </row>
    <row r="84" spans="1:13" ht="17.45" customHeight="1" x14ac:dyDescent="0.2">
      <c r="A84" s="60" t="s">
        <v>3722</v>
      </c>
      <c r="B84" s="40"/>
      <c r="C84" s="41"/>
      <c r="D84" s="41"/>
      <c r="E84" s="41"/>
      <c r="F84" s="41"/>
      <c r="G84" s="41"/>
      <c r="H84" s="12"/>
      <c r="I84" s="12"/>
      <c r="J84" s="12"/>
      <c r="K84" s="12"/>
      <c r="L84" s="12"/>
    </row>
    <row r="85" spans="1:13" ht="15" x14ac:dyDescent="0.25">
      <c r="A85" s="59" t="s">
        <v>3721</v>
      </c>
      <c r="B85" s="13" t="s">
        <v>110</v>
      </c>
      <c r="C85" s="71" t="s">
        <v>3721</v>
      </c>
      <c r="D85" s="71" t="s">
        <v>3721</v>
      </c>
      <c r="E85" s="71" t="s">
        <v>3721</v>
      </c>
      <c r="F85" s="71" t="s">
        <v>3721</v>
      </c>
      <c r="G85" s="71" t="s">
        <v>3721</v>
      </c>
      <c r="H85" s="72" t="s">
        <v>3721</v>
      </c>
      <c r="I85" s="37">
        <v>0</v>
      </c>
      <c r="J85" s="8">
        <v>10810.833488661001</v>
      </c>
      <c r="K85" s="37">
        <v>4.980455814883928E-2</v>
      </c>
      <c r="L85" s="37">
        <v>3.1061060187004253E-3</v>
      </c>
      <c r="M85" s="59" t="s">
        <v>3720</v>
      </c>
    </row>
    <row r="86" spans="1:13" ht="15" x14ac:dyDescent="0.25">
      <c r="A86" s="59" t="s">
        <v>3721</v>
      </c>
      <c r="B86" s="7" t="s">
        <v>87</v>
      </c>
      <c r="C86" s="71" t="s">
        <v>3721</v>
      </c>
      <c r="D86" s="71" t="s">
        <v>3721</v>
      </c>
      <c r="E86" s="71" t="s">
        <v>3721</v>
      </c>
      <c r="F86" s="71" t="s">
        <v>3721</v>
      </c>
      <c r="G86" s="71" t="s">
        <v>3721</v>
      </c>
      <c r="H86" s="72" t="s">
        <v>3721</v>
      </c>
      <c r="I86" s="37">
        <v>0</v>
      </c>
      <c r="J86" s="8">
        <v>10810.833488661001</v>
      </c>
      <c r="K86" s="37">
        <v>4.980455814883928E-2</v>
      </c>
      <c r="L86" s="37">
        <v>3.1061060187004253E-3</v>
      </c>
      <c r="M86" s="59" t="s">
        <v>3720</v>
      </c>
    </row>
    <row r="87" spans="1:13" ht="15" x14ac:dyDescent="0.25">
      <c r="A87" s="59" t="s">
        <v>3721</v>
      </c>
      <c r="B87" s="38" t="s">
        <v>111</v>
      </c>
      <c r="C87" s="71" t="s">
        <v>3720</v>
      </c>
      <c r="D87" s="34"/>
      <c r="E87" s="34"/>
      <c r="F87" s="34"/>
      <c r="G87" s="34"/>
      <c r="H87" s="4"/>
      <c r="I87" s="4"/>
      <c r="J87" s="4"/>
      <c r="K87" s="4"/>
      <c r="L87" s="4"/>
    </row>
    <row r="88" spans="1:13" ht="15" x14ac:dyDescent="0.25">
      <c r="A88" s="59" t="s">
        <v>3721</v>
      </c>
      <c r="B88" s="39" t="s">
        <v>51</v>
      </c>
      <c r="C88" s="3" t="s">
        <v>91</v>
      </c>
      <c r="D88" s="3" t="s">
        <v>86</v>
      </c>
      <c r="E88" s="3" t="s">
        <v>112</v>
      </c>
      <c r="F88" s="3" t="s">
        <v>113</v>
      </c>
      <c r="G88" s="3" t="s">
        <v>51</v>
      </c>
      <c r="H88" s="37">
        <v>0</v>
      </c>
      <c r="I88" s="37">
        <v>0</v>
      </c>
      <c r="J88" s="8">
        <v>10810.833488661001</v>
      </c>
      <c r="K88" s="37">
        <v>4.980455814883928E-2</v>
      </c>
      <c r="L88" s="37">
        <v>3.1061060187004253E-3</v>
      </c>
      <c r="M88" s="59" t="s">
        <v>3720</v>
      </c>
    </row>
    <row r="89" spans="1:13" ht="17.45" customHeight="1" x14ac:dyDescent="0.25">
      <c r="A89" s="60" t="s">
        <v>3722</v>
      </c>
      <c r="B89" s="38"/>
      <c r="C89" s="34"/>
      <c r="D89" s="34"/>
      <c r="E89" s="34"/>
      <c r="F89" s="34"/>
      <c r="G89" s="34"/>
      <c r="H89" s="4"/>
      <c r="I89" s="4"/>
      <c r="J89" s="4"/>
      <c r="K89" s="4"/>
      <c r="L89" s="4"/>
    </row>
    <row r="90" spans="1:13" ht="15" x14ac:dyDescent="0.25">
      <c r="A90" s="59" t="s">
        <v>3721</v>
      </c>
      <c r="B90" s="7" t="s">
        <v>109</v>
      </c>
      <c r="C90" s="71" t="s">
        <v>3721</v>
      </c>
      <c r="D90" s="71" t="s">
        <v>3721</v>
      </c>
      <c r="E90" s="71" t="s">
        <v>3721</v>
      </c>
      <c r="F90" s="71" t="s">
        <v>3721</v>
      </c>
      <c r="G90" s="71" t="s">
        <v>3721</v>
      </c>
      <c r="H90" s="72" t="s">
        <v>3721</v>
      </c>
      <c r="I90" s="37">
        <v>0</v>
      </c>
      <c r="J90" s="8">
        <v>0</v>
      </c>
      <c r="K90" s="37">
        <v>0</v>
      </c>
      <c r="L90" s="37">
        <v>0</v>
      </c>
      <c r="M90" s="59" t="s">
        <v>3720</v>
      </c>
    </row>
    <row r="91" spans="1:13" ht="17.45" customHeight="1" x14ac:dyDescent="0.25">
      <c r="A91" s="60" t="s">
        <v>3722</v>
      </c>
      <c r="B91" s="38"/>
      <c r="C91" s="34"/>
      <c r="D91" s="34"/>
      <c r="E91" s="34"/>
      <c r="F91" s="34"/>
      <c r="G91" s="34"/>
      <c r="H91" s="4"/>
      <c r="I91" s="4"/>
      <c r="J91" s="4"/>
      <c r="K91" s="4"/>
      <c r="L91" s="4"/>
    </row>
    <row r="92" spans="1:13" ht="15" x14ac:dyDescent="0.25">
      <c r="A92" s="59" t="s">
        <v>3721</v>
      </c>
      <c r="B92" s="73" t="s">
        <v>3721</v>
      </c>
      <c r="C92" s="74" t="s">
        <v>3721</v>
      </c>
      <c r="D92" s="3" t="s">
        <v>86</v>
      </c>
      <c r="E92" s="74" t="s">
        <v>3721</v>
      </c>
      <c r="F92" s="74" t="s">
        <v>3721</v>
      </c>
      <c r="G92" s="3" t="s">
        <v>86</v>
      </c>
      <c r="H92" s="37">
        <v>0</v>
      </c>
      <c r="I92" s="37">
        <v>0</v>
      </c>
      <c r="J92" s="8">
        <v>0</v>
      </c>
      <c r="K92" s="37">
        <v>0</v>
      </c>
      <c r="L92" s="37">
        <v>0</v>
      </c>
      <c r="M92" s="59" t="s">
        <v>3720</v>
      </c>
    </row>
    <row r="93" spans="1:13" ht="17.45" customHeight="1" x14ac:dyDescent="0.2">
      <c r="A93" s="60" t="s">
        <v>3722</v>
      </c>
      <c r="B93" s="40"/>
      <c r="C93" s="41"/>
      <c r="D93" s="41"/>
      <c r="E93" s="41"/>
      <c r="F93" s="41"/>
      <c r="G93" s="41"/>
      <c r="H93" s="12"/>
      <c r="I93" s="12"/>
      <c r="J93" s="12"/>
      <c r="K93" s="12"/>
      <c r="L93" s="12"/>
    </row>
    <row r="94" spans="1:13" ht="17.45" customHeight="1" x14ac:dyDescent="0.2">
      <c r="A94" s="60" t="s">
        <v>3722</v>
      </c>
      <c r="B94" s="30"/>
      <c r="C94" s="43"/>
      <c r="D94" s="43"/>
      <c r="E94" s="43"/>
      <c r="F94" s="43"/>
      <c r="G94" s="43"/>
      <c r="H94" s="44"/>
      <c r="I94" s="44"/>
      <c r="J94" s="44"/>
      <c r="K94" s="44"/>
      <c r="L94" s="44"/>
    </row>
    <row r="95" spans="1:13" ht="17.45" customHeight="1" x14ac:dyDescent="0.2">
      <c r="A95" s="60" t="s">
        <v>3722</v>
      </c>
    </row>
    <row r="96" spans="1:13" x14ac:dyDescent="0.2">
      <c r="A96" s="59" t="s">
        <v>3721</v>
      </c>
      <c r="B96" s="32" t="s">
        <v>63</v>
      </c>
      <c r="C96" s="59" t="s">
        <v>3720</v>
      </c>
    </row>
    <row r="97" spans="1:7" ht="17.45" customHeight="1" x14ac:dyDescent="0.2">
      <c r="A97" s="60" t="s">
        <v>3722</v>
      </c>
    </row>
    <row r="98" spans="1:7" x14ac:dyDescent="0.2">
      <c r="A98" s="59" t="s">
        <v>3721</v>
      </c>
      <c r="B98" s="33" t="s">
        <v>64</v>
      </c>
      <c r="C98" s="59" t="s">
        <v>3720</v>
      </c>
    </row>
    <row r="99" spans="1:7" ht="17.45" customHeight="1" x14ac:dyDescent="0.2">
      <c r="A99" s="60" t="s">
        <v>3722</v>
      </c>
    </row>
    <row r="100" spans="1:7" ht="14.1" customHeight="1" x14ac:dyDescent="0.2">
      <c r="A100" s="59" t="s">
        <v>3721</v>
      </c>
      <c r="B100" s="56" t="s">
        <v>130</v>
      </c>
      <c r="C100" s="60" t="s">
        <v>3720</v>
      </c>
      <c r="D100" s="56"/>
      <c r="E100" s="56"/>
      <c r="F100" s="56"/>
      <c r="G100" s="56"/>
    </row>
    <row r="101" spans="1:7" ht="85.5" x14ac:dyDescent="0.2">
      <c r="A101" s="60" t="s">
        <v>3724</v>
      </c>
      <c r="B101" s="56"/>
      <c r="C101" s="56"/>
      <c r="D101" s="56"/>
      <c r="E101" s="56"/>
      <c r="F101" s="56"/>
      <c r="G101" s="56"/>
    </row>
    <row r="102" spans="1:7" hidden="1" x14ac:dyDescent="0.2">
      <c r="B102" s="56"/>
      <c r="C102" s="56"/>
      <c r="D102" s="56"/>
      <c r="E102" s="56"/>
      <c r="F102" s="56"/>
      <c r="G102" s="56"/>
    </row>
    <row r="103" spans="1:7" hidden="1" x14ac:dyDescent="0.2">
      <c r="B103" s="56"/>
      <c r="C103" s="56"/>
      <c r="D103" s="56"/>
      <c r="E103" s="56"/>
      <c r="F103" s="56"/>
      <c r="G103" s="56"/>
    </row>
    <row r="104" spans="1:7" hidden="1" x14ac:dyDescent="0.2">
      <c r="B104" s="56"/>
      <c r="C104" s="56"/>
      <c r="D104" s="56"/>
      <c r="E104" s="56"/>
      <c r="F104" s="56"/>
      <c r="G104" s="56"/>
    </row>
    <row r="105" spans="1:7" hidden="1" x14ac:dyDescent="0.2">
      <c r="B105" s="56"/>
      <c r="C105" s="56"/>
      <c r="D105" s="56"/>
      <c r="E105" s="56"/>
      <c r="F105" s="56"/>
      <c r="G105" s="56"/>
    </row>
    <row r="106" spans="1:7" hidden="1" x14ac:dyDescent="0.2">
      <c r="B106" s="56"/>
      <c r="C106" s="56"/>
      <c r="D106" s="56"/>
      <c r="E106" s="56"/>
      <c r="F106" s="56"/>
      <c r="G106" s="56"/>
    </row>
    <row r="107" spans="1:7" hidden="1" x14ac:dyDescent="0.2">
      <c r="B107" s="56"/>
      <c r="C107" s="56"/>
      <c r="D107" s="56"/>
      <c r="E107" s="56"/>
      <c r="F107" s="56"/>
      <c r="G107" s="56"/>
    </row>
    <row r="108" spans="1:7" hidden="1" x14ac:dyDescent="0.2">
      <c r="B108" s="56"/>
      <c r="C108" s="56"/>
      <c r="D108" s="56"/>
      <c r="E108" s="56"/>
      <c r="F108" s="56"/>
      <c r="G108" s="56"/>
    </row>
    <row r="109" spans="1:7" hidden="1" x14ac:dyDescent="0.2">
      <c r="B109" s="56"/>
      <c r="C109" s="56"/>
      <c r="D109" s="56"/>
      <c r="E109" s="56"/>
      <c r="F109" s="56"/>
      <c r="G109" s="56"/>
    </row>
    <row r="110" spans="1:7" hidden="1" x14ac:dyDescent="0.2">
      <c r="B110" s="56"/>
      <c r="C110" s="56"/>
      <c r="D110" s="56"/>
      <c r="E110" s="56"/>
      <c r="F110" s="56"/>
      <c r="G110" s="56"/>
    </row>
    <row r="111" spans="1:7" hidden="1" x14ac:dyDescent="0.2">
      <c r="B111" s="56"/>
      <c r="C111" s="56"/>
      <c r="D111" s="56"/>
      <c r="E111" s="56"/>
      <c r="F111" s="56"/>
      <c r="G111" s="56"/>
    </row>
  </sheetData>
  <hyperlinks>
    <hyperlink ref="B98" r:id="rId1" xr:uid="{00000000-0004-0000-0100-000000000000}"/>
  </hyperlinks>
  <pageMargins left="0.7" right="0.7" top="0.75" bottom="0.75" header="0.3" footer="0.3"/>
  <pageSetup paperSize="9" orientation="portrait"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גיליון3"/>
  <dimension ref="A1:S81"/>
  <sheetViews>
    <sheetView showGridLines="0" rightToLeft="1" zoomScale="80" zoomScaleNormal="80" workbookViewId="0">
      <pane ySplit="10" topLeftCell="A11" activePane="bottomLeft" state="frozen"/>
      <selection pane="bottomLeft" activeCell="T2" sqref="T2:XFD71"/>
    </sheetView>
  </sheetViews>
  <sheetFormatPr defaultColWidth="0" defaultRowHeight="14.25" zeroHeight="1" x14ac:dyDescent="0.2"/>
  <cols>
    <col min="1" max="1" width="8.625" customWidth="1"/>
    <col min="2" max="2" width="43.625" bestFit="1" customWidth="1"/>
    <col min="3" max="18" width="16.25" customWidth="1"/>
    <col min="19" max="19" width="8.625" customWidth="1"/>
    <col min="20" max="16384" width="8.625" hidden="1"/>
  </cols>
  <sheetData>
    <row r="1" spans="1:19" ht="18" x14ac:dyDescent="0.25">
      <c r="A1" s="59" t="s">
        <v>3721</v>
      </c>
      <c r="B1" s="20" t="s">
        <v>36</v>
      </c>
      <c r="C1" s="20" t="s">
        <v>37</v>
      </c>
      <c r="D1" s="58" t="s">
        <v>3720</v>
      </c>
      <c r="E1" s="21"/>
      <c r="F1" s="21"/>
      <c r="G1" s="21"/>
      <c r="H1" s="21"/>
      <c r="I1" s="21"/>
      <c r="J1" s="21"/>
      <c r="K1" s="21"/>
      <c r="L1" s="21"/>
      <c r="M1" s="21"/>
      <c r="N1" s="21"/>
      <c r="O1" s="21"/>
      <c r="P1" s="21"/>
      <c r="Q1" s="21"/>
      <c r="R1" s="21"/>
    </row>
    <row r="2" spans="1:19" ht="18" x14ac:dyDescent="0.25">
      <c r="A2" s="59" t="s">
        <v>3721</v>
      </c>
      <c r="B2" s="20" t="s">
        <v>38</v>
      </c>
      <c r="C2" s="20" t="s">
        <v>39</v>
      </c>
      <c r="D2" s="58" t="s">
        <v>3720</v>
      </c>
      <c r="E2" s="21"/>
      <c r="F2" s="21"/>
      <c r="G2" s="21"/>
      <c r="H2" s="21"/>
      <c r="I2" s="21"/>
      <c r="J2" s="21"/>
      <c r="K2" s="21"/>
      <c r="L2" s="21"/>
      <c r="M2" s="21"/>
      <c r="N2" s="21"/>
      <c r="O2" s="21"/>
      <c r="P2" s="21"/>
      <c r="Q2" s="21"/>
      <c r="R2" s="21"/>
    </row>
    <row r="3" spans="1:19" ht="18" x14ac:dyDescent="0.25">
      <c r="A3" s="59" t="s">
        <v>3721</v>
      </c>
      <c r="B3" s="20" t="s">
        <v>40</v>
      </c>
      <c r="C3" s="20" t="s">
        <v>3709</v>
      </c>
      <c r="D3" s="58" t="s">
        <v>3720</v>
      </c>
      <c r="E3" s="21"/>
      <c r="F3" s="21"/>
      <c r="G3" s="21"/>
      <c r="H3" s="21"/>
      <c r="I3" s="21"/>
      <c r="J3" s="21"/>
      <c r="K3" s="21"/>
      <c r="L3" s="21"/>
      <c r="M3" s="21"/>
      <c r="N3" s="21"/>
      <c r="O3" s="21"/>
      <c r="P3" s="21"/>
      <c r="Q3" s="21"/>
      <c r="R3" s="21"/>
    </row>
    <row r="4" spans="1:19" ht="18" x14ac:dyDescent="0.25">
      <c r="A4" s="59" t="s">
        <v>3721</v>
      </c>
      <c r="B4" s="20" t="s">
        <v>41</v>
      </c>
      <c r="C4" s="20">
        <v>214</v>
      </c>
      <c r="D4" s="58" t="s">
        <v>3720</v>
      </c>
      <c r="E4" s="21"/>
      <c r="F4" s="21"/>
      <c r="G4" s="21"/>
      <c r="H4" s="21"/>
      <c r="I4" s="21"/>
      <c r="J4" s="21"/>
      <c r="K4" s="21"/>
      <c r="L4" s="21"/>
      <c r="M4" s="21"/>
      <c r="N4" s="21"/>
      <c r="O4" s="21"/>
      <c r="P4" s="21"/>
      <c r="Q4" s="21"/>
      <c r="R4" s="21"/>
    </row>
    <row r="5" spans="1:19" ht="17.45" customHeight="1" x14ac:dyDescent="0.55000000000000004">
      <c r="A5" s="60" t="s">
        <v>3722</v>
      </c>
      <c r="B5" s="24"/>
      <c r="C5" s="24"/>
      <c r="D5" s="24"/>
      <c r="E5" s="24"/>
      <c r="F5" s="24"/>
      <c r="G5" s="24"/>
      <c r="H5" s="24"/>
      <c r="J5" s="24"/>
      <c r="K5" s="24"/>
      <c r="L5" s="24"/>
      <c r="M5" s="24"/>
      <c r="N5" s="24"/>
      <c r="O5" s="24"/>
      <c r="P5" s="24"/>
      <c r="Q5" s="24"/>
      <c r="R5" s="24"/>
    </row>
    <row r="6" spans="1:19" ht="30" x14ac:dyDescent="0.2">
      <c r="A6" s="59" t="s">
        <v>3721</v>
      </c>
      <c r="B6" s="45" t="s">
        <v>245</v>
      </c>
      <c r="C6" s="61" t="s">
        <v>3720</v>
      </c>
      <c r="D6" s="23"/>
      <c r="E6" s="23"/>
      <c r="F6" s="23"/>
      <c r="G6" s="23"/>
      <c r="H6" s="23"/>
      <c r="I6" s="23"/>
      <c r="J6" s="23"/>
      <c r="K6" s="23"/>
      <c r="L6" s="23"/>
      <c r="M6" s="23"/>
      <c r="N6" s="23"/>
      <c r="O6" s="23"/>
      <c r="P6" s="23"/>
      <c r="Q6" s="23"/>
      <c r="R6" s="23"/>
    </row>
    <row r="7" spans="1:19" ht="30" x14ac:dyDescent="0.2">
      <c r="A7" s="59" t="s">
        <v>3721</v>
      </c>
      <c r="B7" s="45" t="s">
        <v>246</v>
      </c>
      <c r="C7" s="61" t="s">
        <v>3720</v>
      </c>
      <c r="D7" s="23"/>
      <c r="E7" s="23"/>
      <c r="F7" s="23"/>
      <c r="G7" s="23"/>
      <c r="H7" s="23"/>
      <c r="I7" s="23"/>
      <c r="J7" s="23"/>
      <c r="K7" s="23"/>
      <c r="L7" s="23"/>
      <c r="M7" s="23"/>
      <c r="N7" s="23"/>
      <c r="O7" s="23"/>
      <c r="P7" s="23"/>
      <c r="Q7" s="23"/>
      <c r="R7" s="23"/>
    </row>
    <row r="8" spans="1:19" ht="30" x14ac:dyDescent="0.2">
      <c r="A8" s="59" t="s">
        <v>3721</v>
      </c>
      <c r="B8" s="45" t="s">
        <v>116</v>
      </c>
      <c r="C8" s="25" t="s">
        <v>65</v>
      </c>
      <c r="D8" s="25" t="s">
        <v>131</v>
      </c>
      <c r="E8" s="25" t="s">
        <v>117</v>
      </c>
      <c r="F8" s="25" t="s">
        <v>67</v>
      </c>
      <c r="G8" s="25" t="s">
        <v>132</v>
      </c>
      <c r="H8" s="25" t="s">
        <v>247</v>
      </c>
      <c r="I8" s="25" t="s">
        <v>68</v>
      </c>
      <c r="J8" s="25" t="s">
        <v>118</v>
      </c>
      <c r="K8" s="25" t="s">
        <v>119</v>
      </c>
      <c r="L8" s="25" t="s">
        <v>133</v>
      </c>
      <c r="M8" s="25" t="s">
        <v>134</v>
      </c>
      <c r="N8" s="25" t="s">
        <v>248</v>
      </c>
      <c r="O8" s="25" t="s">
        <v>69</v>
      </c>
      <c r="P8" s="25" t="s">
        <v>135</v>
      </c>
      <c r="Q8" s="25" t="s">
        <v>120</v>
      </c>
      <c r="R8" s="25" t="s">
        <v>121</v>
      </c>
      <c r="S8" s="59" t="s">
        <v>3720</v>
      </c>
    </row>
    <row r="9" spans="1:19" ht="28.5" x14ac:dyDescent="0.2">
      <c r="A9" s="59" t="s">
        <v>3721</v>
      </c>
      <c r="B9" s="64" t="s">
        <v>3721</v>
      </c>
      <c r="C9" s="75" t="s">
        <v>3721</v>
      </c>
      <c r="D9" s="75" t="s">
        <v>3721</v>
      </c>
      <c r="E9" s="75" t="s">
        <v>3721</v>
      </c>
      <c r="F9" s="75" t="s">
        <v>3721</v>
      </c>
      <c r="G9" s="47" t="s">
        <v>249</v>
      </c>
      <c r="H9" s="47" t="s">
        <v>250</v>
      </c>
      <c r="I9" s="75" t="s">
        <v>3721</v>
      </c>
      <c r="J9" s="47" t="s">
        <v>44</v>
      </c>
      <c r="K9" s="47" t="s">
        <v>44</v>
      </c>
      <c r="L9" s="47" t="s">
        <v>251</v>
      </c>
      <c r="M9" s="75" t="s">
        <v>3721</v>
      </c>
      <c r="N9" s="47" t="s">
        <v>43</v>
      </c>
      <c r="O9" s="47" t="s">
        <v>43</v>
      </c>
      <c r="P9" s="26" t="s">
        <v>44</v>
      </c>
      <c r="Q9" s="47" t="s">
        <v>44</v>
      </c>
      <c r="R9" s="47" t="s">
        <v>44</v>
      </c>
      <c r="S9" s="59" t="s">
        <v>3720</v>
      </c>
    </row>
    <row r="10" spans="1:19" x14ac:dyDescent="0.2">
      <c r="A10" s="59" t="s">
        <v>3721</v>
      </c>
      <c r="B10" s="66" t="s">
        <v>3721</v>
      </c>
      <c r="C10" s="47" t="s">
        <v>45</v>
      </c>
      <c r="D10" s="26" t="s">
        <v>46</v>
      </c>
      <c r="E10" s="26" t="s">
        <v>122</v>
      </c>
      <c r="F10" s="26" t="s">
        <v>123</v>
      </c>
      <c r="G10" s="26" t="s">
        <v>124</v>
      </c>
      <c r="H10" s="47" t="s">
        <v>125</v>
      </c>
      <c r="I10" s="47" t="s">
        <v>126</v>
      </c>
      <c r="J10" s="47" t="s">
        <v>127</v>
      </c>
      <c r="K10" s="47" t="s">
        <v>128</v>
      </c>
      <c r="L10" s="47" t="s">
        <v>129</v>
      </c>
      <c r="M10" s="47" t="s">
        <v>252</v>
      </c>
      <c r="N10" s="47" t="s">
        <v>253</v>
      </c>
      <c r="O10" s="47" t="s">
        <v>254</v>
      </c>
      <c r="P10" s="47" t="s">
        <v>255</v>
      </c>
      <c r="Q10" s="47" t="s">
        <v>256</v>
      </c>
      <c r="R10" s="48" t="s">
        <v>257</v>
      </c>
      <c r="S10" s="59" t="s">
        <v>3720</v>
      </c>
    </row>
    <row r="11" spans="1:19" ht="15" x14ac:dyDescent="0.25">
      <c r="A11" s="59" t="s">
        <v>3721</v>
      </c>
      <c r="B11" s="14" t="s">
        <v>244</v>
      </c>
      <c r="C11" s="67" t="s">
        <v>3721</v>
      </c>
      <c r="D11" s="67" t="s">
        <v>3721</v>
      </c>
      <c r="E11" s="67" t="s">
        <v>3721</v>
      </c>
      <c r="F11" s="67" t="s">
        <v>3721</v>
      </c>
      <c r="G11" s="67" t="s">
        <v>3721</v>
      </c>
      <c r="H11" s="15">
        <v>4.1928189456230491</v>
      </c>
      <c r="I11" s="67" t="s">
        <v>3721</v>
      </c>
      <c r="J11" s="68" t="s">
        <v>3721</v>
      </c>
      <c r="K11" s="42">
        <v>4.6552122474888158E-2</v>
      </c>
      <c r="L11" s="76" t="s">
        <v>3721</v>
      </c>
      <c r="M11" s="76" t="s">
        <v>3721</v>
      </c>
      <c r="N11" s="15">
        <v>0</v>
      </c>
      <c r="O11" s="15">
        <v>770466.75693654409</v>
      </c>
      <c r="P11" s="68" t="s">
        <v>3721</v>
      </c>
      <c r="Q11" s="42">
        <v>1</v>
      </c>
      <c r="R11" s="42">
        <v>0.22136604300114943</v>
      </c>
      <c r="S11" s="59" t="s">
        <v>3720</v>
      </c>
    </row>
    <row r="12" spans="1:19" ht="15" x14ac:dyDescent="0.25">
      <c r="A12" s="59" t="s">
        <v>3721</v>
      </c>
      <c r="B12" s="6" t="s">
        <v>70</v>
      </c>
      <c r="C12" s="69" t="s">
        <v>3721</v>
      </c>
      <c r="D12" s="69" t="s">
        <v>3721</v>
      </c>
      <c r="E12" s="69" t="s">
        <v>3721</v>
      </c>
      <c r="F12" s="69" t="s">
        <v>3721</v>
      </c>
      <c r="G12" s="69" t="s">
        <v>3721</v>
      </c>
      <c r="H12" s="36">
        <v>4.1925215418209465</v>
      </c>
      <c r="I12" s="69" t="s">
        <v>3721</v>
      </c>
      <c r="J12" s="70" t="s">
        <v>3721</v>
      </c>
      <c r="K12" s="35">
        <v>4.6600117589218136E-2</v>
      </c>
      <c r="L12" s="77" t="s">
        <v>3721</v>
      </c>
      <c r="M12" s="77" t="s">
        <v>3721</v>
      </c>
      <c r="N12" s="36">
        <v>0</v>
      </c>
      <c r="O12" s="36">
        <v>768913.04023964109</v>
      </c>
      <c r="P12" s="70" t="s">
        <v>3721</v>
      </c>
      <c r="Q12" s="35">
        <v>0.99798340852098444</v>
      </c>
      <c r="R12" s="35">
        <v>0.22091963812508991</v>
      </c>
      <c r="S12" s="59" t="s">
        <v>3720</v>
      </c>
    </row>
    <row r="13" spans="1:19" ht="15" x14ac:dyDescent="0.25">
      <c r="A13" s="59" t="s">
        <v>3721</v>
      </c>
      <c r="B13" s="7" t="s">
        <v>136</v>
      </c>
      <c r="C13" s="71" t="s">
        <v>3721</v>
      </c>
      <c r="D13" s="71" t="s">
        <v>3721</v>
      </c>
      <c r="E13" s="71" t="s">
        <v>3721</v>
      </c>
      <c r="F13" s="71" t="s">
        <v>3721</v>
      </c>
      <c r="G13" s="71" t="s">
        <v>3721</v>
      </c>
      <c r="H13" s="8">
        <v>0</v>
      </c>
      <c r="I13" s="71" t="s">
        <v>3721</v>
      </c>
      <c r="J13" s="72" t="s">
        <v>3721</v>
      </c>
      <c r="K13" s="37">
        <v>0</v>
      </c>
      <c r="L13" s="78" t="s">
        <v>3721</v>
      </c>
      <c r="M13" s="78" t="s">
        <v>3721</v>
      </c>
      <c r="N13" s="8">
        <v>0</v>
      </c>
      <c r="O13" s="8">
        <v>0</v>
      </c>
      <c r="P13" s="72" t="s">
        <v>3721</v>
      </c>
      <c r="Q13" s="37">
        <v>0</v>
      </c>
      <c r="R13" s="37">
        <v>0</v>
      </c>
      <c r="S13" s="59" t="s">
        <v>3720</v>
      </c>
    </row>
    <row r="14" spans="1:19" ht="15" x14ac:dyDescent="0.25">
      <c r="A14" s="59" t="s">
        <v>3721</v>
      </c>
      <c r="B14" s="38" t="s">
        <v>137</v>
      </c>
      <c r="C14" s="71" t="s">
        <v>3720</v>
      </c>
      <c r="D14" s="34"/>
      <c r="E14" s="34"/>
      <c r="F14" s="34"/>
      <c r="G14" s="34"/>
      <c r="H14" s="4"/>
      <c r="I14" s="34"/>
      <c r="J14" s="4"/>
      <c r="K14" s="4"/>
      <c r="L14" s="4"/>
      <c r="M14" s="4"/>
      <c r="N14" s="4"/>
      <c r="O14" s="4"/>
      <c r="P14" s="4"/>
      <c r="Q14" s="4"/>
      <c r="R14" s="4"/>
    </row>
    <row r="15" spans="1:19" ht="15" x14ac:dyDescent="0.25">
      <c r="A15" s="59" t="s">
        <v>3721</v>
      </c>
      <c r="B15" s="73" t="s">
        <v>3721</v>
      </c>
      <c r="C15" s="74" t="s">
        <v>3721</v>
      </c>
      <c r="D15" s="3" t="s">
        <v>86</v>
      </c>
      <c r="E15" s="74" t="s">
        <v>3721</v>
      </c>
      <c r="F15" s="74" t="s">
        <v>3721</v>
      </c>
      <c r="G15" s="3" t="s">
        <v>86</v>
      </c>
      <c r="H15" s="8">
        <v>0</v>
      </c>
      <c r="I15" s="3" t="s">
        <v>86</v>
      </c>
      <c r="J15" s="37">
        <v>0</v>
      </c>
      <c r="K15" s="37">
        <v>0</v>
      </c>
      <c r="L15" s="8">
        <v>0</v>
      </c>
      <c r="M15" s="8">
        <v>0</v>
      </c>
      <c r="N15" s="8">
        <v>0</v>
      </c>
      <c r="O15" s="8">
        <v>0</v>
      </c>
      <c r="P15" s="37">
        <v>0</v>
      </c>
      <c r="Q15" s="37">
        <v>0</v>
      </c>
      <c r="R15" s="37">
        <v>0</v>
      </c>
      <c r="S15" s="59" t="s">
        <v>3720</v>
      </c>
    </row>
    <row r="16" spans="1:19" ht="17.45" customHeight="1" x14ac:dyDescent="0.2">
      <c r="A16" s="60" t="s">
        <v>3722</v>
      </c>
      <c r="B16" s="40"/>
      <c r="C16" s="41"/>
      <c r="D16" s="41"/>
      <c r="E16" s="41"/>
      <c r="F16" s="41"/>
      <c r="G16" s="41"/>
      <c r="H16" s="12"/>
      <c r="I16" s="41"/>
      <c r="J16" s="12"/>
      <c r="K16" s="12"/>
      <c r="L16" s="12"/>
      <c r="M16" s="12"/>
      <c r="N16" s="12"/>
      <c r="O16" s="12"/>
      <c r="P16" s="12"/>
      <c r="Q16" s="12"/>
      <c r="R16" s="12"/>
    </row>
    <row r="17" spans="1:19" ht="15" x14ac:dyDescent="0.25">
      <c r="A17" s="59" t="s">
        <v>3721</v>
      </c>
      <c r="B17" s="7" t="s">
        <v>138</v>
      </c>
      <c r="C17" s="71" t="s">
        <v>3721</v>
      </c>
      <c r="D17" s="71" t="s">
        <v>3721</v>
      </c>
      <c r="E17" s="71" t="s">
        <v>3721</v>
      </c>
      <c r="F17" s="71" t="s">
        <v>3721</v>
      </c>
      <c r="G17" s="71" t="s">
        <v>3721</v>
      </c>
      <c r="H17" s="8">
        <v>4.1925215418209465</v>
      </c>
      <c r="I17" s="71" t="s">
        <v>3721</v>
      </c>
      <c r="J17" s="72" t="s">
        <v>3721</v>
      </c>
      <c r="K17" s="37">
        <v>4.6600117589218136E-2</v>
      </c>
      <c r="L17" s="78" t="s">
        <v>3721</v>
      </c>
      <c r="M17" s="78" t="s">
        <v>3721</v>
      </c>
      <c r="N17" s="8">
        <v>0</v>
      </c>
      <c r="O17" s="8">
        <v>768913.04023964109</v>
      </c>
      <c r="P17" s="72" t="s">
        <v>3721</v>
      </c>
      <c r="Q17" s="37">
        <v>0.99798340852098444</v>
      </c>
      <c r="R17" s="37">
        <v>0.22091963812508991</v>
      </c>
      <c r="S17" s="59" t="s">
        <v>3720</v>
      </c>
    </row>
    <row r="18" spans="1:19" ht="15" x14ac:dyDescent="0.25">
      <c r="A18" s="59" t="s">
        <v>3721</v>
      </c>
      <c r="B18" s="38" t="s">
        <v>139</v>
      </c>
      <c r="C18" s="71" t="s">
        <v>3720</v>
      </c>
      <c r="D18" s="34"/>
      <c r="E18" s="34"/>
      <c r="F18" s="34"/>
      <c r="G18" s="34"/>
      <c r="H18" s="4"/>
      <c r="I18" s="34"/>
      <c r="J18" s="4"/>
      <c r="K18" s="4"/>
      <c r="L18" s="4"/>
      <c r="M18" s="4"/>
      <c r="N18" s="4"/>
      <c r="O18" s="4"/>
      <c r="P18" s="4"/>
      <c r="Q18" s="4"/>
      <c r="R18" s="4"/>
    </row>
    <row r="19" spans="1:19" ht="15" x14ac:dyDescent="0.25">
      <c r="A19" s="59" t="s">
        <v>3721</v>
      </c>
      <c r="B19" s="39" t="s">
        <v>140</v>
      </c>
      <c r="C19" s="3" t="s">
        <v>141</v>
      </c>
      <c r="D19" s="3" t="s">
        <v>142</v>
      </c>
      <c r="E19" s="3" t="s">
        <v>143</v>
      </c>
      <c r="F19" s="74" t="s">
        <v>3721</v>
      </c>
      <c r="G19" s="3" t="s">
        <v>144</v>
      </c>
      <c r="H19" s="8">
        <v>0.10999999999999298</v>
      </c>
      <c r="I19" s="3" t="s">
        <v>73</v>
      </c>
      <c r="J19" s="37">
        <v>0</v>
      </c>
      <c r="K19" s="37">
        <v>4.6799999999999918E-2</v>
      </c>
      <c r="L19" s="8">
        <v>39848763.583108999</v>
      </c>
      <c r="M19" s="8">
        <v>99.5</v>
      </c>
      <c r="N19" s="8">
        <v>0</v>
      </c>
      <c r="O19" s="8">
        <v>39649.519765195</v>
      </c>
      <c r="P19" s="37">
        <v>1.0769936103542973E-3</v>
      </c>
      <c r="Q19" s="37">
        <v>5.1461687877158532E-2</v>
      </c>
      <c r="R19" s="37">
        <v>1.1391870211526805E-2</v>
      </c>
      <c r="S19" s="59" t="s">
        <v>3720</v>
      </c>
    </row>
    <row r="20" spans="1:19" ht="15" x14ac:dyDescent="0.25">
      <c r="A20" s="59" t="s">
        <v>3721</v>
      </c>
      <c r="B20" s="39" t="s">
        <v>145</v>
      </c>
      <c r="C20" s="3" t="s">
        <v>146</v>
      </c>
      <c r="D20" s="3" t="s">
        <v>142</v>
      </c>
      <c r="E20" s="3" t="s">
        <v>143</v>
      </c>
      <c r="F20" s="74" t="s">
        <v>3721</v>
      </c>
      <c r="G20" s="3" t="s">
        <v>147</v>
      </c>
      <c r="H20" s="8">
        <v>0.26000000000002238</v>
      </c>
      <c r="I20" s="3" t="s">
        <v>73</v>
      </c>
      <c r="J20" s="37">
        <v>0</v>
      </c>
      <c r="K20" s="37">
        <v>4.7800000000000092E-2</v>
      </c>
      <c r="L20" s="8">
        <v>37400720.416084997</v>
      </c>
      <c r="M20" s="8">
        <v>98.78</v>
      </c>
      <c r="N20" s="8">
        <v>0</v>
      </c>
      <c r="O20" s="8">
        <v>36944.431626785998</v>
      </c>
      <c r="P20" s="37">
        <v>1.1000211887083821E-3</v>
      </c>
      <c r="Q20" s="37">
        <v>4.7950714672857393E-2</v>
      </c>
      <c r="R20" s="37">
        <v>1.0614659966207597E-2</v>
      </c>
      <c r="S20" s="59" t="s">
        <v>3720</v>
      </c>
    </row>
    <row r="21" spans="1:19" ht="15" x14ac:dyDescent="0.25">
      <c r="A21" s="59" t="s">
        <v>3721</v>
      </c>
      <c r="B21" s="39" t="s">
        <v>148</v>
      </c>
      <c r="C21" s="3" t="s">
        <v>149</v>
      </c>
      <c r="D21" s="3" t="s">
        <v>142</v>
      </c>
      <c r="E21" s="3" t="s">
        <v>143</v>
      </c>
      <c r="F21" s="74" t="s">
        <v>3721</v>
      </c>
      <c r="G21" s="3" t="s">
        <v>150</v>
      </c>
      <c r="H21" s="8">
        <v>0.61000000000000087</v>
      </c>
      <c r="I21" s="3" t="s">
        <v>73</v>
      </c>
      <c r="J21" s="37">
        <v>0</v>
      </c>
      <c r="K21" s="37">
        <v>4.7800000000000196E-2</v>
      </c>
      <c r="L21" s="8">
        <v>30954546.773336999</v>
      </c>
      <c r="M21" s="8">
        <v>97.2</v>
      </c>
      <c r="N21" s="8">
        <v>0</v>
      </c>
      <c r="O21" s="8">
        <v>30087.819463684002</v>
      </c>
      <c r="P21" s="37">
        <v>1.7196970429631665E-3</v>
      </c>
      <c r="Q21" s="37">
        <v>3.9051418108311774E-2</v>
      </c>
      <c r="R21" s="37">
        <v>8.6446579002204087E-3</v>
      </c>
      <c r="S21" s="59" t="s">
        <v>3720</v>
      </c>
    </row>
    <row r="22" spans="1:19" ht="15" x14ac:dyDescent="0.25">
      <c r="A22" s="59" t="s">
        <v>3721</v>
      </c>
      <c r="B22" s="39" t="s">
        <v>151</v>
      </c>
      <c r="C22" s="3" t="s">
        <v>152</v>
      </c>
      <c r="D22" s="3" t="s">
        <v>142</v>
      </c>
      <c r="E22" s="3" t="s">
        <v>143</v>
      </c>
      <c r="F22" s="74" t="s">
        <v>3721</v>
      </c>
      <c r="G22" s="3" t="s">
        <v>153</v>
      </c>
      <c r="H22" s="8">
        <v>0.68000000000000171</v>
      </c>
      <c r="I22" s="3" t="s">
        <v>73</v>
      </c>
      <c r="J22" s="37">
        <v>0</v>
      </c>
      <c r="K22" s="37">
        <v>4.7999999999999841E-2</v>
      </c>
      <c r="L22" s="8">
        <v>21018820.935939997</v>
      </c>
      <c r="M22" s="8">
        <v>96.84</v>
      </c>
      <c r="N22" s="8">
        <v>0</v>
      </c>
      <c r="O22" s="8">
        <v>20354.626194215001</v>
      </c>
      <c r="P22" s="37">
        <v>1.1677122742188889E-3</v>
      </c>
      <c r="Q22" s="37">
        <v>2.6418565124272344E-2</v>
      </c>
      <c r="R22" s="37">
        <v>5.8481732233283384E-3</v>
      </c>
      <c r="S22" s="59" t="s">
        <v>3720</v>
      </c>
    </row>
    <row r="23" spans="1:19" ht="15" x14ac:dyDescent="0.25">
      <c r="A23" s="59" t="s">
        <v>3721</v>
      </c>
      <c r="B23" s="39" t="s">
        <v>154</v>
      </c>
      <c r="C23" s="3" t="s">
        <v>155</v>
      </c>
      <c r="D23" s="3" t="s">
        <v>142</v>
      </c>
      <c r="E23" s="3" t="s">
        <v>143</v>
      </c>
      <c r="F23" s="74" t="s">
        <v>3721</v>
      </c>
      <c r="G23" s="3" t="s">
        <v>156</v>
      </c>
      <c r="H23" s="8">
        <v>0.75999999999998302</v>
      </c>
      <c r="I23" s="3" t="s">
        <v>73</v>
      </c>
      <c r="J23" s="37">
        <v>0</v>
      </c>
      <c r="K23" s="37">
        <v>4.7700000000000194E-2</v>
      </c>
      <c r="L23" s="8">
        <v>21647902.768592</v>
      </c>
      <c r="M23" s="8">
        <v>96.51</v>
      </c>
      <c r="N23" s="8">
        <v>0</v>
      </c>
      <c r="O23" s="8">
        <v>20892.390961967998</v>
      </c>
      <c r="P23" s="37">
        <v>1.2026612649217779E-3</v>
      </c>
      <c r="Q23" s="37">
        <v>2.7116537830961476E-2</v>
      </c>
      <c r="R23" s="37">
        <v>6.0026806795309131E-3</v>
      </c>
      <c r="S23" s="59" t="s">
        <v>3720</v>
      </c>
    </row>
    <row r="24" spans="1:19" ht="15" x14ac:dyDescent="0.25">
      <c r="A24" s="59" t="s">
        <v>3721</v>
      </c>
      <c r="B24" s="39" t="s">
        <v>157</v>
      </c>
      <c r="C24" s="3" t="s">
        <v>158</v>
      </c>
      <c r="D24" s="3" t="s">
        <v>142</v>
      </c>
      <c r="E24" s="3" t="s">
        <v>143</v>
      </c>
      <c r="F24" s="74" t="s">
        <v>3721</v>
      </c>
      <c r="G24" s="3" t="s">
        <v>159</v>
      </c>
      <c r="H24" s="8">
        <v>0.86000000014133027</v>
      </c>
      <c r="I24" s="3" t="s">
        <v>73</v>
      </c>
      <c r="J24" s="37">
        <v>0</v>
      </c>
      <c r="K24" s="37">
        <v>4.8099999997026695E-2</v>
      </c>
      <c r="L24" s="8">
        <v>1246.452906</v>
      </c>
      <c r="M24" s="8">
        <v>96.05</v>
      </c>
      <c r="N24" s="8">
        <v>0</v>
      </c>
      <c r="O24" s="8">
        <v>1.1972180160000001</v>
      </c>
      <c r="P24" s="37">
        <v>6.9247383666666662E-8</v>
      </c>
      <c r="Q24" s="37">
        <v>1.5538866605488125E-6</v>
      </c>
      <c r="R24" s="37">
        <v>3.4397774131796087E-7</v>
      </c>
      <c r="S24" s="59" t="s">
        <v>3720</v>
      </c>
    </row>
    <row r="25" spans="1:19" ht="15" x14ac:dyDescent="0.25">
      <c r="A25" s="59" t="s">
        <v>3721</v>
      </c>
      <c r="B25" s="39" t="s">
        <v>160</v>
      </c>
      <c r="C25" s="3" t="s">
        <v>161</v>
      </c>
      <c r="D25" s="3" t="s">
        <v>142</v>
      </c>
      <c r="E25" s="3" t="s">
        <v>143</v>
      </c>
      <c r="F25" s="74" t="s">
        <v>3721</v>
      </c>
      <c r="G25" s="3" t="s">
        <v>162</v>
      </c>
      <c r="H25" s="8">
        <v>0.19000000000000655</v>
      </c>
      <c r="I25" s="3" t="s">
        <v>73</v>
      </c>
      <c r="J25" s="37">
        <v>0</v>
      </c>
      <c r="K25" s="37">
        <v>4.6899999999999963E-2</v>
      </c>
      <c r="L25" s="8">
        <v>51649694.779666997</v>
      </c>
      <c r="M25" s="8">
        <v>99.15</v>
      </c>
      <c r="N25" s="8">
        <v>0</v>
      </c>
      <c r="O25" s="8">
        <v>51210.672374041002</v>
      </c>
      <c r="P25" s="37">
        <v>1.0540754036666735E-3</v>
      </c>
      <c r="Q25" s="37">
        <v>6.6467075851085328E-2</v>
      </c>
      <c r="R25" s="37">
        <v>1.4713553571012014E-2</v>
      </c>
      <c r="S25" s="59" t="s">
        <v>3720</v>
      </c>
    </row>
    <row r="26" spans="1:19" ht="15" x14ac:dyDescent="0.25">
      <c r="A26" s="59" t="s">
        <v>3721</v>
      </c>
      <c r="B26" s="39" t="s">
        <v>163</v>
      </c>
      <c r="C26" s="3" t="s">
        <v>164</v>
      </c>
      <c r="D26" s="3" t="s">
        <v>142</v>
      </c>
      <c r="E26" s="3" t="s">
        <v>143</v>
      </c>
      <c r="F26" s="74" t="s">
        <v>3721</v>
      </c>
      <c r="G26" s="3" t="s">
        <v>165</v>
      </c>
      <c r="H26" s="8">
        <v>0.36000000000001053</v>
      </c>
      <c r="I26" s="3" t="s">
        <v>73</v>
      </c>
      <c r="J26" s="37">
        <v>0</v>
      </c>
      <c r="K26" s="37">
        <v>4.8000000000000015E-2</v>
      </c>
      <c r="L26" s="8">
        <v>19548219.295438997</v>
      </c>
      <c r="M26" s="8">
        <v>98.33</v>
      </c>
      <c r="N26" s="8">
        <v>0</v>
      </c>
      <c r="O26" s="8">
        <v>19221.764033205003</v>
      </c>
      <c r="P26" s="37">
        <v>6.108818529824687E-4</v>
      </c>
      <c r="Q26" s="37">
        <v>2.4948206863113387E-2</v>
      </c>
      <c r="R26" s="37">
        <v>5.5226858332615286E-3</v>
      </c>
      <c r="S26" s="59" t="s">
        <v>3720</v>
      </c>
    </row>
    <row r="27" spans="1:19" ht="15" x14ac:dyDescent="0.25">
      <c r="A27" s="59" t="s">
        <v>3721</v>
      </c>
      <c r="B27" s="39" t="s">
        <v>166</v>
      </c>
      <c r="C27" s="3" t="s">
        <v>167</v>
      </c>
      <c r="D27" s="3" t="s">
        <v>142</v>
      </c>
      <c r="E27" s="3" t="s">
        <v>143</v>
      </c>
      <c r="F27" s="74" t="s">
        <v>3721</v>
      </c>
      <c r="G27" s="3" t="s">
        <v>168</v>
      </c>
      <c r="H27" s="8">
        <v>0.44000000000000922</v>
      </c>
      <c r="I27" s="3" t="s">
        <v>73</v>
      </c>
      <c r="J27" s="37">
        <v>0</v>
      </c>
      <c r="K27" s="37">
        <v>4.8199999999999937E-2</v>
      </c>
      <c r="L27" s="8">
        <v>43625851.705238998</v>
      </c>
      <c r="M27" s="8">
        <v>97.97</v>
      </c>
      <c r="N27" s="8">
        <v>0</v>
      </c>
      <c r="O27" s="8">
        <v>42740.246915621996</v>
      </c>
      <c r="P27" s="37">
        <v>1.4072855388786772E-3</v>
      </c>
      <c r="Q27" s="37">
        <v>5.5473187559138389E-2</v>
      </c>
      <c r="R27" s="37">
        <v>1.2279880022627055E-2</v>
      </c>
      <c r="S27" s="59" t="s">
        <v>3720</v>
      </c>
    </row>
    <row r="28" spans="1:19" ht="15" x14ac:dyDescent="0.25">
      <c r="A28" s="59" t="s">
        <v>3721</v>
      </c>
      <c r="B28" s="39" t="s">
        <v>169</v>
      </c>
      <c r="C28" s="3" t="s">
        <v>170</v>
      </c>
      <c r="D28" s="3" t="s">
        <v>142</v>
      </c>
      <c r="E28" s="3" t="s">
        <v>143</v>
      </c>
      <c r="F28" s="74" t="s">
        <v>3721</v>
      </c>
      <c r="G28" s="3" t="s">
        <v>171</v>
      </c>
      <c r="H28" s="8">
        <v>0.93000000000005467</v>
      </c>
      <c r="I28" s="3" t="s">
        <v>73</v>
      </c>
      <c r="J28" s="37">
        <v>0</v>
      </c>
      <c r="K28" s="37">
        <v>4.7900000000000713E-2</v>
      </c>
      <c r="L28" s="8">
        <v>9182277.1574370004</v>
      </c>
      <c r="M28" s="8">
        <v>95.72</v>
      </c>
      <c r="N28" s="8">
        <v>0</v>
      </c>
      <c r="O28" s="8">
        <v>8789.2756950990006</v>
      </c>
      <c r="P28" s="37">
        <v>5.1012650874649997E-4</v>
      </c>
      <c r="Q28" s="37">
        <v>1.1407728647561738E-2</v>
      </c>
      <c r="R28" s="37">
        <v>2.5252837503415958E-3</v>
      </c>
      <c r="S28" s="59" t="s">
        <v>3720</v>
      </c>
    </row>
    <row r="29" spans="1:19" ht="15" x14ac:dyDescent="0.25">
      <c r="A29" s="59" t="s">
        <v>3721</v>
      </c>
      <c r="B29" s="39" t="s">
        <v>172</v>
      </c>
      <c r="C29" s="3" t="s">
        <v>173</v>
      </c>
      <c r="D29" s="3" t="s">
        <v>142</v>
      </c>
      <c r="E29" s="3" t="s">
        <v>143</v>
      </c>
      <c r="F29" s="74" t="s">
        <v>3721</v>
      </c>
      <c r="G29" s="3" t="s">
        <v>174</v>
      </c>
      <c r="H29" s="8">
        <v>3.0000000000012048E-2</v>
      </c>
      <c r="I29" s="3" t="s">
        <v>73</v>
      </c>
      <c r="J29" s="37">
        <v>0</v>
      </c>
      <c r="K29" s="37">
        <v>4.6699999999999874E-2</v>
      </c>
      <c r="L29" s="8">
        <v>26334158.863017999</v>
      </c>
      <c r="M29" s="8">
        <v>99.85</v>
      </c>
      <c r="N29" s="8">
        <v>0</v>
      </c>
      <c r="O29" s="8">
        <v>26294.657624722</v>
      </c>
      <c r="P29" s="37">
        <v>9.0807444355234474E-4</v>
      </c>
      <c r="Q29" s="37">
        <v>3.4128218236530145E-2</v>
      </c>
      <c r="R29" s="37">
        <v>7.5548286257003426E-3</v>
      </c>
      <c r="S29" s="59" t="s">
        <v>3720</v>
      </c>
    </row>
    <row r="30" spans="1:19" ht="15" x14ac:dyDescent="0.25">
      <c r="A30" s="59" t="s">
        <v>3721</v>
      </c>
      <c r="B30" s="39" t="s">
        <v>175</v>
      </c>
      <c r="C30" s="3" t="s">
        <v>176</v>
      </c>
      <c r="D30" s="3" t="s">
        <v>142</v>
      </c>
      <c r="E30" s="3" t="s">
        <v>143</v>
      </c>
      <c r="F30" s="74" t="s">
        <v>3721</v>
      </c>
      <c r="G30" s="3" t="s">
        <v>177</v>
      </c>
      <c r="H30" s="8">
        <v>0.50999999999997481</v>
      </c>
      <c r="I30" s="3" t="s">
        <v>73</v>
      </c>
      <c r="J30" s="37">
        <v>0</v>
      </c>
      <c r="K30" s="37">
        <v>4.7699999999999763E-2</v>
      </c>
      <c r="L30" s="8">
        <v>26791237.680370998</v>
      </c>
      <c r="M30" s="8">
        <v>97.64</v>
      </c>
      <c r="N30" s="8">
        <v>0</v>
      </c>
      <c r="O30" s="8">
        <v>26158.964471114999</v>
      </c>
      <c r="P30" s="37">
        <v>1.3395618840185499E-3</v>
      </c>
      <c r="Q30" s="37">
        <v>3.3952100120614885E-2</v>
      </c>
      <c r="R30" s="37">
        <v>7.5158420552793653E-3</v>
      </c>
      <c r="S30" s="59" t="s">
        <v>3720</v>
      </c>
    </row>
    <row r="31" spans="1:19" ht="15" x14ac:dyDescent="0.25">
      <c r="A31" s="59" t="s">
        <v>3721</v>
      </c>
      <c r="B31" s="38" t="s">
        <v>178</v>
      </c>
      <c r="C31" s="71" t="s">
        <v>3720</v>
      </c>
      <c r="D31" s="34"/>
      <c r="E31" s="34"/>
      <c r="F31" s="34"/>
      <c r="G31" s="34"/>
      <c r="H31" s="4"/>
      <c r="I31" s="34"/>
      <c r="J31" s="4"/>
      <c r="K31" s="4"/>
      <c r="L31" s="4"/>
      <c r="M31" s="4"/>
      <c r="N31" s="4"/>
      <c r="O31" s="4"/>
      <c r="P31" s="4"/>
      <c r="Q31" s="4"/>
      <c r="R31" s="4"/>
    </row>
    <row r="32" spans="1:19" ht="15" x14ac:dyDescent="0.25">
      <c r="A32" s="59" t="s">
        <v>3721</v>
      </c>
      <c r="B32" s="39" t="s">
        <v>179</v>
      </c>
      <c r="C32" s="3" t="s">
        <v>180</v>
      </c>
      <c r="D32" s="3" t="s">
        <v>142</v>
      </c>
      <c r="E32" s="3" t="s">
        <v>143</v>
      </c>
      <c r="F32" s="74" t="s">
        <v>3721</v>
      </c>
      <c r="G32" s="3" t="s">
        <v>181</v>
      </c>
      <c r="H32" s="8">
        <v>2.3999999999999866</v>
      </c>
      <c r="I32" s="3" t="s">
        <v>73</v>
      </c>
      <c r="J32" s="37">
        <v>5.0000000000000001E-3</v>
      </c>
      <c r="K32" s="37">
        <v>4.560000000000021E-2</v>
      </c>
      <c r="L32" s="8">
        <v>25625453.267014001</v>
      </c>
      <c r="M32" s="8">
        <v>91.2</v>
      </c>
      <c r="N32" s="8">
        <v>0</v>
      </c>
      <c r="O32" s="8">
        <v>23370.413379016998</v>
      </c>
      <c r="P32" s="37">
        <v>1.2123543783298172E-3</v>
      </c>
      <c r="Q32" s="37">
        <v>3.0332799135864331E-2</v>
      </c>
      <c r="R32" s="37">
        <v>6.7146517178549711E-3</v>
      </c>
      <c r="S32" s="59" t="s">
        <v>3720</v>
      </c>
    </row>
    <row r="33" spans="1:19" ht="15" x14ac:dyDescent="0.25">
      <c r="A33" s="59" t="s">
        <v>3721</v>
      </c>
      <c r="B33" s="39" t="s">
        <v>182</v>
      </c>
      <c r="C33" s="3" t="s">
        <v>183</v>
      </c>
      <c r="D33" s="3" t="s">
        <v>142</v>
      </c>
      <c r="E33" s="3" t="s">
        <v>143</v>
      </c>
      <c r="F33" s="74" t="s">
        <v>3721</v>
      </c>
      <c r="G33" s="3" t="s">
        <v>184</v>
      </c>
      <c r="H33" s="8">
        <v>4.9200000000001527</v>
      </c>
      <c r="I33" s="3" t="s">
        <v>73</v>
      </c>
      <c r="J33" s="37">
        <v>3.7499999999999999E-2</v>
      </c>
      <c r="K33" s="37">
        <v>4.2299999999998665E-2</v>
      </c>
      <c r="L33" s="8">
        <v>8630500.1265130006</v>
      </c>
      <c r="M33" s="8">
        <v>99.4</v>
      </c>
      <c r="N33" s="8">
        <v>0</v>
      </c>
      <c r="O33" s="8">
        <v>8578.7171257559985</v>
      </c>
      <c r="P33" s="37">
        <v>1.1064770704586333E-3</v>
      </c>
      <c r="Q33" s="37">
        <v>1.1134441620642881E-2</v>
      </c>
      <c r="R33" s="37">
        <v>2.4647872825890199E-3</v>
      </c>
      <c r="S33" s="59" t="s">
        <v>3720</v>
      </c>
    </row>
    <row r="34" spans="1:19" ht="15" x14ac:dyDescent="0.25">
      <c r="A34" s="59" t="s">
        <v>3721</v>
      </c>
      <c r="B34" s="39" t="s">
        <v>185</v>
      </c>
      <c r="C34" s="3" t="s">
        <v>186</v>
      </c>
      <c r="D34" s="3" t="s">
        <v>142</v>
      </c>
      <c r="E34" s="3" t="s">
        <v>143</v>
      </c>
      <c r="F34" s="74" t="s">
        <v>3721</v>
      </c>
      <c r="G34" s="3" t="s">
        <v>187</v>
      </c>
      <c r="H34" s="8">
        <v>15.250000000000012</v>
      </c>
      <c r="I34" s="3" t="s">
        <v>73</v>
      </c>
      <c r="J34" s="37">
        <v>3.7499999999999999E-2</v>
      </c>
      <c r="K34" s="37">
        <v>4.4799999999999701E-2</v>
      </c>
      <c r="L34" s="8">
        <v>50629095.136574</v>
      </c>
      <c r="M34" s="8">
        <v>91.42</v>
      </c>
      <c r="N34" s="8">
        <v>0</v>
      </c>
      <c r="O34" s="8">
        <v>46285.118773450005</v>
      </c>
      <c r="P34" s="37">
        <v>2.0074425514826255E-3</v>
      </c>
      <c r="Q34" s="37">
        <v>6.0074128256337039E-2</v>
      </c>
      <c r="R34" s="37">
        <v>1.3298372058848869E-2</v>
      </c>
      <c r="S34" s="59" t="s">
        <v>3720</v>
      </c>
    </row>
    <row r="35" spans="1:19" ht="15" x14ac:dyDescent="0.25">
      <c r="A35" s="59" t="s">
        <v>3721</v>
      </c>
      <c r="B35" s="39" t="s">
        <v>188</v>
      </c>
      <c r="C35" s="3" t="s">
        <v>189</v>
      </c>
      <c r="D35" s="3" t="s">
        <v>142</v>
      </c>
      <c r="E35" s="3" t="s">
        <v>143</v>
      </c>
      <c r="F35" s="74" t="s">
        <v>3721</v>
      </c>
      <c r="G35" s="3" t="s">
        <v>190</v>
      </c>
      <c r="H35" s="8">
        <v>1.579999999999989</v>
      </c>
      <c r="I35" s="3" t="s">
        <v>73</v>
      </c>
      <c r="J35" s="37">
        <v>5.0000000000000001E-3</v>
      </c>
      <c r="K35" s="37">
        <v>4.5899999999999871E-2</v>
      </c>
      <c r="L35" s="8">
        <v>25791747.618092999</v>
      </c>
      <c r="M35" s="8">
        <v>94.08</v>
      </c>
      <c r="N35" s="8">
        <v>0</v>
      </c>
      <c r="O35" s="8">
        <v>24264.876158504001</v>
      </c>
      <c r="P35" s="37">
        <v>1.0989347326464441E-3</v>
      </c>
      <c r="Q35" s="37">
        <v>3.1493735375402399E-2</v>
      </c>
      <c r="R35" s="37">
        <v>6.9716435793781483E-3</v>
      </c>
      <c r="S35" s="59" t="s">
        <v>3720</v>
      </c>
    </row>
    <row r="36" spans="1:19" ht="15" x14ac:dyDescent="0.25">
      <c r="A36" s="59" t="s">
        <v>3721</v>
      </c>
      <c r="B36" s="39" t="s">
        <v>191</v>
      </c>
      <c r="C36" s="3" t="s">
        <v>192</v>
      </c>
      <c r="D36" s="3" t="s">
        <v>142</v>
      </c>
      <c r="E36" s="3" t="s">
        <v>143</v>
      </c>
      <c r="F36" s="74" t="s">
        <v>3721</v>
      </c>
      <c r="G36" s="3" t="s">
        <v>193</v>
      </c>
      <c r="H36" s="8">
        <v>4.7799999999999887</v>
      </c>
      <c r="I36" s="3" t="s">
        <v>73</v>
      </c>
      <c r="J36" s="37">
        <v>2.2499999999999999E-2</v>
      </c>
      <c r="K36" s="37">
        <v>4.2500000000000149E-2</v>
      </c>
      <c r="L36" s="8">
        <v>41115483.36561399</v>
      </c>
      <c r="M36" s="8">
        <v>91.16</v>
      </c>
      <c r="N36" s="8">
        <v>0</v>
      </c>
      <c r="O36" s="8">
        <v>37480.874634713997</v>
      </c>
      <c r="P36" s="37">
        <v>1.7053895190009864E-3</v>
      </c>
      <c r="Q36" s="37">
        <v>4.8646971848262277E-2</v>
      </c>
      <c r="R36" s="37">
        <v>1.0768787662038133E-2</v>
      </c>
      <c r="S36" s="59" t="s">
        <v>3720</v>
      </c>
    </row>
    <row r="37" spans="1:19" ht="15" x14ac:dyDescent="0.25">
      <c r="A37" s="59" t="s">
        <v>3721</v>
      </c>
      <c r="B37" s="39" t="s">
        <v>194</v>
      </c>
      <c r="C37" s="3" t="s">
        <v>195</v>
      </c>
      <c r="D37" s="3" t="s">
        <v>142</v>
      </c>
      <c r="E37" s="3" t="s">
        <v>143</v>
      </c>
      <c r="F37" s="74" t="s">
        <v>3721</v>
      </c>
      <c r="G37" s="3" t="s">
        <v>196</v>
      </c>
      <c r="H37" s="8">
        <v>17.95000000000049</v>
      </c>
      <c r="I37" s="3" t="s">
        <v>73</v>
      </c>
      <c r="J37" s="37">
        <v>2.8000000000000001E-2</v>
      </c>
      <c r="K37" s="37">
        <v>4.5500000000007354E-2</v>
      </c>
      <c r="L37" s="8">
        <v>1196906.9416429999</v>
      </c>
      <c r="M37" s="8">
        <v>74.349999999999994</v>
      </c>
      <c r="N37" s="8">
        <v>0</v>
      </c>
      <c r="O37" s="8">
        <v>889.90031111100006</v>
      </c>
      <c r="P37" s="37">
        <v>1.3472929987243059E-4</v>
      </c>
      <c r="Q37" s="37">
        <v>1.1550145455325499E-3</v>
      </c>
      <c r="R37" s="37">
        <v>2.5568099955331148E-4</v>
      </c>
      <c r="S37" s="59" t="s">
        <v>3720</v>
      </c>
    </row>
    <row r="38" spans="1:19" ht="15" x14ac:dyDescent="0.25">
      <c r="A38" s="59" t="s">
        <v>3721</v>
      </c>
      <c r="B38" s="39" t="s">
        <v>197</v>
      </c>
      <c r="C38" s="3" t="s">
        <v>198</v>
      </c>
      <c r="D38" s="3" t="s">
        <v>142</v>
      </c>
      <c r="E38" s="3" t="s">
        <v>143</v>
      </c>
      <c r="F38" s="74" t="s">
        <v>3721</v>
      </c>
      <c r="G38" s="3" t="s">
        <v>199</v>
      </c>
      <c r="H38" s="8">
        <v>0.50000000000000078</v>
      </c>
      <c r="I38" s="3" t="s">
        <v>73</v>
      </c>
      <c r="J38" s="37">
        <v>3.7499999999999999E-2</v>
      </c>
      <c r="K38" s="37">
        <v>4.3400000000007807E-2</v>
      </c>
      <c r="L38" s="8">
        <v>865739.19713900005</v>
      </c>
      <c r="M38" s="8">
        <v>101.56</v>
      </c>
      <c r="N38" s="8">
        <v>0</v>
      </c>
      <c r="O38" s="8">
        <v>879.24472834799997</v>
      </c>
      <c r="P38" s="37">
        <v>4.4316963113672894E-5</v>
      </c>
      <c r="Q38" s="37">
        <v>1.1411845098209927E-3</v>
      </c>
      <c r="R38" s="37">
        <v>2.526194992732795E-4</v>
      </c>
      <c r="S38" s="59" t="s">
        <v>3720</v>
      </c>
    </row>
    <row r="39" spans="1:19" ht="15" x14ac:dyDescent="0.25">
      <c r="A39" s="59" t="s">
        <v>3721</v>
      </c>
      <c r="B39" s="39" t="s">
        <v>200</v>
      </c>
      <c r="C39" s="3" t="s">
        <v>201</v>
      </c>
      <c r="D39" s="3" t="s">
        <v>142</v>
      </c>
      <c r="E39" s="3" t="s">
        <v>143</v>
      </c>
      <c r="F39" s="74" t="s">
        <v>3721</v>
      </c>
      <c r="G39" s="3" t="s">
        <v>202</v>
      </c>
      <c r="H39" s="8">
        <v>3.3799999999999968</v>
      </c>
      <c r="I39" s="3" t="s">
        <v>73</v>
      </c>
      <c r="J39" s="37">
        <v>0.02</v>
      </c>
      <c r="K39" s="37">
        <v>4.3200000000000092E-2</v>
      </c>
      <c r="L39" s="8">
        <v>39725528.178352997</v>
      </c>
      <c r="M39" s="8">
        <v>93.59</v>
      </c>
      <c r="N39" s="8">
        <v>0</v>
      </c>
      <c r="O39" s="8">
        <v>37179.121820836997</v>
      </c>
      <c r="P39" s="37">
        <v>1.5859080441985947E-3</v>
      </c>
      <c r="Q39" s="37">
        <v>4.825532248615768E-2</v>
      </c>
      <c r="R39" s="37">
        <v>1.0682089792505112E-2</v>
      </c>
      <c r="S39" s="59" t="s">
        <v>3720</v>
      </c>
    </row>
    <row r="40" spans="1:19" ht="15" x14ac:dyDescent="0.25">
      <c r="A40" s="59" t="s">
        <v>3721</v>
      </c>
      <c r="B40" s="39" t="s">
        <v>203</v>
      </c>
      <c r="C40" s="3" t="s">
        <v>204</v>
      </c>
      <c r="D40" s="3" t="s">
        <v>142</v>
      </c>
      <c r="E40" s="3" t="s">
        <v>143</v>
      </c>
      <c r="F40" s="74" t="s">
        <v>3721</v>
      </c>
      <c r="G40" s="3" t="s">
        <v>205</v>
      </c>
      <c r="H40" s="8">
        <v>1.9100000000000097</v>
      </c>
      <c r="I40" s="3" t="s">
        <v>73</v>
      </c>
      <c r="J40" s="37">
        <v>1.7500000000000002E-2</v>
      </c>
      <c r="K40" s="37">
        <v>4.5499999999999832E-2</v>
      </c>
      <c r="L40" s="8">
        <v>33222759.187274002</v>
      </c>
      <c r="M40" s="8">
        <v>95.09</v>
      </c>
      <c r="N40" s="8">
        <v>0</v>
      </c>
      <c r="O40" s="8">
        <v>31591.521711092002</v>
      </c>
      <c r="P40" s="37">
        <v>1.3973255621261135E-3</v>
      </c>
      <c r="Q40" s="37">
        <v>4.100309510653409E-2</v>
      </c>
      <c r="R40" s="37">
        <v>9.0766929145332451E-3</v>
      </c>
      <c r="S40" s="59" t="s">
        <v>3720</v>
      </c>
    </row>
    <row r="41" spans="1:19" ht="15" x14ac:dyDescent="0.25">
      <c r="A41" s="59" t="s">
        <v>3721</v>
      </c>
      <c r="B41" s="39" t="s">
        <v>206</v>
      </c>
      <c r="C41" s="3" t="s">
        <v>207</v>
      </c>
      <c r="D41" s="3" t="s">
        <v>142</v>
      </c>
      <c r="E41" s="3" t="s">
        <v>143</v>
      </c>
      <c r="F41" s="74" t="s">
        <v>3721</v>
      </c>
      <c r="G41" s="3" t="s">
        <v>208</v>
      </c>
      <c r="H41" s="8">
        <v>12.050000000000033</v>
      </c>
      <c r="I41" s="3" t="s">
        <v>73</v>
      </c>
      <c r="J41" s="37">
        <v>5.5E-2</v>
      </c>
      <c r="K41" s="37">
        <v>4.3899999999999863E-2</v>
      </c>
      <c r="L41" s="8">
        <v>31699967.526768003</v>
      </c>
      <c r="M41" s="8">
        <v>117.33</v>
      </c>
      <c r="N41" s="8">
        <v>0</v>
      </c>
      <c r="O41" s="8">
        <v>37193.571898225004</v>
      </c>
      <c r="P41" s="37">
        <v>1.6418011583353054E-3</v>
      </c>
      <c r="Q41" s="37">
        <v>4.8274077451583387E-2</v>
      </c>
      <c r="R41" s="37">
        <v>1.0686241504988026E-2</v>
      </c>
      <c r="S41" s="59" t="s">
        <v>3720</v>
      </c>
    </row>
    <row r="42" spans="1:19" ht="15" x14ac:dyDescent="0.25">
      <c r="A42" s="59" t="s">
        <v>3721</v>
      </c>
      <c r="B42" s="39" t="s">
        <v>209</v>
      </c>
      <c r="C42" s="3" t="s">
        <v>210</v>
      </c>
      <c r="D42" s="3" t="s">
        <v>142</v>
      </c>
      <c r="E42" s="3" t="s">
        <v>143</v>
      </c>
      <c r="F42" s="74" t="s">
        <v>3721</v>
      </c>
      <c r="G42" s="3" t="s">
        <v>211</v>
      </c>
      <c r="H42" s="8">
        <v>2.7600000000000042</v>
      </c>
      <c r="I42" s="3" t="s">
        <v>73</v>
      </c>
      <c r="J42" s="37">
        <v>6.25E-2</v>
      </c>
      <c r="K42" s="37">
        <v>4.3700000000000239E-2</v>
      </c>
      <c r="L42" s="8">
        <v>16001201.362884998</v>
      </c>
      <c r="M42" s="8">
        <v>111</v>
      </c>
      <c r="N42" s="8">
        <v>0</v>
      </c>
      <c r="O42" s="8">
        <v>17761.333512802001</v>
      </c>
      <c r="P42" s="37">
        <v>1.0741808564470841E-3</v>
      </c>
      <c r="Q42" s="37">
        <v>2.3052692868181502E-2</v>
      </c>
      <c r="R42" s="37">
        <v>5.1030834007501566E-3</v>
      </c>
      <c r="S42" s="59" t="s">
        <v>3720</v>
      </c>
    </row>
    <row r="43" spans="1:19" ht="15" x14ac:dyDescent="0.25">
      <c r="A43" s="59" t="s">
        <v>3721</v>
      </c>
      <c r="B43" s="39" t="s">
        <v>212</v>
      </c>
      <c r="C43" s="3" t="s">
        <v>213</v>
      </c>
      <c r="D43" s="3" t="s">
        <v>142</v>
      </c>
      <c r="E43" s="3" t="s">
        <v>143</v>
      </c>
      <c r="F43" s="74" t="s">
        <v>3721</v>
      </c>
      <c r="G43" s="3" t="s">
        <v>214</v>
      </c>
      <c r="H43" s="8">
        <v>0.16999999999958562</v>
      </c>
      <c r="I43" s="3" t="s">
        <v>73</v>
      </c>
      <c r="J43" s="37">
        <v>1.4999999999999999E-2</v>
      </c>
      <c r="K43" s="37">
        <v>4.399999999999691E-2</v>
      </c>
      <c r="L43" s="8">
        <v>661382.82773799996</v>
      </c>
      <c r="M43" s="8">
        <v>100.76</v>
      </c>
      <c r="N43" s="8">
        <v>0</v>
      </c>
      <c r="O43" s="8">
        <v>666.40933604899999</v>
      </c>
      <c r="P43" s="37">
        <v>4.9759888591081686E-5</v>
      </c>
      <c r="Q43" s="37">
        <v>8.6494236130149572E-4</v>
      </c>
      <c r="R43" s="37">
        <v>1.9146886794538262E-4</v>
      </c>
      <c r="S43" s="59" t="s">
        <v>3720</v>
      </c>
    </row>
    <row r="44" spans="1:19" ht="15" x14ac:dyDescent="0.25">
      <c r="A44" s="59" t="s">
        <v>3721</v>
      </c>
      <c r="B44" s="39" t="s">
        <v>215</v>
      </c>
      <c r="C44" s="3" t="s">
        <v>216</v>
      </c>
      <c r="D44" s="3" t="s">
        <v>142</v>
      </c>
      <c r="E44" s="3" t="s">
        <v>143</v>
      </c>
      <c r="F44" s="74" t="s">
        <v>3721</v>
      </c>
      <c r="G44" s="3" t="s">
        <v>217</v>
      </c>
      <c r="H44" s="8">
        <v>12.099999999999993</v>
      </c>
      <c r="I44" s="3" t="s">
        <v>73</v>
      </c>
      <c r="J44" s="37">
        <v>1.4999999999999999E-2</v>
      </c>
      <c r="K44" s="37">
        <v>4.3500000000000025E-2</v>
      </c>
      <c r="L44" s="8">
        <v>46427929.061063997</v>
      </c>
      <c r="M44" s="8">
        <v>71.599999999999994</v>
      </c>
      <c r="N44" s="8">
        <v>0</v>
      </c>
      <c r="O44" s="8">
        <v>33242.397206887006</v>
      </c>
      <c r="P44" s="37">
        <v>2.1022709687366181E-3</v>
      </c>
      <c r="Q44" s="37">
        <v>4.3145790402511632E-2</v>
      </c>
      <c r="R44" s="37">
        <v>9.5510128935609694E-3</v>
      </c>
      <c r="S44" s="59" t="s">
        <v>3720</v>
      </c>
    </row>
    <row r="45" spans="1:19" ht="15" x14ac:dyDescent="0.25">
      <c r="A45" s="59" t="s">
        <v>3721</v>
      </c>
      <c r="B45" s="39" t="s">
        <v>218</v>
      </c>
      <c r="C45" s="3" t="s">
        <v>219</v>
      </c>
      <c r="D45" s="3" t="s">
        <v>142</v>
      </c>
      <c r="E45" s="3" t="s">
        <v>143</v>
      </c>
      <c r="F45" s="74" t="s">
        <v>3721</v>
      </c>
      <c r="G45" s="3" t="s">
        <v>220</v>
      </c>
      <c r="H45" s="8">
        <v>6.2700000000002083</v>
      </c>
      <c r="I45" s="3" t="s">
        <v>73</v>
      </c>
      <c r="J45" s="37">
        <v>0.01</v>
      </c>
      <c r="K45" s="37">
        <v>4.2399999999998439E-2</v>
      </c>
      <c r="L45" s="8">
        <v>3636337.0918889996</v>
      </c>
      <c r="M45" s="8">
        <v>82.4</v>
      </c>
      <c r="N45" s="8">
        <v>0</v>
      </c>
      <c r="O45" s="8">
        <v>2996.3417625540005</v>
      </c>
      <c r="P45" s="37">
        <v>1.5398733234643519E-4</v>
      </c>
      <c r="Q45" s="37">
        <v>3.8889955154817668E-3</v>
      </c>
      <c r="R45" s="37">
        <v>8.6089154851141405E-4</v>
      </c>
      <c r="S45" s="59" t="s">
        <v>3720</v>
      </c>
    </row>
    <row r="46" spans="1:19" ht="15" x14ac:dyDescent="0.25">
      <c r="A46" s="59" t="s">
        <v>3721</v>
      </c>
      <c r="B46" s="39" t="s">
        <v>221</v>
      </c>
      <c r="C46" s="3" t="s">
        <v>222</v>
      </c>
      <c r="D46" s="3" t="s">
        <v>142</v>
      </c>
      <c r="E46" s="3" t="s">
        <v>143</v>
      </c>
      <c r="F46" s="74" t="s">
        <v>3721</v>
      </c>
      <c r="G46" s="3" t="s">
        <v>223</v>
      </c>
      <c r="H46" s="8">
        <v>8.0700000000000056</v>
      </c>
      <c r="I46" s="3" t="s">
        <v>73</v>
      </c>
      <c r="J46" s="37">
        <v>1.2999999999999999E-2</v>
      </c>
      <c r="K46" s="37">
        <v>4.2399999999999993E-2</v>
      </c>
      <c r="L46" s="8">
        <v>56348249.391218007</v>
      </c>
      <c r="M46" s="8">
        <v>79.739999999999995</v>
      </c>
      <c r="N46" s="8">
        <v>0</v>
      </c>
      <c r="O46" s="8">
        <v>44932.094063190001</v>
      </c>
      <c r="P46" s="37">
        <v>3.3147351048011214E-3</v>
      </c>
      <c r="Q46" s="37">
        <v>5.8318017823176013E-2</v>
      </c>
      <c r="R46" s="37">
        <v>1.2909628841186981E-2</v>
      </c>
      <c r="S46" s="59" t="s">
        <v>3720</v>
      </c>
    </row>
    <row r="47" spans="1:19" ht="15" x14ac:dyDescent="0.25">
      <c r="A47" s="59" t="s">
        <v>3721</v>
      </c>
      <c r="B47" s="38" t="s">
        <v>224</v>
      </c>
      <c r="C47" s="71" t="s">
        <v>3720</v>
      </c>
      <c r="D47" s="34"/>
      <c r="E47" s="34"/>
      <c r="F47" s="34"/>
      <c r="G47" s="34"/>
      <c r="H47" s="4"/>
      <c r="I47" s="34"/>
      <c r="J47" s="4"/>
      <c r="K47" s="4"/>
      <c r="L47" s="4"/>
      <c r="M47" s="4"/>
      <c r="N47" s="4"/>
      <c r="O47" s="4"/>
      <c r="P47" s="4"/>
      <c r="Q47" s="4"/>
      <c r="R47" s="4"/>
    </row>
    <row r="48" spans="1:19" ht="15" x14ac:dyDescent="0.25">
      <c r="A48" s="59" t="s">
        <v>3721</v>
      </c>
      <c r="B48" s="39" t="s">
        <v>225</v>
      </c>
      <c r="C48" s="3" t="s">
        <v>226</v>
      </c>
      <c r="D48" s="3" t="s">
        <v>142</v>
      </c>
      <c r="E48" s="3" t="s">
        <v>143</v>
      </c>
      <c r="F48" s="74" t="s">
        <v>3721</v>
      </c>
      <c r="G48" s="3" t="s">
        <v>227</v>
      </c>
      <c r="H48" s="8">
        <v>2.5100000000008289</v>
      </c>
      <c r="I48" s="3" t="s">
        <v>73</v>
      </c>
      <c r="J48" s="37">
        <v>4.7E-2</v>
      </c>
      <c r="K48" s="37">
        <v>5.1899999999993993E-2</v>
      </c>
      <c r="L48" s="8">
        <v>1014043.327234</v>
      </c>
      <c r="M48" s="8">
        <v>99.62</v>
      </c>
      <c r="N48" s="8">
        <v>0</v>
      </c>
      <c r="O48" s="8">
        <v>1010.189961702</v>
      </c>
      <c r="P48" s="37">
        <v>4.7797162376096222E-5</v>
      </c>
      <c r="Q48" s="37">
        <v>1.3111402310446467E-3</v>
      </c>
      <c r="R48" s="37">
        <v>2.9024192476596623E-4</v>
      </c>
      <c r="S48" s="59" t="s">
        <v>3720</v>
      </c>
    </row>
    <row r="49" spans="1:19" ht="15" x14ac:dyDescent="0.25">
      <c r="A49" s="59" t="s">
        <v>3721</v>
      </c>
      <c r="B49" s="39" t="s">
        <v>228</v>
      </c>
      <c r="C49" s="3" t="s">
        <v>229</v>
      </c>
      <c r="D49" s="3" t="s">
        <v>142</v>
      </c>
      <c r="E49" s="3" t="s">
        <v>143</v>
      </c>
      <c r="F49" s="74" t="s">
        <v>3721</v>
      </c>
      <c r="G49" s="3" t="s">
        <v>230</v>
      </c>
      <c r="H49" s="8">
        <v>6.0699999999999976</v>
      </c>
      <c r="I49" s="3" t="s">
        <v>73</v>
      </c>
      <c r="J49" s="37">
        <v>4.7E-2</v>
      </c>
      <c r="K49" s="37">
        <v>5.3100000000000015E-2</v>
      </c>
      <c r="L49" s="8">
        <v>100352755.37532401</v>
      </c>
      <c r="M49" s="8">
        <v>97.9</v>
      </c>
      <c r="N49" s="8">
        <v>0</v>
      </c>
      <c r="O49" s="8">
        <v>98245.347511735003</v>
      </c>
      <c r="P49" s="37">
        <v>4.0097254999842177E-3</v>
      </c>
      <c r="Q49" s="37">
        <v>0.1275140642048837</v>
      </c>
      <c r="R49" s="37">
        <v>2.8227283820029613E-2</v>
      </c>
      <c r="S49" s="59" t="s">
        <v>3720</v>
      </c>
    </row>
    <row r="50" spans="1:19" ht="17.45" customHeight="1" x14ac:dyDescent="0.2">
      <c r="A50" s="60" t="s">
        <v>3722</v>
      </c>
      <c r="B50" s="40"/>
      <c r="C50" s="41"/>
      <c r="D50" s="41"/>
      <c r="E50" s="41"/>
      <c r="F50" s="41"/>
      <c r="G50" s="41"/>
      <c r="H50" s="12"/>
      <c r="I50" s="41"/>
      <c r="J50" s="12"/>
      <c r="K50" s="12"/>
      <c r="L50" s="12"/>
      <c r="M50" s="12"/>
      <c r="N50" s="12"/>
      <c r="O50" s="12"/>
      <c r="P50" s="12"/>
      <c r="Q50" s="12"/>
      <c r="R50" s="12"/>
    </row>
    <row r="51" spans="1:19" ht="15" x14ac:dyDescent="0.25">
      <c r="A51" s="59" t="s">
        <v>3721</v>
      </c>
      <c r="B51" s="7" t="s">
        <v>231</v>
      </c>
      <c r="C51" s="71" t="s">
        <v>3721</v>
      </c>
      <c r="D51" s="71" t="s">
        <v>3721</v>
      </c>
      <c r="E51" s="71" t="s">
        <v>3721</v>
      </c>
      <c r="F51" s="71" t="s">
        <v>3721</v>
      </c>
      <c r="G51" s="71" t="s">
        <v>3721</v>
      </c>
      <c r="H51" s="8">
        <v>0</v>
      </c>
      <c r="I51" s="71" t="s">
        <v>3721</v>
      </c>
      <c r="J51" s="72" t="s">
        <v>3721</v>
      </c>
      <c r="K51" s="37">
        <v>0</v>
      </c>
      <c r="L51" s="78" t="s">
        <v>3721</v>
      </c>
      <c r="M51" s="78" t="s">
        <v>3721</v>
      </c>
      <c r="N51" s="8">
        <v>0</v>
      </c>
      <c r="O51" s="8">
        <v>0</v>
      </c>
      <c r="P51" s="72" t="s">
        <v>3721</v>
      </c>
      <c r="Q51" s="37">
        <v>0</v>
      </c>
      <c r="R51" s="37">
        <v>0</v>
      </c>
      <c r="S51" s="59" t="s">
        <v>3720</v>
      </c>
    </row>
    <row r="52" spans="1:19" ht="15" x14ac:dyDescent="0.25">
      <c r="A52" s="59" t="s">
        <v>3721</v>
      </c>
      <c r="B52" s="38" t="s">
        <v>232</v>
      </c>
      <c r="C52" s="71" t="s">
        <v>3720</v>
      </c>
      <c r="D52" s="34"/>
      <c r="E52" s="34"/>
      <c r="F52" s="34"/>
      <c r="G52" s="34"/>
      <c r="H52" s="4"/>
      <c r="I52" s="34"/>
      <c r="J52" s="4"/>
      <c r="K52" s="4"/>
      <c r="L52" s="4"/>
      <c r="M52" s="4"/>
      <c r="N52" s="4"/>
      <c r="O52" s="4"/>
      <c r="P52" s="4"/>
      <c r="Q52" s="4"/>
      <c r="R52" s="4"/>
    </row>
    <row r="53" spans="1:19" ht="15" x14ac:dyDescent="0.25">
      <c r="A53" s="59" t="s">
        <v>3721</v>
      </c>
      <c r="B53" s="73" t="s">
        <v>3721</v>
      </c>
      <c r="C53" s="74" t="s">
        <v>3721</v>
      </c>
      <c r="D53" s="3" t="s">
        <v>86</v>
      </c>
      <c r="E53" s="74" t="s">
        <v>3721</v>
      </c>
      <c r="F53" s="74" t="s">
        <v>3721</v>
      </c>
      <c r="G53" s="3" t="s">
        <v>86</v>
      </c>
      <c r="H53" s="8">
        <v>0</v>
      </c>
      <c r="I53" s="3" t="s">
        <v>86</v>
      </c>
      <c r="J53" s="37">
        <v>0</v>
      </c>
      <c r="K53" s="37">
        <v>0</v>
      </c>
      <c r="L53" s="8">
        <v>0</v>
      </c>
      <c r="M53" s="8">
        <v>0</v>
      </c>
      <c r="N53" s="8">
        <v>0</v>
      </c>
      <c r="O53" s="8">
        <v>0</v>
      </c>
      <c r="P53" s="37">
        <v>0</v>
      </c>
      <c r="Q53" s="37">
        <v>0</v>
      </c>
      <c r="R53" s="37">
        <v>0</v>
      </c>
      <c r="S53" s="59" t="s">
        <v>3720</v>
      </c>
    </row>
    <row r="54" spans="1:19" ht="17.45" customHeight="1" x14ac:dyDescent="0.2">
      <c r="A54" s="60" t="s">
        <v>3722</v>
      </c>
      <c r="B54" s="40"/>
      <c r="C54" s="41"/>
      <c r="D54" s="41"/>
      <c r="E54" s="41"/>
      <c r="F54" s="41"/>
      <c r="G54" s="41"/>
      <c r="H54" s="12"/>
      <c r="I54" s="41"/>
      <c r="J54" s="12"/>
      <c r="K54" s="12"/>
      <c r="L54" s="12"/>
      <c r="M54" s="12"/>
      <c r="N54" s="12"/>
      <c r="O54" s="12"/>
      <c r="P54" s="12"/>
      <c r="Q54" s="12"/>
      <c r="R54" s="12"/>
    </row>
    <row r="55" spans="1:19" ht="15" x14ac:dyDescent="0.25">
      <c r="A55" s="59" t="s">
        <v>3721</v>
      </c>
      <c r="B55" s="13" t="s">
        <v>233</v>
      </c>
      <c r="C55" s="71" t="s">
        <v>3721</v>
      </c>
      <c r="D55" s="71" t="s">
        <v>3721</v>
      </c>
      <c r="E55" s="71" t="s">
        <v>3721</v>
      </c>
      <c r="F55" s="71" t="s">
        <v>3721</v>
      </c>
      <c r="G55" s="71" t="s">
        <v>3721</v>
      </c>
      <c r="H55" s="8">
        <v>4.33999999999988</v>
      </c>
      <c r="I55" s="71" t="s">
        <v>3721</v>
      </c>
      <c r="J55" s="72" t="s">
        <v>3721</v>
      </c>
      <c r="K55" s="37">
        <v>2.2800000000000466E-2</v>
      </c>
      <c r="L55" s="78" t="s">
        <v>3721</v>
      </c>
      <c r="M55" s="78" t="s">
        <v>3721</v>
      </c>
      <c r="N55" s="8">
        <v>0</v>
      </c>
      <c r="O55" s="8">
        <v>1553.716696903</v>
      </c>
      <c r="P55" s="72" t="s">
        <v>3721</v>
      </c>
      <c r="Q55" s="37">
        <v>2.0165914790155762E-3</v>
      </c>
      <c r="R55" s="37">
        <v>4.4640487605951358E-4</v>
      </c>
      <c r="S55" s="59" t="s">
        <v>3720</v>
      </c>
    </row>
    <row r="56" spans="1:19" ht="15" x14ac:dyDescent="0.25">
      <c r="A56" s="59" t="s">
        <v>3721</v>
      </c>
      <c r="B56" s="7" t="s">
        <v>234</v>
      </c>
      <c r="C56" s="71" t="s">
        <v>3721</v>
      </c>
      <c r="D56" s="71" t="s">
        <v>3721</v>
      </c>
      <c r="E56" s="71" t="s">
        <v>3721</v>
      </c>
      <c r="F56" s="71" t="s">
        <v>3721</v>
      </c>
      <c r="G56" s="71" t="s">
        <v>3721</v>
      </c>
      <c r="H56" s="8">
        <v>0</v>
      </c>
      <c r="I56" s="71" t="s">
        <v>3721</v>
      </c>
      <c r="J56" s="72" t="s">
        <v>3721</v>
      </c>
      <c r="K56" s="37">
        <v>0</v>
      </c>
      <c r="L56" s="78" t="s">
        <v>3721</v>
      </c>
      <c r="M56" s="78" t="s">
        <v>3721</v>
      </c>
      <c r="N56" s="8">
        <v>0</v>
      </c>
      <c r="O56" s="8">
        <v>0</v>
      </c>
      <c r="P56" s="72" t="s">
        <v>3721</v>
      </c>
      <c r="Q56" s="37">
        <v>0</v>
      </c>
      <c r="R56" s="37">
        <v>0</v>
      </c>
      <c r="S56" s="59" t="s">
        <v>3720</v>
      </c>
    </row>
    <row r="57" spans="1:19" ht="15" x14ac:dyDescent="0.25">
      <c r="A57" s="59" t="s">
        <v>3721</v>
      </c>
      <c r="B57" s="38" t="s">
        <v>235</v>
      </c>
      <c r="C57" s="71" t="s">
        <v>3720</v>
      </c>
      <c r="D57" s="34"/>
      <c r="E57" s="34"/>
      <c r="F57" s="34"/>
      <c r="G57" s="34"/>
      <c r="H57" s="4"/>
      <c r="I57" s="34"/>
      <c r="J57" s="4"/>
      <c r="K57" s="4"/>
      <c r="L57" s="4"/>
      <c r="M57" s="4"/>
      <c r="N57" s="4"/>
      <c r="O57" s="4"/>
      <c r="P57" s="4"/>
      <c r="Q57" s="4"/>
      <c r="R57" s="4"/>
    </row>
    <row r="58" spans="1:19" ht="15" x14ac:dyDescent="0.25">
      <c r="A58" s="59" t="s">
        <v>3721</v>
      </c>
      <c r="B58" s="73" t="s">
        <v>3721</v>
      </c>
      <c r="C58" s="74" t="s">
        <v>3721</v>
      </c>
      <c r="D58" s="3" t="s">
        <v>86</v>
      </c>
      <c r="E58" s="74" t="s">
        <v>3721</v>
      </c>
      <c r="F58" s="74" t="s">
        <v>3721</v>
      </c>
      <c r="G58" s="3" t="s">
        <v>86</v>
      </c>
      <c r="H58" s="8">
        <v>0</v>
      </c>
      <c r="I58" s="3" t="s">
        <v>86</v>
      </c>
      <c r="J58" s="37">
        <v>0</v>
      </c>
      <c r="K58" s="37">
        <v>0</v>
      </c>
      <c r="L58" s="8">
        <v>0</v>
      </c>
      <c r="M58" s="8">
        <v>0</v>
      </c>
      <c r="N58" s="8">
        <v>0</v>
      </c>
      <c r="O58" s="8">
        <v>0</v>
      </c>
      <c r="P58" s="37">
        <v>0</v>
      </c>
      <c r="Q58" s="37">
        <v>0</v>
      </c>
      <c r="R58" s="37">
        <v>0</v>
      </c>
      <c r="S58" s="59" t="s">
        <v>3720</v>
      </c>
    </row>
    <row r="59" spans="1:19" ht="17.45" customHeight="1" x14ac:dyDescent="0.2">
      <c r="A59" s="60" t="s">
        <v>3722</v>
      </c>
      <c r="B59" s="40"/>
      <c r="C59" s="41"/>
      <c r="D59" s="41"/>
      <c r="E59" s="41"/>
      <c r="F59" s="41"/>
      <c r="G59" s="41"/>
      <c r="H59" s="12"/>
      <c r="I59" s="41"/>
      <c r="J59" s="12"/>
      <c r="K59" s="12"/>
      <c r="L59" s="12"/>
      <c r="M59" s="12"/>
      <c r="N59" s="12"/>
      <c r="O59" s="12"/>
      <c r="P59" s="12"/>
      <c r="Q59" s="12"/>
      <c r="R59" s="12"/>
    </row>
    <row r="60" spans="1:19" ht="15" x14ac:dyDescent="0.25">
      <c r="A60" s="59" t="s">
        <v>3721</v>
      </c>
      <c r="B60" s="7" t="s">
        <v>236</v>
      </c>
      <c r="C60" s="71" t="s">
        <v>3721</v>
      </c>
      <c r="D60" s="71" t="s">
        <v>3721</v>
      </c>
      <c r="E60" s="71" t="s">
        <v>3721</v>
      </c>
      <c r="F60" s="71" t="s">
        <v>3721</v>
      </c>
      <c r="G60" s="71" t="s">
        <v>3721</v>
      </c>
      <c r="H60" s="8">
        <v>4.33999999999988</v>
      </c>
      <c r="I60" s="71" t="s">
        <v>3721</v>
      </c>
      <c r="J60" s="72" t="s">
        <v>3721</v>
      </c>
      <c r="K60" s="37">
        <v>2.2800000000000466E-2</v>
      </c>
      <c r="L60" s="78" t="s">
        <v>3721</v>
      </c>
      <c r="M60" s="78" t="s">
        <v>3721</v>
      </c>
      <c r="N60" s="8">
        <v>0</v>
      </c>
      <c r="O60" s="8">
        <v>1553.716696903</v>
      </c>
      <c r="P60" s="72" t="s">
        <v>3721</v>
      </c>
      <c r="Q60" s="37">
        <v>2.0165914790155762E-3</v>
      </c>
      <c r="R60" s="37">
        <v>4.4640487605951358E-4</v>
      </c>
      <c r="S60" s="59" t="s">
        <v>3720</v>
      </c>
    </row>
    <row r="61" spans="1:19" ht="15" x14ac:dyDescent="0.25">
      <c r="A61" s="59" t="s">
        <v>3721</v>
      </c>
      <c r="B61" s="38" t="s">
        <v>237</v>
      </c>
      <c r="C61" s="71" t="s">
        <v>3720</v>
      </c>
      <c r="D61" s="34"/>
      <c r="E61" s="34"/>
      <c r="F61" s="34"/>
      <c r="G61" s="34"/>
      <c r="H61" s="4"/>
      <c r="I61" s="34"/>
      <c r="J61" s="4"/>
      <c r="K61" s="4"/>
      <c r="L61" s="4"/>
      <c r="M61" s="4"/>
      <c r="N61" s="4"/>
      <c r="O61" s="4"/>
      <c r="P61" s="4"/>
      <c r="Q61" s="4"/>
      <c r="R61" s="4"/>
    </row>
    <row r="62" spans="1:19" ht="15" x14ac:dyDescent="0.25">
      <c r="A62" s="59" t="s">
        <v>3721</v>
      </c>
      <c r="B62" s="39" t="s">
        <v>238</v>
      </c>
      <c r="C62" s="3" t="s">
        <v>239</v>
      </c>
      <c r="D62" s="3" t="s">
        <v>240</v>
      </c>
      <c r="E62" s="3" t="s">
        <v>241</v>
      </c>
      <c r="F62" s="3" t="s">
        <v>242</v>
      </c>
      <c r="G62" s="3" t="s">
        <v>243</v>
      </c>
      <c r="H62" s="8">
        <v>4.33999999999988</v>
      </c>
      <c r="I62" s="3" t="s">
        <v>51</v>
      </c>
      <c r="J62" s="37">
        <v>1.125E-2</v>
      </c>
      <c r="K62" s="37">
        <v>2.2800000000000466E-2</v>
      </c>
      <c r="L62" s="8">
        <v>449695.23089300003</v>
      </c>
      <c r="M62" s="8">
        <v>90.351562000000001</v>
      </c>
      <c r="N62" s="8">
        <v>0</v>
      </c>
      <c r="O62" s="8">
        <v>1553.716696903</v>
      </c>
      <c r="P62" s="37">
        <v>9.0289368930048602E-6</v>
      </c>
      <c r="Q62" s="37">
        <v>2.0165914790155762E-3</v>
      </c>
      <c r="R62" s="37">
        <v>4.4640487605951358E-4</v>
      </c>
      <c r="S62" s="59" t="s">
        <v>3720</v>
      </c>
    </row>
    <row r="63" spans="1:19" ht="17.45" customHeight="1" x14ac:dyDescent="0.2">
      <c r="A63" s="60" t="s">
        <v>3722</v>
      </c>
      <c r="B63" s="40"/>
      <c r="C63" s="41"/>
      <c r="D63" s="41"/>
      <c r="E63" s="41"/>
      <c r="F63" s="41"/>
      <c r="G63" s="41"/>
      <c r="H63" s="12"/>
      <c r="I63" s="41"/>
      <c r="J63" s="12"/>
      <c r="K63" s="12"/>
      <c r="L63" s="12"/>
      <c r="M63" s="12"/>
      <c r="N63" s="12"/>
      <c r="O63" s="12"/>
      <c r="P63" s="12"/>
      <c r="Q63" s="12"/>
      <c r="R63" s="12"/>
    </row>
    <row r="64" spans="1:19" ht="17.45" customHeight="1" x14ac:dyDescent="0.2">
      <c r="A64" s="60" t="s">
        <v>3722</v>
      </c>
      <c r="B64" s="30"/>
      <c r="C64" s="43"/>
      <c r="D64" s="43"/>
      <c r="E64" s="43"/>
      <c r="F64" s="43"/>
      <c r="G64" s="43"/>
      <c r="H64" s="44"/>
      <c r="I64" s="43"/>
      <c r="J64" s="44"/>
      <c r="K64" s="44"/>
      <c r="L64" s="44"/>
      <c r="M64" s="44"/>
      <c r="N64" s="44"/>
      <c r="O64" s="44"/>
      <c r="P64" s="44"/>
      <c r="Q64" s="44"/>
      <c r="R64" s="44"/>
    </row>
    <row r="65" spans="1:7" ht="17.45" customHeight="1" x14ac:dyDescent="0.2">
      <c r="A65" s="60" t="s">
        <v>3722</v>
      </c>
    </row>
    <row r="66" spans="1:7" x14ac:dyDescent="0.2">
      <c r="A66" s="59" t="s">
        <v>3721</v>
      </c>
      <c r="B66" s="32" t="s">
        <v>63</v>
      </c>
      <c r="C66" s="59" t="s">
        <v>3720</v>
      </c>
    </row>
    <row r="67" spans="1:7" ht="17.45" customHeight="1" x14ac:dyDescent="0.2">
      <c r="A67" s="60" t="s">
        <v>3722</v>
      </c>
    </row>
    <row r="68" spans="1:7" x14ac:dyDescent="0.2">
      <c r="A68" s="59" t="s">
        <v>3721</v>
      </c>
      <c r="B68" s="33" t="s">
        <v>64</v>
      </c>
      <c r="C68" s="59" t="s">
        <v>3720</v>
      </c>
    </row>
    <row r="69" spans="1:7" ht="17.45" customHeight="1" x14ac:dyDescent="0.2">
      <c r="A69" s="60" t="s">
        <v>3722</v>
      </c>
    </row>
    <row r="70" spans="1:7" ht="14.1" customHeight="1" x14ac:dyDescent="0.2">
      <c r="A70" s="59" t="s">
        <v>3721</v>
      </c>
      <c r="B70" s="56" t="s">
        <v>130</v>
      </c>
      <c r="C70" s="60" t="s">
        <v>3720</v>
      </c>
      <c r="D70" s="56"/>
      <c r="E70" s="56"/>
      <c r="F70" s="56"/>
      <c r="G70" s="56"/>
    </row>
    <row r="71" spans="1:7" ht="85.5" x14ac:dyDescent="0.2">
      <c r="A71" s="60" t="s">
        <v>3725</v>
      </c>
      <c r="B71" s="56"/>
      <c r="C71" s="56"/>
      <c r="D71" s="56"/>
      <c r="E71" s="56"/>
      <c r="F71" s="56"/>
      <c r="G71" s="56"/>
    </row>
    <row r="72" spans="1:7" hidden="1" x14ac:dyDescent="0.2">
      <c r="B72" s="56"/>
      <c r="C72" s="56"/>
      <c r="D72" s="56"/>
      <c r="E72" s="56"/>
      <c r="F72" s="56"/>
      <c r="G72" s="56"/>
    </row>
    <row r="73" spans="1:7" hidden="1" x14ac:dyDescent="0.2">
      <c r="B73" s="56"/>
      <c r="C73" s="56"/>
      <c r="D73" s="56"/>
      <c r="E73" s="56"/>
      <c r="F73" s="56"/>
      <c r="G73" s="56"/>
    </row>
    <row r="74" spans="1:7" hidden="1" x14ac:dyDescent="0.2">
      <c r="B74" s="56"/>
      <c r="C74" s="56"/>
      <c r="D74" s="56"/>
      <c r="E74" s="56"/>
      <c r="F74" s="56"/>
      <c r="G74" s="56"/>
    </row>
    <row r="75" spans="1:7" hidden="1" x14ac:dyDescent="0.2">
      <c r="B75" s="56"/>
      <c r="C75" s="56"/>
      <c r="D75" s="56"/>
      <c r="E75" s="56"/>
      <c r="F75" s="56"/>
      <c r="G75" s="56"/>
    </row>
    <row r="76" spans="1:7" hidden="1" x14ac:dyDescent="0.2">
      <c r="B76" s="56"/>
      <c r="C76" s="56"/>
      <c r="D76" s="56"/>
      <c r="E76" s="56"/>
      <c r="F76" s="56"/>
      <c r="G76" s="56"/>
    </row>
    <row r="77" spans="1:7" hidden="1" x14ac:dyDescent="0.2">
      <c r="B77" s="56"/>
      <c r="C77" s="56"/>
      <c r="D77" s="56"/>
      <c r="E77" s="56"/>
      <c r="F77" s="56"/>
      <c r="G77" s="56"/>
    </row>
    <row r="78" spans="1:7" hidden="1" x14ac:dyDescent="0.2">
      <c r="B78" s="56"/>
      <c r="C78" s="56"/>
      <c r="D78" s="56"/>
      <c r="E78" s="56"/>
      <c r="F78" s="56"/>
      <c r="G78" s="56"/>
    </row>
    <row r="79" spans="1:7" hidden="1" x14ac:dyDescent="0.2">
      <c r="B79" s="56"/>
      <c r="C79" s="56"/>
      <c r="D79" s="56"/>
      <c r="E79" s="56"/>
      <c r="F79" s="56"/>
      <c r="G79" s="56"/>
    </row>
    <row r="80" spans="1:7" hidden="1" x14ac:dyDescent="0.2">
      <c r="B80" s="56"/>
      <c r="C80" s="56"/>
      <c r="D80" s="56"/>
      <c r="E80" s="56"/>
      <c r="F80" s="56"/>
      <c r="G80" s="56"/>
    </row>
    <row r="81" spans="2:7" hidden="1" x14ac:dyDescent="0.2">
      <c r="B81" s="56"/>
      <c r="C81" s="56"/>
      <c r="D81" s="56"/>
      <c r="E81" s="56"/>
      <c r="F81" s="56"/>
      <c r="G81" s="56"/>
    </row>
  </sheetData>
  <hyperlinks>
    <hyperlink ref="B68" r:id="rId1" xr:uid="{00000000-0004-0000-0200-000000000000}"/>
  </hyperlinks>
  <pageMargins left="0.7" right="0.7" top="0.75" bottom="0.75" header="0.3" footer="0.3"/>
  <pageSetup paperSize="9" orientation="portrait"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גיליון4"/>
  <dimension ref="A1:V34"/>
  <sheetViews>
    <sheetView showGridLines="0" rightToLeft="1" zoomScale="80" zoomScaleNormal="80" workbookViewId="0">
      <pane ySplit="10" topLeftCell="A11" activePane="bottomLeft" state="frozen"/>
      <selection pane="bottomLeft" activeCell="W2" sqref="W2:XFD34"/>
    </sheetView>
  </sheetViews>
  <sheetFormatPr defaultColWidth="0" defaultRowHeight="14.25" zeroHeight="1" x14ac:dyDescent="0.2"/>
  <cols>
    <col min="1" max="1" width="8.625" customWidth="1"/>
    <col min="2" max="2" width="43.625" bestFit="1" customWidth="1"/>
    <col min="3" max="21" width="16.25" customWidth="1"/>
    <col min="22" max="22" width="8.625" customWidth="1"/>
    <col min="23" max="16384" width="8.625" hidden="1"/>
  </cols>
  <sheetData>
    <row r="1" spans="1:22" ht="18" x14ac:dyDescent="0.25">
      <c r="A1" s="59" t="s">
        <v>3721</v>
      </c>
      <c r="B1" s="20" t="s">
        <v>36</v>
      </c>
      <c r="C1" s="20" t="s">
        <v>37</v>
      </c>
      <c r="D1" s="58" t="s">
        <v>3720</v>
      </c>
      <c r="E1" s="21"/>
      <c r="F1" s="21"/>
      <c r="G1" s="21"/>
      <c r="H1" s="21"/>
      <c r="I1" s="21"/>
      <c r="J1" s="21"/>
      <c r="K1" s="21"/>
      <c r="L1" s="21"/>
      <c r="M1" s="21"/>
      <c r="N1" s="21"/>
      <c r="O1" s="21"/>
      <c r="P1" s="21"/>
      <c r="Q1" s="21"/>
      <c r="R1" s="21"/>
      <c r="S1" s="21"/>
      <c r="T1" s="21"/>
      <c r="U1" s="21"/>
    </row>
    <row r="2" spans="1:22" ht="18" x14ac:dyDescent="0.25">
      <c r="A2" s="59" t="s">
        <v>3721</v>
      </c>
      <c r="B2" s="20" t="s">
        <v>38</v>
      </c>
      <c r="C2" s="20" t="s">
        <v>39</v>
      </c>
      <c r="D2" s="58" t="s">
        <v>3720</v>
      </c>
      <c r="E2" s="21"/>
      <c r="F2" s="21"/>
      <c r="G2" s="21"/>
      <c r="H2" s="21"/>
      <c r="I2" s="21"/>
      <c r="J2" s="21"/>
      <c r="K2" s="21"/>
      <c r="L2" s="21"/>
      <c r="M2" s="21"/>
      <c r="N2" s="21"/>
      <c r="O2" s="21"/>
      <c r="P2" s="21"/>
      <c r="Q2" s="21"/>
      <c r="R2" s="21"/>
      <c r="S2" s="21"/>
      <c r="T2" s="21"/>
      <c r="U2" s="21"/>
    </row>
    <row r="3" spans="1:22" ht="18" x14ac:dyDescent="0.25">
      <c r="A3" s="59" t="s">
        <v>3721</v>
      </c>
      <c r="B3" s="20" t="s">
        <v>40</v>
      </c>
      <c r="C3" s="20" t="s">
        <v>3709</v>
      </c>
      <c r="D3" s="58" t="s">
        <v>3720</v>
      </c>
      <c r="E3" s="21"/>
      <c r="F3" s="21"/>
      <c r="G3" s="21"/>
      <c r="H3" s="21"/>
      <c r="I3" s="21"/>
      <c r="J3" s="21"/>
      <c r="K3" s="21"/>
      <c r="L3" s="21"/>
      <c r="M3" s="21"/>
      <c r="N3" s="21"/>
      <c r="O3" s="21"/>
      <c r="P3" s="21"/>
      <c r="Q3" s="21"/>
      <c r="R3" s="21"/>
      <c r="S3" s="21"/>
      <c r="T3" s="21"/>
      <c r="U3" s="21"/>
    </row>
    <row r="4" spans="1:22" ht="18" x14ac:dyDescent="0.25">
      <c r="A4" s="59" t="s">
        <v>3721</v>
      </c>
      <c r="B4" s="20" t="s">
        <v>41</v>
      </c>
      <c r="C4" s="20">
        <v>214</v>
      </c>
      <c r="D4" s="58" t="s">
        <v>3720</v>
      </c>
      <c r="E4" s="21"/>
      <c r="F4" s="21"/>
      <c r="G4" s="21"/>
      <c r="H4" s="21"/>
      <c r="I4" s="21"/>
      <c r="J4" s="21"/>
      <c r="K4" s="21"/>
      <c r="L4" s="21"/>
      <c r="M4" s="21"/>
      <c r="N4" s="21"/>
      <c r="O4" s="21"/>
      <c r="P4" s="21"/>
      <c r="Q4" s="21"/>
      <c r="R4" s="21"/>
      <c r="S4" s="21"/>
      <c r="T4" s="21"/>
      <c r="U4" s="21"/>
    </row>
    <row r="5" spans="1:22" ht="17.45" customHeight="1" x14ac:dyDescent="0.55000000000000004">
      <c r="A5" s="60" t="s">
        <v>3722</v>
      </c>
      <c r="B5" s="24"/>
      <c r="C5" s="24"/>
      <c r="D5" s="24"/>
      <c r="E5" s="24"/>
      <c r="F5" s="24"/>
      <c r="G5" s="24"/>
      <c r="H5" s="24"/>
      <c r="I5" s="24"/>
      <c r="J5" s="24"/>
      <c r="K5" s="24"/>
      <c r="M5" s="24"/>
      <c r="N5" s="24"/>
      <c r="O5" s="24"/>
      <c r="P5" s="24"/>
      <c r="Q5" s="24"/>
      <c r="R5" s="24"/>
      <c r="S5" s="24"/>
      <c r="T5" s="24"/>
      <c r="U5" s="24"/>
    </row>
    <row r="6" spans="1:22" ht="30" x14ac:dyDescent="0.2">
      <c r="A6" s="59" t="s">
        <v>3721</v>
      </c>
      <c r="B6" s="45" t="s">
        <v>245</v>
      </c>
      <c r="C6" s="61" t="s">
        <v>3720</v>
      </c>
      <c r="D6" s="23"/>
      <c r="E6" s="23"/>
      <c r="F6" s="23"/>
      <c r="G6" s="23"/>
      <c r="H6" s="23"/>
      <c r="I6" s="23"/>
      <c r="J6" s="23"/>
      <c r="K6" s="23"/>
      <c r="L6" s="23"/>
      <c r="M6" s="23"/>
      <c r="N6" s="23"/>
      <c r="O6" s="23"/>
      <c r="P6" s="23"/>
      <c r="Q6" s="23"/>
      <c r="R6" s="23"/>
      <c r="S6" s="23"/>
      <c r="T6" s="23"/>
      <c r="U6" s="23"/>
    </row>
    <row r="7" spans="1:22" ht="30" x14ac:dyDescent="0.2">
      <c r="A7" s="59" t="s">
        <v>3721</v>
      </c>
      <c r="B7" s="45" t="s">
        <v>267</v>
      </c>
      <c r="C7" s="61" t="s">
        <v>3720</v>
      </c>
      <c r="D7" s="23"/>
      <c r="E7" s="23"/>
      <c r="F7" s="23"/>
      <c r="G7" s="23"/>
      <c r="H7" s="23"/>
      <c r="I7" s="23"/>
      <c r="J7" s="23"/>
      <c r="K7" s="23"/>
      <c r="L7" s="23"/>
      <c r="M7" s="23"/>
      <c r="N7" s="23"/>
      <c r="O7" s="23"/>
      <c r="P7" s="23"/>
      <c r="Q7" s="23"/>
      <c r="R7" s="23"/>
      <c r="S7" s="23"/>
      <c r="T7" s="23"/>
      <c r="U7" s="23"/>
    </row>
    <row r="8" spans="1:22" ht="30" x14ac:dyDescent="0.2">
      <c r="A8" s="59" t="s">
        <v>3721</v>
      </c>
      <c r="B8" s="45" t="s">
        <v>116</v>
      </c>
      <c r="C8" s="25" t="s">
        <v>65</v>
      </c>
      <c r="D8" s="25" t="s">
        <v>131</v>
      </c>
      <c r="E8" s="25" t="s">
        <v>268</v>
      </c>
      <c r="F8" s="25" t="s">
        <v>66</v>
      </c>
      <c r="G8" s="25" t="s">
        <v>259</v>
      </c>
      <c r="H8" s="25" t="s">
        <v>117</v>
      </c>
      <c r="I8" s="25" t="s">
        <v>67</v>
      </c>
      <c r="J8" s="25" t="s">
        <v>132</v>
      </c>
      <c r="K8" s="25" t="s">
        <v>247</v>
      </c>
      <c r="L8" s="25" t="s">
        <v>68</v>
      </c>
      <c r="M8" s="25" t="s">
        <v>118</v>
      </c>
      <c r="N8" s="25" t="s">
        <v>119</v>
      </c>
      <c r="O8" s="25" t="s">
        <v>133</v>
      </c>
      <c r="P8" s="25" t="s">
        <v>134</v>
      </c>
      <c r="Q8" s="25" t="s">
        <v>248</v>
      </c>
      <c r="R8" s="25" t="s">
        <v>69</v>
      </c>
      <c r="S8" s="25" t="s">
        <v>135</v>
      </c>
      <c r="T8" s="25" t="s">
        <v>120</v>
      </c>
      <c r="U8" s="25" t="s">
        <v>121</v>
      </c>
      <c r="V8" s="59" t="s">
        <v>3720</v>
      </c>
    </row>
    <row r="9" spans="1:22" ht="28.5" x14ac:dyDescent="0.2">
      <c r="A9" s="59" t="s">
        <v>3721</v>
      </c>
      <c r="B9" s="64" t="s">
        <v>3721</v>
      </c>
      <c r="C9" s="75" t="s">
        <v>3721</v>
      </c>
      <c r="D9" s="75" t="s">
        <v>3721</v>
      </c>
      <c r="E9" s="75" t="s">
        <v>3721</v>
      </c>
      <c r="F9" s="75" t="s">
        <v>3721</v>
      </c>
      <c r="G9" s="75" t="s">
        <v>3721</v>
      </c>
      <c r="H9" s="75" t="s">
        <v>3721</v>
      </c>
      <c r="I9" s="75" t="s">
        <v>3721</v>
      </c>
      <c r="J9" s="47" t="s">
        <v>249</v>
      </c>
      <c r="K9" s="47" t="s">
        <v>250</v>
      </c>
      <c r="L9" s="75" t="s">
        <v>3721</v>
      </c>
      <c r="M9" s="47" t="s">
        <v>44</v>
      </c>
      <c r="N9" s="47" t="s">
        <v>44</v>
      </c>
      <c r="O9" s="47" t="s">
        <v>251</v>
      </c>
      <c r="P9" s="65" t="s">
        <v>3721</v>
      </c>
      <c r="Q9" s="47" t="s">
        <v>43</v>
      </c>
      <c r="R9" s="47" t="s">
        <v>43</v>
      </c>
      <c r="S9" s="47" t="s">
        <v>44</v>
      </c>
      <c r="T9" s="47" t="s">
        <v>44</v>
      </c>
      <c r="U9" s="47" t="s">
        <v>44</v>
      </c>
      <c r="V9" s="59" t="s">
        <v>3720</v>
      </c>
    </row>
    <row r="10" spans="1:22"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49" t="s">
        <v>253</v>
      </c>
      <c r="O10" s="49" t="s">
        <v>254</v>
      </c>
      <c r="P10" s="49" t="s">
        <v>255</v>
      </c>
      <c r="Q10" s="49" t="s">
        <v>256</v>
      </c>
      <c r="R10" s="49" t="s">
        <v>257</v>
      </c>
      <c r="S10" s="49" t="s">
        <v>269</v>
      </c>
      <c r="T10" s="49" t="s">
        <v>270</v>
      </c>
      <c r="U10" s="50" t="s">
        <v>271</v>
      </c>
      <c r="V10" s="59" t="s">
        <v>3720</v>
      </c>
    </row>
    <row r="11" spans="1:22" ht="15" x14ac:dyDescent="0.25">
      <c r="A11" s="59" t="s">
        <v>3721</v>
      </c>
      <c r="B11" s="14" t="s">
        <v>266</v>
      </c>
      <c r="C11" s="67" t="s">
        <v>3721</v>
      </c>
      <c r="D11" s="67" t="s">
        <v>3721</v>
      </c>
      <c r="E11" s="67" t="s">
        <v>3721</v>
      </c>
      <c r="F11" s="67" t="s">
        <v>3721</v>
      </c>
      <c r="G11" s="67" t="s">
        <v>3721</v>
      </c>
      <c r="H11" s="67" t="s">
        <v>3721</v>
      </c>
      <c r="I11" s="67" t="s">
        <v>3721</v>
      </c>
      <c r="J11" s="67" t="s">
        <v>3721</v>
      </c>
      <c r="K11" s="15">
        <v>0</v>
      </c>
      <c r="L11" s="67" t="s">
        <v>3721</v>
      </c>
      <c r="M11" s="68" t="s">
        <v>3721</v>
      </c>
      <c r="N11" s="42">
        <v>0</v>
      </c>
      <c r="O11" s="76" t="s">
        <v>3721</v>
      </c>
      <c r="P11" s="76" t="s">
        <v>3721</v>
      </c>
      <c r="Q11" s="15">
        <v>0</v>
      </c>
      <c r="R11" s="15">
        <v>0</v>
      </c>
      <c r="S11" s="68" t="s">
        <v>3721</v>
      </c>
      <c r="T11" s="42">
        <v>0</v>
      </c>
      <c r="U11" s="42">
        <v>0</v>
      </c>
      <c r="V11" s="59" t="s">
        <v>3720</v>
      </c>
    </row>
    <row r="12" spans="1:22" ht="15" x14ac:dyDescent="0.25">
      <c r="A12" s="59" t="s">
        <v>3721</v>
      </c>
      <c r="B12" s="6" t="s">
        <v>260</v>
      </c>
      <c r="C12" s="69" t="s">
        <v>3721</v>
      </c>
      <c r="D12" s="69" t="s">
        <v>3721</v>
      </c>
      <c r="E12" s="69" t="s">
        <v>3721</v>
      </c>
      <c r="F12" s="69" t="s">
        <v>3721</v>
      </c>
      <c r="G12" s="69" t="s">
        <v>3721</v>
      </c>
      <c r="H12" s="69" t="s">
        <v>3721</v>
      </c>
      <c r="I12" s="69" t="s">
        <v>3721</v>
      </c>
      <c r="J12" s="69" t="s">
        <v>3721</v>
      </c>
      <c r="K12" s="36">
        <v>0</v>
      </c>
      <c r="L12" s="69" t="s">
        <v>3721</v>
      </c>
      <c r="M12" s="70" t="s">
        <v>3721</v>
      </c>
      <c r="N12" s="35">
        <v>0</v>
      </c>
      <c r="O12" s="77" t="s">
        <v>3721</v>
      </c>
      <c r="P12" s="77" t="s">
        <v>3721</v>
      </c>
      <c r="Q12" s="36">
        <v>0</v>
      </c>
      <c r="R12" s="36">
        <v>0</v>
      </c>
      <c r="S12" s="70" t="s">
        <v>3721</v>
      </c>
      <c r="T12" s="35">
        <v>0</v>
      </c>
      <c r="U12" s="35">
        <v>0</v>
      </c>
      <c r="V12" s="59" t="s">
        <v>3720</v>
      </c>
    </row>
    <row r="13" spans="1:22" ht="15" x14ac:dyDescent="0.25">
      <c r="A13" s="59" t="s">
        <v>3721</v>
      </c>
      <c r="B13" s="7" t="s">
        <v>261</v>
      </c>
      <c r="C13" s="71" t="s">
        <v>3721</v>
      </c>
      <c r="D13" s="71" t="s">
        <v>3721</v>
      </c>
      <c r="E13" s="71" t="s">
        <v>3721</v>
      </c>
      <c r="F13" s="71" t="s">
        <v>3721</v>
      </c>
      <c r="G13" s="71" t="s">
        <v>3721</v>
      </c>
      <c r="H13" s="71" t="s">
        <v>3721</v>
      </c>
      <c r="I13" s="71" t="s">
        <v>3721</v>
      </c>
      <c r="J13" s="71" t="s">
        <v>3721</v>
      </c>
      <c r="K13" s="8">
        <v>0</v>
      </c>
      <c r="L13" s="71" t="s">
        <v>3721</v>
      </c>
      <c r="M13" s="72" t="s">
        <v>3721</v>
      </c>
      <c r="N13" s="37">
        <v>0</v>
      </c>
      <c r="O13" s="78" t="s">
        <v>3721</v>
      </c>
      <c r="P13" s="78" t="s">
        <v>3721</v>
      </c>
      <c r="Q13" s="8">
        <v>0</v>
      </c>
      <c r="R13" s="8">
        <v>0</v>
      </c>
      <c r="S13" s="72" t="s">
        <v>3721</v>
      </c>
      <c r="T13" s="37">
        <v>0</v>
      </c>
      <c r="U13" s="37">
        <v>0</v>
      </c>
      <c r="V13" s="59" t="s">
        <v>3720</v>
      </c>
    </row>
    <row r="14" spans="1:22" ht="15" x14ac:dyDescent="0.25">
      <c r="A14" s="59" t="s">
        <v>3721</v>
      </c>
      <c r="B14" s="79" t="s">
        <v>3721</v>
      </c>
      <c r="C14" s="74" t="s">
        <v>3721</v>
      </c>
      <c r="D14" s="3" t="s">
        <v>86</v>
      </c>
      <c r="E14" s="3" t="s">
        <v>86</v>
      </c>
      <c r="F14" s="3" t="s">
        <v>86</v>
      </c>
      <c r="G14" s="3" t="s">
        <v>86</v>
      </c>
      <c r="H14" s="74" t="s">
        <v>3721</v>
      </c>
      <c r="I14" s="74" t="s">
        <v>3721</v>
      </c>
      <c r="J14" s="3" t="s">
        <v>86</v>
      </c>
      <c r="K14" s="8">
        <v>0</v>
      </c>
      <c r="L14" s="3" t="s">
        <v>86</v>
      </c>
      <c r="M14" s="37">
        <v>0</v>
      </c>
      <c r="N14" s="37">
        <v>0</v>
      </c>
      <c r="O14" s="8">
        <v>0</v>
      </c>
      <c r="P14" s="8">
        <v>0</v>
      </c>
      <c r="Q14" s="8">
        <v>0</v>
      </c>
      <c r="R14" s="8">
        <v>0</v>
      </c>
      <c r="S14" s="37">
        <v>0</v>
      </c>
      <c r="T14" s="37">
        <v>0</v>
      </c>
      <c r="U14" s="37">
        <v>0</v>
      </c>
      <c r="V14" s="59" t="s">
        <v>3720</v>
      </c>
    </row>
    <row r="15" spans="1:22" ht="17.45" customHeight="1" x14ac:dyDescent="0.2">
      <c r="A15" s="60" t="s">
        <v>3722</v>
      </c>
      <c r="B15" s="40"/>
      <c r="C15" s="41"/>
      <c r="D15" s="41"/>
      <c r="E15" s="41"/>
      <c r="F15" s="41"/>
      <c r="G15" s="41"/>
      <c r="H15" s="41"/>
      <c r="I15" s="41"/>
      <c r="J15" s="41"/>
      <c r="K15" s="12"/>
      <c r="L15" s="41"/>
      <c r="M15" s="12"/>
      <c r="N15" s="12"/>
      <c r="O15" s="12"/>
      <c r="P15" s="12"/>
      <c r="Q15" s="12"/>
      <c r="R15" s="12"/>
      <c r="S15" s="12"/>
      <c r="T15" s="12"/>
      <c r="U15" s="12"/>
    </row>
    <row r="16" spans="1:22" ht="15" x14ac:dyDescent="0.25">
      <c r="A16" s="59" t="s">
        <v>3721</v>
      </c>
      <c r="B16" s="7" t="s">
        <v>138</v>
      </c>
      <c r="C16" s="71" t="s">
        <v>3721</v>
      </c>
      <c r="D16" s="71" t="s">
        <v>3721</v>
      </c>
      <c r="E16" s="71" t="s">
        <v>3721</v>
      </c>
      <c r="F16" s="71" t="s">
        <v>3721</v>
      </c>
      <c r="G16" s="71" t="s">
        <v>3721</v>
      </c>
      <c r="H16" s="71" t="s">
        <v>3721</v>
      </c>
      <c r="I16" s="71" t="s">
        <v>3721</v>
      </c>
      <c r="J16" s="71" t="s">
        <v>3721</v>
      </c>
      <c r="K16" s="8">
        <v>0</v>
      </c>
      <c r="L16" s="71" t="s">
        <v>3721</v>
      </c>
      <c r="M16" s="72" t="s">
        <v>3721</v>
      </c>
      <c r="N16" s="37">
        <v>0</v>
      </c>
      <c r="O16" s="78" t="s">
        <v>3721</v>
      </c>
      <c r="P16" s="78" t="s">
        <v>3721</v>
      </c>
      <c r="Q16" s="8">
        <v>0</v>
      </c>
      <c r="R16" s="8">
        <v>0</v>
      </c>
      <c r="S16" s="72" t="s">
        <v>3721</v>
      </c>
      <c r="T16" s="37">
        <v>0</v>
      </c>
      <c r="U16" s="37">
        <v>0</v>
      </c>
      <c r="V16" s="59" t="s">
        <v>3720</v>
      </c>
    </row>
    <row r="17" spans="1:22" ht="15" x14ac:dyDescent="0.25">
      <c r="A17" s="59" t="s">
        <v>3721</v>
      </c>
      <c r="B17" s="79" t="s">
        <v>3721</v>
      </c>
      <c r="C17" s="74" t="s">
        <v>3721</v>
      </c>
      <c r="D17" s="3" t="s">
        <v>86</v>
      </c>
      <c r="E17" s="3" t="s">
        <v>86</v>
      </c>
      <c r="F17" s="3" t="s">
        <v>86</v>
      </c>
      <c r="G17" s="3" t="s">
        <v>86</v>
      </c>
      <c r="H17" s="74" t="s">
        <v>3721</v>
      </c>
      <c r="I17" s="74" t="s">
        <v>3721</v>
      </c>
      <c r="J17" s="3" t="s">
        <v>86</v>
      </c>
      <c r="K17" s="8">
        <v>0</v>
      </c>
      <c r="L17" s="3" t="s">
        <v>86</v>
      </c>
      <c r="M17" s="37">
        <v>0</v>
      </c>
      <c r="N17" s="37">
        <v>0</v>
      </c>
      <c r="O17" s="8">
        <v>0</v>
      </c>
      <c r="P17" s="8">
        <v>0</v>
      </c>
      <c r="Q17" s="8">
        <v>0</v>
      </c>
      <c r="R17" s="8">
        <v>0</v>
      </c>
      <c r="S17" s="37">
        <v>0</v>
      </c>
      <c r="T17" s="37">
        <v>0</v>
      </c>
      <c r="U17" s="37">
        <v>0</v>
      </c>
      <c r="V17" s="59" t="s">
        <v>3720</v>
      </c>
    </row>
    <row r="18" spans="1:22" ht="17.45" customHeight="1" x14ac:dyDescent="0.2">
      <c r="A18" s="60" t="s">
        <v>3722</v>
      </c>
      <c r="B18" s="40"/>
      <c r="C18" s="41"/>
      <c r="D18" s="41"/>
      <c r="E18" s="41"/>
      <c r="F18" s="41"/>
      <c r="G18" s="41"/>
      <c r="H18" s="41"/>
      <c r="I18" s="41"/>
      <c r="J18" s="41"/>
      <c r="K18" s="12"/>
      <c r="L18" s="41"/>
      <c r="M18" s="12"/>
      <c r="N18" s="12"/>
      <c r="O18" s="12"/>
      <c r="P18" s="12"/>
      <c r="Q18" s="12"/>
      <c r="R18" s="12"/>
      <c r="S18" s="12"/>
      <c r="T18" s="12"/>
      <c r="U18" s="12"/>
    </row>
    <row r="19" spans="1:22" ht="15" x14ac:dyDescent="0.25">
      <c r="A19" s="59" t="s">
        <v>3721</v>
      </c>
      <c r="B19" s="7" t="s">
        <v>262</v>
      </c>
      <c r="C19" s="71" t="s">
        <v>3721</v>
      </c>
      <c r="D19" s="71" t="s">
        <v>3721</v>
      </c>
      <c r="E19" s="71" t="s">
        <v>3721</v>
      </c>
      <c r="F19" s="71" t="s">
        <v>3721</v>
      </c>
      <c r="G19" s="71" t="s">
        <v>3721</v>
      </c>
      <c r="H19" s="71" t="s">
        <v>3721</v>
      </c>
      <c r="I19" s="71" t="s">
        <v>3721</v>
      </c>
      <c r="J19" s="71" t="s">
        <v>3721</v>
      </c>
      <c r="K19" s="8">
        <v>0</v>
      </c>
      <c r="L19" s="71" t="s">
        <v>3721</v>
      </c>
      <c r="M19" s="72" t="s">
        <v>3721</v>
      </c>
      <c r="N19" s="37">
        <v>0</v>
      </c>
      <c r="O19" s="78" t="s">
        <v>3721</v>
      </c>
      <c r="P19" s="78" t="s">
        <v>3721</v>
      </c>
      <c r="Q19" s="8">
        <v>0</v>
      </c>
      <c r="R19" s="8">
        <v>0</v>
      </c>
      <c r="S19" s="72" t="s">
        <v>3721</v>
      </c>
      <c r="T19" s="37">
        <v>0</v>
      </c>
      <c r="U19" s="37">
        <v>0</v>
      </c>
      <c r="V19" s="59" t="s">
        <v>3720</v>
      </c>
    </row>
    <row r="20" spans="1:22" ht="15" x14ac:dyDescent="0.25">
      <c r="A20" s="59" t="s">
        <v>3721</v>
      </c>
      <c r="B20" s="79" t="s">
        <v>3721</v>
      </c>
      <c r="C20" s="74" t="s">
        <v>3721</v>
      </c>
      <c r="D20" s="3" t="s">
        <v>86</v>
      </c>
      <c r="E20" s="3" t="s">
        <v>86</v>
      </c>
      <c r="F20" s="3" t="s">
        <v>86</v>
      </c>
      <c r="G20" s="3" t="s">
        <v>86</v>
      </c>
      <c r="H20" s="74" t="s">
        <v>3721</v>
      </c>
      <c r="I20" s="74" t="s">
        <v>3721</v>
      </c>
      <c r="J20" s="3" t="s">
        <v>86</v>
      </c>
      <c r="K20" s="8">
        <v>0</v>
      </c>
      <c r="L20" s="3" t="s">
        <v>86</v>
      </c>
      <c r="M20" s="37">
        <v>0</v>
      </c>
      <c r="N20" s="37">
        <v>0</v>
      </c>
      <c r="O20" s="8">
        <v>0</v>
      </c>
      <c r="P20" s="8">
        <v>0</v>
      </c>
      <c r="Q20" s="8">
        <v>0</v>
      </c>
      <c r="R20" s="8">
        <v>0</v>
      </c>
      <c r="S20" s="37">
        <v>0</v>
      </c>
      <c r="T20" s="37">
        <v>0</v>
      </c>
      <c r="U20" s="37">
        <v>0</v>
      </c>
      <c r="V20" s="59" t="s">
        <v>3720</v>
      </c>
    </row>
    <row r="21" spans="1:22" ht="17.45" customHeight="1" x14ac:dyDescent="0.2">
      <c r="A21" s="60" t="s">
        <v>3722</v>
      </c>
      <c r="B21" s="40"/>
      <c r="C21" s="41"/>
      <c r="D21" s="41"/>
      <c r="E21" s="41"/>
      <c r="F21" s="41"/>
      <c r="G21" s="41"/>
      <c r="H21" s="41"/>
      <c r="I21" s="41"/>
      <c r="J21" s="41"/>
      <c r="K21" s="12"/>
      <c r="L21" s="41"/>
      <c r="M21" s="12"/>
      <c r="N21" s="12"/>
      <c r="O21" s="12"/>
      <c r="P21" s="12"/>
      <c r="Q21" s="12"/>
      <c r="R21" s="12"/>
      <c r="S21" s="12"/>
      <c r="T21" s="12"/>
      <c r="U21" s="12"/>
    </row>
    <row r="22" spans="1:22" ht="15" x14ac:dyDescent="0.25">
      <c r="A22" s="59" t="s">
        <v>3721</v>
      </c>
      <c r="B22" s="13" t="s">
        <v>263</v>
      </c>
      <c r="C22" s="71" t="s">
        <v>3721</v>
      </c>
      <c r="D22" s="71" t="s">
        <v>3721</v>
      </c>
      <c r="E22" s="71" t="s">
        <v>3721</v>
      </c>
      <c r="F22" s="71" t="s">
        <v>3721</v>
      </c>
      <c r="G22" s="71" t="s">
        <v>3721</v>
      </c>
      <c r="H22" s="71" t="s">
        <v>3721</v>
      </c>
      <c r="I22" s="71" t="s">
        <v>3721</v>
      </c>
      <c r="J22" s="71" t="s">
        <v>3721</v>
      </c>
      <c r="K22" s="8">
        <v>0</v>
      </c>
      <c r="L22" s="71" t="s">
        <v>3721</v>
      </c>
      <c r="M22" s="72" t="s">
        <v>3721</v>
      </c>
      <c r="N22" s="37">
        <v>0</v>
      </c>
      <c r="O22" s="78" t="s">
        <v>3721</v>
      </c>
      <c r="P22" s="78" t="s">
        <v>3721</v>
      </c>
      <c r="Q22" s="8">
        <v>0</v>
      </c>
      <c r="R22" s="8">
        <v>0</v>
      </c>
      <c r="S22" s="72" t="s">
        <v>3721</v>
      </c>
      <c r="T22" s="37">
        <v>0</v>
      </c>
      <c r="U22" s="37">
        <v>0</v>
      </c>
      <c r="V22" s="59" t="s">
        <v>3720</v>
      </c>
    </row>
    <row r="23" spans="1:22" ht="15" x14ac:dyDescent="0.25">
      <c r="A23" s="59" t="s">
        <v>3721</v>
      </c>
      <c r="B23" s="7" t="s">
        <v>264</v>
      </c>
      <c r="C23" s="71" t="s">
        <v>3721</v>
      </c>
      <c r="D23" s="71" t="s">
        <v>3721</v>
      </c>
      <c r="E23" s="71" t="s">
        <v>3721</v>
      </c>
      <c r="F23" s="71" t="s">
        <v>3721</v>
      </c>
      <c r="G23" s="71" t="s">
        <v>3721</v>
      </c>
      <c r="H23" s="71" t="s">
        <v>3721</v>
      </c>
      <c r="I23" s="71" t="s">
        <v>3721</v>
      </c>
      <c r="J23" s="71" t="s">
        <v>3721</v>
      </c>
      <c r="K23" s="8">
        <v>0</v>
      </c>
      <c r="L23" s="71" t="s">
        <v>3721</v>
      </c>
      <c r="M23" s="72" t="s">
        <v>3721</v>
      </c>
      <c r="N23" s="37">
        <v>0</v>
      </c>
      <c r="O23" s="78" t="s">
        <v>3721</v>
      </c>
      <c r="P23" s="78" t="s">
        <v>3721</v>
      </c>
      <c r="Q23" s="8">
        <v>0</v>
      </c>
      <c r="R23" s="8">
        <v>0</v>
      </c>
      <c r="S23" s="72" t="s">
        <v>3721</v>
      </c>
      <c r="T23" s="37">
        <v>0</v>
      </c>
      <c r="U23" s="37">
        <v>0</v>
      </c>
      <c r="V23" s="59" t="s">
        <v>3720</v>
      </c>
    </row>
    <row r="24" spans="1:22" ht="15" x14ac:dyDescent="0.25">
      <c r="A24" s="59" t="s">
        <v>3721</v>
      </c>
      <c r="B24" s="79" t="s">
        <v>3721</v>
      </c>
      <c r="C24" s="74" t="s">
        <v>3721</v>
      </c>
      <c r="D24" s="3" t="s">
        <v>86</v>
      </c>
      <c r="E24" s="3" t="s">
        <v>86</v>
      </c>
      <c r="F24" s="3" t="s">
        <v>86</v>
      </c>
      <c r="G24" s="3" t="s">
        <v>86</v>
      </c>
      <c r="H24" s="74" t="s">
        <v>3721</v>
      </c>
      <c r="I24" s="74" t="s">
        <v>3721</v>
      </c>
      <c r="J24" s="3" t="s">
        <v>86</v>
      </c>
      <c r="K24" s="8">
        <v>0</v>
      </c>
      <c r="L24" s="3" t="s">
        <v>86</v>
      </c>
      <c r="M24" s="37">
        <v>0</v>
      </c>
      <c r="N24" s="37">
        <v>0</v>
      </c>
      <c r="O24" s="8">
        <v>0</v>
      </c>
      <c r="P24" s="8">
        <v>0</v>
      </c>
      <c r="Q24" s="8">
        <v>0</v>
      </c>
      <c r="R24" s="8">
        <v>0</v>
      </c>
      <c r="S24" s="37">
        <v>0</v>
      </c>
      <c r="T24" s="37">
        <v>0</v>
      </c>
      <c r="U24" s="37">
        <v>0</v>
      </c>
      <c r="V24" s="59" t="s">
        <v>3720</v>
      </c>
    </row>
    <row r="25" spans="1:22" ht="17.45" customHeight="1" x14ac:dyDescent="0.2">
      <c r="A25" s="60" t="s">
        <v>3722</v>
      </c>
      <c r="B25" s="40"/>
      <c r="C25" s="41"/>
      <c r="D25" s="41"/>
      <c r="E25" s="41"/>
      <c r="F25" s="41"/>
      <c r="G25" s="41"/>
      <c r="H25" s="41"/>
      <c r="I25" s="41"/>
      <c r="J25" s="41"/>
      <c r="K25" s="12"/>
      <c r="L25" s="41"/>
      <c r="M25" s="12"/>
      <c r="N25" s="12"/>
      <c r="O25" s="12"/>
      <c r="P25" s="12"/>
      <c r="Q25" s="12"/>
      <c r="R25" s="12"/>
      <c r="S25" s="12"/>
      <c r="T25" s="12"/>
      <c r="U25" s="12"/>
    </row>
    <row r="26" spans="1:22" ht="15" x14ac:dyDescent="0.25">
      <c r="A26" s="59" t="s">
        <v>3721</v>
      </c>
      <c r="B26" s="7" t="s">
        <v>265</v>
      </c>
      <c r="C26" s="71" t="s">
        <v>3721</v>
      </c>
      <c r="D26" s="71" t="s">
        <v>3721</v>
      </c>
      <c r="E26" s="71" t="s">
        <v>3721</v>
      </c>
      <c r="F26" s="71" t="s">
        <v>3721</v>
      </c>
      <c r="G26" s="71" t="s">
        <v>3721</v>
      </c>
      <c r="H26" s="71" t="s">
        <v>3721</v>
      </c>
      <c r="I26" s="71" t="s">
        <v>3721</v>
      </c>
      <c r="J26" s="71" t="s">
        <v>3721</v>
      </c>
      <c r="K26" s="8">
        <v>0</v>
      </c>
      <c r="L26" s="71" t="s">
        <v>3721</v>
      </c>
      <c r="M26" s="72" t="s">
        <v>3721</v>
      </c>
      <c r="N26" s="37">
        <v>0</v>
      </c>
      <c r="O26" s="78" t="s">
        <v>3721</v>
      </c>
      <c r="P26" s="78" t="s">
        <v>3721</v>
      </c>
      <c r="Q26" s="8">
        <v>0</v>
      </c>
      <c r="R26" s="8">
        <v>0</v>
      </c>
      <c r="S26" s="72" t="s">
        <v>3721</v>
      </c>
      <c r="T26" s="37">
        <v>0</v>
      </c>
      <c r="U26" s="37">
        <v>0</v>
      </c>
      <c r="V26" s="59" t="s">
        <v>3720</v>
      </c>
    </row>
    <row r="27" spans="1:22" ht="15" x14ac:dyDescent="0.25">
      <c r="A27" s="59" t="s">
        <v>3721</v>
      </c>
      <c r="B27" s="79" t="s">
        <v>3721</v>
      </c>
      <c r="C27" s="74" t="s">
        <v>3721</v>
      </c>
      <c r="D27" s="3" t="s">
        <v>86</v>
      </c>
      <c r="E27" s="3" t="s">
        <v>86</v>
      </c>
      <c r="F27" s="3" t="s">
        <v>86</v>
      </c>
      <c r="G27" s="3" t="s">
        <v>86</v>
      </c>
      <c r="H27" s="74" t="s">
        <v>3721</v>
      </c>
      <c r="I27" s="74" t="s">
        <v>3721</v>
      </c>
      <c r="J27" s="3" t="s">
        <v>86</v>
      </c>
      <c r="K27" s="8">
        <v>0</v>
      </c>
      <c r="L27" s="3" t="s">
        <v>86</v>
      </c>
      <c r="M27" s="37">
        <v>0</v>
      </c>
      <c r="N27" s="37">
        <v>0</v>
      </c>
      <c r="O27" s="8">
        <v>0</v>
      </c>
      <c r="P27" s="8">
        <v>0</v>
      </c>
      <c r="Q27" s="8">
        <v>0</v>
      </c>
      <c r="R27" s="8">
        <v>0</v>
      </c>
      <c r="S27" s="37">
        <v>0</v>
      </c>
      <c r="T27" s="37">
        <v>0</v>
      </c>
      <c r="U27" s="37">
        <v>0</v>
      </c>
      <c r="V27" s="59" t="s">
        <v>3720</v>
      </c>
    </row>
    <row r="28" spans="1:22" ht="17.45" customHeight="1" x14ac:dyDescent="0.2">
      <c r="A28" s="60" t="s">
        <v>3722</v>
      </c>
      <c r="B28" s="40"/>
      <c r="C28" s="41"/>
      <c r="D28" s="41"/>
      <c r="E28" s="41"/>
      <c r="F28" s="41"/>
      <c r="G28" s="41"/>
      <c r="H28" s="41"/>
      <c r="I28" s="41"/>
      <c r="J28" s="41"/>
      <c r="K28" s="12"/>
      <c r="L28" s="41"/>
      <c r="M28" s="12"/>
      <c r="N28" s="12"/>
      <c r="O28" s="12"/>
      <c r="P28" s="12"/>
      <c r="Q28" s="12"/>
      <c r="R28" s="12"/>
      <c r="S28" s="12"/>
      <c r="T28" s="12"/>
      <c r="U28" s="12"/>
    </row>
    <row r="29" spans="1:22" ht="17.45" customHeight="1" x14ac:dyDescent="0.2">
      <c r="A29" s="60" t="s">
        <v>3722</v>
      </c>
      <c r="B29" s="30"/>
      <c r="C29" s="43"/>
      <c r="D29" s="43"/>
      <c r="E29" s="43"/>
      <c r="F29" s="43"/>
      <c r="G29" s="43"/>
      <c r="H29" s="43"/>
      <c r="I29" s="43"/>
      <c r="J29" s="43"/>
      <c r="K29" s="44"/>
      <c r="L29" s="43"/>
      <c r="M29" s="44"/>
      <c r="N29" s="44"/>
      <c r="O29" s="44"/>
      <c r="P29" s="44"/>
      <c r="Q29" s="44"/>
      <c r="R29" s="44"/>
      <c r="S29" s="44"/>
      <c r="T29" s="44"/>
      <c r="U29" s="44"/>
    </row>
    <row r="30" spans="1:22" ht="17.45" customHeight="1" x14ac:dyDescent="0.2">
      <c r="A30" s="60" t="s">
        <v>3722</v>
      </c>
    </row>
    <row r="31" spans="1:22" x14ac:dyDescent="0.2">
      <c r="A31" s="59" t="s">
        <v>3721</v>
      </c>
      <c r="B31" s="32" t="s">
        <v>63</v>
      </c>
      <c r="C31" s="59" t="s">
        <v>3720</v>
      </c>
    </row>
    <row r="32" spans="1:22" ht="17.45" customHeight="1" x14ac:dyDescent="0.2">
      <c r="A32" s="60" t="s">
        <v>3722</v>
      </c>
    </row>
    <row r="33" spans="1:3" x14ac:dyDescent="0.2">
      <c r="A33" s="59" t="s">
        <v>3721</v>
      </c>
      <c r="B33" s="33" t="s">
        <v>64</v>
      </c>
      <c r="C33" s="59" t="s">
        <v>3720</v>
      </c>
    </row>
    <row r="34" spans="1:3" ht="85.5" x14ac:dyDescent="0.2">
      <c r="A34" s="60" t="s">
        <v>3726</v>
      </c>
    </row>
  </sheetData>
  <hyperlinks>
    <hyperlink ref="B33" r:id="rId1" xr:uid="{00000000-0004-0000-0300-000000000000}"/>
  </hyperlinks>
  <pageMargins left="0.7" right="0.7" top="0.75" bottom="0.75" header="0.3" footer="0.3"/>
  <pageSetup paperSize="9" orientation="portrait"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גיליון5"/>
  <dimension ref="A1:V274"/>
  <sheetViews>
    <sheetView showGridLines="0" rightToLeft="1" zoomScale="80" zoomScaleNormal="80" workbookViewId="0">
      <pane ySplit="10" topLeftCell="A11" activePane="bottomLeft" state="frozen"/>
      <selection pane="bottomLeft" activeCell="W2" sqref="W2:XFD264"/>
    </sheetView>
  </sheetViews>
  <sheetFormatPr defaultColWidth="0" defaultRowHeight="14.25" zeroHeight="1" x14ac:dyDescent="0.2"/>
  <cols>
    <col min="1" max="1" width="8.625" customWidth="1"/>
    <col min="2" max="2" width="43.625" bestFit="1" customWidth="1"/>
    <col min="3" max="3" width="21" bestFit="1" customWidth="1"/>
    <col min="4" max="5" width="11.75" bestFit="1" customWidth="1"/>
    <col min="6" max="6" width="12.625" bestFit="1" customWidth="1"/>
    <col min="7" max="7" width="34.5" bestFit="1" customWidth="1"/>
    <col min="8" max="21" width="16.25" customWidth="1"/>
    <col min="22" max="22" width="8.625" customWidth="1"/>
    <col min="23" max="16384" width="8.625" hidden="1"/>
  </cols>
  <sheetData>
    <row r="1" spans="1:22" ht="18" x14ac:dyDescent="0.25">
      <c r="A1" s="59" t="s">
        <v>3721</v>
      </c>
      <c r="B1" s="20" t="s">
        <v>36</v>
      </c>
      <c r="C1" s="20" t="s">
        <v>37</v>
      </c>
      <c r="D1" s="58" t="s">
        <v>3720</v>
      </c>
      <c r="E1" s="21"/>
      <c r="F1" s="21"/>
      <c r="G1" s="21"/>
      <c r="H1" s="21"/>
      <c r="I1" s="21"/>
      <c r="J1" s="21"/>
      <c r="K1" s="21"/>
      <c r="L1" s="21"/>
      <c r="M1" s="21"/>
      <c r="N1" s="21"/>
      <c r="O1" s="21"/>
      <c r="P1" s="21"/>
      <c r="Q1" s="21"/>
      <c r="R1" s="21"/>
      <c r="S1" s="21"/>
      <c r="T1" s="21"/>
      <c r="U1" s="21"/>
    </row>
    <row r="2" spans="1:22" ht="18" x14ac:dyDescent="0.25">
      <c r="A2" s="59" t="s">
        <v>3721</v>
      </c>
      <c r="B2" s="20" t="s">
        <v>38</v>
      </c>
      <c r="C2" s="20" t="s">
        <v>39</v>
      </c>
      <c r="D2" s="58" t="s">
        <v>3720</v>
      </c>
      <c r="E2" s="21"/>
      <c r="F2" s="21"/>
      <c r="G2" s="21"/>
      <c r="H2" s="21"/>
      <c r="I2" s="21"/>
      <c r="J2" s="21"/>
      <c r="K2" s="21"/>
      <c r="L2" s="21"/>
      <c r="M2" s="21"/>
      <c r="N2" s="21"/>
      <c r="O2" s="21"/>
      <c r="P2" s="21"/>
      <c r="Q2" s="21"/>
      <c r="R2" s="21"/>
      <c r="S2" s="21"/>
      <c r="T2" s="21"/>
      <c r="U2" s="21"/>
    </row>
    <row r="3" spans="1:22" ht="18" x14ac:dyDescent="0.25">
      <c r="A3" s="59" t="s">
        <v>3721</v>
      </c>
      <c r="B3" s="20" t="s">
        <v>40</v>
      </c>
      <c r="C3" s="20" t="s">
        <v>3709</v>
      </c>
      <c r="D3" s="58" t="s">
        <v>3720</v>
      </c>
      <c r="E3" s="21"/>
      <c r="F3" s="21"/>
      <c r="G3" s="21"/>
      <c r="H3" s="21"/>
      <c r="I3" s="21"/>
      <c r="J3" s="21"/>
      <c r="K3" s="21"/>
      <c r="L3" s="21"/>
      <c r="M3" s="21"/>
      <c r="N3" s="21"/>
      <c r="O3" s="21"/>
      <c r="P3" s="21"/>
      <c r="Q3" s="21"/>
      <c r="R3" s="21"/>
      <c r="S3" s="21"/>
      <c r="T3" s="21"/>
      <c r="U3" s="21"/>
    </row>
    <row r="4" spans="1:22" ht="18" x14ac:dyDescent="0.25">
      <c r="A4" s="59" t="s">
        <v>3721</v>
      </c>
      <c r="B4" s="20" t="s">
        <v>41</v>
      </c>
      <c r="C4" s="20">
        <v>214</v>
      </c>
      <c r="D4" s="58" t="s">
        <v>3720</v>
      </c>
      <c r="E4" s="21"/>
      <c r="F4" s="21"/>
      <c r="G4" s="21"/>
      <c r="H4" s="21"/>
      <c r="I4" s="21"/>
      <c r="J4" s="21"/>
      <c r="K4" s="21"/>
      <c r="L4" s="21"/>
      <c r="M4" s="21"/>
      <c r="N4" s="21"/>
      <c r="O4" s="21"/>
      <c r="P4" s="21"/>
      <c r="Q4" s="21"/>
      <c r="R4" s="21"/>
      <c r="S4" s="21"/>
      <c r="T4" s="21"/>
      <c r="U4" s="21"/>
    </row>
    <row r="5" spans="1:22" ht="17.45" customHeight="1" x14ac:dyDescent="0.55000000000000004">
      <c r="A5" s="60" t="s">
        <v>3722</v>
      </c>
      <c r="B5" s="24"/>
      <c r="C5" s="24"/>
      <c r="D5" s="24"/>
      <c r="E5" s="24"/>
      <c r="F5" s="24"/>
      <c r="G5" s="24"/>
      <c r="H5" s="24"/>
      <c r="I5" s="24"/>
      <c r="J5" s="24"/>
      <c r="K5" s="24"/>
      <c r="M5" s="24"/>
      <c r="N5" s="24"/>
      <c r="O5" s="24"/>
      <c r="P5" s="24"/>
      <c r="Q5" s="24"/>
      <c r="R5" s="24"/>
      <c r="S5" s="24"/>
      <c r="T5" s="24"/>
      <c r="U5" s="24"/>
    </row>
    <row r="6" spans="1:22" ht="30" x14ac:dyDescent="0.2">
      <c r="A6" s="59" t="s">
        <v>3721</v>
      </c>
      <c r="B6" s="45" t="s">
        <v>245</v>
      </c>
      <c r="C6" s="61" t="s">
        <v>3720</v>
      </c>
      <c r="D6" s="23"/>
      <c r="E6" s="23"/>
      <c r="F6" s="23"/>
      <c r="G6" s="23"/>
      <c r="H6" s="23"/>
      <c r="I6" s="23"/>
      <c r="J6" s="23"/>
      <c r="K6" s="23"/>
      <c r="L6" s="23"/>
      <c r="M6" s="23"/>
      <c r="N6" s="23"/>
      <c r="O6" s="23"/>
      <c r="P6" s="23"/>
      <c r="Q6" s="23"/>
      <c r="R6" s="23"/>
      <c r="S6" s="23"/>
      <c r="T6" s="23"/>
      <c r="U6" s="23"/>
    </row>
    <row r="7" spans="1:22" ht="30" x14ac:dyDescent="0.2">
      <c r="A7" s="59" t="s">
        <v>3721</v>
      </c>
      <c r="B7" s="45" t="s">
        <v>1061</v>
      </c>
      <c r="C7" s="61" t="s">
        <v>3720</v>
      </c>
      <c r="D7" s="23"/>
      <c r="E7" s="23"/>
      <c r="F7" s="23"/>
      <c r="G7" s="23"/>
      <c r="H7" s="23"/>
      <c r="I7" s="23"/>
      <c r="J7" s="23"/>
      <c r="K7" s="23"/>
      <c r="L7" s="23"/>
      <c r="M7" s="23"/>
      <c r="N7" s="23"/>
      <c r="O7" s="23"/>
      <c r="P7" s="23"/>
      <c r="Q7" s="23"/>
      <c r="R7" s="23"/>
      <c r="S7" s="23"/>
      <c r="T7" s="23"/>
      <c r="U7" s="23"/>
    </row>
    <row r="8" spans="1:22" ht="30" x14ac:dyDescent="0.2">
      <c r="A8" s="59" t="s">
        <v>3721</v>
      </c>
      <c r="B8" s="45" t="s">
        <v>116</v>
      </c>
      <c r="C8" s="25" t="s">
        <v>65</v>
      </c>
      <c r="D8" s="25" t="s">
        <v>131</v>
      </c>
      <c r="E8" s="25" t="s">
        <v>268</v>
      </c>
      <c r="F8" s="25" t="s">
        <v>66</v>
      </c>
      <c r="G8" s="25" t="s">
        <v>259</v>
      </c>
      <c r="H8" s="25" t="s">
        <v>117</v>
      </c>
      <c r="I8" s="25" t="s">
        <v>67</v>
      </c>
      <c r="J8" s="25" t="s">
        <v>132</v>
      </c>
      <c r="K8" s="25" t="s">
        <v>247</v>
      </c>
      <c r="L8" s="25" t="s">
        <v>68</v>
      </c>
      <c r="M8" s="25" t="s">
        <v>118</v>
      </c>
      <c r="N8" s="25" t="s">
        <v>119</v>
      </c>
      <c r="O8" s="25" t="s">
        <v>133</v>
      </c>
      <c r="P8" s="25" t="s">
        <v>134</v>
      </c>
      <c r="Q8" s="25" t="s">
        <v>248</v>
      </c>
      <c r="R8" s="25" t="s">
        <v>69</v>
      </c>
      <c r="S8" s="25" t="s">
        <v>135</v>
      </c>
      <c r="T8" s="25" t="s">
        <v>120</v>
      </c>
      <c r="U8" s="25" t="s">
        <v>121</v>
      </c>
      <c r="V8" s="59" t="s">
        <v>3720</v>
      </c>
    </row>
    <row r="9" spans="1:22" ht="42.75" x14ac:dyDescent="0.2">
      <c r="A9" s="59" t="s">
        <v>3721</v>
      </c>
      <c r="B9" s="64" t="s">
        <v>3721</v>
      </c>
      <c r="C9" s="75" t="s">
        <v>3721</v>
      </c>
      <c r="D9" s="75" t="s">
        <v>3721</v>
      </c>
      <c r="E9" s="75" t="s">
        <v>3721</v>
      </c>
      <c r="F9" s="75" t="s">
        <v>3721</v>
      </c>
      <c r="G9" s="75" t="s">
        <v>3721</v>
      </c>
      <c r="H9" s="75" t="s">
        <v>3721</v>
      </c>
      <c r="I9" s="75" t="s">
        <v>3721</v>
      </c>
      <c r="J9" s="47" t="s">
        <v>249</v>
      </c>
      <c r="K9" s="47" t="s">
        <v>250</v>
      </c>
      <c r="L9" s="75" t="s">
        <v>3721</v>
      </c>
      <c r="M9" s="47" t="s">
        <v>44</v>
      </c>
      <c r="N9" s="47" t="s">
        <v>44</v>
      </c>
      <c r="O9" s="47" t="s">
        <v>251</v>
      </c>
      <c r="P9" s="65" t="s">
        <v>3721</v>
      </c>
      <c r="Q9" s="47" t="s">
        <v>43</v>
      </c>
      <c r="R9" s="47" t="s">
        <v>43</v>
      </c>
      <c r="S9" s="47" t="s">
        <v>44</v>
      </c>
      <c r="T9" s="47" t="s">
        <v>43</v>
      </c>
      <c r="U9" s="47" t="s">
        <v>44</v>
      </c>
      <c r="V9" s="59" t="s">
        <v>3720</v>
      </c>
    </row>
    <row r="10" spans="1:22" x14ac:dyDescent="0.2">
      <c r="A10" s="59" t="s">
        <v>3721</v>
      </c>
      <c r="B10" s="66" t="s">
        <v>3721</v>
      </c>
      <c r="C10" s="49" t="s">
        <v>45</v>
      </c>
      <c r="D10" s="49" t="s">
        <v>46</v>
      </c>
      <c r="E10" s="49" t="s">
        <v>122</v>
      </c>
      <c r="F10" s="49" t="s">
        <v>123</v>
      </c>
      <c r="G10" s="49" t="s">
        <v>124</v>
      </c>
      <c r="H10" s="49" t="s">
        <v>125</v>
      </c>
      <c r="I10" s="49" t="s">
        <v>126</v>
      </c>
      <c r="J10" s="49" t="s">
        <v>127</v>
      </c>
      <c r="K10" s="49" t="s">
        <v>128</v>
      </c>
      <c r="L10" s="49" t="s">
        <v>129</v>
      </c>
      <c r="M10" s="49" t="s">
        <v>252</v>
      </c>
      <c r="N10" s="49" t="s">
        <v>253</v>
      </c>
      <c r="O10" s="49" t="s">
        <v>254</v>
      </c>
      <c r="P10" s="49" t="s">
        <v>255</v>
      </c>
      <c r="Q10" s="49" t="s">
        <v>256</v>
      </c>
      <c r="R10" s="49" t="s">
        <v>257</v>
      </c>
      <c r="S10" s="49" t="s">
        <v>269</v>
      </c>
      <c r="T10" s="49" t="s">
        <v>270</v>
      </c>
      <c r="U10" s="50" t="s">
        <v>271</v>
      </c>
      <c r="V10" s="59" t="s">
        <v>3720</v>
      </c>
    </row>
    <row r="11" spans="1:22" ht="15" x14ac:dyDescent="0.25">
      <c r="A11" s="59" t="s">
        <v>3721</v>
      </c>
      <c r="B11" s="14" t="s">
        <v>1060</v>
      </c>
      <c r="C11" s="67" t="s">
        <v>3721</v>
      </c>
      <c r="D11" s="67" t="s">
        <v>3721</v>
      </c>
      <c r="E11" s="67" t="s">
        <v>3721</v>
      </c>
      <c r="F11" s="67" t="s">
        <v>3721</v>
      </c>
      <c r="G11" s="67" t="s">
        <v>3721</v>
      </c>
      <c r="H11" s="67" t="s">
        <v>3721</v>
      </c>
      <c r="I11" s="67" t="s">
        <v>3721</v>
      </c>
      <c r="J11" s="67" t="s">
        <v>3721</v>
      </c>
      <c r="K11" s="15">
        <v>4.2636134466138413</v>
      </c>
      <c r="L11" s="67" t="s">
        <v>3721</v>
      </c>
      <c r="M11" s="68" t="s">
        <v>3721</v>
      </c>
      <c r="N11" s="42">
        <v>5.4143768510834189E-2</v>
      </c>
      <c r="O11" s="76" t="s">
        <v>3721</v>
      </c>
      <c r="P11" s="76" t="s">
        <v>3721</v>
      </c>
      <c r="Q11" s="15">
        <v>391.00397219900003</v>
      </c>
      <c r="R11" s="15">
        <v>221047.85755082191</v>
      </c>
      <c r="S11" s="68" t="s">
        <v>3721</v>
      </c>
      <c r="T11" s="42">
        <v>1</v>
      </c>
      <c r="U11" s="42">
        <v>6.3397848249806765E-2</v>
      </c>
      <c r="V11" s="59" t="s">
        <v>3720</v>
      </c>
    </row>
    <row r="12" spans="1:22" ht="15" x14ac:dyDescent="0.25">
      <c r="A12" s="59" t="s">
        <v>3721</v>
      </c>
      <c r="B12" s="6" t="s">
        <v>70</v>
      </c>
      <c r="C12" s="69" t="s">
        <v>3721</v>
      </c>
      <c r="D12" s="69" t="s">
        <v>3721</v>
      </c>
      <c r="E12" s="69" t="s">
        <v>3721</v>
      </c>
      <c r="F12" s="69" t="s">
        <v>3721</v>
      </c>
      <c r="G12" s="69" t="s">
        <v>3721</v>
      </c>
      <c r="H12" s="69" t="s">
        <v>3721</v>
      </c>
      <c r="I12" s="69" t="s">
        <v>3721</v>
      </c>
      <c r="J12" s="69" t="s">
        <v>3721</v>
      </c>
      <c r="K12" s="36">
        <v>4.1773825571050027</v>
      </c>
      <c r="L12" s="69" t="s">
        <v>3721</v>
      </c>
      <c r="M12" s="70" t="s">
        <v>3721</v>
      </c>
      <c r="N12" s="35">
        <v>4.7904742764817002E-2</v>
      </c>
      <c r="O12" s="77" t="s">
        <v>3721</v>
      </c>
      <c r="P12" s="77" t="s">
        <v>3721</v>
      </c>
      <c r="Q12" s="36">
        <v>391.00397219900003</v>
      </c>
      <c r="R12" s="36">
        <v>171152.21831446403</v>
      </c>
      <c r="S12" s="70" t="s">
        <v>3721</v>
      </c>
      <c r="T12" s="35">
        <v>0.77387677551298262</v>
      </c>
      <c r="U12" s="35">
        <v>4.9062122378021843E-2</v>
      </c>
      <c r="V12" s="59" t="s">
        <v>3720</v>
      </c>
    </row>
    <row r="13" spans="1:22" ht="15" x14ac:dyDescent="0.25">
      <c r="A13" s="59" t="s">
        <v>3721</v>
      </c>
      <c r="B13" s="7" t="s">
        <v>261</v>
      </c>
      <c r="C13" s="71" t="s">
        <v>3721</v>
      </c>
      <c r="D13" s="71" t="s">
        <v>3721</v>
      </c>
      <c r="E13" s="71" t="s">
        <v>3721</v>
      </c>
      <c r="F13" s="71" t="s">
        <v>3721</v>
      </c>
      <c r="G13" s="71" t="s">
        <v>3721</v>
      </c>
      <c r="H13" s="71" t="s">
        <v>3721</v>
      </c>
      <c r="I13" s="71" t="s">
        <v>3721</v>
      </c>
      <c r="J13" s="71" t="s">
        <v>3721</v>
      </c>
      <c r="K13" s="8">
        <v>4.0235518913098209</v>
      </c>
      <c r="L13" s="71" t="s">
        <v>3721</v>
      </c>
      <c r="M13" s="72" t="s">
        <v>3721</v>
      </c>
      <c r="N13" s="37">
        <v>3.5306249999522012E-2</v>
      </c>
      <c r="O13" s="78" t="s">
        <v>3721</v>
      </c>
      <c r="P13" s="78" t="s">
        <v>3721</v>
      </c>
      <c r="Q13" s="8">
        <v>198.91959007499997</v>
      </c>
      <c r="R13" s="8">
        <v>96910.953712057017</v>
      </c>
      <c r="S13" s="72" t="s">
        <v>3721</v>
      </c>
      <c r="T13" s="37">
        <v>0.43829154886196298</v>
      </c>
      <c r="U13" s="37">
        <v>2.7786741103923492E-2</v>
      </c>
      <c r="V13" s="59" t="s">
        <v>3720</v>
      </c>
    </row>
    <row r="14" spans="1:22" ht="15" x14ac:dyDescent="0.25">
      <c r="A14" s="59" t="s">
        <v>3721</v>
      </c>
      <c r="B14" s="9" t="s">
        <v>272</v>
      </c>
      <c r="C14" s="3" t="s">
        <v>273</v>
      </c>
      <c r="D14" s="3" t="s">
        <v>142</v>
      </c>
      <c r="E14" s="74" t="s">
        <v>3721</v>
      </c>
      <c r="F14" s="3" t="s">
        <v>274</v>
      </c>
      <c r="G14" s="3" t="s">
        <v>275</v>
      </c>
      <c r="H14" s="3" t="s">
        <v>276</v>
      </c>
      <c r="I14" s="3" t="s">
        <v>277</v>
      </c>
      <c r="J14" s="3" t="s">
        <v>278</v>
      </c>
      <c r="K14" s="8">
        <v>4.4600000000009281</v>
      </c>
      <c r="L14" s="3" t="s">
        <v>73</v>
      </c>
      <c r="M14" s="37">
        <v>2E-3</v>
      </c>
      <c r="N14" s="37">
        <v>2.3500000000000177E-2</v>
      </c>
      <c r="O14" s="8">
        <v>525635.98693300004</v>
      </c>
      <c r="P14" s="8">
        <v>98.65</v>
      </c>
      <c r="Q14" s="8">
        <v>0</v>
      </c>
      <c r="R14" s="8">
        <v>518.53990107300001</v>
      </c>
      <c r="S14" s="37">
        <v>1.2850257986691402E-4</v>
      </c>
      <c r="T14" s="37">
        <v>2.3499832099628734E-3</v>
      </c>
      <c r="U14" s="37">
        <v>1.4898387893482002E-4</v>
      </c>
      <c r="V14" s="59" t="s">
        <v>3720</v>
      </c>
    </row>
    <row r="15" spans="1:22" ht="15" x14ac:dyDescent="0.25">
      <c r="A15" s="59" t="s">
        <v>3721</v>
      </c>
      <c r="B15" s="9" t="s">
        <v>279</v>
      </c>
      <c r="C15" s="3" t="s">
        <v>280</v>
      </c>
      <c r="D15" s="3" t="s">
        <v>142</v>
      </c>
      <c r="E15" s="74" t="s">
        <v>3721</v>
      </c>
      <c r="F15" s="3" t="s">
        <v>281</v>
      </c>
      <c r="G15" s="3" t="s">
        <v>275</v>
      </c>
      <c r="H15" s="3" t="s">
        <v>76</v>
      </c>
      <c r="I15" s="3" t="s">
        <v>282</v>
      </c>
      <c r="J15" s="3" t="s">
        <v>283</v>
      </c>
      <c r="K15" s="8">
        <v>6.1400000000002155</v>
      </c>
      <c r="L15" s="3" t="s">
        <v>73</v>
      </c>
      <c r="M15" s="37">
        <v>1E-3</v>
      </c>
      <c r="N15" s="37">
        <v>2.3500000000006717E-2</v>
      </c>
      <c r="O15" s="8">
        <v>559403.01881100005</v>
      </c>
      <c r="P15" s="8">
        <v>94.8</v>
      </c>
      <c r="Q15" s="8">
        <v>0</v>
      </c>
      <c r="R15" s="8">
        <v>530.314061767</v>
      </c>
      <c r="S15" s="37">
        <v>2.2494613377869267E-4</v>
      </c>
      <c r="T15" s="37">
        <v>2.4033428065629611E-3</v>
      </c>
      <c r="U15" s="37">
        <v>1.523667625427433E-4</v>
      </c>
      <c r="V15" s="59" t="s">
        <v>3720</v>
      </c>
    </row>
    <row r="16" spans="1:22" ht="15" x14ac:dyDescent="0.25">
      <c r="A16" s="59" t="s">
        <v>3721</v>
      </c>
      <c r="B16" s="9" t="s">
        <v>284</v>
      </c>
      <c r="C16" s="3" t="s">
        <v>285</v>
      </c>
      <c r="D16" s="3" t="s">
        <v>142</v>
      </c>
      <c r="E16" s="74" t="s">
        <v>3721</v>
      </c>
      <c r="F16" s="3" t="s">
        <v>286</v>
      </c>
      <c r="G16" s="3" t="s">
        <v>275</v>
      </c>
      <c r="H16" s="3" t="s">
        <v>276</v>
      </c>
      <c r="I16" s="3" t="s">
        <v>277</v>
      </c>
      <c r="J16" s="3" t="s">
        <v>287</v>
      </c>
      <c r="K16" s="8">
        <v>6.4099999999998518</v>
      </c>
      <c r="L16" s="3" t="s">
        <v>73</v>
      </c>
      <c r="M16" s="37">
        <v>3.81E-3</v>
      </c>
      <c r="N16" s="37">
        <v>2.6400000000000267E-2</v>
      </c>
      <c r="O16" s="8">
        <v>1847196.274399</v>
      </c>
      <c r="P16" s="8">
        <v>107.77</v>
      </c>
      <c r="Q16" s="8">
        <v>0</v>
      </c>
      <c r="R16" s="8">
        <v>1990.723424903</v>
      </c>
      <c r="S16" s="37">
        <v>2.631607381392937E-3</v>
      </c>
      <c r="T16" s="37">
        <v>9.0218064502296524E-3</v>
      </c>
      <c r="U16" s="37">
        <v>5.7196311627078725E-4</v>
      </c>
      <c r="V16" s="59" t="s">
        <v>3720</v>
      </c>
    </row>
    <row r="17" spans="1:22" ht="15" x14ac:dyDescent="0.25">
      <c r="A17" s="59" t="s">
        <v>3721</v>
      </c>
      <c r="B17" s="9" t="s">
        <v>288</v>
      </c>
      <c r="C17" s="3" t="s">
        <v>289</v>
      </c>
      <c r="D17" s="3" t="s">
        <v>142</v>
      </c>
      <c r="E17" s="74" t="s">
        <v>3721</v>
      </c>
      <c r="F17" s="3" t="s">
        <v>286</v>
      </c>
      <c r="G17" s="3" t="s">
        <v>275</v>
      </c>
      <c r="H17" s="3" t="s">
        <v>276</v>
      </c>
      <c r="I17" s="3" t="s">
        <v>277</v>
      </c>
      <c r="J17" s="3" t="s">
        <v>290</v>
      </c>
      <c r="K17" s="8">
        <v>3.9299999999943429</v>
      </c>
      <c r="L17" s="3" t="s">
        <v>73</v>
      </c>
      <c r="M17" s="37">
        <v>1.2200000000000001E-2</v>
      </c>
      <c r="N17" s="37">
        <v>2.3400000000005819E-2</v>
      </c>
      <c r="O17" s="8">
        <v>53850.104087</v>
      </c>
      <c r="P17" s="8">
        <v>107.65</v>
      </c>
      <c r="Q17" s="8">
        <v>0</v>
      </c>
      <c r="R17" s="8">
        <v>57.969636912999995</v>
      </c>
      <c r="S17" s="37">
        <v>1.7857106314406496E-5</v>
      </c>
      <c r="T17" s="37">
        <v>2.6271396502236744E-4</v>
      </c>
      <c r="U17" s="37">
        <v>1.665550008759309E-5</v>
      </c>
      <c r="V17" s="59" t="s">
        <v>3720</v>
      </c>
    </row>
    <row r="18" spans="1:22" ht="15" x14ac:dyDescent="0.25">
      <c r="A18" s="59" t="s">
        <v>3721</v>
      </c>
      <c r="B18" s="9" t="s">
        <v>291</v>
      </c>
      <c r="C18" s="3" t="s">
        <v>292</v>
      </c>
      <c r="D18" s="3" t="s">
        <v>142</v>
      </c>
      <c r="E18" s="74" t="s">
        <v>3721</v>
      </c>
      <c r="F18" s="3" t="s">
        <v>286</v>
      </c>
      <c r="G18" s="3" t="s">
        <v>275</v>
      </c>
      <c r="H18" s="3" t="s">
        <v>276</v>
      </c>
      <c r="I18" s="3" t="s">
        <v>277</v>
      </c>
      <c r="J18" s="3" t="s">
        <v>293</v>
      </c>
      <c r="K18" s="8">
        <v>5.0499999999998844</v>
      </c>
      <c r="L18" s="3" t="s">
        <v>73</v>
      </c>
      <c r="M18" s="37">
        <v>1E-3</v>
      </c>
      <c r="N18" s="37">
        <v>2.3299999999996077E-2</v>
      </c>
      <c r="O18" s="8">
        <v>731474.30104399996</v>
      </c>
      <c r="P18" s="8">
        <v>97.31</v>
      </c>
      <c r="Q18" s="8">
        <v>0</v>
      </c>
      <c r="R18" s="8">
        <v>711.79764228599993</v>
      </c>
      <c r="S18" s="37">
        <v>2.1659771255422535E-4</v>
      </c>
      <c r="T18" s="37">
        <v>3.2258125262915396E-3</v>
      </c>
      <c r="U18" s="37">
        <v>2.0450957302415679E-4</v>
      </c>
      <c r="V18" s="59" t="s">
        <v>3720</v>
      </c>
    </row>
    <row r="19" spans="1:22" ht="15" x14ac:dyDescent="0.25">
      <c r="A19" s="59" t="s">
        <v>3721</v>
      </c>
      <c r="B19" s="9" t="s">
        <v>294</v>
      </c>
      <c r="C19" s="3" t="s">
        <v>295</v>
      </c>
      <c r="D19" s="3" t="s">
        <v>142</v>
      </c>
      <c r="E19" s="74" t="s">
        <v>3721</v>
      </c>
      <c r="F19" s="3" t="s">
        <v>286</v>
      </c>
      <c r="G19" s="3" t="s">
        <v>275</v>
      </c>
      <c r="H19" s="3" t="s">
        <v>276</v>
      </c>
      <c r="I19" s="3" t="s">
        <v>277</v>
      </c>
      <c r="J19" s="3" t="s">
        <v>296</v>
      </c>
      <c r="K19" s="8">
        <v>4.8699999999995471</v>
      </c>
      <c r="L19" s="3" t="s">
        <v>73</v>
      </c>
      <c r="M19" s="37">
        <v>2.06E-2</v>
      </c>
      <c r="N19" s="37">
        <v>2.2999999999996721E-2</v>
      </c>
      <c r="O19" s="8">
        <v>769082.37420900003</v>
      </c>
      <c r="P19" s="8">
        <v>100.43</v>
      </c>
      <c r="Q19" s="8">
        <v>0</v>
      </c>
      <c r="R19" s="8">
        <v>772.38942841799997</v>
      </c>
      <c r="S19" s="37">
        <v>3.8452253776141861E-4</v>
      </c>
      <c r="T19" s="37">
        <v>3.500409871215659E-3</v>
      </c>
      <c r="U19" s="37">
        <v>2.2191845382745596E-4</v>
      </c>
      <c r="V19" s="59" t="s">
        <v>3720</v>
      </c>
    </row>
    <row r="20" spans="1:22" ht="15" x14ac:dyDescent="0.25">
      <c r="A20" s="59" t="s">
        <v>3721</v>
      </c>
      <c r="B20" s="9" t="s">
        <v>297</v>
      </c>
      <c r="C20" s="3" t="s">
        <v>298</v>
      </c>
      <c r="D20" s="3" t="s">
        <v>142</v>
      </c>
      <c r="E20" s="74" t="s">
        <v>3721</v>
      </c>
      <c r="F20" s="3" t="s">
        <v>299</v>
      </c>
      <c r="G20" s="3" t="s">
        <v>275</v>
      </c>
      <c r="H20" s="3" t="s">
        <v>76</v>
      </c>
      <c r="I20" s="3" t="s">
        <v>282</v>
      </c>
      <c r="J20" s="3" t="s">
        <v>300</v>
      </c>
      <c r="K20" s="8">
        <v>3.2000355119601527</v>
      </c>
      <c r="L20" s="3" t="s">
        <v>73</v>
      </c>
      <c r="M20" s="37">
        <v>1.4999999999999999E-2</v>
      </c>
      <c r="N20" s="37">
        <v>2.3700026601211972E-2</v>
      </c>
      <c r="O20" s="8">
        <v>7.8010000000000006E-3</v>
      </c>
      <c r="P20" s="8">
        <v>109.37</v>
      </c>
      <c r="Q20" s="8">
        <v>0</v>
      </c>
      <c r="R20" s="8">
        <v>8.4600000000000003E-6</v>
      </c>
      <c r="S20" s="37">
        <v>2.3962723990802249E-11</v>
      </c>
      <c r="T20" s="37">
        <v>3.8340073570321222E-11</v>
      </c>
      <c r="U20" s="37">
        <v>2.4306781660976517E-12</v>
      </c>
      <c r="V20" s="59" t="s">
        <v>3720</v>
      </c>
    </row>
    <row r="21" spans="1:22" ht="15" x14ac:dyDescent="0.25">
      <c r="A21" s="59" t="s">
        <v>3721</v>
      </c>
      <c r="B21" s="9" t="s">
        <v>301</v>
      </c>
      <c r="C21" s="3" t="s">
        <v>302</v>
      </c>
      <c r="D21" s="3" t="s">
        <v>142</v>
      </c>
      <c r="E21" s="74" t="s">
        <v>3721</v>
      </c>
      <c r="F21" s="3" t="s">
        <v>303</v>
      </c>
      <c r="G21" s="3" t="s">
        <v>304</v>
      </c>
      <c r="H21" s="3" t="s">
        <v>305</v>
      </c>
      <c r="I21" s="3" t="s">
        <v>277</v>
      </c>
      <c r="J21" s="3" t="s">
        <v>296</v>
      </c>
      <c r="K21" s="8">
        <v>8.4299999999995396</v>
      </c>
      <c r="L21" s="3" t="s">
        <v>73</v>
      </c>
      <c r="M21" s="37">
        <v>0.03</v>
      </c>
      <c r="N21" s="37">
        <v>2.8899999999996168E-2</v>
      </c>
      <c r="O21" s="8">
        <v>516900.26370600006</v>
      </c>
      <c r="P21" s="8">
        <v>102.99</v>
      </c>
      <c r="Q21" s="8">
        <v>0</v>
      </c>
      <c r="R21" s="8">
        <v>532.35558147999996</v>
      </c>
      <c r="S21" s="37">
        <v>4.641538232337201E-4</v>
      </c>
      <c r="T21" s="37">
        <v>2.4125948179094955E-3</v>
      </c>
      <c r="U21" s="37">
        <v>1.5295332015409637E-4</v>
      </c>
      <c r="V21" s="59" t="s">
        <v>3720</v>
      </c>
    </row>
    <row r="22" spans="1:22" ht="15" x14ac:dyDescent="0.25">
      <c r="A22" s="59" t="s">
        <v>3721</v>
      </c>
      <c r="B22" s="9" t="s">
        <v>306</v>
      </c>
      <c r="C22" s="3" t="s">
        <v>307</v>
      </c>
      <c r="D22" s="3" t="s">
        <v>142</v>
      </c>
      <c r="E22" s="74" t="s">
        <v>3721</v>
      </c>
      <c r="F22" s="3" t="s">
        <v>308</v>
      </c>
      <c r="G22" s="3" t="s">
        <v>309</v>
      </c>
      <c r="H22" s="3" t="s">
        <v>305</v>
      </c>
      <c r="I22" s="3" t="s">
        <v>277</v>
      </c>
      <c r="J22" s="3" t="s">
        <v>310</v>
      </c>
      <c r="K22" s="8">
        <v>3.3500000000003851</v>
      </c>
      <c r="L22" s="3" t="s">
        <v>73</v>
      </c>
      <c r="M22" s="37">
        <v>1.34E-2</v>
      </c>
      <c r="N22" s="37">
        <v>2.9999999999998871E-2</v>
      </c>
      <c r="O22" s="8">
        <v>426523.8541</v>
      </c>
      <c r="P22" s="8">
        <v>107.07</v>
      </c>
      <c r="Q22" s="8">
        <v>0</v>
      </c>
      <c r="R22" s="8">
        <v>456.67909045899995</v>
      </c>
      <c r="S22" s="37">
        <v>1.3792460667464307E-4</v>
      </c>
      <c r="T22" s="37">
        <v>2.0696347430526523E-3</v>
      </c>
      <c r="U22" s="37">
        <v>1.3121038937257985E-4</v>
      </c>
      <c r="V22" s="59" t="s">
        <v>3720</v>
      </c>
    </row>
    <row r="23" spans="1:22" ht="15" x14ac:dyDescent="0.25">
      <c r="A23" s="59" t="s">
        <v>3721</v>
      </c>
      <c r="B23" s="9" t="s">
        <v>311</v>
      </c>
      <c r="C23" s="3" t="s">
        <v>312</v>
      </c>
      <c r="D23" s="3" t="s">
        <v>142</v>
      </c>
      <c r="E23" s="74" t="s">
        <v>3721</v>
      </c>
      <c r="F23" s="3" t="s">
        <v>308</v>
      </c>
      <c r="G23" s="3" t="s">
        <v>309</v>
      </c>
      <c r="H23" s="3" t="s">
        <v>305</v>
      </c>
      <c r="I23" s="3" t="s">
        <v>277</v>
      </c>
      <c r="J23" s="3" t="s">
        <v>313</v>
      </c>
      <c r="K23" s="8">
        <v>3.3300000000002132</v>
      </c>
      <c r="L23" s="3" t="s">
        <v>73</v>
      </c>
      <c r="M23" s="37">
        <v>1.77E-2</v>
      </c>
      <c r="N23" s="37">
        <v>3.010000000000165E-2</v>
      </c>
      <c r="O23" s="8">
        <v>298710.23056</v>
      </c>
      <c r="P23" s="8">
        <v>107.4</v>
      </c>
      <c r="Q23" s="8">
        <v>0</v>
      </c>
      <c r="R23" s="8">
        <v>320.81478744699996</v>
      </c>
      <c r="S23" s="37">
        <v>1.0835073559087496E-4</v>
      </c>
      <c r="T23" s="37">
        <v>1.4539081032109863E-3</v>
      </c>
      <c r="U23" s="37">
        <v>9.2174645296534485E-5</v>
      </c>
      <c r="V23" s="59" t="s">
        <v>3720</v>
      </c>
    </row>
    <row r="24" spans="1:22" ht="15" x14ac:dyDescent="0.25">
      <c r="A24" s="59" t="s">
        <v>3721</v>
      </c>
      <c r="B24" s="9" t="s">
        <v>314</v>
      </c>
      <c r="C24" s="3" t="s">
        <v>315</v>
      </c>
      <c r="D24" s="3" t="s">
        <v>142</v>
      </c>
      <c r="E24" s="74" t="s">
        <v>3721</v>
      </c>
      <c r="F24" s="3" t="s">
        <v>308</v>
      </c>
      <c r="G24" s="3" t="s">
        <v>309</v>
      </c>
      <c r="H24" s="3" t="s">
        <v>305</v>
      </c>
      <c r="I24" s="3" t="s">
        <v>277</v>
      </c>
      <c r="J24" s="3" t="s">
        <v>313</v>
      </c>
      <c r="K24" s="8">
        <v>6.329999999999651</v>
      </c>
      <c r="L24" s="3" t="s">
        <v>73</v>
      </c>
      <c r="M24" s="37">
        <v>2.4799999999999999E-2</v>
      </c>
      <c r="N24" s="37">
        <v>3.1400000000002815E-2</v>
      </c>
      <c r="O24" s="8">
        <v>1279130.850082</v>
      </c>
      <c r="P24" s="8">
        <v>107.59</v>
      </c>
      <c r="Q24" s="8">
        <v>0</v>
      </c>
      <c r="R24" s="8">
        <v>1376.216881545</v>
      </c>
      <c r="S24" s="37">
        <v>3.882636918254419E-4</v>
      </c>
      <c r="T24" s="37">
        <v>6.2369097502545327E-3</v>
      </c>
      <c r="U24" s="37">
        <v>3.95406657894377E-4</v>
      </c>
      <c r="V24" s="59" t="s">
        <v>3720</v>
      </c>
    </row>
    <row r="25" spans="1:22" ht="15" x14ac:dyDescent="0.25">
      <c r="A25" s="59" t="s">
        <v>3721</v>
      </c>
      <c r="B25" s="9" t="s">
        <v>316</v>
      </c>
      <c r="C25" s="3" t="s">
        <v>317</v>
      </c>
      <c r="D25" s="3" t="s">
        <v>142</v>
      </c>
      <c r="E25" s="74" t="s">
        <v>3721</v>
      </c>
      <c r="F25" s="3" t="s">
        <v>308</v>
      </c>
      <c r="G25" s="3" t="s">
        <v>309</v>
      </c>
      <c r="H25" s="3" t="s">
        <v>318</v>
      </c>
      <c r="I25" s="3" t="s">
        <v>282</v>
      </c>
      <c r="J25" s="3" t="s">
        <v>319</v>
      </c>
      <c r="K25" s="8">
        <v>7.6900000000001771</v>
      </c>
      <c r="L25" s="3" t="s">
        <v>73</v>
      </c>
      <c r="M25" s="37">
        <v>8.9999999999999993E-3</v>
      </c>
      <c r="N25" s="37">
        <v>3.1999999999998252E-2</v>
      </c>
      <c r="O25" s="8">
        <v>1501807.2801020001</v>
      </c>
      <c r="P25" s="8">
        <v>92.19</v>
      </c>
      <c r="Q25" s="8">
        <v>0</v>
      </c>
      <c r="R25" s="8">
        <v>1384.5161315170001</v>
      </c>
      <c r="S25" s="37">
        <v>7.8893172716374695E-4</v>
      </c>
      <c r="T25" s="37">
        <v>6.2745213169808885E-3</v>
      </c>
      <c r="U25" s="37">
        <v>3.97791150294132E-4</v>
      </c>
      <c r="V25" s="59" t="s">
        <v>3720</v>
      </c>
    </row>
    <row r="26" spans="1:22" ht="15" x14ac:dyDescent="0.25">
      <c r="A26" s="59" t="s">
        <v>3721</v>
      </c>
      <c r="B26" s="9" t="s">
        <v>320</v>
      </c>
      <c r="C26" s="3" t="s">
        <v>321</v>
      </c>
      <c r="D26" s="3" t="s">
        <v>142</v>
      </c>
      <c r="E26" s="74" t="s">
        <v>3721</v>
      </c>
      <c r="F26" s="3" t="s">
        <v>308</v>
      </c>
      <c r="G26" s="3" t="s">
        <v>309</v>
      </c>
      <c r="H26" s="3" t="s">
        <v>318</v>
      </c>
      <c r="I26" s="3" t="s">
        <v>282</v>
      </c>
      <c r="J26" s="3" t="s">
        <v>319</v>
      </c>
      <c r="K26" s="8">
        <v>11.180000000000861</v>
      </c>
      <c r="L26" s="3" t="s">
        <v>73</v>
      </c>
      <c r="M26" s="37">
        <v>1.6899999999999998E-2</v>
      </c>
      <c r="N26" s="37">
        <v>3.3199999999997176E-2</v>
      </c>
      <c r="O26" s="8">
        <v>548884.16931000003</v>
      </c>
      <c r="P26" s="8">
        <v>92.05</v>
      </c>
      <c r="Q26" s="8">
        <v>0</v>
      </c>
      <c r="R26" s="8">
        <v>505.24787775699997</v>
      </c>
      <c r="S26" s="37">
        <v>2.0496736981825381E-4</v>
      </c>
      <c r="T26" s="37">
        <v>2.2897447759399575E-3</v>
      </c>
      <c r="U26" s="37">
        <v>1.4516489183582921E-4</v>
      </c>
      <c r="V26" s="59" t="s">
        <v>3720</v>
      </c>
    </row>
    <row r="27" spans="1:22" ht="15" x14ac:dyDescent="0.25">
      <c r="A27" s="59" t="s">
        <v>3721</v>
      </c>
      <c r="B27" s="9" t="s">
        <v>322</v>
      </c>
      <c r="C27" s="3" t="s">
        <v>323</v>
      </c>
      <c r="D27" s="3" t="s">
        <v>142</v>
      </c>
      <c r="E27" s="74" t="s">
        <v>3721</v>
      </c>
      <c r="F27" s="3" t="s">
        <v>324</v>
      </c>
      <c r="G27" s="3" t="s">
        <v>309</v>
      </c>
      <c r="H27" s="3" t="s">
        <v>325</v>
      </c>
      <c r="I27" s="3" t="s">
        <v>282</v>
      </c>
      <c r="J27" s="3" t="s">
        <v>326</v>
      </c>
      <c r="K27" s="8">
        <v>2.6099999999998849</v>
      </c>
      <c r="L27" s="3" t="s">
        <v>73</v>
      </c>
      <c r="M27" s="37">
        <v>2.3400000000000001E-2</v>
      </c>
      <c r="N27" s="37">
        <v>3.1399999999997798E-2</v>
      </c>
      <c r="O27" s="8">
        <v>675702.65299500001</v>
      </c>
      <c r="P27" s="8">
        <v>110.3</v>
      </c>
      <c r="Q27" s="8">
        <v>0</v>
      </c>
      <c r="R27" s="8">
        <v>745.300026108</v>
      </c>
      <c r="S27" s="37">
        <v>2.6098962872268724E-4</v>
      </c>
      <c r="T27" s="37">
        <v>3.3776427698514241E-3</v>
      </c>
      <c r="U27" s="37">
        <v>2.1413528376509756E-4</v>
      </c>
      <c r="V27" s="59" t="s">
        <v>3720</v>
      </c>
    </row>
    <row r="28" spans="1:22" ht="15" x14ac:dyDescent="0.25">
      <c r="A28" s="59" t="s">
        <v>3721</v>
      </c>
      <c r="B28" s="9" t="s">
        <v>327</v>
      </c>
      <c r="C28" s="3" t="s">
        <v>328</v>
      </c>
      <c r="D28" s="3" t="s">
        <v>142</v>
      </c>
      <c r="E28" s="74" t="s">
        <v>3721</v>
      </c>
      <c r="F28" s="3" t="s">
        <v>324</v>
      </c>
      <c r="G28" s="3" t="s">
        <v>309</v>
      </c>
      <c r="H28" s="3" t="s">
        <v>325</v>
      </c>
      <c r="I28" s="3" t="s">
        <v>282</v>
      </c>
      <c r="J28" s="3" t="s">
        <v>329</v>
      </c>
      <c r="K28" s="8">
        <v>5.8899999999998629</v>
      </c>
      <c r="L28" s="3" t="s">
        <v>73</v>
      </c>
      <c r="M28" s="37">
        <v>6.4999999999999997E-3</v>
      </c>
      <c r="N28" s="37">
        <v>3.1799999999999704E-2</v>
      </c>
      <c r="O28" s="8">
        <v>2863061.4954080004</v>
      </c>
      <c r="P28" s="8">
        <v>95.32</v>
      </c>
      <c r="Q28" s="8">
        <v>0</v>
      </c>
      <c r="R28" s="8">
        <v>2729.0702173679997</v>
      </c>
      <c r="S28" s="37">
        <v>1.341206413179084E-3</v>
      </c>
      <c r="T28" s="37">
        <v>1.2367937696508468E-2</v>
      </c>
      <c r="U28" s="37">
        <v>7.8410063724630838E-4</v>
      </c>
      <c r="V28" s="59" t="s">
        <v>3720</v>
      </c>
    </row>
    <row r="29" spans="1:22" ht="15" x14ac:dyDescent="0.25">
      <c r="A29" s="59" t="s">
        <v>3721</v>
      </c>
      <c r="B29" s="9" t="s">
        <v>330</v>
      </c>
      <c r="C29" s="3" t="s">
        <v>331</v>
      </c>
      <c r="D29" s="3" t="s">
        <v>142</v>
      </c>
      <c r="E29" s="74" t="s">
        <v>3721</v>
      </c>
      <c r="F29" s="3" t="s">
        <v>332</v>
      </c>
      <c r="G29" s="3" t="s">
        <v>309</v>
      </c>
      <c r="H29" s="3" t="s">
        <v>333</v>
      </c>
      <c r="I29" s="3" t="s">
        <v>277</v>
      </c>
      <c r="J29" s="3" t="s">
        <v>334</v>
      </c>
      <c r="K29" s="8">
        <v>4.2900000000002283</v>
      </c>
      <c r="L29" s="3" t="s">
        <v>73</v>
      </c>
      <c r="M29" s="37">
        <v>1.14E-2</v>
      </c>
      <c r="N29" s="37">
        <v>3.1000000000003084E-2</v>
      </c>
      <c r="O29" s="8">
        <v>1458460.786698</v>
      </c>
      <c r="P29" s="8">
        <v>100.96</v>
      </c>
      <c r="Q29" s="8">
        <v>0</v>
      </c>
      <c r="R29" s="8">
        <v>1472.4620102060001</v>
      </c>
      <c r="S29" s="37">
        <v>6.1721171362553182E-4</v>
      </c>
      <c r="T29" s="37">
        <v>6.6730853192436311E-3</v>
      </c>
      <c r="U29" s="37">
        <v>4.2305925042742103E-4</v>
      </c>
      <c r="V29" s="59" t="s">
        <v>3720</v>
      </c>
    </row>
    <row r="30" spans="1:22" ht="15" x14ac:dyDescent="0.25">
      <c r="A30" s="59" t="s">
        <v>3721</v>
      </c>
      <c r="B30" s="9" t="s">
        <v>335</v>
      </c>
      <c r="C30" s="3" t="s">
        <v>336</v>
      </c>
      <c r="D30" s="3" t="s">
        <v>142</v>
      </c>
      <c r="E30" s="74" t="s">
        <v>3721</v>
      </c>
      <c r="F30" s="3" t="s">
        <v>332</v>
      </c>
      <c r="G30" s="3" t="s">
        <v>309</v>
      </c>
      <c r="H30" s="3" t="s">
        <v>333</v>
      </c>
      <c r="I30" s="3" t="s">
        <v>277</v>
      </c>
      <c r="J30" s="3" t="s">
        <v>337</v>
      </c>
      <c r="K30" s="8">
        <v>6.500000000000175</v>
      </c>
      <c r="L30" s="3" t="s">
        <v>73</v>
      </c>
      <c r="M30" s="37">
        <v>9.1999999999999998E-3</v>
      </c>
      <c r="N30" s="37">
        <v>3.2899999999996793E-2</v>
      </c>
      <c r="O30" s="8">
        <v>1405696.3961980001</v>
      </c>
      <c r="P30" s="8">
        <v>96.51</v>
      </c>
      <c r="Q30" s="8">
        <v>0</v>
      </c>
      <c r="R30" s="8">
        <v>1356.6375918009999</v>
      </c>
      <c r="S30" s="37">
        <v>7.0231724626082677E-4</v>
      </c>
      <c r="T30" s="37">
        <v>6.1481779051907499E-3</v>
      </c>
      <c r="U30" s="37">
        <v>3.8978124984609798E-4</v>
      </c>
      <c r="V30" s="59" t="s">
        <v>3720</v>
      </c>
    </row>
    <row r="31" spans="1:22" ht="15" x14ac:dyDescent="0.25">
      <c r="A31" s="59" t="s">
        <v>3721</v>
      </c>
      <c r="B31" s="9" t="s">
        <v>338</v>
      </c>
      <c r="C31" s="3" t="s">
        <v>339</v>
      </c>
      <c r="D31" s="3" t="s">
        <v>142</v>
      </c>
      <c r="E31" s="74" t="s">
        <v>3721</v>
      </c>
      <c r="F31" s="3" t="s">
        <v>340</v>
      </c>
      <c r="G31" s="3" t="s">
        <v>309</v>
      </c>
      <c r="H31" s="3" t="s">
        <v>333</v>
      </c>
      <c r="I31" s="3" t="s">
        <v>277</v>
      </c>
      <c r="J31" s="3" t="s">
        <v>341</v>
      </c>
      <c r="K31" s="8">
        <v>2.2599999999949016</v>
      </c>
      <c r="L31" s="3" t="s">
        <v>73</v>
      </c>
      <c r="M31" s="37">
        <v>1.34E-2</v>
      </c>
      <c r="N31" s="37">
        <v>2.9600000000030838E-2</v>
      </c>
      <c r="O31" s="8">
        <v>76420.984513999996</v>
      </c>
      <c r="P31" s="8">
        <v>109.14</v>
      </c>
      <c r="Q31" s="8">
        <v>0</v>
      </c>
      <c r="R31" s="8">
        <v>83.405862490000004</v>
      </c>
      <c r="S31" s="37">
        <v>1.4332977579983982E-4</v>
      </c>
      <c r="T31" s="37">
        <v>3.7798899575209162E-4</v>
      </c>
      <c r="U31" s="37">
        <v>2.3963688992787957E-5</v>
      </c>
      <c r="V31" s="59" t="s">
        <v>3720</v>
      </c>
    </row>
    <row r="32" spans="1:22" ht="15" x14ac:dyDescent="0.25">
      <c r="A32" s="59" t="s">
        <v>3721</v>
      </c>
      <c r="B32" s="9" t="s">
        <v>342</v>
      </c>
      <c r="C32" s="3" t="s">
        <v>343</v>
      </c>
      <c r="D32" s="3" t="s">
        <v>142</v>
      </c>
      <c r="E32" s="74" t="s">
        <v>3721</v>
      </c>
      <c r="F32" s="3" t="s">
        <v>340</v>
      </c>
      <c r="G32" s="3" t="s">
        <v>309</v>
      </c>
      <c r="H32" s="3" t="s">
        <v>325</v>
      </c>
      <c r="I32" s="3" t="s">
        <v>282</v>
      </c>
      <c r="J32" s="3" t="s">
        <v>344</v>
      </c>
      <c r="K32" s="8">
        <v>3.5900000000015537</v>
      </c>
      <c r="L32" s="3" t="s">
        <v>73</v>
      </c>
      <c r="M32" s="37">
        <v>1.8200000000000001E-2</v>
      </c>
      <c r="N32" s="37">
        <v>2.9600000000036063E-2</v>
      </c>
      <c r="O32" s="8">
        <v>160170.41807499999</v>
      </c>
      <c r="P32" s="8">
        <v>107.72</v>
      </c>
      <c r="Q32" s="8">
        <v>0</v>
      </c>
      <c r="R32" s="8">
        <v>172.53557418699998</v>
      </c>
      <c r="S32" s="37">
        <v>3.0004236975156697E-4</v>
      </c>
      <c r="T32" s="37">
        <v>7.8191803875025934E-4</v>
      </c>
      <c r="U32" s="37">
        <v>4.9571921164475465E-5</v>
      </c>
      <c r="V32" s="59" t="s">
        <v>3720</v>
      </c>
    </row>
    <row r="33" spans="1:22" ht="15" x14ac:dyDescent="0.25">
      <c r="A33" s="59" t="s">
        <v>3721</v>
      </c>
      <c r="B33" s="9" t="s">
        <v>345</v>
      </c>
      <c r="C33" s="3" t="s">
        <v>346</v>
      </c>
      <c r="D33" s="3" t="s">
        <v>142</v>
      </c>
      <c r="E33" s="74" t="s">
        <v>3721</v>
      </c>
      <c r="F33" s="3" t="s">
        <v>340</v>
      </c>
      <c r="G33" s="3" t="s">
        <v>309</v>
      </c>
      <c r="H33" s="3" t="s">
        <v>325</v>
      </c>
      <c r="I33" s="3" t="s">
        <v>282</v>
      </c>
      <c r="J33" s="3" t="s">
        <v>347</v>
      </c>
      <c r="K33" s="8">
        <v>4.6500000000014134</v>
      </c>
      <c r="L33" s="3" t="s">
        <v>73</v>
      </c>
      <c r="M33" s="37">
        <v>7.7999999999999996E-3</v>
      </c>
      <c r="N33" s="37">
        <v>2.9799999999994324E-2</v>
      </c>
      <c r="O33" s="8">
        <v>253111.53479599999</v>
      </c>
      <c r="P33" s="8">
        <v>99.78</v>
      </c>
      <c r="Q33" s="8">
        <v>0</v>
      </c>
      <c r="R33" s="8">
        <v>252.55468938299998</v>
      </c>
      <c r="S33" s="37">
        <v>6.430679237703252E-4</v>
      </c>
      <c r="T33" s="37">
        <v>1.1445585545477356E-3</v>
      </c>
      <c r="U33" s="37">
        <v>7.2562549554235507E-5</v>
      </c>
      <c r="V33" s="59" t="s">
        <v>3720</v>
      </c>
    </row>
    <row r="34" spans="1:22" ht="15" x14ac:dyDescent="0.25">
      <c r="A34" s="59" t="s">
        <v>3721</v>
      </c>
      <c r="B34" s="9" t="s">
        <v>348</v>
      </c>
      <c r="C34" s="3" t="s">
        <v>349</v>
      </c>
      <c r="D34" s="3" t="s">
        <v>142</v>
      </c>
      <c r="E34" s="74" t="s">
        <v>3721</v>
      </c>
      <c r="F34" s="3" t="s">
        <v>350</v>
      </c>
      <c r="G34" s="3" t="s">
        <v>309</v>
      </c>
      <c r="H34" s="3" t="s">
        <v>325</v>
      </c>
      <c r="I34" s="3" t="s">
        <v>282</v>
      </c>
      <c r="J34" s="3" t="s">
        <v>351</v>
      </c>
      <c r="K34" s="8">
        <v>1.4600000000017204</v>
      </c>
      <c r="L34" s="3" t="s">
        <v>73</v>
      </c>
      <c r="M34" s="37">
        <v>4.7500000000000001E-2</v>
      </c>
      <c r="N34" s="37">
        <v>3.2700000000002727E-2</v>
      </c>
      <c r="O34" s="8">
        <v>250942.495402</v>
      </c>
      <c r="P34" s="8">
        <v>137.97999999999999</v>
      </c>
      <c r="Q34" s="8">
        <v>0</v>
      </c>
      <c r="R34" s="8">
        <v>346.25045500099998</v>
      </c>
      <c r="S34" s="37">
        <v>1.9442437274772346E-4</v>
      </c>
      <c r="T34" s="37">
        <v>1.5691806050231131E-3</v>
      </c>
      <c r="U34" s="37">
        <v>9.9482673873795273E-5</v>
      </c>
      <c r="V34" s="59" t="s">
        <v>3720</v>
      </c>
    </row>
    <row r="35" spans="1:22" ht="15" x14ac:dyDescent="0.25">
      <c r="A35" s="59" t="s">
        <v>3721</v>
      </c>
      <c r="B35" s="9" t="s">
        <v>352</v>
      </c>
      <c r="C35" s="3" t="s">
        <v>353</v>
      </c>
      <c r="D35" s="3" t="s">
        <v>142</v>
      </c>
      <c r="E35" s="74" t="s">
        <v>3721</v>
      </c>
      <c r="F35" s="3" t="s">
        <v>350</v>
      </c>
      <c r="G35" s="3" t="s">
        <v>309</v>
      </c>
      <c r="H35" s="3" t="s">
        <v>325</v>
      </c>
      <c r="I35" s="3" t="s">
        <v>282</v>
      </c>
      <c r="J35" s="3" t="s">
        <v>354</v>
      </c>
      <c r="K35" s="8">
        <v>4.2799999999996006</v>
      </c>
      <c r="L35" s="3" t="s">
        <v>73</v>
      </c>
      <c r="M35" s="37">
        <v>5.0000000000000001E-3</v>
      </c>
      <c r="N35" s="37">
        <v>3.1500000000004018E-2</v>
      </c>
      <c r="O35" s="8">
        <v>1062372.527609</v>
      </c>
      <c r="P35" s="8">
        <v>99.19</v>
      </c>
      <c r="Q35" s="8">
        <v>0</v>
      </c>
      <c r="R35" s="8">
        <v>1053.76730997</v>
      </c>
      <c r="S35" s="37">
        <v>5.9521107821129638E-4</v>
      </c>
      <c r="T35" s="37">
        <v>4.7755929302895142E-3</v>
      </c>
      <c r="U35" s="37">
        <v>3.0276231589734456E-4</v>
      </c>
      <c r="V35" s="59" t="s">
        <v>3720</v>
      </c>
    </row>
    <row r="36" spans="1:22" ht="15" x14ac:dyDescent="0.25">
      <c r="A36" s="59" t="s">
        <v>3721</v>
      </c>
      <c r="B36" s="9" t="s">
        <v>355</v>
      </c>
      <c r="C36" s="3" t="s">
        <v>356</v>
      </c>
      <c r="D36" s="3" t="s">
        <v>142</v>
      </c>
      <c r="E36" s="74" t="s">
        <v>3721</v>
      </c>
      <c r="F36" s="3" t="s">
        <v>350</v>
      </c>
      <c r="G36" s="3" t="s">
        <v>309</v>
      </c>
      <c r="H36" s="3" t="s">
        <v>325</v>
      </c>
      <c r="I36" s="3" t="s">
        <v>282</v>
      </c>
      <c r="J36" s="3" t="s">
        <v>357</v>
      </c>
      <c r="K36" s="8">
        <v>6.1000000000002315</v>
      </c>
      <c r="L36" s="3" t="s">
        <v>73</v>
      </c>
      <c r="M36" s="37">
        <v>5.8999999999999999E-3</v>
      </c>
      <c r="N36" s="37">
        <v>3.3700000000000424E-2</v>
      </c>
      <c r="O36" s="8">
        <v>1260576.485106</v>
      </c>
      <c r="P36" s="8">
        <v>91.47</v>
      </c>
      <c r="Q36" s="8">
        <v>0</v>
      </c>
      <c r="R36" s="8">
        <v>1153.0493109070001</v>
      </c>
      <c r="S36" s="37">
        <v>1.14660925791549E-3</v>
      </c>
      <c r="T36" s="37">
        <v>5.225531372385646E-3</v>
      </c>
      <c r="U36" s="37">
        <v>3.3128744497110964E-4</v>
      </c>
      <c r="V36" s="59" t="s">
        <v>3720</v>
      </c>
    </row>
    <row r="37" spans="1:22" ht="15" x14ac:dyDescent="0.25">
      <c r="A37" s="59" t="s">
        <v>3721</v>
      </c>
      <c r="B37" s="9" t="s">
        <v>358</v>
      </c>
      <c r="C37" s="3" t="s">
        <v>359</v>
      </c>
      <c r="D37" s="3" t="s">
        <v>142</v>
      </c>
      <c r="E37" s="74" t="s">
        <v>3721</v>
      </c>
      <c r="F37" s="3" t="s">
        <v>360</v>
      </c>
      <c r="G37" s="3" t="s">
        <v>361</v>
      </c>
      <c r="H37" s="3" t="s">
        <v>325</v>
      </c>
      <c r="I37" s="3" t="s">
        <v>282</v>
      </c>
      <c r="J37" s="3" t="s">
        <v>362</v>
      </c>
      <c r="K37" s="8">
        <v>5.2799999999998564</v>
      </c>
      <c r="L37" s="3" t="s">
        <v>73</v>
      </c>
      <c r="M37" s="37">
        <v>4.4000000000000003E-3</v>
      </c>
      <c r="N37" s="37">
        <v>2.7400000000006579E-2</v>
      </c>
      <c r="O37" s="8">
        <v>419447.32259900001</v>
      </c>
      <c r="P37" s="8">
        <v>98.69</v>
      </c>
      <c r="Q37" s="8">
        <v>0</v>
      </c>
      <c r="R37" s="8">
        <v>413.952562597</v>
      </c>
      <c r="S37" s="37">
        <v>5.5423308423979115E-4</v>
      </c>
      <c r="T37" s="37">
        <v>1.8760013835215107E-3</v>
      </c>
      <c r="U37" s="37">
        <v>1.1893445102892426E-4</v>
      </c>
      <c r="V37" s="59" t="s">
        <v>3720</v>
      </c>
    </row>
    <row r="38" spans="1:22" ht="15" x14ac:dyDescent="0.25">
      <c r="A38" s="59" t="s">
        <v>3721</v>
      </c>
      <c r="B38" s="9" t="s">
        <v>363</v>
      </c>
      <c r="C38" s="3" t="s">
        <v>364</v>
      </c>
      <c r="D38" s="3" t="s">
        <v>142</v>
      </c>
      <c r="E38" s="74" t="s">
        <v>3721</v>
      </c>
      <c r="F38" s="3" t="s">
        <v>365</v>
      </c>
      <c r="G38" s="3" t="s">
        <v>309</v>
      </c>
      <c r="H38" s="3" t="s">
        <v>333</v>
      </c>
      <c r="I38" s="3" t="s">
        <v>277</v>
      </c>
      <c r="J38" s="3" t="s">
        <v>366</v>
      </c>
      <c r="K38" s="8">
        <v>3.0599999999996461</v>
      </c>
      <c r="L38" s="3" t="s">
        <v>73</v>
      </c>
      <c r="M38" s="37">
        <v>1.5800000000000002E-2</v>
      </c>
      <c r="N38" s="37">
        <v>2.9399999999991131E-2</v>
      </c>
      <c r="O38" s="8">
        <v>330542.80931899999</v>
      </c>
      <c r="P38" s="8">
        <v>108.57</v>
      </c>
      <c r="Q38" s="8">
        <v>0</v>
      </c>
      <c r="R38" s="8">
        <v>358.87032789799997</v>
      </c>
      <c r="S38" s="37">
        <v>7.1061259485301711E-4</v>
      </c>
      <c r="T38" s="37">
        <v>1.6263729047062197E-3</v>
      </c>
      <c r="U38" s="37">
        <v>1.0310854261016234E-4</v>
      </c>
      <c r="V38" s="59" t="s">
        <v>3720</v>
      </c>
    </row>
    <row r="39" spans="1:22" ht="15" x14ac:dyDescent="0.25">
      <c r="A39" s="59" t="s">
        <v>3721</v>
      </c>
      <c r="B39" s="9" t="s">
        <v>367</v>
      </c>
      <c r="C39" s="3" t="s">
        <v>368</v>
      </c>
      <c r="D39" s="3" t="s">
        <v>142</v>
      </c>
      <c r="E39" s="74" t="s">
        <v>3721</v>
      </c>
      <c r="F39" s="3" t="s">
        <v>281</v>
      </c>
      <c r="G39" s="3" t="s">
        <v>275</v>
      </c>
      <c r="H39" s="3" t="s">
        <v>325</v>
      </c>
      <c r="I39" s="3" t="s">
        <v>282</v>
      </c>
      <c r="J39" s="3" t="s">
        <v>369</v>
      </c>
      <c r="K39" s="8">
        <v>4.5199999999986611</v>
      </c>
      <c r="L39" s="3" t="s">
        <v>73</v>
      </c>
      <c r="M39" s="37">
        <v>2.7799999999999998E-2</v>
      </c>
      <c r="N39" s="37">
        <v>3.3499999999995221E-2</v>
      </c>
      <c r="O39" s="8">
        <v>8.899381</v>
      </c>
      <c r="P39" s="8">
        <v>5460000</v>
      </c>
      <c r="Q39" s="8">
        <v>0</v>
      </c>
      <c r="R39" s="8">
        <v>485.90624402500003</v>
      </c>
      <c r="S39" s="37">
        <v>2.1280203252032519E-3</v>
      </c>
      <c r="T39" s="37">
        <v>2.2020899697632336E-3</v>
      </c>
      <c r="U39" s="37">
        <v>1.3960776573547105E-4</v>
      </c>
      <c r="V39" s="59" t="s">
        <v>3720</v>
      </c>
    </row>
    <row r="40" spans="1:22" ht="15" x14ac:dyDescent="0.25">
      <c r="A40" s="59" t="s">
        <v>3721</v>
      </c>
      <c r="B40" s="9" t="s">
        <v>370</v>
      </c>
      <c r="C40" s="3" t="s">
        <v>371</v>
      </c>
      <c r="D40" s="3" t="s">
        <v>142</v>
      </c>
      <c r="E40" s="74" t="s">
        <v>3721</v>
      </c>
      <c r="F40" s="3" t="s">
        <v>281</v>
      </c>
      <c r="G40" s="3" t="s">
        <v>275</v>
      </c>
      <c r="H40" s="3" t="s">
        <v>325</v>
      </c>
      <c r="I40" s="3" t="s">
        <v>282</v>
      </c>
      <c r="J40" s="3" t="s">
        <v>372</v>
      </c>
      <c r="K40" s="8">
        <v>1.4000000000000432</v>
      </c>
      <c r="L40" s="3" t="s">
        <v>73</v>
      </c>
      <c r="M40" s="37">
        <v>2.4199999999999999E-2</v>
      </c>
      <c r="N40" s="37">
        <v>3.5600000000000055E-2</v>
      </c>
      <c r="O40" s="8">
        <v>49.484957000000001</v>
      </c>
      <c r="P40" s="8">
        <v>5556939</v>
      </c>
      <c r="Q40" s="8">
        <v>0</v>
      </c>
      <c r="R40" s="8">
        <v>2749.8488932710002</v>
      </c>
      <c r="S40" s="37">
        <v>1.7168565728758285E-3</v>
      </c>
      <c r="T40" s="37">
        <v>1.246210506799959E-2</v>
      </c>
      <c r="U40" s="37">
        <v>7.9007064597418574E-4</v>
      </c>
      <c r="V40" s="59" t="s">
        <v>3720</v>
      </c>
    </row>
    <row r="41" spans="1:22" ht="15" x14ac:dyDescent="0.25">
      <c r="A41" s="59" t="s">
        <v>3721</v>
      </c>
      <c r="B41" s="9" t="s">
        <v>373</v>
      </c>
      <c r="C41" s="3" t="s">
        <v>374</v>
      </c>
      <c r="D41" s="3" t="s">
        <v>142</v>
      </c>
      <c r="E41" s="74" t="s">
        <v>3721</v>
      </c>
      <c r="F41" s="3" t="s">
        <v>281</v>
      </c>
      <c r="G41" s="3" t="s">
        <v>275</v>
      </c>
      <c r="H41" s="3" t="s">
        <v>325</v>
      </c>
      <c r="I41" s="3" t="s">
        <v>282</v>
      </c>
      <c r="J41" s="3" t="s">
        <v>375</v>
      </c>
      <c r="K41" s="8">
        <v>1.0099999999998146</v>
      </c>
      <c r="L41" s="3" t="s">
        <v>73</v>
      </c>
      <c r="M41" s="37">
        <v>1.95E-2</v>
      </c>
      <c r="N41" s="37">
        <v>3.5599999999999209E-2</v>
      </c>
      <c r="O41" s="8">
        <v>36.377595999999997</v>
      </c>
      <c r="P41" s="8">
        <v>5397000</v>
      </c>
      <c r="Q41" s="8">
        <v>0</v>
      </c>
      <c r="R41" s="8">
        <v>1963.2988723150002</v>
      </c>
      <c r="S41" s="37">
        <v>1.4657156210967405E-3</v>
      </c>
      <c r="T41" s="37">
        <v>8.897520473414397E-3</v>
      </c>
      <c r="U41" s="37">
        <v>5.6408365277307469E-4</v>
      </c>
      <c r="V41" s="59" t="s">
        <v>3720</v>
      </c>
    </row>
    <row r="42" spans="1:22" ht="15" x14ac:dyDescent="0.25">
      <c r="A42" s="59" t="s">
        <v>3721</v>
      </c>
      <c r="B42" s="9" t="s">
        <v>376</v>
      </c>
      <c r="C42" s="3" t="s">
        <v>377</v>
      </c>
      <c r="D42" s="3" t="s">
        <v>142</v>
      </c>
      <c r="E42" s="74" t="s">
        <v>3721</v>
      </c>
      <c r="F42" s="3" t="s">
        <v>281</v>
      </c>
      <c r="G42" s="3" t="s">
        <v>275</v>
      </c>
      <c r="H42" s="3" t="s">
        <v>325</v>
      </c>
      <c r="I42" s="3" t="s">
        <v>282</v>
      </c>
      <c r="J42" s="3" t="s">
        <v>378</v>
      </c>
      <c r="K42" s="8">
        <v>4.3400000000001704</v>
      </c>
      <c r="L42" s="3" t="s">
        <v>73</v>
      </c>
      <c r="M42" s="37">
        <v>1.4999999999999999E-2</v>
      </c>
      <c r="N42" s="37">
        <v>3.7999999999998813E-2</v>
      </c>
      <c r="O42" s="8">
        <v>53.879714</v>
      </c>
      <c r="P42" s="8">
        <v>4910638</v>
      </c>
      <c r="Q42" s="8">
        <v>0</v>
      </c>
      <c r="R42" s="8">
        <v>2645.8376981339998</v>
      </c>
      <c r="S42" s="37">
        <v>1.9189299095377164E-3</v>
      </c>
      <c r="T42" s="37">
        <v>1.1990734279147387E-2</v>
      </c>
      <c r="U42" s="37">
        <v>7.6018675223314214E-4</v>
      </c>
      <c r="V42" s="59" t="s">
        <v>3720</v>
      </c>
    </row>
    <row r="43" spans="1:22" ht="15" x14ac:dyDescent="0.25">
      <c r="A43" s="59" t="s">
        <v>3721</v>
      </c>
      <c r="B43" s="9" t="s">
        <v>379</v>
      </c>
      <c r="C43" s="3" t="s">
        <v>380</v>
      </c>
      <c r="D43" s="3" t="s">
        <v>142</v>
      </c>
      <c r="E43" s="74" t="s">
        <v>3721</v>
      </c>
      <c r="F43" s="3" t="s">
        <v>381</v>
      </c>
      <c r="G43" s="3" t="s">
        <v>309</v>
      </c>
      <c r="H43" s="3" t="s">
        <v>333</v>
      </c>
      <c r="I43" s="3" t="s">
        <v>277</v>
      </c>
      <c r="J43" s="3" t="s">
        <v>382</v>
      </c>
      <c r="K43" s="8">
        <v>6.8199999999999292</v>
      </c>
      <c r="L43" s="3" t="s">
        <v>73</v>
      </c>
      <c r="M43" s="37">
        <v>3.5000000000000001E-3</v>
      </c>
      <c r="N43" s="37">
        <v>3.2999999999997788E-2</v>
      </c>
      <c r="O43" s="8">
        <v>2711779.1607230003</v>
      </c>
      <c r="P43" s="8">
        <v>88.99</v>
      </c>
      <c r="Q43" s="8">
        <v>149.24542320399999</v>
      </c>
      <c r="R43" s="8">
        <v>2562.4576982359999</v>
      </c>
      <c r="S43" s="37">
        <v>9.3113930556863224E-4</v>
      </c>
      <c r="T43" s="37">
        <v>1.0936493636587366E-2</v>
      </c>
      <c r="U43" s="37">
        <v>6.9335016395734317E-4</v>
      </c>
      <c r="V43" s="59" t="s">
        <v>3720</v>
      </c>
    </row>
    <row r="44" spans="1:22" ht="15" x14ac:dyDescent="0.25">
      <c r="A44" s="59" t="s">
        <v>3721</v>
      </c>
      <c r="B44" s="9" t="s">
        <v>383</v>
      </c>
      <c r="C44" s="3" t="s">
        <v>384</v>
      </c>
      <c r="D44" s="3" t="s">
        <v>142</v>
      </c>
      <c r="E44" s="74" t="s">
        <v>3721</v>
      </c>
      <c r="F44" s="3" t="s">
        <v>381</v>
      </c>
      <c r="G44" s="3" t="s">
        <v>309</v>
      </c>
      <c r="H44" s="3" t="s">
        <v>333</v>
      </c>
      <c r="I44" s="3" t="s">
        <v>277</v>
      </c>
      <c r="J44" s="3" t="s">
        <v>385</v>
      </c>
      <c r="K44" s="8">
        <v>2.5999999999998367</v>
      </c>
      <c r="L44" s="3" t="s">
        <v>73</v>
      </c>
      <c r="M44" s="37">
        <v>3.6999999999999998E-2</v>
      </c>
      <c r="N44" s="37">
        <v>3.0500000000009485E-2</v>
      </c>
      <c r="O44" s="8">
        <v>427735.35880099999</v>
      </c>
      <c r="P44" s="8">
        <v>114.36</v>
      </c>
      <c r="Q44" s="8">
        <v>0</v>
      </c>
      <c r="R44" s="8">
        <v>489.15815623600002</v>
      </c>
      <c r="S44" s="37">
        <v>1.1378030017273439E-3</v>
      </c>
      <c r="T44" s="37">
        <v>2.216827387424459E-3</v>
      </c>
      <c r="U44" s="37">
        <v>1.4054208630395144E-4</v>
      </c>
      <c r="V44" s="59" t="s">
        <v>3720</v>
      </c>
    </row>
    <row r="45" spans="1:22" ht="15" x14ac:dyDescent="0.25">
      <c r="A45" s="59" t="s">
        <v>3721</v>
      </c>
      <c r="B45" s="9" t="s">
        <v>386</v>
      </c>
      <c r="C45" s="3" t="s">
        <v>387</v>
      </c>
      <c r="D45" s="3" t="s">
        <v>142</v>
      </c>
      <c r="E45" s="74" t="s">
        <v>3721</v>
      </c>
      <c r="F45" s="3" t="s">
        <v>381</v>
      </c>
      <c r="G45" s="3" t="s">
        <v>309</v>
      </c>
      <c r="H45" s="3" t="s">
        <v>325</v>
      </c>
      <c r="I45" s="3" t="s">
        <v>282</v>
      </c>
      <c r="J45" s="3" t="s">
        <v>388</v>
      </c>
      <c r="K45" s="8">
        <v>2.7199999999987083</v>
      </c>
      <c r="L45" s="3" t="s">
        <v>73</v>
      </c>
      <c r="M45" s="37">
        <v>2.4E-2</v>
      </c>
      <c r="N45" s="37">
        <v>2.9399999999999295E-2</v>
      </c>
      <c r="O45" s="8">
        <v>190971.53080099999</v>
      </c>
      <c r="P45" s="8">
        <v>110.4</v>
      </c>
      <c r="Q45" s="8">
        <v>14.645241771999999</v>
      </c>
      <c r="R45" s="8">
        <v>225.47781168899996</v>
      </c>
      <c r="S45" s="37">
        <v>3.3097089472353434E-4</v>
      </c>
      <c r="T45" s="37">
        <v>9.554770971202921E-4</v>
      </c>
      <c r="U45" s="37">
        <v>6.0575192009398156E-5</v>
      </c>
      <c r="V45" s="59" t="s">
        <v>3720</v>
      </c>
    </row>
    <row r="46" spans="1:22" ht="15" x14ac:dyDescent="0.25">
      <c r="A46" s="59" t="s">
        <v>3721</v>
      </c>
      <c r="B46" s="9" t="s">
        <v>389</v>
      </c>
      <c r="C46" s="3" t="s">
        <v>390</v>
      </c>
      <c r="D46" s="3" t="s">
        <v>142</v>
      </c>
      <c r="E46" s="74" t="s">
        <v>3721</v>
      </c>
      <c r="F46" s="3" t="s">
        <v>381</v>
      </c>
      <c r="G46" s="3" t="s">
        <v>309</v>
      </c>
      <c r="H46" s="3" t="s">
        <v>333</v>
      </c>
      <c r="I46" s="3" t="s">
        <v>277</v>
      </c>
      <c r="J46" s="3" t="s">
        <v>334</v>
      </c>
      <c r="K46" s="8">
        <v>3.8700000000004291</v>
      </c>
      <c r="L46" s="3" t="s">
        <v>73</v>
      </c>
      <c r="M46" s="37">
        <v>2.5999999999999999E-2</v>
      </c>
      <c r="N46" s="37">
        <v>2.930000000000145E-2</v>
      </c>
      <c r="O46" s="8">
        <v>999204.07743800001</v>
      </c>
      <c r="P46" s="8">
        <v>111.25</v>
      </c>
      <c r="Q46" s="8">
        <v>0</v>
      </c>
      <c r="R46" s="8">
        <v>1111.614536107</v>
      </c>
      <c r="S46" s="37">
        <v>2.0381604360201369E-3</v>
      </c>
      <c r="T46" s="37">
        <v>5.0377521390284723E-3</v>
      </c>
      <c r="U46" s="37">
        <v>3.1938264563026648E-4</v>
      </c>
      <c r="V46" s="59" t="s">
        <v>3720</v>
      </c>
    </row>
    <row r="47" spans="1:22" ht="15" x14ac:dyDescent="0.25">
      <c r="A47" s="59" t="s">
        <v>3721</v>
      </c>
      <c r="B47" s="9" t="s">
        <v>391</v>
      </c>
      <c r="C47" s="3" t="s">
        <v>392</v>
      </c>
      <c r="D47" s="3" t="s">
        <v>142</v>
      </c>
      <c r="E47" s="74" t="s">
        <v>3721</v>
      </c>
      <c r="F47" s="3" t="s">
        <v>381</v>
      </c>
      <c r="G47" s="3" t="s">
        <v>309</v>
      </c>
      <c r="H47" s="3" t="s">
        <v>325</v>
      </c>
      <c r="I47" s="3" t="s">
        <v>282</v>
      </c>
      <c r="J47" s="3" t="s">
        <v>393</v>
      </c>
      <c r="K47" s="8">
        <v>3.1899999999988227</v>
      </c>
      <c r="L47" s="3" t="s">
        <v>73</v>
      </c>
      <c r="M47" s="37">
        <v>2.5999999999999999E-2</v>
      </c>
      <c r="N47" s="37">
        <v>2.8799999999988137E-2</v>
      </c>
      <c r="O47" s="8">
        <v>524579.80006499996</v>
      </c>
      <c r="P47" s="8">
        <v>111.36</v>
      </c>
      <c r="Q47" s="8">
        <v>0</v>
      </c>
      <c r="R47" s="8">
        <v>584.17206531900001</v>
      </c>
      <c r="S47" s="37">
        <v>1.4542919174209718E-3</v>
      </c>
      <c r="T47" s="37">
        <v>2.6474231633637061E-3</v>
      </c>
      <c r="U47" s="37">
        <v>1.678409319639556E-4</v>
      </c>
      <c r="V47" s="59" t="s">
        <v>3720</v>
      </c>
    </row>
    <row r="48" spans="1:22" ht="15" x14ac:dyDescent="0.25">
      <c r="A48" s="59" t="s">
        <v>3721</v>
      </c>
      <c r="B48" s="9" t="s">
        <v>394</v>
      </c>
      <c r="C48" s="3" t="s">
        <v>395</v>
      </c>
      <c r="D48" s="3" t="s">
        <v>142</v>
      </c>
      <c r="E48" s="74" t="s">
        <v>3721</v>
      </c>
      <c r="F48" s="3" t="s">
        <v>381</v>
      </c>
      <c r="G48" s="3" t="s">
        <v>309</v>
      </c>
      <c r="H48" s="3" t="s">
        <v>333</v>
      </c>
      <c r="I48" s="3" t="s">
        <v>277</v>
      </c>
      <c r="J48" s="3" t="s">
        <v>396</v>
      </c>
      <c r="K48" s="8">
        <v>4.0799999999998793</v>
      </c>
      <c r="L48" s="3" t="s">
        <v>73</v>
      </c>
      <c r="M48" s="37">
        <v>2.81E-2</v>
      </c>
      <c r="N48" s="37">
        <v>3.12000000000014E-2</v>
      </c>
      <c r="O48" s="8">
        <v>2033483.500578</v>
      </c>
      <c r="P48" s="8">
        <v>112.12</v>
      </c>
      <c r="Q48" s="8">
        <v>0</v>
      </c>
      <c r="R48" s="8">
        <v>2279.9417006780004</v>
      </c>
      <c r="S48" s="37">
        <v>1.5232282397780706E-3</v>
      </c>
      <c r="T48" s="37">
        <v>1.0332521576836621E-2</v>
      </c>
      <c r="U48" s="37">
        <v>6.5505963496614221E-4</v>
      </c>
      <c r="V48" s="59" t="s">
        <v>3720</v>
      </c>
    </row>
    <row r="49" spans="1:22" ht="15" x14ac:dyDescent="0.25">
      <c r="A49" s="59" t="s">
        <v>3721</v>
      </c>
      <c r="B49" s="9" t="s">
        <v>397</v>
      </c>
      <c r="C49" s="3" t="s">
        <v>398</v>
      </c>
      <c r="D49" s="3" t="s">
        <v>142</v>
      </c>
      <c r="E49" s="74" t="s">
        <v>3721</v>
      </c>
      <c r="F49" s="3" t="s">
        <v>399</v>
      </c>
      <c r="G49" s="3" t="s">
        <v>309</v>
      </c>
      <c r="H49" s="3" t="s">
        <v>325</v>
      </c>
      <c r="I49" s="3" t="s">
        <v>282</v>
      </c>
      <c r="J49" s="3" t="s">
        <v>400</v>
      </c>
      <c r="K49" s="8">
        <v>3.0000000006987788E-2</v>
      </c>
      <c r="L49" s="3" t="s">
        <v>73</v>
      </c>
      <c r="M49" s="37">
        <v>4.9000000000000002E-2</v>
      </c>
      <c r="N49" s="37">
        <v>5.0400000000050051E-2</v>
      </c>
      <c r="O49" s="8">
        <v>32072.963256000003</v>
      </c>
      <c r="P49" s="8">
        <v>117.36</v>
      </c>
      <c r="Q49" s="8">
        <v>0</v>
      </c>
      <c r="R49" s="8">
        <v>37.640829591999996</v>
      </c>
      <c r="S49" s="37">
        <v>2.4114528582906862E-4</v>
      </c>
      <c r="T49" s="37">
        <v>1.7058536357035506E-4</v>
      </c>
      <c r="U49" s="37">
        <v>1.0814744993271485E-5</v>
      </c>
      <c r="V49" s="59" t="s">
        <v>3720</v>
      </c>
    </row>
    <row r="50" spans="1:22" ht="15" x14ac:dyDescent="0.25">
      <c r="A50" s="59" t="s">
        <v>3721</v>
      </c>
      <c r="B50" s="9" t="s">
        <v>401</v>
      </c>
      <c r="C50" s="3" t="s">
        <v>402</v>
      </c>
      <c r="D50" s="3" t="s">
        <v>142</v>
      </c>
      <c r="E50" s="74" t="s">
        <v>3721</v>
      </c>
      <c r="F50" s="3" t="s">
        <v>399</v>
      </c>
      <c r="G50" s="3" t="s">
        <v>309</v>
      </c>
      <c r="H50" s="3" t="s">
        <v>325</v>
      </c>
      <c r="I50" s="3" t="s">
        <v>282</v>
      </c>
      <c r="J50" s="3" t="s">
        <v>403</v>
      </c>
      <c r="K50" s="8">
        <v>4.2199999999998603</v>
      </c>
      <c r="L50" s="3" t="s">
        <v>73</v>
      </c>
      <c r="M50" s="37">
        <v>2.2499999999999999E-2</v>
      </c>
      <c r="N50" s="37">
        <v>3.0899999999996913E-2</v>
      </c>
      <c r="O50" s="8">
        <v>1980883.025923</v>
      </c>
      <c r="P50" s="8">
        <v>109.55</v>
      </c>
      <c r="Q50" s="8">
        <v>0</v>
      </c>
      <c r="R50" s="8">
        <v>2170.0573547039994</v>
      </c>
      <c r="S50" s="37">
        <v>1.4651228813564868E-3</v>
      </c>
      <c r="T50" s="37">
        <v>9.8345341171593367E-3</v>
      </c>
      <c r="U50" s="37">
        <v>6.2348830156721494E-4</v>
      </c>
      <c r="V50" s="59" t="s">
        <v>3720</v>
      </c>
    </row>
    <row r="51" spans="1:22" ht="15" x14ac:dyDescent="0.25">
      <c r="A51" s="59" t="s">
        <v>3721</v>
      </c>
      <c r="B51" s="9" t="s">
        <v>404</v>
      </c>
      <c r="C51" s="3" t="s">
        <v>405</v>
      </c>
      <c r="D51" s="3" t="s">
        <v>142</v>
      </c>
      <c r="E51" s="74" t="s">
        <v>3721</v>
      </c>
      <c r="F51" s="3" t="s">
        <v>399</v>
      </c>
      <c r="G51" s="3" t="s">
        <v>309</v>
      </c>
      <c r="H51" s="3" t="s">
        <v>325</v>
      </c>
      <c r="I51" s="3" t="s">
        <v>282</v>
      </c>
      <c r="J51" s="3" t="s">
        <v>406</v>
      </c>
      <c r="K51" s="8">
        <v>5.1699999999989412</v>
      </c>
      <c r="L51" s="3" t="s">
        <v>73</v>
      </c>
      <c r="M51" s="37">
        <v>1.43E-2</v>
      </c>
      <c r="N51" s="37">
        <v>3.0800000000016228E-2</v>
      </c>
      <c r="O51" s="8">
        <v>82700.382788999996</v>
      </c>
      <c r="P51" s="8">
        <v>102.75</v>
      </c>
      <c r="Q51" s="8">
        <v>0</v>
      </c>
      <c r="R51" s="8">
        <v>84.974643198999999</v>
      </c>
      <c r="S51" s="37">
        <v>2.0555871641727977E-4</v>
      </c>
      <c r="T51" s="37">
        <v>3.8509859005454559E-4</v>
      </c>
      <c r="U51" s="37">
        <v>2.4414421973492624E-5</v>
      </c>
      <c r="V51" s="59" t="s">
        <v>3720</v>
      </c>
    </row>
    <row r="52" spans="1:22" ht="15" x14ac:dyDescent="0.25">
      <c r="A52" s="59" t="s">
        <v>3721</v>
      </c>
      <c r="B52" s="9" t="s">
        <v>407</v>
      </c>
      <c r="C52" s="3" t="s">
        <v>408</v>
      </c>
      <c r="D52" s="3" t="s">
        <v>142</v>
      </c>
      <c r="E52" s="74" t="s">
        <v>3721</v>
      </c>
      <c r="F52" s="3" t="s">
        <v>399</v>
      </c>
      <c r="G52" s="3" t="s">
        <v>309</v>
      </c>
      <c r="H52" s="3" t="s">
        <v>325</v>
      </c>
      <c r="I52" s="3" t="s">
        <v>282</v>
      </c>
      <c r="J52" s="3" t="s">
        <v>409</v>
      </c>
      <c r="K52" s="8">
        <v>5.9899999999997213</v>
      </c>
      <c r="L52" s="3" t="s">
        <v>73</v>
      </c>
      <c r="M52" s="37">
        <v>2.5000000000000001E-3</v>
      </c>
      <c r="N52" s="37">
        <v>3.1100000000001612E-2</v>
      </c>
      <c r="O52" s="8">
        <v>1443909.077758</v>
      </c>
      <c r="P52" s="8">
        <v>92.21</v>
      </c>
      <c r="Q52" s="8">
        <v>0</v>
      </c>
      <c r="R52" s="8">
        <v>1331.428560518</v>
      </c>
      <c r="S52" s="37">
        <v>1.1127391665911313E-3</v>
      </c>
      <c r="T52" s="37">
        <v>6.0339325016414893E-3</v>
      </c>
      <c r="U52" s="37">
        <v>3.8253833708864403E-4</v>
      </c>
      <c r="V52" s="59" t="s">
        <v>3720</v>
      </c>
    </row>
    <row r="53" spans="1:22" ht="15" x14ac:dyDescent="0.25">
      <c r="A53" s="59" t="s">
        <v>3721</v>
      </c>
      <c r="B53" s="9" t="s">
        <v>410</v>
      </c>
      <c r="C53" s="3" t="s">
        <v>411</v>
      </c>
      <c r="D53" s="3" t="s">
        <v>142</v>
      </c>
      <c r="E53" s="74" t="s">
        <v>3721</v>
      </c>
      <c r="F53" s="3" t="s">
        <v>399</v>
      </c>
      <c r="G53" s="3" t="s">
        <v>309</v>
      </c>
      <c r="H53" s="3" t="s">
        <v>325</v>
      </c>
      <c r="I53" s="3" t="s">
        <v>282</v>
      </c>
      <c r="J53" s="3" t="s">
        <v>412</v>
      </c>
      <c r="K53" s="8">
        <v>6.7300000000001905</v>
      </c>
      <c r="L53" s="3" t="s">
        <v>73</v>
      </c>
      <c r="M53" s="37">
        <v>3.61E-2</v>
      </c>
      <c r="N53" s="37">
        <v>3.3499999999995776E-2</v>
      </c>
      <c r="O53" s="8">
        <v>749196.10138999997</v>
      </c>
      <c r="P53" s="8">
        <v>104.99</v>
      </c>
      <c r="Q53" s="8">
        <v>0</v>
      </c>
      <c r="R53" s="8">
        <v>786.58098673900008</v>
      </c>
      <c r="S53" s="37">
        <v>1.6306971884692653E-3</v>
      </c>
      <c r="T53" s="37">
        <v>3.5647249291476503E-3</v>
      </c>
      <c r="U53" s="37">
        <v>2.2599589011040589E-4</v>
      </c>
      <c r="V53" s="59" t="s">
        <v>3720</v>
      </c>
    </row>
    <row r="54" spans="1:22" ht="15" x14ac:dyDescent="0.25">
      <c r="A54" s="59" t="s">
        <v>3721</v>
      </c>
      <c r="B54" s="9" t="s">
        <v>413</v>
      </c>
      <c r="C54" s="3" t="s">
        <v>414</v>
      </c>
      <c r="D54" s="3" t="s">
        <v>142</v>
      </c>
      <c r="E54" s="74" t="s">
        <v>3721</v>
      </c>
      <c r="F54" s="3" t="s">
        <v>399</v>
      </c>
      <c r="G54" s="3" t="s">
        <v>309</v>
      </c>
      <c r="H54" s="3" t="s">
        <v>325</v>
      </c>
      <c r="I54" s="3" t="s">
        <v>282</v>
      </c>
      <c r="J54" s="3" t="s">
        <v>415</v>
      </c>
      <c r="K54" s="8">
        <v>3.2699999999998726</v>
      </c>
      <c r="L54" s="3" t="s">
        <v>73</v>
      </c>
      <c r="M54" s="37">
        <v>2.35E-2</v>
      </c>
      <c r="N54" s="37">
        <v>2.850000000000474E-2</v>
      </c>
      <c r="O54" s="8">
        <v>777311.81424400001</v>
      </c>
      <c r="P54" s="8">
        <v>110.9</v>
      </c>
      <c r="Q54" s="8">
        <v>10.181368684000001</v>
      </c>
      <c r="R54" s="8">
        <v>872.22017050600004</v>
      </c>
      <c r="S54" s="37">
        <v>8.1807584304702155E-4</v>
      </c>
      <c r="T54" s="37">
        <v>3.9066939813625339E-3</v>
      </c>
      <c r="U54" s="37">
        <v>2.4767599218885532E-4</v>
      </c>
      <c r="V54" s="59" t="s">
        <v>3720</v>
      </c>
    </row>
    <row r="55" spans="1:22" ht="15" x14ac:dyDescent="0.25">
      <c r="A55" s="59" t="s">
        <v>3721</v>
      </c>
      <c r="B55" s="9" t="s">
        <v>416</v>
      </c>
      <c r="C55" s="3" t="s">
        <v>417</v>
      </c>
      <c r="D55" s="3" t="s">
        <v>142</v>
      </c>
      <c r="E55" s="74" t="s">
        <v>3721</v>
      </c>
      <c r="F55" s="3" t="s">
        <v>399</v>
      </c>
      <c r="G55" s="3" t="s">
        <v>309</v>
      </c>
      <c r="H55" s="3" t="s">
        <v>325</v>
      </c>
      <c r="I55" s="3" t="s">
        <v>282</v>
      </c>
      <c r="J55" s="3" t="s">
        <v>418</v>
      </c>
      <c r="K55" s="8">
        <v>1.7099999999999453</v>
      </c>
      <c r="L55" s="3" t="s">
        <v>73</v>
      </c>
      <c r="M55" s="37">
        <v>2.3E-2</v>
      </c>
      <c r="N55" s="37">
        <v>3.2100000000005402E-2</v>
      </c>
      <c r="O55" s="8">
        <v>1461205.2434169999</v>
      </c>
      <c r="P55" s="8">
        <v>111.99</v>
      </c>
      <c r="Q55" s="8">
        <v>0</v>
      </c>
      <c r="R55" s="8">
        <v>1636.4037519200001</v>
      </c>
      <c r="S55" s="37">
        <v>1.1593815316623E-3</v>
      </c>
      <c r="T55" s="37">
        <v>7.4160567658820894E-3</v>
      </c>
      <c r="U55" s="37">
        <v>4.7016204145534544E-4</v>
      </c>
      <c r="V55" s="59" t="s">
        <v>3720</v>
      </c>
    </row>
    <row r="56" spans="1:22" ht="15" x14ac:dyDescent="0.25">
      <c r="A56" s="59" t="s">
        <v>3721</v>
      </c>
      <c r="B56" s="9" t="s">
        <v>419</v>
      </c>
      <c r="C56" s="3" t="s">
        <v>420</v>
      </c>
      <c r="D56" s="3" t="s">
        <v>142</v>
      </c>
      <c r="E56" s="74" t="s">
        <v>3721</v>
      </c>
      <c r="F56" s="3" t="s">
        <v>399</v>
      </c>
      <c r="G56" s="3" t="s">
        <v>309</v>
      </c>
      <c r="H56" s="3" t="s">
        <v>325</v>
      </c>
      <c r="I56" s="3" t="s">
        <v>282</v>
      </c>
      <c r="J56" s="3" t="s">
        <v>421</v>
      </c>
      <c r="K56" s="8">
        <v>2.4099999999998736</v>
      </c>
      <c r="L56" s="3" t="s">
        <v>73</v>
      </c>
      <c r="M56" s="37">
        <v>2.1499999999999998E-2</v>
      </c>
      <c r="N56" s="37">
        <v>2.9300000000003452E-2</v>
      </c>
      <c r="O56" s="8">
        <v>288525.23806899996</v>
      </c>
      <c r="P56" s="8">
        <v>112.3</v>
      </c>
      <c r="Q56" s="8">
        <v>0</v>
      </c>
      <c r="R56" s="8">
        <v>324.01384227400001</v>
      </c>
      <c r="S56" s="37">
        <v>2.3624563728626445E-4</v>
      </c>
      <c r="T56" s="37">
        <v>1.4684059752467632E-3</v>
      </c>
      <c r="U56" s="37">
        <v>9.3093779187803795E-5</v>
      </c>
      <c r="V56" s="59" t="s">
        <v>3720</v>
      </c>
    </row>
    <row r="57" spans="1:22" ht="15" x14ac:dyDescent="0.25">
      <c r="A57" s="59" t="s">
        <v>3721</v>
      </c>
      <c r="B57" s="9" t="s">
        <v>422</v>
      </c>
      <c r="C57" s="3" t="s">
        <v>423</v>
      </c>
      <c r="D57" s="3" t="s">
        <v>142</v>
      </c>
      <c r="E57" s="74" t="s">
        <v>3721</v>
      </c>
      <c r="F57" s="3" t="s">
        <v>399</v>
      </c>
      <c r="G57" s="3" t="s">
        <v>309</v>
      </c>
      <c r="H57" s="3" t="s">
        <v>325</v>
      </c>
      <c r="I57" s="3" t="s">
        <v>282</v>
      </c>
      <c r="J57" s="3" t="s">
        <v>424</v>
      </c>
      <c r="K57" s="8">
        <v>4.4299999999992803</v>
      </c>
      <c r="L57" s="3" t="s">
        <v>73</v>
      </c>
      <c r="M57" s="37">
        <v>6.4999999999999997E-3</v>
      </c>
      <c r="N57" s="37">
        <v>2.6799999999998429E-2</v>
      </c>
      <c r="O57" s="8">
        <v>326536.02364000003</v>
      </c>
      <c r="P57" s="8">
        <v>101.81</v>
      </c>
      <c r="Q57" s="8">
        <v>0</v>
      </c>
      <c r="R57" s="8">
        <v>332.44632554999998</v>
      </c>
      <c r="S57" s="37">
        <v>6.48390872664442E-4</v>
      </c>
      <c r="T57" s="37">
        <v>1.5066213451264726E-3</v>
      </c>
      <c r="U57" s="37">
        <v>9.551655140824785E-5</v>
      </c>
      <c r="V57" s="59" t="s">
        <v>3720</v>
      </c>
    </row>
    <row r="58" spans="1:22" ht="15" x14ac:dyDescent="0.25">
      <c r="A58" s="59" t="s">
        <v>3721</v>
      </c>
      <c r="B58" s="9" t="s">
        <v>425</v>
      </c>
      <c r="C58" s="3" t="s">
        <v>426</v>
      </c>
      <c r="D58" s="3" t="s">
        <v>142</v>
      </c>
      <c r="E58" s="74" t="s">
        <v>3721</v>
      </c>
      <c r="F58" s="3" t="s">
        <v>427</v>
      </c>
      <c r="G58" s="3" t="s">
        <v>275</v>
      </c>
      <c r="H58" s="3" t="s">
        <v>325</v>
      </c>
      <c r="I58" s="3" t="s">
        <v>282</v>
      </c>
      <c r="J58" s="3" t="s">
        <v>428</v>
      </c>
      <c r="K58" s="8">
        <v>2.8000000000000673</v>
      </c>
      <c r="L58" s="3" t="s">
        <v>73</v>
      </c>
      <c r="M58" s="37">
        <v>2.9700000000000001E-2</v>
      </c>
      <c r="N58" s="37">
        <v>2.9099999999997069E-2</v>
      </c>
      <c r="O58" s="8">
        <v>22.841747000000002</v>
      </c>
      <c r="P58" s="8">
        <v>5593655</v>
      </c>
      <c r="Q58" s="8">
        <v>0</v>
      </c>
      <c r="R58" s="8">
        <v>1277.6884959680001</v>
      </c>
      <c r="S58" s="37">
        <v>1.6315533571428574E-3</v>
      </c>
      <c r="T58" s="37">
        <v>5.7903866353860743E-3</v>
      </c>
      <c r="U58" s="37">
        <v>3.6709805321791548E-4</v>
      </c>
      <c r="V58" s="59" t="s">
        <v>3720</v>
      </c>
    </row>
    <row r="59" spans="1:22" ht="15" x14ac:dyDescent="0.25">
      <c r="A59" s="59" t="s">
        <v>3721</v>
      </c>
      <c r="B59" s="9" t="s">
        <v>429</v>
      </c>
      <c r="C59" s="3" t="s">
        <v>430</v>
      </c>
      <c r="D59" s="3" t="s">
        <v>142</v>
      </c>
      <c r="E59" s="74" t="s">
        <v>3721</v>
      </c>
      <c r="F59" s="3" t="s">
        <v>427</v>
      </c>
      <c r="G59" s="3" t="s">
        <v>275</v>
      </c>
      <c r="H59" s="3" t="s">
        <v>325</v>
      </c>
      <c r="I59" s="3" t="s">
        <v>282</v>
      </c>
      <c r="J59" s="3" t="s">
        <v>431</v>
      </c>
      <c r="K59" s="8">
        <v>4.3699999999999477</v>
      </c>
      <c r="L59" s="3" t="s">
        <v>73</v>
      </c>
      <c r="M59" s="37">
        <v>8.3999999999999995E-3</v>
      </c>
      <c r="N59" s="37">
        <v>3.4500000000002508E-2</v>
      </c>
      <c r="O59" s="8">
        <v>14.810328999999999</v>
      </c>
      <c r="P59" s="8">
        <v>4859428</v>
      </c>
      <c r="Q59" s="8">
        <v>0</v>
      </c>
      <c r="R59" s="8">
        <v>719.69728156200006</v>
      </c>
      <c r="S59" s="37">
        <v>1.8622317364516533E-3</v>
      </c>
      <c r="T59" s="37">
        <v>3.2616130878779276E-3</v>
      </c>
      <c r="U59" s="37">
        <v>2.0677925159486851E-4</v>
      </c>
      <c r="V59" s="59" t="s">
        <v>3720</v>
      </c>
    </row>
    <row r="60" spans="1:22" ht="15" x14ac:dyDescent="0.25">
      <c r="A60" s="59" t="s">
        <v>3721</v>
      </c>
      <c r="B60" s="9" t="s">
        <v>432</v>
      </c>
      <c r="C60" s="3" t="s">
        <v>433</v>
      </c>
      <c r="D60" s="3" t="s">
        <v>142</v>
      </c>
      <c r="E60" s="74" t="s">
        <v>3721</v>
      </c>
      <c r="F60" s="3" t="s">
        <v>427</v>
      </c>
      <c r="G60" s="3" t="s">
        <v>275</v>
      </c>
      <c r="H60" s="3" t="s">
        <v>333</v>
      </c>
      <c r="I60" s="3" t="s">
        <v>277</v>
      </c>
      <c r="J60" s="3" t="s">
        <v>434</v>
      </c>
      <c r="K60" s="8">
        <v>4.730000000000663</v>
      </c>
      <c r="L60" s="3" t="s">
        <v>73</v>
      </c>
      <c r="M60" s="37">
        <v>3.09E-2</v>
      </c>
      <c r="N60" s="37">
        <v>3.5200000000000994E-2</v>
      </c>
      <c r="O60" s="8">
        <v>12.503081999999999</v>
      </c>
      <c r="P60" s="8">
        <v>5195474</v>
      </c>
      <c r="Q60" s="8">
        <v>0</v>
      </c>
      <c r="R60" s="8">
        <v>649.59437588200001</v>
      </c>
      <c r="S60" s="37">
        <v>6.5805694736842098E-4</v>
      </c>
      <c r="T60" s="37">
        <v>2.9439120759081295E-3</v>
      </c>
      <c r="U60" s="37">
        <v>1.8663769104919719E-4</v>
      </c>
      <c r="V60" s="59" t="s">
        <v>3720</v>
      </c>
    </row>
    <row r="61" spans="1:22" ht="15" x14ac:dyDescent="0.25">
      <c r="A61" s="59" t="s">
        <v>3721</v>
      </c>
      <c r="B61" s="9" t="s">
        <v>435</v>
      </c>
      <c r="C61" s="3" t="s">
        <v>436</v>
      </c>
      <c r="D61" s="3" t="s">
        <v>142</v>
      </c>
      <c r="E61" s="74" t="s">
        <v>3721</v>
      </c>
      <c r="F61" s="3" t="s">
        <v>427</v>
      </c>
      <c r="G61" s="3" t="s">
        <v>275</v>
      </c>
      <c r="H61" s="3" t="s">
        <v>333</v>
      </c>
      <c r="I61" s="3" t="s">
        <v>277</v>
      </c>
      <c r="J61" s="3" t="s">
        <v>437</v>
      </c>
      <c r="K61" s="8">
        <v>0.24999999999973535</v>
      </c>
      <c r="L61" s="3" t="s">
        <v>73</v>
      </c>
      <c r="M61" s="37">
        <v>1.5900000000000001E-2</v>
      </c>
      <c r="N61" s="37">
        <v>6.31000000000001E-2</v>
      </c>
      <c r="O61" s="8">
        <v>25.138007000000002</v>
      </c>
      <c r="P61" s="8">
        <v>5566402</v>
      </c>
      <c r="Q61" s="8">
        <v>0</v>
      </c>
      <c r="R61" s="8">
        <v>1399.2825102449999</v>
      </c>
      <c r="S61" s="37">
        <v>1.6792255845023379E-3</v>
      </c>
      <c r="T61" s="37">
        <v>6.341441417075302E-3</v>
      </c>
      <c r="U61" s="37">
        <v>4.0203374064477949E-4</v>
      </c>
      <c r="V61" s="59" t="s">
        <v>3720</v>
      </c>
    </row>
    <row r="62" spans="1:22" ht="15" x14ac:dyDescent="0.25">
      <c r="A62" s="59" t="s">
        <v>3721</v>
      </c>
      <c r="B62" s="9" t="s">
        <v>438</v>
      </c>
      <c r="C62" s="3" t="s">
        <v>439</v>
      </c>
      <c r="D62" s="3" t="s">
        <v>142</v>
      </c>
      <c r="E62" s="74" t="s">
        <v>3721</v>
      </c>
      <c r="F62" s="3" t="s">
        <v>427</v>
      </c>
      <c r="G62" s="3" t="s">
        <v>275</v>
      </c>
      <c r="H62" s="3" t="s">
        <v>333</v>
      </c>
      <c r="I62" s="3" t="s">
        <v>277</v>
      </c>
      <c r="J62" s="3" t="s">
        <v>440</v>
      </c>
      <c r="K62" s="8">
        <v>1.4900000000000766</v>
      </c>
      <c r="L62" s="3" t="s">
        <v>73</v>
      </c>
      <c r="M62" s="37">
        <v>2.0199999999999999E-2</v>
      </c>
      <c r="N62" s="37">
        <v>3.3799999999999678E-2</v>
      </c>
      <c r="O62" s="8">
        <v>39.003463000000004</v>
      </c>
      <c r="P62" s="8">
        <v>5510000</v>
      </c>
      <c r="Q62" s="8">
        <v>0</v>
      </c>
      <c r="R62" s="8">
        <v>2149.0908258159998</v>
      </c>
      <c r="S62" s="37">
        <v>1.8533363269185078E-3</v>
      </c>
      <c r="T62" s="37">
        <v>9.7395154102940685E-3</v>
      </c>
      <c r="U62" s="37">
        <v>6.174643200084778E-4</v>
      </c>
      <c r="V62" s="59" t="s">
        <v>3720</v>
      </c>
    </row>
    <row r="63" spans="1:22" ht="15" x14ac:dyDescent="0.25">
      <c r="A63" s="59" t="s">
        <v>3721</v>
      </c>
      <c r="B63" s="9" t="s">
        <v>441</v>
      </c>
      <c r="C63" s="3" t="s">
        <v>442</v>
      </c>
      <c r="D63" s="3" t="s">
        <v>142</v>
      </c>
      <c r="E63" s="74" t="s">
        <v>3721</v>
      </c>
      <c r="F63" s="3" t="s">
        <v>427</v>
      </c>
      <c r="G63" s="3" t="s">
        <v>275</v>
      </c>
      <c r="H63" s="3" t="s">
        <v>333</v>
      </c>
      <c r="I63" s="3" t="s">
        <v>277</v>
      </c>
      <c r="J63" s="3" t="s">
        <v>443</v>
      </c>
      <c r="K63" s="8">
        <v>2.5599999999999983</v>
      </c>
      <c r="L63" s="3" t="s">
        <v>73</v>
      </c>
      <c r="M63" s="37">
        <v>2.5899999999999999E-2</v>
      </c>
      <c r="N63" s="37">
        <v>3.6600000000000937E-2</v>
      </c>
      <c r="O63" s="8">
        <v>41.805120000000002</v>
      </c>
      <c r="P63" s="8">
        <v>5459551</v>
      </c>
      <c r="Q63" s="8">
        <v>0</v>
      </c>
      <c r="R63" s="8">
        <v>2282.3718734229997</v>
      </c>
      <c r="S63" s="37">
        <v>1.9791279647777306E-3</v>
      </c>
      <c r="T63" s="37">
        <v>1.0343534934027149E-2</v>
      </c>
      <c r="U63" s="37">
        <v>6.5575785811402816E-4</v>
      </c>
      <c r="V63" s="59" t="s">
        <v>3720</v>
      </c>
    </row>
    <row r="64" spans="1:22" ht="15" x14ac:dyDescent="0.25">
      <c r="A64" s="59" t="s">
        <v>3721</v>
      </c>
      <c r="B64" s="9" t="s">
        <v>444</v>
      </c>
      <c r="C64" s="3" t="s">
        <v>445</v>
      </c>
      <c r="D64" s="3" t="s">
        <v>142</v>
      </c>
      <c r="E64" s="74" t="s">
        <v>3721</v>
      </c>
      <c r="F64" s="3" t="s">
        <v>446</v>
      </c>
      <c r="G64" s="3" t="s">
        <v>309</v>
      </c>
      <c r="H64" s="3" t="s">
        <v>325</v>
      </c>
      <c r="I64" s="3" t="s">
        <v>282</v>
      </c>
      <c r="J64" s="3" t="s">
        <v>447</v>
      </c>
      <c r="K64" s="8">
        <v>2.1300000000030215</v>
      </c>
      <c r="L64" s="3" t="s">
        <v>73</v>
      </c>
      <c r="M64" s="37">
        <v>1.6E-2</v>
      </c>
      <c r="N64" s="37">
        <v>3.1000000000005922E-2</v>
      </c>
      <c r="O64" s="8">
        <v>113300.72007900001</v>
      </c>
      <c r="P64" s="8">
        <v>109.97</v>
      </c>
      <c r="Q64" s="8">
        <v>0</v>
      </c>
      <c r="R64" s="8">
        <v>124.59680181099999</v>
      </c>
      <c r="S64" s="37">
        <v>2.9223850914974255E-4</v>
      </c>
      <c r="T64" s="37">
        <v>5.6466318534993763E-4</v>
      </c>
      <c r="U64" s="37">
        <v>3.5798430937067848E-5</v>
      </c>
      <c r="V64" s="59" t="s">
        <v>3720</v>
      </c>
    </row>
    <row r="65" spans="1:22" ht="15" x14ac:dyDescent="0.25">
      <c r="A65" s="59" t="s">
        <v>3721</v>
      </c>
      <c r="B65" s="9" t="s">
        <v>448</v>
      </c>
      <c r="C65" s="3" t="s">
        <v>449</v>
      </c>
      <c r="D65" s="3" t="s">
        <v>142</v>
      </c>
      <c r="E65" s="74" t="s">
        <v>3721</v>
      </c>
      <c r="F65" s="3" t="s">
        <v>446</v>
      </c>
      <c r="G65" s="3" t="s">
        <v>309</v>
      </c>
      <c r="H65" s="3" t="s">
        <v>325</v>
      </c>
      <c r="I65" s="3" t="s">
        <v>282</v>
      </c>
      <c r="J65" s="3" t="s">
        <v>450</v>
      </c>
      <c r="K65" s="8">
        <v>2.9699999999996418</v>
      </c>
      <c r="L65" s="3" t="s">
        <v>73</v>
      </c>
      <c r="M65" s="37">
        <v>1.4200000000000001E-2</v>
      </c>
      <c r="N65" s="37">
        <v>2.9599999999992271E-2</v>
      </c>
      <c r="O65" s="8">
        <v>514659.30214499997</v>
      </c>
      <c r="P65" s="8">
        <v>107.02</v>
      </c>
      <c r="Q65" s="8">
        <v>0</v>
      </c>
      <c r="R65" s="8">
        <v>550.78838507700004</v>
      </c>
      <c r="S65" s="37">
        <v>5.3454493666474682E-4</v>
      </c>
      <c r="T65" s="37">
        <v>2.4961308753582265E-3</v>
      </c>
      <c r="U65" s="37">
        <v>1.5824932644761816E-4</v>
      </c>
      <c r="V65" s="59" t="s">
        <v>3720</v>
      </c>
    </row>
    <row r="66" spans="1:22" ht="15" x14ac:dyDescent="0.25">
      <c r="A66" s="59" t="s">
        <v>3721</v>
      </c>
      <c r="B66" s="9" t="s">
        <v>451</v>
      </c>
      <c r="C66" s="3" t="s">
        <v>452</v>
      </c>
      <c r="D66" s="3" t="s">
        <v>142</v>
      </c>
      <c r="E66" s="74" t="s">
        <v>3721</v>
      </c>
      <c r="F66" s="3" t="s">
        <v>453</v>
      </c>
      <c r="G66" s="3" t="s">
        <v>309</v>
      </c>
      <c r="H66" s="3" t="s">
        <v>325</v>
      </c>
      <c r="I66" s="3" t="s">
        <v>282</v>
      </c>
      <c r="J66" s="3" t="s">
        <v>454</v>
      </c>
      <c r="K66" s="8">
        <v>2.9216636284396853</v>
      </c>
      <c r="L66" s="3" t="s">
        <v>73</v>
      </c>
      <c r="M66" s="37">
        <v>0.04</v>
      </c>
      <c r="N66" s="37">
        <v>2.8807057271064185E-2</v>
      </c>
      <c r="O66" s="8">
        <v>2.2000000000000001E-4</v>
      </c>
      <c r="P66" s="8">
        <v>115.78</v>
      </c>
      <c r="Q66" s="8">
        <v>0</v>
      </c>
      <c r="R66" s="8">
        <v>2.2000000000000001E-7</v>
      </c>
      <c r="S66" s="37">
        <v>2.4293774938153516E-13</v>
      </c>
      <c r="T66" s="37">
        <v>9.9702318977194662E-13</v>
      </c>
      <c r="U66" s="37">
        <v>6.3209124886700164E-14</v>
      </c>
      <c r="V66" s="59" t="s">
        <v>3720</v>
      </c>
    </row>
    <row r="67" spans="1:22" ht="15" x14ac:dyDescent="0.25">
      <c r="A67" s="59" t="s">
        <v>3721</v>
      </c>
      <c r="B67" s="9" t="s">
        <v>455</v>
      </c>
      <c r="C67" s="3" t="s">
        <v>456</v>
      </c>
      <c r="D67" s="3" t="s">
        <v>142</v>
      </c>
      <c r="E67" s="74" t="s">
        <v>3721</v>
      </c>
      <c r="F67" s="3" t="s">
        <v>453</v>
      </c>
      <c r="G67" s="3" t="s">
        <v>309</v>
      </c>
      <c r="H67" s="3" t="s">
        <v>325</v>
      </c>
      <c r="I67" s="3" t="s">
        <v>282</v>
      </c>
      <c r="J67" s="3" t="s">
        <v>457</v>
      </c>
      <c r="K67" s="8">
        <v>6.8200000000004382</v>
      </c>
      <c r="L67" s="3" t="s">
        <v>73</v>
      </c>
      <c r="M67" s="37">
        <v>2.5000000000000001E-2</v>
      </c>
      <c r="N67" s="37">
        <v>3.1799999999996317E-2</v>
      </c>
      <c r="O67" s="8">
        <v>735008.77422999998</v>
      </c>
      <c r="P67" s="8">
        <v>106.56</v>
      </c>
      <c r="Q67" s="8">
        <v>0</v>
      </c>
      <c r="R67" s="8">
        <v>783.22534970599997</v>
      </c>
      <c r="S67" s="37">
        <v>1.2405137409197524E-3</v>
      </c>
      <c r="T67" s="37">
        <v>3.5495174385187477E-3</v>
      </c>
      <c r="U67" s="37">
        <v>2.2503176792725436E-4</v>
      </c>
      <c r="V67" s="59" t="s">
        <v>3720</v>
      </c>
    </row>
    <row r="68" spans="1:22" ht="15" x14ac:dyDescent="0.25">
      <c r="A68" s="59" t="s">
        <v>3721</v>
      </c>
      <c r="B68" s="9" t="s">
        <v>458</v>
      </c>
      <c r="C68" s="3" t="s">
        <v>459</v>
      </c>
      <c r="D68" s="3" t="s">
        <v>142</v>
      </c>
      <c r="E68" s="74" t="s">
        <v>3721</v>
      </c>
      <c r="F68" s="3" t="s">
        <v>453</v>
      </c>
      <c r="G68" s="3" t="s">
        <v>309</v>
      </c>
      <c r="H68" s="3" t="s">
        <v>325</v>
      </c>
      <c r="I68" s="3" t="s">
        <v>282</v>
      </c>
      <c r="J68" s="3" t="s">
        <v>460</v>
      </c>
      <c r="K68" s="8">
        <v>4.2700000000002163</v>
      </c>
      <c r="L68" s="3" t="s">
        <v>73</v>
      </c>
      <c r="M68" s="37">
        <v>3.5000000000000003E-2</v>
      </c>
      <c r="N68" s="37">
        <v>3.1199999999989472E-2</v>
      </c>
      <c r="O68" s="8">
        <v>226864.00905600001</v>
      </c>
      <c r="P68" s="8">
        <v>115.14</v>
      </c>
      <c r="Q68" s="8">
        <v>0</v>
      </c>
      <c r="R68" s="8">
        <v>261.21121997800003</v>
      </c>
      <c r="S68" s="37">
        <v>2.5732860504820053E-4</v>
      </c>
      <c r="T68" s="37">
        <v>1.1837892897576692E-3</v>
      </c>
      <c r="U68" s="37">
        <v>7.504969375180323E-5</v>
      </c>
      <c r="V68" s="59" t="s">
        <v>3720</v>
      </c>
    </row>
    <row r="69" spans="1:22" ht="15" x14ac:dyDescent="0.25">
      <c r="A69" s="59" t="s">
        <v>3721</v>
      </c>
      <c r="B69" s="9" t="s">
        <v>461</v>
      </c>
      <c r="C69" s="3" t="s">
        <v>462</v>
      </c>
      <c r="D69" s="3" t="s">
        <v>142</v>
      </c>
      <c r="E69" s="74" t="s">
        <v>3721</v>
      </c>
      <c r="F69" s="3" t="s">
        <v>463</v>
      </c>
      <c r="G69" s="3" t="s">
        <v>464</v>
      </c>
      <c r="H69" s="3" t="s">
        <v>325</v>
      </c>
      <c r="I69" s="3" t="s">
        <v>282</v>
      </c>
      <c r="J69" s="3" t="s">
        <v>465</v>
      </c>
      <c r="K69" s="8">
        <v>3.9399999999993054</v>
      </c>
      <c r="L69" s="3" t="s">
        <v>73</v>
      </c>
      <c r="M69" s="37">
        <v>2.1999999999999999E-2</v>
      </c>
      <c r="N69" s="37">
        <v>3.0799999999989388E-2</v>
      </c>
      <c r="O69" s="8">
        <v>402852.784637</v>
      </c>
      <c r="P69" s="8">
        <v>99.64</v>
      </c>
      <c r="Q69" s="8">
        <v>0</v>
      </c>
      <c r="R69" s="8">
        <v>401.40251457800002</v>
      </c>
      <c r="S69" s="37">
        <v>1.4719942367247437E-3</v>
      </c>
      <c r="T69" s="37">
        <v>1.8191255248501722E-3</v>
      </c>
      <c r="U69" s="37">
        <v>1.1532864397180129E-4</v>
      </c>
      <c r="V69" s="59" t="s">
        <v>3720</v>
      </c>
    </row>
    <row r="70" spans="1:22" ht="15" x14ac:dyDescent="0.25">
      <c r="A70" s="59" t="s">
        <v>3721</v>
      </c>
      <c r="B70" s="9" t="s">
        <v>466</v>
      </c>
      <c r="C70" s="3" t="s">
        <v>467</v>
      </c>
      <c r="D70" s="3" t="s">
        <v>142</v>
      </c>
      <c r="E70" s="74" t="s">
        <v>3721</v>
      </c>
      <c r="F70" s="3" t="s">
        <v>468</v>
      </c>
      <c r="G70" s="3" t="s">
        <v>469</v>
      </c>
      <c r="H70" s="3" t="s">
        <v>470</v>
      </c>
      <c r="I70" s="3" t="s">
        <v>282</v>
      </c>
      <c r="J70" s="3" t="s">
        <v>471</v>
      </c>
      <c r="K70" s="8">
        <v>5.6299999999999839</v>
      </c>
      <c r="L70" s="3" t="s">
        <v>73</v>
      </c>
      <c r="M70" s="37">
        <v>5.1499999999999997E-2</v>
      </c>
      <c r="N70" s="37">
        <v>3.2599999999998575E-2</v>
      </c>
      <c r="O70" s="8">
        <v>1166961.5859740002</v>
      </c>
      <c r="P70" s="8">
        <v>151.19999999999999</v>
      </c>
      <c r="Q70" s="8">
        <v>0</v>
      </c>
      <c r="R70" s="8">
        <v>1764.4459178449999</v>
      </c>
      <c r="S70" s="37">
        <v>3.7314468544709996E-4</v>
      </c>
      <c r="T70" s="37">
        <v>7.9963340781359638E-3</v>
      </c>
      <c r="U70" s="37">
        <v>5.0695037444042218E-4</v>
      </c>
      <c r="V70" s="59" t="s">
        <v>3720</v>
      </c>
    </row>
    <row r="71" spans="1:22" ht="15" x14ac:dyDescent="0.25">
      <c r="A71" s="59" t="s">
        <v>3721</v>
      </c>
      <c r="B71" s="9" t="s">
        <v>472</v>
      </c>
      <c r="C71" s="3" t="s">
        <v>473</v>
      </c>
      <c r="D71" s="3" t="s">
        <v>142</v>
      </c>
      <c r="E71" s="74" t="s">
        <v>3721</v>
      </c>
      <c r="F71" s="3" t="s">
        <v>474</v>
      </c>
      <c r="G71" s="3" t="s">
        <v>309</v>
      </c>
      <c r="H71" s="3" t="s">
        <v>475</v>
      </c>
      <c r="I71" s="3" t="s">
        <v>277</v>
      </c>
      <c r="J71" s="3" t="s">
        <v>476</v>
      </c>
      <c r="K71" s="8">
        <v>7.7299999999992925</v>
      </c>
      <c r="L71" s="3" t="s">
        <v>73</v>
      </c>
      <c r="M71" s="37">
        <v>2.5600000000000001E-2</v>
      </c>
      <c r="N71" s="37">
        <v>4.0500000000005698E-2</v>
      </c>
      <c r="O71" s="8">
        <v>671288.05688299995</v>
      </c>
      <c r="P71" s="8">
        <v>94.1</v>
      </c>
      <c r="Q71" s="8">
        <v>0</v>
      </c>
      <c r="R71" s="8">
        <v>631.68206152700009</v>
      </c>
      <c r="S71" s="37">
        <v>1.0044305510371419E-3</v>
      </c>
      <c r="T71" s="37">
        <v>2.8627348359334939E-3</v>
      </c>
      <c r="U71" s="37">
        <v>1.814912287079471E-4</v>
      </c>
      <c r="V71" s="59" t="s">
        <v>3720</v>
      </c>
    </row>
    <row r="72" spans="1:22" ht="15" x14ac:dyDescent="0.25">
      <c r="A72" s="59" t="s">
        <v>3721</v>
      </c>
      <c r="B72" s="9" t="s">
        <v>477</v>
      </c>
      <c r="C72" s="3" t="s">
        <v>478</v>
      </c>
      <c r="D72" s="3" t="s">
        <v>142</v>
      </c>
      <c r="E72" s="74" t="s">
        <v>3721</v>
      </c>
      <c r="F72" s="3" t="s">
        <v>479</v>
      </c>
      <c r="G72" s="3" t="s">
        <v>480</v>
      </c>
      <c r="H72" s="3" t="s">
        <v>475</v>
      </c>
      <c r="I72" s="3" t="s">
        <v>277</v>
      </c>
      <c r="J72" s="3" t="s">
        <v>481</v>
      </c>
      <c r="K72" s="8">
        <v>4.4500000000005224</v>
      </c>
      <c r="L72" s="3" t="s">
        <v>73</v>
      </c>
      <c r="M72" s="37">
        <v>1.7000000000000001E-2</v>
      </c>
      <c r="N72" s="37">
        <v>2.5899999999995305E-2</v>
      </c>
      <c r="O72" s="8">
        <v>687462.82605899998</v>
      </c>
      <c r="P72" s="8">
        <v>106.1</v>
      </c>
      <c r="Q72" s="8">
        <v>0</v>
      </c>
      <c r="R72" s="8">
        <v>729.39805836000005</v>
      </c>
      <c r="S72" s="37">
        <v>5.4163343895480764E-4</v>
      </c>
      <c r="T72" s="37">
        <v>3.3055762670888716E-3</v>
      </c>
      <c r="U72" s="37">
        <v>2.0956642255906297E-4</v>
      </c>
      <c r="V72" s="59" t="s">
        <v>3720</v>
      </c>
    </row>
    <row r="73" spans="1:22" ht="15" x14ac:dyDescent="0.25">
      <c r="A73" s="59" t="s">
        <v>3721</v>
      </c>
      <c r="B73" s="9" t="s">
        <v>482</v>
      </c>
      <c r="C73" s="3" t="s">
        <v>483</v>
      </c>
      <c r="D73" s="3" t="s">
        <v>142</v>
      </c>
      <c r="E73" s="74" t="s">
        <v>3721</v>
      </c>
      <c r="F73" s="3" t="s">
        <v>479</v>
      </c>
      <c r="G73" s="3" t="s">
        <v>480</v>
      </c>
      <c r="H73" s="3" t="s">
        <v>475</v>
      </c>
      <c r="I73" s="3" t="s">
        <v>277</v>
      </c>
      <c r="J73" s="3" t="s">
        <v>484</v>
      </c>
      <c r="K73" s="8">
        <v>9.3200000000011229</v>
      </c>
      <c r="L73" s="3" t="s">
        <v>73</v>
      </c>
      <c r="M73" s="37">
        <v>5.7999999999999996E-3</v>
      </c>
      <c r="N73" s="37">
        <v>2.9300000000009454E-2</v>
      </c>
      <c r="O73" s="8">
        <v>315686.34083100001</v>
      </c>
      <c r="P73" s="8">
        <v>87.7</v>
      </c>
      <c r="Q73" s="8">
        <v>0</v>
      </c>
      <c r="R73" s="8">
        <v>276.85692090799995</v>
      </c>
      <c r="S73" s="37">
        <v>6.5993051475762127E-4</v>
      </c>
      <c r="T73" s="37">
        <v>1.2546944108824257E-3</v>
      </c>
      <c r="U73" s="37">
        <v>7.9544925861004708E-5</v>
      </c>
      <c r="V73" s="59" t="s">
        <v>3720</v>
      </c>
    </row>
    <row r="74" spans="1:22" ht="15" x14ac:dyDescent="0.25">
      <c r="A74" s="59" t="s">
        <v>3721</v>
      </c>
      <c r="B74" s="9" t="s">
        <v>485</v>
      </c>
      <c r="C74" s="3" t="s">
        <v>486</v>
      </c>
      <c r="D74" s="3" t="s">
        <v>142</v>
      </c>
      <c r="E74" s="74" t="s">
        <v>3721</v>
      </c>
      <c r="F74" s="3" t="s">
        <v>340</v>
      </c>
      <c r="G74" s="3" t="s">
        <v>309</v>
      </c>
      <c r="H74" s="3" t="s">
        <v>475</v>
      </c>
      <c r="I74" s="3" t="s">
        <v>277</v>
      </c>
      <c r="J74" s="3" t="s">
        <v>487</v>
      </c>
      <c r="K74" s="8">
        <v>1.9399999999997546</v>
      </c>
      <c r="L74" s="3" t="s">
        <v>73</v>
      </c>
      <c r="M74" s="37">
        <v>1.95E-2</v>
      </c>
      <c r="N74" s="37">
        <v>3.2099999999997138E-2</v>
      </c>
      <c r="O74" s="8">
        <v>626656.00086899998</v>
      </c>
      <c r="P74" s="8">
        <v>110.25</v>
      </c>
      <c r="Q74" s="8">
        <v>0</v>
      </c>
      <c r="R74" s="8">
        <v>690.888240946</v>
      </c>
      <c r="S74" s="37">
        <v>1.1011784699819498E-3</v>
      </c>
      <c r="T74" s="37">
        <v>3.1310527171086824E-3</v>
      </c>
      <c r="U74" s="37">
        <v>1.9850200502140138E-4</v>
      </c>
      <c r="V74" s="59" t="s">
        <v>3720</v>
      </c>
    </row>
    <row r="75" spans="1:22" ht="15" x14ac:dyDescent="0.25">
      <c r="A75" s="59" t="s">
        <v>3721</v>
      </c>
      <c r="B75" s="9" t="s">
        <v>488</v>
      </c>
      <c r="C75" s="3" t="s">
        <v>489</v>
      </c>
      <c r="D75" s="3" t="s">
        <v>142</v>
      </c>
      <c r="E75" s="74" t="s">
        <v>3721</v>
      </c>
      <c r="F75" s="3" t="s">
        <v>340</v>
      </c>
      <c r="G75" s="3" t="s">
        <v>309</v>
      </c>
      <c r="H75" s="3" t="s">
        <v>475</v>
      </c>
      <c r="I75" s="3" t="s">
        <v>277</v>
      </c>
      <c r="J75" s="3" t="s">
        <v>490</v>
      </c>
      <c r="K75" s="8">
        <v>5.1500000000001425</v>
      </c>
      <c r="L75" s="3" t="s">
        <v>73</v>
      </c>
      <c r="M75" s="37">
        <v>1.17E-2</v>
      </c>
      <c r="N75" s="37">
        <v>3.9200000000000519E-2</v>
      </c>
      <c r="O75" s="8">
        <v>1062458.972578</v>
      </c>
      <c r="P75" s="8">
        <v>96.51</v>
      </c>
      <c r="Q75" s="8">
        <v>0</v>
      </c>
      <c r="R75" s="8">
        <v>1025.37915441</v>
      </c>
      <c r="S75" s="37">
        <v>1.4728540949752959E-3</v>
      </c>
      <c r="T75" s="37">
        <v>4.6469399784341801E-3</v>
      </c>
      <c r="U75" s="37">
        <v>2.9460599557873043E-4</v>
      </c>
      <c r="V75" s="59" t="s">
        <v>3720</v>
      </c>
    </row>
    <row r="76" spans="1:22" ht="15" x14ac:dyDescent="0.25">
      <c r="A76" s="59" t="s">
        <v>3721</v>
      </c>
      <c r="B76" s="9" t="s">
        <v>491</v>
      </c>
      <c r="C76" s="3" t="s">
        <v>492</v>
      </c>
      <c r="D76" s="3" t="s">
        <v>142</v>
      </c>
      <c r="E76" s="74" t="s">
        <v>3721</v>
      </c>
      <c r="F76" s="3" t="s">
        <v>340</v>
      </c>
      <c r="G76" s="3" t="s">
        <v>309</v>
      </c>
      <c r="H76" s="3" t="s">
        <v>475</v>
      </c>
      <c r="I76" s="3" t="s">
        <v>277</v>
      </c>
      <c r="J76" s="3" t="s">
        <v>493</v>
      </c>
      <c r="K76" s="8">
        <v>3.4999999999996088</v>
      </c>
      <c r="L76" s="3" t="s">
        <v>73</v>
      </c>
      <c r="M76" s="37">
        <v>3.3500000000000002E-2</v>
      </c>
      <c r="N76" s="37">
        <v>3.380000000000339E-2</v>
      </c>
      <c r="O76" s="8">
        <v>916653.88654800004</v>
      </c>
      <c r="P76" s="8">
        <v>111.29</v>
      </c>
      <c r="Q76" s="8">
        <v>0</v>
      </c>
      <c r="R76" s="8">
        <v>1020.14411034</v>
      </c>
      <c r="S76" s="37">
        <v>1.3754698643775808E-3</v>
      </c>
      <c r="T76" s="37">
        <v>4.623215158719325E-3</v>
      </c>
      <c r="U76" s="37">
        <v>2.9310189305869404E-4</v>
      </c>
      <c r="V76" s="59" t="s">
        <v>3720</v>
      </c>
    </row>
    <row r="77" spans="1:22" ht="15" x14ac:dyDescent="0.25">
      <c r="A77" s="59" t="s">
        <v>3721</v>
      </c>
      <c r="B77" s="9" t="s">
        <v>494</v>
      </c>
      <c r="C77" s="3" t="s">
        <v>495</v>
      </c>
      <c r="D77" s="3" t="s">
        <v>142</v>
      </c>
      <c r="E77" s="74" t="s">
        <v>3721</v>
      </c>
      <c r="F77" s="3" t="s">
        <v>340</v>
      </c>
      <c r="G77" s="3" t="s">
        <v>309</v>
      </c>
      <c r="H77" s="3" t="s">
        <v>475</v>
      </c>
      <c r="I77" s="3" t="s">
        <v>277</v>
      </c>
      <c r="J77" s="3" t="s">
        <v>496</v>
      </c>
      <c r="K77" s="8">
        <v>5.160000000000263</v>
      </c>
      <c r="L77" s="3" t="s">
        <v>73</v>
      </c>
      <c r="M77" s="37">
        <v>1.3299999999999999E-2</v>
      </c>
      <c r="N77" s="37">
        <v>3.9200000000001588E-2</v>
      </c>
      <c r="O77" s="8">
        <v>1935499.973496</v>
      </c>
      <c r="P77" s="8">
        <v>97.5</v>
      </c>
      <c r="Q77" s="8">
        <v>0</v>
      </c>
      <c r="R77" s="8">
        <v>1887.1124740760001</v>
      </c>
      <c r="S77" s="37">
        <v>1.6298947145229473E-3</v>
      </c>
      <c r="T77" s="37">
        <v>8.5522495380076519E-3</v>
      </c>
      <c r="U77" s="37">
        <v>5.4219421840508912E-4</v>
      </c>
      <c r="V77" s="59" t="s">
        <v>3720</v>
      </c>
    </row>
    <row r="78" spans="1:22" ht="15" x14ac:dyDescent="0.25">
      <c r="A78" s="59" t="s">
        <v>3721</v>
      </c>
      <c r="B78" s="9" t="s">
        <v>497</v>
      </c>
      <c r="C78" s="3" t="s">
        <v>498</v>
      </c>
      <c r="D78" s="3" t="s">
        <v>142</v>
      </c>
      <c r="E78" s="74" t="s">
        <v>3721</v>
      </c>
      <c r="F78" s="3" t="s">
        <v>340</v>
      </c>
      <c r="G78" s="3" t="s">
        <v>309</v>
      </c>
      <c r="H78" s="3" t="s">
        <v>470</v>
      </c>
      <c r="I78" s="3" t="s">
        <v>282</v>
      </c>
      <c r="J78" s="3" t="s">
        <v>499</v>
      </c>
      <c r="K78" s="8">
        <v>5.7500000000002158</v>
      </c>
      <c r="L78" s="3" t="s">
        <v>73</v>
      </c>
      <c r="M78" s="37">
        <v>1.8700000000000001E-2</v>
      </c>
      <c r="N78" s="37">
        <v>4.0400000000004745E-2</v>
      </c>
      <c r="O78" s="8">
        <v>525386.35158300004</v>
      </c>
      <c r="P78" s="8">
        <v>95.22</v>
      </c>
      <c r="Q78" s="8">
        <v>0</v>
      </c>
      <c r="R78" s="8">
        <v>500.272883949</v>
      </c>
      <c r="S78" s="37">
        <v>9.3962468687991266E-4</v>
      </c>
      <c r="T78" s="37">
        <v>2.2671984841420132E-3</v>
      </c>
      <c r="U78" s="37">
        <v>1.4373550544982726E-4</v>
      </c>
      <c r="V78" s="59" t="s">
        <v>3720</v>
      </c>
    </row>
    <row r="79" spans="1:22" ht="15" x14ac:dyDescent="0.25">
      <c r="A79" s="59" t="s">
        <v>3721</v>
      </c>
      <c r="B79" s="9" t="s">
        <v>500</v>
      </c>
      <c r="C79" s="3" t="s">
        <v>501</v>
      </c>
      <c r="D79" s="3" t="s">
        <v>142</v>
      </c>
      <c r="E79" s="74" t="s">
        <v>3721</v>
      </c>
      <c r="F79" s="3" t="s">
        <v>502</v>
      </c>
      <c r="G79" s="3" t="s">
        <v>275</v>
      </c>
      <c r="H79" s="3" t="s">
        <v>475</v>
      </c>
      <c r="I79" s="3" t="s">
        <v>277</v>
      </c>
      <c r="J79" s="3" t="s">
        <v>503</v>
      </c>
      <c r="K79" s="8">
        <v>0.78999999999929627</v>
      </c>
      <c r="L79" s="3" t="s">
        <v>73</v>
      </c>
      <c r="M79" s="37">
        <v>2.1999999999999999E-2</v>
      </c>
      <c r="N79" s="37">
        <v>3.9200000000000707E-2</v>
      </c>
      <c r="O79" s="8">
        <v>12.426174</v>
      </c>
      <c r="P79" s="8">
        <v>5518513</v>
      </c>
      <c r="Q79" s="8">
        <v>0</v>
      </c>
      <c r="R79" s="8">
        <v>685.74001594900005</v>
      </c>
      <c r="S79" s="37">
        <v>2.4684493444576878E-3</v>
      </c>
      <c r="T79" s="37">
        <v>3.1077213547988074E-3</v>
      </c>
      <c r="U79" s="37">
        <v>1.9702284685421865E-4</v>
      </c>
      <c r="V79" s="59" t="s">
        <v>3720</v>
      </c>
    </row>
    <row r="80" spans="1:22" ht="15" x14ac:dyDescent="0.25">
      <c r="A80" s="59" t="s">
        <v>3721</v>
      </c>
      <c r="B80" s="9" t="s">
        <v>504</v>
      </c>
      <c r="C80" s="3" t="s">
        <v>505</v>
      </c>
      <c r="D80" s="3" t="s">
        <v>142</v>
      </c>
      <c r="E80" s="74" t="s">
        <v>3721</v>
      </c>
      <c r="F80" s="3" t="s">
        <v>502</v>
      </c>
      <c r="G80" s="3" t="s">
        <v>275</v>
      </c>
      <c r="H80" s="3" t="s">
        <v>475</v>
      </c>
      <c r="I80" s="3" t="s">
        <v>277</v>
      </c>
      <c r="J80" s="3" t="s">
        <v>506</v>
      </c>
      <c r="K80" s="8">
        <v>2.6700000000007833</v>
      </c>
      <c r="L80" s="3" t="s">
        <v>73</v>
      </c>
      <c r="M80" s="37">
        <v>2.3199999999999998E-2</v>
      </c>
      <c r="N80" s="37">
        <v>3.5899999999995089E-2</v>
      </c>
      <c r="O80" s="8">
        <v>16.414414999999998</v>
      </c>
      <c r="P80" s="8">
        <v>5423550</v>
      </c>
      <c r="Q80" s="8">
        <v>0</v>
      </c>
      <c r="R80" s="8">
        <v>890.2440179570001</v>
      </c>
      <c r="S80" s="37">
        <v>2.7357358333333329E-3</v>
      </c>
      <c r="T80" s="37">
        <v>4.0345178657221923E-3</v>
      </c>
      <c r="U80" s="37">
        <v>2.5577975141218983E-4</v>
      </c>
      <c r="V80" s="59" t="s">
        <v>3720</v>
      </c>
    </row>
    <row r="81" spans="1:22" ht="15" x14ac:dyDescent="0.25">
      <c r="A81" s="59" t="s">
        <v>3721</v>
      </c>
      <c r="B81" s="9" t="s">
        <v>507</v>
      </c>
      <c r="C81" s="3" t="s">
        <v>508</v>
      </c>
      <c r="D81" s="3" t="s">
        <v>142</v>
      </c>
      <c r="E81" s="74" t="s">
        <v>3721</v>
      </c>
      <c r="F81" s="3" t="s">
        <v>502</v>
      </c>
      <c r="G81" s="3" t="s">
        <v>275</v>
      </c>
      <c r="H81" s="3" t="s">
        <v>475</v>
      </c>
      <c r="I81" s="3" t="s">
        <v>277</v>
      </c>
      <c r="J81" s="3" t="s">
        <v>509</v>
      </c>
      <c r="K81" s="8">
        <v>4.3900000000000734</v>
      </c>
      <c r="L81" s="3" t="s">
        <v>73</v>
      </c>
      <c r="M81" s="37">
        <v>1.09E-2</v>
      </c>
      <c r="N81" s="37">
        <v>3.6999999999998874E-2</v>
      </c>
      <c r="O81" s="8">
        <v>24.105239000000001</v>
      </c>
      <c r="P81" s="8">
        <v>4827766</v>
      </c>
      <c r="Q81" s="8">
        <v>0</v>
      </c>
      <c r="R81" s="8">
        <v>1163.7445319809999</v>
      </c>
      <c r="S81" s="37">
        <v>1.3274540998953687E-3</v>
      </c>
      <c r="T81" s="37">
        <v>5.2740012970698075E-3</v>
      </c>
      <c r="U81" s="37">
        <v>3.3436033390091567E-4</v>
      </c>
      <c r="V81" s="59" t="s">
        <v>3720</v>
      </c>
    </row>
    <row r="82" spans="1:22" ht="15" x14ac:dyDescent="0.25">
      <c r="A82" s="59" t="s">
        <v>3721</v>
      </c>
      <c r="B82" s="9" t="s">
        <v>510</v>
      </c>
      <c r="C82" s="3" t="s">
        <v>511</v>
      </c>
      <c r="D82" s="3" t="s">
        <v>142</v>
      </c>
      <c r="E82" s="74" t="s">
        <v>3721</v>
      </c>
      <c r="F82" s="3" t="s">
        <v>502</v>
      </c>
      <c r="G82" s="3" t="s">
        <v>275</v>
      </c>
      <c r="H82" s="3" t="s">
        <v>475</v>
      </c>
      <c r="I82" s="3" t="s">
        <v>277</v>
      </c>
      <c r="J82" s="3" t="s">
        <v>512</v>
      </c>
      <c r="K82" s="8">
        <v>5.0299999999998928</v>
      </c>
      <c r="L82" s="3" t="s">
        <v>73</v>
      </c>
      <c r="M82" s="37">
        <v>2.9899999999999999E-2</v>
      </c>
      <c r="N82" s="37">
        <v>3.3999999999997942E-2</v>
      </c>
      <c r="O82" s="8">
        <v>21.841939</v>
      </c>
      <c r="P82" s="8">
        <v>5169986</v>
      </c>
      <c r="Q82" s="8">
        <v>0</v>
      </c>
      <c r="R82" s="8">
        <v>1129.2252105320001</v>
      </c>
      <c r="S82" s="37">
        <v>1.3651211875000001E-3</v>
      </c>
      <c r="T82" s="37">
        <v>5.1175623698886943E-3</v>
      </c>
      <c r="U82" s="37">
        <v>3.244424425351249E-4</v>
      </c>
      <c r="V82" s="59" t="s">
        <v>3720</v>
      </c>
    </row>
    <row r="83" spans="1:22" ht="15" x14ac:dyDescent="0.25">
      <c r="A83" s="59" t="s">
        <v>3721</v>
      </c>
      <c r="B83" s="9" t="s">
        <v>513</v>
      </c>
      <c r="C83" s="3" t="s">
        <v>514</v>
      </c>
      <c r="D83" s="3" t="s">
        <v>142</v>
      </c>
      <c r="E83" s="74" t="s">
        <v>3721</v>
      </c>
      <c r="F83" s="3" t="s">
        <v>274</v>
      </c>
      <c r="G83" s="3" t="s">
        <v>275</v>
      </c>
      <c r="H83" s="3" t="s">
        <v>475</v>
      </c>
      <c r="I83" s="3" t="s">
        <v>277</v>
      </c>
      <c r="J83" s="3" t="s">
        <v>515</v>
      </c>
      <c r="K83" s="8">
        <v>2.0399999999998277</v>
      </c>
      <c r="L83" s="3" t="s">
        <v>73</v>
      </c>
      <c r="M83" s="37">
        <v>1.46E-2</v>
      </c>
      <c r="N83" s="37">
        <v>3.4599999999999437E-2</v>
      </c>
      <c r="O83" s="8">
        <v>43.881641999999999</v>
      </c>
      <c r="P83" s="8">
        <v>5387000</v>
      </c>
      <c r="Q83" s="8">
        <v>0</v>
      </c>
      <c r="R83" s="8">
        <v>2363.9041027079998</v>
      </c>
      <c r="S83" s="37">
        <v>1.647641722674877E-3</v>
      </c>
      <c r="T83" s="37">
        <v>1.0713032767258733E-2</v>
      </c>
      <c r="U83" s="37">
        <v>6.7918322567387648E-4</v>
      </c>
      <c r="V83" s="59" t="s">
        <v>3720</v>
      </c>
    </row>
    <row r="84" spans="1:22" ht="15" x14ac:dyDescent="0.25">
      <c r="A84" s="59" t="s">
        <v>3721</v>
      </c>
      <c r="B84" s="9" t="s">
        <v>516</v>
      </c>
      <c r="C84" s="3" t="s">
        <v>517</v>
      </c>
      <c r="D84" s="3" t="s">
        <v>142</v>
      </c>
      <c r="E84" s="74" t="s">
        <v>3721</v>
      </c>
      <c r="F84" s="3" t="s">
        <v>274</v>
      </c>
      <c r="G84" s="3" t="s">
        <v>275</v>
      </c>
      <c r="H84" s="3" t="s">
        <v>475</v>
      </c>
      <c r="I84" s="3" t="s">
        <v>277</v>
      </c>
      <c r="J84" s="3" t="s">
        <v>518</v>
      </c>
      <c r="K84" s="8">
        <v>2.6799999999999109</v>
      </c>
      <c r="L84" s="3" t="s">
        <v>73</v>
      </c>
      <c r="M84" s="37">
        <v>2.4199999999999999E-2</v>
      </c>
      <c r="N84" s="37">
        <v>3.7999999999999853E-2</v>
      </c>
      <c r="O84" s="8">
        <v>69.173466000000005</v>
      </c>
      <c r="P84" s="8">
        <v>5405050</v>
      </c>
      <c r="Q84" s="8">
        <v>0</v>
      </c>
      <c r="R84" s="8">
        <v>3738.8604302249996</v>
      </c>
      <c r="S84" s="37">
        <v>2.28415882974508E-3</v>
      </c>
      <c r="T84" s="37">
        <v>1.6944229782977462E-2</v>
      </c>
      <c r="U84" s="37">
        <v>1.0742277084910613E-3</v>
      </c>
      <c r="V84" s="59" t="s">
        <v>3720</v>
      </c>
    </row>
    <row r="85" spans="1:22" ht="15" x14ac:dyDescent="0.25">
      <c r="A85" s="59" t="s">
        <v>3721</v>
      </c>
      <c r="B85" s="9" t="s">
        <v>519</v>
      </c>
      <c r="C85" s="3" t="s">
        <v>520</v>
      </c>
      <c r="D85" s="3" t="s">
        <v>142</v>
      </c>
      <c r="E85" s="74" t="s">
        <v>3721</v>
      </c>
      <c r="F85" s="3" t="s">
        <v>274</v>
      </c>
      <c r="G85" s="3" t="s">
        <v>275</v>
      </c>
      <c r="H85" s="3" t="s">
        <v>475</v>
      </c>
      <c r="I85" s="3" t="s">
        <v>277</v>
      </c>
      <c r="J85" s="3" t="s">
        <v>278</v>
      </c>
      <c r="K85" s="8">
        <v>4.0699999999997365</v>
      </c>
      <c r="L85" s="3" t="s">
        <v>73</v>
      </c>
      <c r="M85" s="37">
        <v>2E-3</v>
      </c>
      <c r="N85" s="37">
        <v>3.700000000000464E-2</v>
      </c>
      <c r="O85" s="8">
        <v>21.863913</v>
      </c>
      <c r="P85" s="8">
        <v>4728999</v>
      </c>
      <c r="Q85" s="8">
        <v>0</v>
      </c>
      <c r="R85" s="8">
        <v>1033.9442370449999</v>
      </c>
      <c r="S85" s="37">
        <v>1.9075129122317221E-3</v>
      </c>
      <c r="T85" s="37">
        <v>4.685756278476943E-3</v>
      </c>
      <c r="U85" s="37">
        <v>2.9706686547846051E-4</v>
      </c>
      <c r="V85" s="59" t="s">
        <v>3720</v>
      </c>
    </row>
    <row r="86" spans="1:22" ht="15" x14ac:dyDescent="0.25">
      <c r="A86" s="59" t="s">
        <v>3721</v>
      </c>
      <c r="B86" s="9" t="s">
        <v>521</v>
      </c>
      <c r="C86" s="3" t="s">
        <v>522</v>
      </c>
      <c r="D86" s="3" t="s">
        <v>142</v>
      </c>
      <c r="E86" s="74" t="s">
        <v>3721</v>
      </c>
      <c r="F86" s="3" t="s">
        <v>274</v>
      </c>
      <c r="G86" s="3" t="s">
        <v>275</v>
      </c>
      <c r="H86" s="3" t="s">
        <v>475</v>
      </c>
      <c r="I86" s="3" t="s">
        <v>277</v>
      </c>
      <c r="J86" s="3" t="s">
        <v>523</v>
      </c>
      <c r="K86" s="8">
        <v>4.7299999999998201</v>
      </c>
      <c r="L86" s="3" t="s">
        <v>73</v>
      </c>
      <c r="M86" s="37">
        <v>3.1699999999999999E-2</v>
      </c>
      <c r="N86" s="37">
        <v>3.5099999999999916E-2</v>
      </c>
      <c r="O86" s="8">
        <v>35.333841999999997</v>
      </c>
      <c r="P86" s="8">
        <v>5221114</v>
      </c>
      <c r="Q86" s="8">
        <v>0</v>
      </c>
      <c r="R86" s="8">
        <v>1844.820153093</v>
      </c>
      <c r="S86" s="37">
        <v>2.0919977501480161E-3</v>
      </c>
      <c r="T86" s="37">
        <v>8.3605839708743353E-3</v>
      </c>
      <c r="U86" s="37">
        <v>5.3004303386525794E-4</v>
      </c>
      <c r="V86" s="59" t="s">
        <v>3720</v>
      </c>
    </row>
    <row r="87" spans="1:22" ht="15" x14ac:dyDescent="0.25">
      <c r="A87" s="59" t="s">
        <v>3721</v>
      </c>
      <c r="B87" s="9" t="s">
        <v>524</v>
      </c>
      <c r="C87" s="3" t="s">
        <v>525</v>
      </c>
      <c r="D87" s="3" t="s">
        <v>142</v>
      </c>
      <c r="E87" s="74" t="s">
        <v>3721</v>
      </c>
      <c r="F87" s="3" t="s">
        <v>526</v>
      </c>
      <c r="G87" s="3" t="s">
        <v>527</v>
      </c>
      <c r="H87" s="3" t="s">
        <v>470</v>
      </c>
      <c r="I87" s="3" t="s">
        <v>282</v>
      </c>
      <c r="J87" s="3" t="s">
        <v>528</v>
      </c>
      <c r="K87" s="8">
        <v>1.9399999999995459</v>
      </c>
      <c r="L87" s="3" t="s">
        <v>73</v>
      </c>
      <c r="M87" s="37">
        <v>1.0500000000000001E-2</v>
      </c>
      <c r="N87" s="37">
        <v>3.2399999999984358E-2</v>
      </c>
      <c r="O87" s="8">
        <v>277637.69509300002</v>
      </c>
      <c r="P87" s="8">
        <v>106.06</v>
      </c>
      <c r="Q87" s="8">
        <v>0</v>
      </c>
      <c r="R87" s="8">
        <v>294.462539386</v>
      </c>
      <c r="S87" s="37">
        <v>9.545491620863237E-4</v>
      </c>
      <c r="T87" s="37">
        <v>1.3344817285771691E-3</v>
      </c>
      <c r="U87" s="37">
        <v>8.4603270120475171E-5</v>
      </c>
      <c r="V87" s="59" t="s">
        <v>3720</v>
      </c>
    </row>
    <row r="88" spans="1:22" ht="15" x14ac:dyDescent="0.25">
      <c r="A88" s="59" t="s">
        <v>3721</v>
      </c>
      <c r="B88" s="9" t="s">
        <v>529</v>
      </c>
      <c r="C88" s="3" t="s">
        <v>530</v>
      </c>
      <c r="D88" s="3" t="s">
        <v>142</v>
      </c>
      <c r="E88" s="74" t="s">
        <v>3721</v>
      </c>
      <c r="F88" s="3" t="s">
        <v>365</v>
      </c>
      <c r="G88" s="3" t="s">
        <v>309</v>
      </c>
      <c r="H88" s="3" t="s">
        <v>475</v>
      </c>
      <c r="I88" s="3" t="s">
        <v>277</v>
      </c>
      <c r="J88" s="3" t="s">
        <v>531</v>
      </c>
      <c r="K88" s="8">
        <v>4.1300000000002619</v>
      </c>
      <c r="L88" s="3" t="s">
        <v>73</v>
      </c>
      <c r="M88" s="37">
        <v>2.4E-2</v>
      </c>
      <c r="N88" s="37">
        <v>3.1399999999996368E-2</v>
      </c>
      <c r="O88" s="8">
        <v>1325546.9902069999</v>
      </c>
      <c r="P88" s="8">
        <v>109.47</v>
      </c>
      <c r="Q88" s="8">
        <v>0</v>
      </c>
      <c r="R88" s="8">
        <v>1451.0762901139999</v>
      </c>
      <c r="S88" s="37">
        <v>1.2299198510078823E-3</v>
      </c>
      <c r="T88" s="37">
        <v>6.5761668698722858E-3</v>
      </c>
      <c r="U88" s="37">
        <v>4.1691482928156985E-4</v>
      </c>
      <c r="V88" s="59" t="s">
        <v>3720</v>
      </c>
    </row>
    <row r="89" spans="1:22" ht="15" x14ac:dyDescent="0.25">
      <c r="A89" s="59" t="s">
        <v>3721</v>
      </c>
      <c r="B89" s="9" t="s">
        <v>532</v>
      </c>
      <c r="C89" s="3" t="s">
        <v>533</v>
      </c>
      <c r="D89" s="3" t="s">
        <v>142</v>
      </c>
      <c r="E89" s="74" t="s">
        <v>3721</v>
      </c>
      <c r="F89" s="3" t="s">
        <v>365</v>
      </c>
      <c r="G89" s="3" t="s">
        <v>309</v>
      </c>
      <c r="H89" s="3" t="s">
        <v>475</v>
      </c>
      <c r="I89" s="3" t="s">
        <v>277</v>
      </c>
      <c r="J89" s="3" t="s">
        <v>534</v>
      </c>
      <c r="K89" s="8">
        <v>6.2799999999961109</v>
      </c>
      <c r="L89" s="3" t="s">
        <v>73</v>
      </c>
      <c r="M89" s="37">
        <v>1.4999999999999999E-2</v>
      </c>
      <c r="N89" s="37">
        <v>3.3099999999945576E-2</v>
      </c>
      <c r="O89" s="8">
        <v>93413.327476999999</v>
      </c>
      <c r="P89" s="8">
        <v>95.95</v>
      </c>
      <c r="Q89" s="8">
        <v>0</v>
      </c>
      <c r="R89" s="8">
        <v>89.630087674999999</v>
      </c>
      <c r="S89" s="37">
        <v>3.5684464260078946E-4</v>
      </c>
      <c r="T89" s="37">
        <v>4.0619670869667155E-4</v>
      </c>
      <c r="U89" s="37">
        <v>2.5751997297522544E-5</v>
      </c>
      <c r="V89" s="59" t="s">
        <v>3720</v>
      </c>
    </row>
    <row r="90" spans="1:22" ht="15" x14ac:dyDescent="0.25">
      <c r="A90" s="59" t="s">
        <v>3721</v>
      </c>
      <c r="B90" s="9" t="s">
        <v>535</v>
      </c>
      <c r="C90" s="3" t="s">
        <v>536</v>
      </c>
      <c r="D90" s="3" t="s">
        <v>142</v>
      </c>
      <c r="E90" s="74" t="s">
        <v>3721</v>
      </c>
      <c r="F90" s="3" t="s">
        <v>537</v>
      </c>
      <c r="G90" s="3" t="s">
        <v>361</v>
      </c>
      <c r="H90" s="3" t="s">
        <v>475</v>
      </c>
      <c r="I90" s="3" t="s">
        <v>277</v>
      </c>
      <c r="J90" s="3" t="s">
        <v>538</v>
      </c>
      <c r="K90" s="8">
        <v>1.8000199754775859</v>
      </c>
      <c r="L90" s="3" t="s">
        <v>73</v>
      </c>
      <c r="M90" s="37">
        <v>2.4799999999999999E-2</v>
      </c>
      <c r="N90" s="37">
        <v>2.8599608160415152E-2</v>
      </c>
      <c r="O90" s="8">
        <v>7.6909999999999999E-3</v>
      </c>
      <c r="P90" s="8">
        <v>111.24</v>
      </c>
      <c r="Q90" s="8">
        <v>0</v>
      </c>
      <c r="R90" s="8">
        <v>8.4600000000000003E-6</v>
      </c>
      <c r="S90" s="37">
        <v>1.8161158026465235E-11</v>
      </c>
      <c r="T90" s="37">
        <v>3.8340073570321222E-11</v>
      </c>
      <c r="U90" s="37">
        <v>2.4306781660976517E-12</v>
      </c>
      <c r="V90" s="59" t="s">
        <v>3720</v>
      </c>
    </row>
    <row r="91" spans="1:22" ht="15" x14ac:dyDescent="0.25">
      <c r="A91" s="59" t="s">
        <v>3721</v>
      </c>
      <c r="B91" s="9" t="s">
        <v>539</v>
      </c>
      <c r="C91" s="3" t="s">
        <v>540</v>
      </c>
      <c r="D91" s="3" t="s">
        <v>142</v>
      </c>
      <c r="E91" s="74" t="s">
        <v>3721</v>
      </c>
      <c r="F91" s="3" t="s">
        <v>541</v>
      </c>
      <c r="G91" s="3" t="s">
        <v>309</v>
      </c>
      <c r="H91" s="3" t="s">
        <v>470</v>
      </c>
      <c r="I91" s="3" t="s">
        <v>282</v>
      </c>
      <c r="J91" s="3" t="s">
        <v>542</v>
      </c>
      <c r="K91" s="8">
        <v>2.2400000000141089</v>
      </c>
      <c r="L91" s="3" t="s">
        <v>73</v>
      </c>
      <c r="M91" s="37">
        <v>1.4E-2</v>
      </c>
      <c r="N91" s="37">
        <v>3.1599999999957287E-2</v>
      </c>
      <c r="O91" s="8">
        <v>24711.275897</v>
      </c>
      <c r="P91" s="8">
        <v>107.61</v>
      </c>
      <c r="Q91" s="8">
        <v>0</v>
      </c>
      <c r="R91" s="8">
        <v>26.591803927000001</v>
      </c>
      <c r="S91" s="37">
        <v>2.7809223381724062E-5</v>
      </c>
      <c r="T91" s="37">
        <v>1.2051202351403508E-4</v>
      </c>
      <c r="U91" s="37">
        <v>7.6402029790199392E-6</v>
      </c>
      <c r="V91" s="59" t="s">
        <v>3720</v>
      </c>
    </row>
    <row r="92" spans="1:22" ht="15" x14ac:dyDescent="0.25">
      <c r="A92" s="59" t="s">
        <v>3721</v>
      </c>
      <c r="B92" s="9" t="s">
        <v>543</v>
      </c>
      <c r="C92" s="3" t="s">
        <v>544</v>
      </c>
      <c r="D92" s="3" t="s">
        <v>142</v>
      </c>
      <c r="E92" s="74" t="s">
        <v>3721</v>
      </c>
      <c r="F92" s="3" t="s">
        <v>286</v>
      </c>
      <c r="G92" s="3" t="s">
        <v>275</v>
      </c>
      <c r="H92" s="3" t="s">
        <v>475</v>
      </c>
      <c r="I92" s="3" t="s">
        <v>277</v>
      </c>
      <c r="J92" s="3" t="s">
        <v>545</v>
      </c>
      <c r="K92" s="8">
        <v>6.0000000000224922E-2</v>
      </c>
      <c r="L92" s="3" t="s">
        <v>73</v>
      </c>
      <c r="M92" s="37">
        <v>1.8200000000000001E-2</v>
      </c>
      <c r="N92" s="37">
        <v>8.8000000000001272E-2</v>
      </c>
      <c r="O92" s="8">
        <v>22.380296999999999</v>
      </c>
      <c r="P92" s="8">
        <v>5620000</v>
      </c>
      <c r="Q92" s="8">
        <v>0</v>
      </c>
      <c r="R92" s="8">
        <v>1257.772696429</v>
      </c>
      <c r="S92" s="37">
        <v>1.5748572936457675E-3</v>
      </c>
      <c r="T92" s="37">
        <v>5.7001297536441089E-3</v>
      </c>
      <c r="U92" s="37">
        <v>3.6137596112573758E-4</v>
      </c>
      <c r="V92" s="59" t="s">
        <v>3720</v>
      </c>
    </row>
    <row r="93" spans="1:22" ht="15" x14ac:dyDescent="0.25">
      <c r="A93" s="59" t="s">
        <v>3721</v>
      </c>
      <c r="B93" s="9" t="s">
        <v>546</v>
      </c>
      <c r="C93" s="3" t="s">
        <v>547</v>
      </c>
      <c r="D93" s="3" t="s">
        <v>142</v>
      </c>
      <c r="E93" s="74" t="s">
        <v>3721</v>
      </c>
      <c r="F93" s="3" t="s">
        <v>286</v>
      </c>
      <c r="G93" s="3" t="s">
        <v>275</v>
      </c>
      <c r="H93" s="3" t="s">
        <v>475</v>
      </c>
      <c r="I93" s="3" t="s">
        <v>277</v>
      </c>
      <c r="J93" s="3" t="s">
        <v>548</v>
      </c>
      <c r="K93" s="8">
        <v>1.219999999999926</v>
      </c>
      <c r="L93" s="3" t="s">
        <v>73</v>
      </c>
      <c r="M93" s="37">
        <v>1.9E-2</v>
      </c>
      <c r="N93" s="37">
        <v>3.5700000000003451E-2</v>
      </c>
      <c r="O93" s="8">
        <v>13.656706</v>
      </c>
      <c r="P93" s="8">
        <v>5452500</v>
      </c>
      <c r="Q93" s="8">
        <v>0</v>
      </c>
      <c r="R93" s="8">
        <v>744.63187217099994</v>
      </c>
      <c r="S93" s="37">
        <v>6.2651188182402055E-4</v>
      </c>
      <c r="T93" s="37">
        <v>3.3746147472626673E-3</v>
      </c>
      <c r="U93" s="37">
        <v>2.1394331364851856E-4</v>
      </c>
      <c r="V93" s="59" t="s">
        <v>3720</v>
      </c>
    </row>
    <row r="94" spans="1:22" ht="15" x14ac:dyDescent="0.25">
      <c r="A94" s="59" t="s">
        <v>3721</v>
      </c>
      <c r="B94" s="9" t="s">
        <v>549</v>
      </c>
      <c r="C94" s="3" t="s">
        <v>550</v>
      </c>
      <c r="D94" s="3" t="s">
        <v>142</v>
      </c>
      <c r="E94" s="74" t="s">
        <v>3721</v>
      </c>
      <c r="F94" s="3" t="s">
        <v>286</v>
      </c>
      <c r="G94" s="3" t="s">
        <v>275</v>
      </c>
      <c r="H94" s="3" t="s">
        <v>475</v>
      </c>
      <c r="I94" s="3" t="s">
        <v>277</v>
      </c>
      <c r="J94" s="3" t="s">
        <v>551</v>
      </c>
      <c r="K94" s="8">
        <v>2.6800000000003181</v>
      </c>
      <c r="L94" s="3" t="s">
        <v>73</v>
      </c>
      <c r="M94" s="37">
        <v>1.89E-2</v>
      </c>
      <c r="N94" s="37">
        <v>3.26999999999876E-2</v>
      </c>
      <c r="O94" s="8">
        <v>10.536429</v>
      </c>
      <c r="P94" s="8">
        <v>5395000</v>
      </c>
      <c r="Q94" s="8">
        <v>0</v>
      </c>
      <c r="R94" s="8">
        <v>568.44031901300002</v>
      </c>
      <c r="S94" s="37">
        <v>1.317053625E-3</v>
      </c>
      <c r="T94" s="37">
        <v>2.5761280911696556E-3</v>
      </c>
      <c r="U94" s="37">
        <v>1.6332097779603818E-4</v>
      </c>
      <c r="V94" s="59" t="s">
        <v>3720</v>
      </c>
    </row>
    <row r="95" spans="1:22" ht="15" x14ac:dyDescent="0.25">
      <c r="A95" s="59" t="s">
        <v>3721</v>
      </c>
      <c r="B95" s="9" t="s">
        <v>552</v>
      </c>
      <c r="C95" s="3" t="s">
        <v>553</v>
      </c>
      <c r="D95" s="3" t="s">
        <v>142</v>
      </c>
      <c r="E95" s="74" t="s">
        <v>3721</v>
      </c>
      <c r="F95" s="3" t="s">
        <v>286</v>
      </c>
      <c r="G95" s="3" t="s">
        <v>275</v>
      </c>
      <c r="H95" s="3" t="s">
        <v>475</v>
      </c>
      <c r="I95" s="3" t="s">
        <v>277</v>
      </c>
      <c r="J95" s="3" t="s">
        <v>554</v>
      </c>
      <c r="K95" s="8">
        <v>4.38</v>
      </c>
      <c r="L95" s="3" t="s">
        <v>73</v>
      </c>
      <c r="M95" s="37">
        <v>3.3099999999999997E-2</v>
      </c>
      <c r="N95" s="37">
        <v>3.5300000000009969E-2</v>
      </c>
      <c r="O95" s="8">
        <v>15.941978999999998</v>
      </c>
      <c r="P95" s="8">
        <v>5170870</v>
      </c>
      <c r="Q95" s="8">
        <v>0</v>
      </c>
      <c r="R95" s="8">
        <v>824.33900580700004</v>
      </c>
      <c r="S95" s="37">
        <v>1.1363588994226246E-3</v>
      </c>
      <c r="T95" s="37">
        <v>3.7358413864687747E-3</v>
      </c>
      <c r="U95" s="37">
        <v>2.3684430530469507E-4</v>
      </c>
      <c r="V95" s="59" t="s">
        <v>3720</v>
      </c>
    </row>
    <row r="96" spans="1:22" ht="15" x14ac:dyDescent="0.25">
      <c r="A96" s="59" t="s">
        <v>3721</v>
      </c>
      <c r="B96" s="9" t="s">
        <v>555</v>
      </c>
      <c r="C96" s="3" t="s">
        <v>556</v>
      </c>
      <c r="D96" s="3" t="s">
        <v>142</v>
      </c>
      <c r="E96" s="74" t="s">
        <v>3721</v>
      </c>
      <c r="F96" s="3" t="s">
        <v>557</v>
      </c>
      <c r="G96" s="3" t="s">
        <v>309</v>
      </c>
      <c r="H96" s="3" t="s">
        <v>475</v>
      </c>
      <c r="I96" s="3" t="s">
        <v>277</v>
      </c>
      <c r="J96" s="3" t="s">
        <v>558</v>
      </c>
      <c r="K96" s="8">
        <v>3.8400000000001606</v>
      </c>
      <c r="L96" s="3" t="s">
        <v>73</v>
      </c>
      <c r="M96" s="37">
        <v>1.9599999999999999E-2</v>
      </c>
      <c r="N96" s="37">
        <v>3.1200000000001307E-2</v>
      </c>
      <c r="O96" s="8">
        <v>770451.43839899998</v>
      </c>
      <c r="P96" s="8">
        <v>108.21</v>
      </c>
      <c r="Q96" s="8">
        <v>0</v>
      </c>
      <c r="R96" s="8">
        <v>833.70550139199986</v>
      </c>
      <c r="S96" s="37">
        <v>7.330361356312616E-4</v>
      </c>
      <c r="T96" s="37">
        <v>3.778289628764872E-3</v>
      </c>
      <c r="U96" s="37">
        <v>2.3953543252825405E-4</v>
      </c>
      <c r="V96" s="59" t="s">
        <v>3720</v>
      </c>
    </row>
    <row r="97" spans="1:22" ht="15" x14ac:dyDescent="0.25">
      <c r="A97" s="59" t="s">
        <v>3721</v>
      </c>
      <c r="B97" s="9" t="s">
        <v>559</v>
      </c>
      <c r="C97" s="3" t="s">
        <v>560</v>
      </c>
      <c r="D97" s="3" t="s">
        <v>142</v>
      </c>
      <c r="E97" s="74" t="s">
        <v>3721</v>
      </c>
      <c r="F97" s="3" t="s">
        <v>557</v>
      </c>
      <c r="G97" s="3" t="s">
        <v>309</v>
      </c>
      <c r="H97" s="3" t="s">
        <v>475</v>
      </c>
      <c r="I97" s="3" t="s">
        <v>277</v>
      </c>
      <c r="J97" s="3" t="s">
        <v>561</v>
      </c>
      <c r="K97" s="8">
        <v>6.0700000000006247</v>
      </c>
      <c r="L97" s="3" t="s">
        <v>73</v>
      </c>
      <c r="M97" s="37">
        <v>1.5800000000000002E-2</v>
      </c>
      <c r="N97" s="37">
        <v>3.2800000000011161E-2</v>
      </c>
      <c r="O97" s="8">
        <v>1294428.017273</v>
      </c>
      <c r="P97" s="8">
        <v>100.66</v>
      </c>
      <c r="Q97" s="8">
        <v>0</v>
      </c>
      <c r="R97" s="8">
        <v>1302.9712420379999</v>
      </c>
      <c r="S97" s="37">
        <v>1.0901825296568374E-3</v>
      </c>
      <c r="T97" s="37">
        <v>5.9049661087174623E-3</v>
      </c>
      <c r="U97" s="37">
        <v>3.7436214528072163E-4</v>
      </c>
      <c r="V97" s="59" t="s">
        <v>3720</v>
      </c>
    </row>
    <row r="98" spans="1:22" ht="15" x14ac:dyDescent="0.25">
      <c r="A98" s="59" t="s">
        <v>3721</v>
      </c>
      <c r="B98" s="9" t="s">
        <v>562</v>
      </c>
      <c r="C98" s="3" t="s">
        <v>563</v>
      </c>
      <c r="D98" s="3" t="s">
        <v>142</v>
      </c>
      <c r="E98" s="74" t="s">
        <v>3721</v>
      </c>
      <c r="F98" s="3" t="s">
        <v>564</v>
      </c>
      <c r="G98" s="3" t="s">
        <v>361</v>
      </c>
      <c r="H98" s="3" t="s">
        <v>475</v>
      </c>
      <c r="I98" s="3" t="s">
        <v>277</v>
      </c>
      <c r="J98" s="3" t="s">
        <v>565</v>
      </c>
      <c r="K98" s="8">
        <v>2.9800761628305859</v>
      </c>
      <c r="L98" s="3" t="s">
        <v>73</v>
      </c>
      <c r="M98" s="37">
        <v>2.2499999999999999E-2</v>
      </c>
      <c r="N98" s="37">
        <v>2.4800556514765013E-2</v>
      </c>
      <c r="O98" s="8">
        <v>7.8010000000000006E-3</v>
      </c>
      <c r="P98" s="8">
        <v>113.07</v>
      </c>
      <c r="Q98" s="8">
        <v>0</v>
      </c>
      <c r="R98" s="8">
        <v>8.6789999999999994E-6</v>
      </c>
      <c r="S98" s="37">
        <v>1.9067935318659578E-11</v>
      </c>
      <c r="T98" s="37">
        <v>3.9332564836503295E-11</v>
      </c>
      <c r="U98" s="37">
        <v>2.4935999767803211E-12</v>
      </c>
      <c r="V98" s="59" t="s">
        <v>3720</v>
      </c>
    </row>
    <row r="99" spans="1:22" ht="15" x14ac:dyDescent="0.25">
      <c r="A99" s="59" t="s">
        <v>3721</v>
      </c>
      <c r="B99" s="9" t="s">
        <v>566</v>
      </c>
      <c r="C99" s="3" t="s">
        <v>567</v>
      </c>
      <c r="D99" s="3" t="s">
        <v>142</v>
      </c>
      <c r="E99" s="74" t="s">
        <v>3721</v>
      </c>
      <c r="F99" s="3" t="s">
        <v>446</v>
      </c>
      <c r="G99" s="3" t="s">
        <v>309</v>
      </c>
      <c r="H99" s="3" t="s">
        <v>470</v>
      </c>
      <c r="I99" s="3" t="s">
        <v>282</v>
      </c>
      <c r="J99" s="3" t="s">
        <v>447</v>
      </c>
      <c r="K99" s="8">
        <v>2.1700000000001864</v>
      </c>
      <c r="L99" s="3" t="s">
        <v>73</v>
      </c>
      <c r="M99" s="37">
        <v>2.1499999999999998E-2</v>
      </c>
      <c r="N99" s="37">
        <v>3.4799999999996903E-2</v>
      </c>
      <c r="O99" s="8">
        <v>2041462.255467</v>
      </c>
      <c r="P99" s="8">
        <v>110.54</v>
      </c>
      <c r="Q99" s="8">
        <v>0</v>
      </c>
      <c r="R99" s="8">
        <v>2256.6323770219997</v>
      </c>
      <c r="S99" s="37">
        <v>1.0408724255162088E-3</v>
      </c>
      <c r="T99" s="37">
        <v>1.022688550309602E-2</v>
      </c>
      <c r="U99" s="37">
        <v>6.4836253519343003E-4</v>
      </c>
      <c r="V99" s="59" t="s">
        <v>3720</v>
      </c>
    </row>
    <row r="100" spans="1:22" ht="15" x14ac:dyDescent="0.25">
      <c r="A100" s="59" t="s">
        <v>3721</v>
      </c>
      <c r="B100" s="9" t="s">
        <v>568</v>
      </c>
      <c r="C100" s="3" t="s">
        <v>569</v>
      </c>
      <c r="D100" s="3" t="s">
        <v>142</v>
      </c>
      <c r="E100" s="74" t="s">
        <v>3721</v>
      </c>
      <c r="F100" s="3" t="s">
        <v>446</v>
      </c>
      <c r="G100" s="3" t="s">
        <v>309</v>
      </c>
      <c r="H100" s="3" t="s">
        <v>470</v>
      </c>
      <c r="I100" s="3" t="s">
        <v>282</v>
      </c>
      <c r="J100" s="3" t="s">
        <v>570</v>
      </c>
      <c r="K100" s="8">
        <v>7.1899999999991833</v>
      </c>
      <c r="L100" s="3" t="s">
        <v>73</v>
      </c>
      <c r="M100" s="37">
        <v>1.15E-2</v>
      </c>
      <c r="N100" s="37">
        <v>3.7699999999990151E-2</v>
      </c>
      <c r="O100" s="8">
        <v>455641.07678900001</v>
      </c>
      <c r="P100" s="8">
        <v>92.59</v>
      </c>
      <c r="Q100" s="8">
        <v>0</v>
      </c>
      <c r="R100" s="8">
        <v>421.87807292399998</v>
      </c>
      <c r="S100" s="37">
        <v>9.9103667215048137E-4</v>
      </c>
      <c r="T100" s="37">
        <v>1.9119191907342199E-3</v>
      </c>
      <c r="U100" s="37">
        <v>1.2121156272006141E-4</v>
      </c>
      <c r="V100" s="59" t="s">
        <v>3720</v>
      </c>
    </row>
    <row r="101" spans="1:22" ht="15" x14ac:dyDescent="0.25">
      <c r="A101" s="59" t="s">
        <v>3721</v>
      </c>
      <c r="B101" s="9" t="s">
        <v>571</v>
      </c>
      <c r="C101" s="3" t="s">
        <v>572</v>
      </c>
      <c r="D101" s="3" t="s">
        <v>142</v>
      </c>
      <c r="E101" s="74" t="s">
        <v>3721</v>
      </c>
      <c r="F101" s="3" t="s">
        <v>573</v>
      </c>
      <c r="G101" s="3" t="s">
        <v>464</v>
      </c>
      <c r="H101" s="3" t="s">
        <v>574</v>
      </c>
      <c r="I101" s="3" t="s">
        <v>282</v>
      </c>
      <c r="J101" s="3" t="s">
        <v>575</v>
      </c>
      <c r="K101" s="8">
        <v>3.4099999999996853</v>
      </c>
      <c r="L101" s="3" t="s">
        <v>73</v>
      </c>
      <c r="M101" s="37">
        <v>3.2300000000000002E-2</v>
      </c>
      <c r="N101" s="37">
        <v>4.1600000000006708E-2</v>
      </c>
      <c r="O101" s="8">
        <v>577597.56310499995</v>
      </c>
      <c r="P101" s="8">
        <v>100.15</v>
      </c>
      <c r="Q101" s="8">
        <v>24.847556415</v>
      </c>
      <c r="R101" s="8">
        <v>603.31151586499993</v>
      </c>
      <c r="S101" s="37">
        <v>1.2803543757115572E-3</v>
      </c>
      <c r="T101" s="37">
        <v>2.6215544637224952E-3</v>
      </c>
      <c r="U101" s="37">
        <v>1.6620091206968229E-4</v>
      </c>
      <c r="V101" s="59" t="s">
        <v>3720</v>
      </c>
    </row>
    <row r="102" spans="1:22" ht="15" x14ac:dyDescent="0.25">
      <c r="A102" s="59" t="s">
        <v>3721</v>
      </c>
      <c r="B102" s="9" t="s">
        <v>576</v>
      </c>
      <c r="C102" s="3" t="s">
        <v>577</v>
      </c>
      <c r="D102" s="3" t="s">
        <v>142</v>
      </c>
      <c r="E102" s="74" t="s">
        <v>3721</v>
      </c>
      <c r="F102" s="3" t="s">
        <v>578</v>
      </c>
      <c r="G102" s="3" t="s">
        <v>309</v>
      </c>
      <c r="H102" s="3" t="s">
        <v>574</v>
      </c>
      <c r="I102" s="3" t="s">
        <v>282</v>
      </c>
      <c r="J102" s="3" t="s">
        <v>579</v>
      </c>
      <c r="K102" s="8">
        <v>4.119999999999747</v>
      </c>
      <c r="L102" s="3" t="s">
        <v>73</v>
      </c>
      <c r="M102" s="37">
        <v>1.83E-2</v>
      </c>
      <c r="N102" s="37">
        <v>2.9600000000013296E-2</v>
      </c>
      <c r="O102" s="8">
        <v>330010.99457099999</v>
      </c>
      <c r="P102" s="8">
        <v>107.06</v>
      </c>
      <c r="Q102" s="8">
        <v>0</v>
      </c>
      <c r="R102" s="8">
        <v>353.30977070200004</v>
      </c>
      <c r="S102" s="37">
        <v>1.5865913200528844E-3</v>
      </c>
      <c r="T102" s="37">
        <v>1.6011728843768325E-3</v>
      </c>
      <c r="U102" s="37">
        <v>1.0151091554542781E-4</v>
      </c>
      <c r="V102" s="59" t="s">
        <v>3720</v>
      </c>
    </row>
    <row r="103" spans="1:22" ht="15" x14ac:dyDescent="0.25">
      <c r="A103" s="59" t="s">
        <v>3721</v>
      </c>
      <c r="B103" s="9" t="s">
        <v>580</v>
      </c>
      <c r="C103" s="3" t="s">
        <v>581</v>
      </c>
      <c r="D103" s="3" t="s">
        <v>142</v>
      </c>
      <c r="E103" s="74" t="s">
        <v>3721</v>
      </c>
      <c r="F103" s="3" t="s">
        <v>578</v>
      </c>
      <c r="G103" s="3" t="s">
        <v>309</v>
      </c>
      <c r="H103" s="3" t="s">
        <v>574</v>
      </c>
      <c r="I103" s="3" t="s">
        <v>282</v>
      </c>
      <c r="J103" s="3" t="s">
        <v>582</v>
      </c>
      <c r="K103" s="8">
        <v>4.5899999999993035</v>
      </c>
      <c r="L103" s="3" t="s">
        <v>73</v>
      </c>
      <c r="M103" s="37">
        <v>1.5299999999999999E-2</v>
      </c>
      <c r="N103" s="37">
        <v>2.8899999999997261E-2</v>
      </c>
      <c r="O103" s="8">
        <v>213588.282156</v>
      </c>
      <c r="P103" s="8">
        <v>105.22</v>
      </c>
      <c r="Q103" s="8">
        <v>0</v>
      </c>
      <c r="R103" s="8">
        <v>224.73759034</v>
      </c>
      <c r="S103" s="37">
        <v>5.4110760902727055E-4</v>
      </c>
      <c r="T103" s="37">
        <v>1.0184935871929445E-3</v>
      </c>
      <c r="U103" s="37">
        <v>6.4570301884259629E-5</v>
      </c>
      <c r="V103" s="59" t="s">
        <v>3720</v>
      </c>
    </row>
    <row r="104" spans="1:22" ht="15" x14ac:dyDescent="0.25">
      <c r="A104" s="59" t="s">
        <v>3721</v>
      </c>
      <c r="B104" s="9" t="s">
        <v>583</v>
      </c>
      <c r="C104" s="3" t="s">
        <v>584</v>
      </c>
      <c r="D104" s="3" t="s">
        <v>142</v>
      </c>
      <c r="E104" s="74" t="s">
        <v>3721</v>
      </c>
      <c r="F104" s="3" t="s">
        <v>585</v>
      </c>
      <c r="G104" s="3" t="s">
        <v>586</v>
      </c>
      <c r="H104" s="3" t="s">
        <v>574</v>
      </c>
      <c r="I104" s="3" t="s">
        <v>282</v>
      </c>
      <c r="J104" s="3" t="s">
        <v>587</v>
      </c>
      <c r="K104" s="8">
        <v>5.2600000000008604</v>
      </c>
      <c r="L104" s="3" t="s">
        <v>73</v>
      </c>
      <c r="M104" s="37">
        <v>7.4999999999999997E-3</v>
      </c>
      <c r="N104" s="37">
        <v>4.1100000000009219E-2</v>
      </c>
      <c r="O104" s="8">
        <v>329606.73180399998</v>
      </c>
      <c r="P104" s="8">
        <v>89.773332999999994</v>
      </c>
      <c r="Q104" s="8">
        <v>0</v>
      </c>
      <c r="R104" s="8">
        <v>295.89895003100003</v>
      </c>
      <c r="S104" s="37">
        <v>3.1458258225794291E-4</v>
      </c>
      <c r="T104" s="37">
        <v>1.3409914318639885E-3</v>
      </c>
      <c r="U104" s="37">
        <v>8.5015971301604236E-5</v>
      </c>
      <c r="V104" s="59" t="s">
        <v>3720</v>
      </c>
    </row>
    <row r="105" spans="1:22" ht="15" x14ac:dyDescent="0.25">
      <c r="A105" s="59" t="s">
        <v>3721</v>
      </c>
      <c r="B105" s="9" t="s">
        <v>588</v>
      </c>
      <c r="C105" s="3" t="s">
        <v>589</v>
      </c>
      <c r="D105" s="3" t="s">
        <v>142</v>
      </c>
      <c r="E105" s="74" t="s">
        <v>3721</v>
      </c>
      <c r="F105" s="3" t="s">
        <v>585</v>
      </c>
      <c r="G105" s="3" t="s">
        <v>586</v>
      </c>
      <c r="H105" s="3" t="s">
        <v>574</v>
      </c>
      <c r="I105" s="3" t="s">
        <v>282</v>
      </c>
      <c r="J105" s="3" t="s">
        <v>587</v>
      </c>
      <c r="K105" s="8">
        <v>5.0900000000000372</v>
      </c>
      <c r="L105" s="3" t="s">
        <v>73</v>
      </c>
      <c r="M105" s="37">
        <v>7.4999999999999997E-3</v>
      </c>
      <c r="N105" s="37">
        <v>4.2900000000005448E-2</v>
      </c>
      <c r="O105" s="8">
        <v>887228.99531199993</v>
      </c>
      <c r="P105" s="8">
        <v>90.28</v>
      </c>
      <c r="Q105" s="8">
        <v>0</v>
      </c>
      <c r="R105" s="8">
        <v>800.99033677399996</v>
      </c>
      <c r="S105" s="37">
        <v>8.467872815332533E-4</v>
      </c>
      <c r="T105" s="37">
        <v>3.6300270024859963E-3</v>
      </c>
      <c r="U105" s="37">
        <v>2.3013590104630809E-4</v>
      </c>
      <c r="V105" s="59" t="s">
        <v>3720</v>
      </c>
    </row>
    <row r="106" spans="1:22" ht="15" x14ac:dyDescent="0.25">
      <c r="A106" s="59" t="s">
        <v>3721</v>
      </c>
      <c r="B106" s="9" t="s">
        <v>590</v>
      </c>
      <c r="C106" s="3" t="s">
        <v>591</v>
      </c>
      <c r="D106" s="3" t="s">
        <v>142</v>
      </c>
      <c r="E106" s="74" t="s">
        <v>3721</v>
      </c>
      <c r="F106" s="3" t="s">
        <v>541</v>
      </c>
      <c r="G106" s="3" t="s">
        <v>309</v>
      </c>
      <c r="H106" s="3" t="s">
        <v>574</v>
      </c>
      <c r="I106" s="3" t="s">
        <v>282</v>
      </c>
      <c r="J106" s="3" t="s">
        <v>592</v>
      </c>
      <c r="K106" s="8">
        <v>2.5499999999998302</v>
      </c>
      <c r="L106" s="3" t="s">
        <v>73</v>
      </c>
      <c r="M106" s="37">
        <v>2.0500000000000001E-2</v>
      </c>
      <c r="N106" s="37">
        <v>3.690000000000037E-2</v>
      </c>
      <c r="O106" s="8">
        <v>959152.80953600002</v>
      </c>
      <c r="P106" s="8">
        <v>108.46</v>
      </c>
      <c r="Q106" s="8">
        <v>0</v>
      </c>
      <c r="R106" s="8">
        <v>1040.2971370730002</v>
      </c>
      <c r="S106" s="37">
        <v>1.0884879527569627E-3</v>
      </c>
      <c r="T106" s="37">
        <v>4.7145471359779393E-3</v>
      </c>
      <c r="U106" s="37">
        <v>2.9889214389329044E-4</v>
      </c>
      <c r="V106" s="59" t="s">
        <v>3720</v>
      </c>
    </row>
    <row r="107" spans="1:22" ht="15" x14ac:dyDescent="0.25">
      <c r="A107" s="59" t="s">
        <v>3721</v>
      </c>
      <c r="B107" s="9" t="s">
        <v>593</v>
      </c>
      <c r="C107" s="3" t="s">
        <v>594</v>
      </c>
      <c r="D107" s="3" t="s">
        <v>142</v>
      </c>
      <c r="E107" s="74" t="s">
        <v>3721</v>
      </c>
      <c r="F107" s="3" t="s">
        <v>541</v>
      </c>
      <c r="G107" s="3" t="s">
        <v>309</v>
      </c>
      <c r="H107" s="3" t="s">
        <v>574</v>
      </c>
      <c r="I107" s="3" t="s">
        <v>282</v>
      </c>
      <c r="J107" s="3" t="s">
        <v>595</v>
      </c>
      <c r="K107" s="8">
        <v>1.7100000000000273</v>
      </c>
      <c r="L107" s="3" t="s">
        <v>73</v>
      </c>
      <c r="M107" s="37">
        <v>2.0500000000000001E-2</v>
      </c>
      <c r="N107" s="37">
        <v>3.7900000000006942E-2</v>
      </c>
      <c r="O107" s="8">
        <v>427167.84511599998</v>
      </c>
      <c r="P107" s="8">
        <v>110.12</v>
      </c>
      <c r="Q107" s="8">
        <v>0</v>
      </c>
      <c r="R107" s="8">
        <v>470.397230896</v>
      </c>
      <c r="S107" s="37">
        <v>1.1545182985897707E-3</v>
      </c>
      <c r="T107" s="37">
        <v>2.1318043073082762E-3</v>
      </c>
      <c r="U107" s="37">
        <v>1.3515180597301453E-4</v>
      </c>
      <c r="V107" s="59" t="s">
        <v>3720</v>
      </c>
    </row>
    <row r="108" spans="1:22" ht="15" x14ac:dyDescent="0.25">
      <c r="A108" s="59" t="s">
        <v>3721</v>
      </c>
      <c r="B108" s="9" t="s">
        <v>596</v>
      </c>
      <c r="C108" s="3" t="s">
        <v>597</v>
      </c>
      <c r="D108" s="3" t="s">
        <v>142</v>
      </c>
      <c r="E108" s="74" t="s">
        <v>3721</v>
      </c>
      <c r="F108" s="3" t="s">
        <v>541</v>
      </c>
      <c r="G108" s="3" t="s">
        <v>309</v>
      </c>
      <c r="H108" s="3" t="s">
        <v>574</v>
      </c>
      <c r="I108" s="3" t="s">
        <v>282</v>
      </c>
      <c r="J108" s="3" t="s">
        <v>362</v>
      </c>
      <c r="K108" s="8">
        <v>5.2700000000016507</v>
      </c>
      <c r="L108" s="3" t="s">
        <v>73</v>
      </c>
      <c r="M108" s="37">
        <v>8.3999999999999995E-3</v>
      </c>
      <c r="N108" s="37">
        <v>4.2299999999996979E-2</v>
      </c>
      <c r="O108" s="8">
        <v>584773.73307399999</v>
      </c>
      <c r="P108" s="8">
        <v>93.32</v>
      </c>
      <c r="Q108" s="8">
        <v>0</v>
      </c>
      <c r="R108" s="8">
        <v>545.71084764900002</v>
      </c>
      <c r="S108" s="37">
        <v>8.6345447725538369E-4</v>
      </c>
      <c r="T108" s="37">
        <v>2.4731198637098126E-3</v>
      </c>
      <c r="U108" s="37">
        <v>1.5679047782305748E-4</v>
      </c>
      <c r="V108" s="59" t="s">
        <v>3720</v>
      </c>
    </row>
    <row r="109" spans="1:22" ht="15" x14ac:dyDescent="0.25">
      <c r="A109" s="59" t="s">
        <v>3721</v>
      </c>
      <c r="B109" s="9" t="s">
        <v>598</v>
      </c>
      <c r="C109" s="3" t="s">
        <v>599</v>
      </c>
      <c r="D109" s="3" t="s">
        <v>142</v>
      </c>
      <c r="E109" s="74" t="s">
        <v>3721</v>
      </c>
      <c r="F109" s="3" t="s">
        <v>600</v>
      </c>
      <c r="G109" s="3" t="s">
        <v>601</v>
      </c>
      <c r="H109" s="3" t="s">
        <v>602</v>
      </c>
      <c r="I109" s="3" t="s">
        <v>277</v>
      </c>
      <c r="J109" s="3" t="s">
        <v>603</v>
      </c>
      <c r="K109" s="8">
        <v>1.1599999999962296</v>
      </c>
      <c r="L109" s="3" t="s">
        <v>73</v>
      </c>
      <c r="M109" s="37">
        <v>3.95E-2</v>
      </c>
      <c r="N109" s="37">
        <v>3.0500000000011025E-2</v>
      </c>
      <c r="O109" s="8">
        <v>136983.511566</v>
      </c>
      <c r="P109" s="8">
        <v>120.54</v>
      </c>
      <c r="Q109" s="8">
        <v>0</v>
      </c>
      <c r="R109" s="8">
        <v>165.119924712</v>
      </c>
      <c r="S109" s="37">
        <v>5.6042428048734669E-4</v>
      </c>
      <c r="T109" s="37">
        <v>7.4831088196028147E-4</v>
      </c>
      <c r="U109" s="37">
        <v>4.7441299738196979E-5</v>
      </c>
      <c r="V109" s="59" t="s">
        <v>3720</v>
      </c>
    </row>
    <row r="110" spans="1:22" ht="15" x14ac:dyDescent="0.25">
      <c r="A110" s="59" t="s">
        <v>3721</v>
      </c>
      <c r="B110" s="9" t="s">
        <v>604</v>
      </c>
      <c r="C110" s="3" t="s">
        <v>605</v>
      </c>
      <c r="D110" s="3" t="s">
        <v>142</v>
      </c>
      <c r="E110" s="74" t="s">
        <v>3721</v>
      </c>
      <c r="F110" s="3" t="s">
        <v>606</v>
      </c>
      <c r="G110" s="3" t="s">
        <v>607</v>
      </c>
      <c r="H110" s="3" t="s">
        <v>602</v>
      </c>
      <c r="I110" s="3" t="s">
        <v>277</v>
      </c>
      <c r="J110" s="3" t="s">
        <v>608</v>
      </c>
      <c r="K110" s="8">
        <v>3.9099999999998025</v>
      </c>
      <c r="L110" s="3" t="s">
        <v>73</v>
      </c>
      <c r="M110" s="37">
        <v>0.01</v>
      </c>
      <c r="N110" s="37">
        <v>4.7100000000001287E-2</v>
      </c>
      <c r="O110" s="8">
        <v>983882.98321500001</v>
      </c>
      <c r="P110" s="8">
        <v>94.21</v>
      </c>
      <c r="Q110" s="8">
        <v>0</v>
      </c>
      <c r="R110" s="8">
        <v>926.91615830300009</v>
      </c>
      <c r="S110" s="37">
        <v>8.3094154443025595E-4</v>
      </c>
      <c r="T110" s="37">
        <v>4.2007132036473447E-3</v>
      </c>
      <c r="U110" s="37">
        <v>2.6631617822579393E-4</v>
      </c>
      <c r="V110" s="59" t="s">
        <v>3720</v>
      </c>
    </row>
    <row r="111" spans="1:22" ht="15" x14ac:dyDescent="0.25">
      <c r="A111" s="59" t="s">
        <v>3721</v>
      </c>
      <c r="B111" s="9" t="s">
        <v>609</v>
      </c>
      <c r="C111" s="3" t="s">
        <v>610</v>
      </c>
      <c r="D111" s="3" t="s">
        <v>142</v>
      </c>
      <c r="E111" s="74" t="s">
        <v>3721</v>
      </c>
      <c r="F111" s="3" t="s">
        <v>611</v>
      </c>
      <c r="G111" s="3" t="s">
        <v>309</v>
      </c>
      <c r="H111" s="3" t="s">
        <v>602</v>
      </c>
      <c r="I111" s="3" t="s">
        <v>277</v>
      </c>
      <c r="J111" s="3" t="s">
        <v>612</v>
      </c>
      <c r="K111" s="8">
        <v>6.479999999999345</v>
      </c>
      <c r="L111" s="3" t="s">
        <v>73</v>
      </c>
      <c r="M111" s="37">
        <v>3.1800000000000002E-2</v>
      </c>
      <c r="N111" s="37">
        <v>3.6400000000050704E-2</v>
      </c>
      <c r="O111" s="8">
        <v>87139.812680999996</v>
      </c>
      <c r="P111" s="8">
        <v>101.6</v>
      </c>
      <c r="Q111" s="8">
        <v>0</v>
      </c>
      <c r="R111" s="8">
        <v>88.534049596000003</v>
      </c>
      <c r="S111" s="37">
        <v>2.5282906490473191E-4</v>
      </c>
      <c r="T111" s="37">
        <v>4.0122954787105296E-4</v>
      </c>
      <c r="U111" s="37">
        <v>2.5437089989267591E-5</v>
      </c>
      <c r="V111" s="59" t="s">
        <v>3720</v>
      </c>
    </row>
    <row r="112" spans="1:22" ht="15" x14ac:dyDescent="0.25">
      <c r="A112" s="59" t="s">
        <v>3721</v>
      </c>
      <c r="B112" s="9" t="s">
        <v>613</v>
      </c>
      <c r="C112" s="3" t="s">
        <v>614</v>
      </c>
      <c r="D112" s="3" t="s">
        <v>142</v>
      </c>
      <c r="E112" s="74" t="s">
        <v>3721</v>
      </c>
      <c r="F112" s="3" t="s">
        <v>615</v>
      </c>
      <c r="G112" s="3" t="s">
        <v>480</v>
      </c>
      <c r="H112" s="3" t="s">
        <v>574</v>
      </c>
      <c r="I112" s="3" t="s">
        <v>282</v>
      </c>
      <c r="J112" s="3" t="s">
        <v>616</v>
      </c>
      <c r="K112" s="8">
        <v>0.75999999999782597</v>
      </c>
      <c r="L112" s="3" t="s">
        <v>73</v>
      </c>
      <c r="M112" s="37">
        <v>1.9800000000000002E-2</v>
      </c>
      <c r="N112" s="37">
        <v>3.5199999999966716E-2</v>
      </c>
      <c r="O112" s="8">
        <v>105841.905088</v>
      </c>
      <c r="P112" s="8">
        <v>110.65</v>
      </c>
      <c r="Q112" s="8">
        <v>0</v>
      </c>
      <c r="R112" s="8">
        <v>117.114067917</v>
      </c>
      <c r="S112" s="37">
        <v>6.9660426072722624E-4</v>
      </c>
      <c r="T112" s="37">
        <v>5.3075200709898059E-4</v>
      </c>
      <c r="U112" s="37">
        <v>3.3648535204341532E-5</v>
      </c>
      <c r="V112" s="59" t="s">
        <v>3720</v>
      </c>
    </row>
    <row r="113" spans="1:22" ht="15" x14ac:dyDescent="0.25">
      <c r="A113" s="59" t="s">
        <v>3721</v>
      </c>
      <c r="B113" s="9" t="s">
        <v>617</v>
      </c>
      <c r="C113" s="3" t="s">
        <v>618</v>
      </c>
      <c r="D113" s="3" t="s">
        <v>142</v>
      </c>
      <c r="E113" s="74" t="s">
        <v>3721</v>
      </c>
      <c r="F113" s="3" t="s">
        <v>619</v>
      </c>
      <c r="G113" s="3" t="s">
        <v>304</v>
      </c>
      <c r="H113" s="3" t="s">
        <v>574</v>
      </c>
      <c r="I113" s="3" t="s">
        <v>282</v>
      </c>
      <c r="J113" s="3" t="s">
        <v>620</v>
      </c>
      <c r="K113" s="8">
        <v>3.5199999999987059</v>
      </c>
      <c r="L113" s="3" t="s">
        <v>73</v>
      </c>
      <c r="M113" s="37">
        <v>1.23E-2</v>
      </c>
      <c r="N113" s="37">
        <v>2.9299999999989817E-2</v>
      </c>
      <c r="O113" s="8">
        <v>362440.57923600002</v>
      </c>
      <c r="P113" s="8">
        <v>105.97</v>
      </c>
      <c r="Q113" s="8">
        <v>0</v>
      </c>
      <c r="R113" s="8">
        <v>384.078281807</v>
      </c>
      <c r="S113" s="37">
        <v>2.8501096359477443E-4</v>
      </c>
      <c r="T113" s="37">
        <v>1.7406134256788353E-3</v>
      </c>
      <c r="U113" s="37">
        <v>1.1035114582276309E-4</v>
      </c>
      <c r="V113" s="59" t="s">
        <v>3720</v>
      </c>
    </row>
    <row r="114" spans="1:22" ht="15" x14ac:dyDescent="0.25">
      <c r="A114" s="59" t="s">
        <v>3721</v>
      </c>
      <c r="B114" s="9" t="s">
        <v>621</v>
      </c>
      <c r="C114" s="3" t="s">
        <v>622</v>
      </c>
      <c r="D114" s="3" t="s">
        <v>142</v>
      </c>
      <c r="E114" s="74" t="s">
        <v>3721</v>
      </c>
      <c r="F114" s="3" t="s">
        <v>623</v>
      </c>
      <c r="G114" s="3" t="s">
        <v>624</v>
      </c>
      <c r="H114" s="3" t="s">
        <v>625</v>
      </c>
      <c r="I114" s="3" t="s">
        <v>277</v>
      </c>
      <c r="J114" s="3" t="s">
        <v>626</v>
      </c>
      <c r="K114" s="8">
        <v>4.2700000000007083</v>
      </c>
      <c r="L114" s="3" t="s">
        <v>73</v>
      </c>
      <c r="M114" s="37">
        <v>0.04</v>
      </c>
      <c r="N114" s="37">
        <v>4.2700000000007086E-2</v>
      </c>
      <c r="O114" s="8">
        <v>659213.46360799996</v>
      </c>
      <c r="P114" s="8">
        <v>99.7</v>
      </c>
      <c r="Q114" s="8">
        <v>0</v>
      </c>
      <c r="R114" s="8">
        <v>657.23582321699996</v>
      </c>
      <c r="S114" s="37">
        <v>2.0827637242795622E-3</v>
      </c>
      <c r="T114" s="37">
        <v>2.9785425313463842E-3</v>
      </c>
      <c r="U114" s="37">
        <v>1.8883318740789336E-4</v>
      </c>
      <c r="V114" s="59" t="s">
        <v>3720</v>
      </c>
    </row>
    <row r="115" spans="1:22" ht="15" x14ac:dyDescent="0.25">
      <c r="A115" s="59" t="s">
        <v>3721</v>
      </c>
      <c r="B115" s="9" t="s">
        <v>627</v>
      </c>
      <c r="C115" s="3" t="s">
        <v>628</v>
      </c>
      <c r="D115" s="3" t="s">
        <v>142</v>
      </c>
      <c r="E115" s="74" t="s">
        <v>3721</v>
      </c>
      <c r="F115" s="3" t="s">
        <v>623</v>
      </c>
      <c r="G115" s="3" t="s">
        <v>624</v>
      </c>
      <c r="H115" s="3" t="s">
        <v>625</v>
      </c>
      <c r="I115" s="3" t="s">
        <v>277</v>
      </c>
      <c r="J115" s="3" t="s">
        <v>629</v>
      </c>
      <c r="K115" s="8">
        <v>1.2399999999971867</v>
      </c>
      <c r="L115" s="3" t="s">
        <v>73</v>
      </c>
      <c r="M115" s="37">
        <v>1.2200000000000001E-2</v>
      </c>
      <c r="N115" s="37">
        <v>3.8200000000033145E-2</v>
      </c>
      <c r="O115" s="8">
        <v>103273.28213399999</v>
      </c>
      <c r="P115" s="8">
        <v>108.19</v>
      </c>
      <c r="Q115" s="8">
        <v>0</v>
      </c>
      <c r="R115" s="8">
        <v>111.73136387699999</v>
      </c>
      <c r="S115" s="37">
        <v>2.2450713507391303E-4</v>
      </c>
      <c r="T115" s="37">
        <v>5.063580036828027E-4</v>
      </c>
      <c r="U115" s="37">
        <v>3.2102007877557417E-5</v>
      </c>
      <c r="V115" s="59" t="s">
        <v>3720</v>
      </c>
    </row>
    <row r="116" spans="1:22" ht="15" x14ac:dyDescent="0.25">
      <c r="A116" s="59" t="s">
        <v>3721</v>
      </c>
      <c r="B116" s="9" t="s">
        <v>630</v>
      </c>
      <c r="C116" s="3" t="s">
        <v>631</v>
      </c>
      <c r="D116" s="3" t="s">
        <v>142</v>
      </c>
      <c r="E116" s="74" t="s">
        <v>3721</v>
      </c>
      <c r="F116" s="3" t="s">
        <v>623</v>
      </c>
      <c r="G116" s="3" t="s">
        <v>624</v>
      </c>
      <c r="H116" s="3" t="s">
        <v>625</v>
      </c>
      <c r="I116" s="3" t="s">
        <v>277</v>
      </c>
      <c r="J116" s="3" t="s">
        <v>632</v>
      </c>
      <c r="K116" s="8">
        <v>5.089999999999959</v>
      </c>
      <c r="L116" s="3" t="s">
        <v>73</v>
      </c>
      <c r="M116" s="37">
        <v>1.09E-2</v>
      </c>
      <c r="N116" s="37">
        <v>4.3800000000004682E-2</v>
      </c>
      <c r="O116" s="8">
        <v>1027971.2675559999</v>
      </c>
      <c r="P116" s="8">
        <v>93.49</v>
      </c>
      <c r="Q116" s="8">
        <v>0</v>
      </c>
      <c r="R116" s="8">
        <v>961.05033802200001</v>
      </c>
      <c r="S116" s="37">
        <v>1.8399474267866602E-3</v>
      </c>
      <c r="T116" s="37">
        <v>4.3554066979368273E-3</v>
      </c>
      <c r="U116" s="37">
        <v>2.7612341290199089E-4</v>
      </c>
      <c r="V116" s="59" t="s">
        <v>3720</v>
      </c>
    </row>
    <row r="117" spans="1:22" ht="15" x14ac:dyDescent="0.25">
      <c r="A117" s="59" t="s">
        <v>3721</v>
      </c>
      <c r="B117" s="9" t="s">
        <v>633</v>
      </c>
      <c r="C117" s="3" t="s">
        <v>634</v>
      </c>
      <c r="D117" s="3" t="s">
        <v>142</v>
      </c>
      <c r="E117" s="74" t="s">
        <v>3721</v>
      </c>
      <c r="F117" s="3" t="s">
        <v>623</v>
      </c>
      <c r="G117" s="3" t="s">
        <v>624</v>
      </c>
      <c r="H117" s="3" t="s">
        <v>625</v>
      </c>
      <c r="I117" s="3" t="s">
        <v>277</v>
      </c>
      <c r="J117" s="3" t="s">
        <v>587</v>
      </c>
      <c r="K117" s="8">
        <v>6.0499999999997254</v>
      </c>
      <c r="L117" s="3" t="s">
        <v>73</v>
      </c>
      <c r="M117" s="37">
        <v>1.54E-2</v>
      </c>
      <c r="N117" s="37">
        <v>4.5700000000002447E-2</v>
      </c>
      <c r="O117" s="8">
        <v>653906.79522600002</v>
      </c>
      <c r="P117" s="8">
        <v>90.46</v>
      </c>
      <c r="Q117" s="8">
        <v>0</v>
      </c>
      <c r="R117" s="8">
        <v>591.52408696099997</v>
      </c>
      <c r="S117" s="37">
        <v>1.8683051292171429E-3</v>
      </c>
      <c r="T117" s="37">
        <v>2.6807419636763388E-3</v>
      </c>
      <c r="U117" s="37">
        <v>1.6995327221004151E-4</v>
      </c>
      <c r="V117" s="59" t="s">
        <v>3720</v>
      </c>
    </row>
    <row r="118" spans="1:22" ht="15" x14ac:dyDescent="0.25">
      <c r="A118" s="59" t="s">
        <v>3721</v>
      </c>
      <c r="B118" s="9" t="s">
        <v>635</v>
      </c>
      <c r="C118" s="3" t="s">
        <v>636</v>
      </c>
      <c r="D118" s="3" t="s">
        <v>142</v>
      </c>
      <c r="E118" s="74" t="s">
        <v>3721</v>
      </c>
      <c r="F118" s="3" t="s">
        <v>623</v>
      </c>
      <c r="G118" s="3" t="s">
        <v>624</v>
      </c>
      <c r="H118" s="3" t="s">
        <v>625</v>
      </c>
      <c r="I118" s="3" t="s">
        <v>277</v>
      </c>
      <c r="J118" s="3" t="s">
        <v>637</v>
      </c>
      <c r="K118" s="8">
        <v>2.4100000000013071</v>
      </c>
      <c r="L118" s="3" t="s">
        <v>73</v>
      </c>
      <c r="M118" s="37">
        <v>2.5700000000000001E-2</v>
      </c>
      <c r="N118" s="37">
        <v>4.0799999999998393E-2</v>
      </c>
      <c r="O118" s="8">
        <v>235789.734963</v>
      </c>
      <c r="P118" s="8">
        <v>109.71</v>
      </c>
      <c r="Q118" s="8">
        <v>0</v>
      </c>
      <c r="R118" s="8">
        <v>258.68491819899998</v>
      </c>
      <c r="S118" s="37">
        <v>1.8386398881281623E-4</v>
      </c>
      <c r="T118" s="37">
        <v>1.172340283130282E-3</v>
      </c>
      <c r="U118" s="37">
        <v>7.4323851367029108E-5</v>
      </c>
      <c r="V118" s="59" t="s">
        <v>3720</v>
      </c>
    </row>
    <row r="119" spans="1:22" ht="15" x14ac:dyDescent="0.25">
      <c r="A119" s="59" t="s">
        <v>3721</v>
      </c>
      <c r="B119" s="9" t="s">
        <v>638</v>
      </c>
      <c r="C119" s="3" t="s">
        <v>639</v>
      </c>
      <c r="D119" s="3" t="s">
        <v>142</v>
      </c>
      <c r="E119" s="74" t="s">
        <v>3721</v>
      </c>
      <c r="F119" s="3" t="s">
        <v>578</v>
      </c>
      <c r="G119" s="3" t="s">
        <v>309</v>
      </c>
      <c r="H119" s="3" t="s">
        <v>640</v>
      </c>
      <c r="I119" s="3" t="s">
        <v>282</v>
      </c>
      <c r="J119" s="3" t="s">
        <v>641</v>
      </c>
      <c r="K119" s="8">
        <v>1.8999999999996535</v>
      </c>
      <c r="L119" s="3" t="s">
        <v>73</v>
      </c>
      <c r="M119" s="37">
        <v>3.0599999999999999E-2</v>
      </c>
      <c r="N119" s="37">
        <v>3.4300000000015402E-2</v>
      </c>
      <c r="O119" s="8">
        <v>250716.29366299999</v>
      </c>
      <c r="P119" s="8">
        <v>112.41</v>
      </c>
      <c r="Q119" s="8">
        <v>0</v>
      </c>
      <c r="R119" s="8">
        <v>281.830185599</v>
      </c>
      <c r="S119" s="37">
        <v>5.5484287431243511E-4</v>
      </c>
      <c r="T119" s="37">
        <v>1.2772328664542487E-3</v>
      </c>
      <c r="U119" s="37">
        <v>8.0973815447132167E-5</v>
      </c>
      <c r="V119" s="59" t="s">
        <v>3720</v>
      </c>
    </row>
    <row r="120" spans="1:22" ht="15" x14ac:dyDescent="0.25">
      <c r="A120" s="59" t="s">
        <v>3721</v>
      </c>
      <c r="B120" s="9" t="s">
        <v>642</v>
      </c>
      <c r="C120" s="3" t="s">
        <v>643</v>
      </c>
      <c r="D120" s="3" t="s">
        <v>142</v>
      </c>
      <c r="E120" s="74" t="s">
        <v>3721</v>
      </c>
      <c r="F120" s="3" t="s">
        <v>578</v>
      </c>
      <c r="G120" s="3" t="s">
        <v>309</v>
      </c>
      <c r="H120" s="3" t="s">
        <v>640</v>
      </c>
      <c r="I120" s="3" t="s">
        <v>282</v>
      </c>
      <c r="J120" s="3" t="s">
        <v>644</v>
      </c>
      <c r="K120" s="8">
        <v>5.4899999999977283</v>
      </c>
      <c r="L120" s="3" t="s">
        <v>73</v>
      </c>
      <c r="M120" s="37">
        <v>8.9999999999999993E-3</v>
      </c>
      <c r="N120" s="37">
        <v>4.0300000000006726E-2</v>
      </c>
      <c r="O120" s="8">
        <v>118515.61583900001</v>
      </c>
      <c r="P120" s="8">
        <v>91.99</v>
      </c>
      <c r="Q120" s="8">
        <v>0</v>
      </c>
      <c r="R120" s="8">
        <v>109.022514903</v>
      </c>
      <c r="S120" s="37">
        <v>2.8557979720240966E-4</v>
      </c>
      <c r="T120" s="37">
        <v>4.9408170711613025E-4</v>
      </c>
      <c r="U120" s="37">
        <v>3.1323717090753894E-5</v>
      </c>
      <c r="V120" s="59" t="s">
        <v>3720</v>
      </c>
    </row>
    <row r="121" spans="1:22" ht="15" x14ac:dyDescent="0.25">
      <c r="A121" s="59" t="s">
        <v>3721</v>
      </c>
      <c r="B121" s="9" t="s">
        <v>645</v>
      </c>
      <c r="C121" s="3" t="s">
        <v>646</v>
      </c>
      <c r="D121" s="3" t="s">
        <v>142</v>
      </c>
      <c r="E121" s="74" t="s">
        <v>3721</v>
      </c>
      <c r="F121" s="3" t="s">
        <v>647</v>
      </c>
      <c r="G121" s="3" t="s">
        <v>648</v>
      </c>
      <c r="H121" s="3" t="s">
        <v>640</v>
      </c>
      <c r="I121" s="3" t="s">
        <v>282</v>
      </c>
      <c r="J121" s="3" t="s">
        <v>649</v>
      </c>
      <c r="K121" s="8">
        <v>4.2199999999966131</v>
      </c>
      <c r="L121" s="3" t="s">
        <v>73</v>
      </c>
      <c r="M121" s="37">
        <v>7.4999999999999997E-3</v>
      </c>
      <c r="N121" s="37">
        <v>4.1100000000141836E-2</v>
      </c>
      <c r="O121" s="8">
        <v>30351.132737</v>
      </c>
      <c r="P121" s="8">
        <v>94.68</v>
      </c>
      <c r="Q121" s="8">
        <v>0</v>
      </c>
      <c r="R121" s="8">
        <v>28.736452422999999</v>
      </c>
      <c r="S121" s="37">
        <v>1.9721859215872546E-5</v>
      </c>
      <c r="T121" s="37">
        <v>1.3023140662504201E-4</v>
      </c>
      <c r="U121" s="37">
        <v>8.2563909545732925E-6</v>
      </c>
      <c r="V121" s="59" t="s">
        <v>3720</v>
      </c>
    </row>
    <row r="122" spans="1:22" ht="15" x14ac:dyDescent="0.25">
      <c r="A122" s="59" t="s">
        <v>3721</v>
      </c>
      <c r="B122" s="9" t="s">
        <v>650</v>
      </c>
      <c r="C122" s="3" t="s">
        <v>651</v>
      </c>
      <c r="D122" s="3" t="s">
        <v>142</v>
      </c>
      <c r="E122" s="74" t="s">
        <v>3721</v>
      </c>
      <c r="F122" s="3" t="s">
        <v>647</v>
      </c>
      <c r="G122" s="3" t="s">
        <v>648</v>
      </c>
      <c r="H122" s="3" t="s">
        <v>640</v>
      </c>
      <c r="I122" s="3" t="s">
        <v>282</v>
      </c>
      <c r="J122" s="3" t="s">
        <v>652</v>
      </c>
      <c r="K122" s="8">
        <v>6.2600000000004279</v>
      </c>
      <c r="L122" s="3" t="s">
        <v>73</v>
      </c>
      <c r="M122" s="37">
        <v>4.0800000000000003E-2</v>
      </c>
      <c r="N122" s="37">
        <v>4.3700000000007275E-2</v>
      </c>
      <c r="O122" s="8">
        <v>376186.82106400002</v>
      </c>
      <c r="P122" s="8">
        <v>99.17</v>
      </c>
      <c r="Q122" s="8">
        <v>0</v>
      </c>
      <c r="R122" s="8">
        <v>373.06447044700002</v>
      </c>
      <c r="S122" s="37">
        <v>1.0748194887542858E-3</v>
      </c>
      <c r="T122" s="37">
        <v>1.6906996741620458E-3</v>
      </c>
      <c r="U122" s="37">
        <v>1.0718672137852312E-4</v>
      </c>
      <c r="V122" s="59" t="s">
        <v>3720</v>
      </c>
    </row>
    <row r="123" spans="1:22" ht="15" x14ac:dyDescent="0.25">
      <c r="A123" s="59" t="s">
        <v>3721</v>
      </c>
      <c r="B123" s="9" t="s">
        <v>653</v>
      </c>
      <c r="C123" s="3" t="s">
        <v>654</v>
      </c>
      <c r="D123" s="3" t="s">
        <v>142</v>
      </c>
      <c r="E123" s="74" t="s">
        <v>3721</v>
      </c>
      <c r="F123" s="3" t="s">
        <v>655</v>
      </c>
      <c r="G123" s="3" t="s">
        <v>309</v>
      </c>
      <c r="H123" s="3" t="s">
        <v>640</v>
      </c>
      <c r="I123" s="3" t="s">
        <v>282</v>
      </c>
      <c r="J123" s="3" t="s">
        <v>637</v>
      </c>
      <c r="K123" s="8">
        <v>3.5199999999996257</v>
      </c>
      <c r="L123" s="3" t="s">
        <v>73</v>
      </c>
      <c r="M123" s="37">
        <v>1.7999999999999999E-2</v>
      </c>
      <c r="N123" s="37">
        <v>3.3200000000008952E-2</v>
      </c>
      <c r="O123" s="8">
        <v>418436.85800800001</v>
      </c>
      <c r="P123" s="8">
        <v>106.61</v>
      </c>
      <c r="Q123" s="8">
        <v>0</v>
      </c>
      <c r="R123" s="8">
        <v>446.09553421299995</v>
      </c>
      <c r="S123" s="37">
        <v>4.9931724799530657E-4</v>
      </c>
      <c r="T123" s="37">
        <v>2.0216708748366625E-3</v>
      </c>
      <c r="U123" s="37">
        <v>1.281695833339488E-4</v>
      </c>
      <c r="V123" s="59" t="s">
        <v>3720</v>
      </c>
    </row>
    <row r="124" spans="1:22" ht="15" x14ac:dyDescent="0.25">
      <c r="A124" s="59" t="s">
        <v>3721</v>
      </c>
      <c r="B124" s="9" t="s">
        <v>656</v>
      </c>
      <c r="C124" s="3" t="s">
        <v>657</v>
      </c>
      <c r="D124" s="3" t="s">
        <v>142</v>
      </c>
      <c r="E124" s="74" t="s">
        <v>3721</v>
      </c>
      <c r="F124" s="3" t="s">
        <v>658</v>
      </c>
      <c r="G124" s="3" t="s">
        <v>309</v>
      </c>
      <c r="H124" s="3" t="s">
        <v>625</v>
      </c>
      <c r="I124" s="3" t="s">
        <v>277</v>
      </c>
      <c r="J124" s="3" t="s">
        <v>659</v>
      </c>
      <c r="K124" s="8">
        <v>2.160000000000569</v>
      </c>
      <c r="L124" s="3" t="s">
        <v>73</v>
      </c>
      <c r="M124" s="37">
        <v>2.8500000000000001E-2</v>
      </c>
      <c r="N124" s="37">
        <v>3.4999999999990331E-2</v>
      </c>
      <c r="O124" s="8">
        <v>394496.98041199998</v>
      </c>
      <c r="P124" s="8">
        <v>110.61</v>
      </c>
      <c r="Q124" s="8">
        <v>0</v>
      </c>
      <c r="R124" s="8">
        <v>436.35310995499998</v>
      </c>
      <c r="S124" s="37">
        <v>2.0642403872743443E-3</v>
      </c>
      <c r="T124" s="37">
        <v>1.9775189525192867E-3</v>
      </c>
      <c r="U124" s="37">
        <v>1.2537044646293455E-4</v>
      </c>
      <c r="V124" s="59" t="s">
        <v>3720</v>
      </c>
    </row>
    <row r="125" spans="1:22" ht="15" x14ac:dyDescent="0.25">
      <c r="A125" s="59" t="s">
        <v>3721</v>
      </c>
      <c r="B125" s="9" t="s">
        <v>660</v>
      </c>
      <c r="C125" s="3" t="s">
        <v>661</v>
      </c>
      <c r="D125" s="3" t="s">
        <v>142</v>
      </c>
      <c r="E125" s="74" t="s">
        <v>3721</v>
      </c>
      <c r="F125" s="3" t="s">
        <v>662</v>
      </c>
      <c r="G125" s="3" t="s">
        <v>309</v>
      </c>
      <c r="H125" s="3" t="s">
        <v>640</v>
      </c>
      <c r="I125" s="3" t="s">
        <v>282</v>
      </c>
      <c r="J125" s="3" t="s">
        <v>663</v>
      </c>
      <c r="K125" s="8">
        <v>4.7400000000002445</v>
      </c>
      <c r="L125" s="3" t="s">
        <v>73</v>
      </c>
      <c r="M125" s="37">
        <v>3.6200000000000003E-2</v>
      </c>
      <c r="N125" s="37">
        <v>4.5099999999997677E-2</v>
      </c>
      <c r="O125" s="8">
        <v>1049090.9617260001</v>
      </c>
      <c r="P125" s="8">
        <v>99.56</v>
      </c>
      <c r="Q125" s="8">
        <v>0</v>
      </c>
      <c r="R125" s="8">
        <v>1044.474961398</v>
      </c>
      <c r="S125" s="37">
        <v>5.9030561158824419E-4</v>
      </c>
      <c r="T125" s="37">
        <v>4.7334807165907494E-3</v>
      </c>
      <c r="U125" s="37">
        <v>3.0009249216380685E-4</v>
      </c>
      <c r="V125" s="59" t="s">
        <v>3720</v>
      </c>
    </row>
    <row r="126" spans="1:22" ht="15" x14ac:dyDescent="0.25">
      <c r="A126" s="59" t="s">
        <v>3721</v>
      </c>
      <c r="B126" s="9" t="s">
        <v>664</v>
      </c>
      <c r="C126" s="3" t="s">
        <v>665</v>
      </c>
      <c r="D126" s="3" t="s">
        <v>142</v>
      </c>
      <c r="E126" s="74" t="s">
        <v>3721</v>
      </c>
      <c r="F126" s="3" t="s">
        <v>662</v>
      </c>
      <c r="G126" s="3" t="s">
        <v>309</v>
      </c>
      <c r="H126" s="3" t="s">
        <v>640</v>
      </c>
      <c r="I126" s="3" t="s">
        <v>282</v>
      </c>
      <c r="J126" s="3" t="s">
        <v>666</v>
      </c>
      <c r="K126" s="8">
        <v>1.2001906239172355</v>
      </c>
      <c r="L126" s="3" t="s">
        <v>73</v>
      </c>
      <c r="M126" s="37">
        <v>4.9500000000000002E-2</v>
      </c>
      <c r="N126" s="37">
        <v>6.1598201308182422E-2</v>
      </c>
      <c r="O126" s="8">
        <v>1.7589999999999999E-3</v>
      </c>
      <c r="P126" s="8">
        <v>134.31</v>
      </c>
      <c r="Q126" s="8">
        <v>0</v>
      </c>
      <c r="R126" s="8">
        <v>2.4170000000000003E-6</v>
      </c>
      <c r="S126" s="37">
        <v>2.6702791591656783E-12</v>
      </c>
      <c r="T126" s="37">
        <v>1.0953659316721798E-11</v>
      </c>
      <c r="U126" s="37">
        <v>6.9443843114161048E-13</v>
      </c>
      <c r="V126" s="59" t="s">
        <v>3720</v>
      </c>
    </row>
    <row r="127" spans="1:22" ht="15" x14ac:dyDescent="0.25">
      <c r="A127" s="59" t="s">
        <v>3721</v>
      </c>
      <c r="B127" s="9" t="s">
        <v>667</v>
      </c>
      <c r="C127" s="3" t="s">
        <v>668</v>
      </c>
      <c r="D127" s="3" t="s">
        <v>142</v>
      </c>
      <c r="E127" s="74" t="s">
        <v>3721</v>
      </c>
      <c r="F127" s="3" t="s">
        <v>669</v>
      </c>
      <c r="G127" s="3" t="s">
        <v>648</v>
      </c>
      <c r="H127" s="3" t="s">
        <v>640</v>
      </c>
      <c r="I127" s="3" t="s">
        <v>282</v>
      </c>
      <c r="J127" s="3" t="s">
        <v>670</v>
      </c>
      <c r="K127" s="8">
        <v>0.99000000000079114</v>
      </c>
      <c r="L127" s="3" t="s">
        <v>73</v>
      </c>
      <c r="M127" s="37">
        <v>4.3400000000000001E-2</v>
      </c>
      <c r="N127" s="37">
        <v>3.8500000000008902E-2</v>
      </c>
      <c r="O127" s="8">
        <v>318004.64944499999</v>
      </c>
      <c r="P127" s="8">
        <v>111.83</v>
      </c>
      <c r="Q127" s="8">
        <v>0</v>
      </c>
      <c r="R127" s="8">
        <v>355.62459932899998</v>
      </c>
      <c r="S127" s="37">
        <v>3.6553960164750239E-4</v>
      </c>
      <c r="T127" s="37">
        <v>1.6116635108380456E-3</v>
      </c>
      <c r="U127" s="37">
        <v>1.021759986898612E-4</v>
      </c>
      <c r="V127" s="59" t="s">
        <v>3720</v>
      </c>
    </row>
    <row r="128" spans="1:22" ht="15" x14ac:dyDescent="0.25">
      <c r="A128" s="59" t="s">
        <v>3721</v>
      </c>
      <c r="B128" s="9" t="s">
        <v>671</v>
      </c>
      <c r="C128" s="3" t="s">
        <v>672</v>
      </c>
      <c r="D128" s="3" t="s">
        <v>142</v>
      </c>
      <c r="E128" s="74" t="s">
        <v>3721</v>
      </c>
      <c r="F128" s="3" t="s">
        <v>669</v>
      </c>
      <c r="G128" s="3" t="s">
        <v>648</v>
      </c>
      <c r="H128" s="3" t="s">
        <v>640</v>
      </c>
      <c r="I128" s="3" t="s">
        <v>282</v>
      </c>
      <c r="J128" s="3" t="s">
        <v>673</v>
      </c>
      <c r="K128" s="8">
        <v>3.5600000000005108</v>
      </c>
      <c r="L128" s="3" t="s">
        <v>73</v>
      </c>
      <c r="M128" s="37">
        <v>3.9E-2</v>
      </c>
      <c r="N128" s="37">
        <v>4.4400000000000758E-2</v>
      </c>
      <c r="O128" s="8">
        <v>788210.46145199996</v>
      </c>
      <c r="P128" s="8">
        <v>111.7</v>
      </c>
      <c r="Q128" s="8">
        <v>0</v>
      </c>
      <c r="R128" s="8">
        <v>880.43108532500014</v>
      </c>
      <c r="S128" s="37">
        <v>5.35349221998923E-4</v>
      </c>
      <c r="T128" s="37">
        <v>3.9900464048414023E-3</v>
      </c>
      <c r="U128" s="37">
        <v>2.5296035648382227E-4</v>
      </c>
      <c r="V128" s="59" t="s">
        <v>3720</v>
      </c>
    </row>
    <row r="129" spans="1:22" ht="15" x14ac:dyDescent="0.25">
      <c r="A129" s="59" t="s">
        <v>3721</v>
      </c>
      <c r="B129" s="9" t="s">
        <v>674</v>
      </c>
      <c r="C129" s="3" t="s">
        <v>675</v>
      </c>
      <c r="D129" s="3" t="s">
        <v>142</v>
      </c>
      <c r="E129" s="74" t="s">
        <v>3721</v>
      </c>
      <c r="F129" s="3" t="s">
        <v>676</v>
      </c>
      <c r="G129" s="3" t="s">
        <v>648</v>
      </c>
      <c r="H129" s="3" t="s">
        <v>677</v>
      </c>
      <c r="I129" s="3" t="s">
        <v>277</v>
      </c>
      <c r="J129" s="3" t="s">
        <v>678</v>
      </c>
      <c r="K129" s="8">
        <v>4.05</v>
      </c>
      <c r="L129" s="3" t="s">
        <v>73</v>
      </c>
      <c r="M129" s="37">
        <v>1.8200000000000001E-2</v>
      </c>
      <c r="N129" s="37">
        <v>5.5800000000000002E-2</v>
      </c>
      <c r="O129" s="8">
        <v>364680.56</v>
      </c>
      <c r="P129" s="8">
        <v>93.79</v>
      </c>
      <c r="Q129" s="8">
        <v>0</v>
      </c>
      <c r="R129" s="8">
        <v>342.03389000000004</v>
      </c>
      <c r="S129" s="37">
        <v>7.9140133741325538E-4</v>
      </c>
      <c r="T129" s="37">
        <v>1.5500714546268508E-3</v>
      </c>
      <c r="U129" s="37">
        <v>9.8271194856790312E-5</v>
      </c>
      <c r="V129" s="59" t="s">
        <v>3720</v>
      </c>
    </row>
    <row r="130" spans="1:22" ht="17.45" customHeight="1" x14ac:dyDescent="0.2">
      <c r="A130" s="60" t="s">
        <v>3722</v>
      </c>
      <c r="B130" s="40"/>
      <c r="C130" s="41"/>
      <c r="D130" s="41"/>
      <c r="E130" s="41"/>
      <c r="F130" s="41"/>
      <c r="G130" s="41"/>
      <c r="H130" s="41"/>
      <c r="I130" s="41"/>
      <c r="J130" s="41"/>
      <c r="K130" s="12"/>
      <c r="L130" s="41"/>
      <c r="M130" s="12"/>
      <c r="N130" s="12"/>
      <c r="O130" s="12"/>
      <c r="P130" s="12"/>
      <c r="Q130" s="12"/>
      <c r="R130" s="12"/>
      <c r="S130" s="12"/>
      <c r="T130" s="12"/>
      <c r="U130" s="12"/>
    </row>
    <row r="131" spans="1:22" ht="15" x14ac:dyDescent="0.25">
      <c r="A131" s="59" t="s">
        <v>3721</v>
      </c>
      <c r="B131" s="7" t="s">
        <v>138</v>
      </c>
      <c r="C131" s="71" t="s">
        <v>3721</v>
      </c>
      <c r="D131" s="71" t="s">
        <v>3721</v>
      </c>
      <c r="E131" s="71" t="s">
        <v>3721</v>
      </c>
      <c r="F131" s="71" t="s">
        <v>3721</v>
      </c>
      <c r="G131" s="71" t="s">
        <v>3721</v>
      </c>
      <c r="H131" s="71" t="s">
        <v>3721</v>
      </c>
      <c r="I131" s="71" t="s">
        <v>3721</v>
      </c>
      <c r="J131" s="71" t="s">
        <v>3721</v>
      </c>
      <c r="K131" s="8">
        <v>4.4254152944544298</v>
      </c>
      <c r="L131" s="71" t="s">
        <v>3721</v>
      </c>
      <c r="M131" s="72" t="s">
        <v>3721</v>
      </c>
      <c r="N131" s="37">
        <v>6.3563396306577563E-2</v>
      </c>
      <c r="O131" s="78" t="s">
        <v>3721</v>
      </c>
      <c r="P131" s="78" t="s">
        <v>3721</v>
      </c>
      <c r="Q131" s="8">
        <v>192.084382124</v>
      </c>
      <c r="R131" s="8">
        <v>70590.907669651991</v>
      </c>
      <c r="S131" s="72" t="s">
        <v>3721</v>
      </c>
      <c r="T131" s="37">
        <v>0.31904208795601252</v>
      </c>
      <c r="U131" s="37">
        <v>2.0226581877536783E-2</v>
      </c>
      <c r="V131" s="59" t="s">
        <v>3720</v>
      </c>
    </row>
    <row r="132" spans="1:22" ht="15" x14ac:dyDescent="0.25">
      <c r="A132" s="59" t="s">
        <v>3721</v>
      </c>
      <c r="B132" s="9" t="s">
        <v>679</v>
      </c>
      <c r="C132" s="3" t="s">
        <v>680</v>
      </c>
      <c r="D132" s="3" t="s">
        <v>142</v>
      </c>
      <c r="E132" s="74" t="s">
        <v>3721</v>
      </c>
      <c r="F132" s="3" t="s">
        <v>332</v>
      </c>
      <c r="G132" s="3" t="s">
        <v>309</v>
      </c>
      <c r="H132" s="3" t="s">
        <v>333</v>
      </c>
      <c r="I132" s="3" t="s">
        <v>277</v>
      </c>
      <c r="J132" s="3" t="s">
        <v>681</v>
      </c>
      <c r="K132" s="8">
        <v>6.1000000000001648</v>
      </c>
      <c r="L132" s="3" t="s">
        <v>73</v>
      </c>
      <c r="M132" s="37">
        <v>2.4400000000000002E-2</v>
      </c>
      <c r="N132" s="37">
        <v>5.5599999999995493E-2</v>
      </c>
      <c r="O132" s="8">
        <v>1151751.5708999999</v>
      </c>
      <c r="P132" s="8">
        <v>84.62</v>
      </c>
      <c r="Q132" s="8">
        <v>0</v>
      </c>
      <c r="R132" s="8">
        <v>974.61217918399996</v>
      </c>
      <c r="S132" s="37">
        <v>1.0484403551811589E-3</v>
      </c>
      <c r="T132" s="37">
        <v>4.4168679258209985E-3</v>
      </c>
      <c r="U132" s="37">
        <v>2.8001992250063838E-4</v>
      </c>
      <c r="V132" s="59" t="s">
        <v>3720</v>
      </c>
    </row>
    <row r="133" spans="1:22" ht="15" x14ac:dyDescent="0.25">
      <c r="A133" s="59" t="s">
        <v>3721</v>
      </c>
      <c r="B133" s="9" t="s">
        <v>682</v>
      </c>
      <c r="C133" s="3" t="s">
        <v>683</v>
      </c>
      <c r="D133" s="3" t="s">
        <v>142</v>
      </c>
      <c r="E133" s="74" t="s">
        <v>3721</v>
      </c>
      <c r="F133" s="3" t="s">
        <v>684</v>
      </c>
      <c r="G133" s="3" t="s">
        <v>624</v>
      </c>
      <c r="H133" s="3" t="s">
        <v>333</v>
      </c>
      <c r="I133" s="3" t="s">
        <v>277</v>
      </c>
      <c r="J133" s="3" t="s">
        <v>685</v>
      </c>
      <c r="K133" s="8">
        <v>4.6900000000001558</v>
      </c>
      <c r="L133" s="3" t="s">
        <v>73</v>
      </c>
      <c r="M133" s="37">
        <v>3.6900000000000002E-2</v>
      </c>
      <c r="N133" s="37">
        <v>5.6900000000000367E-2</v>
      </c>
      <c r="O133" s="8">
        <v>1468703.6386569999</v>
      </c>
      <c r="P133" s="8">
        <v>92</v>
      </c>
      <c r="Q133" s="8">
        <v>0</v>
      </c>
      <c r="R133" s="8">
        <v>1351.2073474159999</v>
      </c>
      <c r="S133" s="37">
        <v>5.245370138060714E-3</v>
      </c>
      <c r="T133" s="37">
        <v>6.1235684525635962E-3</v>
      </c>
      <c r="U133" s="37">
        <v>3.8822106350293084E-4</v>
      </c>
      <c r="V133" s="59" t="s">
        <v>3720</v>
      </c>
    </row>
    <row r="134" spans="1:22" ht="15" x14ac:dyDescent="0.25">
      <c r="A134" s="59" t="s">
        <v>3721</v>
      </c>
      <c r="B134" s="9" t="s">
        <v>686</v>
      </c>
      <c r="C134" s="3" t="s">
        <v>687</v>
      </c>
      <c r="D134" s="3" t="s">
        <v>142</v>
      </c>
      <c r="E134" s="74" t="s">
        <v>3721</v>
      </c>
      <c r="F134" s="3" t="s">
        <v>684</v>
      </c>
      <c r="G134" s="3" t="s">
        <v>624</v>
      </c>
      <c r="H134" s="3" t="s">
        <v>333</v>
      </c>
      <c r="I134" s="3" t="s">
        <v>277</v>
      </c>
      <c r="J134" s="3" t="s">
        <v>688</v>
      </c>
      <c r="K134" s="8">
        <v>6.5700000000002872</v>
      </c>
      <c r="L134" s="3" t="s">
        <v>73</v>
      </c>
      <c r="M134" s="37">
        <v>2.8000000000000001E-2</v>
      </c>
      <c r="N134" s="37">
        <v>5.9700000000001884E-2</v>
      </c>
      <c r="O134" s="8">
        <v>1524431.5193469999</v>
      </c>
      <c r="P134" s="8">
        <v>81.790000000000006</v>
      </c>
      <c r="Q134" s="8">
        <v>31.759048293999999</v>
      </c>
      <c r="R134" s="8">
        <v>1278.5915877939999</v>
      </c>
      <c r="S134" s="37">
        <v>2.7508349354808019E-3</v>
      </c>
      <c r="T134" s="37">
        <v>5.6505497983806666E-3</v>
      </c>
      <c r="U134" s="37">
        <v>3.5823269864571365E-4</v>
      </c>
      <c r="V134" s="59" t="s">
        <v>3720</v>
      </c>
    </row>
    <row r="135" spans="1:22" ht="15" x14ac:dyDescent="0.25">
      <c r="A135" s="59" t="s">
        <v>3721</v>
      </c>
      <c r="B135" s="9" t="s">
        <v>689</v>
      </c>
      <c r="C135" s="3" t="s">
        <v>690</v>
      </c>
      <c r="D135" s="3" t="s">
        <v>142</v>
      </c>
      <c r="E135" s="74" t="s">
        <v>3721</v>
      </c>
      <c r="F135" s="3" t="s">
        <v>691</v>
      </c>
      <c r="G135" s="3" t="s">
        <v>624</v>
      </c>
      <c r="H135" s="3" t="s">
        <v>325</v>
      </c>
      <c r="I135" s="3" t="s">
        <v>282</v>
      </c>
      <c r="J135" s="3" t="s">
        <v>692</v>
      </c>
      <c r="K135" s="8">
        <v>3.0399999999998895</v>
      </c>
      <c r="L135" s="3" t="s">
        <v>73</v>
      </c>
      <c r="M135" s="37">
        <v>3.49E-2</v>
      </c>
      <c r="N135" s="37">
        <v>7.1699999999999958E-2</v>
      </c>
      <c r="O135" s="8">
        <v>3288641.8837180003</v>
      </c>
      <c r="P135" s="8">
        <v>90.72</v>
      </c>
      <c r="Q135" s="8">
        <v>0</v>
      </c>
      <c r="R135" s="8">
        <v>2983.4559164379998</v>
      </c>
      <c r="S135" s="37">
        <v>3.4781954525560745E-3</v>
      </c>
      <c r="T135" s="37">
        <v>1.3520794247050005E-2</v>
      </c>
      <c r="U135" s="37">
        <v>8.5718926189133637E-4</v>
      </c>
      <c r="V135" s="59" t="s">
        <v>3720</v>
      </c>
    </row>
    <row r="136" spans="1:22" ht="15" x14ac:dyDescent="0.25">
      <c r="A136" s="59" t="s">
        <v>3721</v>
      </c>
      <c r="B136" s="9" t="s">
        <v>693</v>
      </c>
      <c r="C136" s="3" t="s">
        <v>694</v>
      </c>
      <c r="D136" s="3" t="s">
        <v>142</v>
      </c>
      <c r="E136" s="74" t="s">
        <v>3721</v>
      </c>
      <c r="F136" s="3" t="s">
        <v>463</v>
      </c>
      <c r="G136" s="3" t="s">
        <v>464</v>
      </c>
      <c r="H136" s="3" t="s">
        <v>325</v>
      </c>
      <c r="I136" s="3" t="s">
        <v>282</v>
      </c>
      <c r="J136" s="3" t="s">
        <v>465</v>
      </c>
      <c r="K136" s="8">
        <v>3.7000000000004851</v>
      </c>
      <c r="L136" s="3" t="s">
        <v>73</v>
      </c>
      <c r="M136" s="37">
        <v>4.5600000000000002E-2</v>
      </c>
      <c r="N136" s="37">
        <v>5.6699999999996503E-2</v>
      </c>
      <c r="O136" s="8">
        <v>555617.04605500004</v>
      </c>
      <c r="P136" s="8">
        <v>96.5</v>
      </c>
      <c r="Q136" s="8">
        <v>0</v>
      </c>
      <c r="R136" s="8">
        <v>536.17044938399999</v>
      </c>
      <c r="S136" s="37">
        <v>2.038307867415678E-3</v>
      </c>
      <c r="T136" s="37">
        <v>2.4298835077558806E-3</v>
      </c>
      <c r="U136" s="37">
        <v>1.5404938588941546E-4</v>
      </c>
      <c r="V136" s="59" t="s">
        <v>3720</v>
      </c>
    </row>
    <row r="137" spans="1:22" ht="15" x14ac:dyDescent="0.25">
      <c r="A137" s="59" t="s">
        <v>3721</v>
      </c>
      <c r="B137" s="9" t="s">
        <v>695</v>
      </c>
      <c r="C137" s="3" t="s">
        <v>696</v>
      </c>
      <c r="D137" s="3" t="s">
        <v>142</v>
      </c>
      <c r="E137" s="74" t="s">
        <v>3721</v>
      </c>
      <c r="F137" s="3" t="s">
        <v>474</v>
      </c>
      <c r="G137" s="3" t="s">
        <v>309</v>
      </c>
      <c r="H137" s="3" t="s">
        <v>475</v>
      </c>
      <c r="I137" s="3" t="s">
        <v>277</v>
      </c>
      <c r="J137" s="3" t="s">
        <v>697</v>
      </c>
      <c r="K137" s="8">
        <v>5.1999999999999478</v>
      </c>
      <c r="L137" s="3" t="s">
        <v>73</v>
      </c>
      <c r="M137" s="37">
        <v>2.41E-2</v>
      </c>
      <c r="N137" s="37">
        <v>6.1799999999999064E-2</v>
      </c>
      <c r="O137" s="8">
        <v>3774073.4376120004</v>
      </c>
      <c r="P137" s="8">
        <v>83.89</v>
      </c>
      <c r="Q137" s="8">
        <v>0</v>
      </c>
      <c r="R137" s="8">
        <v>3166.070206458</v>
      </c>
      <c r="S137" s="37">
        <v>2.4331529162850401E-3</v>
      </c>
      <c r="T137" s="37">
        <v>1.4348388255839459E-2</v>
      </c>
      <c r="U137" s="37">
        <v>9.096569412730195E-4</v>
      </c>
      <c r="V137" s="59" t="s">
        <v>3720</v>
      </c>
    </row>
    <row r="138" spans="1:22" ht="15" x14ac:dyDescent="0.25">
      <c r="A138" s="59" t="s">
        <v>3721</v>
      </c>
      <c r="B138" s="9" t="s">
        <v>698</v>
      </c>
      <c r="C138" s="3" t="s">
        <v>699</v>
      </c>
      <c r="D138" s="3" t="s">
        <v>142</v>
      </c>
      <c r="E138" s="74" t="s">
        <v>3721</v>
      </c>
      <c r="F138" s="3" t="s">
        <v>474</v>
      </c>
      <c r="G138" s="3" t="s">
        <v>309</v>
      </c>
      <c r="H138" s="3" t="s">
        <v>475</v>
      </c>
      <c r="I138" s="3" t="s">
        <v>277</v>
      </c>
      <c r="J138" s="3" t="s">
        <v>476</v>
      </c>
      <c r="K138" s="8">
        <v>6.9099999999998252</v>
      </c>
      <c r="L138" s="3" t="s">
        <v>73</v>
      </c>
      <c r="M138" s="37">
        <v>4.9399999999999999E-2</v>
      </c>
      <c r="N138" s="37">
        <v>6.5599999999999825E-2</v>
      </c>
      <c r="O138" s="8">
        <v>2954910.6186930002</v>
      </c>
      <c r="P138" s="8">
        <v>92.37</v>
      </c>
      <c r="Q138" s="8">
        <v>0</v>
      </c>
      <c r="R138" s="8">
        <v>2729.4509382669999</v>
      </c>
      <c r="S138" s="37">
        <v>3.8498608128246588E-3</v>
      </c>
      <c r="T138" s="37">
        <v>1.2369663094531804E-2</v>
      </c>
      <c r="U138" s="37">
        <v>7.8421002376836231E-4</v>
      </c>
      <c r="V138" s="59" t="s">
        <v>3720</v>
      </c>
    </row>
    <row r="139" spans="1:22" ht="15" x14ac:dyDescent="0.25">
      <c r="A139" s="59" t="s">
        <v>3721</v>
      </c>
      <c r="B139" s="9" t="s">
        <v>700</v>
      </c>
      <c r="C139" s="3" t="s">
        <v>701</v>
      </c>
      <c r="D139" s="3" t="s">
        <v>142</v>
      </c>
      <c r="E139" s="74" t="s">
        <v>3721</v>
      </c>
      <c r="F139" s="3" t="s">
        <v>537</v>
      </c>
      <c r="G139" s="3" t="s">
        <v>361</v>
      </c>
      <c r="H139" s="3" t="s">
        <v>475</v>
      </c>
      <c r="I139" s="3" t="s">
        <v>277</v>
      </c>
      <c r="J139" s="3" t="s">
        <v>702</v>
      </c>
      <c r="K139" s="8">
        <v>5.9699999999998692</v>
      </c>
      <c r="L139" s="3" t="s">
        <v>73</v>
      </c>
      <c r="M139" s="37">
        <v>2.64E-2</v>
      </c>
      <c r="N139" s="37">
        <v>5.4300000000000424E-2</v>
      </c>
      <c r="O139" s="8">
        <v>4430015.8712560004</v>
      </c>
      <c r="P139" s="8">
        <v>85.2</v>
      </c>
      <c r="Q139" s="8">
        <v>0</v>
      </c>
      <c r="R139" s="8">
        <v>3774.3735223110002</v>
      </c>
      <c r="S139" s="37">
        <v>2.7075485817649753E-3</v>
      </c>
      <c r="T139" s="37">
        <v>1.7105172402751324E-2</v>
      </c>
      <c r="U139" s="37">
        <v>1.0844311242764108E-3</v>
      </c>
      <c r="V139" s="59" t="s">
        <v>3720</v>
      </c>
    </row>
    <row r="140" spans="1:22" ht="15" x14ac:dyDescent="0.25">
      <c r="A140" s="59" t="s">
        <v>3721</v>
      </c>
      <c r="B140" s="9" t="s">
        <v>703</v>
      </c>
      <c r="C140" s="3" t="s">
        <v>704</v>
      </c>
      <c r="D140" s="3" t="s">
        <v>142</v>
      </c>
      <c r="E140" s="74" t="s">
        <v>3721</v>
      </c>
      <c r="F140" s="3" t="s">
        <v>537</v>
      </c>
      <c r="G140" s="3" t="s">
        <v>361</v>
      </c>
      <c r="H140" s="3" t="s">
        <v>475</v>
      </c>
      <c r="I140" s="3" t="s">
        <v>277</v>
      </c>
      <c r="J140" s="3" t="s">
        <v>705</v>
      </c>
      <c r="K140" s="8">
        <v>7.5899999999994607</v>
      </c>
      <c r="L140" s="3" t="s">
        <v>73</v>
      </c>
      <c r="M140" s="37">
        <v>2.5000000000000001E-2</v>
      </c>
      <c r="N140" s="37">
        <v>5.6999999999999981E-2</v>
      </c>
      <c r="O140" s="8">
        <v>1166012.093814</v>
      </c>
      <c r="P140" s="8">
        <v>79.12</v>
      </c>
      <c r="Q140" s="8">
        <v>0</v>
      </c>
      <c r="R140" s="8">
        <v>922.54876821699997</v>
      </c>
      <c r="S140" s="37">
        <v>8.743032016828127E-4</v>
      </c>
      <c r="T140" s="37">
        <v>4.1809205254904258E-3</v>
      </c>
      <c r="U140" s="37">
        <v>2.650613650195443E-4</v>
      </c>
      <c r="V140" s="59" t="s">
        <v>3720</v>
      </c>
    </row>
    <row r="141" spans="1:22" ht="15" x14ac:dyDescent="0.25">
      <c r="A141" s="59" t="s">
        <v>3721</v>
      </c>
      <c r="B141" s="9" t="s">
        <v>706</v>
      </c>
      <c r="C141" s="3" t="s">
        <v>707</v>
      </c>
      <c r="D141" s="3" t="s">
        <v>142</v>
      </c>
      <c r="E141" s="74" t="s">
        <v>3721</v>
      </c>
      <c r="F141" s="3" t="s">
        <v>708</v>
      </c>
      <c r="G141" s="3" t="s">
        <v>361</v>
      </c>
      <c r="H141" s="3" t="s">
        <v>475</v>
      </c>
      <c r="I141" s="3" t="s">
        <v>277</v>
      </c>
      <c r="J141" s="3" t="s">
        <v>709</v>
      </c>
      <c r="K141" s="8">
        <v>6.4599999999994191</v>
      </c>
      <c r="L141" s="3" t="s">
        <v>73</v>
      </c>
      <c r="M141" s="37">
        <v>2.98E-2</v>
      </c>
      <c r="N141" s="37">
        <v>5.4799999999999703E-2</v>
      </c>
      <c r="O141" s="8">
        <v>907750.84496899997</v>
      </c>
      <c r="P141" s="8">
        <v>86.29</v>
      </c>
      <c r="Q141" s="8">
        <v>0</v>
      </c>
      <c r="R141" s="8">
        <v>783.29820412399999</v>
      </c>
      <c r="S141" s="37">
        <v>2.3124925414867272E-3</v>
      </c>
      <c r="T141" s="37">
        <v>3.5498476091743083E-3</v>
      </c>
      <c r="U141" s="37">
        <v>2.2505270003637213E-4</v>
      </c>
      <c r="V141" s="59" t="s">
        <v>3720</v>
      </c>
    </row>
    <row r="142" spans="1:22" ht="15" x14ac:dyDescent="0.25">
      <c r="A142" s="59" t="s">
        <v>3721</v>
      </c>
      <c r="B142" s="9" t="s">
        <v>710</v>
      </c>
      <c r="C142" s="3" t="s">
        <v>711</v>
      </c>
      <c r="D142" s="3" t="s">
        <v>142</v>
      </c>
      <c r="E142" s="74" t="s">
        <v>3721</v>
      </c>
      <c r="F142" s="3" t="s">
        <v>708</v>
      </c>
      <c r="G142" s="3" t="s">
        <v>361</v>
      </c>
      <c r="H142" s="3" t="s">
        <v>475</v>
      </c>
      <c r="I142" s="3" t="s">
        <v>277</v>
      </c>
      <c r="J142" s="3" t="s">
        <v>712</v>
      </c>
      <c r="K142" s="8">
        <v>7.7100000000002202</v>
      </c>
      <c r="L142" s="3" t="s">
        <v>73</v>
      </c>
      <c r="M142" s="37">
        <v>5.28E-2</v>
      </c>
      <c r="N142" s="37">
        <v>5.5900000000001705E-2</v>
      </c>
      <c r="O142" s="8">
        <v>1535655.213913</v>
      </c>
      <c r="P142" s="8">
        <v>98.56</v>
      </c>
      <c r="Q142" s="8">
        <v>0</v>
      </c>
      <c r="R142" s="8">
        <v>1513.5417788330001</v>
      </c>
      <c r="S142" s="37">
        <v>5.118850713043333E-3</v>
      </c>
      <c r="T142" s="37">
        <v>6.8592556917508362E-3</v>
      </c>
      <c r="U142" s="37">
        <v>4.348620514522428E-4</v>
      </c>
      <c r="V142" s="59" t="s">
        <v>3720</v>
      </c>
    </row>
    <row r="143" spans="1:22" ht="15" x14ac:dyDescent="0.25">
      <c r="A143" s="59" t="s">
        <v>3721</v>
      </c>
      <c r="B143" s="9" t="s">
        <v>713</v>
      </c>
      <c r="C143" s="3" t="s">
        <v>714</v>
      </c>
      <c r="D143" s="3" t="s">
        <v>142</v>
      </c>
      <c r="E143" s="74" t="s">
        <v>3721</v>
      </c>
      <c r="F143" s="3" t="s">
        <v>715</v>
      </c>
      <c r="G143" s="3" t="s">
        <v>624</v>
      </c>
      <c r="H143" s="3" t="s">
        <v>470</v>
      </c>
      <c r="I143" s="3" t="s">
        <v>282</v>
      </c>
      <c r="J143" s="3" t="s">
        <v>716</v>
      </c>
      <c r="K143" s="8">
        <v>1.0999999999996681</v>
      </c>
      <c r="L143" s="3" t="s">
        <v>73</v>
      </c>
      <c r="M143" s="37">
        <v>5.8000000000000003E-2</v>
      </c>
      <c r="N143" s="37">
        <v>6.4500000000005289E-2</v>
      </c>
      <c r="O143" s="8">
        <v>1033366.0295340001</v>
      </c>
      <c r="P143" s="8">
        <v>101.3</v>
      </c>
      <c r="Q143" s="8">
        <v>0</v>
      </c>
      <c r="R143" s="8">
        <v>1046.799787638</v>
      </c>
      <c r="S143" s="37">
        <v>3.5221958242399368E-3</v>
      </c>
      <c r="T143" s="37">
        <v>4.7440166514701593E-3</v>
      </c>
      <c r="U143" s="37">
        <v>3.0076044776446159E-4</v>
      </c>
      <c r="V143" s="59" t="s">
        <v>3720</v>
      </c>
    </row>
    <row r="144" spans="1:22" ht="15" x14ac:dyDescent="0.25">
      <c r="A144" s="59" t="s">
        <v>3721</v>
      </c>
      <c r="B144" s="9" t="s">
        <v>717</v>
      </c>
      <c r="C144" s="3" t="s">
        <v>718</v>
      </c>
      <c r="D144" s="3" t="s">
        <v>142</v>
      </c>
      <c r="E144" s="74" t="s">
        <v>3721</v>
      </c>
      <c r="F144" s="3" t="s">
        <v>715</v>
      </c>
      <c r="G144" s="3" t="s">
        <v>624</v>
      </c>
      <c r="H144" s="3" t="s">
        <v>470</v>
      </c>
      <c r="I144" s="3" t="s">
        <v>282</v>
      </c>
      <c r="J144" s="3" t="s">
        <v>719</v>
      </c>
      <c r="K144" s="8">
        <v>3.7300000000002194</v>
      </c>
      <c r="L144" s="3" t="s">
        <v>73</v>
      </c>
      <c r="M144" s="37">
        <v>4.4999999999999998E-2</v>
      </c>
      <c r="N144" s="37">
        <v>7.6000000000005508E-2</v>
      </c>
      <c r="O144" s="8">
        <v>878405.2089170001</v>
      </c>
      <c r="P144" s="8">
        <v>91.38</v>
      </c>
      <c r="Q144" s="8">
        <v>0</v>
      </c>
      <c r="R144" s="8">
        <v>802.68667983600005</v>
      </c>
      <c r="S144" s="37">
        <v>1.012482377812982E-3</v>
      </c>
      <c r="T144" s="37">
        <v>3.6377146996251913E-3</v>
      </c>
      <c r="U144" s="37">
        <v>2.3062328450292925E-4</v>
      </c>
      <c r="V144" s="59" t="s">
        <v>3720</v>
      </c>
    </row>
    <row r="145" spans="1:22" ht="15" x14ac:dyDescent="0.25">
      <c r="A145" s="59" t="s">
        <v>3721</v>
      </c>
      <c r="B145" s="9" t="s">
        <v>720</v>
      </c>
      <c r="C145" s="3" t="s">
        <v>721</v>
      </c>
      <c r="D145" s="3" t="s">
        <v>142</v>
      </c>
      <c r="E145" s="74" t="s">
        <v>3721</v>
      </c>
      <c r="F145" s="3" t="s">
        <v>715</v>
      </c>
      <c r="G145" s="3" t="s">
        <v>624</v>
      </c>
      <c r="H145" s="3" t="s">
        <v>470</v>
      </c>
      <c r="I145" s="3" t="s">
        <v>282</v>
      </c>
      <c r="J145" s="3" t="s">
        <v>719</v>
      </c>
      <c r="K145" s="8">
        <v>4.1299999999998942</v>
      </c>
      <c r="L145" s="3" t="s">
        <v>73</v>
      </c>
      <c r="M145" s="37">
        <v>4.4999999999999998E-2</v>
      </c>
      <c r="N145" s="37">
        <v>7.6999999999999777E-2</v>
      </c>
      <c r="O145" s="8">
        <v>1068707.4853749999</v>
      </c>
      <c r="P145" s="8">
        <v>91.156110999999996</v>
      </c>
      <c r="Q145" s="8">
        <v>0</v>
      </c>
      <c r="R145" s="8">
        <v>974.19218271800003</v>
      </c>
      <c r="S145" s="37">
        <v>1.2318318299968717E-3</v>
      </c>
      <c r="T145" s="37">
        <v>4.4149645339290706E-3</v>
      </c>
      <c r="U145" s="37">
        <v>2.7989925155031401E-4</v>
      </c>
      <c r="V145" s="59" t="s">
        <v>3720</v>
      </c>
    </row>
    <row r="146" spans="1:22" ht="15" x14ac:dyDescent="0.25">
      <c r="A146" s="59" t="s">
        <v>3721</v>
      </c>
      <c r="B146" s="9" t="s">
        <v>722</v>
      </c>
      <c r="C146" s="3" t="s">
        <v>723</v>
      </c>
      <c r="D146" s="3" t="s">
        <v>142</v>
      </c>
      <c r="E146" s="74" t="s">
        <v>3721</v>
      </c>
      <c r="F146" s="3" t="s">
        <v>724</v>
      </c>
      <c r="G146" s="3" t="s">
        <v>725</v>
      </c>
      <c r="H146" s="3" t="s">
        <v>475</v>
      </c>
      <c r="I146" s="3" t="s">
        <v>277</v>
      </c>
      <c r="J146" s="3" t="s">
        <v>726</v>
      </c>
      <c r="K146" s="8">
        <v>0.75000000001268197</v>
      </c>
      <c r="L146" s="3" t="s">
        <v>73</v>
      </c>
      <c r="M146" s="37">
        <v>2.8000000000000001E-2</v>
      </c>
      <c r="N146" s="37">
        <v>5.1600000000058585E-2</v>
      </c>
      <c r="O146" s="8">
        <v>36244.726788</v>
      </c>
      <c r="P146" s="8">
        <v>98.98</v>
      </c>
      <c r="Q146" s="8">
        <v>0</v>
      </c>
      <c r="R146" s="8">
        <v>35.875030510999999</v>
      </c>
      <c r="S146" s="37">
        <v>1.0594443765879178E-3</v>
      </c>
      <c r="T146" s="37">
        <v>1.6258289706019602E-4</v>
      </c>
      <c r="U146" s="37">
        <v>1.0307405835836262E-5</v>
      </c>
      <c r="V146" s="59" t="s">
        <v>3720</v>
      </c>
    </row>
    <row r="147" spans="1:22" ht="15" x14ac:dyDescent="0.25">
      <c r="A147" s="59" t="s">
        <v>3721</v>
      </c>
      <c r="B147" s="9" t="s">
        <v>727</v>
      </c>
      <c r="C147" s="3" t="s">
        <v>728</v>
      </c>
      <c r="D147" s="3" t="s">
        <v>142</v>
      </c>
      <c r="E147" s="74" t="s">
        <v>3721</v>
      </c>
      <c r="F147" s="3" t="s">
        <v>564</v>
      </c>
      <c r="G147" s="3" t="s">
        <v>361</v>
      </c>
      <c r="H147" s="3" t="s">
        <v>475</v>
      </c>
      <c r="I147" s="3" t="s">
        <v>277</v>
      </c>
      <c r="J147" s="3" t="s">
        <v>729</v>
      </c>
      <c r="K147" s="8">
        <v>5.1400000000002963</v>
      </c>
      <c r="L147" s="3" t="s">
        <v>73</v>
      </c>
      <c r="M147" s="37">
        <v>2.6200000000000001E-2</v>
      </c>
      <c r="N147" s="37">
        <v>5.2599999999993249E-2</v>
      </c>
      <c r="O147" s="8">
        <v>753504.20067399996</v>
      </c>
      <c r="P147" s="8">
        <v>88.74</v>
      </c>
      <c r="Q147" s="8">
        <v>0</v>
      </c>
      <c r="R147" s="8">
        <v>668.65962740500004</v>
      </c>
      <c r="S147" s="37">
        <v>5.8259387802322786E-4</v>
      </c>
      <c r="T147" s="37">
        <v>3.030314339032066E-3</v>
      </c>
      <c r="U147" s="37">
        <v>1.9211540861516837E-4</v>
      </c>
      <c r="V147" s="59" t="s">
        <v>3720</v>
      </c>
    </row>
    <row r="148" spans="1:22" ht="15" x14ac:dyDescent="0.25">
      <c r="A148" s="59" t="s">
        <v>3721</v>
      </c>
      <c r="B148" s="9" t="s">
        <v>730</v>
      </c>
      <c r="C148" s="3" t="s">
        <v>731</v>
      </c>
      <c r="D148" s="3" t="s">
        <v>142</v>
      </c>
      <c r="E148" s="74" t="s">
        <v>3721</v>
      </c>
      <c r="F148" s="3" t="s">
        <v>732</v>
      </c>
      <c r="G148" s="3" t="s">
        <v>624</v>
      </c>
      <c r="H148" s="3" t="s">
        <v>470</v>
      </c>
      <c r="I148" s="3" t="s">
        <v>282</v>
      </c>
      <c r="J148" s="3" t="s">
        <v>733</v>
      </c>
      <c r="K148" s="8">
        <v>1.2499999999997746</v>
      </c>
      <c r="L148" s="3" t="s">
        <v>73</v>
      </c>
      <c r="M148" s="37">
        <v>3.9300000000000002E-2</v>
      </c>
      <c r="N148" s="37">
        <v>0.12419999999999976</v>
      </c>
      <c r="O148" s="8">
        <v>2940991.1838400001</v>
      </c>
      <c r="P148" s="8">
        <v>91.07</v>
      </c>
      <c r="Q148" s="8">
        <v>0</v>
      </c>
      <c r="R148" s="8">
        <v>2678.3606709619999</v>
      </c>
      <c r="S148" s="37">
        <v>2.5255835413817282E-3</v>
      </c>
      <c r="T148" s="37">
        <v>1.2138125906919383E-2</v>
      </c>
      <c r="U148" s="37">
        <v>7.6953106428392308E-4</v>
      </c>
      <c r="V148" s="59" t="s">
        <v>3720</v>
      </c>
    </row>
    <row r="149" spans="1:22" ht="15" x14ac:dyDescent="0.25">
      <c r="A149" s="59" t="s">
        <v>3721</v>
      </c>
      <c r="B149" s="9" t="s">
        <v>734</v>
      </c>
      <c r="C149" s="3" t="s">
        <v>735</v>
      </c>
      <c r="D149" s="3" t="s">
        <v>142</v>
      </c>
      <c r="E149" s="74" t="s">
        <v>3721</v>
      </c>
      <c r="F149" s="3" t="s">
        <v>573</v>
      </c>
      <c r="G149" s="3" t="s">
        <v>464</v>
      </c>
      <c r="H149" s="3" t="s">
        <v>574</v>
      </c>
      <c r="I149" s="3" t="s">
        <v>282</v>
      </c>
      <c r="J149" s="3" t="s">
        <v>575</v>
      </c>
      <c r="K149" s="8">
        <v>3.4299999999997199</v>
      </c>
      <c r="L149" s="3" t="s">
        <v>73</v>
      </c>
      <c r="M149" s="37">
        <v>5.6500000000000002E-2</v>
      </c>
      <c r="N149" s="37">
        <v>6.6100000000000672E-2</v>
      </c>
      <c r="O149" s="8">
        <v>1678055.6849</v>
      </c>
      <c r="P149" s="8">
        <v>97.13</v>
      </c>
      <c r="Q149" s="8">
        <v>34.246034385999998</v>
      </c>
      <c r="R149" s="8">
        <v>1664.1415210980001</v>
      </c>
      <c r="S149" s="37">
        <v>3.9739642575327564E-3</v>
      </c>
      <c r="T149" s="37">
        <v>7.3865618052568081E-3</v>
      </c>
      <c r="U149" s="37">
        <v>4.682921244174898E-4</v>
      </c>
      <c r="V149" s="59" t="s">
        <v>3720</v>
      </c>
    </row>
    <row r="150" spans="1:22" ht="15" x14ac:dyDescent="0.25">
      <c r="A150" s="59" t="s">
        <v>3721</v>
      </c>
      <c r="B150" s="9" t="s">
        <v>736</v>
      </c>
      <c r="C150" s="3" t="s">
        <v>737</v>
      </c>
      <c r="D150" s="3" t="s">
        <v>142</v>
      </c>
      <c r="E150" s="74" t="s">
        <v>3721</v>
      </c>
      <c r="F150" s="3" t="s">
        <v>738</v>
      </c>
      <c r="G150" s="3" t="s">
        <v>607</v>
      </c>
      <c r="H150" s="3" t="s">
        <v>574</v>
      </c>
      <c r="I150" s="3" t="s">
        <v>282</v>
      </c>
      <c r="J150" s="3" t="s">
        <v>739</v>
      </c>
      <c r="K150" s="8">
        <v>1.6799999999999302</v>
      </c>
      <c r="L150" s="3" t="s">
        <v>73</v>
      </c>
      <c r="M150" s="37">
        <v>4.7500000000000001E-2</v>
      </c>
      <c r="N150" s="37">
        <v>8.230000000000269E-2</v>
      </c>
      <c r="O150" s="8">
        <v>1826960.869707</v>
      </c>
      <c r="P150" s="8">
        <v>94.82</v>
      </c>
      <c r="Q150" s="8">
        <v>0</v>
      </c>
      <c r="R150" s="8">
        <v>1732.3242966299999</v>
      </c>
      <c r="S150" s="37">
        <v>2.2056455864574863E-3</v>
      </c>
      <c r="T150" s="37">
        <v>7.8507613452067568E-3</v>
      </c>
      <c r="U150" s="37">
        <v>4.9772137640886676E-4</v>
      </c>
      <c r="V150" s="59" t="s">
        <v>3720</v>
      </c>
    </row>
    <row r="151" spans="1:22" ht="15" x14ac:dyDescent="0.25">
      <c r="A151" s="59" t="s">
        <v>3721</v>
      </c>
      <c r="B151" s="9" t="s">
        <v>740</v>
      </c>
      <c r="C151" s="3" t="s">
        <v>741</v>
      </c>
      <c r="D151" s="3" t="s">
        <v>142</v>
      </c>
      <c r="E151" s="74" t="s">
        <v>3721</v>
      </c>
      <c r="F151" s="3" t="s">
        <v>742</v>
      </c>
      <c r="G151" s="3" t="s">
        <v>304</v>
      </c>
      <c r="H151" s="3" t="s">
        <v>574</v>
      </c>
      <c r="I151" s="3" t="s">
        <v>282</v>
      </c>
      <c r="J151" s="3" t="s">
        <v>743</v>
      </c>
      <c r="K151" s="8">
        <v>0.7400000000006054</v>
      </c>
      <c r="L151" s="3" t="s">
        <v>73</v>
      </c>
      <c r="M151" s="37">
        <v>5.8999999999999997E-2</v>
      </c>
      <c r="N151" s="37">
        <v>5.7499999999977583E-2</v>
      </c>
      <c r="O151" s="8">
        <v>195316.59776999999</v>
      </c>
      <c r="P151" s="8">
        <v>101.61</v>
      </c>
      <c r="Q151" s="8">
        <v>0</v>
      </c>
      <c r="R151" s="8">
        <v>198.46119489200001</v>
      </c>
      <c r="S151" s="37">
        <v>7.4229099782464891E-4</v>
      </c>
      <c r="T151" s="37">
        <v>8.9941097080533554E-4</v>
      </c>
      <c r="U151" s="37">
        <v>5.7020720241328038E-5</v>
      </c>
      <c r="V151" s="59" t="s">
        <v>3720</v>
      </c>
    </row>
    <row r="152" spans="1:22" ht="15" x14ac:dyDescent="0.25">
      <c r="A152" s="59" t="s">
        <v>3721</v>
      </c>
      <c r="B152" s="9" t="s">
        <v>744</v>
      </c>
      <c r="C152" s="3" t="s">
        <v>745</v>
      </c>
      <c r="D152" s="3" t="s">
        <v>142</v>
      </c>
      <c r="E152" s="74" t="s">
        <v>3721</v>
      </c>
      <c r="F152" s="3" t="s">
        <v>742</v>
      </c>
      <c r="G152" s="3" t="s">
        <v>304</v>
      </c>
      <c r="H152" s="3" t="s">
        <v>574</v>
      </c>
      <c r="I152" s="3" t="s">
        <v>282</v>
      </c>
      <c r="J152" s="3" t="s">
        <v>746</v>
      </c>
      <c r="K152" s="8">
        <v>3.090000000001516</v>
      </c>
      <c r="L152" s="3" t="s">
        <v>73</v>
      </c>
      <c r="M152" s="37">
        <v>2.7E-2</v>
      </c>
      <c r="N152" s="37">
        <v>5.7700000000013504E-2</v>
      </c>
      <c r="O152" s="8">
        <v>347343.18286100001</v>
      </c>
      <c r="P152" s="8">
        <v>91.23</v>
      </c>
      <c r="Q152" s="8">
        <v>0</v>
      </c>
      <c r="R152" s="8">
        <v>316.881185501</v>
      </c>
      <c r="S152" s="37">
        <v>4.7862094205771295E-4</v>
      </c>
      <c r="T152" s="37">
        <v>1.4360813197587406E-3</v>
      </c>
      <c r="U152" s="37">
        <v>9.1044465584446855E-5</v>
      </c>
      <c r="V152" s="59" t="s">
        <v>3720</v>
      </c>
    </row>
    <row r="153" spans="1:22" ht="15" x14ac:dyDescent="0.25">
      <c r="A153" s="59" t="s">
        <v>3721</v>
      </c>
      <c r="B153" s="9" t="s">
        <v>747</v>
      </c>
      <c r="C153" s="3" t="s">
        <v>748</v>
      </c>
      <c r="D153" s="3" t="s">
        <v>142</v>
      </c>
      <c r="E153" s="74" t="s">
        <v>3721</v>
      </c>
      <c r="F153" s="3" t="s">
        <v>742</v>
      </c>
      <c r="G153" s="3" t="s">
        <v>304</v>
      </c>
      <c r="H153" s="3" t="s">
        <v>574</v>
      </c>
      <c r="I153" s="3" t="s">
        <v>282</v>
      </c>
      <c r="J153" s="3" t="s">
        <v>749</v>
      </c>
      <c r="K153" s="8">
        <v>5.3399999999999093</v>
      </c>
      <c r="L153" s="3" t="s">
        <v>73</v>
      </c>
      <c r="M153" s="37">
        <v>5.7500000000000002E-2</v>
      </c>
      <c r="N153" s="37">
        <v>6.4399999999998001E-2</v>
      </c>
      <c r="O153" s="8">
        <v>1285113.006907</v>
      </c>
      <c r="P153" s="8">
        <v>97.02</v>
      </c>
      <c r="Q153" s="8">
        <v>0</v>
      </c>
      <c r="R153" s="8">
        <v>1246.8166389910002</v>
      </c>
      <c r="S153" s="37">
        <v>5.7116133640311107E-3</v>
      </c>
      <c r="T153" s="37">
        <v>5.6504777384888396E-3</v>
      </c>
      <c r="U153" s="37">
        <v>3.5822813020362673E-4</v>
      </c>
      <c r="V153" s="59" t="s">
        <v>3720</v>
      </c>
    </row>
    <row r="154" spans="1:22" ht="15" x14ac:dyDescent="0.25">
      <c r="A154" s="59" t="s">
        <v>3721</v>
      </c>
      <c r="B154" s="9" t="s">
        <v>750</v>
      </c>
      <c r="C154" s="3" t="s">
        <v>751</v>
      </c>
      <c r="D154" s="3" t="s">
        <v>142</v>
      </c>
      <c r="E154" s="74" t="s">
        <v>3721</v>
      </c>
      <c r="F154" s="3" t="s">
        <v>752</v>
      </c>
      <c r="G154" s="3" t="s">
        <v>648</v>
      </c>
      <c r="H154" s="3" t="s">
        <v>602</v>
      </c>
      <c r="I154" s="3" t="s">
        <v>277</v>
      </c>
      <c r="J154" s="3" t="s">
        <v>499</v>
      </c>
      <c r="K154" s="8">
        <v>4.4700000000001241</v>
      </c>
      <c r="L154" s="3" t="s">
        <v>73</v>
      </c>
      <c r="M154" s="37">
        <v>0.04</v>
      </c>
      <c r="N154" s="37">
        <v>6.2900000000002898E-2</v>
      </c>
      <c r="O154" s="8">
        <v>1393966.2852719999</v>
      </c>
      <c r="P154" s="8">
        <v>93.342222000000007</v>
      </c>
      <c r="Q154" s="8">
        <v>0</v>
      </c>
      <c r="R154" s="8">
        <v>1301.159107702</v>
      </c>
      <c r="S154" s="37">
        <v>3.1845708727443025E-3</v>
      </c>
      <c r="T154" s="37">
        <v>5.896753654372127E-3</v>
      </c>
      <c r="U154" s="37">
        <v>3.7384149334637756E-4</v>
      </c>
      <c r="V154" s="59" t="s">
        <v>3720</v>
      </c>
    </row>
    <row r="155" spans="1:22" ht="15" x14ac:dyDescent="0.25">
      <c r="A155" s="59" t="s">
        <v>3721</v>
      </c>
      <c r="B155" s="9" t="s">
        <v>753</v>
      </c>
      <c r="C155" s="3" t="s">
        <v>754</v>
      </c>
      <c r="D155" s="3" t="s">
        <v>142</v>
      </c>
      <c r="E155" s="74" t="s">
        <v>3721</v>
      </c>
      <c r="F155" s="3" t="s">
        <v>752</v>
      </c>
      <c r="G155" s="3" t="s">
        <v>648</v>
      </c>
      <c r="H155" s="3" t="s">
        <v>602</v>
      </c>
      <c r="I155" s="3" t="s">
        <v>277</v>
      </c>
      <c r="J155" s="3" t="s">
        <v>755</v>
      </c>
      <c r="K155" s="8">
        <v>1.2500000000076277</v>
      </c>
      <c r="L155" s="3" t="s">
        <v>73</v>
      </c>
      <c r="M155" s="37">
        <v>4.1700000000000001E-2</v>
      </c>
      <c r="N155" s="37">
        <v>6.0700000000060254E-2</v>
      </c>
      <c r="O155" s="8">
        <v>23659.758783000001</v>
      </c>
      <c r="P155" s="8">
        <v>99.21</v>
      </c>
      <c r="Q155" s="8">
        <v>0</v>
      </c>
      <c r="R155" s="8">
        <v>23.472846489999998</v>
      </c>
      <c r="S155" s="37">
        <v>1.2368599946468406E-4</v>
      </c>
      <c r="T155" s="37">
        <v>1.0637714672948654E-4</v>
      </c>
      <c r="U155" s="37">
        <v>6.7440822056034153E-6</v>
      </c>
      <c r="V155" s="59" t="s">
        <v>3720</v>
      </c>
    </row>
    <row r="156" spans="1:22" ht="15" x14ac:dyDescent="0.25">
      <c r="A156" s="59" t="s">
        <v>3721</v>
      </c>
      <c r="B156" s="9" t="s">
        <v>756</v>
      </c>
      <c r="C156" s="3" t="s">
        <v>757</v>
      </c>
      <c r="D156" s="3" t="s">
        <v>142</v>
      </c>
      <c r="E156" s="74" t="s">
        <v>3721</v>
      </c>
      <c r="F156" s="3" t="s">
        <v>752</v>
      </c>
      <c r="G156" s="3" t="s">
        <v>648</v>
      </c>
      <c r="H156" s="3" t="s">
        <v>602</v>
      </c>
      <c r="I156" s="3" t="s">
        <v>277</v>
      </c>
      <c r="J156" s="3" t="s">
        <v>758</v>
      </c>
      <c r="K156" s="8">
        <v>2.6700000000004569</v>
      </c>
      <c r="L156" s="3" t="s">
        <v>73</v>
      </c>
      <c r="M156" s="37">
        <v>2.58E-2</v>
      </c>
      <c r="N156" s="37">
        <v>5.8400000000002651E-2</v>
      </c>
      <c r="O156" s="8">
        <v>882942.67480599997</v>
      </c>
      <c r="P156" s="8">
        <v>92.5</v>
      </c>
      <c r="Q156" s="8">
        <v>0</v>
      </c>
      <c r="R156" s="8">
        <v>816.72197404099995</v>
      </c>
      <c r="S156" s="37">
        <v>2.9184810841919118E-3</v>
      </c>
      <c r="T156" s="37">
        <v>3.7013215805236309E-3</v>
      </c>
      <c r="U156" s="37">
        <v>2.3465582388577206E-4</v>
      </c>
      <c r="V156" s="59" t="s">
        <v>3720</v>
      </c>
    </row>
    <row r="157" spans="1:22" ht="15" x14ac:dyDescent="0.25">
      <c r="A157" s="59" t="s">
        <v>3721</v>
      </c>
      <c r="B157" s="9" t="s">
        <v>759</v>
      </c>
      <c r="C157" s="3" t="s">
        <v>760</v>
      </c>
      <c r="D157" s="3" t="s">
        <v>142</v>
      </c>
      <c r="E157" s="74" t="s">
        <v>3721</v>
      </c>
      <c r="F157" s="3" t="s">
        <v>752</v>
      </c>
      <c r="G157" s="3" t="s">
        <v>648</v>
      </c>
      <c r="H157" s="3" t="s">
        <v>602</v>
      </c>
      <c r="I157" s="3" t="s">
        <v>277</v>
      </c>
      <c r="J157" s="3" t="s">
        <v>499</v>
      </c>
      <c r="K157" s="8">
        <v>4.1400000000004429</v>
      </c>
      <c r="L157" s="3" t="s">
        <v>73</v>
      </c>
      <c r="M157" s="37">
        <v>0.04</v>
      </c>
      <c r="N157" s="37">
        <v>5.9800000000001033E-2</v>
      </c>
      <c r="O157" s="8">
        <v>1548851.42808</v>
      </c>
      <c r="P157" s="8">
        <v>93.48</v>
      </c>
      <c r="Q157" s="8">
        <v>0</v>
      </c>
      <c r="R157" s="8">
        <v>1447.8663146590002</v>
      </c>
      <c r="S157" s="37">
        <v>3.5384120808270034E-3</v>
      </c>
      <c r="T157" s="37">
        <v>6.5616195063848606E-3</v>
      </c>
      <c r="U157" s="37">
        <v>4.1599255773875932E-4</v>
      </c>
      <c r="V157" s="59" t="s">
        <v>3720</v>
      </c>
    </row>
    <row r="158" spans="1:22" ht="15" x14ac:dyDescent="0.25">
      <c r="A158" s="59" t="s">
        <v>3721</v>
      </c>
      <c r="B158" s="9" t="s">
        <v>761</v>
      </c>
      <c r="C158" s="3" t="s">
        <v>762</v>
      </c>
      <c r="D158" s="3" t="s">
        <v>142</v>
      </c>
      <c r="E158" s="74" t="s">
        <v>3721</v>
      </c>
      <c r="F158" s="3" t="s">
        <v>763</v>
      </c>
      <c r="G158" s="3" t="s">
        <v>586</v>
      </c>
      <c r="H158" s="3" t="s">
        <v>574</v>
      </c>
      <c r="I158" s="3" t="s">
        <v>282</v>
      </c>
      <c r="J158" s="3" t="s">
        <v>764</v>
      </c>
      <c r="K158" s="8">
        <v>1.9700081910259266</v>
      </c>
      <c r="L158" s="3" t="s">
        <v>73</v>
      </c>
      <c r="M158" s="37">
        <v>3.5999999999999997E-2</v>
      </c>
      <c r="N158" s="37">
        <v>5.460023183995804E-2</v>
      </c>
      <c r="O158" s="8">
        <v>2.1994E-2</v>
      </c>
      <c r="P158" s="8">
        <v>96.58</v>
      </c>
      <c r="Q158" s="8">
        <v>6.815E-6</v>
      </c>
      <c r="R158" s="8">
        <v>2.7879000000000002E-5</v>
      </c>
      <c r="S158" s="37">
        <v>7.2241023698071022E-11</v>
      </c>
      <c r="T158" s="37">
        <v>9.546043849707402E-11</v>
      </c>
      <c r="U158" s="37">
        <v>6.0519863936975097E-12</v>
      </c>
      <c r="V158" s="59" t="s">
        <v>3720</v>
      </c>
    </row>
    <row r="159" spans="1:22" ht="15" x14ac:dyDescent="0.25">
      <c r="A159" s="59" t="s">
        <v>3721</v>
      </c>
      <c r="B159" s="9" t="s">
        <v>765</v>
      </c>
      <c r="C159" s="3" t="s">
        <v>766</v>
      </c>
      <c r="D159" s="3" t="s">
        <v>142</v>
      </c>
      <c r="E159" s="74" t="s">
        <v>3721</v>
      </c>
      <c r="F159" s="3" t="s">
        <v>763</v>
      </c>
      <c r="G159" s="3" t="s">
        <v>586</v>
      </c>
      <c r="H159" s="3" t="s">
        <v>574</v>
      </c>
      <c r="I159" s="3" t="s">
        <v>282</v>
      </c>
      <c r="J159" s="3" t="s">
        <v>767</v>
      </c>
      <c r="K159" s="8">
        <v>3.1000000000005041</v>
      </c>
      <c r="L159" s="3" t="s">
        <v>73</v>
      </c>
      <c r="M159" s="37">
        <v>2.1999999999999999E-2</v>
      </c>
      <c r="N159" s="37">
        <v>5.5400000000001531E-2</v>
      </c>
      <c r="O159" s="8">
        <v>1674203.7366239999</v>
      </c>
      <c r="P159" s="8">
        <v>90.95</v>
      </c>
      <c r="Q159" s="8">
        <v>0</v>
      </c>
      <c r="R159" s="8">
        <v>1522.688298216</v>
      </c>
      <c r="S159" s="37">
        <v>1.4482731285674741E-3</v>
      </c>
      <c r="T159" s="37">
        <v>6.9007070187078797E-3</v>
      </c>
      <c r="U159" s="37">
        <v>4.3748997638841852E-4</v>
      </c>
      <c r="V159" s="59" t="s">
        <v>3720</v>
      </c>
    </row>
    <row r="160" spans="1:22" ht="15" x14ac:dyDescent="0.25">
      <c r="A160" s="59" t="s">
        <v>3721</v>
      </c>
      <c r="B160" s="9" t="s">
        <v>768</v>
      </c>
      <c r="C160" s="3" t="s">
        <v>769</v>
      </c>
      <c r="D160" s="3" t="s">
        <v>142</v>
      </c>
      <c r="E160" s="74" t="s">
        <v>3721</v>
      </c>
      <c r="F160" s="3" t="s">
        <v>763</v>
      </c>
      <c r="G160" s="3" t="s">
        <v>586</v>
      </c>
      <c r="H160" s="3" t="s">
        <v>574</v>
      </c>
      <c r="I160" s="3" t="s">
        <v>282</v>
      </c>
      <c r="J160" s="3" t="s">
        <v>770</v>
      </c>
      <c r="K160" s="8">
        <v>4.5100000000000424</v>
      </c>
      <c r="L160" s="3" t="s">
        <v>73</v>
      </c>
      <c r="M160" s="37">
        <v>2.7400000000000001E-2</v>
      </c>
      <c r="N160" s="37">
        <v>5.5699999999998952E-2</v>
      </c>
      <c r="O160" s="8">
        <v>1256311.4640840001</v>
      </c>
      <c r="P160" s="8">
        <v>88.81</v>
      </c>
      <c r="Q160" s="8">
        <v>0</v>
      </c>
      <c r="R160" s="8">
        <v>1115.7302111009999</v>
      </c>
      <c r="S160" s="37">
        <v>1.6750819521120003E-3</v>
      </c>
      <c r="T160" s="37">
        <v>5.0564040636220282E-3</v>
      </c>
      <c r="U160" s="37">
        <v>3.2056513751521561E-4</v>
      </c>
      <c r="V160" s="59" t="s">
        <v>3720</v>
      </c>
    </row>
    <row r="161" spans="1:22" ht="15" x14ac:dyDescent="0.25">
      <c r="A161" s="59" t="s">
        <v>3721</v>
      </c>
      <c r="B161" s="9" t="s">
        <v>771</v>
      </c>
      <c r="C161" s="3" t="s">
        <v>772</v>
      </c>
      <c r="D161" s="3" t="s">
        <v>142</v>
      </c>
      <c r="E161" s="74" t="s">
        <v>3721</v>
      </c>
      <c r="F161" s="3" t="s">
        <v>773</v>
      </c>
      <c r="G161" s="3" t="s">
        <v>361</v>
      </c>
      <c r="H161" s="3" t="s">
        <v>602</v>
      </c>
      <c r="I161" s="3" t="s">
        <v>277</v>
      </c>
      <c r="J161" s="3" t="s">
        <v>774</v>
      </c>
      <c r="K161" s="8">
        <v>3.0199999999998992</v>
      </c>
      <c r="L161" s="3" t="s">
        <v>73</v>
      </c>
      <c r="M161" s="37">
        <v>4.1000000000000002E-2</v>
      </c>
      <c r="N161" s="37">
        <v>5.5500000000001569E-2</v>
      </c>
      <c r="O161" s="8">
        <v>845010.86965400004</v>
      </c>
      <c r="P161" s="8">
        <v>98.81</v>
      </c>
      <c r="Q161" s="8">
        <v>0</v>
      </c>
      <c r="R161" s="8">
        <v>834.95524015399997</v>
      </c>
      <c r="S161" s="37">
        <v>1.1848078317650607E-3</v>
      </c>
      <c r="T161" s="37">
        <v>3.7839533493415579E-3</v>
      </c>
      <c r="U161" s="37">
        <v>2.3989450022590412E-4</v>
      </c>
      <c r="V161" s="59" t="s">
        <v>3720</v>
      </c>
    </row>
    <row r="162" spans="1:22" ht="15" x14ac:dyDescent="0.25">
      <c r="A162" s="59" t="s">
        <v>3721</v>
      </c>
      <c r="B162" s="9" t="s">
        <v>775</v>
      </c>
      <c r="C162" s="3" t="s">
        <v>776</v>
      </c>
      <c r="D162" s="3" t="s">
        <v>142</v>
      </c>
      <c r="E162" s="74" t="s">
        <v>3721</v>
      </c>
      <c r="F162" s="3" t="s">
        <v>773</v>
      </c>
      <c r="G162" s="3" t="s">
        <v>361</v>
      </c>
      <c r="H162" s="3" t="s">
        <v>602</v>
      </c>
      <c r="I162" s="3" t="s">
        <v>277</v>
      </c>
      <c r="J162" s="3" t="s">
        <v>777</v>
      </c>
      <c r="K162" s="8">
        <v>5.9700000000003106</v>
      </c>
      <c r="L162" s="3" t="s">
        <v>73</v>
      </c>
      <c r="M162" s="37">
        <v>2.3800000000000002E-2</v>
      </c>
      <c r="N162" s="37">
        <v>5.7700000000000307E-2</v>
      </c>
      <c r="O162" s="8">
        <v>4026708.9919779999</v>
      </c>
      <c r="P162" s="8">
        <v>83.2</v>
      </c>
      <c r="Q162" s="8">
        <v>0</v>
      </c>
      <c r="R162" s="8">
        <v>3350.2218808299995</v>
      </c>
      <c r="S162" s="37">
        <v>6.1933647489145066E-3</v>
      </c>
      <c r="T162" s="37">
        <v>1.5182949573040439E-2</v>
      </c>
      <c r="U162" s="37">
        <v>9.6256633301608605E-4</v>
      </c>
      <c r="V162" s="59" t="s">
        <v>3720</v>
      </c>
    </row>
    <row r="163" spans="1:22" ht="15" x14ac:dyDescent="0.25">
      <c r="A163" s="59" t="s">
        <v>3721</v>
      </c>
      <c r="B163" s="9" t="s">
        <v>778</v>
      </c>
      <c r="C163" s="3" t="s">
        <v>779</v>
      </c>
      <c r="D163" s="3" t="s">
        <v>142</v>
      </c>
      <c r="E163" s="74" t="s">
        <v>3721</v>
      </c>
      <c r="F163" s="3" t="s">
        <v>773</v>
      </c>
      <c r="G163" s="3" t="s">
        <v>361</v>
      </c>
      <c r="H163" s="3" t="s">
        <v>602</v>
      </c>
      <c r="I163" s="3" t="s">
        <v>277</v>
      </c>
      <c r="J163" s="3" t="s">
        <v>780</v>
      </c>
      <c r="K163" s="8">
        <v>4.1800000000000042</v>
      </c>
      <c r="L163" s="3" t="s">
        <v>73</v>
      </c>
      <c r="M163" s="37">
        <v>3.2500000000000001E-2</v>
      </c>
      <c r="N163" s="37">
        <v>5.490000000000201E-2</v>
      </c>
      <c r="O163" s="8">
        <v>2495075.7425230001</v>
      </c>
      <c r="P163" s="8">
        <v>92.89</v>
      </c>
      <c r="Q163" s="8">
        <v>0</v>
      </c>
      <c r="R163" s="8">
        <v>2317.675857229</v>
      </c>
      <c r="S163" s="37">
        <v>2.5312446980129064E-3</v>
      </c>
      <c r="T163" s="37">
        <v>1.0503529891054039E-2</v>
      </c>
      <c r="U163" s="37">
        <v>6.6590119412035325E-4</v>
      </c>
      <c r="V163" s="59" t="s">
        <v>3720</v>
      </c>
    </row>
    <row r="164" spans="1:22" ht="15" x14ac:dyDescent="0.25">
      <c r="A164" s="59" t="s">
        <v>3721</v>
      </c>
      <c r="B164" s="9" t="s">
        <v>781</v>
      </c>
      <c r="C164" s="3" t="s">
        <v>782</v>
      </c>
      <c r="D164" s="3" t="s">
        <v>142</v>
      </c>
      <c r="E164" s="74" t="s">
        <v>3721</v>
      </c>
      <c r="F164" s="3" t="s">
        <v>773</v>
      </c>
      <c r="G164" s="3" t="s">
        <v>361</v>
      </c>
      <c r="H164" s="3" t="s">
        <v>602</v>
      </c>
      <c r="I164" s="3" t="s">
        <v>277</v>
      </c>
      <c r="J164" s="3" t="s">
        <v>783</v>
      </c>
      <c r="K164" s="8">
        <v>5.26</v>
      </c>
      <c r="L164" s="3" t="s">
        <v>73</v>
      </c>
      <c r="M164" s="37">
        <v>5.0680000000000003E-2</v>
      </c>
      <c r="N164" s="37">
        <v>5.6599999999999498E-2</v>
      </c>
      <c r="O164" s="8">
        <v>2787932.570545</v>
      </c>
      <c r="P164" s="8">
        <v>99.53</v>
      </c>
      <c r="Q164" s="8">
        <v>0</v>
      </c>
      <c r="R164" s="8">
        <v>2774.8292871530002</v>
      </c>
      <c r="S164" s="37">
        <v>4.5687784458321177E-3</v>
      </c>
      <c r="T164" s="37">
        <v>1.2575314304317733E-2</v>
      </c>
      <c r="U164" s="37">
        <v>7.9724786795875983E-4</v>
      </c>
      <c r="V164" s="59" t="s">
        <v>3720</v>
      </c>
    </row>
    <row r="165" spans="1:22" ht="15" x14ac:dyDescent="0.25">
      <c r="A165" s="59" t="s">
        <v>3721</v>
      </c>
      <c r="B165" s="9" t="s">
        <v>784</v>
      </c>
      <c r="C165" s="3" t="s">
        <v>785</v>
      </c>
      <c r="D165" s="3" t="s">
        <v>142</v>
      </c>
      <c r="E165" s="74" t="s">
        <v>3721</v>
      </c>
      <c r="F165" s="3" t="s">
        <v>773</v>
      </c>
      <c r="G165" s="3" t="s">
        <v>361</v>
      </c>
      <c r="H165" s="3" t="s">
        <v>602</v>
      </c>
      <c r="I165" s="3" t="s">
        <v>277</v>
      </c>
      <c r="J165" s="3" t="s">
        <v>786</v>
      </c>
      <c r="K165" s="8">
        <v>6.010000000000125</v>
      </c>
      <c r="L165" s="3" t="s">
        <v>73</v>
      </c>
      <c r="M165" s="37">
        <v>5.3999999999999999E-2</v>
      </c>
      <c r="N165" s="37">
        <v>5.7600000000003829E-2</v>
      </c>
      <c r="O165" s="8">
        <v>1548851.42808</v>
      </c>
      <c r="P165" s="8">
        <v>99.57</v>
      </c>
      <c r="Q165" s="8">
        <v>0</v>
      </c>
      <c r="R165" s="8">
        <v>1542.1913666300002</v>
      </c>
      <c r="S165" s="37">
        <v>4.6957516745340941E-3</v>
      </c>
      <c r="T165" s="37">
        <v>6.9890934345281834E-3</v>
      </c>
      <c r="U165" s="37">
        <v>4.4309348496593854E-4</v>
      </c>
      <c r="V165" s="59" t="s">
        <v>3720</v>
      </c>
    </row>
    <row r="166" spans="1:22" ht="15" x14ac:dyDescent="0.25">
      <c r="A166" s="59" t="s">
        <v>3721</v>
      </c>
      <c r="B166" s="9" t="s">
        <v>787</v>
      </c>
      <c r="C166" s="3" t="s">
        <v>788</v>
      </c>
      <c r="D166" s="3" t="s">
        <v>142</v>
      </c>
      <c r="E166" s="74" t="s">
        <v>3721</v>
      </c>
      <c r="F166" s="3" t="s">
        <v>773</v>
      </c>
      <c r="G166" s="3" t="s">
        <v>361</v>
      </c>
      <c r="H166" s="3" t="s">
        <v>602</v>
      </c>
      <c r="I166" s="3" t="s">
        <v>277</v>
      </c>
      <c r="J166" s="3" t="s">
        <v>786</v>
      </c>
      <c r="K166" s="8">
        <v>6.6699999999998223</v>
      </c>
      <c r="L166" s="3" t="s">
        <v>73</v>
      </c>
      <c r="M166" s="37">
        <v>5.3999999999999999E-2</v>
      </c>
      <c r="N166" s="37">
        <v>5.8000000000000343E-2</v>
      </c>
      <c r="O166" s="8">
        <v>1858621.7136959999</v>
      </c>
      <c r="P166" s="8">
        <v>99.21</v>
      </c>
      <c r="Q166" s="8">
        <v>0</v>
      </c>
      <c r="R166" s="8">
        <v>1843.9386021580001</v>
      </c>
      <c r="S166" s="37">
        <v>5.6349020094409123E-3</v>
      </c>
      <c r="T166" s="37">
        <v>8.3565888493963344E-3</v>
      </c>
      <c r="U166" s="37">
        <v>5.2978975176005613E-4</v>
      </c>
      <c r="V166" s="59" t="s">
        <v>3720</v>
      </c>
    </row>
    <row r="167" spans="1:22" ht="15" x14ac:dyDescent="0.25">
      <c r="A167" s="59" t="s">
        <v>3721</v>
      </c>
      <c r="B167" s="9" t="s">
        <v>789</v>
      </c>
      <c r="C167" s="3" t="s">
        <v>790</v>
      </c>
      <c r="D167" s="3" t="s">
        <v>142</v>
      </c>
      <c r="E167" s="74" t="s">
        <v>3721</v>
      </c>
      <c r="F167" s="3" t="s">
        <v>791</v>
      </c>
      <c r="G167" s="3" t="s">
        <v>464</v>
      </c>
      <c r="H167" s="3" t="s">
        <v>574</v>
      </c>
      <c r="I167" s="3" t="s">
        <v>282</v>
      </c>
      <c r="J167" s="3" t="s">
        <v>792</v>
      </c>
      <c r="K167" s="8">
        <v>0.74000000000209243</v>
      </c>
      <c r="L167" s="3" t="s">
        <v>73</v>
      </c>
      <c r="M167" s="37">
        <v>2.9499999999999998E-2</v>
      </c>
      <c r="N167" s="37">
        <v>5.7599999999967046E-2</v>
      </c>
      <c r="O167" s="8">
        <v>64295.49021199999</v>
      </c>
      <c r="P167" s="8">
        <v>98.74</v>
      </c>
      <c r="Q167" s="8">
        <v>0</v>
      </c>
      <c r="R167" s="8">
        <v>63.485366880000001</v>
      </c>
      <c r="S167" s="37">
        <v>1.1986535996927202E-3</v>
      </c>
      <c r="T167" s="37">
        <v>2.8771083177518133E-4</v>
      </c>
      <c r="U167" s="37">
        <v>1.8240247652708628E-5</v>
      </c>
      <c r="V167" s="59" t="s">
        <v>3720</v>
      </c>
    </row>
    <row r="168" spans="1:22" ht="15" x14ac:dyDescent="0.25">
      <c r="A168" s="59" t="s">
        <v>3721</v>
      </c>
      <c r="B168" s="9" t="s">
        <v>793</v>
      </c>
      <c r="C168" s="3" t="s">
        <v>794</v>
      </c>
      <c r="D168" s="3" t="s">
        <v>142</v>
      </c>
      <c r="E168" s="74" t="s">
        <v>3721</v>
      </c>
      <c r="F168" s="3" t="s">
        <v>795</v>
      </c>
      <c r="G168" s="3" t="s">
        <v>624</v>
      </c>
      <c r="H168" s="3" t="s">
        <v>574</v>
      </c>
      <c r="I168" s="3" t="s">
        <v>282</v>
      </c>
      <c r="J168" s="3" t="s">
        <v>796</v>
      </c>
      <c r="K168" s="8">
        <v>2.4499999999995055</v>
      </c>
      <c r="L168" s="3" t="s">
        <v>73</v>
      </c>
      <c r="M168" s="37">
        <v>5.7000000000000002E-2</v>
      </c>
      <c r="N168" s="37">
        <v>7.5200000000003445E-2</v>
      </c>
      <c r="O168" s="8">
        <v>762017.24261099997</v>
      </c>
      <c r="P168" s="8">
        <v>96.96</v>
      </c>
      <c r="Q168" s="8">
        <v>0</v>
      </c>
      <c r="R168" s="8">
        <v>738.851918404</v>
      </c>
      <c r="S168" s="37">
        <v>3.4560672634660872E-3</v>
      </c>
      <c r="T168" s="37">
        <v>3.3484204384376277E-3</v>
      </c>
      <c r="U168" s="37">
        <v>2.1228265083262014E-4</v>
      </c>
      <c r="V168" s="59" t="s">
        <v>3720</v>
      </c>
    </row>
    <row r="169" spans="1:22" ht="15" x14ac:dyDescent="0.25">
      <c r="A169" s="59" t="s">
        <v>3721</v>
      </c>
      <c r="B169" s="9" t="s">
        <v>797</v>
      </c>
      <c r="C169" s="3" t="s">
        <v>798</v>
      </c>
      <c r="D169" s="3" t="s">
        <v>142</v>
      </c>
      <c r="E169" s="74" t="s">
        <v>3721</v>
      </c>
      <c r="F169" s="3" t="s">
        <v>615</v>
      </c>
      <c r="G169" s="3" t="s">
        <v>480</v>
      </c>
      <c r="H169" s="3" t="s">
        <v>574</v>
      </c>
      <c r="I169" s="3" t="s">
        <v>282</v>
      </c>
      <c r="J169" s="3" t="s">
        <v>799</v>
      </c>
      <c r="K169" s="8">
        <v>1.7799999999982627</v>
      </c>
      <c r="L169" s="3" t="s">
        <v>73</v>
      </c>
      <c r="M169" s="37">
        <v>3.5499999999999997E-2</v>
      </c>
      <c r="N169" s="37">
        <v>5.9599999999987822E-2</v>
      </c>
      <c r="O169" s="8">
        <v>272609.28682199999</v>
      </c>
      <c r="P169" s="8">
        <v>96.81</v>
      </c>
      <c r="Q169" s="8">
        <v>0</v>
      </c>
      <c r="R169" s="8">
        <v>263.91305045500002</v>
      </c>
      <c r="S169" s="37">
        <v>6.9748034679915786E-4</v>
      </c>
      <c r="T169" s="37">
        <v>1.196033779032222E-3</v>
      </c>
      <c r="U169" s="37">
        <v>7.5825968024727705E-5</v>
      </c>
      <c r="V169" s="59" t="s">
        <v>3720</v>
      </c>
    </row>
    <row r="170" spans="1:22" ht="15" x14ac:dyDescent="0.25">
      <c r="A170" s="59" t="s">
        <v>3721</v>
      </c>
      <c r="B170" s="9" t="s">
        <v>800</v>
      </c>
      <c r="C170" s="3" t="s">
        <v>801</v>
      </c>
      <c r="D170" s="3" t="s">
        <v>142</v>
      </c>
      <c r="E170" s="74" t="s">
        <v>3721</v>
      </c>
      <c r="F170" s="3" t="s">
        <v>615</v>
      </c>
      <c r="G170" s="3" t="s">
        <v>480</v>
      </c>
      <c r="H170" s="3" t="s">
        <v>574</v>
      </c>
      <c r="I170" s="3" t="s">
        <v>282</v>
      </c>
      <c r="J170" s="3" t="s">
        <v>802</v>
      </c>
      <c r="K170" s="8">
        <v>2.2700000000000911</v>
      </c>
      <c r="L170" s="3" t="s">
        <v>73</v>
      </c>
      <c r="M170" s="37">
        <v>2.5000000000000001E-2</v>
      </c>
      <c r="N170" s="37">
        <v>5.9599999999998945E-2</v>
      </c>
      <c r="O170" s="8">
        <v>3430114.9876560001</v>
      </c>
      <c r="P170" s="8">
        <v>94.31</v>
      </c>
      <c r="Q170" s="8">
        <v>0</v>
      </c>
      <c r="R170" s="8">
        <v>3234.9414445920002</v>
      </c>
      <c r="S170" s="37">
        <v>3.034206235758838E-3</v>
      </c>
      <c r="T170" s="37">
        <v>1.4660507444602658E-2</v>
      </c>
      <c r="U170" s="37">
        <v>9.2944462623808166E-4</v>
      </c>
      <c r="V170" s="59" t="s">
        <v>3720</v>
      </c>
    </row>
    <row r="171" spans="1:22" ht="15" x14ac:dyDescent="0.25">
      <c r="A171" s="59" t="s">
        <v>3721</v>
      </c>
      <c r="B171" s="9" t="s">
        <v>803</v>
      </c>
      <c r="C171" s="3" t="s">
        <v>804</v>
      </c>
      <c r="D171" s="3" t="s">
        <v>142</v>
      </c>
      <c r="E171" s="74" t="s">
        <v>3721</v>
      </c>
      <c r="F171" s="3" t="s">
        <v>619</v>
      </c>
      <c r="G171" s="3" t="s">
        <v>304</v>
      </c>
      <c r="H171" s="3" t="s">
        <v>574</v>
      </c>
      <c r="I171" s="3" t="s">
        <v>282</v>
      </c>
      <c r="J171" s="3" t="s">
        <v>805</v>
      </c>
      <c r="K171" s="8">
        <v>4.6800000000000974</v>
      </c>
      <c r="L171" s="3" t="s">
        <v>73</v>
      </c>
      <c r="M171" s="37">
        <v>2.4299999999999999E-2</v>
      </c>
      <c r="N171" s="37">
        <v>5.500000000000007E-2</v>
      </c>
      <c r="O171" s="8">
        <v>4319678.7932230001</v>
      </c>
      <c r="P171" s="8">
        <v>87.67</v>
      </c>
      <c r="Q171" s="8">
        <v>0</v>
      </c>
      <c r="R171" s="8">
        <v>3787.0623978019999</v>
      </c>
      <c r="S171" s="37">
        <v>2.9493612951000774E-3</v>
      </c>
      <c r="T171" s="37">
        <v>1.7162677416917939E-2</v>
      </c>
      <c r="U171" s="37">
        <v>1.088076818438149E-3</v>
      </c>
      <c r="V171" s="59" t="s">
        <v>3720</v>
      </c>
    </row>
    <row r="172" spans="1:22" ht="15" x14ac:dyDescent="0.25">
      <c r="A172" s="59" t="s">
        <v>3721</v>
      </c>
      <c r="B172" s="9" t="s">
        <v>806</v>
      </c>
      <c r="C172" s="3" t="s">
        <v>807</v>
      </c>
      <c r="D172" s="3" t="s">
        <v>142</v>
      </c>
      <c r="E172" s="74" t="s">
        <v>3721</v>
      </c>
      <c r="F172" s="3" t="s">
        <v>808</v>
      </c>
      <c r="G172" s="3" t="s">
        <v>809</v>
      </c>
      <c r="H172" s="3" t="s">
        <v>574</v>
      </c>
      <c r="I172" s="3" t="s">
        <v>282</v>
      </c>
      <c r="J172" s="3" t="s">
        <v>810</v>
      </c>
      <c r="K172" s="8">
        <v>5.8400000000001011</v>
      </c>
      <c r="L172" s="3" t="s">
        <v>73</v>
      </c>
      <c r="M172" s="37">
        <v>2.3400000000000001E-2</v>
      </c>
      <c r="N172" s="37">
        <v>5.7299999999998824E-2</v>
      </c>
      <c r="O172" s="8">
        <v>4348985.7281250004</v>
      </c>
      <c r="P172" s="8">
        <v>82.62</v>
      </c>
      <c r="Q172" s="8">
        <v>0</v>
      </c>
      <c r="R172" s="8">
        <v>3593.1320084290001</v>
      </c>
      <c r="S172" s="37">
        <v>4.1173829378698228E-3</v>
      </c>
      <c r="T172" s="37">
        <v>1.6283799710525286E-2</v>
      </c>
      <c r="U172" s="37">
        <v>1.0323578629781293E-3</v>
      </c>
      <c r="V172" s="59" t="s">
        <v>3720</v>
      </c>
    </row>
    <row r="173" spans="1:22" ht="15" x14ac:dyDescent="0.25">
      <c r="A173" s="59" t="s">
        <v>3721</v>
      </c>
      <c r="B173" s="9" t="s">
        <v>811</v>
      </c>
      <c r="C173" s="3" t="s">
        <v>812</v>
      </c>
      <c r="D173" s="3" t="s">
        <v>142</v>
      </c>
      <c r="E173" s="74" t="s">
        <v>3721</v>
      </c>
      <c r="F173" s="3" t="s">
        <v>813</v>
      </c>
      <c r="G173" s="3" t="s">
        <v>361</v>
      </c>
      <c r="H173" s="3" t="s">
        <v>625</v>
      </c>
      <c r="I173" s="3" t="s">
        <v>277</v>
      </c>
      <c r="J173" s="3" t="s">
        <v>814</v>
      </c>
      <c r="K173" s="8">
        <v>2.0500000000016927</v>
      </c>
      <c r="L173" s="3" t="s">
        <v>73</v>
      </c>
      <c r="M173" s="37">
        <v>3.27E-2</v>
      </c>
      <c r="N173" s="37">
        <v>5.6600000000007568E-2</v>
      </c>
      <c r="O173" s="8">
        <v>328704.65357700002</v>
      </c>
      <c r="P173" s="8">
        <v>96.6</v>
      </c>
      <c r="Q173" s="8">
        <v>0</v>
      </c>
      <c r="R173" s="8">
        <v>317.528694922</v>
      </c>
      <c r="S173" s="37">
        <v>1.0415460849163322E-3</v>
      </c>
      <c r="T173" s="37">
        <v>1.4390157829784352E-3</v>
      </c>
      <c r="U173" s="37">
        <v>9.1230504238343698E-5</v>
      </c>
      <c r="V173" s="59" t="s">
        <v>3720</v>
      </c>
    </row>
    <row r="174" spans="1:22" ht="15" x14ac:dyDescent="0.25">
      <c r="A174" s="59" t="s">
        <v>3721</v>
      </c>
      <c r="B174" s="9" t="s">
        <v>815</v>
      </c>
      <c r="C174" s="3" t="s">
        <v>816</v>
      </c>
      <c r="D174" s="3" t="s">
        <v>142</v>
      </c>
      <c r="E174" s="74" t="s">
        <v>3721</v>
      </c>
      <c r="F174" s="3" t="s">
        <v>817</v>
      </c>
      <c r="G174" s="3" t="s">
        <v>818</v>
      </c>
      <c r="H174" s="3" t="s">
        <v>640</v>
      </c>
      <c r="I174" s="3" t="s">
        <v>282</v>
      </c>
      <c r="J174" s="3" t="s">
        <v>819</v>
      </c>
      <c r="K174" s="8">
        <v>3.2900000000002239</v>
      </c>
      <c r="L174" s="3" t="s">
        <v>73</v>
      </c>
      <c r="M174" s="37">
        <v>2.0500000000000001E-2</v>
      </c>
      <c r="N174" s="37">
        <v>5.7500000000003187E-2</v>
      </c>
      <c r="O174" s="8">
        <v>1407160.322993</v>
      </c>
      <c r="P174" s="8">
        <v>89.02</v>
      </c>
      <c r="Q174" s="8">
        <v>0</v>
      </c>
      <c r="R174" s="8">
        <v>1252.654119388</v>
      </c>
      <c r="S174" s="37">
        <v>2.6985427665157384E-3</v>
      </c>
      <c r="T174" s="37">
        <v>5.6769327536054211E-3</v>
      </c>
      <c r="U174" s="37">
        <v>3.599053212374341E-4</v>
      </c>
      <c r="V174" s="59" t="s">
        <v>3720</v>
      </c>
    </row>
    <row r="175" spans="1:22" ht="15" x14ac:dyDescent="0.25">
      <c r="A175" s="59" t="s">
        <v>3721</v>
      </c>
      <c r="B175" s="9" t="s">
        <v>820</v>
      </c>
      <c r="C175" s="3" t="s">
        <v>821</v>
      </c>
      <c r="D175" s="3" t="s">
        <v>142</v>
      </c>
      <c r="E175" s="74" t="s">
        <v>3721</v>
      </c>
      <c r="F175" s="3" t="s">
        <v>822</v>
      </c>
      <c r="G175" s="3" t="s">
        <v>648</v>
      </c>
      <c r="H175" s="3" t="s">
        <v>625</v>
      </c>
      <c r="I175" s="3" t="s">
        <v>277</v>
      </c>
      <c r="J175" s="3" t="s">
        <v>823</v>
      </c>
      <c r="K175" s="8">
        <v>0.91000111191183919</v>
      </c>
      <c r="L175" s="3" t="s">
        <v>73</v>
      </c>
      <c r="M175" s="37">
        <v>2.75E-2</v>
      </c>
      <c r="N175" s="37">
        <v>5.8099855058278124E-2</v>
      </c>
      <c r="O175" s="8">
        <v>2.9738000000000001E-2</v>
      </c>
      <c r="P175" s="8">
        <v>97.37</v>
      </c>
      <c r="Q175" s="8">
        <v>0</v>
      </c>
      <c r="R175" s="8">
        <v>2.8499000000000003E-5</v>
      </c>
      <c r="S175" s="37">
        <v>1.3888800800175762E-10</v>
      </c>
      <c r="T175" s="37">
        <v>1.2915529038777594E-10</v>
      </c>
      <c r="U175" s="37">
        <v>8.1881675006639449E-12</v>
      </c>
      <c r="V175" s="59" t="s">
        <v>3720</v>
      </c>
    </row>
    <row r="176" spans="1:22" ht="15" x14ac:dyDescent="0.25">
      <c r="A176" s="59" t="s">
        <v>3721</v>
      </c>
      <c r="B176" s="9" t="s">
        <v>824</v>
      </c>
      <c r="C176" s="3" t="s">
        <v>825</v>
      </c>
      <c r="D176" s="3" t="s">
        <v>142</v>
      </c>
      <c r="E176" s="74" t="s">
        <v>3721</v>
      </c>
      <c r="F176" s="3" t="s">
        <v>822</v>
      </c>
      <c r="G176" s="3" t="s">
        <v>648</v>
      </c>
      <c r="H176" s="3" t="s">
        <v>625</v>
      </c>
      <c r="I176" s="3" t="s">
        <v>277</v>
      </c>
      <c r="J176" s="3" t="s">
        <v>805</v>
      </c>
      <c r="K176" s="8">
        <v>2.6100000000003796</v>
      </c>
      <c r="L176" s="3" t="s">
        <v>73</v>
      </c>
      <c r="M176" s="37">
        <v>2.4E-2</v>
      </c>
      <c r="N176" s="37">
        <v>6.0700000000004972E-2</v>
      </c>
      <c r="O176" s="8">
        <v>1516842.0581350001</v>
      </c>
      <c r="P176" s="8">
        <v>91.2</v>
      </c>
      <c r="Q176" s="8">
        <v>0</v>
      </c>
      <c r="R176" s="8">
        <v>1383.35995669</v>
      </c>
      <c r="S176" s="37">
        <v>5.8204060746309778E-3</v>
      </c>
      <c r="T176" s="37">
        <v>6.2692816210083895E-3</v>
      </c>
      <c r="U176" s="37">
        <v>3.9745896484399241E-4</v>
      </c>
      <c r="V176" s="59" t="s">
        <v>3720</v>
      </c>
    </row>
    <row r="177" spans="1:22" ht="15" x14ac:dyDescent="0.25">
      <c r="A177" s="59" t="s">
        <v>3721</v>
      </c>
      <c r="B177" s="9" t="s">
        <v>826</v>
      </c>
      <c r="C177" s="3" t="s">
        <v>827</v>
      </c>
      <c r="D177" s="3" t="s">
        <v>142</v>
      </c>
      <c r="E177" s="74" t="s">
        <v>3721</v>
      </c>
      <c r="F177" s="3" t="s">
        <v>828</v>
      </c>
      <c r="G177" s="3" t="s">
        <v>648</v>
      </c>
      <c r="H177" s="3" t="s">
        <v>640</v>
      </c>
      <c r="I177" s="3" t="s">
        <v>282</v>
      </c>
      <c r="J177" s="3" t="s">
        <v>829</v>
      </c>
      <c r="K177" s="8">
        <v>0.50000000000025724</v>
      </c>
      <c r="L177" s="3" t="s">
        <v>73</v>
      </c>
      <c r="M177" s="37">
        <v>4.2000000000000003E-2</v>
      </c>
      <c r="N177" s="37">
        <v>6.4700000000015398E-2</v>
      </c>
      <c r="O177" s="8">
        <v>257299.98239600001</v>
      </c>
      <c r="P177" s="8">
        <v>99.95</v>
      </c>
      <c r="Q177" s="8">
        <v>0</v>
      </c>
      <c r="R177" s="8">
        <v>257.171332318</v>
      </c>
      <c r="S177" s="37">
        <v>2.8957444415433227E-3</v>
      </c>
      <c r="T177" s="37">
        <v>1.1654808275708803E-3</v>
      </c>
      <c r="U177" s="37">
        <v>7.3888976644397863E-5</v>
      </c>
      <c r="V177" s="59" t="s">
        <v>3720</v>
      </c>
    </row>
    <row r="178" spans="1:22" ht="15" x14ac:dyDescent="0.25">
      <c r="A178" s="59" t="s">
        <v>3721</v>
      </c>
      <c r="B178" s="9" t="s">
        <v>830</v>
      </c>
      <c r="C178" s="3" t="s">
        <v>831</v>
      </c>
      <c r="D178" s="3" t="s">
        <v>142</v>
      </c>
      <c r="E178" s="74" t="s">
        <v>3721</v>
      </c>
      <c r="F178" s="3" t="s">
        <v>578</v>
      </c>
      <c r="G178" s="3" t="s">
        <v>309</v>
      </c>
      <c r="H178" s="3" t="s">
        <v>640</v>
      </c>
      <c r="I178" s="3" t="s">
        <v>282</v>
      </c>
      <c r="J178" s="3" t="s">
        <v>832</v>
      </c>
      <c r="K178" s="8">
        <v>3.1799999999998354</v>
      </c>
      <c r="L178" s="3" t="s">
        <v>73</v>
      </c>
      <c r="M178" s="37">
        <v>4.9000000000000002E-2</v>
      </c>
      <c r="N178" s="37">
        <v>5.8999999999989665E-2</v>
      </c>
      <c r="O178" s="8">
        <v>756476.02032000001</v>
      </c>
      <c r="P178" s="8">
        <v>97.15</v>
      </c>
      <c r="Q178" s="8">
        <v>126.07929262900001</v>
      </c>
      <c r="R178" s="8">
        <v>860.99574620999988</v>
      </c>
      <c r="S178" s="37">
        <v>1.6667773266801904E-3</v>
      </c>
      <c r="T178" s="37">
        <v>3.3305852125691602E-3</v>
      </c>
      <c r="U178" s="37">
        <v>2.1115193588951001E-4</v>
      </c>
      <c r="V178" s="59" t="s">
        <v>3720</v>
      </c>
    </row>
    <row r="179" spans="1:22" ht="15" x14ac:dyDescent="0.25">
      <c r="A179" s="59" t="s">
        <v>3721</v>
      </c>
      <c r="B179" s="9" t="s">
        <v>833</v>
      </c>
      <c r="C179" s="3" t="s">
        <v>834</v>
      </c>
      <c r="D179" s="3" t="s">
        <v>142</v>
      </c>
      <c r="E179" s="74" t="s">
        <v>3721</v>
      </c>
      <c r="F179" s="3" t="s">
        <v>658</v>
      </c>
      <c r="G179" s="3" t="s">
        <v>309</v>
      </c>
      <c r="H179" s="3" t="s">
        <v>625</v>
      </c>
      <c r="I179" s="3" t="s">
        <v>277</v>
      </c>
      <c r="J179" s="3" t="s">
        <v>835</v>
      </c>
      <c r="K179" s="8">
        <v>0.25000000000254313</v>
      </c>
      <c r="L179" s="3" t="s">
        <v>73</v>
      </c>
      <c r="M179" s="37">
        <v>3.85E-2</v>
      </c>
      <c r="N179" s="37">
        <v>6.5100000000018615E-2</v>
      </c>
      <c r="O179" s="8">
        <v>125785.824005</v>
      </c>
      <c r="P179" s="8">
        <v>100.3</v>
      </c>
      <c r="Q179" s="8">
        <v>0</v>
      </c>
      <c r="R179" s="8">
        <v>126.16318121100001</v>
      </c>
      <c r="S179" s="37">
        <v>1.8941023834800001E-3</v>
      </c>
      <c r="T179" s="37">
        <v>5.7176189710348802E-4</v>
      </c>
      <c r="U179" s="37">
        <v>3.6248473987588554E-5</v>
      </c>
      <c r="V179" s="59" t="s">
        <v>3720</v>
      </c>
    </row>
    <row r="180" spans="1:22" ht="15" x14ac:dyDescent="0.25">
      <c r="A180" s="59" t="s">
        <v>3721</v>
      </c>
      <c r="B180" s="9" t="s">
        <v>836</v>
      </c>
      <c r="C180" s="3" t="s">
        <v>837</v>
      </c>
      <c r="D180" s="3" t="s">
        <v>142</v>
      </c>
      <c r="E180" s="74" t="s">
        <v>3721</v>
      </c>
      <c r="F180" s="3" t="s">
        <v>838</v>
      </c>
      <c r="G180" s="3" t="s">
        <v>309</v>
      </c>
      <c r="H180" s="3" t="s">
        <v>625</v>
      </c>
      <c r="I180" s="3" t="s">
        <v>277</v>
      </c>
      <c r="J180" s="3" t="s">
        <v>839</v>
      </c>
      <c r="K180" s="8">
        <v>4.0000000000000968</v>
      </c>
      <c r="L180" s="3" t="s">
        <v>73</v>
      </c>
      <c r="M180" s="37">
        <v>3.04E-2</v>
      </c>
      <c r="N180" s="37">
        <v>5.5599999999996638E-2</v>
      </c>
      <c r="O180" s="8">
        <v>1089926.5021240001</v>
      </c>
      <c r="P180" s="8">
        <v>91.49</v>
      </c>
      <c r="Q180" s="8">
        <v>0</v>
      </c>
      <c r="R180" s="8">
        <v>997.17375676799998</v>
      </c>
      <c r="S180" s="37">
        <v>2.0109228075357709E-3</v>
      </c>
      <c r="T180" s="37">
        <v>4.5191152714986662E-3</v>
      </c>
      <c r="U180" s="37">
        <v>2.8650218420585673E-4</v>
      </c>
      <c r="V180" s="59" t="s">
        <v>3720</v>
      </c>
    </row>
    <row r="181" spans="1:22" ht="15" x14ac:dyDescent="0.25">
      <c r="A181" s="59" t="s">
        <v>3721</v>
      </c>
      <c r="B181" s="9" t="s">
        <v>840</v>
      </c>
      <c r="C181" s="3" t="s">
        <v>841</v>
      </c>
      <c r="D181" s="3" t="s">
        <v>142</v>
      </c>
      <c r="E181" s="74" t="s">
        <v>3721</v>
      </c>
      <c r="F181" s="3" t="s">
        <v>662</v>
      </c>
      <c r="G181" s="3" t="s">
        <v>309</v>
      </c>
      <c r="H181" s="3" t="s">
        <v>640</v>
      </c>
      <c r="I181" s="3" t="s">
        <v>282</v>
      </c>
      <c r="J181" s="3" t="s">
        <v>393</v>
      </c>
      <c r="K181" s="8">
        <v>3.610000000000122</v>
      </c>
      <c r="L181" s="3" t="s">
        <v>73</v>
      </c>
      <c r="M181" s="37">
        <v>3.95E-2</v>
      </c>
      <c r="N181" s="37">
        <v>9.1500000000000234E-2</v>
      </c>
      <c r="O181" s="8">
        <v>1904827.2341219999</v>
      </c>
      <c r="P181" s="8">
        <v>84.53</v>
      </c>
      <c r="Q181" s="8">
        <v>0</v>
      </c>
      <c r="R181" s="8">
        <v>1610.1504607559998</v>
      </c>
      <c r="S181" s="37">
        <v>1.2172751390881838E-3</v>
      </c>
      <c r="T181" s="37">
        <v>7.297078856344166E-3</v>
      </c>
      <c r="U181" s="37">
        <v>4.6261909800138088E-4</v>
      </c>
      <c r="V181" s="59" t="s">
        <v>3720</v>
      </c>
    </row>
    <row r="182" spans="1:22" ht="15" x14ac:dyDescent="0.25">
      <c r="A182" s="59" t="s">
        <v>3721</v>
      </c>
      <c r="B182" s="9" t="s">
        <v>842</v>
      </c>
      <c r="C182" s="3" t="s">
        <v>843</v>
      </c>
      <c r="D182" s="3" t="s">
        <v>142</v>
      </c>
      <c r="E182" s="74" t="s">
        <v>3721</v>
      </c>
      <c r="F182" s="3" t="s">
        <v>844</v>
      </c>
      <c r="G182" s="3" t="s">
        <v>624</v>
      </c>
      <c r="H182" s="3" t="s">
        <v>625</v>
      </c>
      <c r="I182" s="3" t="s">
        <v>277</v>
      </c>
      <c r="J182" s="3" t="s">
        <v>845</v>
      </c>
      <c r="K182" s="8">
        <v>2.609999999999713</v>
      </c>
      <c r="L182" s="3" t="s">
        <v>73</v>
      </c>
      <c r="M182" s="37">
        <v>2.6499999999999999E-2</v>
      </c>
      <c r="N182" s="37">
        <v>6.4299999999999774E-2</v>
      </c>
      <c r="O182" s="8">
        <v>1168276.5641660001</v>
      </c>
      <c r="P182" s="8">
        <v>91.15</v>
      </c>
      <c r="Q182" s="8">
        <v>0</v>
      </c>
      <c r="R182" s="8">
        <v>1064.8840880080002</v>
      </c>
      <c r="S182" s="37">
        <v>1.9010242828724903E-3</v>
      </c>
      <c r="T182" s="37">
        <v>4.8259733189233035E-3</v>
      </c>
      <c r="U182" s="37">
        <v>3.0595632413071583E-4</v>
      </c>
      <c r="V182" s="59" t="s">
        <v>3720</v>
      </c>
    </row>
    <row r="183" spans="1:22" ht="15" x14ac:dyDescent="0.25">
      <c r="A183" s="59" t="s">
        <v>3721</v>
      </c>
      <c r="B183" s="9" t="s">
        <v>846</v>
      </c>
      <c r="C183" s="3" t="s">
        <v>847</v>
      </c>
      <c r="D183" s="3" t="s">
        <v>142</v>
      </c>
      <c r="E183" s="74" t="s">
        <v>3721</v>
      </c>
      <c r="F183" s="3" t="s">
        <v>844</v>
      </c>
      <c r="G183" s="3" t="s">
        <v>624</v>
      </c>
      <c r="H183" s="3" t="s">
        <v>625</v>
      </c>
      <c r="I183" s="3" t="s">
        <v>277</v>
      </c>
      <c r="J183" s="3" t="s">
        <v>848</v>
      </c>
      <c r="K183" s="8">
        <v>4.1300000000001313</v>
      </c>
      <c r="L183" s="3" t="s">
        <v>73</v>
      </c>
      <c r="M183" s="37">
        <v>6.3700000000000007E-2</v>
      </c>
      <c r="N183" s="37">
        <v>6.8299999999994518E-2</v>
      </c>
      <c r="O183" s="8">
        <v>774425.71403999999</v>
      </c>
      <c r="P183" s="8">
        <v>99.36</v>
      </c>
      <c r="Q183" s="8">
        <v>0</v>
      </c>
      <c r="R183" s="8">
        <v>769.46938947000001</v>
      </c>
      <c r="S183" s="37">
        <v>3.9340505254709121E-3</v>
      </c>
      <c r="T183" s="37">
        <v>3.4871764778238714E-3</v>
      </c>
      <c r="U183" s="37">
        <v>2.2107948516137343E-4</v>
      </c>
      <c r="V183" s="59" t="s">
        <v>3720</v>
      </c>
    </row>
    <row r="184" spans="1:22" ht="17.45" customHeight="1" x14ac:dyDescent="0.2">
      <c r="A184" s="60" t="s">
        <v>3722</v>
      </c>
      <c r="B184" s="40"/>
      <c r="C184" s="41"/>
      <c r="D184" s="41"/>
      <c r="E184" s="41"/>
      <c r="F184" s="41"/>
      <c r="G184" s="41"/>
      <c r="H184" s="41"/>
      <c r="I184" s="41"/>
      <c r="J184" s="41"/>
      <c r="K184" s="12"/>
      <c r="L184" s="41"/>
      <c r="M184" s="12"/>
      <c r="N184" s="12"/>
      <c r="O184" s="12"/>
      <c r="P184" s="12"/>
      <c r="Q184" s="12"/>
      <c r="R184" s="12"/>
      <c r="S184" s="12"/>
      <c r="T184" s="12"/>
      <c r="U184" s="12"/>
    </row>
    <row r="185" spans="1:22" ht="15" x14ac:dyDescent="0.25">
      <c r="A185" s="59" t="s">
        <v>3721</v>
      </c>
      <c r="B185" s="7" t="s">
        <v>262</v>
      </c>
      <c r="C185" s="71" t="s">
        <v>3721</v>
      </c>
      <c r="D185" s="71" t="s">
        <v>3721</v>
      </c>
      <c r="E185" s="71" t="s">
        <v>3721</v>
      </c>
      <c r="F185" s="71" t="s">
        <v>3721</v>
      </c>
      <c r="G185" s="71" t="s">
        <v>3721</v>
      </c>
      <c r="H185" s="71" t="s">
        <v>3721</v>
      </c>
      <c r="I185" s="71" t="s">
        <v>3721</v>
      </c>
      <c r="J185" s="71" t="s">
        <v>3721</v>
      </c>
      <c r="K185" s="8">
        <v>3.4695240395976095</v>
      </c>
      <c r="L185" s="71" t="s">
        <v>3721</v>
      </c>
      <c r="M185" s="72" t="s">
        <v>3721</v>
      </c>
      <c r="N185" s="37">
        <v>7.970302461341601E-2</v>
      </c>
      <c r="O185" s="78" t="s">
        <v>3721</v>
      </c>
      <c r="P185" s="78" t="s">
        <v>3721</v>
      </c>
      <c r="Q185" s="8">
        <v>0</v>
      </c>
      <c r="R185" s="8">
        <v>3650.3569327550003</v>
      </c>
      <c r="S185" s="72" t="s">
        <v>3721</v>
      </c>
      <c r="T185" s="37">
        <v>1.6543138695006954E-2</v>
      </c>
      <c r="U185" s="37">
        <v>1.048799396561557E-3</v>
      </c>
      <c r="V185" s="59" t="s">
        <v>3720</v>
      </c>
    </row>
    <row r="186" spans="1:22" ht="15" x14ac:dyDescent="0.25">
      <c r="A186" s="59" t="s">
        <v>3721</v>
      </c>
      <c r="B186" s="9" t="s">
        <v>849</v>
      </c>
      <c r="C186" s="3" t="s">
        <v>850</v>
      </c>
      <c r="D186" s="3" t="s">
        <v>142</v>
      </c>
      <c r="E186" s="74" t="s">
        <v>3721</v>
      </c>
      <c r="F186" s="3" t="s">
        <v>851</v>
      </c>
      <c r="G186" s="3" t="s">
        <v>852</v>
      </c>
      <c r="H186" s="3" t="s">
        <v>325</v>
      </c>
      <c r="I186" s="3" t="s">
        <v>282</v>
      </c>
      <c r="J186" s="3" t="s">
        <v>853</v>
      </c>
      <c r="K186" s="8">
        <v>0.98000000000070431</v>
      </c>
      <c r="L186" s="3" t="s">
        <v>73</v>
      </c>
      <c r="M186" s="37">
        <v>3.49E-2</v>
      </c>
      <c r="N186" s="37">
        <v>7.2599999999999165E-2</v>
      </c>
      <c r="O186" s="8">
        <v>110603.82055800001</v>
      </c>
      <c r="P186" s="8">
        <v>104.41</v>
      </c>
      <c r="Q186" s="8">
        <v>0</v>
      </c>
      <c r="R186" s="8">
        <v>115.481448976</v>
      </c>
      <c r="S186" s="37">
        <v>1.3173808943863765E-4</v>
      </c>
      <c r="T186" s="37">
        <v>5.2335310280699008E-4</v>
      </c>
      <c r="U186" s="37">
        <v>3.3179460592823073E-5</v>
      </c>
      <c r="V186" s="59" t="s">
        <v>3720</v>
      </c>
    </row>
    <row r="187" spans="1:22" ht="15" x14ac:dyDescent="0.25">
      <c r="A187" s="59" t="s">
        <v>3721</v>
      </c>
      <c r="B187" s="9" t="s">
        <v>854</v>
      </c>
      <c r="C187" s="3" t="s">
        <v>855</v>
      </c>
      <c r="D187" s="3" t="s">
        <v>142</v>
      </c>
      <c r="E187" s="74" t="s">
        <v>3721</v>
      </c>
      <c r="F187" s="3" t="s">
        <v>851</v>
      </c>
      <c r="G187" s="3" t="s">
        <v>852</v>
      </c>
      <c r="H187" s="3" t="s">
        <v>325</v>
      </c>
      <c r="I187" s="3" t="s">
        <v>282</v>
      </c>
      <c r="J187" s="3" t="s">
        <v>856</v>
      </c>
      <c r="K187" s="8">
        <v>3.6500000000012962</v>
      </c>
      <c r="L187" s="3" t="s">
        <v>73</v>
      </c>
      <c r="M187" s="37">
        <v>3.7699999999999997E-2</v>
      </c>
      <c r="N187" s="37">
        <v>6.5699999999985312E-2</v>
      </c>
      <c r="O187" s="8">
        <v>252927.03698899999</v>
      </c>
      <c r="P187" s="8">
        <v>104</v>
      </c>
      <c r="Q187" s="8">
        <v>0</v>
      </c>
      <c r="R187" s="8">
        <v>263.04411840699998</v>
      </c>
      <c r="S187" s="37">
        <v>1.3235801658406294E-3</v>
      </c>
      <c r="T187" s="37">
        <v>1.1920958453858943E-3</v>
      </c>
      <c r="U187" s="37">
        <v>7.5576311505000027E-5</v>
      </c>
      <c r="V187" s="59" t="s">
        <v>3720</v>
      </c>
    </row>
    <row r="188" spans="1:22" ht="15" x14ac:dyDescent="0.25">
      <c r="A188" s="59" t="s">
        <v>3721</v>
      </c>
      <c r="B188" s="9" t="s">
        <v>857</v>
      </c>
      <c r="C188" s="3" t="s">
        <v>858</v>
      </c>
      <c r="D188" s="3" t="s">
        <v>142</v>
      </c>
      <c r="E188" s="74" t="s">
        <v>3721</v>
      </c>
      <c r="F188" s="3" t="s">
        <v>859</v>
      </c>
      <c r="G188" s="3" t="s">
        <v>624</v>
      </c>
      <c r="H188" s="3" t="s">
        <v>475</v>
      </c>
      <c r="I188" s="3" t="s">
        <v>277</v>
      </c>
      <c r="J188" s="3" t="s">
        <v>860</v>
      </c>
      <c r="K188" s="8">
        <v>3.5500000000003813</v>
      </c>
      <c r="L188" s="3" t="s">
        <v>73</v>
      </c>
      <c r="M188" s="37">
        <v>4.2999999999999997E-2</v>
      </c>
      <c r="N188" s="37">
        <v>7.4999999999998193E-2</v>
      </c>
      <c r="O188" s="8">
        <v>1151184.5515920001</v>
      </c>
      <c r="P188" s="8">
        <v>89.3</v>
      </c>
      <c r="Q188" s="8">
        <v>0</v>
      </c>
      <c r="R188" s="8">
        <v>1028.007804462</v>
      </c>
      <c r="S188" s="37">
        <v>9.7355879764044156E-4</v>
      </c>
      <c r="T188" s="37">
        <v>4.6588528196143579E-3</v>
      </c>
      <c r="U188" s="37">
        <v>2.9536124407609544E-4</v>
      </c>
      <c r="V188" s="59" t="s">
        <v>3720</v>
      </c>
    </row>
    <row r="189" spans="1:22" ht="15" x14ac:dyDescent="0.25">
      <c r="A189" s="59" t="s">
        <v>3721</v>
      </c>
      <c r="B189" s="9" t="s">
        <v>861</v>
      </c>
      <c r="C189" s="3" t="s">
        <v>862</v>
      </c>
      <c r="D189" s="3" t="s">
        <v>142</v>
      </c>
      <c r="E189" s="74" t="s">
        <v>3721</v>
      </c>
      <c r="F189" s="3" t="s">
        <v>763</v>
      </c>
      <c r="G189" s="3" t="s">
        <v>586</v>
      </c>
      <c r="H189" s="3" t="s">
        <v>574</v>
      </c>
      <c r="I189" s="3" t="s">
        <v>282</v>
      </c>
      <c r="J189" s="3" t="s">
        <v>863</v>
      </c>
      <c r="K189" s="8">
        <v>0.66000000000029257</v>
      </c>
      <c r="L189" s="3" t="s">
        <v>73</v>
      </c>
      <c r="M189" s="37">
        <v>5.7000000000000002E-2</v>
      </c>
      <c r="N189" s="37">
        <v>6.870000000001171E-2</v>
      </c>
      <c r="O189" s="8">
        <v>48178.395150999997</v>
      </c>
      <c r="P189" s="8">
        <v>100.7</v>
      </c>
      <c r="Q189" s="8">
        <v>0</v>
      </c>
      <c r="R189" s="8">
        <v>48.515643815000004</v>
      </c>
      <c r="S189" s="37">
        <v>1.4815107116469573E-4</v>
      </c>
      <c r="T189" s="37">
        <v>2.1986919068304962E-4</v>
      </c>
      <c r="U189" s="37">
        <v>1.3939233585731806E-5</v>
      </c>
      <c r="V189" s="59" t="s">
        <v>3720</v>
      </c>
    </row>
    <row r="190" spans="1:22" ht="15" x14ac:dyDescent="0.25">
      <c r="A190" s="59" t="s">
        <v>3721</v>
      </c>
      <c r="B190" s="9" t="s">
        <v>864</v>
      </c>
      <c r="C190" s="3" t="s">
        <v>865</v>
      </c>
      <c r="D190" s="3" t="s">
        <v>142</v>
      </c>
      <c r="E190" s="74" t="s">
        <v>3721</v>
      </c>
      <c r="F190" s="3" t="s">
        <v>866</v>
      </c>
      <c r="G190" s="3" t="s">
        <v>852</v>
      </c>
      <c r="H190" s="3" t="s">
        <v>602</v>
      </c>
      <c r="I190" s="3" t="s">
        <v>277</v>
      </c>
      <c r="J190" s="3" t="s">
        <v>867</v>
      </c>
      <c r="K190" s="8">
        <v>3.6900000000001794</v>
      </c>
      <c r="L190" s="3" t="s">
        <v>73</v>
      </c>
      <c r="M190" s="37">
        <v>4.6899999999999997E-2</v>
      </c>
      <c r="N190" s="37">
        <v>8.4199999999998235E-2</v>
      </c>
      <c r="O190" s="8">
        <v>1025722.58309</v>
      </c>
      <c r="P190" s="8">
        <v>98</v>
      </c>
      <c r="Q190" s="8">
        <v>0</v>
      </c>
      <c r="R190" s="8">
        <v>1005.2081313689999</v>
      </c>
      <c r="S190" s="37">
        <v>8.2865313348222771E-4</v>
      </c>
      <c r="T190" s="37">
        <v>4.5555264432828105E-3</v>
      </c>
      <c r="U190" s="37">
        <v>2.8881057414922553E-4</v>
      </c>
      <c r="V190" s="59" t="s">
        <v>3720</v>
      </c>
    </row>
    <row r="191" spans="1:22" ht="15" x14ac:dyDescent="0.25">
      <c r="A191" s="59" t="s">
        <v>3721</v>
      </c>
      <c r="B191" s="9" t="s">
        <v>868</v>
      </c>
      <c r="C191" s="3" t="s">
        <v>869</v>
      </c>
      <c r="D191" s="3" t="s">
        <v>142</v>
      </c>
      <c r="E191" s="74" t="s">
        <v>3721</v>
      </c>
      <c r="F191" s="3" t="s">
        <v>866</v>
      </c>
      <c r="G191" s="3" t="s">
        <v>852</v>
      </c>
      <c r="H191" s="3" t="s">
        <v>602</v>
      </c>
      <c r="I191" s="3" t="s">
        <v>277</v>
      </c>
      <c r="J191" s="3" t="s">
        <v>870</v>
      </c>
      <c r="K191" s="8">
        <v>3.5299999999998661</v>
      </c>
      <c r="L191" s="3" t="s">
        <v>73</v>
      </c>
      <c r="M191" s="37">
        <v>4.6899999999999997E-2</v>
      </c>
      <c r="N191" s="37">
        <v>8.4199999999996292E-2</v>
      </c>
      <c r="O191" s="8">
        <v>1230077.2979689999</v>
      </c>
      <c r="P191" s="8">
        <v>96.75</v>
      </c>
      <c r="Q191" s="8">
        <v>0</v>
      </c>
      <c r="R191" s="8">
        <v>1190.0997857259999</v>
      </c>
      <c r="S191" s="37">
        <v>8.3956595584827132E-4</v>
      </c>
      <c r="T191" s="37">
        <v>5.3934412932338483E-3</v>
      </c>
      <c r="U191" s="37">
        <v>3.4193257265268106E-4</v>
      </c>
      <c r="V191" s="59" t="s">
        <v>3720</v>
      </c>
    </row>
    <row r="192" spans="1:22" ht="17.45" customHeight="1" x14ac:dyDescent="0.2">
      <c r="A192" s="60" t="s">
        <v>3722</v>
      </c>
      <c r="B192" s="40"/>
      <c r="C192" s="41"/>
      <c r="D192" s="41"/>
      <c r="E192" s="41"/>
      <c r="F192" s="41"/>
      <c r="G192" s="41"/>
      <c r="H192" s="41"/>
      <c r="I192" s="41"/>
      <c r="J192" s="41"/>
      <c r="K192" s="12"/>
      <c r="L192" s="41"/>
      <c r="M192" s="12"/>
      <c r="N192" s="12"/>
      <c r="O192" s="12"/>
      <c r="P192" s="12"/>
      <c r="Q192" s="12"/>
      <c r="R192" s="12"/>
      <c r="S192" s="12"/>
      <c r="T192" s="12"/>
      <c r="U192" s="12"/>
    </row>
    <row r="193" spans="1:22" ht="15" x14ac:dyDescent="0.25">
      <c r="A193" s="59" t="s">
        <v>3721</v>
      </c>
      <c r="B193" s="7" t="s">
        <v>871</v>
      </c>
      <c r="C193" s="71" t="s">
        <v>3721</v>
      </c>
      <c r="D193" s="71" t="s">
        <v>3721</v>
      </c>
      <c r="E193" s="71" t="s">
        <v>3721</v>
      </c>
      <c r="F193" s="71" t="s">
        <v>3721</v>
      </c>
      <c r="G193" s="71" t="s">
        <v>3721</v>
      </c>
      <c r="H193" s="71" t="s">
        <v>3721</v>
      </c>
      <c r="I193" s="71" t="s">
        <v>3721</v>
      </c>
      <c r="J193" s="71" t="s">
        <v>3721</v>
      </c>
      <c r="K193" s="8">
        <v>0</v>
      </c>
      <c r="L193" s="71" t="s">
        <v>3721</v>
      </c>
      <c r="M193" s="72" t="s">
        <v>3721</v>
      </c>
      <c r="N193" s="37">
        <v>0</v>
      </c>
      <c r="O193" s="78" t="s">
        <v>3721</v>
      </c>
      <c r="P193" s="78" t="s">
        <v>3721</v>
      </c>
      <c r="Q193" s="8">
        <v>0</v>
      </c>
      <c r="R193" s="8">
        <v>0</v>
      </c>
      <c r="S193" s="72" t="s">
        <v>3721</v>
      </c>
      <c r="T193" s="37">
        <v>0</v>
      </c>
      <c r="U193" s="37">
        <v>0</v>
      </c>
      <c r="V193" s="59" t="s">
        <v>3720</v>
      </c>
    </row>
    <row r="194" spans="1:22" ht="15" x14ac:dyDescent="0.25">
      <c r="A194" s="59" t="s">
        <v>3721</v>
      </c>
      <c r="B194" s="79" t="s">
        <v>3721</v>
      </c>
      <c r="C194" s="74" t="s">
        <v>3721</v>
      </c>
      <c r="D194" s="3" t="s">
        <v>86</v>
      </c>
      <c r="E194" s="3" t="s">
        <v>86</v>
      </c>
      <c r="F194" s="3" t="s">
        <v>86</v>
      </c>
      <c r="G194" s="3" t="s">
        <v>86</v>
      </c>
      <c r="H194" s="74" t="s">
        <v>3721</v>
      </c>
      <c r="I194" s="74" t="s">
        <v>3721</v>
      </c>
      <c r="J194" s="3" t="s">
        <v>86</v>
      </c>
      <c r="K194" s="8">
        <v>0</v>
      </c>
      <c r="L194" s="3" t="s">
        <v>86</v>
      </c>
      <c r="M194" s="37">
        <v>0</v>
      </c>
      <c r="N194" s="37">
        <v>0</v>
      </c>
      <c r="O194" s="8">
        <v>0</v>
      </c>
      <c r="P194" s="8">
        <v>0</v>
      </c>
      <c r="Q194" s="8">
        <v>0</v>
      </c>
      <c r="R194" s="8">
        <v>0</v>
      </c>
      <c r="S194" s="37">
        <v>0</v>
      </c>
      <c r="T194" s="37">
        <v>0</v>
      </c>
      <c r="U194" s="37">
        <v>0</v>
      </c>
      <c r="V194" s="59" t="s">
        <v>3720</v>
      </c>
    </row>
    <row r="195" spans="1:22" ht="17.45" customHeight="1" x14ac:dyDescent="0.2">
      <c r="A195" s="60" t="s">
        <v>3722</v>
      </c>
      <c r="B195" s="40"/>
      <c r="C195" s="41"/>
      <c r="D195" s="41"/>
      <c r="E195" s="41"/>
      <c r="F195" s="41"/>
      <c r="G195" s="41"/>
      <c r="H195" s="41"/>
      <c r="I195" s="41"/>
      <c r="J195" s="41"/>
      <c r="K195" s="12"/>
      <c r="L195" s="41"/>
      <c r="M195" s="12"/>
      <c r="N195" s="12"/>
      <c r="O195" s="12"/>
      <c r="P195" s="12"/>
      <c r="Q195" s="12"/>
      <c r="R195" s="12"/>
      <c r="S195" s="12"/>
      <c r="T195" s="12"/>
      <c r="U195" s="12"/>
    </row>
    <row r="196" spans="1:22" ht="15" x14ac:dyDescent="0.25">
      <c r="A196" s="59" t="s">
        <v>3721</v>
      </c>
      <c r="B196" s="13" t="s">
        <v>110</v>
      </c>
      <c r="C196" s="71" t="s">
        <v>3721</v>
      </c>
      <c r="D196" s="71" t="s">
        <v>3721</v>
      </c>
      <c r="E196" s="71" t="s">
        <v>3721</v>
      </c>
      <c r="F196" s="71" t="s">
        <v>3721</v>
      </c>
      <c r="G196" s="71" t="s">
        <v>3721</v>
      </c>
      <c r="H196" s="71" t="s">
        <v>3721</v>
      </c>
      <c r="I196" s="71" t="s">
        <v>3721</v>
      </c>
      <c r="J196" s="71" t="s">
        <v>3721</v>
      </c>
      <c r="K196" s="8">
        <v>4.5587272407590449</v>
      </c>
      <c r="L196" s="71" t="s">
        <v>3721</v>
      </c>
      <c r="M196" s="72" t="s">
        <v>3721</v>
      </c>
      <c r="N196" s="37">
        <v>7.5496007484179825E-2</v>
      </c>
      <c r="O196" s="78" t="s">
        <v>3721</v>
      </c>
      <c r="P196" s="78" t="s">
        <v>3721</v>
      </c>
      <c r="Q196" s="8">
        <v>0</v>
      </c>
      <c r="R196" s="8">
        <v>49895.63923635798</v>
      </c>
      <c r="S196" s="72" t="s">
        <v>3721</v>
      </c>
      <c r="T196" s="37">
        <v>0.22612322448701785</v>
      </c>
      <c r="U196" s="37">
        <v>1.4335725871784945E-2</v>
      </c>
      <c r="V196" s="59" t="s">
        <v>3720</v>
      </c>
    </row>
    <row r="197" spans="1:22" ht="15" x14ac:dyDescent="0.25">
      <c r="A197" s="59" t="s">
        <v>3721</v>
      </c>
      <c r="B197" s="7" t="s">
        <v>872</v>
      </c>
      <c r="C197" s="71" t="s">
        <v>3721</v>
      </c>
      <c r="D197" s="71" t="s">
        <v>3721</v>
      </c>
      <c r="E197" s="71" t="s">
        <v>3721</v>
      </c>
      <c r="F197" s="71" t="s">
        <v>3721</v>
      </c>
      <c r="G197" s="71" t="s">
        <v>3721</v>
      </c>
      <c r="H197" s="71" t="s">
        <v>3721</v>
      </c>
      <c r="I197" s="71" t="s">
        <v>3721</v>
      </c>
      <c r="J197" s="71" t="s">
        <v>3721</v>
      </c>
      <c r="K197" s="8">
        <v>4.4741096782142398</v>
      </c>
      <c r="L197" s="71" t="s">
        <v>3721</v>
      </c>
      <c r="M197" s="72" t="s">
        <v>3721</v>
      </c>
      <c r="N197" s="37">
        <v>7.8764115120639799E-2</v>
      </c>
      <c r="O197" s="78" t="s">
        <v>3721</v>
      </c>
      <c r="P197" s="78" t="s">
        <v>3721</v>
      </c>
      <c r="Q197" s="8">
        <v>0</v>
      </c>
      <c r="R197" s="8">
        <v>4699.0268571489996</v>
      </c>
      <c r="S197" s="72" t="s">
        <v>3721</v>
      </c>
      <c r="T197" s="37">
        <v>2.1295630663357913E-2</v>
      </c>
      <c r="U197" s="37">
        <v>1.3500971611794966E-3</v>
      </c>
      <c r="V197" s="59" t="s">
        <v>3720</v>
      </c>
    </row>
    <row r="198" spans="1:22" ht="15" x14ac:dyDescent="0.25">
      <c r="A198" s="59" t="s">
        <v>3721</v>
      </c>
      <c r="B198" s="9" t="s">
        <v>873</v>
      </c>
      <c r="C198" s="3" t="s">
        <v>874</v>
      </c>
      <c r="D198" s="3" t="s">
        <v>875</v>
      </c>
      <c r="E198" s="74" t="s">
        <v>3721</v>
      </c>
      <c r="F198" s="3" t="s">
        <v>281</v>
      </c>
      <c r="G198" s="3" t="s">
        <v>275</v>
      </c>
      <c r="H198" s="3" t="s">
        <v>325</v>
      </c>
      <c r="I198" s="3" t="s">
        <v>282</v>
      </c>
      <c r="J198" s="3" t="s">
        <v>876</v>
      </c>
      <c r="K198" s="8">
        <v>3.9300000000007698</v>
      </c>
      <c r="L198" s="3" t="s">
        <v>51</v>
      </c>
      <c r="M198" s="37">
        <v>7.1290000000000006E-2</v>
      </c>
      <c r="N198" s="37">
        <v>7.5999999999994128E-2</v>
      </c>
      <c r="O198" s="8">
        <v>153816.474842</v>
      </c>
      <c r="P198" s="8">
        <v>99.640799999999999</v>
      </c>
      <c r="Q198" s="8">
        <v>0</v>
      </c>
      <c r="R198" s="8">
        <v>586.081406141</v>
      </c>
      <c r="S198" s="37">
        <v>3.0763294968399996E-4</v>
      </c>
      <c r="T198" s="37">
        <v>2.6560761500760343E-3</v>
      </c>
      <c r="U198" s="37">
        <v>1.6838951270245139E-4</v>
      </c>
      <c r="V198" s="59" t="s">
        <v>3720</v>
      </c>
    </row>
    <row r="199" spans="1:22" ht="15" x14ac:dyDescent="0.25">
      <c r="A199" s="59" t="s">
        <v>3721</v>
      </c>
      <c r="B199" s="9" t="s">
        <v>877</v>
      </c>
      <c r="C199" s="3" t="s">
        <v>878</v>
      </c>
      <c r="D199" s="3" t="s">
        <v>875</v>
      </c>
      <c r="E199" s="3" t="s">
        <v>879</v>
      </c>
      <c r="F199" s="74" t="s">
        <v>3721</v>
      </c>
      <c r="G199" s="3" t="s">
        <v>880</v>
      </c>
      <c r="H199" s="3" t="s">
        <v>470</v>
      </c>
      <c r="I199" s="3" t="s">
        <v>282</v>
      </c>
      <c r="J199" s="3" t="s">
        <v>181</v>
      </c>
      <c r="K199" s="8">
        <v>2.2899999999998801</v>
      </c>
      <c r="L199" s="3" t="s">
        <v>51</v>
      </c>
      <c r="M199" s="37">
        <v>3.0769999999999999E-2</v>
      </c>
      <c r="N199" s="37">
        <v>8.690000000000285E-2</v>
      </c>
      <c r="O199" s="8">
        <v>336781.17166599998</v>
      </c>
      <c r="P199" s="8">
        <v>89.061668999999995</v>
      </c>
      <c r="Q199" s="8">
        <v>0</v>
      </c>
      <c r="R199" s="8">
        <v>1146.9817790039999</v>
      </c>
      <c r="S199" s="37">
        <v>5.6130195277666664E-4</v>
      </c>
      <c r="T199" s="37">
        <v>5.1980337814221365E-3</v>
      </c>
      <c r="U199" s="37">
        <v>3.2954415687196976E-4</v>
      </c>
      <c r="V199" s="59" t="s">
        <v>3720</v>
      </c>
    </row>
    <row r="200" spans="1:22" ht="15" x14ac:dyDescent="0.25">
      <c r="A200" s="59" t="s">
        <v>3721</v>
      </c>
      <c r="B200" s="9" t="s">
        <v>881</v>
      </c>
      <c r="C200" s="3" t="s">
        <v>882</v>
      </c>
      <c r="D200" s="3" t="s">
        <v>875</v>
      </c>
      <c r="E200" s="3" t="s">
        <v>879</v>
      </c>
      <c r="F200" s="74" t="s">
        <v>3721</v>
      </c>
      <c r="G200" s="3" t="s">
        <v>883</v>
      </c>
      <c r="H200" s="3" t="s">
        <v>574</v>
      </c>
      <c r="I200" s="3" t="s">
        <v>282</v>
      </c>
      <c r="J200" s="3" t="s">
        <v>884</v>
      </c>
      <c r="K200" s="8">
        <v>3.870000000000053</v>
      </c>
      <c r="L200" s="3" t="s">
        <v>51</v>
      </c>
      <c r="M200" s="37">
        <v>5.3749999999999999E-2</v>
      </c>
      <c r="N200" s="37">
        <v>8.0399999999990618E-2</v>
      </c>
      <c r="O200" s="8">
        <v>77095.014569000006</v>
      </c>
      <c r="P200" s="8">
        <v>92.746570000000006</v>
      </c>
      <c r="Q200" s="8">
        <v>0</v>
      </c>
      <c r="R200" s="8">
        <v>273.42740175800003</v>
      </c>
      <c r="S200" s="37">
        <v>1.2335202331039999E-4</v>
      </c>
      <c r="T200" s="37">
        <v>1.2391520921446217E-3</v>
      </c>
      <c r="U200" s="37">
        <v>7.8559576296215289E-5</v>
      </c>
      <c r="V200" s="59" t="s">
        <v>3720</v>
      </c>
    </row>
    <row r="201" spans="1:22" ht="15" x14ac:dyDescent="0.25">
      <c r="A201" s="59" t="s">
        <v>3721</v>
      </c>
      <c r="B201" s="9" t="s">
        <v>885</v>
      </c>
      <c r="C201" s="3" t="s">
        <v>886</v>
      </c>
      <c r="D201" s="3" t="s">
        <v>875</v>
      </c>
      <c r="E201" s="3" t="s">
        <v>879</v>
      </c>
      <c r="F201" s="74" t="s">
        <v>3721</v>
      </c>
      <c r="G201" s="3" t="s">
        <v>883</v>
      </c>
      <c r="H201" s="3" t="s">
        <v>574</v>
      </c>
      <c r="I201" s="3" t="s">
        <v>282</v>
      </c>
      <c r="J201" s="3" t="s">
        <v>884</v>
      </c>
      <c r="K201" s="8">
        <v>5.8099999999998095</v>
      </c>
      <c r="L201" s="3" t="s">
        <v>51</v>
      </c>
      <c r="M201" s="37">
        <v>5.8749999999999997E-2</v>
      </c>
      <c r="N201" s="37">
        <v>8.2099999999998452E-2</v>
      </c>
      <c r="O201" s="8">
        <v>329606.73180399998</v>
      </c>
      <c r="P201" s="8">
        <v>89.99118</v>
      </c>
      <c r="Q201" s="8">
        <v>0</v>
      </c>
      <c r="R201" s="8">
        <v>1134.2633594060001</v>
      </c>
      <c r="S201" s="37">
        <v>5.2737077088639995E-4</v>
      </c>
      <c r="T201" s="37">
        <v>5.1403948756200638E-3</v>
      </c>
      <c r="U201" s="37">
        <v>3.2588997426864514E-4</v>
      </c>
      <c r="V201" s="59" t="s">
        <v>3720</v>
      </c>
    </row>
    <row r="202" spans="1:22" ht="15" x14ac:dyDescent="0.25">
      <c r="A202" s="59" t="s">
        <v>3721</v>
      </c>
      <c r="B202" s="9" t="s">
        <v>887</v>
      </c>
      <c r="C202" s="3" t="s">
        <v>888</v>
      </c>
      <c r="D202" s="3" t="s">
        <v>875</v>
      </c>
      <c r="E202" s="3" t="s">
        <v>879</v>
      </c>
      <c r="F202" s="74" t="s">
        <v>3721</v>
      </c>
      <c r="G202" s="3" t="s">
        <v>889</v>
      </c>
      <c r="H202" s="3" t="s">
        <v>890</v>
      </c>
      <c r="I202" s="3" t="s">
        <v>113</v>
      </c>
      <c r="J202" s="3" t="s">
        <v>891</v>
      </c>
      <c r="K202" s="8">
        <v>5.420000000000293</v>
      </c>
      <c r="L202" s="3" t="s">
        <v>49</v>
      </c>
      <c r="M202" s="37">
        <v>4.3749999999999997E-2</v>
      </c>
      <c r="N202" s="37">
        <v>7.1100000000002009E-2</v>
      </c>
      <c r="O202" s="8">
        <v>439475.64240499999</v>
      </c>
      <c r="P202" s="8">
        <v>87.482540999999998</v>
      </c>
      <c r="Q202" s="8">
        <v>0</v>
      </c>
      <c r="R202" s="8">
        <v>1558.2729108400001</v>
      </c>
      <c r="S202" s="37">
        <v>2.9298376160333332E-4</v>
      </c>
      <c r="T202" s="37">
        <v>7.0619737640950598E-3</v>
      </c>
      <c r="U202" s="37">
        <v>4.4771394104021524E-4</v>
      </c>
      <c r="V202" s="59" t="s">
        <v>3720</v>
      </c>
    </row>
    <row r="203" spans="1:22" ht="17.45" customHeight="1" x14ac:dyDescent="0.2">
      <c r="A203" s="60" t="s">
        <v>3722</v>
      </c>
      <c r="B203" s="40"/>
      <c r="C203" s="41"/>
      <c r="D203" s="41"/>
      <c r="E203" s="41"/>
      <c r="F203" s="41"/>
      <c r="G203" s="41"/>
      <c r="H203" s="41"/>
      <c r="I203" s="41"/>
      <c r="J203" s="41"/>
      <c r="K203" s="12"/>
      <c r="L203" s="41"/>
      <c r="M203" s="12"/>
      <c r="N203" s="12"/>
      <c r="O203" s="12"/>
      <c r="P203" s="12"/>
      <c r="Q203" s="12"/>
      <c r="R203" s="12"/>
      <c r="S203" s="12"/>
      <c r="T203" s="12"/>
      <c r="U203" s="12"/>
    </row>
    <row r="204" spans="1:22" ht="15" x14ac:dyDescent="0.25">
      <c r="A204" s="59" t="s">
        <v>3721</v>
      </c>
      <c r="B204" s="7" t="s">
        <v>265</v>
      </c>
      <c r="C204" s="71" t="s">
        <v>3721</v>
      </c>
      <c r="D204" s="71" t="s">
        <v>3721</v>
      </c>
      <c r="E204" s="71" t="s">
        <v>3721</v>
      </c>
      <c r="F204" s="71" t="s">
        <v>3721</v>
      </c>
      <c r="G204" s="71" t="s">
        <v>3721</v>
      </c>
      <c r="H204" s="71" t="s">
        <v>3721</v>
      </c>
      <c r="I204" s="71" t="s">
        <v>3721</v>
      </c>
      <c r="J204" s="71" t="s">
        <v>3721</v>
      </c>
      <c r="K204" s="8">
        <v>4.5675248071706251</v>
      </c>
      <c r="L204" s="71" t="s">
        <v>3721</v>
      </c>
      <c r="M204" s="72" t="s">
        <v>3721</v>
      </c>
      <c r="N204" s="37">
        <v>7.5156227028358669E-2</v>
      </c>
      <c r="O204" s="78" t="s">
        <v>3721</v>
      </c>
      <c r="P204" s="78" t="s">
        <v>3721</v>
      </c>
      <c r="Q204" s="8">
        <v>0</v>
      </c>
      <c r="R204" s="8">
        <v>45196.612379208986</v>
      </c>
      <c r="S204" s="72" t="s">
        <v>3721</v>
      </c>
      <c r="T204" s="37">
        <v>0.20482759382365998</v>
      </c>
      <c r="U204" s="37">
        <v>1.298562871060545E-2</v>
      </c>
      <c r="V204" s="59" t="s">
        <v>3720</v>
      </c>
    </row>
    <row r="205" spans="1:22" ht="15" x14ac:dyDescent="0.25">
      <c r="A205" s="59" t="s">
        <v>3721</v>
      </c>
      <c r="B205" s="9" t="s">
        <v>892</v>
      </c>
      <c r="C205" s="3" t="s">
        <v>893</v>
      </c>
      <c r="D205" s="3" t="s">
        <v>875</v>
      </c>
      <c r="E205" s="3" t="s">
        <v>879</v>
      </c>
      <c r="F205" s="74" t="s">
        <v>3721</v>
      </c>
      <c r="G205" s="3" t="s">
        <v>894</v>
      </c>
      <c r="H205" s="3" t="s">
        <v>895</v>
      </c>
      <c r="I205" s="3" t="s">
        <v>242</v>
      </c>
      <c r="J205" s="3" t="s">
        <v>896</v>
      </c>
      <c r="K205" s="8">
        <v>6.5099999999999021</v>
      </c>
      <c r="L205" s="3" t="s">
        <v>51</v>
      </c>
      <c r="M205" s="37">
        <v>5.8749999999999997E-2</v>
      </c>
      <c r="N205" s="37">
        <v>6.3699999999997911E-2</v>
      </c>
      <c r="O205" s="8">
        <v>277012.26222999999</v>
      </c>
      <c r="P205" s="8">
        <v>98.906569000000005</v>
      </c>
      <c r="Q205" s="8">
        <v>0</v>
      </c>
      <c r="R205" s="8">
        <v>1047.712236678</v>
      </c>
      <c r="S205" s="37">
        <v>2.2160980978399997E-4</v>
      </c>
      <c r="T205" s="37">
        <v>4.7481518007990919E-3</v>
      </c>
      <c r="U205" s="37">
        <v>3.010226073341075E-4</v>
      </c>
      <c r="V205" s="59" t="s">
        <v>3720</v>
      </c>
    </row>
    <row r="206" spans="1:22" ht="15" x14ac:dyDescent="0.25">
      <c r="A206" s="59" t="s">
        <v>3721</v>
      </c>
      <c r="B206" s="9" t="s">
        <v>897</v>
      </c>
      <c r="C206" s="3" t="s">
        <v>898</v>
      </c>
      <c r="D206" s="3" t="s">
        <v>875</v>
      </c>
      <c r="E206" s="3" t="s">
        <v>879</v>
      </c>
      <c r="F206" s="74" t="s">
        <v>3721</v>
      </c>
      <c r="G206" s="3" t="s">
        <v>894</v>
      </c>
      <c r="H206" s="3" t="s">
        <v>895</v>
      </c>
      <c r="I206" s="3" t="s">
        <v>242</v>
      </c>
      <c r="J206" s="3" t="s">
        <v>899</v>
      </c>
      <c r="K206" s="8">
        <v>3.9199999999999138</v>
      </c>
      <c r="L206" s="3" t="s">
        <v>51</v>
      </c>
      <c r="M206" s="37">
        <v>5.1249999999999997E-2</v>
      </c>
      <c r="N206" s="37">
        <v>6.7600000000002838E-2</v>
      </c>
      <c r="O206" s="8">
        <v>458958.95264999999</v>
      </c>
      <c r="P206" s="8">
        <v>95.273097000000007</v>
      </c>
      <c r="Q206" s="8">
        <v>0</v>
      </c>
      <c r="R206" s="8">
        <v>1672.0991006249999</v>
      </c>
      <c r="S206" s="37">
        <v>9.1791790529999998E-4</v>
      </c>
      <c r="T206" s="37">
        <v>7.5778253587270028E-3</v>
      </c>
      <c r="U206" s="37">
        <v>4.8041782215611198E-4</v>
      </c>
      <c r="V206" s="59" t="s">
        <v>3720</v>
      </c>
    </row>
    <row r="207" spans="1:22" ht="15" x14ac:dyDescent="0.25">
      <c r="A207" s="59" t="s">
        <v>3721</v>
      </c>
      <c r="B207" s="9" t="s">
        <v>900</v>
      </c>
      <c r="C207" s="3" t="s">
        <v>901</v>
      </c>
      <c r="D207" s="3" t="s">
        <v>875</v>
      </c>
      <c r="E207" s="3" t="s">
        <v>879</v>
      </c>
      <c r="F207" s="74" t="s">
        <v>3721</v>
      </c>
      <c r="G207" s="3" t="s">
        <v>894</v>
      </c>
      <c r="H207" s="3" t="s">
        <v>902</v>
      </c>
      <c r="I207" s="3" t="s">
        <v>242</v>
      </c>
      <c r="J207" s="3" t="s">
        <v>903</v>
      </c>
      <c r="K207" s="8">
        <v>8.5600000000010876</v>
      </c>
      <c r="L207" s="3" t="s">
        <v>58</v>
      </c>
      <c r="M207" s="37">
        <v>0.04</v>
      </c>
      <c r="N207" s="37">
        <v>7.2500000000010056E-2</v>
      </c>
      <c r="O207" s="8">
        <v>89939.046178999997</v>
      </c>
      <c r="P207" s="8">
        <v>76.349546000000004</v>
      </c>
      <c r="Q207" s="8">
        <v>0</v>
      </c>
      <c r="R207" s="8">
        <v>321.22228901800003</v>
      </c>
      <c r="S207" s="37">
        <v>1.7987809235800001E-4</v>
      </c>
      <c r="T207" s="37">
        <v>1.4557548691935115E-3</v>
      </c>
      <c r="U207" s="37">
        <v>9.2291726286047526E-5</v>
      </c>
      <c r="V207" s="59" t="s">
        <v>3720</v>
      </c>
    </row>
    <row r="208" spans="1:22" ht="15" x14ac:dyDescent="0.25">
      <c r="A208" s="59" t="s">
        <v>3721</v>
      </c>
      <c r="B208" s="9" t="s">
        <v>904</v>
      </c>
      <c r="C208" s="3" t="s">
        <v>905</v>
      </c>
      <c r="D208" s="3" t="s">
        <v>875</v>
      </c>
      <c r="E208" s="3" t="s">
        <v>879</v>
      </c>
      <c r="F208" s="74" t="s">
        <v>3721</v>
      </c>
      <c r="G208" s="3" t="s">
        <v>894</v>
      </c>
      <c r="H208" s="3" t="s">
        <v>902</v>
      </c>
      <c r="I208" s="3" t="s">
        <v>242</v>
      </c>
      <c r="J208" s="3" t="s">
        <v>906</v>
      </c>
      <c r="K208" s="8">
        <v>2.1199999999997439</v>
      </c>
      <c r="L208" s="3" t="s">
        <v>58</v>
      </c>
      <c r="M208" s="37">
        <v>5.4530000000000002E-2</v>
      </c>
      <c r="N208" s="37">
        <v>6.8600000000002964E-2</v>
      </c>
      <c r="O208" s="8">
        <v>306152.51319199998</v>
      </c>
      <c r="P208" s="8">
        <v>100.02477</v>
      </c>
      <c r="Q208" s="8">
        <v>0</v>
      </c>
      <c r="R208" s="8">
        <v>1432.5055921789999</v>
      </c>
      <c r="S208" s="37">
        <v>4.2290639664606134E-4</v>
      </c>
      <c r="T208" s="37">
        <v>6.492005885820263E-3</v>
      </c>
      <c r="U208" s="37">
        <v>4.1157920398608532E-4</v>
      </c>
      <c r="V208" s="59" t="s">
        <v>3720</v>
      </c>
    </row>
    <row r="209" spans="1:22" ht="15" x14ac:dyDescent="0.25">
      <c r="A209" s="59" t="s">
        <v>3721</v>
      </c>
      <c r="B209" s="9" t="s">
        <v>907</v>
      </c>
      <c r="C209" s="3" t="s">
        <v>908</v>
      </c>
      <c r="D209" s="3" t="s">
        <v>875</v>
      </c>
      <c r="E209" s="3" t="s">
        <v>879</v>
      </c>
      <c r="F209" s="74" t="s">
        <v>3721</v>
      </c>
      <c r="G209" s="3" t="s">
        <v>909</v>
      </c>
      <c r="H209" s="3" t="s">
        <v>902</v>
      </c>
      <c r="I209" s="3" t="s">
        <v>242</v>
      </c>
      <c r="J209" s="3" t="s">
        <v>764</v>
      </c>
      <c r="K209" s="8">
        <v>3.9999999999994458</v>
      </c>
      <c r="L209" s="3" t="s">
        <v>51</v>
      </c>
      <c r="M209" s="37">
        <v>4.3749999999999997E-2</v>
      </c>
      <c r="N209" s="37">
        <v>5.7399999999990195E-2</v>
      </c>
      <c r="O209" s="8">
        <v>52344.524876000003</v>
      </c>
      <c r="P209" s="8">
        <v>94.673152000000002</v>
      </c>
      <c r="Q209" s="8">
        <v>0</v>
      </c>
      <c r="R209" s="8">
        <v>189.50295464000001</v>
      </c>
      <c r="S209" s="37">
        <v>1.0468904975200001E-4</v>
      </c>
      <c r="T209" s="37">
        <v>8.5881291048355154E-4</v>
      </c>
      <c r="U209" s="37">
        <v>5.4446890573811074E-5</v>
      </c>
      <c r="V209" s="59" t="s">
        <v>3720</v>
      </c>
    </row>
    <row r="210" spans="1:22" ht="15" x14ac:dyDescent="0.25">
      <c r="A210" s="59" t="s">
        <v>3721</v>
      </c>
      <c r="B210" s="9" t="s">
        <v>910</v>
      </c>
      <c r="C210" s="3" t="s">
        <v>911</v>
      </c>
      <c r="D210" s="3" t="s">
        <v>875</v>
      </c>
      <c r="E210" s="3" t="s">
        <v>879</v>
      </c>
      <c r="F210" s="74" t="s">
        <v>3721</v>
      </c>
      <c r="G210" s="3" t="s">
        <v>894</v>
      </c>
      <c r="H210" s="3" t="s">
        <v>112</v>
      </c>
      <c r="I210" s="3" t="s">
        <v>113</v>
      </c>
      <c r="J210" s="3" t="s">
        <v>287</v>
      </c>
      <c r="K210" s="8">
        <v>1.569999999999498</v>
      </c>
      <c r="L210" s="3" t="s">
        <v>49</v>
      </c>
      <c r="M210" s="37">
        <v>4.3749999999999997E-2</v>
      </c>
      <c r="N210" s="37">
        <v>6.0000000000003259E-2</v>
      </c>
      <c r="O210" s="8">
        <v>141204.302501</v>
      </c>
      <c r="P210" s="8">
        <v>98.679075999999995</v>
      </c>
      <c r="Q210" s="8">
        <v>0</v>
      </c>
      <c r="R210" s="8">
        <v>564.75531305100003</v>
      </c>
      <c r="S210" s="37">
        <v>1.8827240333466668E-4</v>
      </c>
      <c r="T210" s="37">
        <v>2.5594279257216469E-3</v>
      </c>
      <c r="U210" s="37">
        <v>1.6226222324121866E-4</v>
      </c>
      <c r="V210" s="59" t="s">
        <v>3720</v>
      </c>
    </row>
    <row r="211" spans="1:22" ht="15" x14ac:dyDescent="0.25">
      <c r="A211" s="59" t="s">
        <v>3721</v>
      </c>
      <c r="B211" s="9" t="s">
        <v>912</v>
      </c>
      <c r="C211" s="3" t="s">
        <v>913</v>
      </c>
      <c r="D211" s="3" t="s">
        <v>875</v>
      </c>
      <c r="E211" s="3" t="s">
        <v>879</v>
      </c>
      <c r="F211" s="74" t="s">
        <v>3721</v>
      </c>
      <c r="G211" s="3" t="s">
        <v>883</v>
      </c>
      <c r="H211" s="3" t="s">
        <v>112</v>
      </c>
      <c r="I211" s="3" t="s">
        <v>113</v>
      </c>
      <c r="J211" s="3" t="s">
        <v>914</v>
      </c>
      <c r="K211" s="8">
        <v>5.8700000000001307</v>
      </c>
      <c r="L211" s="3" t="s">
        <v>49</v>
      </c>
      <c r="M211" s="37">
        <v>0.02</v>
      </c>
      <c r="N211" s="37">
        <v>6.229999999999928E-2</v>
      </c>
      <c r="O211" s="8">
        <v>247863.017364</v>
      </c>
      <c r="P211" s="8">
        <v>77.588076000000001</v>
      </c>
      <c r="Q211" s="8">
        <v>0</v>
      </c>
      <c r="R211" s="8">
        <v>779.46036510299996</v>
      </c>
      <c r="S211" s="37">
        <v>2.4786301736400002E-4</v>
      </c>
      <c r="T211" s="37">
        <v>3.5324548159809052E-3</v>
      </c>
      <c r="U211" s="37">
        <v>2.2395003437285647E-4</v>
      </c>
      <c r="V211" s="59" t="s">
        <v>3720</v>
      </c>
    </row>
    <row r="212" spans="1:22" ht="15" x14ac:dyDescent="0.25">
      <c r="A212" s="59" t="s">
        <v>3721</v>
      </c>
      <c r="B212" s="9" t="s">
        <v>915</v>
      </c>
      <c r="C212" s="3" t="s">
        <v>916</v>
      </c>
      <c r="D212" s="3" t="s">
        <v>875</v>
      </c>
      <c r="E212" s="3" t="s">
        <v>879</v>
      </c>
      <c r="F212" s="74" t="s">
        <v>3721</v>
      </c>
      <c r="G212" s="3" t="s">
        <v>883</v>
      </c>
      <c r="H212" s="3" t="s">
        <v>112</v>
      </c>
      <c r="I212" s="3" t="s">
        <v>113</v>
      </c>
      <c r="J212" s="3" t="s">
        <v>917</v>
      </c>
      <c r="K212" s="8">
        <v>7.7500000000001812</v>
      </c>
      <c r="L212" s="3" t="s">
        <v>49</v>
      </c>
      <c r="M212" s="37">
        <v>2.1250000000000002E-2</v>
      </c>
      <c r="N212" s="37">
        <v>6.32000000000114E-2</v>
      </c>
      <c r="O212" s="8">
        <v>132750.03216</v>
      </c>
      <c r="P212" s="8">
        <v>73.735834999999994</v>
      </c>
      <c r="Q212" s="8">
        <v>0</v>
      </c>
      <c r="R212" s="8">
        <v>396.73504068799997</v>
      </c>
      <c r="S212" s="37">
        <v>8.850002144E-5</v>
      </c>
      <c r="T212" s="37">
        <v>1.7979728898229672E-3</v>
      </c>
      <c r="U212" s="37">
        <v>1.13987612426263E-4</v>
      </c>
      <c r="V212" s="59" t="s">
        <v>3720</v>
      </c>
    </row>
    <row r="213" spans="1:22" ht="15" x14ac:dyDescent="0.25">
      <c r="A213" s="59" t="s">
        <v>3721</v>
      </c>
      <c r="B213" s="9" t="s">
        <v>918</v>
      </c>
      <c r="C213" s="3" t="s">
        <v>919</v>
      </c>
      <c r="D213" s="3" t="s">
        <v>875</v>
      </c>
      <c r="E213" s="3" t="s">
        <v>879</v>
      </c>
      <c r="F213" s="74" t="s">
        <v>3721</v>
      </c>
      <c r="G213" s="3" t="s">
        <v>880</v>
      </c>
      <c r="H213" s="3" t="s">
        <v>920</v>
      </c>
      <c r="I213" s="3" t="s">
        <v>242</v>
      </c>
      <c r="J213" s="3" t="s">
        <v>921</v>
      </c>
      <c r="K213" s="8">
        <v>3.7700000000026077</v>
      </c>
      <c r="L213" s="3" t="s">
        <v>51</v>
      </c>
      <c r="M213" s="37">
        <v>0.04</v>
      </c>
      <c r="N213" s="37">
        <v>7.0899999999973637E-2</v>
      </c>
      <c r="O213" s="8">
        <v>47622.724951999997</v>
      </c>
      <c r="P213" s="8">
        <v>89.638887999999994</v>
      </c>
      <c r="Q213" s="8">
        <v>0</v>
      </c>
      <c r="R213" s="8">
        <v>163.240753246</v>
      </c>
      <c r="S213" s="37">
        <v>3.8098179961599998E-5</v>
      </c>
      <c r="T213" s="37">
        <v>7.3979462046410078E-4</v>
      </c>
      <c r="U213" s="37">
        <v>4.6901387084206448E-5</v>
      </c>
      <c r="V213" s="59" t="s">
        <v>3720</v>
      </c>
    </row>
    <row r="214" spans="1:22" ht="15" x14ac:dyDescent="0.25">
      <c r="A214" s="59" t="s">
        <v>3721</v>
      </c>
      <c r="B214" s="9" t="s">
        <v>922</v>
      </c>
      <c r="C214" s="3" t="s">
        <v>923</v>
      </c>
      <c r="D214" s="3" t="s">
        <v>875</v>
      </c>
      <c r="E214" s="3" t="s">
        <v>879</v>
      </c>
      <c r="F214" s="74" t="s">
        <v>3721</v>
      </c>
      <c r="G214" s="3" t="s">
        <v>880</v>
      </c>
      <c r="H214" s="3" t="s">
        <v>920</v>
      </c>
      <c r="I214" s="3" t="s">
        <v>242</v>
      </c>
      <c r="J214" s="3" t="s">
        <v>921</v>
      </c>
      <c r="K214" s="8">
        <v>3.769999999999734</v>
      </c>
      <c r="L214" s="3" t="s">
        <v>51</v>
      </c>
      <c r="M214" s="37">
        <v>0.04</v>
      </c>
      <c r="N214" s="37">
        <v>7.0899999999999949E-2</v>
      </c>
      <c r="O214" s="8">
        <v>419295.833285</v>
      </c>
      <c r="P214" s="8">
        <v>89.640888000000004</v>
      </c>
      <c r="Q214" s="8">
        <v>0</v>
      </c>
      <c r="R214" s="8">
        <v>1437.290597937</v>
      </c>
      <c r="S214" s="37">
        <v>3.3543666662800003E-4</v>
      </c>
      <c r="T214" s="37">
        <v>6.5136911662926188E-3</v>
      </c>
      <c r="U214" s="37">
        <v>4.1295400410672629E-4</v>
      </c>
      <c r="V214" s="59" t="s">
        <v>3720</v>
      </c>
    </row>
    <row r="215" spans="1:22" ht="15" x14ac:dyDescent="0.25">
      <c r="A215" s="59" t="s">
        <v>3721</v>
      </c>
      <c r="B215" s="9" t="s">
        <v>924</v>
      </c>
      <c r="C215" s="3" t="s">
        <v>925</v>
      </c>
      <c r="D215" s="3" t="s">
        <v>875</v>
      </c>
      <c r="E215" s="3" t="s">
        <v>879</v>
      </c>
      <c r="F215" s="74" t="s">
        <v>3721</v>
      </c>
      <c r="G215" s="3" t="s">
        <v>894</v>
      </c>
      <c r="H215" s="3" t="s">
        <v>926</v>
      </c>
      <c r="I215" s="3" t="s">
        <v>113</v>
      </c>
      <c r="J215" s="3" t="s">
        <v>927</v>
      </c>
      <c r="K215" s="8">
        <v>5.0500000000002236</v>
      </c>
      <c r="L215" s="3" t="s">
        <v>58</v>
      </c>
      <c r="M215" s="37">
        <v>4.3749999999999997E-2</v>
      </c>
      <c r="N215" s="37">
        <v>7.0800000000004179E-2</v>
      </c>
      <c r="O215" s="8">
        <v>179878.09235699999</v>
      </c>
      <c r="P215" s="8">
        <v>87.247345999999993</v>
      </c>
      <c r="Q215" s="8">
        <v>0</v>
      </c>
      <c r="R215" s="8">
        <v>734.14430201200003</v>
      </c>
      <c r="S215" s="37">
        <v>4.4969523089249995E-4</v>
      </c>
      <c r="T215" s="37">
        <v>3.3270858806586528E-3</v>
      </c>
      <c r="U215" s="37">
        <v>2.1093008577607194E-4</v>
      </c>
      <c r="V215" s="59" t="s">
        <v>3720</v>
      </c>
    </row>
    <row r="216" spans="1:22" ht="15" x14ac:dyDescent="0.25">
      <c r="A216" s="59" t="s">
        <v>3721</v>
      </c>
      <c r="B216" s="9" t="s">
        <v>928</v>
      </c>
      <c r="C216" s="3" t="s">
        <v>929</v>
      </c>
      <c r="D216" s="3" t="s">
        <v>875</v>
      </c>
      <c r="E216" s="3" t="s">
        <v>879</v>
      </c>
      <c r="F216" s="74" t="s">
        <v>3721</v>
      </c>
      <c r="G216" s="3" t="s">
        <v>880</v>
      </c>
      <c r="H216" s="3" t="s">
        <v>926</v>
      </c>
      <c r="I216" s="3" t="s">
        <v>113</v>
      </c>
      <c r="J216" s="3" t="s">
        <v>930</v>
      </c>
      <c r="K216" s="8">
        <v>6.8699999999998056</v>
      </c>
      <c r="L216" s="3" t="s">
        <v>51</v>
      </c>
      <c r="M216" s="37">
        <v>3.8460000000000001E-2</v>
      </c>
      <c r="N216" s="37">
        <v>6.7700000000002425E-2</v>
      </c>
      <c r="O216" s="8">
        <v>527132.74965300004</v>
      </c>
      <c r="P216" s="8">
        <v>81.665032999999994</v>
      </c>
      <c r="Q216" s="8">
        <v>0</v>
      </c>
      <c r="R216" s="8">
        <v>1646.1675109369999</v>
      </c>
      <c r="S216" s="37">
        <v>2.1085309986120001E-4</v>
      </c>
      <c r="T216" s="37">
        <v>7.4603053756970615E-3</v>
      </c>
      <c r="U216" s="37">
        <v>4.7296730810565988E-4</v>
      </c>
      <c r="V216" s="59" t="s">
        <v>3720</v>
      </c>
    </row>
    <row r="217" spans="1:22" ht="15" x14ac:dyDescent="0.25">
      <c r="A217" s="59" t="s">
        <v>3721</v>
      </c>
      <c r="B217" s="9" t="s">
        <v>931</v>
      </c>
      <c r="C217" s="3" t="s">
        <v>932</v>
      </c>
      <c r="D217" s="3" t="s">
        <v>875</v>
      </c>
      <c r="E217" s="3" t="s">
        <v>879</v>
      </c>
      <c r="F217" s="74" t="s">
        <v>3721</v>
      </c>
      <c r="G217" s="3" t="s">
        <v>880</v>
      </c>
      <c r="H217" s="3" t="s">
        <v>926</v>
      </c>
      <c r="I217" s="3" t="s">
        <v>113</v>
      </c>
      <c r="J217" s="3" t="s">
        <v>933</v>
      </c>
      <c r="K217" s="8">
        <v>5.1500000000001345</v>
      </c>
      <c r="L217" s="3" t="s">
        <v>51</v>
      </c>
      <c r="M217" s="37">
        <v>3.61E-2</v>
      </c>
      <c r="N217" s="37">
        <v>6.9899999999999532E-2</v>
      </c>
      <c r="O217" s="8">
        <v>503658.65860099997</v>
      </c>
      <c r="P217" s="8">
        <v>83.9375</v>
      </c>
      <c r="Q217" s="8">
        <v>0</v>
      </c>
      <c r="R217" s="8">
        <v>1616.628452616</v>
      </c>
      <c r="S217" s="37">
        <v>4.0292692688079999E-4</v>
      </c>
      <c r="T217" s="37">
        <v>7.3264366204695026E-3</v>
      </c>
      <c r="U217" s="37">
        <v>4.6448031707635261E-4</v>
      </c>
      <c r="V217" s="59" t="s">
        <v>3720</v>
      </c>
    </row>
    <row r="218" spans="1:22" ht="15" x14ac:dyDescent="0.25">
      <c r="A218" s="59" t="s">
        <v>3721</v>
      </c>
      <c r="B218" s="9" t="s">
        <v>934</v>
      </c>
      <c r="C218" s="3" t="s">
        <v>935</v>
      </c>
      <c r="D218" s="3" t="s">
        <v>875</v>
      </c>
      <c r="E218" s="3" t="s">
        <v>879</v>
      </c>
      <c r="F218" s="74" t="s">
        <v>3721</v>
      </c>
      <c r="G218" s="3" t="s">
        <v>894</v>
      </c>
      <c r="H218" s="3" t="s">
        <v>926</v>
      </c>
      <c r="I218" s="3" t="s">
        <v>113</v>
      </c>
      <c r="J218" s="3" t="s">
        <v>936</v>
      </c>
      <c r="K218" s="8">
        <v>5.7099999999996749</v>
      </c>
      <c r="L218" s="3" t="s">
        <v>58</v>
      </c>
      <c r="M218" s="37">
        <v>4.4999999999999998E-2</v>
      </c>
      <c r="N218" s="37">
        <v>7.2099999999996306E-2</v>
      </c>
      <c r="O218" s="8">
        <v>255966.525425</v>
      </c>
      <c r="P218" s="8">
        <v>86.989694999999998</v>
      </c>
      <c r="Q218" s="8">
        <v>0</v>
      </c>
      <c r="R218" s="8">
        <v>1041.6022711959999</v>
      </c>
      <c r="S218" s="37">
        <v>5.1193305085E-4</v>
      </c>
      <c r="T218" s="37">
        <v>4.7204619040979098E-3</v>
      </c>
      <c r="U218" s="37">
        <v>2.9926712746499313E-4</v>
      </c>
      <c r="V218" s="59" t="s">
        <v>3720</v>
      </c>
    </row>
    <row r="219" spans="1:22" ht="15" x14ac:dyDescent="0.25">
      <c r="A219" s="59" t="s">
        <v>3721</v>
      </c>
      <c r="B219" s="9" t="s">
        <v>937</v>
      </c>
      <c r="C219" s="3" t="s">
        <v>938</v>
      </c>
      <c r="D219" s="3" t="s">
        <v>875</v>
      </c>
      <c r="E219" s="3" t="s">
        <v>879</v>
      </c>
      <c r="F219" s="74" t="s">
        <v>3721</v>
      </c>
      <c r="G219" s="3" t="s">
        <v>894</v>
      </c>
      <c r="H219" s="3" t="s">
        <v>926</v>
      </c>
      <c r="I219" s="3" t="s">
        <v>113</v>
      </c>
      <c r="J219" s="3" t="s">
        <v>939</v>
      </c>
      <c r="K219" s="8">
        <v>3.0800000000049144</v>
      </c>
      <c r="L219" s="3" t="s">
        <v>51</v>
      </c>
      <c r="M219" s="37">
        <v>5.2499999999999998E-2</v>
      </c>
      <c r="N219" s="37">
        <v>7.7100000000081367E-2</v>
      </c>
      <c r="O219" s="8">
        <v>15379.576897000001</v>
      </c>
      <c r="P219" s="8">
        <v>92.742249999999999</v>
      </c>
      <c r="Q219" s="8">
        <v>0</v>
      </c>
      <c r="R219" s="8">
        <v>54.543110223000006</v>
      </c>
      <c r="S219" s="37">
        <v>1.8093619878823531E-5</v>
      </c>
      <c r="T219" s="37">
        <v>2.4718520788462881E-4</v>
      </c>
      <c r="U219" s="37">
        <v>1.5671010299066636E-5</v>
      </c>
      <c r="V219" s="59" t="s">
        <v>3720</v>
      </c>
    </row>
    <row r="220" spans="1:22" ht="15" x14ac:dyDescent="0.25">
      <c r="A220" s="59" t="s">
        <v>3721</v>
      </c>
      <c r="B220" s="9" t="s">
        <v>940</v>
      </c>
      <c r="C220" s="3" t="s">
        <v>941</v>
      </c>
      <c r="D220" s="3" t="s">
        <v>875</v>
      </c>
      <c r="E220" s="3" t="s">
        <v>879</v>
      </c>
      <c r="F220" s="74" t="s">
        <v>3721</v>
      </c>
      <c r="G220" s="3" t="s">
        <v>894</v>
      </c>
      <c r="H220" s="3" t="s">
        <v>926</v>
      </c>
      <c r="I220" s="3" t="s">
        <v>113</v>
      </c>
      <c r="J220" s="3" t="s">
        <v>942</v>
      </c>
      <c r="K220" s="8">
        <v>4.2999999999999501</v>
      </c>
      <c r="L220" s="3" t="s">
        <v>58</v>
      </c>
      <c r="M220" s="37">
        <v>5.1249999999999997E-2</v>
      </c>
      <c r="N220" s="37">
        <v>6.9299999999978282E-2</v>
      </c>
      <c r="O220" s="8">
        <v>26981.713854000001</v>
      </c>
      <c r="P220" s="8">
        <v>94.255801000000005</v>
      </c>
      <c r="Q220" s="8">
        <v>0</v>
      </c>
      <c r="R220" s="8">
        <v>118.96756073700001</v>
      </c>
      <c r="S220" s="37">
        <v>6.7454284634999999E-5</v>
      </c>
      <c r="T220" s="37">
        <v>5.3915189493359801E-4</v>
      </c>
      <c r="U220" s="37">
        <v>3.4181070018596E-5</v>
      </c>
      <c r="V220" s="59" t="s">
        <v>3720</v>
      </c>
    </row>
    <row r="221" spans="1:22" ht="15" x14ac:dyDescent="0.25">
      <c r="A221" s="59" t="s">
        <v>3721</v>
      </c>
      <c r="B221" s="9" t="s">
        <v>943</v>
      </c>
      <c r="C221" s="3" t="s">
        <v>944</v>
      </c>
      <c r="D221" s="3" t="s">
        <v>875</v>
      </c>
      <c r="E221" s="3" t="s">
        <v>879</v>
      </c>
      <c r="F221" s="74" t="s">
        <v>3721</v>
      </c>
      <c r="G221" s="3" t="s">
        <v>880</v>
      </c>
      <c r="H221" s="3" t="s">
        <v>926</v>
      </c>
      <c r="I221" s="3" t="s">
        <v>113</v>
      </c>
      <c r="J221" s="3" t="s">
        <v>945</v>
      </c>
      <c r="K221" s="8">
        <v>3.9600000000011835</v>
      </c>
      <c r="L221" s="3" t="s">
        <v>51</v>
      </c>
      <c r="M221" s="37">
        <v>4.6539999999999998E-2</v>
      </c>
      <c r="N221" s="37">
        <v>6.2599999999997408E-2</v>
      </c>
      <c r="O221" s="8">
        <v>97224.108919000006</v>
      </c>
      <c r="P221" s="8">
        <v>93.809782999999996</v>
      </c>
      <c r="Q221" s="8">
        <v>0</v>
      </c>
      <c r="R221" s="8">
        <v>348.77069585100003</v>
      </c>
      <c r="S221" s="37">
        <v>1.94448217838E-4</v>
      </c>
      <c r="T221" s="37">
        <v>1.5806021439833885E-3</v>
      </c>
      <c r="U221" s="37">
        <v>1.0020677486757808E-4</v>
      </c>
      <c r="V221" s="59" t="s">
        <v>3720</v>
      </c>
    </row>
    <row r="222" spans="1:22" ht="15" x14ac:dyDescent="0.25">
      <c r="A222" s="59" t="s">
        <v>3721</v>
      </c>
      <c r="B222" s="9" t="s">
        <v>946</v>
      </c>
      <c r="C222" s="3" t="s">
        <v>947</v>
      </c>
      <c r="D222" s="3" t="s">
        <v>875</v>
      </c>
      <c r="E222" s="3" t="s">
        <v>879</v>
      </c>
      <c r="F222" s="74" t="s">
        <v>3721</v>
      </c>
      <c r="G222" s="3" t="s">
        <v>880</v>
      </c>
      <c r="H222" s="3" t="s">
        <v>920</v>
      </c>
      <c r="I222" s="3" t="s">
        <v>242</v>
      </c>
      <c r="J222" s="3" t="s">
        <v>465</v>
      </c>
      <c r="K222" s="8">
        <v>6.8700000000001085</v>
      </c>
      <c r="L222" s="3" t="s">
        <v>51</v>
      </c>
      <c r="M222" s="37">
        <v>5.9479999999999998E-2</v>
      </c>
      <c r="N222" s="37">
        <v>6.8800000000002332E-2</v>
      </c>
      <c r="O222" s="8">
        <v>442050.411968</v>
      </c>
      <c r="P222" s="8">
        <v>94.777077000000006</v>
      </c>
      <c r="Q222" s="8">
        <v>0</v>
      </c>
      <c r="R222" s="8">
        <v>1602.11245758</v>
      </c>
      <c r="S222" s="37">
        <v>2.21025205984E-4</v>
      </c>
      <c r="T222" s="37">
        <v>7.260651240135382E-3</v>
      </c>
      <c r="U222" s="37">
        <v>4.6030966551687419E-4</v>
      </c>
      <c r="V222" s="59" t="s">
        <v>3720</v>
      </c>
    </row>
    <row r="223" spans="1:22" ht="15" x14ac:dyDescent="0.25">
      <c r="A223" s="59" t="s">
        <v>3721</v>
      </c>
      <c r="B223" s="9" t="s">
        <v>948</v>
      </c>
      <c r="C223" s="3" t="s">
        <v>949</v>
      </c>
      <c r="D223" s="3" t="s">
        <v>875</v>
      </c>
      <c r="E223" s="3" t="s">
        <v>879</v>
      </c>
      <c r="F223" s="74" t="s">
        <v>3721</v>
      </c>
      <c r="G223" s="3" t="s">
        <v>880</v>
      </c>
      <c r="H223" s="3" t="s">
        <v>926</v>
      </c>
      <c r="I223" s="3" t="s">
        <v>113</v>
      </c>
      <c r="J223" s="3" t="s">
        <v>950</v>
      </c>
      <c r="K223" s="8">
        <v>5.0000000000003393</v>
      </c>
      <c r="L223" s="3" t="s">
        <v>51</v>
      </c>
      <c r="M223" s="37">
        <v>3.9329999999999997E-2</v>
      </c>
      <c r="N223" s="37">
        <v>7.019999999999875E-2</v>
      </c>
      <c r="O223" s="8">
        <v>440701.32627600001</v>
      </c>
      <c r="P223" s="8">
        <v>86.051649999999995</v>
      </c>
      <c r="Q223" s="8">
        <v>0</v>
      </c>
      <c r="R223" s="8">
        <v>1450.1784370339999</v>
      </c>
      <c r="S223" s="37">
        <v>2.9380088418400004E-4</v>
      </c>
      <c r="T223" s="37">
        <v>6.5720978683187934E-3</v>
      </c>
      <c r="U223" s="37">
        <v>4.1665686333855337E-4</v>
      </c>
      <c r="V223" s="59" t="s">
        <v>3720</v>
      </c>
    </row>
    <row r="224" spans="1:22" ht="15" x14ac:dyDescent="0.25">
      <c r="A224" s="59" t="s">
        <v>3721</v>
      </c>
      <c r="B224" s="9" t="s">
        <v>951</v>
      </c>
      <c r="C224" s="3" t="s">
        <v>952</v>
      </c>
      <c r="D224" s="3" t="s">
        <v>875</v>
      </c>
      <c r="E224" s="3" t="s">
        <v>879</v>
      </c>
      <c r="F224" s="74" t="s">
        <v>3721</v>
      </c>
      <c r="G224" s="3" t="s">
        <v>894</v>
      </c>
      <c r="H224" s="3" t="s">
        <v>920</v>
      </c>
      <c r="I224" s="3" t="s">
        <v>242</v>
      </c>
      <c r="J224" s="3" t="s">
        <v>953</v>
      </c>
      <c r="K224" s="8">
        <v>0.44000000000005102</v>
      </c>
      <c r="L224" s="3" t="s">
        <v>51</v>
      </c>
      <c r="M224" s="37">
        <v>5.1999999999999998E-2</v>
      </c>
      <c r="N224" s="37">
        <v>9.0399999999995956E-2</v>
      </c>
      <c r="O224" s="8">
        <v>133019.84929799999</v>
      </c>
      <c r="P224" s="8">
        <v>98.545665999999997</v>
      </c>
      <c r="Q224" s="8">
        <v>0</v>
      </c>
      <c r="R224" s="8">
        <v>501.27017676100002</v>
      </c>
      <c r="S224" s="37">
        <v>2.6603969859599998E-4</v>
      </c>
      <c r="T224" s="37">
        <v>2.2717181389627261E-3</v>
      </c>
      <c r="U224" s="37">
        <v>1.4402204184029232E-4</v>
      </c>
      <c r="V224" s="59" t="s">
        <v>3720</v>
      </c>
    </row>
    <row r="225" spans="1:22" ht="15" x14ac:dyDescent="0.25">
      <c r="A225" s="59" t="s">
        <v>3721</v>
      </c>
      <c r="B225" s="9" t="s">
        <v>954</v>
      </c>
      <c r="C225" s="3" t="s">
        <v>955</v>
      </c>
      <c r="D225" s="3" t="s">
        <v>875</v>
      </c>
      <c r="E225" s="3" t="s">
        <v>879</v>
      </c>
      <c r="F225" s="74" t="s">
        <v>3721</v>
      </c>
      <c r="G225" s="3" t="s">
        <v>894</v>
      </c>
      <c r="H225" s="3" t="s">
        <v>920</v>
      </c>
      <c r="I225" s="3" t="s">
        <v>242</v>
      </c>
      <c r="J225" s="3" t="s">
        <v>956</v>
      </c>
      <c r="K225" s="8">
        <v>4.1799999999996063</v>
      </c>
      <c r="L225" s="3" t="s">
        <v>51</v>
      </c>
      <c r="M225" s="37">
        <v>5.7000000000000002E-2</v>
      </c>
      <c r="N225" s="37">
        <v>7.64999999999985E-2</v>
      </c>
      <c r="O225" s="8">
        <v>237609.96609900001</v>
      </c>
      <c r="P225" s="8">
        <v>92.3215</v>
      </c>
      <c r="Q225" s="8">
        <v>0</v>
      </c>
      <c r="R225" s="8">
        <v>838.8520844489999</v>
      </c>
      <c r="S225" s="37">
        <v>2.3760996609900002E-4</v>
      </c>
      <c r="T225" s="37">
        <v>3.8016135499281283E-3</v>
      </c>
      <c r="U225" s="37">
        <v>2.4101411894275265E-4</v>
      </c>
      <c r="V225" s="59" t="s">
        <v>3720</v>
      </c>
    </row>
    <row r="226" spans="1:22" ht="15" x14ac:dyDescent="0.25">
      <c r="A226" s="59" t="s">
        <v>3721</v>
      </c>
      <c r="B226" s="9" t="s">
        <v>957</v>
      </c>
      <c r="C226" s="3" t="s">
        <v>958</v>
      </c>
      <c r="D226" s="3" t="s">
        <v>875</v>
      </c>
      <c r="E226" s="3" t="s">
        <v>879</v>
      </c>
      <c r="F226" s="74" t="s">
        <v>3721</v>
      </c>
      <c r="G226" s="3" t="s">
        <v>959</v>
      </c>
      <c r="H226" s="3" t="s">
        <v>920</v>
      </c>
      <c r="I226" s="3" t="s">
        <v>242</v>
      </c>
      <c r="J226" s="3" t="s">
        <v>960</v>
      </c>
      <c r="K226" s="8">
        <v>5.6000000000000494</v>
      </c>
      <c r="L226" s="3" t="s">
        <v>51</v>
      </c>
      <c r="M226" s="37">
        <v>5.1249999999999997E-2</v>
      </c>
      <c r="N226" s="37">
        <v>8.320000000000205E-2</v>
      </c>
      <c r="O226" s="8">
        <v>471802.24844400003</v>
      </c>
      <c r="P226" s="8">
        <v>83.875416000000001</v>
      </c>
      <c r="Q226" s="8">
        <v>0</v>
      </c>
      <c r="R226" s="8">
        <v>1513.2566129900001</v>
      </c>
      <c r="S226" s="37">
        <v>3.1453483229600002E-4</v>
      </c>
      <c r="T226" s="37">
        <v>6.857963341939919E-3</v>
      </c>
      <c r="U226" s="37">
        <v>4.347801192550446E-4</v>
      </c>
      <c r="V226" s="59" t="s">
        <v>3720</v>
      </c>
    </row>
    <row r="227" spans="1:22" ht="15" x14ac:dyDescent="0.25">
      <c r="A227" s="59" t="s">
        <v>3721</v>
      </c>
      <c r="B227" s="9" t="s">
        <v>961</v>
      </c>
      <c r="C227" s="3" t="s">
        <v>962</v>
      </c>
      <c r="D227" s="3" t="s">
        <v>875</v>
      </c>
      <c r="E227" s="3" t="s">
        <v>879</v>
      </c>
      <c r="F227" s="74" t="s">
        <v>3721</v>
      </c>
      <c r="G227" s="3" t="s">
        <v>894</v>
      </c>
      <c r="H227" s="3" t="s">
        <v>926</v>
      </c>
      <c r="I227" s="3" t="s">
        <v>113</v>
      </c>
      <c r="J227" s="3" t="s">
        <v>963</v>
      </c>
      <c r="K227" s="8">
        <v>3.3000000000001979</v>
      </c>
      <c r="L227" s="3" t="s">
        <v>51</v>
      </c>
      <c r="M227" s="37">
        <v>5.6250000000000001E-2</v>
      </c>
      <c r="N227" s="37">
        <v>7.4499999999998068E-2</v>
      </c>
      <c r="O227" s="8">
        <v>274763.78607600002</v>
      </c>
      <c r="P227" s="8">
        <v>94.733125000000001</v>
      </c>
      <c r="Q227" s="8">
        <v>0</v>
      </c>
      <c r="R227" s="8">
        <v>995.35783514499997</v>
      </c>
      <c r="S227" s="37">
        <v>3.4345473259500005E-4</v>
      </c>
      <c r="T227" s="37">
        <v>4.5108856534580334E-3</v>
      </c>
      <c r="U227" s="37">
        <v>2.8598044413016279E-4</v>
      </c>
      <c r="V227" s="59" t="s">
        <v>3720</v>
      </c>
    </row>
    <row r="228" spans="1:22" ht="15" x14ac:dyDescent="0.25">
      <c r="A228" s="59" t="s">
        <v>3721</v>
      </c>
      <c r="B228" s="9" t="s">
        <v>964</v>
      </c>
      <c r="C228" s="3" t="s">
        <v>965</v>
      </c>
      <c r="D228" s="3" t="s">
        <v>875</v>
      </c>
      <c r="E228" s="3" t="s">
        <v>879</v>
      </c>
      <c r="F228" s="74" t="s">
        <v>3721</v>
      </c>
      <c r="G228" s="3" t="s">
        <v>894</v>
      </c>
      <c r="H228" s="3" t="s">
        <v>926</v>
      </c>
      <c r="I228" s="3" t="s">
        <v>113</v>
      </c>
      <c r="J228" s="3" t="s">
        <v>966</v>
      </c>
      <c r="K228" s="8">
        <v>1.6800000000000348</v>
      </c>
      <c r="L228" s="3" t="s">
        <v>51</v>
      </c>
      <c r="M228" s="37">
        <v>5.7500000000000002E-2</v>
      </c>
      <c r="N228" s="37">
        <v>7.8999999999989731E-2</v>
      </c>
      <c r="O228" s="8">
        <v>229182.67747299999</v>
      </c>
      <c r="P228" s="8">
        <v>97.080749999999995</v>
      </c>
      <c r="Q228" s="8">
        <v>0</v>
      </c>
      <c r="R228" s="8">
        <v>850.81041042800007</v>
      </c>
      <c r="S228" s="37">
        <v>3.2740382496142852E-4</v>
      </c>
      <c r="T228" s="37">
        <v>3.8558077695277442E-3</v>
      </c>
      <c r="U228" s="37">
        <v>2.4444991585294577E-4</v>
      </c>
      <c r="V228" s="59" t="s">
        <v>3720</v>
      </c>
    </row>
    <row r="229" spans="1:22" ht="15" x14ac:dyDescent="0.25">
      <c r="A229" s="59" t="s">
        <v>3721</v>
      </c>
      <c r="B229" s="9" t="s">
        <v>967</v>
      </c>
      <c r="C229" s="3" t="s">
        <v>968</v>
      </c>
      <c r="D229" s="3" t="s">
        <v>875</v>
      </c>
      <c r="E229" s="3" t="s">
        <v>879</v>
      </c>
      <c r="F229" s="74" t="s">
        <v>3721</v>
      </c>
      <c r="G229" s="3" t="s">
        <v>969</v>
      </c>
      <c r="H229" s="3" t="s">
        <v>970</v>
      </c>
      <c r="I229" s="3" t="s">
        <v>113</v>
      </c>
      <c r="J229" s="3" t="s">
        <v>971</v>
      </c>
      <c r="K229" s="8">
        <v>5.9499999999992346</v>
      </c>
      <c r="L229" s="3" t="s">
        <v>51</v>
      </c>
      <c r="M229" s="37">
        <v>3.4209999999999997E-2</v>
      </c>
      <c r="N229" s="37">
        <v>6.6900000000006149E-2</v>
      </c>
      <c r="O229" s="8">
        <v>133559.48357499999</v>
      </c>
      <c r="P229" s="8">
        <v>83.175410999999997</v>
      </c>
      <c r="Q229" s="8">
        <v>0</v>
      </c>
      <c r="R229" s="8">
        <v>424.80299580100001</v>
      </c>
      <c r="S229" s="37">
        <v>1.33559483575E-4</v>
      </c>
      <c r="T229" s="37">
        <v>1.9251747177190541E-3</v>
      </c>
      <c r="U229" s="37">
        <v>1.2205193460831714E-4</v>
      </c>
      <c r="V229" s="59" t="s">
        <v>3720</v>
      </c>
    </row>
    <row r="230" spans="1:22" ht="15" x14ac:dyDescent="0.25">
      <c r="A230" s="59" t="s">
        <v>3721</v>
      </c>
      <c r="B230" s="9" t="s">
        <v>967</v>
      </c>
      <c r="C230" s="3" t="s">
        <v>972</v>
      </c>
      <c r="D230" s="3" t="s">
        <v>875</v>
      </c>
      <c r="E230" s="3" t="s">
        <v>879</v>
      </c>
      <c r="F230" s="74" t="s">
        <v>3721</v>
      </c>
      <c r="G230" s="3" t="s">
        <v>969</v>
      </c>
      <c r="H230" s="3" t="s">
        <v>970</v>
      </c>
      <c r="I230" s="3" t="s">
        <v>113</v>
      </c>
      <c r="J230" s="3" t="s">
        <v>971</v>
      </c>
      <c r="K230" s="8">
        <v>5.9499999999997568</v>
      </c>
      <c r="L230" s="3" t="s">
        <v>51</v>
      </c>
      <c r="M230" s="37">
        <v>3.4209999999999997E-2</v>
      </c>
      <c r="N230" s="37">
        <v>6.6899999999997128E-2</v>
      </c>
      <c r="O230" s="8">
        <v>238518.350466</v>
      </c>
      <c r="P230" s="8">
        <v>83.184410999999997</v>
      </c>
      <c r="Q230" s="8">
        <v>0</v>
      </c>
      <c r="R230" s="8">
        <v>758.72016589700002</v>
      </c>
      <c r="S230" s="37">
        <v>2.3851835046600001E-4</v>
      </c>
      <c r="T230" s="37">
        <v>3.4384618179405793E-3</v>
      </c>
      <c r="U230" s="37">
        <v>2.1799108054655153E-4</v>
      </c>
      <c r="V230" s="59" t="s">
        <v>3720</v>
      </c>
    </row>
    <row r="231" spans="1:22" ht="15" x14ac:dyDescent="0.25">
      <c r="A231" s="59" t="s">
        <v>3721</v>
      </c>
      <c r="B231" s="9" t="s">
        <v>973</v>
      </c>
      <c r="C231" s="3" t="s">
        <v>974</v>
      </c>
      <c r="D231" s="3" t="s">
        <v>875</v>
      </c>
      <c r="E231" s="3" t="s">
        <v>879</v>
      </c>
      <c r="F231" s="74" t="s">
        <v>3721</v>
      </c>
      <c r="G231" s="3" t="s">
        <v>880</v>
      </c>
      <c r="H231" s="3" t="s">
        <v>975</v>
      </c>
      <c r="I231" s="3" t="s">
        <v>242</v>
      </c>
      <c r="J231" s="3" t="s">
        <v>976</v>
      </c>
      <c r="K231" s="8">
        <v>5.9800000000003193</v>
      </c>
      <c r="L231" s="3" t="s">
        <v>51</v>
      </c>
      <c r="M231" s="37">
        <v>2.588E-2</v>
      </c>
      <c r="N231" s="37">
        <v>7.2399999999996342E-2</v>
      </c>
      <c r="O231" s="8">
        <v>225027.49353899999</v>
      </c>
      <c r="P231" s="8">
        <v>75.540065999999996</v>
      </c>
      <c r="Q231" s="8">
        <v>0</v>
      </c>
      <c r="R231" s="8">
        <v>650.02615281400006</v>
      </c>
      <c r="S231" s="37">
        <v>1.5001832902599999E-4</v>
      </c>
      <c r="T231" s="37">
        <v>2.9458688559718233E-3</v>
      </c>
      <c r="U231" s="37">
        <v>1.8676174669473349E-4</v>
      </c>
      <c r="V231" s="59" t="s">
        <v>3720</v>
      </c>
    </row>
    <row r="232" spans="1:22" ht="15" x14ac:dyDescent="0.25">
      <c r="A232" s="59" t="s">
        <v>3721</v>
      </c>
      <c r="B232" s="9" t="s">
        <v>977</v>
      </c>
      <c r="C232" s="3" t="s">
        <v>978</v>
      </c>
      <c r="D232" s="3" t="s">
        <v>875</v>
      </c>
      <c r="E232" s="3" t="s">
        <v>879</v>
      </c>
      <c r="F232" s="74" t="s">
        <v>3721</v>
      </c>
      <c r="G232" s="3" t="s">
        <v>880</v>
      </c>
      <c r="H232" s="3" t="s">
        <v>975</v>
      </c>
      <c r="I232" s="3" t="s">
        <v>242</v>
      </c>
      <c r="J232" s="3" t="s">
        <v>979</v>
      </c>
      <c r="K232" s="8">
        <v>3.8799999999985499</v>
      </c>
      <c r="L232" s="3" t="s">
        <v>51</v>
      </c>
      <c r="M232" s="37">
        <v>4.3749999999999997E-2</v>
      </c>
      <c r="N232" s="37">
        <v>7.2700000000026174E-2</v>
      </c>
      <c r="O232" s="8">
        <v>34266.776594000003</v>
      </c>
      <c r="P232" s="8">
        <v>89.580430000000007</v>
      </c>
      <c r="Q232" s="8">
        <v>0</v>
      </c>
      <c r="R232" s="8">
        <v>117.38275065000001</v>
      </c>
      <c r="S232" s="37">
        <v>2.74134212752E-5</v>
      </c>
      <c r="T232" s="37">
        <v>5.3196965671485478E-4</v>
      </c>
      <c r="U232" s="37">
        <v>3.372573156991016E-5</v>
      </c>
      <c r="V232" s="59" t="s">
        <v>3720</v>
      </c>
    </row>
    <row r="233" spans="1:22" ht="15" x14ac:dyDescent="0.25">
      <c r="A233" s="59" t="s">
        <v>3721</v>
      </c>
      <c r="B233" s="9" t="s">
        <v>980</v>
      </c>
      <c r="C233" s="3" t="s">
        <v>981</v>
      </c>
      <c r="D233" s="3" t="s">
        <v>875</v>
      </c>
      <c r="E233" s="3" t="s">
        <v>879</v>
      </c>
      <c r="F233" s="74" t="s">
        <v>3721</v>
      </c>
      <c r="G233" s="3" t="s">
        <v>982</v>
      </c>
      <c r="H233" s="3" t="s">
        <v>975</v>
      </c>
      <c r="I233" s="3" t="s">
        <v>242</v>
      </c>
      <c r="J233" s="3" t="s">
        <v>983</v>
      </c>
      <c r="K233" s="8">
        <v>4.0000000000003197</v>
      </c>
      <c r="L233" s="3" t="s">
        <v>51</v>
      </c>
      <c r="M233" s="37">
        <v>5.8000000000000003E-2</v>
      </c>
      <c r="N233" s="37">
        <v>6.3500000000004858E-2</v>
      </c>
      <c r="O233" s="8">
        <v>153525.95182700001</v>
      </c>
      <c r="P233" s="8">
        <v>99.327776999999998</v>
      </c>
      <c r="Q233" s="8">
        <v>0</v>
      </c>
      <c r="R233" s="8">
        <v>583.13673575600001</v>
      </c>
      <c r="S233" s="37">
        <v>1.1372292727925926E-4</v>
      </c>
      <c r="T233" s="37">
        <v>2.6427311288938541E-3</v>
      </c>
      <c r="U233" s="37">
        <v>1.6754346707465308E-4</v>
      </c>
      <c r="V233" s="59" t="s">
        <v>3720</v>
      </c>
    </row>
    <row r="234" spans="1:22" ht="15" x14ac:dyDescent="0.25">
      <c r="A234" s="59" t="s">
        <v>3721</v>
      </c>
      <c r="B234" s="9" t="s">
        <v>984</v>
      </c>
      <c r="C234" s="3" t="s">
        <v>985</v>
      </c>
      <c r="D234" s="3" t="s">
        <v>875</v>
      </c>
      <c r="E234" s="3" t="s">
        <v>879</v>
      </c>
      <c r="F234" s="74" t="s">
        <v>3721</v>
      </c>
      <c r="G234" s="3" t="s">
        <v>982</v>
      </c>
      <c r="H234" s="3" t="s">
        <v>975</v>
      </c>
      <c r="I234" s="3" t="s">
        <v>242</v>
      </c>
      <c r="J234" s="3" t="s">
        <v>986</v>
      </c>
      <c r="K234" s="8">
        <v>6.7700000000003495</v>
      </c>
      <c r="L234" s="3" t="s">
        <v>51</v>
      </c>
      <c r="M234" s="37">
        <v>6.4000000000000001E-2</v>
      </c>
      <c r="N234" s="37">
        <v>6.7399999999999183E-2</v>
      </c>
      <c r="O234" s="8">
        <v>240946.70471300001</v>
      </c>
      <c r="P234" s="8">
        <v>99.08</v>
      </c>
      <c r="Q234" s="8">
        <v>0</v>
      </c>
      <c r="R234" s="8">
        <v>912.90350092000006</v>
      </c>
      <c r="S234" s="37">
        <v>2.40946704713E-4</v>
      </c>
      <c r="T234" s="37">
        <v>4.1372089110965262E-3</v>
      </c>
      <c r="U234" s="37">
        <v>2.6229014272344578E-4</v>
      </c>
      <c r="V234" s="59" t="s">
        <v>3720</v>
      </c>
    </row>
    <row r="235" spans="1:22" ht="15" x14ac:dyDescent="0.25">
      <c r="A235" s="59" t="s">
        <v>3721</v>
      </c>
      <c r="B235" s="9" t="s">
        <v>987</v>
      </c>
      <c r="C235" s="3" t="s">
        <v>988</v>
      </c>
      <c r="D235" s="3" t="s">
        <v>875</v>
      </c>
      <c r="E235" s="3" t="s">
        <v>879</v>
      </c>
      <c r="F235" s="74" t="s">
        <v>3721</v>
      </c>
      <c r="G235" s="3" t="s">
        <v>969</v>
      </c>
      <c r="H235" s="3" t="s">
        <v>975</v>
      </c>
      <c r="I235" s="3" t="s">
        <v>242</v>
      </c>
      <c r="J235" s="3" t="s">
        <v>989</v>
      </c>
      <c r="K235" s="8">
        <v>7.0099999999997813</v>
      </c>
      <c r="L235" s="3" t="s">
        <v>51</v>
      </c>
      <c r="M235" s="37">
        <v>5.5E-2</v>
      </c>
      <c r="N235" s="37">
        <v>6.3599999999999324E-2</v>
      </c>
      <c r="O235" s="8">
        <v>404725.70780400001</v>
      </c>
      <c r="P235" s="8">
        <v>95.139832999999996</v>
      </c>
      <c r="Q235" s="8">
        <v>0</v>
      </c>
      <c r="R235" s="8">
        <v>1472.4517114079999</v>
      </c>
      <c r="S235" s="37">
        <v>3.6793246164E-4</v>
      </c>
      <c r="T235" s="37">
        <v>6.6730386458780273E-3</v>
      </c>
      <c r="U235" s="37">
        <v>4.2305629143647114E-4</v>
      </c>
      <c r="V235" s="59" t="s">
        <v>3720</v>
      </c>
    </row>
    <row r="236" spans="1:22" ht="15" x14ac:dyDescent="0.25">
      <c r="A236" s="59" t="s">
        <v>3721</v>
      </c>
      <c r="B236" s="9" t="s">
        <v>990</v>
      </c>
      <c r="C236" s="3" t="s">
        <v>991</v>
      </c>
      <c r="D236" s="3" t="s">
        <v>875</v>
      </c>
      <c r="E236" s="3" t="s">
        <v>879</v>
      </c>
      <c r="F236" s="74" t="s">
        <v>3721</v>
      </c>
      <c r="G236" s="3" t="s">
        <v>880</v>
      </c>
      <c r="H236" s="3" t="s">
        <v>975</v>
      </c>
      <c r="I236" s="3" t="s">
        <v>242</v>
      </c>
      <c r="J236" s="3" t="s">
        <v>992</v>
      </c>
      <c r="K236" s="8">
        <v>6.2899999999997949</v>
      </c>
      <c r="L236" s="3" t="s">
        <v>51</v>
      </c>
      <c r="M236" s="37">
        <v>3.0519999999999999E-2</v>
      </c>
      <c r="N236" s="37">
        <v>7.5600000000010409E-2</v>
      </c>
      <c r="O236" s="8">
        <v>99922.280304999993</v>
      </c>
      <c r="P236" s="8">
        <v>74.983900000000006</v>
      </c>
      <c r="Q236" s="8">
        <v>0</v>
      </c>
      <c r="R236" s="8">
        <v>286.51558133600003</v>
      </c>
      <c r="S236" s="37">
        <v>9.9922280304999992E-5</v>
      </c>
      <c r="T236" s="37">
        <v>1.2984667219226472E-3</v>
      </c>
      <c r="U236" s="37">
        <v>8.2319996193876016E-5</v>
      </c>
      <c r="V236" s="59" t="s">
        <v>3720</v>
      </c>
    </row>
    <row r="237" spans="1:22" ht="15" x14ac:dyDescent="0.25">
      <c r="A237" s="59" t="s">
        <v>3721</v>
      </c>
      <c r="B237" s="9" t="s">
        <v>993</v>
      </c>
      <c r="C237" s="3" t="s">
        <v>994</v>
      </c>
      <c r="D237" s="3" t="s">
        <v>875</v>
      </c>
      <c r="E237" s="3" t="s">
        <v>879</v>
      </c>
      <c r="F237" s="74" t="s">
        <v>3721</v>
      </c>
      <c r="G237" s="3" t="s">
        <v>880</v>
      </c>
      <c r="H237" s="3" t="s">
        <v>995</v>
      </c>
      <c r="I237" s="3" t="s">
        <v>113</v>
      </c>
      <c r="J237" s="3" t="s">
        <v>996</v>
      </c>
      <c r="K237" s="8">
        <v>6.7800000000000935</v>
      </c>
      <c r="L237" s="3" t="s">
        <v>51</v>
      </c>
      <c r="M237" s="37">
        <v>3.3239999999999999E-2</v>
      </c>
      <c r="N237" s="37">
        <v>7.580000000000249E-2</v>
      </c>
      <c r="O237" s="8">
        <v>269817.13853599998</v>
      </c>
      <c r="P237" s="8">
        <v>74.485966000000005</v>
      </c>
      <c r="Q237" s="8">
        <v>0</v>
      </c>
      <c r="R237" s="8">
        <v>768.5318564019999</v>
      </c>
      <c r="S237" s="37">
        <v>2.6981713853599994E-4</v>
      </c>
      <c r="T237" s="37">
        <v>3.4829276495967165E-3</v>
      </c>
      <c r="U237" s="37">
        <v>2.2081011859418874E-4</v>
      </c>
      <c r="V237" s="59" t="s">
        <v>3720</v>
      </c>
    </row>
    <row r="238" spans="1:22" ht="15" x14ac:dyDescent="0.25">
      <c r="A238" s="59" t="s">
        <v>3721</v>
      </c>
      <c r="B238" s="9" t="s">
        <v>997</v>
      </c>
      <c r="C238" s="3" t="s">
        <v>998</v>
      </c>
      <c r="D238" s="3" t="s">
        <v>875</v>
      </c>
      <c r="E238" s="3" t="s">
        <v>879</v>
      </c>
      <c r="F238" s="74" t="s">
        <v>3721</v>
      </c>
      <c r="G238" s="3" t="s">
        <v>999</v>
      </c>
      <c r="H238" s="3" t="s">
        <v>1000</v>
      </c>
      <c r="I238" s="3" t="s">
        <v>242</v>
      </c>
      <c r="J238" s="3" t="s">
        <v>1001</v>
      </c>
      <c r="K238" s="8">
        <v>3.4600000000002713</v>
      </c>
      <c r="L238" s="3" t="s">
        <v>51</v>
      </c>
      <c r="M238" s="37">
        <v>4.3749999999999997E-2</v>
      </c>
      <c r="N238" s="37">
        <v>6.5199999999998481E-2</v>
      </c>
      <c r="O238" s="8">
        <v>226646.39637</v>
      </c>
      <c r="P238" s="8">
        <v>93.310874999999996</v>
      </c>
      <c r="Q238" s="8">
        <v>0</v>
      </c>
      <c r="R238" s="8">
        <v>808.72145295099995</v>
      </c>
      <c r="S238" s="37">
        <v>3.7774399394999999E-4</v>
      </c>
      <c r="T238" s="37">
        <v>3.6650638302645872E-3</v>
      </c>
      <c r="U238" s="37">
        <v>2.3235716053696982E-4</v>
      </c>
      <c r="V238" s="59" t="s">
        <v>3720</v>
      </c>
    </row>
    <row r="239" spans="1:22" ht="15" x14ac:dyDescent="0.25">
      <c r="A239" s="59" t="s">
        <v>3721</v>
      </c>
      <c r="B239" s="9" t="s">
        <v>1002</v>
      </c>
      <c r="C239" s="3" t="s">
        <v>1003</v>
      </c>
      <c r="D239" s="3" t="s">
        <v>875</v>
      </c>
      <c r="E239" s="3" t="s">
        <v>879</v>
      </c>
      <c r="F239" s="74" t="s">
        <v>3721</v>
      </c>
      <c r="G239" s="3" t="s">
        <v>969</v>
      </c>
      <c r="H239" s="3" t="s">
        <v>995</v>
      </c>
      <c r="I239" s="3" t="s">
        <v>113</v>
      </c>
      <c r="J239" s="3" t="s">
        <v>1004</v>
      </c>
      <c r="K239" s="8">
        <v>4.3399999999996854</v>
      </c>
      <c r="L239" s="3" t="s">
        <v>51</v>
      </c>
      <c r="M239" s="37">
        <v>3.875E-2</v>
      </c>
      <c r="N239" s="37">
        <v>6.4300000000003535E-2</v>
      </c>
      <c r="O239" s="8">
        <v>358362.12949899997</v>
      </c>
      <c r="P239" s="8">
        <v>89.691152000000002</v>
      </c>
      <c r="Q239" s="8">
        <v>0</v>
      </c>
      <c r="R239" s="8">
        <v>1229.1067341809999</v>
      </c>
      <c r="S239" s="37">
        <v>5.1194589928428569E-4</v>
      </c>
      <c r="T239" s="37">
        <v>5.5702178031060024E-3</v>
      </c>
      <c r="U239" s="37">
        <v>3.5313982299968634E-4</v>
      </c>
      <c r="V239" s="59" t="s">
        <v>3720</v>
      </c>
    </row>
    <row r="240" spans="1:22" ht="15" x14ac:dyDescent="0.25">
      <c r="A240" s="59" t="s">
        <v>3721</v>
      </c>
      <c r="B240" s="9" t="s">
        <v>1005</v>
      </c>
      <c r="C240" s="3" t="s">
        <v>1006</v>
      </c>
      <c r="D240" s="3" t="s">
        <v>875</v>
      </c>
      <c r="E240" s="3" t="s">
        <v>879</v>
      </c>
      <c r="F240" s="74" t="s">
        <v>3721</v>
      </c>
      <c r="G240" s="3" t="s">
        <v>999</v>
      </c>
      <c r="H240" s="3" t="s">
        <v>1000</v>
      </c>
      <c r="I240" s="3" t="s">
        <v>242</v>
      </c>
      <c r="J240" s="3" t="s">
        <v>1007</v>
      </c>
      <c r="K240" s="8">
        <v>5.8000000000001464</v>
      </c>
      <c r="L240" s="3" t="s">
        <v>51</v>
      </c>
      <c r="M240" s="37">
        <v>3.875E-2</v>
      </c>
      <c r="N240" s="37">
        <v>6.4200000000004684E-2</v>
      </c>
      <c r="O240" s="8">
        <v>265023.38737499999</v>
      </c>
      <c r="P240" s="8">
        <v>86.507374999999996</v>
      </c>
      <c r="Q240" s="8">
        <v>0</v>
      </c>
      <c r="R240" s="8">
        <v>876.70850168800007</v>
      </c>
      <c r="S240" s="37">
        <v>4.0772828826923075E-4</v>
      </c>
      <c r="T240" s="37">
        <v>3.9731759402416083E-3</v>
      </c>
      <c r="U240" s="37">
        <v>2.5189080532922079E-4</v>
      </c>
      <c r="V240" s="59" t="s">
        <v>3720</v>
      </c>
    </row>
    <row r="241" spans="1:22" ht="15" x14ac:dyDescent="0.25">
      <c r="A241" s="59" t="s">
        <v>3721</v>
      </c>
      <c r="B241" s="9" t="s">
        <v>1008</v>
      </c>
      <c r="C241" s="3" t="s">
        <v>1009</v>
      </c>
      <c r="D241" s="3" t="s">
        <v>875</v>
      </c>
      <c r="E241" s="3" t="s">
        <v>879</v>
      </c>
      <c r="F241" s="74" t="s">
        <v>3721</v>
      </c>
      <c r="G241" s="3" t="s">
        <v>1010</v>
      </c>
      <c r="H241" s="3" t="s">
        <v>995</v>
      </c>
      <c r="I241" s="3" t="s">
        <v>113</v>
      </c>
      <c r="J241" s="3" t="s">
        <v>1011</v>
      </c>
      <c r="K241" s="8">
        <v>5.5799999999997896</v>
      </c>
      <c r="L241" s="3" t="s">
        <v>49</v>
      </c>
      <c r="M241" s="37">
        <v>1.8249999999999999E-2</v>
      </c>
      <c r="N241" s="37">
        <v>6.5400000000000041E-2</v>
      </c>
      <c r="O241" s="8">
        <v>121417.71234100001</v>
      </c>
      <c r="P241" s="8">
        <v>78.825000000000003</v>
      </c>
      <c r="Q241" s="8">
        <v>0</v>
      </c>
      <c r="R241" s="8">
        <v>387.912115863</v>
      </c>
      <c r="S241" s="37">
        <v>1.2141771234100001E-4</v>
      </c>
      <c r="T241" s="37">
        <v>1.7579880686768782E-3</v>
      </c>
      <c r="U241" s="37">
        <v>1.1145266080294759E-4</v>
      </c>
      <c r="V241" s="59" t="s">
        <v>3720</v>
      </c>
    </row>
    <row r="242" spans="1:22" ht="15" x14ac:dyDescent="0.25">
      <c r="A242" s="59" t="s">
        <v>3721</v>
      </c>
      <c r="B242" s="9" t="s">
        <v>1012</v>
      </c>
      <c r="C242" s="3" t="s">
        <v>1013</v>
      </c>
      <c r="D242" s="3" t="s">
        <v>875</v>
      </c>
      <c r="E242" s="3" t="s">
        <v>879</v>
      </c>
      <c r="F242" s="74" t="s">
        <v>3721</v>
      </c>
      <c r="G242" s="3" t="s">
        <v>1010</v>
      </c>
      <c r="H242" s="3" t="s">
        <v>995</v>
      </c>
      <c r="I242" s="3" t="s">
        <v>113</v>
      </c>
      <c r="J242" s="3" t="s">
        <v>1014</v>
      </c>
      <c r="K242" s="8">
        <v>4.6999999999993713</v>
      </c>
      <c r="L242" s="3" t="s">
        <v>49</v>
      </c>
      <c r="M242" s="37">
        <v>2.2499999999999999E-2</v>
      </c>
      <c r="N242" s="37">
        <v>6.2599999999993924E-2</v>
      </c>
      <c r="O242" s="8">
        <v>208658.58713500001</v>
      </c>
      <c r="P242" s="8">
        <v>83.245868000000002</v>
      </c>
      <c r="Q242" s="8">
        <v>0</v>
      </c>
      <c r="R242" s="8">
        <v>704.022066774</v>
      </c>
      <c r="S242" s="37">
        <v>1.4904184795357144E-4</v>
      </c>
      <c r="T242" s="37">
        <v>3.1905742122038724E-3</v>
      </c>
      <c r="U242" s="37">
        <v>2.0227553973504783E-4</v>
      </c>
      <c r="V242" s="59" t="s">
        <v>3720</v>
      </c>
    </row>
    <row r="243" spans="1:22" ht="15" x14ac:dyDescent="0.25">
      <c r="A243" s="59" t="s">
        <v>3721</v>
      </c>
      <c r="B243" s="9" t="s">
        <v>1015</v>
      </c>
      <c r="C243" s="3" t="s">
        <v>1016</v>
      </c>
      <c r="D243" s="3" t="s">
        <v>875</v>
      </c>
      <c r="E243" s="3" t="s">
        <v>879</v>
      </c>
      <c r="F243" s="74" t="s">
        <v>3721</v>
      </c>
      <c r="G243" s="3" t="s">
        <v>880</v>
      </c>
      <c r="H243" s="3" t="s">
        <v>995</v>
      </c>
      <c r="I243" s="3" t="s">
        <v>113</v>
      </c>
      <c r="J243" s="3" t="s">
        <v>1017</v>
      </c>
      <c r="K243" s="8">
        <v>5.8499999999997891</v>
      </c>
      <c r="L243" s="3" t="s">
        <v>51</v>
      </c>
      <c r="M243" s="37">
        <v>3.032E-2</v>
      </c>
      <c r="N243" s="37">
        <v>7.7000000000002899E-2</v>
      </c>
      <c r="O243" s="8">
        <v>473079.38290000003</v>
      </c>
      <c r="P243" s="8">
        <v>76.380510999999998</v>
      </c>
      <c r="Q243" s="8">
        <v>0</v>
      </c>
      <c r="R243" s="8">
        <v>1381.7658831609999</v>
      </c>
      <c r="S243" s="37">
        <v>5.5656397988235304E-4</v>
      </c>
      <c r="T243" s="37">
        <v>6.2620574015783232E-3</v>
      </c>
      <c r="U243" s="37">
        <v>3.9700096487684173E-4</v>
      </c>
      <c r="V243" s="59" t="s">
        <v>3720</v>
      </c>
    </row>
    <row r="244" spans="1:22" ht="15" x14ac:dyDescent="0.25">
      <c r="A244" s="59" t="s">
        <v>3721</v>
      </c>
      <c r="B244" s="9" t="s">
        <v>1018</v>
      </c>
      <c r="C244" s="3" t="s">
        <v>1019</v>
      </c>
      <c r="D244" s="3" t="s">
        <v>875</v>
      </c>
      <c r="E244" s="3" t="s">
        <v>879</v>
      </c>
      <c r="F244" s="74" t="s">
        <v>3721</v>
      </c>
      <c r="G244" s="3" t="s">
        <v>880</v>
      </c>
      <c r="H244" s="3" t="s">
        <v>1000</v>
      </c>
      <c r="I244" s="3" t="s">
        <v>242</v>
      </c>
      <c r="J244" s="3" t="s">
        <v>1020</v>
      </c>
      <c r="K244" s="8">
        <v>2.0400000000001093</v>
      </c>
      <c r="L244" s="3" t="s">
        <v>49</v>
      </c>
      <c r="M244" s="37">
        <v>4.6249999999999999E-2</v>
      </c>
      <c r="N244" s="37">
        <v>8.7299999999997269E-2</v>
      </c>
      <c r="O244" s="8">
        <v>221250.05360000001</v>
      </c>
      <c r="P244" s="8">
        <v>92.963204000000005</v>
      </c>
      <c r="Q244" s="8">
        <v>0</v>
      </c>
      <c r="R244" s="8">
        <v>833.64623131899998</v>
      </c>
      <c r="S244" s="37">
        <v>2.2125005359999999E-4</v>
      </c>
      <c r="T244" s="37">
        <v>3.77802102132287E-3</v>
      </c>
      <c r="U244" s="37">
        <v>2.3951840339440727E-4</v>
      </c>
      <c r="V244" s="59" t="s">
        <v>3720</v>
      </c>
    </row>
    <row r="245" spans="1:22" ht="15" x14ac:dyDescent="0.25">
      <c r="A245" s="59" t="s">
        <v>3721</v>
      </c>
      <c r="B245" s="9" t="s">
        <v>1021</v>
      </c>
      <c r="C245" s="3" t="s">
        <v>1022</v>
      </c>
      <c r="D245" s="3" t="s">
        <v>875</v>
      </c>
      <c r="E245" s="3" t="s">
        <v>879</v>
      </c>
      <c r="F245" s="74" t="s">
        <v>3721</v>
      </c>
      <c r="G245" s="3" t="s">
        <v>880</v>
      </c>
      <c r="H245" s="3" t="s">
        <v>1000</v>
      </c>
      <c r="I245" s="3" t="s">
        <v>242</v>
      </c>
      <c r="J245" s="3" t="s">
        <v>1023</v>
      </c>
      <c r="K245" s="8">
        <v>5.6600000000001387</v>
      </c>
      <c r="L245" s="3" t="s">
        <v>51</v>
      </c>
      <c r="M245" s="37">
        <v>3.653E-2</v>
      </c>
      <c r="N245" s="37">
        <v>7.719999999999462E-2</v>
      </c>
      <c r="O245" s="8">
        <v>282408.60500099999</v>
      </c>
      <c r="P245" s="8">
        <v>79.662071999999995</v>
      </c>
      <c r="Q245" s="8">
        <v>0</v>
      </c>
      <c r="R245" s="8">
        <v>860.29501924399995</v>
      </c>
      <c r="S245" s="37">
        <v>5.6481721000200007E-4</v>
      </c>
      <c r="T245" s="37">
        <v>3.8987912919616866E-3</v>
      </c>
      <c r="U245" s="37">
        <v>2.4717497868545501E-4</v>
      </c>
      <c r="V245" s="59" t="s">
        <v>3720</v>
      </c>
    </row>
    <row r="246" spans="1:22" ht="15" x14ac:dyDescent="0.25">
      <c r="A246" s="59" t="s">
        <v>3721</v>
      </c>
      <c r="B246" s="9" t="s">
        <v>1024</v>
      </c>
      <c r="C246" s="3" t="s">
        <v>1025</v>
      </c>
      <c r="D246" s="3" t="s">
        <v>875</v>
      </c>
      <c r="E246" s="3" t="s">
        <v>879</v>
      </c>
      <c r="F246" s="74" t="s">
        <v>3721</v>
      </c>
      <c r="G246" s="3" t="s">
        <v>1010</v>
      </c>
      <c r="H246" s="3" t="s">
        <v>995</v>
      </c>
      <c r="I246" s="3" t="s">
        <v>1026</v>
      </c>
      <c r="J246" s="3" t="s">
        <v>1027</v>
      </c>
      <c r="K246" s="8">
        <v>2.2499999999996416</v>
      </c>
      <c r="L246" s="3" t="s">
        <v>58</v>
      </c>
      <c r="M246" s="37">
        <v>3.7400000000000003E-2</v>
      </c>
      <c r="N246" s="37">
        <v>8.160000000000002E-2</v>
      </c>
      <c r="O246" s="8">
        <v>287804.94777199998</v>
      </c>
      <c r="P246" s="8">
        <v>92.816939000000005</v>
      </c>
      <c r="Q246" s="8">
        <v>0</v>
      </c>
      <c r="R246" s="8">
        <v>1249.6155916329999</v>
      </c>
      <c r="S246" s="37">
        <v>4.796749129533333E-4</v>
      </c>
      <c r="T246" s="37">
        <v>5.6631623779940538E-3</v>
      </c>
      <c r="U246" s="37">
        <v>3.5903230905408182E-4</v>
      </c>
      <c r="V246" s="59" t="s">
        <v>3720</v>
      </c>
    </row>
    <row r="247" spans="1:22" ht="15" x14ac:dyDescent="0.25">
      <c r="A247" s="59" t="s">
        <v>3721</v>
      </c>
      <c r="B247" s="9" t="s">
        <v>1028</v>
      </c>
      <c r="C247" s="3" t="s">
        <v>1029</v>
      </c>
      <c r="D247" s="3" t="s">
        <v>875</v>
      </c>
      <c r="E247" s="3" t="s">
        <v>879</v>
      </c>
      <c r="F247" s="74" t="s">
        <v>3721</v>
      </c>
      <c r="G247" s="3" t="s">
        <v>1030</v>
      </c>
      <c r="H247" s="3" t="s">
        <v>1000</v>
      </c>
      <c r="I247" s="3" t="s">
        <v>242</v>
      </c>
      <c r="J247" s="3" t="s">
        <v>1031</v>
      </c>
      <c r="K247" s="8">
        <v>1.309999999999762</v>
      </c>
      <c r="L247" s="3" t="s">
        <v>51</v>
      </c>
      <c r="M247" s="37">
        <v>0.04</v>
      </c>
      <c r="N247" s="37">
        <v>0.17560000000000231</v>
      </c>
      <c r="O247" s="8">
        <v>541792.81417999999</v>
      </c>
      <c r="P247" s="8">
        <v>83.436666000000002</v>
      </c>
      <c r="Q247" s="8">
        <v>0</v>
      </c>
      <c r="R247" s="8">
        <v>1728.6539774160001</v>
      </c>
      <c r="S247" s="37">
        <v>7.2239041890666657E-4</v>
      </c>
      <c r="T247" s="37">
        <v>7.8341277389784685E-3</v>
      </c>
      <c r="U247" s="37">
        <v>4.9666684156535862E-4</v>
      </c>
      <c r="V247" s="59" t="s">
        <v>3720</v>
      </c>
    </row>
    <row r="248" spans="1:22" ht="15" x14ac:dyDescent="0.25">
      <c r="A248" s="59" t="s">
        <v>3721</v>
      </c>
      <c r="B248" s="9" t="s">
        <v>1032</v>
      </c>
      <c r="C248" s="3" t="s">
        <v>1033</v>
      </c>
      <c r="D248" s="3" t="s">
        <v>875</v>
      </c>
      <c r="E248" s="3" t="s">
        <v>879</v>
      </c>
      <c r="F248" s="74" t="s">
        <v>3721</v>
      </c>
      <c r="G248" s="3" t="s">
        <v>982</v>
      </c>
      <c r="H248" s="3" t="s">
        <v>995</v>
      </c>
      <c r="I248" s="3" t="s">
        <v>113</v>
      </c>
      <c r="J248" s="3" t="s">
        <v>1034</v>
      </c>
      <c r="K248" s="8">
        <v>3.9900000000000557</v>
      </c>
      <c r="L248" s="3" t="s">
        <v>49</v>
      </c>
      <c r="M248" s="37">
        <v>4.6249999999999999E-2</v>
      </c>
      <c r="N248" s="37">
        <v>7.3599999999998278E-2</v>
      </c>
      <c r="O248" s="8">
        <v>352561.06102000002</v>
      </c>
      <c r="P248" s="8">
        <v>90.537477999999993</v>
      </c>
      <c r="Q248" s="8">
        <v>0</v>
      </c>
      <c r="R248" s="8">
        <v>1293.7490885670002</v>
      </c>
      <c r="S248" s="37">
        <v>2.3504070734666667E-4</v>
      </c>
      <c r="T248" s="37">
        <v>5.8631720138528146E-3</v>
      </c>
      <c r="U248" s="37">
        <v>3.7171248959675464E-4</v>
      </c>
      <c r="V248" s="59" t="s">
        <v>3720</v>
      </c>
    </row>
    <row r="249" spans="1:22" ht="15" x14ac:dyDescent="0.25">
      <c r="A249" s="59" t="s">
        <v>3721</v>
      </c>
      <c r="B249" s="9" t="s">
        <v>1035</v>
      </c>
      <c r="C249" s="3" t="s">
        <v>1036</v>
      </c>
      <c r="D249" s="3" t="s">
        <v>875</v>
      </c>
      <c r="E249" s="3" t="s">
        <v>879</v>
      </c>
      <c r="F249" s="74" t="s">
        <v>3721</v>
      </c>
      <c r="G249" s="3" t="s">
        <v>1037</v>
      </c>
      <c r="H249" s="3" t="s">
        <v>1038</v>
      </c>
      <c r="I249" s="3" t="s">
        <v>242</v>
      </c>
      <c r="J249" s="3" t="s">
        <v>1039</v>
      </c>
      <c r="K249" s="8">
        <v>3.0400000000005645</v>
      </c>
      <c r="L249" s="3" t="s">
        <v>51</v>
      </c>
      <c r="M249" s="37">
        <v>4.2500000000000003E-2</v>
      </c>
      <c r="N249" s="37">
        <v>8.5900000000003265E-2</v>
      </c>
      <c r="O249" s="8">
        <v>184375.044666</v>
      </c>
      <c r="P249" s="8">
        <v>88.697805000000002</v>
      </c>
      <c r="Q249" s="8">
        <v>0</v>
      </c>
      <c r="R249" s="8">
        <v>625.36402955900007</v>
      </c>
      <c r="S249" s="37">
        <v>3.6875008933200001E-4</v>
      </c>
      <c r="T249" s="37">
        <v>2.8341019978161464E-3</v>
      </c>
      <c r="U249" s="37">
        <v>1.7967596838202221E-4</v>
      </c>
      <c r="V249" s="59" t="s">
        <v>3720</v>
      </c>
    </row>
    <row r="250" spans="1:22" ht="15" x14ac:dyDescent="0.25">
      <c r="A250" s="59" t="s">
        <v>3721</v>
      </c>
      <c r="B250" s="9" t="s">
        <v>1040</v>
      </c>
      <c r="C250" s="3" t="s">
        <v>1041</v>
      </c>
      <c r="D250" s="3" t="s">
        <v>875</v>
      </c>
      <c r="E250" s="3" t="s">
        <v>879</v>
      </c>
      <c r="F250" s="74" t="s">
        <v>3721</v>
      </c>
      <c r="G250" s="3" t="s">
        <v>1037</v>
      </c>
      <c r="H250" s="3" t="s">
        <v>1038</v>
      </c>
      <c r="I250" s="3" t="s">
        <v>242</v>
      </c>
      <c r="J250" s="3" t="s">
        <v>1039</v>
      </c>
      <c r="K250" s="8">
        <v>6.0999999999995103</v>
      </c>
      <c r="L250" s="3" t="s">
        <v>51</v>
      </c>
      <c r="M250" s="37">
        <v>4.8750000000000002E-2</v>
      </c>
      <c r="N250" s="37">
        <v>8.0800000000003799E-2</v>
      </c>
      <c r="O250" s="8">
        <v>269817.13853599998</v>
      </c>
      <c r="P250" s="8">
        <v>83.264791000000002</v>
      </c>
      <c r="Q250" s="8">
        <v>0</v>
      </c>
      <c r="R250" s="8">
        <v>859.11008175400002</v>
      </c>
      <c r="S250" s="37">
        <v>5.3963427707199988E-4</v>
      </c>
      <c r="T250" s="37">
        <v>3.8934212457982318E-3</v>
      </c>
      <c r="U250" s="37">
        <v>2.4683452931368986E-4</v>
      </c>
      <c r="V250" s="59" t="s">
        <v>3720</v>
      </c>
    </row>
    <row r="251" spans="1:22" ht="15" x14ac:dyDescent="0.25">
      <c r="A251" s="59" t="s">
        <v>3721</v>
      </c>
      <c r="B251" s="9" t="s">
        <v>1042</v>
      </c>
      <c r="C251" s="3" t="s">
        <v>1043</v>
      </c>
      <c r="D251" s="3" t="s">
        <v>875</v>
      </c>
      <c r="E251" s="3" t="s">
        <v>879</v>
      </c>
      <c r="F251" s="74" t="s">
        <v>3721</v>
      </c>
      <c r="G251" s="3" t="s">
        <v>1044</v>
      </c>
      <c r="H251" s="3" t="s">
        <v>1038</v>
      </c>
      <c r="I251" s="3" t="s">
        <v>242</v>
      </c>
      <c r="J251" s="3" t="s">
        <v>1045</v>
      </c>
      <c r="K251" s="8">
        <v>5.1700000000002735</v>
      </c>
      <c r="L251" s="3" t="s">
        <v>51</v>
      </c>
      <c r="M251" s="37">
        <v>4.6249999999999999E-2</v>
      </c>
      <c r="N251" s="37">
        <v>6.5599999999997605E-2</v>
      </c>
      <c r="O251" s="8">
        <v>359756.18471499998</v>
      </c>
      <c r="P251" s="8">
        <v>91.580957999999995</v>
      </c>
      <c r="Q251" s="8">
        <v>0</v>
      </c>
      <c r="R251" s="8">
        <v>1259.8862499950001</v>
      </c>
      <c r="S251" s="37">
        <v>1.0278748134714284E-4</v>
      </c>
      <c r="T251" s="37">
        <v>5.7097082169083237E-3</v>
      </c>
      <c r="U251" s="37">
        <v>3.6198321508622863E-4</v>
      </c>
      <c r="V251" s="59" t="s">
        <v>3720</v>
      </c>
    </row>
    <row r="252" spans="1:22" ht="15" x14ac:dyDescent="0.25">
      <c r="A252" s="59" t="s">
        <v>3721</v>
      </c>
      <c r="B252" s="9" t="s">
        <v>1046</v>
      </c>
      <c r="C252" s="3" t="s">
        <v>1047</v>
      </c>
      <c r="D252" s="3" t="s">
        <v>875</v>
      </c>
      <c r="E252" s="3" t="s">
        <v>879</v>
      </c>
      <c r="F252" s="74" t="s">
        <v>3721</v>
      </c>
      <c r="G252" s="3" t="s">
        <v>982</v>
      </c>
      <c r="H252" s="3" t="s">
        <v>1038</v>
      </c>
      <c r="I252" s="3" t="s">
        <v>242</v>
      </c>
      <c r="J252" s="3" t="s">
        <v>1048</v>
      </c>
      <c r="K252" s="8">
        <v>3.2100000000001483</v>
      </c>
      <c r="L252" s="3" t="s">
        <v>51</v>
      </c>
      <c r="M252" s="37">
        <v>4.9500000000000002E-2</v>
      </c>
      <c r="N252" s="37">
        <v>6.9099999999995457E-2</v>
      </c>
      <c r="O252" s="8">
        <v>179878.09235699999</v>
      </c>
      <c r="P252" s="8">
        <v>95.433499999999995</v>
      </c>
      <c r="Q252" s="8">
        <v>0</v>
      </c>
      <c r="R252" s="8">
        <v>656.44298024800003</v>
      </c>
      <c r="S252" s="37">
        <v>1.1991872823799999E-4</v>
      </c>
      <c r="T252" s="37">
        <v>2.974949427592109E-3</v>
      </c>
      <c r="U252" s="37">
        <v>1.8860539236133399E-4</v>
      </c>
      <c r="V252" s="59" t="s">
        <v>3720</v>
      </c>
    </row>
    <row r="253" spans="1:22" ht="15" x14ac:dyDescent="0.25">
      <c r="A253" s="59" t="s">
        <v>3721</v>
      </c>
      <c r="B253" s="9" t="s">
        <v>1049</v>
      </c>
      <c r="C253" s="3" t="s">
        <v>1050</v>
      </c>
      <c r="D253" s="3" t="s">
        <v>875</v>
      </c>
      <c r="E253" s="3" t="s">
        <v>879</v>
      </c>
      <c r="F253" s="74" t="s">
        <v>3721</v>
      </c>
      <c r="G253" s="3" t="s">
        <v>982</v>
      </c>
      <c r="H253" s="3" t="s">
        <v>1038</v>
      </c>
      <c r="I253" s="3" t="s">
        <v>242</v>
      </c>
      <c r="J253" s="3" t="s">
        <v>1051</v>
      </c>
      <c r="K253" s="8">
        <v>2.1900000000007709</v>
      </c>
      <c r="L253" s="3" t="s">
        <v>51</v>
      </c>
      <c r="M253" s="37">
        <v>6.9500000000000006E-2</v>
      </c>
      <c r="N253" s="37">
        <v>6.9500000000008597E-2</v>
      </c>
      <c r="O253" s="8">
        <v>125914.66465000001</v>
      </c>
      <c r="P253" s="8">
        <v>100.455333</v>
      </c>
      <c r="Q253" s="8">
        <v>0</v>
      </c>
      <c r="R253" s="8">
        <v>483.69009701799996</v>
      </c>
      <c r="S253" s="37">
        <v>9.6857434346153849E-5</v>
      </c>
      <c r="T253" s="37">
        <v>2.1920465608635848E-3</v>
      </c>
      <c r="U253" s="37">
        <v>1.3897103522214033E-4</v>
      </c>
      <c r="V253" s="59" t="s">
        <v>3720</v>
      </c>
    </row>
    <row r="254" spans="1:22" ht="15" x14ac:dyDescent="0.25">
      <c r="A254" s="59" t="s">
        <v>3721</v>
      </c>
      <c r="B254" s="9" t="s">
        <v>1052</v>
      </c>
      <c r="C254" s="3" t="s">
        <v>1053</v>
      </c>
      <c r="D254" s="3" t="s">
        <v>875</v>
      </c>
      <c r="E254" s="3" t="s">
        <v>879</v>
      </c>
      <c r="F254" s="74" t="s">
        <v>3721</v>
      </c>
      <c r="G254" s="3" t="s">
        <v>1054</v>
      </c>
      <c r="H254" s="3" t="s">
        <v>1055</v>
      </c>
      <c r="I254" s="3" t="s">
        <v>113</v>
      </c>
      <c r="J254" s="3" t="s">
        <v>1056</v>
      </c>
      <c r="K254" s="8">
        <v>4.6300000000001527</v>
      </c>
      <c r="L254" s="3" t="s">
        <v>49</v>
      </c>
      <c r="M254" s="37">
        <v>2.5000000000000001E-2</v>
      </c>
      <c r="N254" s="37">
        <v>6.5500000000000294E-2</v>
      </c>
      <c r="O254" s="8">
        <v>449695.23089300003</v>
      </c>
      <c r="P254" s="8">
        <v>83.449387000000002</v>
      </c>
      <c r="Q254" s="8">
        <v>0</v>
      </c>
      <c r="R254" s="8">
        <v>1520.998398169</v>
      </c>
      <c r="S254" s="37">
        <v>3.9103933121130435E-4</v>
      </c>
      <c r="T254" s="37">
        <v>6.8930485208203536E-3</v>
      </c>
      <c r="U254" s="37">
        <v>4.3700444410152368E-4</v>
      </c>
      <c r="V254" s="59" t="s">
        <v>3720</v>
      </c>
    </row>
    <row r="255" spans="1:22" ht="15" x14ac:dyDescent="0.25">
      <c r="A255" s="59" t="s">
        <v>3721</v>
      </c>
      <c r="B255" s="9" t="s">
        <v>1057</v>
      </c>
      <c r="C255" s="3" t="s">
        <v>1058</v>
      </c>
      <c r="D255" s="3" t="s">
        <v>875</v>
      </c>
      <c r="E255" s="3" t="s">
        <v>879</v>
      </c>
      <c r="F255" s="74" t="s">
        <v>3721</v>
      </c>
      <c r="G255" s="3" t="s">
        <v>1037</v>
      </c>
      <c r="H255" s="3" t="s">
        <v>1055</v>
      </c>
      <c r="I255" s="3" t="s">
        <v>113</v>
      </c>
      <c r="J255" s="3" t="s">
        <v>1059</v>
      </c>
      <c r="K255" s="8">
        <v>0.65000000000032421</v>
      </c>
      <c r="L255" s="3" t="s">
        <v>51</v>
      </c>
      <c r="M255" s="37">
        <v>6.25E-2</v>
      </c>
      <c r="N255" s="37">
        <v>8.20000000000006E-2</v>
      </c>
      <c r="O255" s="8">
        <v>285736.34970999998</v>
      </c>
      <c r="P255" s="8">
        <v>104.814916</v>
      </c>
      <c r="Q255" s="8">
        <v>0</v>
      </c>
      <c r="R255" s="8">
        <v>1145.2662675610002</v>
      </c>
      <c r="S255" s="37">
        <v>2.1979719208461534E-4</v>
      </c>
      <c r="T255" s="37">
        <v>5.1902592146449095E-3</v>
      </c>
      <c r="U255" s="37">
        <v>3.2905126606721916E-4</v>
      </c>
      <c r="V255" s="59" t="s">
        <v>3720</v>
      </c>
    </row>
    <row r="256" spans="1:22" ht="17.45" customHeight="1" x14ac:dyDescent="0.2">
      <c r="A256" s="60" t="s">
        <v>3722</v>
      </c>
      <c r="B256" s="40"/>
      <c r="C256" s="41"/>
      <c r="D256" s="41"/>
      <c r="E256" s="41"/>
      <c r="F256" s="41"/>
      <c r="G256" s="41"/>
      <c r="H256" s="41"/>
      <c r="I256" s="41"/>
      <c r="J256" s="41"/>
      <c r="K256" s="12"/>
      <c r="L256" s="41"/>
      <c r="M256" s="12"/>
      <c r="N256" s="12"/>
      <c r="O256" s="12"/>
      <c r="P256" s="12"/>
      <c r="Q256" s="12"/>
      <c r="R256" s="12"/>
      <c r="S256" s="12"/>
      <c r="T256" s="12"/>
      <c r="U256" s="12"/>
    </row>
    <row r="257" spans="1:21" ht="17.45" customHeight="1" x14ac:dyDescent="0.2">
      <c r="A257" s="60" t="s">
        <v>3722</v>
      </c>
      <c r="B257" s="30"/>
      <c r="C257" s="43"/>
      <c r="D257" s="43"/>
      <c r="E257" s="43"/>
      <c r="F257" s="43"/>
      <c r="G257" s="43"/>
      <c r="H257" s="43"/>
      <c r="I257" s="43"/>
      <c r="J257" s="43"/>
      <c r="K257" s="44"/>
      <c r="L257" s="43"/>
      <c r="M257" s="44"/>
      <c r="N257" s="44"/>
      <c r="O257" s="44"/>
      <c r="P257" s="44"/>
      <c r="Q257" s="44"/>
      <c r="R257" s="44"/>
      <c r="S257" s="44"/>
      <c r="T257" s="44"/>
      <c r="U257" s="44"/>
    </row>
    <row r="258" spans="1:21" ht="17.45" customHeight="1" x14ac:dyDescent="0.2">
      <c r="A258" s="60" t="s">
        <v>3722</v>
      </c>
    </row>
    <row r="259" spans="1:21" x14ac:dyDescent="0.2">
      <c r="A259" s="59" t="s">
        <v>3721</v>
      </c>
      <c r="B259" s="32" t="s">
        <v>63</v>
      </c>
      <c r="C259" s="59" t="s">
        <v>3720</v>
      </c>
    </row>
    <row r="260" spans="1:21" ht="17.45" customHeight="1" x14ac:dyDescent="0.2">
      <c r="A260" s="60" t="s">
        <v>3722</v>
      </c>
    </row>
    <row r="261" spans="1:21" x14ac:dyDescent="0.2">
      <c r="A261" s="59" t="s">
        <v>3721</v>
      </c>
      <c r="B261" s="33" t="s">
        <v>64</v>
      </c>
      <c r="C261" s="59" t="s">
        <v>3720</v>
      </c>
    </row>
    <row r="262" spans="1:21" ht="17.45" customHeight="1" x14ac:dyDescent="0.2">
      <c r="A262" s="60" t="s">
        <v>3722</v>
      </c>
    </row>
    <row r="263" spans="1:21" ht="14.1" customHeight="1" x14ac:dyDescent="0.2">
      <c r="A263" s="59" t="s">
        <v>3721</v>
      </c>
      <c r="B263" s="56" t="s">
        <v>130</v>
      </c>
      <c r="C263" s="60" t="s">
        <v>3720</v>
      </c>
      <c r="D263" s="56"/>
      <c r="E263" s="56"/>
      <c r="F263" s="56"/>
      <c r="G263" s="56"/>
    </row>
    <row r="264" spans="1:21" ht="85.5" x14ac:dyDescent="0.2">
      <c r="A264" s="60" t="s">
        <v>3727</v>
      </c>
      <c r="B264" s="56"/>
      <c r="C264" s="56"/>
      <c r="D264" s="56"/>
      <c r="E264" s="56"/>
      <c r="F264" s="56"/>
      <c r="G264" s="56"/>
    </row>
    <row r="265" spans="1:21" hidden="1" x14ac:dyDescent="0.2">
      <c r="B265" s="56"/>
      <c r="C265" s="56"/>
      <c r="D265" s="56"/>
      <c r="E265" s="56"/>
      <c r="F265" s="56"/>
      <c r="G265" s="56"/>
    </row>
    <row r="266" spans="1:21" hidden="1" x14ac:dyDescent="0.2">
      <c r="B266" s="56"/>
      <c r="C266" s="56"/>
      <c r="D266" s="56"/>
      <c r="E266" s="56"/>
      <c r="F266" s="56"/>
      <c r="G266" s="56"/>
    </row>
    <row r="267" spans="1:21" hidden="1" x14ac:dyDescent="0.2">
      <c r="B267" s="56"/>
      <c r="C267" s="56"/>
      <c r="D267" s="56"/>
      <c r="E267" s="56"/>
      <c r="F267" s="56"/>
      <c r="G267" s="56"/>
    </row>
    <row r="268" spans="1:21" hidden="1" x14ac:dyDescent="0.2">
      <c r="B268" s="56"/>
      <c r="C268" s="56"/>
      <c r="D268" s="56"/>
      <c r="E268" s="56"/>
      <c r="F268" s="56"/>
      <c r="G268" s="56"/>
    </row>
    <row r="269" spans="1:21" hidden="1" x14ac:dyDescent="0.2">
      <c r="B269" s="56"/>
      <c r="C269" s="56"/>
      <c r="D269" s="56"/>
      <c r="E269" s="56"/>
      <c r="F269" s="56"/>
      <c r="G269" s="56"/>
    </row>
    <row r="270" spans="1:21" hidden="1" x14ac:dyDescent="0.2">
      <c r="B270" s="56"/>
      <c r="C270" s="56"/>
      <c r="D270" s="56"/>
      <c r="E270" s="56"/>
      <c r="F270" s="56"/>
      <c r="G270" s="56"/>
    </row>
    <row r="271" spans="1:21" hidden="1" x14ac:dyDescent="0.2">
      <c r="B271" s="56"/>
      <c r="C271" s="56"/>
      <c r="D271" s="56"/>
      <c r="E271" s="56"/>
      <c r="F271" s="56"/>
      <c r="G271" s="56"/>
    </row>
    <row r="272" spans="1:21" hidden="1" x14ac:dyDescent="0.2">
      <c r="B272" s="56"/>
      <c r="C272" s="56"/>
      <c r="D272" s="56"/>
      <c r="E272" s="56"/>
      <c r="F272" s="56"/>
      <c r="G272" s="56"/>
    </row>
    <row r="273" spans="2:7" hidden="1" x14ac:dyDescent="0.2">
      <c r="B273" s="56"/>
      <c r="C273" s="56"/>
      <c r="D273" s="56"/>
      <c r="E273" s="56"/>
      <c r="F273" s="56"/>
      <c r="G273" s="56"/>
    </row>
    <row r="274" spans="2:7" hidden="1" x14ac:dyDescent="0.2">
      <c r="B274" s="56"/>
      <c r="C274" s="56"/>
      <c r="D274" s="56"/>
      <c r="E274" s="56"/>
      <c r="F274" s="56"/>
      <c r="G274" s="56"/>
    </row>
  </sheetData>
  <hyperlinks>
    <hyperlink ref="B261" r:id="rId1" xr:uid="{00000000-0004-0000-0400-000000000000}"/>
  </hyperlink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גיליון6"/>
  <dimension ref="A1:P240"/>
  <sheetViews>
    <sheetView showGridLines="0" rightToLeft="1" zoomScale="80" zoomScaleNormal="80" workbookViewId="0">
      <pane ySplit="10" topLeftCell="A11" activePane="bottomLeft" state="frozen"/>
      <selection pane="bottomLeft" activeCell="Q2" sqref="Q2:XFD240"/>
    </sheetView>
  </sheetViews>
  <sheetFormatPr defaultColWidth="0" defaultRowHeight="14.25" zeroHeight="1" x14ac:dyDescent="0.2"/>
  <cols>
    <col min="1" max="1" width="8.625" customWidth="1"/>
    <col min="2" max="2" width="43.625" bestFit="1" customWidth="1"/>
    <col min="3" max="3" width="23.125" bestFit="1" customWidth="1"/>
    <col min="4" max="5" width="16.25" customWidth="1"/>
    <col min="6" max="6" width="12.625" bestFit="1" customWidth="1"/>
    <col min="7" max="7" width="42.625" bestFit="1" customWidth="1"/>
    <col min="8" max="15" width="16.25" customWidth="1"/>
    <col min="16" max="16" width="8.625" customWidth="1"/>
    <col min="17" max="16384" width="8.625" hidden="1"/>
  </cols>
  <sheetData>
    <row r="1" spans="1:16" ht="18" x14ac:dyDescent="0.25">
      <c r="A1" s="59" t="s">
        <v>3721</v>
      </c>
      <c r="B1" s="20" t="s">
        <v>36</v>
      </c>
      <c r="C1" s="20" t="s">
        <v>37</v>
      </c>
      <c r="D1" s="58" t="s">
        <v>3720</v>
      </c>
      <c r="E1" s="21"/>
      <c r="F1" s="21"/>
      <c r="G1" s="21"/>
      <c r="H1" s="21"/>
      <c r="I1" s="21"/>
      <c r="J1" s="21"/>
      <c r="K1" s="21"/>
      <c r="L1" s="21"/>
      <c r="M1" s="21"/>
      <c r="N1" s="21"/>
      <c r="O1" s="21"/>
    </row>
    <row r="2" spans="1:16" ht="18" x14ac:dyDescent="0.25">
      <c r="A2" s="59" t="s">
        <v>3721</v>
      </c>
      <c r="B2" s="20" t="s">
        <v>38</v>
      </c>
      <c r="C2" s="20" t="s">
        <v>39</v>
      </c>
      <c r="D2" s="58" t="s">
        <v>3720</v>
      </c>
      <c r="E2" s="21"/>
      <c r="F2" s="21"/>
      <c r="G2" s="21"/>
      <c r="H2" s="21"/>
      <c r="I2" s="21"/>
      <c r="J2" s="21"/>
      <c r="K2" s="21"/>
      <c r="L2" s="21"/>
      <c r="M2" s="21"/>
      <c r="N2" s="21"/>
      <c r="O2" s="21"/>
    </row>
    <row r="3" spans="1:16" ht="18" x14ac:dyDescent="0.25">
      <c r="A3" s="59" t="s">
        <v>3721</v>
      </c>
      <c r="B3" s="20" t="s">
        <v>40</v>
      </c>
      <c r="C3" s="20" t="s">
        <v>3709</v>
      </c>
      <c r="D3" s="58" t="s">
        <v>3720</v>
      </c>
      <c r="E3" s="21"/>
      <c r="F3" s="21"/>
      <c r="G3" s="21"/>
      <c r="H3" s="21"/>
      <c r="I3" s="21"/>
      <c r="J3" s="21"/>
      <c r="K3" s="21"/>
      <c r="L3" s="21"/>
      <c r="M3" s="21"/>
      <c r="N3" s="21"/>
      <c r="O3" s="21"/>
    </row>
    <row r="4" spans="1:16" ht="18" x14ac:dyDescent="0.25">
      <c r="A4" s="59" t="s">
        <v>3721</v>
      </c>
      <c r="B4" s="20" t="s">
        <v>41</v>
      </c>
      <c r="C4" s="20">
        <v>214</v>
      </c>
      <c r="D4" s="58" t="s">
        <v>3720</v>
      </c>
      <c r="E4" s="21"/>
      <c r="F4" s="21"/>
      <c r="G4" s="21"/>
      <c r="H4" s="21"/>
      <c r="I4" s="21"/>
      <c r="J4" s="21"/>
      <c r="K4" s="21"/>
      <c r="L4" s="21"/>
      <c r="M4" s="21"/>
      <c r="N4" s="21"/>
      <c r="O4" s="21"/>
    </row>
    <row r="5" spans="1:16" ht="17.45" customHeight="1" x14ac:dyDescent="0.55000000000000004">
      <c r="A5" s="60" t="s">
        <v>3722</v>
      </c>
      <c r="B5" s="24"/>
      <c r="C5" s="24"/>
      <c r="D5" s="24"/>
      <c r="E5" s="24"/>
      <c r="F5" s="24"/>
      <c r="G5" s="24"/>
      <c r="H5" s="24"/>
      <c r="I5" s="24"/>
      <c r="J5" s="24"/>
      <c r="K5" s="24"/>
      <c r="L5" s="24"/>
      <c r="M5" s="24"/>
      <c r="N5" s="24"/>
      <c r="O5" s="24"/>
    </row>
    <row r="6" spans="1:16" ht="30" x14ac:dyDescent="0.2">
      <c r="A6" s="59" t="s">
        <v>3721</v>
      </c>
      <c r="B6" s="45" t="s">
        <v>245</v>
      </c>
      <c r="C6" s="61" t="s">
        <v>3720</v>
      </c>
      <c r="D6" s="23"/>
      <c r="E6" s="23"/>
      <c r="F6" s="23"/>
      <c r="G6" s="23"/>
      <c r="H6" s="23"/>
      <c r="I6" s="23"/>
      <c r="J6" s="23"/>
      <c r="K6" s="23"/>
      <c r="L6" s="23"/>
      <c r="M6" s="23"/>
      <c r="N6" s="23"/>
      <c r="O6" s="23"/>
    </row>
    <row r="7" spans="1:16" ht="30" x14ac:dyDescent="0.2">
      <c r="A7" s="59" t="s">
        <v>3721</v>
      </c>
      <c r="B7" s="45" t="s">
        <v>1627</v>
      </c>
      <c r="C7" s="61" t="s">
        <v>3720</v>
      </c>
      <c r="D7" s="23"/>
      <c r="E7" s="23"/>
      <c r="F7" s="23"/>
      <c r="G7" s="23"/>
      <c r="H7" s="23"/>
      <c r="I7" s="23"/>
      <c r="J7" s="23"/>
      <c r="K7" s="23"/>
      <c r="L7" s="23"/>
      <c r="M7" s="23"/>
      <c r="N7" s="23"/>
      <c r="O7" s="23"/>
    </row>
    <row r="8" spans="1:16" ht="30" x14ac:dyDescent="0.2">
      <c r="A8" s="59" t="s">
        <v>3721</v>
      </c>
      <c r="B8" s="45" t="s">
        <v>116</v>
      </c>
      <c r="C8" s="25" t="s">
        <v>65</v>
      </c>
      <c r="D8" s="25" t="s">
        <v>131</v>
      </c>
      <c r="E8" s="25" t="s">
        <v>268</v>
      </c>
      <c r="F8" s="25" t="s">
        <v>66</v>
      </c>
      <c r="G8" s="25" t="s">
        <v>259</v>
      </c>
      <c r="H8" s="25" t="s">
        <v>68</v>
      </c>
      <c r="I8" s="25" t="s">
        <v>133</v>
      </c>
      <c r="J8" s="25" t="s">
        <v>134</v>
      </c>
      <c r="K8" s="25" t="s">
        <v>248</v>
      </c>
      <c r="L8" s="25" t="s">
        <v>69</v>
      </c>
      <c r="M8" s="25" t="s">
        <v>135</v>
      </c>
      <c r="N8" s="25" t="s">
        <v>120</v>
      </c>
      <c r="O8" s="25" t="s">
        <v>121</v>
      </c>
      <c r="P8" s="59" t="s">
        <v>3720</v>
      </c>
    </row>
    <row r="9" spans="1:16" ht="42.75" x14ac:dyDescent="0.2">
      <c r="A9" s="59" t="s">
        <v>3721</v>
      </c>
      <c r="B9" s="64" t="s">
        <v>3721</v>
      </c>
      <c r="C9" s="75" t="s">
        <v>3721</v>
      </c>
      <c r="D9" s="75" t="s">
        <v>3721</v>
      </c>
      <c r="E9" s="75" t="s">
        <v>3721</v>
      </c>
      <c r="F9" s="75" t="s">
        <v>3721</v>
      </c>
      <c r="G9" s="75" t="s">
        <v>3721</v>
      </c>
      <c r="H9" s="75" t="s">
        <v>3721</v>
      </c>
      <c r="I9" s="47" t="s">
        <v>251</v>
      </c>
      <c r="J9" s="75" t="s">
        <v>3721</v>
      </c>
      <c r="K9" s="47" t="s">
        <v>43</v>
      </c>
      <c r="L9" s="47" t="s">
        <v>43</v>
      </c>
      <c r="M9" s="47" t="s">
        <v>44</v>
      </c>
      <c r="N9" s="47" t="s">
        <v>44</v>
      </c>
      <c r="O9" s="47" t="s">
        <v>44</v>
      </c>
      <c r="P9" s="59" t="s">
        <v>3720</v>
      </c>
    </row>
    <row r="10" spans="1:16"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47" t="s">
        <v>253</v>
      </c>
      <c r="O10" s="48" t="s">
        <v>254</v>
      </c>
      <c r="P10" s="59" t="s">
        <v>3720</v>
      </c>
    </row>
    <row r="11" spans="1:16" ht="15" x14ac:dyDescent="0.25">
      <c r="A11" s="59" t="s">
        <v>3721</v>
      </c>
      <c r="B11" s="14" t="s">
        <v>1626</v>
      </c>
      <c r="C11" s="67" t="s">
        <v>3721</v>
      </c>
      <c r="D11" s="67" t="s">
        <v>3721</v>
      </c>
      <c r="E11" s="67" t="s">
        <v>3721</v>
      </c>
      <c r="F11" s="67" t="s">
        <v>3721</v>
      </c>
      <c r="G11" s="67" t="s">
        <v>3721</v>
      </c>
      <c r="H11" s="67" t="s">
        <v>3721</v>
      </c>
      <c r="I11" s="76" t="s">
        <v>3721</v>
      </c>
      <c r="J11" s="76" t="s">
        <v>3721</v>
      </c>
      <c r="K11" s="15">
        <v>0</v>
      </c>
      <c r="L11" s="15">
        <v>829292.88489772531</v>
      </c>
      <c r="M11" s="68" t="s">
        <v>3721</v>
      </c>
      <c r="N11" s="42">
        <v>1</v>
      </c>
      <c r="O11" s="42">
        <v>0.2382676251325099</v>
      </c>
      <c r="P11" s="59" t="s">
        <v>3720</v>
      </c>
    </row>
    <row r="12" spans="1:16" ht="15" x14ac:dyDescent="0.25">
      <c r="A12" s="59" t="s">
        <v>3721</v>
      </c>
      <c r="B12" s="6" t="s">
        <v>260</v>
      </c>
      <c r="C12" s="69" t="s">
        <v>3721</v>
      </c>
      <c r="D12" s="69" t="s">
        <v>3721</v>
      </c>
      <c r="E12" s="69" t="s">
        <v>3721</v>
      </c>
      <c r="F12" s="69" t="s">
        <v>3721</v>
      </c>
      <c r="G12" s="69" t="s">
        <v>3721</v>
      </c>
      <c r="H12" s="69" t="s">
        <v>3721</v>
      </c>
      <c r="I12" s="77" t="s">
        <v>3721</v>
      </c>
      <c r="J12" s="77" t="s">
        <v>3721</v>
      </c>
      <c r="K12" s="36">
        <v>0</v>
      </c>
      <c r="L12" s="36">
        <v>622401.37012228696</v>
      </c>
      <c r="M12" s="70" t="s">
        <v>3721</v>
      </c>
      <c r="N12" s="35">
        <v>0.7505205717507708</v>
      </c>
      <c r="O12" s="35">
        <v>0.17882475424414965</v>
      </c>
      <c r="P12" s="59" t="s">
        <v>3720</v>
      </c>
    </row>
    <row r="13" spans="1:16" ht="15" x14ac:dyDescent="0.25">
      <c r="A13" s="59" t="s">
        <v>3721</v>
      </c>
      <c r="B13" s="7" t="s">
        <v>1062</v>
      </c>
      <c r="C13" s="71" t="s">
        <v>3721</v>
      </c>
      <c r="D13" s="71" t="s">
        <v>3721</v>
      </c>
      <c r="E13" s="71" t="s">
        <v>3721</v>
      </c>
      <c r="F13" s="71" t="s">
        <v>3721</v>
      </c>
      <c r="G13" s="71" t="s">
        <v>3721</v>
      </c>
      <c r="H13" s="71" t="s">
        <v>3721</v>
      </c>
      <c r="I13" s="78" t="s">
        <v>3721</v>
      </c>
      <c r="J13" s="78" t="s">
        <v>3721</v>
      </c>
      <c r="K13" s="8">
        <v>0</v>
      </c>
      <c r="L13" s="8">
        <v>417254.16558446101</v>
      </c>
      <c r="M13" s="72" t="s">
        <v>3721</v>
      </c>
      <c r="N13" s="37">
        <v>0.50314451405901062</v>
      </c>
      <c r="O13" s="37">
        <v>0.11988304846329119</v>
      </c>
      <c r="P13" s="59" t="s">
        <v>3720</v>
      </c>
    </row>
    <row r="14" spans="1:16" ht="15" x14ac:dyDescent="0.25">
      <c r="A14" s="59" t="s">
        <v>3721</v>
      </c>
      <c r="B14" s="9" t="s">
        <v>1063</v>
      </c>
      <c r="C14" s="3" t="s">
        <v>1064</v>
      </c>
      <c r="D14" s="3" t="s">
        <v>142</v>
      </c>
      <c r="E14" s="74" t="s">
        <v>3721</v>
      </c>
      <c r="F14" s="3" t="s">
        <v>1065</v>
      </c>
      <c r="G14" s="3" t="s">
        <v>304</v>
      </c>
      <c r="H14" s="3" t="s">
        <v>73</v>
      </c>
      <c r="I14" s="8">
        <v>68967.880990999998</v>
      </c>
      <c r="J14" s="8">
        <v>2464</v>
      </c>
      <c r="K14" s="8">
        <v>0</v>
      </c>
      <c r="L14" s="8">
        <v>1699.3685876259999</v>
      </c>
      <c r="M14" s="37">
        <v>3.0729178852840187E-4</v>
      </c>
      <c r="N14" s="37">
        <v>2.0491778219411338E-3</v>
      </c>
      <c r="O14" s="37">
        <v>4.8825273310812314E-4</v>
      </c>
      <c r="P14" s="59" t="s">
        <v>3720</v>
      </c>
    </row>
    <row r="15" spans="1:16" ht="15" x14ac:dyDescent="0.25">
      <c r="A15" s="59" t="s">
        <v>3721</v>
      </c>
      <c r="B15" s="9" t="s">
        <v>1066</v>
      </c>
      <c r="C15" s="3" t="s">
        <v>1067</v>
      </c>
      <c r="D15" s="3" t="s">
        <v>142</v>
      </c>
      <c r="E15" s="74" t="s">
        <v>3721</v>
      </c>
      <c r="F15" s="3" t="s">
        <v>1068</v>
      </c>
      <c r="G15" s="3" t="s">
        <v>818</v>
      </c>
      <c r="H15" s="3" t="s">
        <v>73</v>
      </c>
      <c r="I15" s="8">
        <v>24135.808768999999</v>
      </c>
      <c r="J15" s="8">
        <v>26940</v>
      </c>
      <c r="K15" s="8">
        <v>0</v>
      </c>
      <c r="L15" s="8">
        <v>6502.1868823300001</v>
      </c>
      <c r="M15" s="37">
        <v>4.3025962725130911E-4</v>
      </c>
      <c r="N15" s="37">
        <v>7.840639900259001E-3</v>
      </c>
      <c r="O15" s="37">
        <v>1.8681706485539115E-3</v>
      </c>
      <c r="P15" s="59" t="s">
        <v>3720</v>
      </c>
    </row>
    <row r="16" spans="1:16" ht="15" x14ac:dyDescent="0.25">
      <c r="A16" s="59" t="s">
        <v>3721</v>
      </c>
      <c r="B16" s="9" t="s">
        <v>1069</v>
      </c>
      <c r="C16" s="3" t="s">
        <v>1070</v>
      </c>
      <c r="D16" s="3" t="s">
        <v>142</v>
      </c>
      <c r="E16" s="74" t="s">
        <v>3721</v>
      </c>
      <c r="F16" s="3" t="s">
        <v>1071</v>
      </c>
      <c r="G16" s="3" t="s">
        <v>818</v>
      </c>
      <c r="H16" s="3" t="s">
        <v>73</v>
      </c>
      <c r="I16" s="8">
        <v>121556.45127400001</v>
      </c>
      <c r="J16" s="8">
        <v>6008</v>
      </c>
      <c r="K16" s="8">
        <v>0</v>
      </c>
      <c r="L16" s="8">
        <v>7303.1115923499992</v>
      </c>
      <c r="M16" s="37">
        <v>1.0313868012472849E-3</v>
      </c>
      <c r="N16" s="37">
        <v>8.8064322332280405E-3</v>
      </c>
      <c r="O16" s="37">
        <v>2.0982876941016307E-3</v>
      </c>
      <c r="P16" s="59" t="s">
        <v>3720</v>
      </c>
    </row>
    <row r="17" spans="1:16" ht="15" x14ac:dyDescent="0.25">
      <c r="A17" s="59" t="s">
        <v>3721</v>
      </c>
      <c r="B17" s="9" t="s">
        <v>1072</v>
      </c>
      <c r="C17" s="3" t="s">
        <v>1073</v>
      </c>
      <c r="D17" s="3" t="s">
        <v>142</v>
      </c>
      <c r="E17" s="74" t="s">
        <v>3721</v>
      </c>
      <c r="F17" s="3" t="s">
        <v>817</v>
      </c>
      <c r="G17" s="3" t="s">
        <v>818</v>
      </c>
      <c r="H17" s="3" t="s">
        <v>73</v>
      </c>
      <c r="I17" s="8">
        <v>437370.65529800003</v>
      </c>
      <c r="J17" s="8">
        <v>1124</v>
      </c>
      <c r="K17" s="8">
        <v>0</v>
      </c>
      <c r="L17" s="8">
        <v>4916.0461653550001</v>
      </c>
      <c r="M17" s="37">
        <v>7.9828239734191727E-4</v>
      </c>
      <c r="N17" s="37">
        <v>5.927997520395082E-3</v>
      </c>
      <c r="O17" s="37">
        <v>1.4124498909759437E-3</v>
      </c>
      <c r="P17" s="59" t="s">
        <v>3720</v>
      </c>
    </row>
    <row r="18" spans="1:16" ht="15" x14ac:dyDescent="0.25">
      <c r="A18" s="59" t="s">
        <v>3721</v>
      </c>
      <c r="B18" s="9" t="s">
        <v>1074</v>
      </c>
      <c r="C18" s="3" t="s">
        <v>1075</v>
      </c>
      <c r="D18" s="3" t="s">
        <v>142</v>
      </c>
      <c r="E18" s="74" t="s">
        <v>3721</v>
      </c>
      <c r="F18" s="3" t="s">
        <v>360</v>
      </c>
      <c r="G18" s="3" t="s">
        <v>361</v>
      </c>
      <c r="H18" s="3" t="s">
        <v>73</v>
      </c>
      <c r="I18" s="8">
        <v>294129.16242200002</v>
      </c>
      <c r="J18" s="8">
        <v>3962</v>
      </c>
      <c r="K18" s="8">
        <v>0</v>
      </c>
      <c r="L18" s="8">
        <v>11653.397415017002</v>
      </c>
      <c r="M18" s="37">
        <v>1.1601863858838005E-3</v>
      </c>
      <c r="N18" s="37">
        <v>1.4052209571838045E-2</v>
      </c>
      <c r="O18" s="37">
        <v>3.3481866025461748E-3</v>
      </c>
      <c r="P18" s="59" t="s">
        <v>3720</v>
      </c>
    </row>
    <row r="19" spans="1:16" ht="15" x14ac:dyDescent="0.25">
      <c r="A19" s="59" t="s">
        <v>3721</v>
      </c>
      <c r="B19" s="9" t="s">
        <v>1076</v>
      </c>
      <c r="C19" s="3" t="s">
        <v>1077</v>
      </c>
      <c r="D19" s="3" t="s">
        <v>142</v>
      </c>
      <c r="E19" s="74" t="s">
        <v>3721</v>
      </c>
      <c r="F19" s="3" t="s">
        <v>1078</v>
      </c>
      <c r="G19" s="3" t="s">
        <v>1079</v>
      </c>
      <c r="H19" s="3" t="s">
        <v>73</v>
      </c>
      <c r="I19" s="8">
        <v>27978.443834999998</v>
      </c>
      <c r="J19" s="8">
        <v>75810</v>
      </c>
      <c r="K19" s="8">
        <v>0</v>
      </c>
      <c r="L19" s="8">
        <v>21210.458270293002</v>
      </c>
      <c r="M19" s="37">
        <v>6.301066580146423E-4</v>
      </c>
      <c r="N19" s="37">
        <v>2.5576558844959626E-2</v>
      </c>
      <c r="O19" s="37">
        <v>6.0940659350504208E-3</v>
      </c>
      <c r="P19" s="59" t="s">
        <v>3720</v>
      </c>
    </row>
    <row r="20" spans="1:16" ht="15" x14ac:dyDescent="0.25">
      <c r="A20" s="59" t="s">
        <v>3721</v>
      </c>
      <c r="B20" s="9" t="s">
        <v>1080</v>
      </c>
      <c r="C20" s="3" t="s">
        <v>1081</v>
      </c>
      <c r="D20" s="3" t="s">
        <v>142</v>
      </c>
      <c r="E20" s="74" t="s">
        <v>3721</v>
      </c>
      <c r="F20" s="3" t="s">
        <v>647</v>
      </c>
      <c r="G20" s="3" t="s">
        <v>648</v>
      </c>
      <c r="H20" s="3" t="s">
        <v>73</v>
      </c>
      <c r="I20" s="8">
        <v>37557.198684999996</v>
      </c>
      <c r="J20" s="8">
        <v>5193</v>
      </c>
      <c r="K20" s="8">
        <v>0</v>
      </c>
      <c r="L20" s="8">
        <v>1950.3453275620002</v>
      </c>
      <c r="M20" s="37">
        <v>3.7101456635174206E-4</v>
      </c>
      <c r="N20" s="37">
        <v>2.3518172687596755E-3</v>
      </c>
      <c r="O20" s="37">
        <v>5.6036191537299366E-4</v>
      </c>
      <c r="P20" s="59" t="s">
        <v>3720</v>
      </c>
    </row>
    <row r="21" spans="1:16" ht="15" x14ac:dyDescent="0.25">
      <c r="A21" s="59" t="s">
        <v>3721</v>
      </c>
      <c r="B21" s="9" t="s">
        <v>1082</v>
      </c>
      <c r="C21" s="3" t="s">
        <v>1083</v>
      </c>
      <c r="D21" s="3" t="s">
        <v>142</v>
      </c>
      <c r="E21" s="74" t="s">
        <v>3721</v>
      </c>
      <c r="F21" s="3" t="s">
        <v>669</v>
      </c>
      <c r="G21" s="3" t="s">
        <v>648</v>
      </c>
      <c r="H21" s="3" t="s">
        <v>73</v>
      </c>
      <c r="I21" s="8">
        <v>463399.99477200001</v>
      </c>
      <c r="J21" s="8">
        <v>1022</v>
      </c>
      <c r="K21" s="8">
        <v>0</v>
      </c>
      <c r="L21" s="8">
        <v>4735.9479465630002</v>
      </c>
      <c r="M21" s="37">
        <v>8.472782876370313E-4</v>
      </c>
      <c r="N21" s="37">
        <v>5.7108266968274703E-3</v>
      </c>
      <c r="O21" s="37">
        <v>1.3607051145964175E-3</v>
      </c>
      <c r="P21" s="59" t="s">
        <v>3720</v>
      </c>
    </row>
    <row r="22" spans="1:16" ht="15" x14ac:dyDescent="0.25">
      <c r="A22" s="59" t="s">
        <v>3721</v>
      </c>
      <c r="B22" s="9" t="s">
        <v>1084</v>
      </c>
      <c r="C22" s="3" t="s">
        <v>1085</v>
      </c>
      <c r="D22" s="3" t="s">
        <v>142</v>
      </c>
      <c r="E22" s="74" t="s">
        <v>3721</v>
      </c>
      <c r="F22" s="3" t="s">
        <v>1086</v>
      </c>
      <c r="G22" s="3" t="s">
        <v>275</v>
      </c>
      <c r="H22" s="3" t="s">
        <v>73</v>
      </c>
      <c r="I22" s="8">
        <v>46974.484729999996</v>
      </c>
      <c r="J22" s="8">
        <v>16360</v>
      </c>
      <c r="K22" s="8">
        <v>0</v>
      </c>
      <c r="L22" s="8">
        <v>7685.0257018120001</v>
      </c>
      <c r="M22" s="37">
        <v>4.6819960133575146E-4</v>
      </c>
      <c r="N22" s="37">
        <v>9.266962061009092E-3</v>
      </c>
      <c r="O22" s="37">
        <v>2.2080170424697058E-3</v>
      </c>
      <c r="P22" s="59" t="s">
        <v>3720</v>
      </c>
    </row>
    <row r="23" spans="1:16" ht="15" x14ac:dyDescent="0.25">
      <c r="A23" s="59" t="s">
        <v>3721</v>
      </c>
      <c r="B23" s="9" t="s">
        <v>1087</v>
      </c>
      <c r="C23" s="3" t="s">
        <v>1088</v>
      </c>
      <c r="D23" s="3" t="s">
        <v>142</v>
      </c>
      <c r="E23" s="74" t="s">
        <v>3721</v>
      </c>
      <c r="F23" s="3" t="s">
        <v>1089</v>
      </c>
      <c r="G23" s="3" t="s">
        <v>275</v>
      </c>
      <c r="H23" s="3" t="s">
        <v>73</v>
      </c>
      <c r="I23" s="8">
        <v>1438985.5390309999</v>
      </c>
      <c r="J23" s="8">
        <v>2059</v>
      </c>
      <c r="K23" s="8">
        <v>0</v>
      </c>
      <c r="L23" s="8">
        <v>29628.712248153002</v>
      </c>
      <c r="M23" s="37">
        <v>1.1632759920414081E-3</v>
      </c>
      <c r="N23" s="37">
        <v>3.5727681724662376E-2</v>
      </c>
      <c r="O23" s="37">
        <v>8.5127498760254813E-3</v>
      </c>
      <c r="P23" s="59" t="s">
        <v>3720</v>
      </c>
    </row>
    <row r="24" spans="1:16" ht="15" x14ac:dyDescent="0.25">
      <c r="A24" s="59" t="s">
        <v>3721</v>
      </c>
      <c r="B24" s="9" t="s">
        <v>1090</v>
      </c>
      <c r="C24" s="3" t="s">
        <v>1091</v>
      </c>
      <c r="D24" s="3" t="s">
        <v>142</v>
      </c>
      <c r="E24" s="74" t="s">
        <v>3721</v>
      </c>
      <c r="F24" s="3" t="s">
        <v>281</v>
      </c>
      <c r="G24" s="3" t="s">
        <v>275</v>
      </c>
      <c r="H24" s="3" t="s">
        <v>73</v>
      </c>
      <c r="I24" s="8">
        <v>1521959.333054</v>
      </c>
      <c r="J24" s="8">
        <v>3151</v>
      </c>
      <c r="K24" s="8">
        <v>0</v>
      </c>
      <c r="L24" s="8">
        <v>47956.938584085998</v>
      </c>
      <c r="M24" s="37">
        <v>9.9662127523538055E-4</v>
      </c>
      <c r="N24" s="37">
        <v>5.782871101082751E-2</v>
      </c>
      <c r="O24" s="37">
        <v>1.3778709637024097E-2</v>
      </c>
      <c r="P24" s="59" t="s">
        <v>3720</v>
      </c>
    </row>
    <row r="25" spans="1:16" ht="15" x14ac:dyDescent="0.25">
      <c r="A25" s="59" t="s">
        <v>3721</v>
      </c>
      <c r="B25" s="9" t="s">
        <v>1092</v>
      </c>
      <c r="C25" s="3" t="s">
        <v>1093</v>
      </c>
      <c r="D25" s="3" t="s">
        <v>142</v>
      </c>
      <c r="E25" s="74" t="s">
        <v>3721</v>
      </c>
      <c r="F25" s="3" t="s">
        <v>1094</v>
      </c>
      <c r="G25" s="3" t="s">
        <v>275</v>
      </c>
      <c r="H25" s="3" t="s">
        <v>73</v>
      </c>
      <c r="I25" s="8">
        <v>181209.43401500001</v>
      </c>
      <c r="J25" s="8">
        <v>13810</v>
      </c>
      <c r="K25" s="8">
        <v>0</v>
      </c>
      <c r="L25" s="8">
        <v>25025.022837123</v>
      </c>
      <c r="M25" s="37">
        <v>7.0402931878860652E-4</v>
      </c>
      <c r="N25" s="37">
        <v>3.0176338532325979E-2</v>
      </c>
      <c r="O25" s="37">
        <v>7.1900445172919606E-3</v>
      </c>
      <c r="P25" s="59" t="s">
        <v>3720</v>
      </c>
    </row>
    <row r="26" spans="1:16" ht="15" x14ac:dyDescent="0.25">
      <c r="A26" s="59" t="s">
        <v>3721</v>
      </c>
      <c r="B26" s="9" t="s">
        <v>1095</v>
      </c>
      <c r="C26" s="3" t="s">
        <v>1096</v>
      </c>
      <c r="D26" s="3" t="s">
        <v>142</v>
      </c>
      <c r="E26" s="74" t="s">
        <v>3721</v>
      </c>
      <c r="F26" s="3" t="s">
        <v>427</v>
      </c>
      <c r="G26" s="3" t="s">
        <v>275</v>
      </c>
      <c r="H26" s="3" t="s">
        <v>73</v>
      </c>
      <c r="I26" s="8">
        <v>1512812.2883220001</v>
      </c>
      <c r="J26" s="8">
        <v>3389</v>
      </c>
      <c r="K26" s="8">
        <v>0</v>
      </c>
      <c r="L26" s="8">
        <v>51269.208451202998</v>
      </c>
      <c r="M26" s="37">
        <v>1.1312714975429839E-3</v>
      </c>
      <c r="N26" s="37">
        <v>6.1822800345773983E-2</v>
      </c>
      <c r="O26" s="37">
        <v>1.4730371817428879E-2</v>
      </c>
      <c r="P26" s="59" t="s">
        <v>3720</v>
      </c>
    </row>
    <row r="27" spans="1:16" ht="15" x14ac:dyDescent="0.25">
      <c r="A27" s="59" t="s">
        <v>3721</v>
      </c>
      <c r="B27" s="9" t="s">
        <v>1097</v>
      </c>
      <c r="C27" s="3" t="s">
        <v>1098</v>
      </c>
      <c r="D27" s="3" t="s">
        <v>142</v>
      </c>
      <c r="E27" s="74" t="s">
        <v>3721</v>
      </c>
      <c r="F27" s="3" t="s">
        <v>1099</v>
      </c>
      <c r="G27" s="3" t="s">
        <v>586</v>
      </c>
      <c r="H27" s="3" t="s">
        <v>73</v>
      </c>
      <c r="I27" s="8">
        <v>3452.1775449999996</v>
      </c>
      <c r="J27" s="8">
        <v>146100</v>
      </c>
      <c r="K27" s="8">
        <v>0</v>
      </c>
      <c r="L27" s="8">
        <v>5043.6313938160001</v>
      </c>
      <c r="M27" s="37">
        <v>8.9853985542893695E-4</v>
      </c>
      <c r="N27" s="37">
        <v>6.0818457334745118E-3</v>
      </c>
      <c r="O27" s="37">
        <v>1.4491069393372598E-3</v>
      </c>
      <c r="P27" s="59" t="s">
        <v>3720</v>
      </c>
    </row>
    <row r="28" spans="1:16" ht="15" x14ac:dyDescent="0.25">
      <c r="A28" s="59" t="s">
        <v>3721</v>
      </c>
      <c r="B28" s="9" t="s">
        <v>1100</v>
      </c>
      <c r="C28" s="3" t="s">
        <v>1101</v>
      </c>
      <c r="D28" s="3" t="s">
        <v>142</v>
      </c>
      <c r="E28" s="74" t="s">
        <v>3721</v>
      </c>
      <c r="F28" s="3" t="s">
        <v>763</v>
      </c>
      <c r="G28" s="3" t="s">
        <v>586</v>
      </c>
      <c r="H28" s="3" t="s">
        <v>73</v>
      </c>
      <c r="I28" s="8">
        <v>10769.74136</v>
      </c>
      <c r="J28" s="8">
        <v>97080</v>
      </c>
      <c r="K28" s="8">
        <v>0</v>
      </c>
      <c r="L28" s="8">
        <v>10455.264912221</v>
      </c>
      <c r="M28" s="37">
        <v>1.3982337118738468E-3</v>
      </c>
      <c r="N28" s="37">
        <v>1.2607445575166635E-2</v>
      </c>
      <c r="O28" s="37">
        <v>3.0039461161823246E-3</v>
      </c>
      <c r="P28" s="59" t="s">
        <v>3720</v>
      </c>
    </row>
    <row r="29" spans="1:16" ht="15" x14ac:dyDescent="0.25">
      <c r="A29" s="59" t="s">
        <v>3721</v>
      </c>
      <c r="B29" s="9" t="s">
        <v>1102</v>
      </c>
      <c r="C29" s="3" t="s">
        <v>1103</v>
      </c>
      <c r="D29" s="3" t="s">
        <v>142</v>
      </c>
      <c r="E29" s="74" t="s">
        <v>3721</v>
      </c>
      <c r="F29" s="3" t="s">
        <v>1104</v>
      </c>
      <c r="G29" s="3" t="s">
        <v>586</v>
      </c>
      <c r="H29" s="3" t="s">
        <v>73</v>
      </c>
      <c r="I29" s="8">
        <v>51723.897543999999</v>
      </c>
      <c r="J29" s="8">
        <v>8800</v>
      </c>
      <c r="K29" s="8">
        <v>0</v>
      </c>
      <c r="L29" s="8">
        <v>4551.7029838589997</v>
      </c>
      <c r="M29" s="37">
        <v>9.7457971626228445E-4</v>
      </c>
      <c r="N29" s="37">
        <v>5.4886555362407942E-3</v>
      </c>
      <c r="O29" s="37">
        <v>1.3077689197904968E-3</v>
      </c>
      <c r="P29" s="59" t="s">
        <v>3720</v>
      </c>
    </row>
    <row r="30" spans="1:16" ht="15" x14ac:dyDescent="0.25">
      <c r="A30" s="59" t="s">
        <v>3721</v>
      </c>
      <c r="B30" s="9" t="s">
        <v>1105</v>
      </c>
      <c r="C30" s="3" t="s">
        <v>1106</v>
      </c>
      <c r="D30" s="3" t="s">
        <v>142</v>
      </c>
      <c r="E30" s="74" t="s">
        <v>3721</v>
      </c>
      <c r="F30" s="3" t="s">
        <v>1107</v>
      </c>
      <c r="G30" s="3" t="s">
        <v>852</v>
      </c>
      <c r="H30" s="3" t="s">
        <v>73</v>
      </c>
      <c r="I30" s="8">
        <v>29588.036921999999</v>
      </c>
      <c r="J30" s="8">
        <v>5439</v>
      </c>
      <c r="K30" s="8">
        <v>0</v>
      </c>
      <c r="L30" s="8">
        <v>1609.293328127</v>
      </c>
      <c r="M30" s="37">
        <v>1.6707965535781401E-4</v>
      </c>
      <c r="N30" s="37">
        <v>1.9405608771447139E-3</v>
      </c>
      <c r="O30" s="37">
        <v>4.6237283162233129E-4</v>
      </c>
      <c r="P30" s="59" t="s">
        <v>3720</v>
      </c>
    </row>
    <row r="31" spans="1:16" ht="15" x14ac:dyDescent="0.25">
      <c r="A31" s="59" t="s">
        <v>3721</v>
      </c>
      <c r="B31" s="9" t="s">
        <v>1108</v>
      </c>
      <c r="C31" s="3" t="s">
        <v>1109</v>
      </c>
      <c r="D31" s="3" t="s">
        <v>142</v>
      </c>
      <c r="E31" s="74" t="s">
        <v>3721</v>
      </c>
      <c r="F31" s="3" t="s">
        <v>1110</v>
      </c>
      <c r="G31" s="3" t="s">
        <v>852</v>
      </c>
      <c r="H31" s="3" t="s">
        <v>73</v>
      </c>
      <c r="I31" s="8">
        <v>742799.54112900002</v>
      </c>
      <c r="J31" s="8">
        <v>1147</v>
      </c>
      <c r="K31" s="8">
        <v>0</v>
      </c>
      <c r="L31" s="8">
        <v>8519.910736748001</v>
      </c>
      <c r="M31" s="37">
        <v>6.328081824365239E-4</v>
      </c>
      <c r="N31" s="37">
        <v>1.0273705336081282E-2</v>
      </c>
      <c r="O31" s="37">
        <v>2.4478913717392815E-3</v>
      </c>
      <c r="P31" s="59" t="s">
        <v>3720</v>
      </c>
    </row>
    <row r="32" spans="1:16" ht="15" x14ac:dyDescent="0.25">
      <c r="A32" s="59" t="s">
        <v>3721</v>
      </c>
      <c r="B32" s="9" t="s">
        <v>1111</v>
      </c>
      <c r="C32" s="3" t="s">
        <v>1112</v>
      </c>
      <c r="D32" s="3" t="s">
        <v>142</v>
      </c>
      <c r="E32" s="74" t="s">
        <v>3721</v>
      </c>
      <c r="F32" s="3" t="s">
        <v>1113</v>
      </c>
      <c r="G32" s="3" t="s">
        <v>469</v>
      </c>
      <c r="H32" s="3" t="s">
        <v>73</v>
      </c>
      <c r="I32" s="8">
        <v>1423777.5606489999</v>
      </c>
      <c r="J32" s="8">
        <v>2107</v>
      </c>
      <c r="K32" s="8">
        <v>0</v>
      </c>
      <c r="L32" s="8">
        <v>29998.993202769001</v>
      </c>
      <c r="M32" s="37">
        <v>1.1042083340704598E-3</v>
      </c>
      <c r="N32" s="37">
        <v>3.6174183752304474E-2</v>
      </c>
      <c r="O32" s="37">
        <v>8.6191368537686143E-3</v>
      </c>
      <c r="P32" s="59" t="s">
        <v>3720</v>
      </c>
    </row>
    <row r="33" spans="1:16" ht="15" x14ac:dyDescent="0.25">
      <c r="A33" s="59" t="s">
        <v>3721</v>
      </c>
      <c r="B33" s="9" t="s">
        <v>1114</v>
      </c>
      <c r="C33" s="3" t="s">
        <v>1115</v>
      </c>
      <c r="D33" s="3" t="s">
        <v>142</v>
      </c>
      <c r="E33" s="74" t="s">
        <v>3721</v>
      </c>
      <c r="F33" s="3" t="s">
        <v>1116</v>
      </c>
      <c r="G33" s="3" t="s">
        <v>1117</v>
      </c>
      <c r="H33" s="3" t="s">
        <v>73</v>
      </c>
      <c r="I33" s="8">
        <v>73335.253689999998</v>
      </c>
      <c r="J33" s="8">
        <v>9321</v>
      </c>
      <c r="K33" s="8">
        <v>0</v>
      </c>
      <c r="L33" s="8">
        <v>6835.5789960439997</v>
      </c>
      <c r="M33" s="37">
        <v>6.6383637503342251E-4</v>
      </c>
      <c r="N33" s="37">
        <v>8.2426596447731683E-3</v>
      </c>
      <c r="O33" s="37">
        <v>1.9639589383356804E-3</v>
      </c>
      <c r="P33" s="59" t="s">
        <v>3720</v>
      </c>
    </row>
    <row r="34" spans="1:16" ht="15" x14ac:dyDescent="0.25">
      <c r="A34" s="59" t="s">
        <v>3721</v>
      </c>
      <c r="B34" s="9" t="s">
        <v>1118</v>
      </c>
      <c r="C34" s="3" t="s">
        <v>1119</v>
      </c>
      <c r="D34" s="3" t="s">
        <v>142</v>
      </c>
      <c r="E34" s="74" t="s">
        <v>3721</v>
      </c>
      <c r="F34" s="3" t="s">
        <v>1120</v>
      </c>
      <c r="G34" s="3" t="s">
        <v>1117</v>
      </c>
      <c r="H34" s="3" t="s">
        <v>73</v>
      </c>
      <c r="I34" s="8">
        <v>5889.0837240000001</v>
      </c>
      <c r="J34" s="8">
        <v>42120</v>
      </c>
      <c r="K34" s="8">
        <v>0</v>
      </c>
      <c r="L34" s="8">
        <v>2480.4820645899999</v>
      </c>
      <c r="M34" s="37">
        <v>2.0444597625731708E-4</v>
      </c>
      <c r="N34" s="37">
        <v>2.9910808470229571E-3</v>
      </c>
      <c r="O34" s="37">
        <v>7.1267772999949618E-4</v>
      </c>
      <c r="P34" s="59" t="s">
        <v>3720</v>
      </c>
    </row>
    <row r="35" spans="1:16" ht="15" x14ac:dyDescent="0.25">
      <c r="A35" s="59" t="s">
        <v>3721</v>
      </c>
      <c r="B35" s="9" t="s">
        <v>1121</v>
      </c>
      <c r="C35" s="3" t="s">
        <v>1122</v>
      </c>
      <c r="D35" s="3" t="s">
        <v>142</v>
      </c>
      <c r="E35" s="74" t="s">
        <v>3721</v>
      </c>
      <c r="F35" s="3" t="s">
        <v>1123</v>
      </c>
      <c r="G35" s="3" t="s">
        <v>1124</v>
      </c>
      <c r="H35" s="3" t="s">
        <v>73</v>
      </c>
      <c r="I35" s="8">
        <v>122473.892785</v>
      </c>
      <c r="J35" s="8">
        <v>8007</v>
      </c>
      <c r="K35" s="8">
        <v>0</v>
      </c>
      <c r="L35" s="8">
        <v>9806.4845951219977</v>
      </c>
      <c r="M35" s="37">
        <v>1.0509901505264057E-3</v>
      </c>
      <c r="N35" s="37">
        <v>1.182511604007239E-2</v>
      </c>
      <c r="O35" s="37">
        <v>2.8175423157843983E-3</v>
      </c>
      <c r="P35" s="59" t="s">
        <v>3720</v>
      </c>
    </row>
    <row r="36" spans="1:16" ht="15" x14ac:dyDescent="0.25">
      <c r="A36" s="59" t="s">
        <v>3721</v>
      </c>
      <c r="B36" s="9" t="s">
        <v>1125</v>
      </c>
      <c r="C36" s="3" t="s">
        <v>1126</v>
      </c>
      <c r="D36" s="3" t="s">
        <v>142</v>
      </c>
      <c r="E36" s="74" t="s">
        <v>3721</v>
      </c>
      <c r="F36" s="3" t="s">
        <v>808</v>
      </c>
      <c r="G36" s="3" t="s">
        <v>809</v>
      </c>
      <c r="H36" s="3" t="s">
        <v>73</v>
      </c>
      <c r="I36" s="8">
        <v>244714.710731</v>
      </c>
      <c r="J36" s="8">
        <v>2562</v>
      </c>
      <c r="K36" s="8">
        <v>0</v>
      </c>
      <c r="L36" s="8">
        <v>6269.5908889080001</v>
      </c>
      <c r="M36" s="37">
        <v>6.8496775385824642E-4</v>
      </c>
      <c r="N36" s="37">
        <v>7.5601648140044197E-3</v>
      </c>
      <c r="O36" s="37">
        <v>1.8013425158431965E-3</v>
      </c>
      <c r="P36" s="59" t="s">
        <v>3720</v>
      </c>
    </row>
    <row r="37" spans="1:16" ht="15" x14ac:dyDescent="0.25">
      <c r="A37" s="59" t="s">
        <v>3721</v>
      </c>
      <c r="B37" s="9" t="s">
        <v>1127</v>
      </c>
      <c r="C37" s="3" t="s">
        <v>1128</v>
      </c>
      <c r="D37" s="3" t="s">
        <v>142</v>
      </c>
      <c r="E37" s="74" t="s">
        <v>3721</v>
      </c>
      <c r="F37" s="3" t="s">
        <v>324</v>
      </c>
      <c r="G37" s="3" t="s">
        <v>309</v>
      </c>
      <c r="H37" s="3" t="s">
        <v>73</v>
      </c>
      <c r="I37" s="8">
        <v>224730.67012600001</v>
      </c>
      <c r="J37" s="8">
        <v>5860</v>
      </c>
      <c r="K37" s="8">
        <v>0</v>
      </c>
      <c r="L37" s="8">
        <v>13169.217269145</v>
      </c>
      <c r="M37" s="37">
        <v>1.8089336903859804E-3</v>
      </c>
      <c r="N37" s="37">
        <v>1.5880055778808626E-2</v>
      </c>
      <c r="O37" s="37">
        <v>3.7837031773885212E-3</v>
      </c>
      <c r="P37" s="59" t="s">
        <v>3720</v>
      </c>
    </row>
    <row r="38" spans="1:16" ht="15" x14ac:dyDescent="0.25">
      <c r="A38" s="59" t="s">
        <v>3721</v>
      </c>
      <c r="B38" s="9" t="s">
        <v>1129</v>
      </c>
      <c r="C38" s="3" t="s">
        <v>1130</v>
      </c>
      <c r="D38" s="3" t="s">
        <v>142</v>
      </c>
      <c r="E38" s="74" t="s">
        <v>3721</v>
      </c>
      <c r="F38" s="3" t="s">
        <v>474</v>
      </c>
      <c r="G38" s="3" t="s">
        <v>309</v>
      </c>
      <c r="H38" s="3" t="s">
        <v>73</v>
      </c>
      <c r="I38" s="8">
        <v>220281.94926600001</v>
      </c>
      <c r="J38" s="8">
        <v>2610</v>
      </c>
      <c r="K38" s="8">
        <v>0</v>
      </c>
      <c r="L38" s="8">
        <v>5749.3588758879996</v>
      </c>
      <c r="M38" s="37">
        <v>1.225678405664458E-3</v>
      </c>
      <c r="N38" s="37">
        <v>6.9328448134425439E-3</v>
      </c>
      <c r="O38" s="37">
        <v>1.6518724691111937E-3</v>
      </c>
      <c r="P38" s="59" t="s">
        <v>3720</v>
      </c>
    </row>
    <row r="39" spans="1:16" ht="15" x14ac:dyDescent="0.25">
      <c r="A39" s="59" t="s">
        <v>3721</v>
      </c>
      <c r="B39" s="9" t="s">
        <v>1131</v>
      </c>
      <c r="C39" s="3" t="s">
        <v>1132</v>
      </c>
      <c r="D39" s="3" t="s">
        <v>142</v>
      </c>
      <c r="E39" s="74" t="s">
        <v>3721</v>
      </c>
      <c r="F39" s="3" t="s">
        <v>332</v>
      </c>
      <c r="G39" s="3" t="s">
        <v>309</v>
      </c>
      <c r="H39" s="3" t="s">
        <v>73</v>
      </c>
      <c r="I39" s="8">
        <v>546197.70255000005</v>
      </c>
      <c r="J39" s="8">
        <v>1845</v>
      </c>
      <c r="K39" s="8">
        <v>0</v>
      </c>
      <c r="L39" s="8">
        <v>10077.347612029002</v>
      </c>
      <c r="M39" s="37">
        <v>1.1617913790437444E-3</v>
      </c>
      <c r="N39" s="37">
        <v>1.2151735286227395E-2</v>
      </c>
      <c r="O39" s="37">
        <v>2.8953651078883215E-3</v>
      </c>
      <c r="P39" s="59" t="s">
        <v>3720</v>
      </c>
    </row>
    <row r="40" spans="1:16" ht="15" x14ac:dyDescent="0.25">
      <c r="A40" s="59" t="s">
        <v>3721</v>
      </c>
      <c r="B40" s="9" t="s">
        <v>1133</v>
      </c>
      <c r="C40" s="3" t="s">
        <v>1134</v>
      </c>
      <c r="D40" s="3" t="s">
        <v>142</v>
      </c>
      <c r="E40" s="74" t="s">
        <v>3721</v>
      </c>
      <c r="F40" s="3" t="s">
        <v>340</v>
      </c>
      <c r="G40" s="3" t="s">
        <v>309</v>
      </c>
      <c r="H40" s="3" t="s">
        <v>73</v>
      </c>
      <c r="I40" s="8">
        <v>19705.066015999997</v>
      </c>
      <c r="J40" s="8">
        <v>31500</v>
      </c>
      <c r="K40" s="8">
        <v>0</v>
      </c>
      <c r="L40" s="8">
        <v>6207.095794584</v>
      </c>
      <c r="M40" s="37">
        <v>8.0237737515937541E-4</v>
      </c>
      <c r="N40" s="37">
        <v>7.4848053174235377E-3</v>
      </c>
      <c r="O40" s="37">
        <v>1.7833867875616883E-3</v>
      </c>
      <c r="P40" s="59" t="s">
        <v>3720</v>
      </c>
    </row>
    <row r="41" spans="1:16" ht="15" x14ac:dyDescent="0.25">
      <c r="A41" s="59" t="s">
        <v>3721</v>
      </c>
      <c r="B41" s="9" t="s">
        <v>1135</v>
      </c>
      <c r="C41" s="3" t="s">
        <v>1136</v>
      </c>
      <c r="D41" s="3" t="s">
        <v>142</v>
      </c>
      <c r="E41" s="74" t="s">
        <v>3721</v>
      </c>
      <c r="F41" s="3" t="s">
        <v>340</v>
      </c>
      <c r="G41" s="3" t="s">
        <v>309</v>
      </c>
      <c r="H41" s="3" t="s">
        <v>73</v>
      </c>
      <c r="I41" s="8">
        <v>11446.241912</v>
      </c>
      <c r="J41" s="8">
        <v>31500</v>
      </c>
      <c r="K41" s="8">
        <v>0</v>
      </c>
      <c r="L41" s="8">
        <v>3605.566201392</v>
      </c>
      <c r="M41" s="37">
        <v>4.7538424330985368E-4</v>
      </c>
      <c r="N41" s="37">
        <v>4.3477597204233413E-3</v>
      </c>
      <c r="O41" s="37">
        <v>1.0359303832320546E-3</v>
      </c>
      <c r="P41" s="59" t="s">
        <v>3720</v>
      </c>
    </row>
    <row r="42" spans="1:16" ht="15" x14ac:dyDescent="0.25">
      <c r="A42" s="59" t="s">
        <v>3721</v>
      </c>
      <c r="B42" s="9" t="s">
        <v>1137</v>
      </c>
      <c r="C42" s="3" t="s">
        <v>1138</v>
      </c>
      <c r="D42" s="3" t="s">
        <v>142</v>
      </c>
      <c r="E42" s="74" t="s">
        <v>3721</v>
      </c>
      <c r="F42" s="3" t="s">
        <v>381</v>
      </c>
      <c r="G42" s="3" t="s">
        <v>309</v>
      </c>
      <c r="H42" s="3" t="s">
        <v>73</v>
      </c>
      <c r="I42" s="8">
        <v>1020888.9620919999</v>
      </c>
      <c r="J42" s="8">
        <v>916.2</v>
      </c>
      <c r="K42" s="8">
        <v>0</v>
      </c>
      <c r="L42" s="8">
        <v>9353.3846704339994</v>
      </c>
      <c r="M42" s="37">
        <v>1.3523664614249649E-3</v>
      </c>
      <c r="N42" s="37">
        <v>1.1278747039518529E-2</v>
      </c>
      <c r="O42" s="37">
        <v>2.6873602715764065E-3</v>
      </c>
      <c r="P42" s="59" t="s">
        <v>3720</v>
      </c>
    </row>
    <row r="43" spans="1:16" ht="15" x14ac:dyDescent="0.25">
      <c r="A43" s="59" t="s">
        <v>3721</v>
      </c>
      <c r="B43" s="9" t="s">
        <v>1139</v>
      </c>
      <c r="C43" s="3" t="s">
        <v>1140</v>
      </c>
      <c r="D43" s="3" t="s">
        <v>142</v>
      </c>
      <c r="E43" s="74" t="s">
        <v>3721</v>
      </c>
      <c r="F43" s="3" t="s">
        <v>399</v>
      </c>
      <c r="G43" s="3" t="s">
        <v>309</v>
      </c>
      <c r="H43" s="3" t="s">
        <v>73</v>
      </c>
      <c r="I43" s="8">
        <v>53462.855450000003</v>
      </c>
      <c r="J43" s="8">
        <v>23790</v>
      </c>
      <c r="K43" s="8">
        <v>0</v>
      </c>
      <c r="L43" s="8">
        <v>12718.813311143</v>
      </c>
      <c r="M43" s="37">
        <v>1.1255004130509055E-3</v>
      </c>
      <c r="N43" s="37">
        <v>1.5336937700498396E-2</v>
      </c>
      <c r="O43" s="37">
        <v>3.65429572270301E-3</v>
      </c>
      <c r="P43" s="59" t="s">
        <v>3720</v>
      </c>
    </row>
    <row r="44" spans="1:16" ht="15" x14ac:dyDescent="0.25">
      <c r="A44" s="59" t="s">
        <v>3721</v>
      </c>
      <c r="B44" s="9" t="s">
        <v>1141</v>
      </c>
      <c r="C44" s="3" t="s">
        <v>1142</v>
      </c>
      <c r="D44" s="3" t="s">
        <v>142</v>
      </c>
      <c r="E44" s="74" t="s">
        <v>3721</v>
      </c>
      <c r="F44" s="3" t="s">
        <v>308</v>
      </c>
      <c r="G44" s="3" t="s">
        <v>309</v>
      </c>
      <c r="H44" s="3" t="s">
        <v>73</v>
      </c>
      <c r="I44" s="8">
        <v>41533.962674000002</v>
      </c>
      <c r="J44" s="8">
        <v>19540</v>
      </c>
      <c r="K44" s="8">
        <v>0</v>
      </c>
      <c r="L44" s="8">
        <v>8115.7363066429998</v>
      </c>
      <c r="M44" s="37">
        <v>3.4248385766102795E-4</v>
      </c>
      <c r="N44" s="37">
        <v>9.7863329764898369E-3</v>
      </c>
      <c r="O44" s="37">
        <v>2.3317663170642003E-3</v>
      </c>
      <c r="P44" s="59" t="s">
        <v>3720</v>
      </c>
    </row>
    <row r="45" spans="1:16" ht="15" x14ac:dyDescent="0.25">
      <c r="A45" s="59" t="s">
        <v>3721</v>
      </c>
      <c r="B45" s="9" t="s">
        <v>1143</v>
      </c>
      <c r="C45" s="3" t="s">
        <v>1144</v>
      </c>
      <c r="D45" s="3" t="s">
        <v>142</v>
      </c>
      <c r="E45" s="74" t="s">
        <v>3721</v>
      </c>
      <c r="F45" s="3" t="s">
        <v>1145</v>
      </c>
      <c r="G45" s="3" t="s">
        <v>1146</v>
      </c>
      <c r="H45" s="3" t="s">
        <v>73</v>
      </c>
      <c r="I45" s="8">
        <v>192323.26457900001</v>
      </c>
      <c r="J45" s="8">
        <v>3863</v>
      </c>
      <c r="K45" s="8">
        <v>0</v>
      </c>
      <c r="L45" s="8">
        <v>7429.4477106599998</v>
      </c>
      <c r="M45" s="37">
        <v>1.7158354964735562E-4</v>
      </c>
      <c r="N45" s="37">
        <v>8.9587742110873846E-3</v>
      </c>
      <c r="O45" s="37">
        <v>2.1345858553741661E-3</v>
      </c>
      <c r="P45" s="59" t="s">
        <v>3720</v>
      </c>
    </row>
    <row r="46" spans="1:16" ht="15" x14ac:dyDescent="0.25">
      <c r="A46" s="59" t="s">
        <v>3721</v>
      </c>
      <c r="B46" s="9" t="s">
        <v>1147</v>
      </c>
      <c r="C46" s="3" t="s">
        <v>1148</v>
      </c>
      <c r="D46" s="3" t="s">
        <v>142</v>
      </c>
      <c r="E46" s="74" t="s">
        <v>3721</v>
      </c>
      <c r="F46" s="3" t="s">
        <v>1149</v>
      </c>
      <c r="G46" s="3" t="s">
        <v>1150</v>
      </c>
      <c r="H46" s="3" t="s">
        <v>73</v>
      </c>
      <c r="I46" s="8">
        <v>29069.018263999998</v>
      </c>
      <c r="J46" s="8">
        <v>64510</v>
      </c>
      <c r="K46" s="8">
        <v>0</v>
      </c>
      <c r="L46" s="8">
        <v>18752.423681436001</v>
      </c>
      <c r="M46" s="37">
        <v>4.5900546095991966E-4</v>
      </c>
      <c r="N46" s="37">
        <v>2.2612546210074733E-2</v>
      </c>
      <c r="O46" s="37">
        <v>5.3878376836736441E-3</v>
      </c>
      <c r="P46" s="59" t="s">
        <v>3720</v>
      </c>
    </row>
    <row r="47" spans="1:16" ht="15" x14ac:dyDescent="0.25">
      <c r="A47" s="59" t="s">
        <v>3721</v>
      </c>
      <c r="B47" s="9" t="s">
        <v>1151</v>
      </c>
      <c r="C47" s="3" t="s">
        <v>1152</v>
      </c>
      <c r="D47" s="3" t="s">
        <v>142</v>
      </c>
      <c r="E47" s="74" t="s">
        <v>3721</v>
      </c>
      <c r="F47" s="3" t="s">
        <v>479</v>
      </c>
      <c r="G47" s="3" t="s">
        <v>480</v>
      </c>
      <c r="H47" s="3" t="s">
        <v>73</v>
      </c>
      <c r="I47" s="8">
        <v>2787536.5064110002</v>
      </c>
      <c r="J47" s="8">
        <v>537</v>
      </c>
      <c r="K47" s="8">
        <v>0</v>
      </c>
      <c r="L47" s="8">
        <v>14969.07103943</v>
      </c>
      <c r="M47" s="37">
        <v>1.0074894816443243E-3</v>
      </c>
      <c r="N47" s="37">
        <v>1.8050403315923901E-2</v>
      </c>
      <c r="O47" s="37">
        <v>4.3008267307691707E-3</v>
      </c>
      <c r="P47" s="59" t="s">
        <v>3720</v>
      </c>
    </row>
    <row r="48" spans="1:16" ht="17.45" customHeight="1" x14ac:dyDescent="0.2">
      <c r="A48" s="60" t="s">
        <v>3722</v>
      </c>
      <c r="B48" s="40"/>
      <c r="C48" s="41"/>
      <c r="D48" s="41"/>
      <c r="E48" s="41"/>
      <c r="F48" s="41"/>
      <c r="G48" s="41"/>
      <c r="H48" s="41"/>
      <c r="I48" s="12"/>
      <c r="J48" s="12"/>
      <c r="K48" s="12"/>
      <c r="L48" s="12"/>
      <c r="M48" s="12"/>
      <c r="N48" s="12"/>
      <c r="O48" s="12"/>
    </row>
    <row r="49" spans="1:16" ht="15" x14ac:dyDescent="0.25">
      <c r="A49" s="59" t="s">
        <v>3721</v>
      </c>
      <c r="B49" s="7" t="s">
        <v>1153</v>
      </c>
      <c r="C49" s="71" t="s">
        <v>3721</v>
      </c>
      <c r="D49" s="71" t="s">
        <v>3721</v>
      </c>
      <c r="E49" s="71" t="s">
        <v>3721</v>
      </c>
      <c r="F49" s="71" t="s">
        <v>3721</v>
      </c>
      <c r="G49" s="71" t="s">
        <v>3721</v>
      </c>
      <c r="H49" s="71" t="s">
        <v>3721</v>
      </c>
      <c r="I49" s="78" t="s">
        <v>3721</v>
      </c>
      <c r="J49" s="78" t="s">
        <v>3721</v>
      </c>
      <c r="K49" s="8">
        <v>0</v>
      </c>
      <c r="L49" s="8">
        <v>172500.25309614194</v>
      </c>
      <c r="M49" s="72" t="s">
        <v>3721</v>
      </c>
      <c r="N49" s="37">
        <v>0.20800884251818461</v>
      </c>
      <c r="O49" s="37">
        <v>4.9561772913370099E-2</v>
      </c>
      <c r="P49" s="59" t="s">
        <v>3720</v>
      </c>
    </row>
    <row r="50" spans="1:16" ht="15" x14ac:dyDescent="0.25">
      <c r="A50" s="59" t="s">
        <v>3721</v>
      </c>
      <c r="B50" s="9" t="s">
        <v>1154</v>
      </c>
      <c r="C50" s="3" t="s">
        <v>1155</v>
      </c>
      <c r="D50" s="3" t="s">
        <v>142</v>
      </c>
      <c r="E50" s="74" t="s">
        <v>3721</v>
      </c>
      <c r="F50" s="3" t="s">
        <v>1156</v>
      </c>
      <c r="G50" s="3" t="s">
        <v>1157</v>
      </c>
      <c r="H50" s="3" t="s">
        <v>73</v>
      </c>
      <c r="I50" s="8">
        <v>6985.4478509999999</v>
      </c>
      <c r="J50" s="8">
        <v>14760</v>
      </c>
      <c r="K50" s="8">
        <v>0</v>
      </c>
      <c r="L50" s="8">
        <v>1031.0521028640001</v>
      </c>
      <c r="M50" s="37">
        <v>2.7161099909306792E-4</v>
      </c>
      <c r="N50" s="37">
        <v>1.2432906656267252E-3</v>
      </c>
      <c r="O50" s="37">
        <v>2.9623591424829724E-4</v>
      </c>
      <c r="P50" s="59" t="s">
        <v>3720</v>
      </c>
    </row>
    <row r="51" spans="1:16" ht="15" x14ac:dyDescent="0.25">
      <c r="A51" s="59" t="s">
        <v>3721</v>
      </c>
      <c r="B51" s="9" t="s">
        <v>1158</v>
      </c>
      <c r="C51" s="3" t="s">
        <v>1159</v>
      </c>
      <c r="D51" s="3" t="s">
        <v>142</v>
      </c>
      <c r="E51" s="74" t="s">
        <v>3721</v>
      </c>
      <c r="F51" s="3" t="s">
        <v>742</v>
      </c>
      <c r="G51" s="3" t="s">
        <v>304</v>
      </c>
      <c r="H51" s="3" t="s">
        <v>73</v>
      </c>
      <c r="I51" s="8">
        <v>2932121.8472740003</v>
      </c>
      <c r="J51" s="8">
        <v>125.9</v>
      </c>
      <c r="K51" s="8">
        <v>0</v>
      </c>
      <c r="L51" s="8">
        <v>3691.5414054160001</v>
      </c>
      <c r="M51" s="37">
        <v>9.2957496487688148E-4</v>
      </c>
      <c r="N51" s="37">
        <v>4.4514326272933943E-3</v>
      </c>
      <c r="O51" s="37">
        <v>1.0606322805425663E-3</v>
      </c>
      <c r="P51" s="59" t="s">
        <v>3720</v>
      </c>
    </row>
    <row r="52" spans="1:16" ht="15" x14ac:dyDescent="0.25">
      <c r="A52" s="59" t="s">
        <v>3721</v>
      </c>
      <c r="B52" s="9" t="s">
        <v>1160</v>
      </c>
      <c r="C52" s="3" t="s">
        <v>1161</v>
      </c>
      <c r="D52" s="3" t="s">
        <v>142</v>
      </c>
      <c r="E52" s="74" t="s">
        <v>3721</v>
      </c>
      <c r="F52" s="3" t="s">
        <v>1162</v>
      </c>
      <c r="G52" s="3" t="s">
        <v>304</v>
      </c>
      <c r="H52" s="3" t="s">
        <v>73</v>
      </c>
      <c r="I52" s="8">
        <v>14607.092774999999</v>
      </c>
      <c r="J52" s="8">
        <v>10550</v>
      </c>
      <c r="K52" s="8">
        <v>0</v>
      </c>
      <c r="L52" s="8">
        <v>1541.048287761</v>
      </c>
      <c r="M52" s="37">
        <v>1.1691461025549205E-3</v>
      </c>
      <c r="N52" s="37">
        <v>1.8582678277181334E-3</v>
      </c>
      <c r="O52" s="37">
        <v>4.427650621705477E-4</v>
      </c>
      <c r="P52" s="59" t="s">
        <v>3720</v>
      </c>
    </row>
    <row r="53" spans="1:16" ht="15" x14ac:dyDescent="0.25">
      <c r="A53" s="59" t="s">
        <v>3721</v>
      </c>
      <c r="B53" s="9" t="s">
        <v>1163</v>
      </c>
      <c r="C53" s="3" t="s">
        <v>1164</v>
      </c>
      <c r="D53" s="3" t="s">
        <v>142</v>
      </c>
      <c r="E53" s="74" t="s">
        <v>3721</v>
      </c>
      <c r="F53" s="3" t="s">
        <v>619</v>
      </c>
      <c r="G53" s="3" t="s">
        <v>304</v>
      </c>
      <c r="H53" s="3" t="s">
        <v>73</v>
      </c>
      <c r="I53" s="8">
        <v>20544.307364</v>
      </c>
      <c r="J53" s="8">
        <v>31450</v>
      </c>
      <c r="K53" s="8">
        <v>0</v>
      </c>
      <c r="L53" s="8">
        <v>6461.1846660020001</v>
      </c>
      <c r="M53" s="37">
        <v>1.9322664734679914E-3</v>
      </c>
      <c r="N53" s="37">
        <v>7.7911975173871684E-3</v>
      </c>
      <c r="O53" s="37">
        <v>1.8563901294061476E-3</v>
      </c>
      <c r="P53" s="59" t="s">
        <v>3720</v>
      </c>
    </row>
    <row r="54" spans="1:16" ht="15" x14ac:dyDescent="0.25">
      <c r="A54" s="59" t="s">
        <v>3721</v>
      </c>
      <c r="B54" s="9" t="s">
        <v>1165</v>
      </c>
      <c r="C54" s="3" t="s">
        <v>1166</v>
      </c>
      <c r="D54" s="3" t="s">
        <v>142</v>
      </c>
      <c r="E54" s="74" t="s">
        <v>3721</v>
      </c>
      <c r="F54" s="3" t="s">
        <v>1167</v>
      </c>
      <c r="G54" s="3" t="s">
        <v>818</v>
      </c>
      <c r="H54" s="3" t="s">
        <v>73</v>
      </c>
      <c r="I54" s="8">
        <v>28834.786384999999</v>
      </c>
      <c r="J54" s="8">
        <v>8760.6666659999992</v>
      </c>
      <c r="K54" s="8">
        <v>0</v>
      </c>
      <c r="L54" s="8">
        <v>2526.1195191219999</v>
      </c>
      <c r="M54" s="37">
        <v>8.1132163726285093E-4</v>
      </c>
      <c r="N54" s="37">
        <v>3.0461126160916479E-3</v>
      </c>
      <c r="O54" s="37">
        <v>7.2579001892233378E-4</v>
      </c>
      <c r="P54" s="59" t="s">
        <v>3720</v>
      </c>
    </row>
    <row r="55" spans="1:16" ht="15" x14ac:dyDescent="0.25">
      <c r="A55" s="59" t="s">
        <v>3721</v>
      </c>
      <c r="B55" s="9" t="s">
        <v>1168</v>
      </c>
      <c r="C55" s="3" t="s">
        <v>1169</v>
      </c>
      <c r="D55" s="3" t="s">
        <v>142</v>
      </c>
      <c r="E55" s="74" t="s">
        <v>3721</v>
      </c>
      <c r="F55" s="3" t="s">
        <v>1167</v>
      </c>
      <c r="G55" s="3" t="s">
        <v>818</v>
      </c>
      <c r="H55" s="3" t="s">
        <v>73</v>
      </c>
      <c r="I55" s="8">
        <v>7298.1985139999997</v>
      </c>
      <c r="J55" s="8">
        <v>8861</v>
      </c>
      <c r="K55" s="8">
        <v>0</v>
      </c>
      <c r="L55" s="8">
        <v>646.69337028999996</v>
      </c>
      <c r="M55" s="37">
        <v>2.0534871624809455E-4</v>
      </c>
      <c r="N55" s="37">
        <v>7.798129973944671E-4</v>
      </c>
      <c r="O55" s="37">
        <v>1.858041909366438E-4</v>
      </c>
      <c r="P55" s="59" t="s">
        <v>3720</v>
      </c>
    </row>
    <row r="56" spans="1:16" ht="15" x14ac:dyDescent="0.25">
      <c r="A56" s="59" t="s">
        <v>3721</v>
      </c>
      <c r="B56" s="9" t="s">
        <v>1170</v>
      </c>
      <c r="C56" s="3" t="s">
        <v>1171</v>
      </c>
      <c r="D56" s="3" t="s">
        <v>142</v>
      </c>
      <c r="E56" s="74" t="s">
        <v>3721</v>
      </c>
      <c r="F56" s="3" t="s">
        <v>606</v>
      </c>
      <c r="G56" s="3" t="s">
        <v>607</v>
      </c>
      <c r="H56" s="3" t="s">
        <v>73</v>
      </c>
      <c r="I56" s="8">
        <v>2125.8548409999999</v>
      </c>
      <c r="J56" s="8">
        <v>41100</v>
      </c>
      <c r="K56" s="8">
        <v>0</v>
      </c>
      <c r="L56" s="8">
        <v>873.72633960899998</v>
      </c>
      <c r="M56" s="37">
        <v>7.1896077067305536E-4</v>
      </c>
      <c r="N56" s="37">
        <v>1.0535799299866832E-3</v>
      </c>
      <c r="O56" s="37">
        <v>2.5103398780520309E-4</v>
      </c>
      <c r="P56" s="59" t="s">
        <v>3720</v>
      </c>
    </row>
    <row r="57" spans="1:16" ht="15" x14ac:dyDescent="0.25">
      <c r="A57" s="59" t="s">
        <v>3721</v>
      </c>
      <c r="B57" s="9" t="s">
        <v>1172</v>
      </c>
      <c r="C57" s="3" t="s">
        <v>1173</v>
      </c>
      <c r="D57" s="3" t="s">
        <v>142</v>
      </c>
      <c r="E57" s="74" t="s">
        <v>3721</v>
      </c>
      <c r="F57" s="3" t="s">
        <v>1174</v>
      </c>
      <c r="G57" s="3" t="s">
        <v>361</v>
      </c>
      <c r="H57" s="3" t="s">
        <v>73</v>
      </c>
      <c r="I57" s="8">
        <v>15046.643027</v>
      </c>
      <c r="J57" s="8">
        <v>8921</v>
      </c>
      <c r="K57" s="8">
        <v>0</v>
      </c>
      <c r="L57" s="8">
        <v>1342.311024395</v>
      </c>
      <c r="M57" s="37">
        <v>1.0253309867663269E-3</v>
      </c>
      <c r="N57" s="37">
        <v>1.6186211757508856E-3</v>
      </c>
      <c r="O57" s="37">
        <v>3.8566502353535443E-4</v>
      </c>
      <c r="P57" s="59" t="s">
        <v>3720</v>
      </c>
    </row>
    <row r="58" spans="1:16" ht="15" x14ac:dyDescent="0.25">
      <c r="A58" s="59" t="s">
        <v>3721</v>
      </c>
      <c r="B58" s="9" t="s">
        <v>1175</v>
      </c>
      <c r="C58" s="3" t="s">
        <v>1176</v>
      </c>
      <c r="D58" s="3" t="s">
        <v>142</v>
      </c>
      <c r="E58" s="74" t="s">
        <v>3721</v>
      </c>
      <c r="F58" s="3" t="s">
        <v>1177</v>
      </c>
      <c r="G58" s="3" t="s">
        <v>361</v>
      </c>
      <c r="H58" s="3" t="s">
        <v>73</v>
      </c>
      <c r="I58" s="8">
        <v>85642.780434</v>
      </c>
      <c r="J58" s="8">
        <v>5901</v>
      </c>
      <c r="K58" s="8">
        <v>0</v>
      </c>
      <c r="L58" s="8">
        <v>5053.7804734279998</v>
      </c>
      <c r="M58" s="37">
        <v>1.0836605806625174E-3</v>
      </c>
      <c r="N58" s="37">
        <v>6.0940839665485254E-3</v>
      </c>
      <c r="O58" s="37">
        <v>1.4520229140676231E-3</v>
      </c>
      <c r="P58" s="59" t="s">
        <v>3720</v>
      </c>
    </row>
    <row r="59" spans="1:16" ht="15" x14ac:dyDescent="0.25">
      <c r="A59" s="59" t="s">
        <v>3721</v>
      </c>
      <c r="B59" s="9" t="s">
        <v>1178</v>
      </c>
      <c r="C59" s="3" t="s">
        <v>1179</v>
      </c>
      <c r="D59" s="3" t="s">
        <v>142</v>
      </c>
      <c r="E59" s="74" t="s">
        <v>3721</v>
      </c>
      <c r="F59" s="3" t="s">
        <v>1180</v>
      </c>
      <c r="G59" s="3" t="s">
        <v>361</v>
      </c>
      <c r="H59" s="3" t="s">
        <v>73</v>
      </c>
      <c r="I59" s="8">
        <v>779014.36848900001</v>
      </c>
      <c r="J59" s="8">
        <v>467.2</v>
      </c>
      <c r="K59" s="8">
        <v>0</v>
      </c>
      <c r="L59" s="8">
        <v>3639.5551291840002</v>
      </c>
      <c r="M59" s="37">
        <v>7.3916717163536282E-4</v>
      </c>
      <c r="N59" s="37">
        <v>4.3887451532070697E-3</v>
      </c>
      <c r="O59" s="37">
        <v>1.0456958849664618E-3</v>
      </c>
      <c r="P59" s="59" t="s">
        <v>3720</v>
      </c>
    </row>
    <row r="60" spans="1:16" ht="15" x14ac:dyDescent="0.25">
      <c r="A60" s="59" t="s">
        <v>3721</v>
      </c>
      <c r="B60" s="9" t="s">
        <v>1181</v>
      </c>
      <c r="C60" s="3" t="s">
        <v>1182</v>
      </c>
      <c r="D60" s="3" t="s">
        <v>142</v>
      </c>
      <c r="E60" s="74" t="s">
        <v>3721</v>
      </c>
      <c r="F60" s="3" t="s">
        <v>1183</v>
      </c>
      <c r="G60" s="3" t="s">
        <v>361</v>
      </c>
      <c r="H60" s="3" t="s">
        <v>73</v>
      </c>
      <c r="I60" s="8">
        <v>59158.093489999999</v>
      </c>
      <c r="J60" s="8">
        <v>8890</v>
      </c>
      <c r="K60" s="8">
        <v>0</v>
      </c>
      <c r="L60" s="8">
        <v>5259.1545112639997</v>
      </c>
      <c r="M60" s="37">
        <v>9.559666456108065E-4</v>
      </c>
      <c r="N60" s="37">
        <v>6.3417335504001079E-3</v>
      </c>
      <c r="O60" s="37">
        <v>1.5110297922769941E-3</v>
      </c>
      <c r="P60" s="59" t="s">
        <v>3720</v>
      </c>
    </row>
    <row r="61" spans="1:16" ht="15" x14ac:dyDescent="0.25">
      <c r="A61" s="59" t="s">
        <v>3721</v>
      </c>
      <c r="B61" s="9" t="s">
        <v>1184</v>
      </c>
      <c r="C61" s="3" t="s">
        <v>1185</v>
      </c>
      <c r="D61" s="3" t="s">
        <v>142</v>
      </c>
      <c r="E61" s="74" t="s">
        <v>3721</v>
      </c>
      <c r="F61" s="3" t="s">
        <v>822</v>
      </c>
      <c r="G61" s="3" t="s">
        <v>648</v>
      </c>
      <c r="H61" s="3" t="s">
        <v>73</v>
      </c>
      <c r="I61" s="8">
        <v>25174.141717999999</v>
      </c>
      <c r="J61" s="8">
        <v>19810</v>
      </c>
      <c r="K61" s="8">
        <v>0</v>
      </c>
      <c r="L61" s="8">
        <v>4986.9974743109997</v>
      </c>
      <c r="M61" s="37">
        <v>1.9910681409061512E-3</v>
      </c>
      <c r="N61" s="37">
        <v>6.0135539145811361E-3</v>
      </c>
      <c r="O61" s="37">
        <v>1.4328352098335556E-3</v>
      </c>
      <c r="P61" s="59" t="s">
        <v>3720</v>
      </c>
    </row>
    <row r="62" spans="1:16" ht="15" x14ac:dyDescent="0.25">
      <c r="A62" s="59" t="s">
        <v>3721</v>
      </c>
      <c r="B62" s="9" t="s">
        <v>1186</v>
      </c>
      <c r="C62" s="3" t="s">
        <v>1187</v>
      </c>
      <c r="D62" s="3" t="s">
        <v>142</v>
      </c>
      <c r="E62" s="74" t="s">
        <v>3721</v>
      </c>
      <c r="F62" s="3" t="s">
        <v>1188</v>
      </c>
      <c r="G62" s="3" t="s">
        <v>648</v>
      </c>
      <c r="H62" s="3" t="s">
        <v>73</v>
      </c>
      <c r="I62" s="8">
        <v>11624.90338</v>
      </c>
      <c r="J62" s="8">
        <v>3816</v>
      </c>
      <c r="K62" s="8">
        <v>0</v>
      </c>
      <c r="L62" s="8">
        <v>443.60631298699997</v>
      </c>
      <c r="M62" s="37">
        <v>2.0182092389091754E-4</v>
      </c>
      <c r="N62" s="37">
        <v>5.349211612272652E-4</v>
      </c>
      <c r="O62" s="37">
        <v>1.274543947187449E-4</v>
      </c>
      <c r="P62" s="59" t="s">
        <v>3720</v>
      </c>
    </row>
    <row r="63" spans="1:16" ht="15" x14ac:dyDescent="0.25">
      <c r="A63" s="59" t="s">
        <v>3721</v>
      </c>
      <c r="B63" s="9" t="s">
        <v>1189</v>
      </c>
      <c r="C63" s="3" t="s">
        <v>1190</v>
      </c>
      <c r="D63" s="3" t="s">
        <v>142</v>
      </c>
      <c r="E63" s="74" t="s">
        <v>3721</v>
      </c>
      <c r="F63" s="3" t="s">
        <v>752</v>
      </c>
      <c r="G63" s="3" t="s">
        <v>648</v>
      </c>
      <c r="H63" s="3" t="s">
        <v>73</v>
      </c>
      <c r="I63" s="8">
        <v>8472.6815839999999</v>
      </c>
      <c r="J63" s="8">
        <v>24790</v>
      </c>
      <c r="K63" s="8">
        <v>0</v>
      </c>
      <c r="L63" s="8">
        <v>2100.3777646160001</v>
      </c>
      <c r="M63" s="37">
        <v>4.5289394950392807E-4</v>
      </c>
      <c r="N63" s="37">
        <v>2.5327333718473113E-3</v>
      </c>
      <c r="O63" s="37">
        <v>6.0346836560391305E-4</v>
      </c>
      <c r="P63" s="59" t="s">
        <v>3720</v>
      </c>
    </row>
    <row r="64" spans="1:16" ht="15" x14ac:dyDescent="0.25">
      <c r="A64" s="59" t="s">
        <v>3721</v>
      </c>
      <c r="B64" s="9" t="s">
        <v>1191</v>
      </c>
      <c r="C64" s="3" t="s">
        <v>1192</v>
      </c>
      <c r="D64" s="3" t="s">
        <v>142</v>
      </c>
      <c r="E64" s="74" t="s">
        <v>3721</v>
      </c>
      <c r="F64" s="3" t="s">
        <v>1193</v>
      </c>
      <c r="G64" s="3" t="s">
        <v>648</v>
      </c>
      <c r="H64" s="3" t="s">
        <v>73</v>
      </c>
      <c r="I64" s="8">
        <v>355038.05036300002</v>
      </c>
      <c r="J64" s="8">
        <v>950.7</v>
      </c>
      <c r="K64" s="8">
        <v>0</v>
      </c>
      <c r="L64" s="8">
        <v>3375.3467446480004</v>
      </c>
      <c r="M64" s="37">
        <v>1.1733528322671713E-3</v>
      </c>
      <c r="N64" s="37">
        <v>4.0701503728254873E-3</v>
      </c>
      <c r="O64" s="37">
        <v>9.6978506326532855E-4</v>
      </c>
      <c r="P64" s="59" t="s">
        <v>3720</v>
      </c>
    </row>
    <row r="65" spans="1:16" ht="15" x14ac:dyDescent="0.25">
      <c r="A65" s="59" t="s">
        <v>3721</v>
      </c>
      <c r="B65" s="9" t="s">
        <v>1194</v>
      </c>
      <c r="C65" s="3" t="s">
        <v>1195</v>
      </c>
      <c r="D65" s="3" t="s">
        <v>142</v>
      </c>
      <c r="E65" s="74" t="s">
        <v>3721</v>
      </c>
      <c r="F65" s="3" t="s">
        <v>1196</v>
      </c>
      <c r="G65" s="3" t="s">
        <v>648</v>
      </c>
      <c r="H65" s="3" t="s">
        <v>73</v>
      </c>
      <c r="I65" s="8">
        <v>23361.712270999997</v>
      </c>
      <c r="J65" s="8">
        <v>8450</v>
      </c>
      <c r="K65" s="8">
        <v>0</v>
      </c>
      <c r="L65" s="8">
        <v>1974.064686895</v>
      </c>
      <c r="M65" s="37">
        <v>1.1088428563976705E-3</v>
      </c>
      <c r="N65" s="37">
        <v>2.3804191774037188E-3</v>
      </c>
      <c r="O65" s="37">
        <v>5.671768242198668E-4</v>
      </c>
      <c r="P65" s="59" t="s">
        <v>3720</v>
      </c>
    </row>
    <row r="66" spans="1:16" ht="15" x14ac:dyDescent="0.25">
      <c r="A66" s="59" t="s">
        <v>3721</v>
      </c>
      <c r="B66" s="9" t="s">
        <v>1197</v>
      </c>
      <c r="C66" s="3" t="s">
        <v>1198</v>
      </c>
      <c r="D66" s="3" t="s">
        <v>142</v>
      </c>
      <c r="E66" s="74" t="s">
        <v>3721</v>
      </c>
      <c r="F66" s="3" t="s">
        <v>1199</v>
      </c>
      <c r="G66" s="3" t="s">
        <v>275</v>
      </c>
      <c r="H66" s="3" t="s">
        <v>73</v>
      </c>
      <c r="I66" s="8">
        <v>20556.033202000002</v>
      </c>
      <c r="J66" s="8">
        <v>17300</v>
      </c>
      <c r="K66" s="8">
        <v>0</v>
      </c>
      <c r="L66" s="8">
        <v>3556.1937440030001</v>
      </c>
      <c r="M66" s="37">
        <v>5.7981671328284721E-4</v>
      </c>
      <c r="N66" s="37">
        <v>4.2882241108840296E-3</v>
      </c>
      <c r="O66" s="37">
        <v>1.0217449749363066E-3</v>
      </c>
      <c r="P66" s="59" t="s">
        <v>3720</v>
      </c>
    </row>
    <row r="67" spans="1:16" ht="15" x14ac:dyDescent="0.25">
      <c r="A67" s="59" t="s">
        <v>3721</v>
      </c>
      <c r="B67" s="9" t="s">
        <v>1200</v>
      </c>
      <c r="C67" s="3" t="s">
        <v>1201</v>
      </c>
      <c r="D67" s="3" t="s">
        <v>142</v>
      </c>
      <c r="E67" s="74" t="s">
        <v>3721</v>
      </c>
      <c r="F67" s="3" t="s">
        <v>1202</v>
      </c>
      <c r="G67" s="3" t="s">
        <v>586</v>
      </c>
      <c r="H67" s="3" t="s">
        <v>73</v>
      </c>
      <c r="I67" s="8">
        <v>18743.688971</v>
      </c>
      <c r="J67" s="8">
        <v>11260</v>
      </c>
      <c r="K67" s="8">
        <v>0</v>
      </c>
      <c r="L67" s="8">
        <v>2110.539377994</v>
      </c>
      <c r="M67" s="37">
        <v>6.9047243372732372E-4</v>
      </c>
      <c r="N67" s="37">
        <v>2.5449867187203562E-3</v>
      </c>
      <c r="O67" s="37">
        <v>6.0638794146327822E-4</v>
      </c>
      <c r="P67" s="59" t="s">
        <v>3720</v>
      </c>
    </row>
    <row r="68" spans="1:16" ht="15" x14ac:dyDescent="0.25">
      <c r="A68" s="59" t="s">
        <v>3721</v>
      </c>
      <c r="B68" s="9" t="s">
        <v>1203</v>
      </c>
      <c r="C68" s="3" t="s">
        <v>1204</v>
      </c>
      <c r="D68" s="3" t="s">
        <v>142</v>
      </c>
      <c r="E68" s="74" t="s">
        <v>3721</v>
      </c>
      <c r="F68" s="3" t="s">
        <v>1205</v>
      </c>
      <c r="G68" s="3" t="s">
        <v>586</v>
      </c>
      <c r="H68" s="3" t="s">
        <v>73</v>
      </c>
      <c r="I68" s="8">
        <v>51938.209091999997</v>
      </c>
      <c r="J68" s="8">
        <v>12130</v>
      </c>
      <c r="K68" s="8">
        <v>0</v>
      </c>
      <c r="L68" s="8">
        <v>6300.1047625009996</v>
      </c>
      <c r="M68" s="37">
        <v>1.429582345585126E-3</v>
      </c>
      <c r="N68" s="37">
        <v>7.5969598645211772E-3</v>
      </c>
      <c r="O68" s="37">
        <v>1.8101095851464552E-3</v>
      </c>
      <c r="P68" s="59" t="s">
        <v>3720</v>
      </c>
    </row>
    <row r="69" spans="1:16" ht="15" x14ac:dyDescent="0.25">
      <c r="A69" s="59" t="s">
        <v>3721</v>
      </c>
      <c r="B69" s="9" t="s">
        <v>1206</v>
      </c>
      <c r="C69" s="3" t="s">
        <v>1207</v>
      </c>
      <c r="D69" s="3" t="s">
        <v>142</v>
      </c>
      <c r="E69" s="74" t="s">
        <v>3721</v>
      </c>
      <c r="F69" s="3" t="s">
        <v>585</v>
      </c>
      <c r="G69" s="3" t="s">
        <v>586</v>
      </c>
      <c r="H69" s="3" t="s">
        <v>73</v>
      </c>
      <c r="I69" s="8">
        <v>1065595.884569</v>
      </c>
      <c r="J69" s="8">
        <v>58.3</v>
      </c>
      <c r="K69" s="8">
        <v>0</v>
      </c>
      <c r="L69" s="8">
        <v>621.24240062900003</v>
      </c>
      <c r="M69" s="37">
        <v>8.4239784870316508E-4</v>
      </c>
      <c r="N69" s="37">
        <v>7.4912303233569443E-4</v>
      </c>
      <c r="O69" s="37">
        <v>1.7849176584669034E-4</v>
      </c>
      <c r="P69" s="59" t="s">
        <v>3720</v>
      </c>
    </row>
    <row r="70" spans="1:16" ht="15" x14ac:dyDescent="0.25">
      <c r="A70" s="59" t="s">
        <v>3721</v>
      </c>
      <c r="B70" s="9" t="s">
        <v>1208</v>
      </c>
      <c r="C70" s="3" t="s">
        <v>1209</v>
      </c>
      <c r="D70" s="3" t="s">
        <v>142</v>
      </c>
      <c r="E70" s="74" t="s">
        <v>3721</v>
      </c>
      <c r="F70" s="3" t="s">
        <v>1210</v>
      </c>
      <c r="G70" s="3" t="s">
        <v>586</v>
      </c>
      <c r="H70" s="3" t="s">
        <v>73</v>
      </c>
      <c r="I70" s="8">
        <v>7950.5141780000004</v>
      </c>
      <c r="J70" s="8">
        <v>42230</v>
      </c>
      <c r="K70" s="8">
        <v>0</v>
      </c>
      <c r="L70" s="8">
        <v>3357.5021372360002</v>
      </c>
      <c r="M70" s="37">
        <v>1.2420035264370302E-3</v>
      </c>
      <c r="N70" s="37">
        <v>4.0486325137711419E-3</v>
      </c>
      <c r="O70" s="37">
        <v>9.6465805409051383E-4</v>
      </c>
      <c r="P70" s="59" t="s">
        <v>3720</v>
      </c>
    </row>
    <row r="71" spans="1:16" ht="15" x14ac:dyDescent="0.25">
      <c r="A71" s="59" t="s">
        <v>3721</v>
      </c>
      <c r="B71" s="9" t="s">
        <v>1211</v>
      </c>
      <c r="C71" s="3" t="s">
        <v>1212</v>
      </c>
      <c r="D71" s="3" t="s">
        <v>142</v>
      </c>
      <c r="E71" s="74" t="s">
        <v>3721</v>
      </c>
      <c r="F71" s="3" t="s">
        <v>1213</v>
      </c>
      <c r="G71" s="3" t="s">
        <v>852</v>
      </c>
      <c r="H71" s="3" t="s">
        <v>73</v>
      </c>
      <c r="I71" s="8">
        <v>114094.715277</v>
      </c>
      <c r="J71" s="8">
        <v>2923</v>
      </c>
      <c r="K71" s="8">
        <v>0</v>
      </c>
      <c r="L71" s="8">
        <v>3334.9885275409997</v>
      </c>
      <c r="M71" s="37">
        <v>1.2125508897969212E-3</v>
      </c>
      <c r="N71" s="37">
        <v>4.0214845542203056E-3</v>
      </c>
      <c r="O71" s="37">
        <v>9.581895742411424E-4</v>
      </c>
      <c r="P71" s="59" t="s">
        <v>3720</v>
      </c>
    </row>
    <row r="72" spans="1:16" ht="15" x14ac:dyDescent="0.25">
      <c r="A72" s="59" t="s">
        <v>3721</v>
      </c>
      <c r="B72" s="9" t="s">
        <v>1214</v>
      </c>
      <c r="C72" s="3" t="s">
        <v>1215</v>
      </c>
      <c r="D72" s="3" t="s">
        <v>142</v>
      </c>
      <c r="E72" s="74" t="s">
        <v>3721</v>
      </c>
      <c r="F72" s="3" t="s">
        <v>1216</v>
      </c>
      <c r="G72" s="3" t="s">
        <v>852</v>
      </c>
      <c r="H72" s="3" t="s">
        <v>73</v>
      </c>
      <c r="I72" s="8">
        <v>103789.312313</v>
      </c>
      <c r="J72" s="8">
        <v>2185</v>
      </c>
      <c r="K72" s="8">
        <v>0</v>
      </c>
      <c r="L72" s="8">
        <v>2267.7964740489997</v>
      </c>
      <c r="M72" s="37">
        <v>1.1021841413160864E-3</v>
      </c>
      <c r="N72" s="37">
        <v>2.7346146522512146E-3</v>
      </c>
      <c r="O72" s="37">
        <v>6.515701388444614E-4</v>
      </c>
      <c r="P72" s="59" t="s">
        <v>3720</v>
      </c>
    </row>
    <row r="73" spans="1:16" ht="15" x14ac:dyDescent="0.25">
      <c r="A73" s="59" t="s">
        <v>3721</v>
      </c>
      <c r="B73" s="9" t="s">
        <v>1217</v>
      </c>
      <c r="C73" s="3" t="s">
        <v>1218</v>
      </c>
      <c r="D73" s="3" t="s">
        <v>142</v>
      </c>
      <c r="E73" s="74" t="s">
        <v>3721</v>
      </c>
      <c r="F73" s="3" t="s">
        <v>1219</v>
      </c>
      <c r="G73" s="3" t="s">
        <v>1117</v>
      </c>
      <c r="H73" s="3" t="s">
        <v>73</v>
      </c>
      <c r="I73" s="8">
        <v>1099.7877659999999</v>
      </c>
      <c r="J73" s="8">
        <v>23500</v>
      </c>
      <c r="K73" s="8">
        <v>0</v>
      </c>
      <c r="L73" s="8">
        <v>258.45012505099999</v>
      </c>
      <c r="M73" s="37">
        <v>2.4846390104456983E-5</v>
      </c>
      <c r="N73" s="37">
        <v>3.1165120279896531E-4</v>
      </c>
      <c r="O73" s="37">
        <v>7.4256391960599694E-5</v>
      </c>
      <c r="P73" s="59" t="s">
        <v>3720</v>
      </c>
    </row>
    <row r="74" spans="1:16" ht="15" x14ac:dyDescent="0.25">
      <c r="A74" s="59" t="s">
        <v>3721</v>
      </c>
      <c r="B74" s="9" t="s">
        <v>1220</v>
      </c>
      <c r="C74" s="3" t="s">
        <v>1221</v>
      </c>
      <c r="D74" s="3" t="s">
        <v>142</v>
      </c>
      <c r="E74" s="74" t="s">
        <v>3721</v>
      </c>
      <c r="F74" s="3" t="s">
        <v>1222</v>
      </c>
      <c r="G74" s="3" t="s">
        <v>1124</v>
      </c>
      <c r="H74" s="3" t="s">
        <v>73</v>
      </c>
      <c r="I74" s="8">
        <v>59724.855667000003</v>
      </c>
      <c r="J74" s="8">
        <v>864</v>
      </c>
      <c r="K74" s="8">
        <v>0</v>
      </c>
      <c r="L74" s="8">
        <v>516.02275296200003</v>
      </c>
      <c r="M74" s="37">
        <v>5.9674266211076903E-4</v>
      </c>
      <c r="N74" s="37">
        <v>6.2224427866113896E-4</v>
      </c>
      <c r="O74" s="37">
        <v>1.4826066652888129E-4</v>
      </c>
      <c r="P74" s="59" t="s">
        <v>3720</v>
      </c>
    </row>
    <row r="75" spans="1:16" ht="15" x14ac:dyDescent="0.25">
      <c r="A75" s="59" t="s">
        <v>3721</v>
      </c>
      <c r="B75" s="9" t="s">
        <v>1223</v>
      </c>
      <c r="C75" s="3" t="s">
        <v>1224</v>
      </c>
      <c r="D75" s="3" t="s">
        <v>142</v>
      </c>
      <c r="E75" s="74" t="s">
        <v>3721</v>
      </c>
      <c r="F75" s="3" t="s">
        <v>1225</v>
      </c>
      <c r="G75" s="3" t="s">
        <v>1226</v>
      </c>
      <c r="H75" s="3" t="s">
        <v>73</v>
      </c>
      <c r="I75" s="8">
        <v>29367.131993999999</v>
      </c>
      <c r="J75" s="8">
        <v>6988</v>
      </c>
      <c r="K75" s="8">
        <v>0</v>
      </c>
      <c r="L75" s="8">
        <v>2052.175183629</v>
      </c>
      <c r="M75" s="37">
        <v>1.6996738873688527E-3</v>
      </c>
      <c r="N75" s="37">
        <v>2.47460845378179E-3</v>
      </c>
      <c r="O75" s="37">
        <v>5.8961907941541955E-4</v>
      </c>
      <c r="P75" s="59" t="s">
        <v>3720</v>
      </c>
    </row>
    <row r="76" spans="1:16" ht="15" x14ac:dyDescent="0.25">
      <c r="A76" s="59" t="s">
        <v>3721</v>
      </c>
      <c r="B76" s="9" t="s">
        <v>1227</v>
      </c>
      <c r="C76" s="3" t="s">
        <v>1228</v>
      </c>
      <c r="D76" s="3" t="s">
        <v>142</v>
      </c>
      <c r="E76" s="74" t="s">
        <v>3721</v>
      </c>
      <c r="F76" s="3" t="s">
        <v>1229</v>
      </c>
      <c r="G76" s="3" t="s">
        <v>1226</v>
      </c>
      <c r="H76" s="3" t="s">
        <v>73</v>
      </c>
      <c r="I76" s="8">
        <v>10030.037437999999</v>
      </c>
      <c r="J76" s="8">
        <v>38400</v>
      </c>
      <c r="K76" s="8">
        <v>0</v>
      </c>
      <c r="L76" s="8">
        <v>3851.5343762909997</v>
      </c>
      <c r="M76" s="37">
        <v>6.1064364571038437E-4</v>
      </c>
      <c r="N76" s="37">
        <v>4.6443596061553089E-3</v>
      </c>
      <c r="O76" s="37">
        <v>1.1066005336199845E-3</v>
      </c>
      <c r="P76" s="59" t="s">
        <v>3720</v>
      </c>
    </row>
    <row r="77" spans="1:16" ht="15" x14ac:dyDescent="0.25">
      <c r="A77" s="59" t="s">
        <v>3721</v>
      </c>
      <c r="B77" s="9" t="s">
        <v>1230</v>
      </c>
      <c r="C77" s="3" t="s">
        <v>1231</v>
      </c>
      <c r="D77" s="3" t="s">
        <v>142</v>
      </c>
      <c r="E77" s="74" t="s">
        <v>3721</v>
      </c>
      <c r="F77" s="3" t="s">
        <v>1232</v>
      </c>
      <c r="G77" s="3" t="s">
        <v>527</v>
      </c>
      <c r="H77" s="3" t="s">
        <v>73</v>
      </c>
      <c r="I77" s="8">
        <v>38946.836468000001</v>
      </c>
      <c r="J77" s="8">
        <v>4494</v>
      </c>
      <c r="K77" s="8">
        <v>0</v>
      </c>
      <c r="L77" s="8">
        <v>1750.2708308279998</v>
      </c>
      <c r="M77" s="37">
        <v>1.8656493302229946E-3</v>
      </c>
      <c r="N77" s="37">
        <v>2.1105581184913415E-3</v>
      </c>
      <c r="O77" s="37">
        <v>5.0287767059707038E-4</v>
      </c>
      <c r="P77" s="59" t="s">
        <v>3720</v>
      </c>
    </row>
    <row r="78" spans="1:16" ht="15" x14ac:dyDescent="0.25">
      <c r="A78" s="59" t="s">
        <v>3721</v>
      </c>
      <c r="B78" s="9" t="s">
        <v>1233</v>
      </c>
      <c r="C78" s="3" t="s">
        <v>1234</v>
      </c>
      <c r="D78" s="3" t="s">
        <v>142</v>
      </c>
      <c r="E78" s="74" t="s">
        <v>3721</v>
      </c>
      <c r="F78" s="3" t="s">
        <v>1235</v>
      </c>
      <c r="G78" s="3" t="s">
        <v>527</v>
      </c>
      <c r="H78" s="3" t="s">
        <v>73</v>
      </c>
      <c r="I78" s="8">
        <v>5653.9272129999999</v>
      </c>
      <c r="J78" s="8">
        <v>11980</v>
      </c>
      <c r="K78" s="8">
        <v>0</v>
      </c>
      <c r="L78" s="8">
        <v>677.34048016399993</v>
      </c>
      <c r="M78" s="37">
        <v>4.6330970234959387E-4</v>
      </c>
      <c r="N78" s="37">
        <v>8.1676871042675675E-4</v>
      </c>
      <c r="O78" s="37">
        <v>1.94609540915926E-4</v>
      </c>
      <c r="P78" s="59" t="s">
        <v>3720</v>
      </c>
    </row>
    <row r="79" spans="1:16" ht="15" x14ac:dyDescent="0.25">
      <c r="A79" s="59" t="s">
        <v>3721</v>
      </c>
      <c r="B79" s="9" t="s">
        <v>1236</v>
      </c>
      <c r="C79" s="3" t="s">
        <v>1237</v>
      </c>
      <c r="D79" s="3" t="s">
        <v>142</v>
      </c>
      <c r="E79" s="74" t="s">
        <v>3721</v>
      </c>
      <c r="F79" s="3" t="s">
        <v>1238</v>
      </c>
      <c r="G79" s="3" t="s">
        <v>527</v>
      </c>
      <c r="H79" s="3" t="s">
        <v>73</v>
      </c>
      <c r="I79" s="8">
        <v>2794.9138480000001</v>
      </c>
      <c r="J79" s="8">
        <v>26950</v>
      </c>
      <c r="K79" s="8">
        <v>0</v>
      </c>
      <c r="L79" s="8">
        <v>753.22928215999991</v>
      </c>
      <c r="M79" s="37">
        <v>3.2551986052645464E-4</v>
      </c>
      <c r="N79" s="37">
        <v>9.0827896377393121E-4</v>
      </c>
      <c r="O79" s="37">
        <v>2.1641347165623158E-4</v>
      </c>
      <c r="P79" s="59" t="s">
        <v>3720</v>
      </c>
    </row>
    <row r="80" spans="1:16" ht="15" x14ac:dyDescent="0.25">
      <c r="A80" s="59" t="s">
        <v>3721</v>
      </c>
      <c r="B80" s="9" t="s">
        <v>1239</v>
      </c>
      <c r="C80" s="3" t="s">
        <v>1240</v>
      </c>
      <c r="D80" s="3" t="s">
        <v>142</v>
      </c>
      <c r="E80" s="74" t="s">
        <v>3721</v>
      </c>
      <c r="F80" s="3" t="s">
        <v>1241</v>
      </c>
      <c r="G80" s="3" t="s">
        <v>809</v>
      </c>
      <c r="H80" s="3" t="s">
        <v>73</v>
      </c>
      <c r="I80" s="8">
        <v>230207.70316500001</v>
      </c>
      <c r="J80" s="8">
        <v>1178</v>
      </c>
      <c r="K80" s="8">
        <v>0</v>
      </c>
      <c r="L80" s="8">
        <v>2711.8467432849998</v>
      </c>
      <c r="M80" s="37">
        <v>1.8401891942558381E-3</v>
      </c>
      <c r="N80" s="37">
        <v>3.2700711566088564E-3</v>
      </c>
      <c r="O80" s="37">
        <v>7.7915208849951205E-4</v>
      </c>
      <c r="P80" s="59" t="s">
        <v>3720</v>
      </c>
    </row>
    <row r="81" spans="1:16" ht="15" x14ac:dyDescent="0.25">
      <c r="A81" s="59" t="s">
        <v>3721</v>
      </c>
      <c r="B81" s="9" t="s">
        <v>1242</v>
      </c>
      <c r="C81" s="3" t="s">
        <v>1243</v>
      </c>
      <c r="D81" s="3" t="s">
        <v>142</v>
      </c>
      <c r="E81" s="74" t="s">
        <v>3721</v>
      </c>
      <c r="F81" s="3" t="s">
        <v>1244</v>
      </c>
      <c r="G81" s="3" t="s">
        <v>624</v>
      </c>
      <c r="H81" s="3" t="s">
        <v>73</v>
      </c>
      <c r="I81" s="8">
        <v>103456.94445</v>
      </c>
      <c r="J81" s="8">
        <v>3661</v>
      </c>
      <c r="K81" s="8">
        <v>0</v>
      </c>
      <c r="L81" s="8">
        <v>3787.5587363240002</v>
      </c>
      <c r="M81" s="37">
        <v>1.8222636083438607E-3</v>
      </c>
      <c r="N81" s="37">
        <v>4.5672147986547725E-3</v>
      </c>
      <c r="O81" s="37">
        <v>1.0882194235455271E-3</v>
      </c>
      <c r="P81" s="59" t="s">
        <v>3720</v>
      </c>
    </row>
    <row r="82" spans="1:16" ht="15" x14ac:dyDescent="0.25">
      <c r="A82" s="59" t="s">
        <v>3721</v>
      </c>
      <c r="B82" s="9" t="s">
        <v>1245</v>
      </c>
      <c r="C82" s="3" t="s">
        <v>1246</v>
      </c>
      <c r="D82" s="3" t="s">
        <v>142</v>
      </c>
      <c r="E82" s="74" t="s">
        <v>3721</v>
      </c>
      <c r="F82" s="3" t="s">
        <v>1247</v>
      </c>
      <c r="G82" s="3" t="s">
        <v>624</v>
      </c>
      <c r="H82" s="3" t="s">
        <v>73</v>
      </c>
      <c r="I82" s="8">
        <v>12162.764547000001</v>
      </c>
      <c r="J82" s="8">
        <v>1167</v>
      </c>
      <c r="K82" s="8">
        <v>0</v>
      </c>
      <c r="L82" s="8">
        <v>141.93946226400001</v>
      </c>
      <c r="M82" s="37">
        <v>6.8123375804615493E-5</v>
      </c>
      <c r="N82" s="37">
        <v>1.7115721700844579E-4</v>
      </c>
      <c r="O82" s="37">
        <v>4.0781223620892008E-5</v>
      </c>
      <c r="P82" s="59" t="s">
        <v>3720</v>
      </c>
    </row>
    <row r="83" spans="1:16" ht="15" x14ac:dyDescent="0.25">
      <c r="A83" s="59" t="s">
        <v>3721</v>
      </c>
      <c r="B83" s="9" t="s">
        <v>1248</v>
      </c>
      <c r="C83" s="3" t="s">
        <v>1249</v>
      </c>
      <c r="D83" s="3" t="s">
        <v>142</v>
      </c>
      <c r="E83" s="74" t="s">
        <v>3721</v>
      </c>
      <c r="F83" s="3" t="s">
        <v>838</v>
      </c>
      <c r="G83" s="3" t="s">
        <v>309</v>
      </c>
      <c r="H83" s="3" t="s">
        <v>73</v>
      </c>
      <c r="I83" s="8">
        <v>321108.439487</v>
      </c>
      <c r="J83" s="8">
        <v>858.7</v>
      </c>
      <c r="K83" s="8">
        <v>0</v>
      </c>
      <c r="L83" s="8">
        <v>2757.3581696720003</v>
      </c>
      <c r="M83" s="37">
        <v>2.1350805525371433E-3</v>
      </c>
      <c r="N83" s="37">
        <v>3.3249509550682551E-3</v>
      </c>
      <c r="O83" s="37">
        <v>7.9222816774618377E-4</v>
      </c>
      <c r="P83" s="59" t="s">
        <v>3720</v>
      </c>
    </row>
    <row r="84" spans="1:16" ht="15" x14ac:dyDescent="0.25">
      <c r="A84" s="59" t="s">
        <v>3721</v>
      </c>
      <c r="B84" s="9" t="s">
        <v>1250</v>
      </c>
      <c r="C84" s="3" t="s">
        <v>1251</v>
      </c>
      <c r="D84" s="3" t="s">
        <v>142</v>
      </c>
      <c r="E84" s="74" t="s">
        <v>3721</v>
      </c>
      <c r="F84" s="3" t="s">
        <v>541</v>
      </c>
      <c r="G84" s="3" t="s">
        <v>309</v>
      </c>
      <c r="H84" s="3" t="s">
        <v>73</v>
      </c>
      <c r="I84" s="8">
        <v>47545.922548000002</v>
      </c>
      <c r="J84" s="8">
        <v>6819</v>
      </c>
      <c r="K84" s="8">
        <v>0</v>
      </c>
      <c r="L84" s="8">
        <v>3242.1564585449996</v>
      </c>
      <c r="M84" s="37">
        <v>1.3022980876050388E-3</v>
      </c>
      <c r="N84" s="37">
        <v>3.9095433200838896E-3</v>
      </c>
      <c r="O84" s="37">
        <v>9.3151760222905632E-4</v>
      </c>
      <c r="P84" s="59" t="s">
        <v>3720</v>
      </c>
    </row>
    <row r="85" spans="1:16" ht="15" x14ac:dyDescent="0.25">
      <c r="A85" s="59" t="s">
        <v>3721</v>
      </c>
      <c r="B85" s="9" t="s">
        <v>1252</v>
      </c>
      <c r="C85" s="3" t="s">
        <v>1253</v>
      </c>
      <c r="D85" s="3" t="s">
        <v>142</v>
      </c>
      <c r="E85" s="74" t="s">
        <v>3721</v>
      </c>
      <c r="F85" s="3" t="s">
        <v>611</v>
      </c>
      <c r="G85" s="3" t="s">
        <v>309</v>
      </c>
      <c r="H85" s="3" t="s">
        <v>73</v>
      </c>
      <c r="I85" s="8">
        <v>2092239.6550190002</v>
      </c>
      <c r="J85" s="8">
        <v>156.1</v>
      </c>
      <c r="K85" s="8">
        <v>0</v>
      </c>
      <c r="L85" s="8">
        <v>3265.9861012840001</v>
      </c>
      <c r="M85" s="37">
        <v>3.0323019444333621E-3</v>
      </c>
      <c r="N85" s="37">
        <v>3.9382782135973429E-3</v>
      </c>
      <c r="O85" s="37">
        <v>9.383641970649424E-4</v>
      </c>
      <c r="P85" s="59" t="s">
        <v>3720</v>
      </c>
    </row>
    <row r="86" spans="1:16" ht="15" x14ac:dyDescent="0.25">
      <c r="A86" s="59" t="s">
        <v>3721</v>
      </c>
      <c r="B86" s="9" t="s">
        <v>1254</v>
      </c>
      <c r="C86" s="3" t="s">
        <v>1255</v>
      </c>
      <c r="D86" s="3" t="s">
        <v>142</v>
      </c>
      <c r="E86" s="74" t="s">
        <v>3721</v>
      </c>
      <c r="F86" s="3" t="s">
        <v>662</v>
      </c>
      <c r="G86" s="3" t="s">
        <v>309</v>
      </c>
      <c r="H86" s="3" t="s">
        <v>73</v>
      </c>
      <c r="I86" s="8">
        <v>6041.8729800000001</v>
      </c>
      <c r="J86" s="8">
        <v>16800</v>
      </c>
      <c r="K86" s="8">
        <v>0</v>
      </c>
      <c r="L86" s="8">
        <v>1015.0346607900001</v>
      </c>
      <c r="M86" s="37">
        <v>8.1831251527088311E-4</v>
      </c>
      <c r="N86" s="37">
        <v>1.2239760876703793E-3</v>
      </c>
      <c r="O86" s="37">
        <v>2.9163387562820202E-4</v>
      </c>
      <c r="P86" s="59" t="s">
        <v>3720</v>
      </c>
    </row>
    <row r="87" spans="1:16" ht="15" x14ac:dyDescent="0.25">
      <c r="A87" s="59" t="s">
        <v>3721</v>
      </c>
      <c r="B87" s="9" t="s">
        <v>1256</v>
      </c>
      <c r="C87" s="3" t="s">
        <v>1257</v>
      </c>
      <c r="D87" s="3" t="s">
        <v>142</v>
      </c>
      <c r="E87" s="74" t="s">
        <v>3721</v>
      </c>
      <c r="F87" s="3" t="s">
        <v>446</v>
      </c>
      <c r="G87" s="3" t="s">
        <v>309</v>
      </c>
      <c r="H87" s="3" t="s">
        <v>73</v>
      </c>
      <c r="I87" s="8">
        <v>10820.457697</v>
      </c>
      <c r="J87" s="8">
        <v>21760</v>
      </c>
      <c r="K87" s="8">
        <v>0</v>
      </c>
      <c r="L87" s="8">
        <v>2354.5315947099998</v>
      </c>
      <c r="M87" s="37">
        <v>8.8698361494145132E-4</v>
      </c>
      <c r="N87" s="37">
        <v>2.8392039020090935E-3</v>
      </c>
      <c r="O87" s="37">
        <v>6.764903709986621E-4</v>
      </c>
      <c r="P87" s="59" t="s">
        <v>3720</v>
      </c>
    </row>
    <row r="88" spans="1:16" ht="15" x14ac:dyDescent="0.25">
      <c r="A88" s="59" t="s">
        <v>3721</v>
      </c>
      <c r="B88" s="9" t="s">
        <v>1258</v>
      </c>
      <c r="C88" s="3" t="s">
        <v>1259</v>
      </c>
      <c r="D88" s="3" t="s">
        <v>142</v>
      </c>
      <c r="E88" s="74" t="s">
        <v>3721</v>
      </c>
      <c r="F88" s="3" t="s">
        <v>453</v>
      </c>
      <c r="G88" s="3" t="s">
        <v>309</v>
      </c>
      <c r="H88" s="3" t="s">
        <v>73</v>
      </c>
      <c r="I88" s="8">
        <v>362245.11011000001</v>
      </c>
      <c r="J88" s="8">
        <v>1555</v>
      </c>
      <c r="K88" s="8">
        <v>0</v>
      </c>
      <c r="L88" s="8">
        <v>5632.9114622030002</v>
      </c>
      <c r="M88" s="37">
        <v>1.8647017085592851E-3</v>
      </c>
      <c r="N88" s="37">
        <v>6.792427096366193E-3</v>
      </c>
      <c r="O88" s="37">
        <v>1.618415473136883E-3</v>
      </c>
      <c r="P88" s="59" t="s">
        <v>3720</v>
      </c>
    </row>
    <row r="89" spans="1:16" ht="15" x14ac:dyDescent="0.25">
      <c r="A89" s="59" t="s">
        <v>3721</v>
      </c>
      <c r="B89" s="9" t="s">
        <v>1260</v>
      </c>
      <c r="C89" s="3" t="s">
        <v>1261</v>
      </c>
      <c r="D89" s="3" t="s">
        <v>142</v>
      </c>
      <c r="E89" s="74" t="s">
        <v>3721</v>
      </c>
      <c r="F89" s="3" t="s">
        <v>1262</v>
      </c>
      <c r="G89" s="3" t="s">
        <v>1263</v>
      </c>
      <c r="H89" s="3" t="s">
        <v>73</v>
      </c>
      <c r="I89" s="8">
        <v>1272.169234</v>
      </c>
      <c r="J89" s="8">
        <v>3858</v>
      </c>
      <c r="K89" s="8">
        <v>0</v>
      </c>
      <c r="L89" s="8">
        <v>49.080289041999997</v>
      </c>
      <c r="M89" s="37">
        <v>4.0302342483789336E-5</v>
      </c>
      <c r="N89" s="37">
        <v>5.9183299333447134E-5</v>
      </c>
      <c r="O89" s="37">
        <v>1.4101464179686905E-5</v>
      </c>
      <c r="P89" s="59" t="s">
        <v>3720</v>
      </c>
    </row>
    <row r="90" spans="1:16" ht="15" x14ac:dyDescent="0.25">
      <c r="A90" s="59" t="s">
        <v>3721</v>
      </c>
      <c r="B90" s="9" t="s">
        <v>1264</v>
      </c>
      <c r="C90" s="3" t="s">
        <v>1265</v>
      </c>
      <c r="D90" s="3" t="s">
        <v>142</v>
      </c>
      <c r="E90" s="74" t="s">
        <v>3721</v>
      </c>
      <c r="F90" s="3" t="s">
        <v>1266</v>
      </c>
      <c r="G90" s="3" t="s">
        <v>1267</v>
      </c>
      <c r="H90" s="3" t="s">
        <v>73</v>
      </c>
      <c r="I90" s="8">
        <v>258706.94794799999</v>
      </c>
      <c r="J90" s="8">
        <v>2246</v>
      </c>
      <c r="K90" s="8">
        <v>0</v>
      </c>
      <c r="L90" s="8">
        <v>5810.5580509209994</v>
      </c>
      <c r="M90" s="37">
        <v>1.7821540693709812E-3</v>
      </c>
      <c r="N90" s="37">
        <v>7.0066416301613407E-3</v>
      </c>
      <c r="O90" s="37">
        <v>1.6694558613731204E-3</v>
      </c>
      <c r="P90" s="59" t="s">
        <v>3720</v>
      </c>
    </row>
    <row r="91" spans="1:16" ht="15" x14ac:dyDescent="0.25">
      <c r="A91" s="59" t="s">
        <v>3721</v>
      </c>
      <c r="B91" s="9" t="s">
        <v>1268</v>
      </c>
      <c r="C91" s="3" t="s">
        <v>1269</v>
      </c>
      <c r="D91" s="3" t="s">
        <v>142</v>
      </c>
      <c r="E91" s="74" t="s">
        <v>3721</v>
      </c>
      <c r="F91" s="3" t="s">
        <v>1270</v>
      </c>
      <c r="G91" s="3" t="s">
        <v>1271</v>
      </c>
      <c r="H91" s="3" t="s">
        <v>73</v>
      </c>
      <c r="I91" s="8">
        <v>69447.621264999994</v>
      </c>
      <c r="J91" s="8">
        <v>4003</v>
      </c>
      <c r="K91" s="8">
        <v>0</v>
      </c>
      <c r="L91" s="8">
        <v>2779.9882788</v>
      </c>
      <c r="M91" s="37">
        <v>6.3306879296036195E-4</v>
      </c>
      <c r="N91" s="37">
        <v>3.3522393950634814E-3</v>
      </c>
      <c r="O91" s="37">
        <v>7.9873011953741739E-4</v>
      </c>
      <c r="P91" s="59" t="s">
        <v>3720</v>
      </c>
    </row>
    <row r="92" spans="1:16" ht="15" x14ac:dyDescent="0.25">
      <c r="A92" s="59" t="s">
        <v>3721</v>
      </c>
      <c r="B92" s="9" t="s">
        <v>1272</v>
      </c>
      <c r="C92" s="3" t="s">
        <v>1273</v>
      </c>
      <c r="D92" s="3" t="s">
        <v>142</v>
      </c>
      <c r="E92" s="74" t="s">
        <v>3721</v>
      </c>
      <c r="F92" s="3" t="s">
        <v>1274</v>
      </c>
      <c r="G92" s="3" t="s">
        <v>1275</v>
      </c>
      <c r="H92" s="3" t="s">
        <v>73</v>
      </c>
      <c r="I92" s="8">
        <v>31959.369169000001</v>
      </c>
      <c r="J92" s="8">
        <v>8131</v>
      </c>
      <c r="K92" s="8">
        <v>0</v>
      </c>
      <c r="L92" s="8">
        <v>2598.6163071540004</v>
      </c>
      <c r="M92" s="37">
        <v>1.4858039310517582E-3</v>
      </c>
      <c r="N92" s="37">
        <v>3.1335326209563242E-3</v>
      </c>
      <c r="O92" s="37">
        <v>7.4661937587051268E-4</v>
      </c>
      <c r="P92" s="59" t="s">
        <v>3720</v>
      </c>
    </row>
    <row r="93" spans="1:16" ht="15" x14ac:dyDescent="0.25">
      <c r="A93" s="59" t="s">
        <v>3721</v>
      </c>
      <c r="B93" s="9" t="s">
        <v>1276</v>
      </c>
      <c r="C93" s="3" t="s">
        <v>1277</v>
      </c>
      <c r="D93" s="3" t="s">
        <v>142</v>
      </c>
      <c r="E93" s="74" t="s">
        <v>3721</v>
      </c>
      <c r="F93" s="3" t="s">
        <v>1278</v>
      </c>
      <c r="G93" s="3" t="s">
        <v>1275</v>
      </c>
      <c r="H93" s="3" t="s">
        <v>73</v>
      </c>
      <c r="I93" s="8">
        <v>16435.441144</v>
      </c>
      <c r="J93" s="8">
        <v>15550</v>
      </c>
      <c r="K93" s="8">
        <v>0</v>
      </c>
      <c r="L93" s="8">
        <v>2555.711097635</v>
      </c>
      <c r="M93" s="37">
        <v>1.1344284900599538E-3</v>
      </c>
      <c r="N93" s="37">
        <v>3.0817955202282841E-3</v>
      </c>
      <c r="O93" s="37">
        <v>7.3429209974880112E-4</v>
      </c>
      <c r="P93" s="59" t="s">
        <v>3720</v>
      </c>
    </row>
    <row r="94" spans="1:16" ht="15" x14ac:dyDescent="0.25">
      <c r="A94" s="59" t="s">
        <v>3721</v>
      </c>
      <c r="B94" s="9" t="s">
        <v>1279</v>
      </c>
      <c r="C94" s="3" t="s">
        <v>1280</v>
      </c>
      <c r="D94" s="3" t="s">
        <v>142</v>
      </c>
      <c r="E94" s="74" t="s">
        <v>3721</v>
      </c>
      <c r="F94" s="3" t="s">
        <v>1281</v>
      </c>
      <c r="G94" s="3" t="s">
        <v>1275</v>
      </c>
      <c r="H94" s="3" t="s">
        <v>73</v>
      </c>
      <c r="I94" s="8">
        <v>15242.390205</v>
      </c>
      <c r="J94" s="8">
        <v>26410</v>
      </c>
      <c r="K94" s="8">
        <v>0</v>
      </c>
      <c r="L94" s="8">
        <v>4025.5152531050003</v>
      </c>
      <c r="M94" s="37">
        <v>1.1065905943223816E-3</v>
      </c>
      <c r="N94" s="37">
        <v>4.8541538537394506E-3</v>
      </c>
      <c r="O94" s="37">
        <v>1.1565877107583198E-3</v>
      </c>
      <c r="P94" s="59" t="s">
        <v>3720</v>
      </c>
    </row>
    <row r="95" spans="1:16" ht="15" x14ac:dyDescent="0.25">
      <c r="A95" s="59" t="s">
        <v>3721</v>
      </c>
      <c r="B95" s="9" t="s">
        <v>1282</v>
      </c>
      <c r="C95" s="3" t="s">
        <v>1283</v>
      </c>
      <c r="D95" s="3" t="s">
        <v>142</v>
      </c>
      <c r="E95" s="74" t="s">
        <v>3721</v>
      </c>
      <c r="F95" s="3" t="s">
        <v>1284</v>
      </c>
      <c r="G95" s="3" t="s">
        <v>1275</v>
      </c>
      <c r="H95" s="3" t="s">
        <v>73</v>
      </c>
      <c r="I95" s="8">
        <v>10036.934696</v>
      </c>
      <c r="J95" s="8">
        <v>7500</v>
      </c>
      <c r="K95" s="8">
        <v>0</v>
      </c>
      <c r="L95" s="8">
        <v>752.77010221299997</v>
      </c>
      <c r="M95" s="37">
        <v>2.0719094310619825E-4</v>
      </c>
      <c r="N95" s="37">
        <v>9.0772526319918604E-4</v>
      </c>
      <c r="O95" s="37">
        <v>2.1628154273525254E-4</v>
      </c>
      <c r="P95" s="59" t="s">
        <v>3720</v>
      </c>
    </row>
    <row r="96" spans="1:16" ht="15" x14ac:dyDescent="0.25">
      <c r="A96" s="59" t="s">
        <v>3721</v>
      </c>
      <c r="B96" s="9" t="s">
        <v>1285</v>
      </c>
      <c r="C96" s="3" t="s">
        <v>1286</v>
      </c>
      <c r="D96" s="3" t="s">
        <v>142</v>
      </c>
      <c r="E96" s="74" t="s">
        <v>3721</v>
      </c>
      <c r="F96" s="3" t="s">
        <v>1287</v>
      </c>
      <c r="G96" s="3" t="s">
        <v>1275</v>
      </c>
      <c r="H96" s="3" t="s">
        <v>73</v>
      </c>
      <c r="I96" s="8">
        <v>1474.4138290000001</v>
      </c>
      <c r="J96" s="8">
        <v>21820</v>
      </c>
      <c r="K96" s="8">
        <v>0</v>
      </c>
      <c r="L96" s="8">
        <v>321.71709750700001</v>
      </c>
      <c r="M96" s="37">
        <v>1.0703095680233643E-4</v>
      </c>
      <c r="N96" s="37">
        <v>3.8794146599566761E-4</v>
      </c>
      <c r="O96" s="37">
        <v>9.2433891793212072E-5</v>
      </c>
      <c r="P96" s="59" t="s">
        <v>3720</v>
      </c>
    </row>
    <row r="97" spans="1:16" ht="15" x14ac:dyDescent="0.25">
      <c r="A97" s="59" t="s">
        <v>3721</v>
      </c>
      <c r="B97" s="9" t="s">
        <v>1288</v>
      </c>
      <c r="C97" s="3" t="s">
        <v>1289</v>
      </c>
      <c r="D97" s="3" t="s">
        <v>142</v>
      </c>
      <c r="E97" s="74" t="s">
        <v>3721</v>
      </c>
      <c r="F97" s="3" t="s">
        <v>1290</v>
      </c>
      <c r="G97" s="3" t="s">
        <v>1275</v>
      </c>
      <c r="H97" s="3" t="s">
        <v>73</v>
      </c>
      <c r="I97" s="8">
        <v>574082.48412000004</v>
      </c>
      <c r="J97" s="8">
        <v>1769</v>
      </c>
      <c r="K97" s="8">
        <v>0</v>
      </c>
      <c r="L97" s="8">
        <v>10155.519143748001</v>
      </c>
      <c r="M97" s="37">
        <v>2.1609214388417781E-3</v>
      </c>
      <c r="N97" s="37">
        <v>1.2245998161434192E-2</v>
      </c>
      <c r="O97" s="37">
        <v>2.9178248993020073E-3</v>
      </c>
      <c r="P97" s="59" t="s">
        <v>3720</v>
      </c>
    </row>
    <row r="98" spans="1:16" ht="15" x14ac:dyDescent="0.25">
      <c r="A98" s="59" t="s">
        <v>3721</v>
      </c>
      <c r="B98" s="9" t="s">
        <v>1291</v>
      </c>
      <c r="C98" s="3" t="s">
        <v>1292</v>
      </c>
      <c r="D98" s="3" t="s">
        <v>142</v>
      </c>
      <c r="E98" s="74" t="s">
        <v>3721</v>
      </c>
      <c r="F98" s="3" t="s">
        <v>1293</v>
      </c>
      <c r="G98" s="3" t="s">
        <v>725</v>
      </c>
      <c r="H98" s="3" t="s">
        <v>73</v>
      </c>
      <c r="I98" s="8">
        <v>90297.900986000008</v>
      </c>
      <c r="J98" s="8">
        <v>4801</v>
      </c>
      <c r="K98" s="8">
        <v>0</v>
      </c>
      <c r="L98" s="8">
        <v>4335.2022263330009</v>
      </c>
      <c r="M98" s="37">
        <v>1.2625593103609313E-3</v>
      </c>
      <c r="N98" s="37">
        <v>5.227588835357789E-3</v>
      </c>
      <c r="O98" s="37">
        <v>1.2455651769699237E-3</v>
      </c>
      <c r="P98" s="59" t="s">
        <v>3720</v>
      </c>
    </row>
    <row r="99" spans="1:16" ht="15" x14ac:dyDescent="0.25">
      <c r="A99" s="59" t="s">
        <v>3721</v>
      </c>
      <c r="B99" s="9" t="s">
        <v>1294</v>
      </c>
      <c r="C99" s="3" t="s">
        <v>1295</v>
      </c>
      <c r="D99" s="3" t="s">
        <v>142</v>
      </c>
      <c r="E99" s="74" t="s">
        <v>3721</v>
      </c>
      <c r="F99" s="3" t="s">
        <v>1296</v>
      </c>
      <c r="G99" s="3" t="s">
        <v>725</v>
      </c>
      <c r="H99" s="3" t="s">
        <v>73</v>
      </c>
      <c r="I99" s="8">
        <v>31837.792504000001</v>
      </c>
      <c r="J99" s="8">
        <v>19750</v>
      </c>
      <c r="K99" s="8">
        <v>0</v>
      </c>
      <c r="L99" s="8">
        <v>6287.9640194489994</v>
      </c>
      <c r="M99" s="37">
        <v>1.3883155683917757E-3</v>
      </c>
      <c r="N99" s="37">
        <v>7.5823199908732833E-3</v>
      </c>
      <c r="O99" s="37">
        <v>1.8066213772201314E-3</v>
      </c>
      <c r="P99" s="59" t="s">
        <v>3720</v>
      </c>
    </row>
    <row r="100" spans="1:16" ht="15" x14ac:dyDescent="0.25">
      <c r="A100" s="59" t="s">
        <v>3721</v>
      </c>
      <c r="B100" s="9" t="s">
        <v>1297</v>
      </c>
      <c r="C100" s="3" t="s">
        <v>1298</v>
      </c>
      <c r="D100" s="3" t="s">
        <v>142</v>
      </c>
      <c r="E100" s="74" t="s">
        <v>3721</v>
      </c>
      <c r="F100" s="3" t="s">
        <v>1299</v>
      </c>
      <c r="G100" s="3" t="s">
        <v>725</v>
      </c>
      <c r="H100" s="3" t="s">
        <v>73</v>
      </c>
      <c r="I100" s="8">
        <v>59398.063337</v>
      </c>
      <c r="J100" s="8">
        <v>7800</v>
      </c>
      <c r="K100" s="8">
        <v>0</v>
      </c>
      <c r="L100" s="8">
        <v>4633.0489402969997</v>
      </c>
      <c r="M100" s="37">
        <v>9.3507748923382162E-4</v>
      </c>
      <c r="N100" s="37">
        <v>5.5867462806802959E-3</v>
      </c>
      <c r="O100" s="37">
        <v>1.3311407685155767E-3</v>
      </c>
      <c r="P100" s="59" t="s">
        <v>3720</v>
      </c>
    </row>
    <row r="101" spans="1:16" ht="15" x14ac:dyDescent="0.25">
      <c r="A101" s="59" t="s">
        <v>3721</v>
      </c>
      <c r="B101" s="9" t="s">
        <v>1300</v>
      </c>
      <c r="C101" s="3" t="s">
        <v>1301</v>
      </c>
      <c r="D101" s="3" t="s">
        <v>142</v>
      </c>
      <c r="E101" s="74" t="s">
        <v>3721</v>
      </c>
      <c r="F101" s="3" t="s">
        <v>724</v>
      </c>
      <c r="G101" s="3" t="s">
        <v>725</v>
      </c>
      <c r="H101" s="3" t="s">
        <v>73</v>
      </c>
      <c r="I101" s="8">
        <v>23498.123539</v>
      </c>
      <c r="J101" s="8">
        <v>28100</v>
      </c>
      <c r="K101" s="8">
        <v>0</v>
      </c>
      <c r="L101" s="8">
        <v>6602.9727144629996</v>
      </c>
      <c r="M101" s="37">
        <v>1.5325529171800315E-3</v>
      </c>
      <c r="N101" s="37">
        <v>7.9621721525771055E-3</v>
      </c>
      <c r="O101" s="37">
        <v>1.8971278496907513E-3</v>
      </c>
      <c r="P101" s="59" t="s">
        <v>3720</v>
      </c>
    </row>
    <row r="102" spans="1:16" ht="15" x14ac:dyDescent="0.25">
      <c r="A102" s="59" t="s">
        <v>3721</v>
      </c>
      <c r="B102" s="9" t="s">
        <v>1302</v>
      </c>
      <c r="C102" s="3" t="s">
        <v>1303</v>
      </c>
      <c r="D102" s="3" t="s">
        <v>142</v>
      </c>
      <c r="E102" s="74" t="s">
        <v>3721</v>
      </c>
      <c r="F102" s="3" t="s">
        <v>1304</v>
      </c>
      <c r="G102" s="3" t="s">
        <v>464</v>
      </c>
      <c r="H102" s="3" t="s">
        <v>73</v>
      </c>
      <c r="I102" s="8">
        <v>11343.94008</v>
      </c>
      <c r="J102" s="8">
        <v>31220</v>
      </c>
      <c r="K102" s="8">
        <v>0</v>
      </c>
      <c r="L102" s="8">
        <v>3541.5780931300001</v>
      </c>
      <c r="M102" s="37">
        <v>1.9508666010527238E-3</v>
      </c>
      <c r="N102" s="37">
        <v>4.2705998780717559E-3</v>
      </c>
      <c r="O102" s="37">
        <v>1.0175456908393435E-3</v>
      </c>
      <c r="P102" s="59" t="s">
        <v>3720</v>
      </c>
    </row>
    <row r="103" spans="1:16" ht="15" x14ac:dyDescent="0.25">
      <c r="A103" s="59" t="s">
        <v>3721</v>
      </c>
      <c r="B103" s="9" t="s">
        <v>1305</v>
      </c>
      <c r="C103" s="3" t="s">
        <v>1306</v>
      </c>
      <c r="D103" s="3" t="s">
        <v>142</v>
      </c>
      <c r="E103" s="74" t="s">
        <v>3721</v>
      </c>
      <c r="F103" s="3" t="s">
        <v>1307</v>
      </c>
      <c r="G103" s="3" t="s">
        <v>464</v>
      </c>
      <c r="H103" s="3" t="s">
        <v>73</v>
      </c>
      <c r="I103" s="8">
        <v>1481491.8151509999</v>
      </c>
      <c r="J103" s="8">
        <v>178.2</v>
      </c>
      <c r="K103" s="8">
        <v>0</v>
      </c>
      <c r="L103" s="8">
        <v>2640.0184144990003</v>
      </c>
      <c r="M103" s="37">
        <v>2.9008038212935509E-3</v>
      </c>
      <c r="N103" s="37">
        <v>3.1834572110486484E-3</v>
      </c>
      <c r="O103" s="37">
        <v>7.5851478938752481E-4</v>
      </c>
      <c r="P103" s="59" t="s">
        <v>3720</v>
      </c>
    </row>
    <row r="104" spans="1:16" ht="15" x14ac:dyDescent="0.25">
      <c r="A104" s="59" t="s">
        <v>3721</v>
      </c>
      <c r="B104" s="9" t="s">
        <v>1308</v>
      </c>
      <c r="C104" s="3" t="s">
        <v>1309</v>
      </c>
      <c r="D104" s="3" t="s">
        <v>142</v>
      </c>
      <c r="E104" s="74" t="s">
        <v>3721</v>
      </c>
      <c r="F104" s="3" t="s">
        <v>1310</v>
      </c>
      <c r="G104" s="3" t="s">
        <v>601</v>
      </c>
      <c r="H104" s="3" t="s">
        <v>73</v>
      </c>
      <c r="I104" s="8">
        <v>114087.672326</v>
      </c>
      <c r="J104" s="8">
        <v>1575</v>
      </c>
      <c r="K104" s="8">
        <v>0</v>
      </c>
      <c r="L104" s="8">
        <v>1796.88083871</v>
      </c>
      <c r="M104" s="37">
        <v>5.6947004046788879E-4</v>
      </c>
      <c r="N104" s="37">
        <v>2.1667626377038134E-3</v>
      </c>
      <c r="O104" s="37">
        <v>5.1626938791154054E-4</v>
      </c>
      <c r="P104" s="59" t="s">
        <v>3720</v>
      </c>
    </row>
    <row r="105" spans="1:16" ht="15" x14ac:dyDescent="0.25">
      <c r="A105" s="59" t="s">
        <v>3721</v>
      </c>
      <c r="B105" s="9" t="s">
        <v>1311</v>
      </c>
      <c r="C105" s="3" t="s">
        <v>1312</v>
      </c>
      <c r="D105" s="3" t="s">
        <v>142</v>
      </c>
      <c r="E105" s="74" t="s">
        <v>3721</v>
      </c>
      <c r="F105" s="3" t="s">
        <v>1313</v>
      </c>
      <c r="G105" s="3" t="s">
        <v>1150</v>
      </c>
      <c r="H105" s="3" t="s">
        <v>73</v>
      </c>
      <c r="I105" s="8">
        <v>43689.605672999998</v>
      </c>
      <c r="J105" s="8">
        <v>4317</v>
      </c>
      <c r="K105" s="8">
        <v>0</v>
      </c>
      <c r="L105" s="8">
        <v>1886.0802769029999</v>
      </c>
      <c r="M105" s="37">
        <v>8.8993454721854228E-4</v>
      </c>
      <c r="N105" s="37">
        <v>2.2743234763621606E-3</v>
      </c>
      <c r="O105" s="37">
        <v>5.4189765349592605E-4</v>
      </c>
      <c r="P105" s="59" t="s">
        <v>3720</v>
      </c>
    </row>
    <row r="106" spans="1:16" ht="15" x14ac:dyDescent="0.25">
      <c r="A106" s="59" t="s">
        <v>3721</v>
      </c>
      <c r="B106" s="9" t="s">
        <v>1314</v>
      </c>
      <c r="C106" s="3" t="s">
        <v>1315</v>
      </c>
      <c r="D106" s="3" t="s">
        <v>142</v>
      </c>
      <c r="E106" s="74" t="s">
        <v>3721</v>
      </c>
      <c r="F106" s="3" t="s">
        <v>1316</v>
      </c>
      <c r="G106" s="3" t="s">
        <v>1150</v>
      </c>
      <c r="H106" s="3" t="s">
        <v>73</v>
      </c>
      <c r="I106" s="8">
        <v>35231.818167999998</v>
      </c>
      <c r="J106" s="8">
        <v>10940</v>
      </c>
      <c r="K106" s="8">
        <v>0</v>
      </c>
      <c r="L106" s="8">
        <v>3854.3609075690001</v>
      </c>
      <c r="M106" s="37">
        <v>6.3819256542037392E-4</v>
      </c>
      <c r="N106" s="37">
        <v>4.6477679692673952E-3</v>
      </c>
      <c r="O106" s="37">
        <v>1.1074126362042905E-3</v>
      </c>
      <c r="P106" s="59" t="s">
        <v>3720</v>
      </c>
    </row>
    <row r="107" spans="1:16" ht="15" x14ac:dyDescent="0.25">
      <c r="A107" s="59" t="s">
        <v>3721</v>
      </c>
      <c r="B107" s="9" t="s">
        <v>1317</v>
      </c>
      <c r="C107" s="3" t="s">
        <v>1318</v>
      </c>
      <c r="D107" s="3" t="s">
        <v>142</v>
      </c>
      <c r="E107" s="74" t="s">
        <v>3721</v>
      </c>
      <c r="F107" s="3" t="s">
        <v>1319</v>
      </c>
      <c r="G107" s="3" t="s">
        <v>1150</v>
      </c>
      <c r="H107" s="3" t="s">
        <v>73</v>
      </c>
      <c r="I107" s="8">
        <v>294.75781499999999</v>
      </c>
      <c r="J107" s="8">
        <v>11690</v>
      </c>
      <c r="K107" s="8">
        <v>0</v>
      </c>
      <c r="L107" s="8">
        <v>34.457188630999994</v>
      </c>
      <c r="M107" s="37">
        <v>6.2661782160554129E-6</v>
      </c>
      <c r="N107" s="37">
        <v>4.1550083521154911E-5</v>
      </c>
      <c r="O107" s="37">
        <v>9.9000397246430155E-6</v>
      </c>
      <c r="P107" s="59" t="s">
        <v>3720</v>
      </c>
    </row>
    <row r="108" spans="1:16" ht="15" x14ac:dyDescent="0.25">
      <c r="A108" s="59" t="s">
        <v>3721</v>
      </c>
      <c r="B108" s="9" t="s">
        <v>1320</v>
      </c>
      <c r="C108" s="3" t="s">
        <v>1321</v>
      </c>
      <c r="D108" s="3" t="s">
        <v>142</v>
      </c>
      <c r="E108" s="74" t="s">
        <v>3721</v>
      </c>
      <c r="F108" s="3" t="s">
        <v>615</v>
      </c>
      <c r="G108" s="3" t="s">
        <v>480</v>
      </c>
      <c r="H108" s="3" t="s">
        <v>73</v>
      </c>
      <c r="I108" s="8">
        <v>243685.89474799999</v>
      </c>
      <c r="J108" s="8">
        <v>1232</v>
      </c>
      <c r="K108" s="8">
        <v>0</v>
      </c>
      <c r="L108" s="8">
        <v>3002.2102233000001</v>
      </c>
      <c r="M108" s="37">
        <v>1.4738752718949223E-3</v>
      </c>
      <c r="N108" s="37">
        <v>3.6202049697680156E-3</v>
      </c>
      <c r="O108" s="37">
        <v>8.6257764063953492E-4</v>
      </c>
      <c r="P108" s="59" t="s">
        <v>3720</v>
      </c>
    </row>
    <row r="109" spans="1:16" ht="15" x14ac:dyDescent="0.25">
      <c r="A109" s="59" t="s">
        <v>3721</v>
      </c>
      <c r="B109" s="9" t="s">
        <v>1322</v>
      </c>
      <c r="C109" s="3" t="s">
        <v>1323</v>
      </c>
      <c r="D109" s="3" t="s">
        <v>142</v>
      </c>
      <c r="E109" s="74" t="s">
        <v>3721</v>
      </c>
      <c r="F109" s="3" t="s">
        <v>1324</v>
      </c>
      <c r="G109" s="3" t="s">
        <v>480</v>
      </c>
      <c r="H109" s="3" t="s">
        <v>73</v>
      </c>
      <c r="I109" s="8">
        <v>239138.55259899999</v>
      </c>
      <c r="J109" s="8">
        <v>1494</v>
      </c>
      <c r="K109" s="8">
        <v>0</v>
      </c>
      <c r="L109" s="8">
        <v>3572.7299758259996</v>
      </c>
      <c r="M109" s="37">
        <v>1.2839908285054926E-3</v>
      </c>
      <c r="N109" s="37">
        <v>4.3081642696917817E-3</v>
      </c>
      <c r="O109" s="37">
        <v>1.0264960692201947E-3</v>
      </c>
      <c r="P109" s="59" t="s">
        <v>3720</v>
      </c>
    </row>
    <row r="110" spans="1:16" ht="17.45" customHeight="1" x14ac:dyDescent="0.2">
      <c r="A110" s="60" t="s">
        <v>3722</v>
      </c>
      <c r="B110" s="40"/>
      <c r="C110" s="41"/>
      <c r="D110" s="41"/>
      <c r="E110" s="41"/>
      <c r="F110" s="41"/>
      <c r="G110" s="41"/>
      <c r="H110" s="41"/>
      <c r="I110" s="12"/>
      <c r="J110" s="12"/>
      <c r="K110" s="12"/>
      <c r="L110" s="12"/>
      <c r="M110" s="12"/>
      <c r="N110" s="12"/>
      <c r="O110" s="12"/>
    </row>
    <row r="111" spans="1:16" ht="15" x14ac:dyDescent="0.25">
      <c r="A111" s="59" t="s">
        <v>3721</v>
      </c>
      <c r="B111" s="7" t="s">
        <v>1325</v>
      </c>
      <c r="C111" s="71" t="s">
        <v>3721</v>
      </c>
      <c r="D111" s="71" t="s">
        <v>3721</v>
      </c>
      <c r="E111" s="71" t="s">
        <v>3721</v>
      </c>
      <c r="F111" s="71" t="s">
        <v>3721</v>
      </c>
      <c r="G111" s="71" t="s">
        <v>3721</v>
      </c>
      <c r="H111" s="71" t="s">
        <v>3721</v>
      </c>
      <c r="I111" s="78" t="s">
        <v>3721</v>
      </c>
      <c r="J111" s="78" t="s">
        <v>3721</v>
      </c>
      <c r="K111" s="8">
        <v>0</v>
      </c>
      <c r="L111" s="8">
        <v>32646.951441683999</v>
      </c>
      <c r="M111" s="72" t="s">
        <v>3721</v>
      </c>
      <c r="N111" s="37">
        <v>3.9367215173575582E-2</v>
      </c>
      <c r="O111" s="37">
        <v>9.3799328674883629E-3</v>
      </c>
      <c r="P111" s="59" t="s">
        <v>3720</v>
      </c>
    </row>
    <row r="112" spans="1:16" ht="15" x14ac:dyDescent="0.25">
      <c r="A112" s="59" t="s">
        <v>3721</v>
      </c>
      <c r="B112" s="9" t="s">
        <v>1326</v>
      </c>
      <c r="C112" s="3" t="s">
        <v>1327</v>
      </c>
      <c r="D112" s="3" t="s">
        <v>142</v>
      </c>
      <c r="E112" s="74" t="s">
        <v>3721</v>
      </c>
      <c r="F112" s="3" t="s">
        <v>1328</v>
      </c>
      <c r="G112" s="3" t="s">
        <v>1157</v>
      </c>
      <c r="H112" s="3" t="s">
        <v>73</v>
      </c>
      <c r="I112" s="8">
        <v>12565.037618</v>
      </c>
      <c r="J112" s="8">
        <v>11150</v>
      </c>
      <c r="K112" s="8">
        <v>0</v>
      </c>
      <c r="L112" s="8">
        <v>1401.0016944640001</v>
      </c>
      <c r="M112" s="37">
        <v>1.3665171370415194E-3</v>
      </c>
      <c r="N112" s="37">
        <v>1.6893931203048756E-3</v>
      </c>
      <c r="O112" s="37">
        <v>4.0252768669024326E-4</v>
      </c>
      <c r="P112" s="59" t="s">
        <v>3720</v>
      </c>
    </row>
    <row r="113" spans="1:16" ht="15" x14ac:dyDescent="0.25">
      <c r="A113" s="59" t="s">
        <v>3721</v>
      </c>
      <c r="B113" s="9" t="s">
        <v>1329</v>
      </c>
      <c r="C113" s="3" t="s">
        <v>1330</v>
      </c>
      <c r="D113" s="3" t="s">
        <v>142</v>
      </c>
      <c r="E113" s="74" t="s">
        <v>3721</v>
      </c>
      <c r="F113" s="3" t="s">
        <v>1331</v>
      </c>
      <c r="G113" s="3" t="s">
        <v>1332</v>
      </c>
      <c r="H113" s="3" t="s">
        <v>73</v>
      </c>
      <c r="I113" s="8">
        <v>41074.295420999995</v>
      </c>
      <c r="J113" s="8">
        <v>5999</v>
      </c>
      <c r="K113" s="8">
        <v>0</v>
      </c>
      <c r="L113" s="8">
        <v>2464.0469823040003</v>
      </c>
      <c r="M113" s="37">
        <v>1.6608607486605326E-3</v>
      </c>
      <c r="N113" s="37">
        <v>2.9712626590397977E-3</v>
      </c>
      <c r="O113" s="37">
        <v>7.0795569741431913E-4</v>
      </c>
      <c r="P113" s="59" t="s">
        <v>3720</v>
      </c>
    </row>
    <row r="114" spans="1:16" ht="15" x14ac:dyDescent="0.25">
      <c r="A114" s="59" t="s">
        <v>3721</v>
      </c>
      <c r="B114" s="9" t="s">
        <v>1333</v>
      </c>
      <c r="C114" s="3" t="s">
        <v>1334</v>
      </c>
      <c r="D114" s="3" t="s">
        <v>142</v>
      </c>
      <c r="E114" s="74" t="s">
        <v>3721</v>
      </c>
      <c r="F114" s="3" t="s">
        <v>1335</v>
      </c>
      <c r="G114" s="3" t="s">
        <v>1332</v>
      </c>
      <c r="H114" s="3" t="s">
        <v>73</v>
      </c>
      <c r="I114" s="8">
        <v>15900.578534</v>
      </c>
      <c r="J114" s="8">
        <v>4668</v>
      </c>
      <c r="K114" s="8">
        <v>0</v>
      </c>
      <c r="L114" s="8">
        <v>742.23900597600016</v>
      </c>
      <c r="M114" s="37">
        <v>2.3383203726470591E-3</v>
      </c>
      <c r="N114" s="37">
        <v>8.9502637667937871E-4</v>
      </c>
      <c r="O114" s="37">
        <v>2.1325580920235083E-4</v>
      </c>
      <c r="P114" s="59" t="s">
        <v>3720</v>
      </c>
    </row>
    <row r="115" spans="1:16" ht="15" x14ac:dyDescent="0.25">
      <c r="A115" s="59" t="s">
        <v>3721</v>
      </c>
      <c r="B115" s="9" t="s">
        <v>1336</v>
      </c>
      <c r="C115" s="3" t="s">
        <v>1337</v>
      </c>
      <c r="D115" s="3" t="s">
        <v>142</v>
      </c>
      <c r="E115" s="74" t="s">
        <v>3721</v>
      </c>
      <c r="F115" s="3" t="s">
        <v>1338</v>
      </c>
      <c r="G115" s="3" t="s">
        <v>818</v>
      </c>
      <c r="H115" s="3" t="s">
        <v>73</v>
      </c>
      <c r="I115" s="8">
        <v>8689.2704759999997</v>
      </c>
      <c r="J115" s="8">
        <v>5877</v>
      </c>
      <c r="K115" s="8">
        <v>0</v>
      </c>
      <c r="L115" s="8">
        <v>510.66842588899999</v>
      </c>
      <c r="M115" s="37">
        <v>6.7607181559196071E-4</v>
      </c>
      <c r="N115" s="37">
        <v>6.1578778160140547E-4</v>
      </c>
      <c r="O115" s="37">
        <v>1.4672229230778356E-4</v>
      </c>
      <c r="P115" s="59" t="s">
        <v>3720</v>
      </c>
    </row>
    <row r="116" spans="1:16" ht="15" x14ac:dyDescent="0.25">
      <c r="A116" s="59" t="s">
        <v>3721</v>
      </c>
      <c r="B116" s="9" t="s">
        <v>1339</v>
      </c>
      <c r="C116" s="3" t="s">
        <v>1340</v>
      </c>
      <c r="D116" s="3" t="s">
        <v>142</v>
      </c>
      <c r="E116" s="74" t="s">
        <v>3721</v>
      </c>
      <c r="F116" s="3" t="s">
        <v>1341</v>
      </c>
      <c r="G116" s="3" t="s">
        <v>818</v>
      </c>
      <c r="H116" s="3" t="s">
        <v>73</v>
      </c>
      <c r="I116" s="8">
        <v>72882.662123000002</v>
      </c>
      <c r="J116" s="8">
        <v>670.4</v>
      </c>
      <c r="K116" s="8">
        <v>0</v>
      </c>
      <c r="L116" s="8">
        <v>488.60536657199998</v>
      </c>
      <c r="M116" s="37">
        <v>1.0017122375667869E-3</v>
      </c>
      <c r="N116" s="37">
        <v>5.8918311668893495E-4</v>
      </c>
      <c r="O116" s="37">
        <v>1.4038326198164298E-4</v>
      </c>
      <c r="P116" s="59" t="s">
        <v>3720</v>
      </c>
    </row>
    <row r="117" spans="1:16" ht="15" x14ac:dyDescent="0.25">
      <c r="A117" s="59" t="s">
        <v>3721</v>
      </c>
      <c r="B117" s="9" t="s">
        <v>1342</v>
      </c>
      <c r="C117" s="3" t="s">
        <v>1343</v>
      </c>
      <c r="D117" s="3" t="s">
        <v>142</v>
      </c>
      <c r="E117" s="74" t="s">
        <v>3721</v>
      </c>
      <c r="F117" s="3" t="s">
        <v>1344</v>
      </c>
      <c r="G117" s="3" t="s">
        <v>648</v>
      </c>
      <c r="H117" s="3" t="s">
        <v>73</v>
      </c>
      <c r="I117" s="8">
        <v>10483.032345</v>
      </c>
      <c r="J117" s="8">
        <v>597.9</v>
      </c>
      <c r="K117" s="8">
        <v>0</v>
      </c>
      <c r="L117" s="8">
        <v>62.678050339000002</v>
      </c>
      <c r="M117" s="37">
        <v>1.60967496351256E-4</v>
      </c>
      <c r="N117" s="37">
        <v>7.5580113468271147E-5</v>
      </c>
      <c r="O117" s="37">
        <v>1.8008294143330594E-5</v>
      </c>
      <c r="P117" s="59" t="s">
        <v>3720</v>
      </c>
    </row>
    <row r="118" spans="1:16" ht="15" x14ac:dyDescent="0.25">
      <c r="A118" s="59" t="s">
        <v>3721</v>
      </c>
      <c r="B118" s="9" t="s">
        <v>1345</v>
      </c>
      <c r="C118" s="3" t="s">
        <v>1346</v>
      </c>
      <c r="D118" s="3" t="s">
        <v>142</v>
      </c>
      <c r="E118" s="74" t="s">
        <v>3721</v>
      </c>
      <c r="F118" s="3" t="s">
        <v>1347</v>
      </c>
      <c r="G118" s="3" t="s">
        <v>648</v>
      </c>
      <c r="H118" s="3" t="s">
        <v>73</v>
      </c>
      <c r="I118" s="8">
        <v>28320.790730000001</v>
      </c>
      <c r="J118" s="8">
        <v>1252</v>
      </c>
      <c r="K118" s="8">
        <v>0</v>
      </c>
      <c r="L118" s="8">
        <v>354.57629993699999</v>
      </c>
      <c r="M118" s="37">
        <v>1.59433865307028E-3</v>
      </c>
      <c r="N118" s="37">
        <v>4.2756462330040252E-4</v>
      </c>
      <c r="O118" s="37">
        <v>1.0187480738446311E-4</v>
      </c>
      <c r="P118" s="59" t="s">
        <v>3720</v>
      </c>
    </row>
    <row r="119" spans="1:16" ht="15" x14ac:dyDescent="0.25">
      <c r="A119" s="59" t="s">
        <v>3721</v>
      </c>
      <c r="B119" s="9" t="s">
        <v>1348</v>
      </c>
      <c r="C119" s="3" t="s">
        <v>1349</v>
      </c>
      <c r="D119" s="3" t="s">
        <v>142</v>
      </c>
      <c r="E119" s="74" t="s">
        <v>3721</v>
      </c>
      <c r="F119" s="3" t="s">
        <v>1350</v>
      </c>
      <c r="G119" s="3" t="s">
        <v>648</v>
      </c>
      <c r="H119" s="3" t="s">
        <v>73</v>
      </c>
      <c r="I119" s="8">
        <v>39082.287367999998</v>
      </c>
      <c r="J119" s="8">
        <v>2624</v>
      </c>
      <c r="K119" s="8">
        <v>0</v>
      </c>
      <c r="L119" s="8">
        <v>1025.519220528</v>
      </c>
      <c r="M119" s="37">
        <v>1.9519144632042453E-3</v>
      </c>
      <c r="N119" s="37">
        <v>1.2366188583114092E-3</v>
      </c>
      <c r="O119" s="37">
        <v>2.9464623856393523E-4</v>
      </c>
      <c r="P119" s="59" t="s">
        <v>3720</v>
      </c>
    </row>
    <row r="120" spans="1:16" ht="15" x14ac:dyDescent="0.25">
      <c r="A120" s="59" t="s">
        <v>3721</v>
      </c>
      <c r="B120" s="9" t="s">
        <v>1351</v>
      </c>
      <c r="C120" s="3" t="s">
        <v>1352</v>
      </c>
      <c r="D120" s="3" t="s">
        <v>142</v>
      </c>
      <c r="E120" s="74" t="s">
        <v>3721</v>
      </c>
      <c r="F120" s="3" t="s">
        <v>1353</v>
      </c>
      <c r="G120" s="3" t="s">
        <v>586</v>
      </c>
      <c r="H120" s="3" t="s">
        <v>73</v>
      </c>
      <c r="I120" s="8">
        <v>2665.2126619999999</v>
      </c>
      <c r="J120" s="8">
        <v>11370</v>
      </c>
      <c r="K120" s="8">
        <v>0</v>
      </c>
      <c r="L120" s="8">
        <v>303.03467942700001</v>
      </c>
      <c r="M120" s="37">
        <v>5.2661633854401513E-4</v>
      </c>
      <c r="N120" s="37">
        <v>3.654133358015878E-4</v>
      </c>
      <c r="O120" s="37">
        <v>8.7066167713192681E-5</v>
      </c>
      <c r="P120" s="59" t="s">
        <v>3720</v>
      </c>
    </row>
    <row r="121" spans="1:16" ht="15" x14ac:dyDescent="0.25">
      <c r="A121" s="59" t="s">
        <v>3721</v>
      </c>
      <c r="B121" s="9" t="s">
        <v>1354</v>
      </c>
      <c r="C121" s="3" t="s">
        <v>1355</v>
      </c>
      <c r="D121" s="3" t="s">
        <v>142</v>
      </c>
      <c r="E121" s="74" t="s">
        <v>3721</v>
      </c>
      <c r="F121" s="3" t="s">
        <v>1356</v>
      </c>
      <c r="G121" s="3" t="s">
        <v>586</v>
      </c>
      <c r="H121" s="3" t="s">
        <v>73</v>
      </c>
      <c r="I121" s="8">
        <v>950.37216799999999</v>
      </c>
      <c r="J121" s="8">
        <v>178040</v>
      </c>
      <c r="K121" s="8">
        <v>0</v>
      </c>
      <c r="L121" s="8">
        <v>1692.0426081570001</v>
      </c>
      <c r="M121" s="37">
        <v>1.9244730891897093E-3</v>
      </c>
      <c r="N121" s="37">
        <v>2.0403438145567541E-3</v>
      </c>
      <c r="O121" s="37">
        <v>4.86147875148244E-4</v>
      </c>
      <c r="P121" s="59" t="s">
        <v>3720</v>
      </c>
    </row>
    <row r="122" spans="1:16" ht="15" x14ac:dyDescent="0.25">
      <c r="A122" s="59" t="s">
        <v>3721</v>
      </c>
      <c r="B122" s="9" t="s">
        <v>1357</v>
      </c>
      <c r="C122" s="3" t="s">
        <v>1358</v>
      </c>
      <c r="D122" s="3" t="s">
        <v>142</v>
      </c>
      <c r="E122" s="74" t="s">
        <v>3721</v>
      </c>
      <c r="F122" s="3" t="s">
        <v>1359</v>
      </c>
      <c r="G122" s="3" t="s">
        <v>586</v>
      </c>
      <c r="H122" s="3" t="s">
        <v>73</v>
      </c>
      <c r="I122" s="8">
        <v>8653.5596740000001</v>
      </c>
      <c r="J122" s="8">
        <v>9315</v>
      </c>
      <c r="K122" s="8">
        <v>0</v>
      </c>
      <c r="L122" s="8">
        <v>806.07908358700001</v>
      </c>
      <c r="M122" s="37">
        <v>3.4614238696000003E-4</v>
      </c>
      <c r="N122" s="37">
        <v>9.7200771677476985E-4</v>
      </c>
      <c r="O122" s="37">
        <v>2.3159797028639772E-4</v>
      </c>
      <c r="P122" s="59" t="s">
        <v>3720</v>
      </c>
    </row>
    <row r="123" spans="1:16" ht="15" x14ac:dyDescent="0.25">
      <c r="A123" s="59" t="s">
        <v>3721</v>
      </c>
      <c r="B123" s="9" t="s">
        <v>1360</v>
      </c>
      <c r="C123" s="3" t="s">
        <v>1361</v>
      </c>
      <c r="D123" s="3" t="s">
        <v>142</v>
      </c>
      <c r="E123" s="74" t="s">
        <v>3721</v>
      </c>
      <c r="F123" s="3" t="s">
        <v>1362</v>
      </c>
      <c r="G123" s="3" t="s">
        <v>586</v>
      </c>
      <c r="H123" s="3" t="s">
        <v>73</v>
      </c>
      <c r="I123" s="8">
        <v>18097.777262</v>
      </c>
      <c r="J123" s="8">
        <v>7</v>
      </c>
      <c r="K123" s="8">
        <v>0</v>
      </c>
      <c r="L123" s="8">
        <v>1.2668440999999999</v>
      </c>
      <c r="M123" s="37">
        <v>7.3628446878342042E-4</v>
      </c>
      <c r="N123" s="37">
        <v>1.5276196420716148E-6</v>
      </c>
      <c r="O123" s="37">
        <v>3.6398230422217844E-7</v>
      </c>
      <c r="P123" s="59" t="s">
        <v>3720</v>
      </c>
    </row>
    <row r="124" spans="1:16" ht="15" x14ac:dyDescent="0.25">
      <c r="A124" s="59" t="s">
        <v>3721</v>
      </c>
      <c r="B124" s="9" t="s">
        <v>1363</v>
      </c>
      <c r="C124" s="3" t="s">
        <v>1364</v>
      </c>
      <c r="D124" s="3" t="s">
        <v>142</v>
      </c>
      <c r="E124" s="74" t="s">
        <v>3721</v>
      </c>
      <c r="F124" s="3" t="s">
        <v>1365</v>
      </c>
      <c r="G124" s="3" t="s">
        <v>1366</v>
      </c>
      <c r="H124" s="3" t="s">
        <v>73</v>
      </c>
      <c r="I124" s="8">
        <v>15861.644013000001</v>
      </c>
      <c r="J124" s="8">
        <v>1868</v>
      </c>
      <c r="K124" s="8">
        <v>0</v>
      </c>
      <c r="L124" s="8">
        <v>296.29551016399995</v>
      </c>
      <c r="M124" s="37">
        <v>3.5492634168837922E-3</v>
      </c>
      <c r="N124" s="37">
        <v>3.5728693150495483E-4</v>
      </c>
      <c r="O124" s="37">
        <v>8.5129908660567312E-5</v>
      </c>
      <c r="P124" s="59" t="s">
        <v>3720</v>
      </c>
    </row>
    <row r="125" spans="1:16" ht="15" x14ac:dyDescent="0.25">
      <c r="A125" s="59" t="s">
        <v>3721</v>
      </c>
      <c r="B125" s="9" t="s">
        <v>1367</v>
      </c>
      <c r="C125" s="3" t="s">
        <v>1368</v>
      </c>
      <c r="D125" s="3" t="s">
        <v>142</v>
      </c>
      <c r="E125" s="74" t="s">
        <v>3721</v>
      </c>
      <c r="F125" s="3" t="s">
        <v>1369</v>
      </c>
      <c r="G125" s="3" t="s">
        <v>852</v>
      </c>
      <c r="H125" s="3" t="s">
        <v>73</v>
      </c>
      <c r="I125" s="8">
        <v>6.2480000000000001E-3</v>
      </c>
      <c r="J125" s="8">
        <v>86.6</v>
      </c>
      <c r="K125" s="8">
        <v>0</v>
      </c>
      <c r="L125" s="8">
        <v>5.2480000000000004E-6</v>
      </c>
      <c r="M125" s="37">
        <v>1.4555017722388057E-10</v>
      </c>
      <c r="N125" s="37">
        <v>6.3282829209938583E-12</v>
      </c>
      <c r="O125" s="37">
        <v>1.5078249427518294E-12</v>
      </c>
      <c r="P125" s="59" t="s">
        <v>3720</v>
      </c>
    </row>
    <row r="126" spans="1:16" ht="15" x14ac:dyDescent="0.25">
      <c r="A126" s="59" t="s">
        <v>3721</v>
      </c>
      <c r="B126" s="9" t="s">
        <v>1370</v>
      </c>
      <c r="C126" s="3" t="s">
        <v>1371</v>
      </c>
      <c r="D126" s="3" t="s">
        <v>142</v>
      </c>
      <c r="E126" s="74" t="s">
        <v>3721</v>
      </c>
      <c r="F126" s="3" t="s">
        <v>1372</v>
      </c>
      <c r="G126" s="3" t="s">
        <v>852</v>
      </c>
      <c r="H126" s="3" t="s">
        <v>73</v>
      </c>
      <c r="I126" s="8">
        <v>5464.8273929999996</v>
      </c>
      <c r="J126" s="8">
        <v>12480</v>
      </c>
      <c r="K126" s="8">
        <v>0</v>
      </c>
      <c r="L126" s="8">
        <v>682.0104585580001</v>
      </c>
      <c r="M126" s="37">
        <v>8.3007884448767699E-4</v>
      </c>
      <c r="N126" s="37">
        <v>8.2239998796337292E-4</v>
      </c>
      <c r="O126" s="37">
        <v>1.959512920410376E-4</v>
      </c>
      <c r="P126" s="59" t="s">
        <v>3720</v>
      </c>
    </row>
    <row r="127" spans="1:16" ht="15" x14ac:dyDescent="0.25">
      <c r="A127" s="59" t="s">
        <v>3721</v>
      </c>
      <c r="B127" s="9" t="s">
        <v>1373</v>
      </c>
      <c r="C127" s="3" t="s">
        <v>1374</v>
      </c>
      <c r="D127" s="3" t="s">
        <v>142</v>
      </c>
      <c r="E127" s="74" t="s">
        <v>3721</v>
      </c>
      <c r="F127" s="3" t="s">
        <v>866</v>
      </c>
      <c r="G127" s="3" t="s">
        <v>852</v>
      </c>
      <c r="H127" s="3" t="s">
        <v>73</v>
      </c>
      <c r="I127" s="8">
        <v>1111.158246</v>
      </c>
      <c r="J127" s="8">
        <v>1643</v>
      </c>
      <c r="K127" s="8">
        <v>0</v>
      </c>
      <c r="L127" s="8">
        <v>18.256329977</v>
      </c>
      <c r="M127" s="37">
        <v>1.2556088069306425E-5</v>
      </c>
      <c r="N127" s="37">
        <v>2.2014333306683932E-5</v>
      </c>
      <c r="O127" s="37">
        <v>5.2453029158590948E-6</v>
      </c>
      <c r="P127" s="59" t="s">
        <v>3720</v>
      </c>
    </row>
    <row r="128" spans="1:16" ht="15" x14ac:dyDescent="0.25">
      <c r="A128" s="59" t="s">
        <v>3721</v>
      </c>
      <c r="B128" s="9" t="s">
        <v>1375</v>
      </c>
      <c r="C128" s="3" t="s">
        <v>1376</v>
      </c>
      <c r="D128" s="3" t="s">
        <v>142</v>
      </c>
      <c r="E128" s="74" t="s">
        <v>3721</v>
      </c>
      <c r="F128" s="3" t="s">
        <v>1377</v>
      </c>
      <c r="G128" s="3" t="s">
        <v>469</v>
      </c>
      <c r="H128" s="3" t="s">
        <v>73</v>
      </c>
      <c r="I128" s="8">
        <v>10039.261270999999</v>
      </c>
      <c r="J128" s="8">
        <v>25150</v>
      </c>
      <c r="K128" s="8">
        <v>0</v>
      </c>
      <c r="L128" s="8">
        <v>2524.8742097100003</v>
      </c>
      <c r="M128" s="37">
        <v>8.1699717374674472E-4</v>
      </c>
      <c r="N128" s="37">
        <v>3.0446109639797369E-3</v>
      </c>
      <c r="O128" s="37">
        <v>7.2543222383985348E-4</v>
      </c>
      <c r="P128" s="59" t="s">
        <v>3720</v>
      </c>
    </row>
    <row r="129" spans="1:16" ht="15" x14ac:dyDescent="0.25">
      <c r="A129" s="59" t="s">
        <v>3721</v>
      </c>
      <c r="B129" s="9" t="s">
        <v>1378</v>
      </c>
      <c r="C129" s="3" t="s">
        <v>1379</v>
      </c>
      <c r="D129" s="3" t="s">
        <v>142</v>
      </c>
      <c r="E129" s="74" t="s">
        <v>3721</v>
      </c>
      <c r="F129" s="3" t="s">
        <v>1380</v>
      </c>
      <c r="G129" s="3" t="s">
        <v>469</v>
      </c>
      <c r="H129" s="3" t="s">
        <v>73</v>
      </c>
      <c r="I129" s="8">
        <v>74386.576726000014</v>
      </c>
      <c r="J129" s="8">
        <v>279.10000000000002</v>
      </c>
      <c r="K129" s="8">
        <v>0</v>
      </c>
      <c r="L129" s="8">
        <v>207.61293548400002</v>
      </c>
      <c r="M129" s="37">
        <v>8.710673285584142E-4</v>
      </c>
      <c r="N129" s="37">
        <v>2.5034935095289578E-4</v>
      </c>
      <c r="O129" s="37">
        <v>5.9650145305011729E-5</v>
      </c>
      <c r="P129" s="59" t="s">
        <v>3720</v>
      </c>
    </row>
    <row r="130" spans="1:16" ht="15" x14ac:dyDescent="0.25">
      <c r="A130" s="59" t="s">
        <v>3721</v>
      </c>
      <c r="B130" s="9" t="s">
        <v>1381</v>
      </c>
      <c r="C130" s="3" t="s">
        <v>1382</v>
      </c>
      <c r="D130" s="3" t="s">
        <v>142</v>
      </c>
      <c r="E130" s="74" t="s">
        <v>3721</v>
      </c>
      <c r="F130" s="3" t="s">
        <v>1383</v>
      </c>
      <c r="G130" s="3" t="s">
        <v>1124</v>
      </c>
      <c r="H130" s="3" t="s">
        <v>73</v>
      </c>
      <c r="I130" s="8">
        <v>41786.612230999999</v>
      </c>
      <c r="J130" s="8">
        <v>2502</v>
      </c>
      <c r="K130" s="8">
        <v>0</v>
      </c>
      <c r="L130" s="8">
        <v>1045.5010380160002</v>
      </c>
      <c r="M130" s="37">
        <v>2.3625512800282194E-3</v>
      </c>
      <c r="N130" s="37">
        <v>1.2607138648548025E-3</v>
      </c>
      <c r="O130" s="37">
        <v>3.0038729855058182E-4</v>
      </c>
      <c r="P130" s="59" t="s">
        <v>3720</v>
      </c>
    </row>
    <row r="131" spans="1:16" ht="15" x14ac:dyDescent="0.25">
      <c r="A131" s="59" t="s">
        <v>3721</v>
      </c>
      <c r="B131" s="9" t="s">
        <v>1384</v>
      </c>
      <c r="C131" s="3" t="s">
        <v>1385</v>
      </c>
      <c r="D131" s="3" t="s">
        <v>142</v>
      </c>
      <c r="E131" s="74" t="s">
        <v>3721</v>
      </c>
      <c r="F131" s="3" t="s">
        <v>1386</v>
      </c>
      <c r="G131" s="3" t="s">
        <v>1124</v>
      </c>
      <c r="H131" s="3" t="s">
        <v>73</v>
      </c>
      <c r="I131" s="8">
        <v>25883.834570999999</v>
      </c>
      <c r="J131" s="8">
        <v>8299</v>
      </c>
      <c r="K131" s="8">
        <v>0</v>
      </c>
      <c r="L131" s="8">
        <v>2148.0994310440001</v>
      </c>
      <c r="M131" s="37">
        <v>2.057941928123589E-3</v>
      </c>
      <c r="N131" s="37">
        <v>2.590278380730253E-3</v>
      </c>
      <c r="O131" s="37">
        <v>6.171794782086807E-4</v>
      </c>
      <c r="P131" s="59" t="s">
        <v>3720</v>
      </c>
    </row>
    <row r="132" spans="1:16" ht="15" x14ac:dyDescent="0.25">
      <c r="A132" s="59" t="s">
        <v>3721</v>
      </c>
      <c r="B132" s="9" t="s">
        <v>1387</v>
      </c>
      <c r="C132" s="3" t="s">
        <v>1388</v>
      </c>
      <c r="D132" s="3" t="s">
        <v>142</v>
      </c>
      <c r="E132" s="74" t="s">
        <v>3721</v>
      </c>
      <c r="F132" s="3" t="s">
        <v>1389</v>
      </c>
      <c r="G132" s="3" t="s">
        <v>1390</v>
      </c>
      <c r="H132" s="3" t="s">
        <v>73</v>
      </c>
      <c r="I132" s="8">
        <v>65486.465069999991</v>
      </c>
      <c r="J132" s="8">
        <v>1392</v>
      </c>
      <c r="K132" s="8">
        <v>0</v>
      </c>
      <c r="L132" s="8">
        <v>911.57159377399989</v>
      </c>
      <c r="M132" s="37">
        <v>2.2037460613778931E-3</v>
      </c>
      <c r="N132" s="37">
        <v>1.099215500789473E-3</v>
      </c>
      <c r="O132" s="37">
        <v>2.6190746688195028E-4</v>
      </c>
      <c r="P132" s="59" t="s">
        <v>3720</v>
      </c>
    </row>
    <row r="133" spans="1:16" ht="15" x14ac:dyDescent="0.25">
      <c r="A133" s="59" t="s">
        <v>3721</v>
      </c>
      <c r="B133" s="9" t="s">
        <v>1391</v>
      </c>
      <c r="C133" s="3" t="s">
        <v>1392</v>
      </c>
      <c r="D133" s="3" t="s">
        <v>142</v>
      </c>
      <c r="E133" s="74" t="s">
        <v>3721</v>
      </c>
      <c r="F133" s="3" t="s">
        <v>1393</v>
      </c>
      <c r="G133" s="3" t="s">
        <v>527</v>
      </c>
      <c r="H133" s="3" t="s">
        <v>73</v>
      </c>
      <c r="I133" s="8">
        <v>7905.9818830000004</v>
      </c>
      <c r="J133" s="8">
        <v>6848</v>
      </c>
      <c r="K133" s="8">
        <v>0</v>
      </c>
      <c r="L133" s="8">
        <v>541.40163928100003</v>
      </c>
      <c r="M133" s="37">
        <v>7.0664160460746407E-4</v>
      </c>
      <c r="N133" s="37">
        <v>6.5284732226753614E-4</v>
      </c>
      <c r="O133" s="37">
        <v>1.5555238105080418E-4</v>
      </c>
      <c r="P133" s="59" t="s">
        <v>3720</v>
      </c>
    </row>
    <row r="134" spans="1:16" ht="15" x14ac:dyDescent="0.25">
      <c r="A134" s="59" t="s">
        <v>3721</v>
      </c>
      <c r="B134" s="9" t="s">
        <v>1394</v>
      </c>
      <c r="C134" s="3" t="s">
        <v>1395</v>
      </c>
      <c r="D134" s="3" t="s">
        <v>142</v>
      </c>
      <c r="E134" s="74" t="s">
        <v>3721</v>
      </c>
      <c r="F134" s="3" t="s">
        <v>1396</v>
      </c>
      <c r="G134" s="3" t="s">
        <v>527</v>
      </c>
      <c r="H134" s="3" t="s">
        <v>73</v>
      </c>
      <c r="I134" s="8">
        <v>219218.34711599999</v>
      </c>
      <c r="J134" s="8">
        <v>97.4</v>
      </c>
      <c r="K134" s="8">
        <v>0</v>
      </c>
      <c r="L134" s="8">
        <v>213.51867009</v>
      </c>
      <c r="M134" s="37">
        <v>1.0091385969325923E-3</v>
      </c>
      <c r="N134" s="37">
        <v>2.5747076090774945E-4</v>
      </c>
      <c r="O134" s="37">
        <v>6.1346946742549732E-5</v>
      </c>
      <c r="P134" s="59" t="s">
        <v>3720</v>
      </c>
    </row>
    <row r="135" spans="1:16" ht="15" x14ac:dyDescent="0.25">
      <c r="A135" s="59" t="s">
        <v>3721</v>
      </c>
      <c r="B135" s="9" t="s">
        <v>1397</v>
      </c>
      <c r="C135" s="3" t="s">
        <v>1398</v>
      </c>
      <c r="D135" s="3" t="s">
        <v>142</v>
      </c>
      <c r="E135" s="74" t="s">
        <v>3721</v>
      </c>
      <c r="F135" s="3" t="s">
        <v>1399</v>
      </c>
      <c r="G135" s="3" t="s">
        <v>809</v>
      </c>
      <c r="H135" s="3" t="s">
        <v>73</v>
      </c>
      <c r="I135" s="8">
        <v>70517.095083000007</v>
      </c>
      <c r="J135" s="8">
        <v>358.7</v>
      </c>
      <c r="K135" s="8">
        <v>0</v>
      </c>
      <c r="L135" s="8">
        <v>252.94481975100001</v>
      </c>
      <c r="M135" s="37">
        <v>1.5485118682667181E-3</v>
      </c>
      <c r="N135" s="37">
        <v>3.0501264915856004E-4</v>
      </c>
      <c r="O135" s="37">
        <v>7.2674639550385553E-5</v>
      </c>
      <c r="P135" s="59" t="s">
        <v>3720</v>
      </c>
    </row>
    <row r="136" spans="1:16" ht="15" x14ac:dyDescent="0.25">
      <c r="A136" s="59" t="s">
        <v>3721</v>
      </c>
      <c r="B136" s="9" t="s">
        <v>1400</v>
      </c>
      <c r="C136" s="3" t="s">
        <v>1401</v>
      </c>
      <c r="D136" s="3" t="s">
        <v>142</v>
      </c>
      <c r="E136" s="74" t="s">
        <v>3721</v>
      </c>
      <c r="F136" s="3" t="s">
        <v>1402</v>
      </c>
      <c r="G136" s="3" t="s">
        <v>809</v>
      </c>
      <c r="H136" s="3" t="s">
        <v>73</v>
      </c>
      <c r="I136" s="8">
        <v>40251.235389000001</v>
      </c>
      <c r="J136" s="8">
        <v>1148</v>
      </c>
      <c r="K136" s="8">
        <v>0</v>
      </c>
      <c r="L136" s="8">
        <v>462.08418213800002</v>
      </c>
      <c r="M136" s="37">
        <v>1.0980965534439738E-3</v>
      </c>
      <c r="N136" s="37">
        <v>5.5720263679217229E-4</v>
      </c>
      <c r="O136" s="37">
        <v>1.3276334898604339E-4</v>
      </c>
      <c r="P136" s="59" t="s">
        <v>3720</v>
      </c>
    </row>
    <row r="137" spans="1:16" ht="15" x14ac:dyDescent="0.25">
      <c r="A137" s="59" t="s">
        <v>3721</v>
      </c>
      <c r="B137" s="9" t="s">
        <v>1403</v>
      </c>
      <c r="C137" s="3" t="s">
        <v>1404</v>
      </c>
      <c r="D137" s="3" t="s">
        <v>142</v>
      </c>
      <c r="E137" s="74" t="s">
        <v>3721</v>
      </c>
      <c r="F137" s="3" t="s">
        <v>1405</v>
      </c>
      <c r="G137" s="3" t="s">
        <v>624</v>
      </c>
      <c r="H137" s="3" t="s">
        <v>73</v>
      </c>
      <c r="I137" s="8">
        <v>52527.891905999997</v>
      </c>
      <c r="J137" s="8">
        <v>689.9</v>
      </c>
      <c r="K137" s="8">
        <v>0</v>
      </c>
      <c r="L137" s="8">
        <v>362.38992603600002</v>
      </c>
      <c r="M137" s="37">
        <v>8.3881135335291601E-4</v>
      </c>
      <c r="N137" s="37">
        <v>4.3698665771224203E-4</v>
      </c>
      <c r="O137" s="37">
        <v>1.0411977314768891E-4</v>
      </c>
      <c r="P137" s="59" t="s">
        <v>3720</v>
      </c>
    </row>
    <row r="138" spans="1:16" ht="15" x14ac:dyDescent="0.25">
      <c r="A138" s="59" t="s">
        <v>3721</v>
      </c>
      <c r="B138" s="9" t="s">
        <v>1406</v>
      </c>
      <c r="C138" s="3" t="s">
        <v>1407</v>
      </c>
      <c r="D138" s="3" t="s">
        <v>142</v>
      </c>
      <c r="E138" s="74" t="s">
        <v>3721</v>
      </c>
      <c r="F138" s="3" t="s">
        <v>623</v>
      </c>
      <c r="G138" s="3" t="s">
        <v>624</v>
      </c>
      <c r="H138" s="3" t="s">
        <v>73</v>
      </c>
      <c r="I138" s="8">
        <v>2.3740000000000001E-2</v>
      </c>
      <c r="J138" s="8">
        <v>12940</v>
      </c>
      <c r="K138" s="8">
        <v>0</v>
      </c>
      <c r="L138" s="8">
        <v>3.0717790000000002E-3</v>
      </c>
      <c r="M138" s="37">
        <v>6.2393715170955624E-10</v>
      </c>
      <c r="N138" s="37">
        <v>3.7040942421432151E-9</v>
      </c>
      <c r="O138" s="37">
        <v>8.8256573834246791E-10</v>
      </c>
      <c r="P138" s="59" t="s">
        <v>3720</v>
      </c>
    </row>
    <row r="139" spans="1:16" ht="15" x14ac:dyDescent="0.25">
      <c r="A139" s="59" t="s">
        <v>3721</v>
      </c>
      <c r="B139" s="9" t="s">
        <v>1408</v>
      </c>
      <c r="C139" s="3" t="s">
        <v>1409</v>
      </c>
      <c r="D139" s="3" t="s">
        <v>142</v>
      </c>
      <c r="E139" s="74" t="s">
        <v>3721</v>
      </c>
      <c r="F139" s="3" t="s">
        <v>1410</v>
      </c>
      <c r="G139" s="3" t="s">
        <v>624</v>
      </c>
      <c r="H139" s="3" t="s">
        <v>73</v>
      </c>
      <c r="I139" s="8">
        <v>3309.3843149999998</v>
      </c>
      <c r="J139" s="8">
        <v>2636</v>
      </c>
      <c r="K139" s="8">
        <v>0</v>
      </c>
      <c r="L139" s="8">
        <v>87.235370532000005</v>
      </c>
      <c r="M139" s="37">
        <v>8.1169776341794714E-4</v>
      </c>
      <c r="N139" s="37">
        <v>1.0519247436056144E-4</v>
      </c>
      <c r="O139" s="37">
        <v>2.5063961047703414E-5</v>
      </c>
      <c r="P139" s="59" t="s">
        <v>3720</v>
      </c>
    </row>
    <row r="140" spans="1:16" ht="15" x14ac:dyDescent="0.25">
      <c r="A140" s="59" t="s">
        <v>3721</v>
      </c>
      <c r="B140" s="9" t="s">
        <v>1411</v>
      </c>
      <c r="C140" s="3" t="s">
        <v>1412</v>
      </c>
      <c r="D140" s="3" t="s">
        <v>142</v>
      </c>
      <c r="E140" s="74" t="s">
        <v>3721</v>
      </c>
      <c r="F140" s="3" t="s">
        <v>1413</v>
      </c>
      <c r="G140" s="3" t="s">
        <v>624</v>
      </c>
      <c r="H140" s="3" t="s">
        <v>73</v>
      </c>
      <c r="I140" s="8">
        <v>117490.990047</v>
      </c>
      <c r="J140" s="8">
        <v>527.6</v>
      </c>
      <c r="K140" s="8">
        <v>0</v>
      </c>
      <c r="L140" s="8">
        <v>619.88246328799994</v>
      </c>
      <c r="M140" s="37">
        <v>2.2975659371716733E-3</v>
      </c>
      <c r="N140" s="37">
        <v>7.4748315652611505E-4</v>
      </c>
      <c r="O140" s="37">
        <v>1.7810103653202961E-4</v>
      </c>
      <c r="P140" s="59" t="s">
        <v>3720</v>
      </c>
    </row>
    <row r="141" spans="1:16" ht="15" x14ac:dyDescent="0.25">
      <c r="A141" s="59" t="s">
        <v>3721</v>
      </c>
      <c r="B141" s="9" t="s">
        <v>1414</v>
      </c>
      <c r="C141" s="3" t="s">
        <v>1415</v>
      </c>
      <c r="D141" s="3" t="s">
        <v>142</v>
      </c>
      <c r="E141" s="74" t="s">
        <v>3721</v>
      </c>
      <c r="F141" s="3" t="s">
        <v>1416</v>
      </c>
      <c r="G141" s="3" t="s">
        <v>309</v>
      </c>
      <c r="H141" s="3" t="s">
        <v>73</v>
      </c>
      <c r="I141" s="8">
        <v>34989.364558000001</v>
      </c>
      <c r="J141" s="8">
        <v>1312</v>
      </c>
      <c r="K141" s="8">
        <v>0</v>
      </c>
      <c r="L141" s="8">
        <v>459.06046300400004</v>
      </c>
      <c r="M141" s="37">
        <v>2.2475781926355309E-3</v>
      </c>
      <c r="N141" s="37">
        <v>5.5355649537571384E-4</v>
      </c>
      <c r="O141" s="37">
        <v>1.3189459152984653E-4</v>
      </c>
      <c r="P141" s="59" t="s">
        <v>3720</v>
      </c>
    </row>
    <row r="142" spans="1:16" ht="15" x14ac:dyDescent="0.25">
      <c r="A142" s="59" t="s">
        <v>3721</v>
      </c>
      <c r="B142" s="9" t="s">
        <v>1417</v>
      </c>
      <c r="C142" s="3" t="s">
        <v>1418</v>
      </c>
      <c r="D142" s="3" t="s">
        <v>142</v>
      </c>
      <c r="E142" s="74" t="s">
        <v>3721</v>
      </c>
      <c r="F142" s="3" t="s">
        <v>1419</v>
      </c>
      <c r="G142" s="3" t="s">
        <v>309</v>
      </c>
      <c r="H142" s="3" t="s">
        <v>73</v>
      </c>
      <c r="I142" s="8">
        <v>35655.374777999998</v>
      </c>
      <c r="J142" s="8">
        <v>1178</v>
      </c>
      <c r="K142" s="8">
        <v>0</v>
      </c>
      <c r="L142" s="8">
        <v>420.02031488400002</v>
      </c>
      <c r="M142" s="37">
        <v>1.580926760430238E-3</v>
      </c>
      <c r="N142" s="37">
        <v>5.0648006576807915E-4</v>
      </c>
      <c r="O142" s="37">
        <v>1.2067780244751765E-4</v>
      </c>
      <c r="P142" s="59" t="s">
        <v>3720</v>
      </c>
    </row>
    <row r="143" spans="1:16" ht="15" x14ac:dyDescent="0.25">
      <c r="A143" s="59" t="s">
        <v>3721</v>
      </c>
      <c r="B143" s="9" t="s">
        <v>1420</v>
      </c>
      <c r="C143" s="3" t="s">
        <v>1421</v>
      </c>
      <c r="D143" s="3" t="s">
        <v>142</v>
      </c>
      <c r="E143" s="74" t="s">
        <v>3721</v>
      </c>
      <c r="F143" s="3" t="s">
        <v>658</v>
      </c>
      <c r="G143" s="3" t="s">
        <v>309</v>
      </c>
      <c r="H143" s="3" t="s">
        <v>73</v>
      </c>
      <c r="I143" s="8">
        <v>147565.65150400001</v>
      </c>
      <c r="J143" s="8">
        <v>1909</v>
      </c>
      <c r="K143" s="8">
        <v>0</v>
      </c>
      <c r="L143" s="8">
        <v>2817.0282870999999</v>
      </c>
      <c r="M143" s="37">
        <v>3.1348124092689688E-3</v>
      </c>
      <c r="N143" s="37">
        <v>3.3969039628832911E-3</v>
      </c>
      <c r="O143" s="37">
        <v>8.093722400394133E-4</v>
      </c>
      <c r="P143" s="59" t="s">
        <v>3720</v>
      </c>
    </row>
    <row r="144" spans="1:16" ht="15" x14ac:dyDescent="0.25">
      <c r="A144" s="59" t="s">
        <v>3721</v>
      </c>
      <c r="B144" s="9" t="s">
        <v>1422</v>
      </c>
      <c r="C144" s="3" t="s">
        <v>1423</v>
      </c>
      <c r="D144" s="3" t="s">
        <v>142</v>
      </c>
      <c r="E144" s="74" t="s">
        <v>3721</v>
      </c>
      <c r="F144" s="3" t="s">
        <v>1424</v>
      </c>
      <c r="G144" s="3" t="s">
        <v>309</v>
      </c>
      <c r="H144" s="3" t="s">
        <v>73</v>
      </c>
      <c r="I144" s="8">
        <v>149935.47885099999</v>
      </c>
      <c r="J144" s="8">
        <v>470.9</v>
      </c>
      <c r="K144" s="8">
        <v>0</v>
      </c>
      <c r="L144" s="8">
        <v>706.04616962200009</v>
      </c>
      <c r="M144" s="37">
        <v>2.1087906458095349E-3</v>
      </c>
      <c r="N144" s="37">
        <v>8.5138336826448839E-4</v>
      </c>
      <c r="O144" s="37">
        <v>2.0285709323369675E-4</v>
      </c>
      <c r="P144" s="59" t="s">
        <v>3720</v>
      </c>
    </row>
    <row r="145" spans="1:16" ht="15" x14ac:dyDescent="0.25">
      <c r="A145" s="59" t="s">
        <v>3721</v>
      </c>
      <c r="B145" s="9" t="s">
        <v>1425</v>
      </c>
      <c r="C145" s="3" t="s">
        <v>1426</v>
      </c>
      <c r="D145" s="3" t="s">
        <v>142</v>
      </c>
      <c r="E145" s="74" t="s">
        <v>3721</v>
      </c>
      <c r="F145" s="3" t="s">
        <v>1427</v>
      </c>
      <c r="G145" s="3" t="s">
        <v>1428</v>
      </c>
      <c r="H145" s="3" t="s">
        <v>73</v>
      </c>
      <c r="I145" s="8">
        <v>439234.27714199998</v>
      </c>
      <c r="J145" s="8">
        <v>165.9</v>
      </c>
      <c r="K145" s="8">
        <v>0</v>
      </c>
      <c r="L145" s="8">
        <v>728.68966567999996</v>
      </c>
      <c r="M145" s="37">
        <v>1.4796351514634863E-3</v>
      </c>
      <c r="N145" s="37">
        <v>8.7868795084364857E-4</v>
      </c>
      <c r="O145" s="37">
        <v>2.0936289128006775E-4</v>
      </c>
      <c r="P145" s="59" t="s">
        <v>3720</v>
      </c>
    </row>
    <row r="146" spans="1:16" ht="15" x14ac:dyDescent="0.25">
      <c r="A146" s="59" t="s">
        <v>3721</v>
      </c>
      <c r="B146" s="9" t="s">
        <v>1429</v>
      </c>
      <c r="C146" s="3" t="s">
        <v>1430</v>
      </c>
      <c r="D146" s="3" t="s">
        <v>142</v>
      </c>
      <c r="E146" s="74" t="s">
        <v>3721</v>
      </c>
      <c r="F146" s="3" t="s">
        <v>1431</v>
      </c>
      <c r="G146" s="3" t="s">
        <v>1267</v>
      </c>
      <c r="H146" s="3" t="s">
        <v>73</v>
      </c>
      <c r="I146" s="8">
        <v>202017.135664</v>
      </c>
      <c r="J146" s="8">
        <v>129.69999999999999</v>
      </c>
      <c r="K146" s="8">
        <v>0</v>
      </c>
      <c r="L146" s="8">
        <v>262.01622480600003</v>
      </c>
      <c r="M146" s="37">
        <v>1.8674593112266475E-3</v>
      </c>
      <c r="N146" s="37">
        <v>3.1595137203946209E-4</v>
      </c>
      <c r="O146" s="37">
        <v>7.5280983073200723E-5</v>
      </c>
      <c r="P146" s="59" t="s">
        <v>3720</v>
      </c>
    </row>
    <row r="147" spans="1:16" ht="15" x14ac:dyDescent="0.25">
      <c r="A147" s="59" t="s">
        <v>3721</v>
      </c>
      <c r="B147" s="9" t="s">
        <v>1432</v>
      </c>
      <c r="C147" s="3" t="s">
        <v>1433</v>
      </c>
      <c r="D147" s="3" t="s">
        <v>142</v>
      </c>
      <c r="E147" s="74" t="s">
        <v>3721</v>
      </c>
      <c r="F147" s="3" t="s">
        <v>1434</v>
      </c>
      <c r="G147" s="3" t="s">
        <v>1271</v>
      </c>
      <c r="H147" s="3" t="s">
        <v>73</v>
      </c>
      <c r="I147" s="8">
        <v>41670.933219999999</v>
      </c>
      <c r="J147" s="8">
        <v>51.9</v>
      </c>
      <c r="K147" s="8">
        <v>0</v>
      </c>
      <c r="L147" s="8">
        <v>21.627214340999998</v>
      </c>
      <c r="M147" s="37">
        <v>1.0391388018955543E-3</v>
      </c>
      <c r="N147" s="37">
        <v>2.6079102733007569E-5</v>
      </c>
      <c r="O147" s="37">
        <v>6.2138058737804614E-6</v>
      </c>
      <c r="P147" s="59" t="s">
        <v>3720</v>
      </c>
    </row>
    <row r="148" spans="1:16" ht="15" x14ac:dyDescent="0.25">
      <c r="A148" s="59" t="s">
        <v>3721</v>
      </c>
      <c r="B148" s="9" t="s">
        <v>1435</v>
      </c>
      <c r="C148" s="3" t="s">
        <v>1436</v>
      </c>
      <c r="D148" s="3" t="s">
        <v>142</v>
      </c>
      <c r="E148" s="74" t="s">
        <v>3721</v>
      </c>
      <c r="F148" s="3" t="s">
        <v>1437</v>
      </c>
      <c r="G148" s="3" t="s">
        <v>1271</v>
      </c>
      <c r="H148" s="3" t="s">
        <v>73</v>
      </c>
      <c r="I148" s="8">
        <v>86905.774565999993</v>
      </c>
      <c r="J148" s="8">
        <v>171.5</v>
      </c>
      <c r="K148" s="8">
        <v>0</v>
      </c>
      <c r="L148" s="8">
        <v>149.04340325599998</v>
      </c>
      <c r="M148" s="37">
        <v>8.8303222512057915E-4</v>
      </c>
      <c r="N148" s="37">
        <v>1.7972348005178068E-4</v>
      </c>
      <c r="O148" s="37">
        <v>4.28222867724878E-5</v>
      </c>
      <c r="P148" s="59" t="s">
        <v>3720</v>
      </c>
    </row>
    <row r="149" spans="1:16" ht="15" x14ac:dyDescent="0.25">
      <c r="A149" s="59" t="s">
        <v>3721</v>
      </c>
      <c r="B149" s="9" t="s">
        <v>1438</v>
      </c>
      <c r="C149" s="3" t="s">
        <v>1439</v>
      </c>
      <c r="D149" s="3" t="s">
        <v>142</v>
      </c>
      <c r="E149" s="74" t="s">
        <v>3721</v>
      </c>
      <c r="F149" s="3" t="s">
        <v>1440</v>
      </c>
      <c r="G149" s="3" t="s">
        <v>1275</v>
      </c>
      <c r="H149" s="3" t="s">
        <v>73</v>
      </c>
      <c r="I149" s="8">
        <v>106416.742747</v>
      </c>
      <c r="J149" s="8">
        <v>626.20000000000005</v>
      </c>
      <c r="K149" s="8">
        <v>0</v>
      </c>
      <c r="L149" s="8">
        <v>666.38164298100003</v>
      </c>
      <c r="M149" s="37">
        <v>9.9937996301673829E-4</v>
      </c>
      <c r="N149" s="37">
        <v>8.0355403394445288E-4</v>
      </c>
      <c r="O149" s="37">
        <v>1.9146091133359305E-4</v>
      </c>
      <c r="P149" s="59" t="s">
        <v>3720</v>
      </c>
    </row>
    <row r="150" spans="1:16" ht="15" x14ac:dyDescent="0.25">
      <c r="A150" s="59" t="s">
        <v>3721</v>
      </c>
      <c r="B150" s="9" t="s">
        <v>1441</v>
      </c>
      <c r="C150" s="3" t="s">
        <v>1442</v>
      </c>
      <c r="D150" s="3" t="s">
        <v>142</v>
      </c>
      <c r="E150" s="74" t="s">
        <v>3721</v>
      </c>
      <c r="F150" s="3" t="s">
        <v>1443</v>
      </c>
      <c r="G150" s="3" t="s">
        <v>1275</v>
      </c>
      <c r="H150" s="3" t="s">
        <v>73</v>
      </c>
      <c r="I150" s="8">
        <v>12449.875403</v>
      </c>
      <c r="J150" s="8">
        <v>268</v>
      </c>
      <c r="K150" s="8">
        <v>0</v>
      </c>
      <c r="L150" s="8">
        <v>33.365666079</v>
      </c>
      <c r="M150" s="37">
        <v>9.9698004139694751E-5</v>
      </c>
      <c r="N150" s="37">
        <v>4.0233874770449653E-5</v>
      </c>
      <c r="O150" s="37">
        <v>9.5864297914338465E-6</v>
      </c>
      <c r="P150" s="59" t="s">
        <v>3720</v>
      </c>
    </row>
    <row r="151" spans="1:16" ht="15" x14ac:dyDescent="0.25">
      <c r="A151" s="59" t="s">
        <v>3721</v>
      </c>
      <c r="B151" s="9" t="s">
        <v>1444</v>
      </c>
      <c r="C151" s="3" t="s">
        <v>1445</v>
      </c>
      <c r="D151" s="3" t="s">
        <v>142</v>
      </c>
      <c r="E151" s="74" t="s">
        <v>3721</v>
      </c>
      <c r="F151" s="3" t="s">
        <v>1446</v>
      </c>
      <c r="G151" s="3" t="s">
        <v>725</v>
      </c>
      <c r="H151" s="3" t="s">
        <v>73</v>
      </c>
      <c r="I151" s="8">
        <v>41062.075278999997</v>
      </c>
      <c r="J151" s="8">
        <v>738.5</v>
      </c>
      <c r="K151" s="8">
        <v>0</v>
      </c>
      <c r="L151" s="8">
        <v>303.24342593700004</v>
      </c>
      <c r="M151" s="37">
        <v>9.2650577341192337E-4</v>
      </c>
      <c r="N151" s="37">
        <v>3.6566505206950896E-4</v>
      </c>
      <c r="O151" s="37">
        <v>8.7126143550557474E-5</v>
      </c>
      <c r="P151" s="59" t="s">
        <v>3720</v>
      </c>
    </row>
    <row r="152" spans="1:16" ht="15" x14ac:dyDescent="0.25">
      <c r="A152" s="59" t="s">
        <v>3721</v>
      </c>
      <c r="B152" s="9" t="s">
        <v>1447</v>
      </c>
      <c r="C152" s="3" t="s">
        <v>1448</v>
      </c>
      <c r="D152" s="3" t="s">
        <v>142</v>
      </c>
      <c r="E152" s="74" t="s">
        <v>3721</v>
      </c>
      <c r="F152" s="3" t="s">
        <v>1449</v>
      </c>
      <c r="G152" s="3" t="s">
        <v>725</v>
      </c>
      <c r="H152" s="3" t="s">
        <v>73</v>
      </c>
      <c r="I152" s="8">
        <v>41062.075278999997</v>
      </c>
      <c r="J152" s="8">
        <v>1458</v>
      </c>
      <c r="K152" s="8">
        <v>0</v>
      </c>
      <c r="L152" s="8">
        <v>598.6850575709999</v>
      </c>
      <c r="M152" s="37">
        <v>8.7700058913691239E-4</v>
      </c>
      <c r="N152" s="37">
        <v>7.2192233705807606E-4</v>
      </c>
      <c r="O152" s="37">
        <v>1.7201072078093911E-4</v>
      </c>
      <c r="P152" s="59" t="s">
        <v>3720</v>
      </c>
    </row>
    <row r="153" spans="1:16" ht="15" x14ac:dyDescent="0.25">
      <c r="A153" s="59" t="s">
        <v>3721</v>
      </c>
      <c r="B153" s="9" t="s">
        <v>1450</v>
      </c>
      <c r="C153" s="3" t="s">
        <v>1451</v>
      </c>
      <c r="D153" s="3" t="s">
        <v>142</v>
      </c>
      <c r="E153" s="74" t="s">
        <v>3721</v>
      </c>
      <c r="F153" s="3" t="s">
        <v>1452</v>
      </c>
      <c r="G153" s="3" t="s">
        <v>464</v>
      </c>
      <c r="H153" s="3" t="s">
        <v>73</v>
      </c>
      <c r="I153" s="8">
        <v>74567.029981999993</v>
      </c>
      <c r="J153" s="8">
        <v>426.8</v>
      </c>
      <c r="K153" s="8">
        <v>0</v>
      </c>
      <c r="L153" s="8">
        <v>318.25208381499999</v>
      </c>
      <c r="M153" s="37">
        <v>1.3554802946270216E-3</v>
      </c>
      <c r="N153" s="37">
        <v>3.8376319103985713E-4</v>
      </c>
      <c r="O153" s="37">
        <v>9.1438344142340453E-5</v>
      </c>
      <c r="P153" s="59" t="s">
        <v>3720</v>
      </c>
    </row>
    <row r="154" spans="1:16" ht="15" x14ac:dyDescent="0.25">
      <c r="A154" s="59" t="s">
        <v>3721</v>
      </c>
      <c r="B154" s="9" t="s">
        <v>1453</v>
      </c>
      <c r="C154" s="3" t="s">
        <v>1454</v>
      </c>
      <c r="D154" s="3" t="s">
        <v>142</v>
      </c>
      <c r="E154" s="74" t="s">
        <v>3721</v>
      </c>
      <c r="F154" s="3" t="s">
        <v>1455</v>
      </c>
      <c r="G154" s="3" t="s">
        <v>464</v>
      </c>
      <c r="H154" s="3" t="s">
        <v>73</v>
      </c>
      <c r="I154" s="8">
        <v>13340.196445</v>
      </c>
      <c r="J154" s="8">
        <v>2059</v>
      </c>
      <c r="K154" s="8">
        <v>0</v>
      </c>
      <c r="L154" s="8">
        <v>274.67464479900002</v>
      </c>
      <c r="M154" s="37">
        <v>2.7304905221239139E-3</v>
      </c>
      <c r="N154" s="37">
        <v>3.312154846630271E-4</v>
      </c>
      <c r="O154" s="37">
        <v>7.8917926937772717E-5</v>
      </c>
      <c r="P154" s="59" t="s">
        <v>3720</v>
      </c>
    </row>
    <row r="155" spans="1:16" ht="15" x14ac:dyDescent="0.25">
      <c r="A155" s="59" t="s">
        <v>3721</v>
      </c>
      <c r="B155" s="9" t="s">
        <v>1456</v>
      </c>
      <c r="C155" s="3" t="s">
        <v>1457</v>
      </c>
      <c r="D155" s="3" t="s">
        <v>142</v>
      </c>
      <c r="E155" s="74" t="s">
        <v>3721</v>
      </c>
      <c r="F155" s="3" t="s">
        <v>1458</v>
      </c>
      <c r="G155" s="3" t="s">
        <v>464</v>
      </c>
      <c r="H155" s="3" t="s">
        <v>73</v>
      </c>
      <c r="I155" s="8">
        <v>52914.538189999999</v>
      </c>
      <c r="J155" s="8">
        <v>500.1</v>
      </c>
      <c r="K155" s="8">
        <v>0</v>
      </c>
      <c r="L155" s="8">
        <v>264.625605415</v>
      </c>
      <c r="M155" s="37">
        <v>5.7800368042399525E-4</v>
      </c>
      <c r="N155" s="37">
        <v>3.1909788475712733E-4</v>
      </c>
      <c r="O155" s="37">
        <v>7.6030695185888052E-5</v>
      </c>
      <c r="P155" s="59" t="s">
        <v>3720</v>
      </c>
    </row>
    <row r="156" spans="1:16" ht="15" x14ac:dyDescent="0.25">
      <c r="A156" s="59" t="s">
        <v>3721</v>
      </c>
      <c r="B156" s="9" t="s">
        <v>1459</v>
      </c>
      <c r="C156" s="3" t="s">
        <v>1460</v>
      </c>
      <c r="D156" s="3" t="s">
        <v>142</v>
      </c>
      <c r="E156" s="74" t="s">
        <v>3721</v>
      </c>
      <c r="F156" s="3" t="s">
        <v>1461</v>
      </c>
      <c r="G156" s="3" t="s">
        <v>601</v>
      </c>
      <c r="H156" s="3" t="s">
        <v>73</v>
      </c>
      <c r="I156" s="8">
        <v>31150.865600000001</v>
      </c>
      <c r="J156" s="8">
        <v>5494</v>
      </c>
      <c r="K156" s="8">
        <v>0</v>
      </c>
      <c r="L156" s="8">
        <v>1711.4285560399999</v>
      </c>
      <c r="M156" s="37">
        <v>2.1157213492425725E-3</v>
      </c>
      <c r="N156" s="37">
        <v>2.0637202937669797E-3</v>
      </c>
      <c r="O156" s="37">
        <v>4.9171773333362399E-4</v>
      </c>
      <c r="P156" s="59" t="s">
        <v>3720</v>
      </c>
    </row>
    <row r="157" spans="1:16" ht="15" x14ac:dyDescent="0.25">
      <c r="A157" s="59" t="s">
        <v>3721</v>
      </c>
      <c r="B157" s="9" t="s">
        <v>1462</v>
      </c>
      <c r="C157" s="3" t="s">
        <v>1463</v>
      </c>
      <c r="D157" s="3" t="s">
        <v>142</v>
      </c>
      <c r="E157" s="74" t="s">
        <v>3721</v>
      </c>
      <c r="F157" s="3" t="s">
        <v>600</v>
      </c>
      <c r="G157" s="3" t="s">
        <v>601</v>
      </c>
      <c r="H157" s="3" t="s">
        <v>73</v>
      </c>
      <c r="I157" s="8">
        <v>78888.346741999994</v>
      </c>
      <c r="J157" s="8">
        <v>1438</v>
      </c>
      <c r="K157" s="8">
        <v>0</v>
      </c>
      <c r="L157" s="8">
        <v>1134.4144259319999</v>
      </c>
      <c r="M157" s="37">
        <v>1.0049310005570994E-3</v>
      </c>
      <c r="N157" s="37">
        <v>1.3679297707611521E-3</v>
      </c>
      <c r="O157" s="37">
        <v>3.2593337782731841E-4</v>
      </c>
      <c r="P157" s="59" t="s">
        <v>3720</v>
      </c>
    </row>
    <row r="158" spans="1:16" ht="15" x14ac:dyDescent="0.25">
      <c r="A158" s="59" t="s">
        <v>3721</v>
      </c>
      <c r="B158" s="9" t="s">
        <v>1464</v>
      </c>
      <c r="C158" s="3" t="s">
        <v>1465</v>
      </c>
      <c r="D158" s="3" t="s">
        <v>142</v>
      </c>
      <c r="E158" s="74" t="s">
        <v>3721</v>
      </c>
      <c r="F158" s="3" t="s">
        <v>1466</v>
      </c>
      <c r="G158" s="3" t="s">
        <v>601</v>
      </c>
      <c r="H158" s="3" t="s">
        <v>73</v>
      </c>
      <c r="I158" s="8">
        <v>34049.753111999999</v>
      </c>
      <c r="J158" s="8">
        <v>626.29999999999995</v>
      </c>
      <c r="K158" s="8">
        <v>0</v>
      </c>
      <c r="L158" s="8">
        <v>213.25360347099999</v>
      </c>
      <c r="M158" s="37">
        <v>1.2283518768432852E-3</v>
      </c>
      <c r="N158" s="37">
        <v>2.5715113122826329E-4</v>
      </c>
      <c r="O158" s="37">
        <v>6.1270789337896696E-5</v>
      </c>
      <c r="P158" s="59" t="s">
        <v>3720</v>
      </c>
    </row>
    <row r="159" spans="1:16" ht="15" x14ac:dyDescent="0.25">
      <c r="A159" s="59" t="s">
        <v>3721</v>
      </c>
      <c r="B159" s="9" t="s">
        <v>1467</v>
      </c>
      <c r="C159" s="3" t="s">
        <v>1468</v>
      </c>
      <c r="D159" s="3" t="s">
        <v>142</v>
      </c>
      <c r="E159" s="74" t="s">
        <v>3721</v>
      </c>
      <c r="F159" s="3" t="s">
        <v>1469</v>
      </c>
      <c r="G159" s="3" t="s">
        <v>601</v>
      </c>
      <c r="H159" s="3" t="s">
        <v>73</v>
      </c>
      <c r="I159" s="8">
        <v>41733.658282999997</v>
      </c>
      <c r="J159" s="8">
        <v>1585</v>
      </c>
      <c r="K159" s="8">
        <v>0</v>
      </c>
      <c r="L159" s="8">
        <v>661.47848379100003</v>
      </c>
      <c r="M159" s="37">
        <v>1.043341457075E-3</v>
      </c>
      <c r="N159" s="37">
        <v>7.9764157613938596E-4</v>
      </c>
      <c r="O159" s="37">
        <v>1.9005216405368358E-4</v>
      </c>
      <c r="P159" s="59" t="s">
        <v>3720</v>
      </c>
    </row>
    <row r="160" spans="1:16" ht="15" x14ac:dyDescent="0.25">
      <c r="A160" s="59" t="s">
        <v>3721</v>
      </c>
      <c r="B160" s="9" t="s">
        <v>1470</v>
      </c>
      <c r="C160" s="3" t="s">
        <v>1471</v>
      </c>
      <c r="D160" s="3" t="s">
        <v>142</v>
      </c>
      <c r="E160" s="74" t="s">
        <v>3721</v>
      </c>
      <c r="F160" s="3" t="s">
        <v>1472</v>
      </c>
      <c r="G160" s="3" t="s">
        <v>1150</v>
      </c>
      <c r="H160" s="3" t="s">
        <v>73</v>
      </c>
      <c r="I160" s="8">
        <v>1723.5147959999999</v>
      </c>
      <c r="J160" s="8">
        <v>825.4</v>
      </c>
      <c r="K160" s="8">
        <v>0</v>
      </c>
      <c r="L160" s="8">
        <v>14.225891076</v>
      </c>
      <c r="M160" s="37">
        <v>4.520264039902193E-5</v>
      </c>
      <c r="N160" s="37">
        <v>1.7154242288904294E-5</v>
      </c>
      <c r="O160" s="37">
        <v>4.087300571124897E-6</v>
      </c>
      <c r="P160" s="59" t="s">
        <v>3720</v>
      </c>
    </row>
    <row r="161" spans="1:16" ht="15" x14ac:dyDescent="0.25">
      <c r="A161" s="59" t="s">
        <v>3721</v>
      </c>
      <c r="B161" s="9" t="s">
        <v>1473</v>
      </c>
      <c r="C161" s="3" t="s">
        <v>1474</v>
      </c>
      <c r="D161" s="3" t="s">
        <v>142</v>
      </c>
      <c r="E161" s="74" t="s">
        <v>3721</v>
      </c>
      <c r="F161" s="3" t="s">
        <v>1475</v>
      </c>
      <c r="G161" s="3" t="s">
        <v>1150</v>
      </c>
      <c r="H161" s="3" t="s">
        <v>73</v>
      </c>
      <c r="I161" s="8">
        <v>4383.5072840000003</v>
      </c>
      <c r="J161" s="8">
        <v>1817</v>
      </c>
      <c r="K161" s="8">
        <v>0</v>
      </c>
      <c r="L161" s="8">
        <v>79.648327351999995</v>
      </c>
      <c r="M161" s="37">
        <v>1.5918891987401456E-3</v>
      </c>
      <c r="N161" s="37">
        <v>9.6043664189670252E-5</v>
      </c>
      <c r="O161" s="37">
        <v>2.2884095775497017E-5</v>
      </c>
      <c r="P161" s="59" t="s">
        <v>3720</v>
      </c>
    </row>
    <row r="162" spans="1:16" ht="15" x14ac:dyDescent="0.25">
      <c r="A162" s="59" t="s">
        <v>3721</v>
      </c>
      <c r="B162" s="9" t="s">
        <v>1476</v>
      </c>
      <c r="C162" s="3" t="s">
        <v>1477</v>
      </c>
      <c r="D162" s="3" t="s">
        <v>142</v>
      </c>
      <c r="E162" s="74" t="s">
        <v>3721</v>
      </c>
      <c r="F162" s="3" t="s">
        <v>1478</v>
      </c>
      <c r="G162" s="3" t="s">
        <v>480</v>
      </c>
      <c r="H162" s="3" t="s">
        <v>73</v>
      </c>
      <c r="I162" s="8">
        <v>10220.436742</v>
      </c>
      <c r="J162" s="8">
        <v>5717</v>
      </c>
      <c r="K162" s="8">
        <v>0</v>
      </c>
      <c r="L162" s="8">
        <v>584.30236858199999</v>
      </c>
      <c r="M162" s="37">
        <v>4.1802608264946868E-3</v>
      </c>
      <c r="N162" s="37">
        <v>7.0457902053996349E-4</v>
      </c>
      <c r="O162" s="37">
        <v>1.6787836994224702E-4</v>
      </c>
      <c r="P162" s="59" t="s">
        <v>3720</v>
      </c>
    </row>
    <row r="163" spans="1:16" ht="17.45" customHeight="1" x14ac:dyDescent="0.2">
      <c r="A163" s="60" t="s">
        <v>3722</v>
      </c>
      <c r="B163" s="40"/>
      <c r="C163" s="41"/>
      <c r="D163" s="41"/>
      <c r="E163" s="41"/>
      <c r="F163" s="41"/>
      <c r="G163" s="41"/>
      <c r="H163" s="41"/>
      <c r="I163" s="12"/>
      <c r="J163" s="12"/>
      <c r="K163" s="12"/>
      <c r="L163" s="12"/>
      <c r="M163" s="12"/>
      <c r="N163" s="12"/>
      <c r="O163" s="12"/>
    </row>
    <row r="164" spans="1:16" ht="15" x14ac:dyDescent="0.25">
      <c r="A164" s="59" t="s">
        <v>3721</v>
      </c>
      <c r="B164" s="7" t="s">
        <v>1479</v>
      </c>
      <c r="C164" s="71" t="s">
        <v>3721</v>
      </c>
      <c r="D164" s="71" t="s">
        <v>3721</v>
      </c>
      <c r="E164" s="71" t="s">
        <v>3721</v>
      </c>
      <c r="F164" s="71" t="s">
        <v>3721</v>
      </c>
      <c r="G164" s="71" t="s">
        <v>3721</v>
      </c>
      <c r="H164" s="71" t="s">
        <v>3721</v>
      </c>
      <c r="I164" s="78" t="s">
        <v>3721</v>
      </c>
      <c r="J164" s="78" t="s">
        <v>3721</v>
      </c>
      <c r="K164" s="8">
        <v>0</v>
      </c>
      <c r="L164" s="8">
        <v>0</v>
      </c>
      <c r="M164" s="72" t="s">
        <v>3721</v>
      </c>
      <c r="N164" s="37">
        <v>0</v>
      </c>
      <c r="O164" s="37">
        <v>0</v>
      </c>
      <c r="P164" s="59" t="s">
        <v>3720</v>
      </c>
    </row>
    <row r="165" spans="1:16" ht="15" x14ac:dyDescent="0.25">
      <c r="A165" s="59" t="s">
        <v>3721</v>
      </c>
      <c r="B165" s="79" t="s">
        <v>3721</v>
      </c>
      <c r="C165" s="74" t="s">
        <v>3721</v>
      </c>
      <c r="D165" s="3" t="s">
        <v>86</v>
      </c>
      <c r="E165" s="3" t="s">
        <v>86</v>
      </c>
      <c r="F165" s="3" t="s">
        <v>86</v>
      </c>
      <c r="G165" s="3" t="s">
        <v>86</v>
      </c>
      <c r="H165" s="3" t="s">
        <v>86</v>
      </c>
      <c r="I165" s="8">
        <v>0</v>
      </c>
      <c r="J165" s="8">
        <v>0</v>
      </c>
      <c r="K165" s="8">
        <v>0</v>
      </c>
      <c r="L165" s="8">
        <v>0</v>
      </c>
      <c r="M165" s="37">
        <v>0</v>
      </c>
      <c r="N165" s="37">
        <v>0</v>
      </c>
      <c r="O165" s="37">
        <v>0</v>
      </c>
      <c r="P165" s="59" t="s">
        <v>3720</v>
      </c>
    </row>
    <row r="166" spans="1:16" ht="17.45" customHeight="1" x14ac:dyDescent="0.2">
      <c r="A166" s="60" t="s">
        <v>3722</v>
      </c>
      <c r="B166" s="40"/>
      <c r="C166" s="41"/>
      <c r="D166" s="41"/>
      <c r="E166" s="41"/>
      <c r="F166" s="41"/>
      <c r="G166" s="41"/>
      <c r="H166" s="41"/>
      <c r="I166" s="12"/>
      <c r="J166" s="12"/>
      <c r="K166" s="12"/>
      <c r="L166" s="12"/>
      <c r="M166" s="12"/>
      <c r="N166" s="12"/>
      <c r="O166" s="12"/>
    </row>
    <row r="167" spans="1:16" ht="15" x14ac:dyDescent="0.25">
      <c r="A167" s="59" t="s">
        <v>3721</v>
      </c>
      <c r="B167" s="13" t="s">
        <v>110</v>
      </c>
      <c r="C167" s="71" t="s">
        <v>3721</v>
      </c>
      <c r="D167" s="71" t="s">
        <v>3721</v>
      </c>
      <c r="E167" s="71" t="s">
        <v>3721</v>
      </c>
      <c r="F167" s="71" t="s">
        <v>3721</v>
      </c>
      <c r="G167" s="71" t="s">
        <v>3721</v>
      </c>
      <c r="H167" s="71" t="s">
        <v>3721</v>
      </c>
      <c r="I167" s="78" t="s">
        <v>3721</v>
      </c>
      <c r="J167" s="78" t="s">
        <v>3721</v>
      </c>
      <c r="K167" s="8">
        <v>0</v>
      </c>
      <c r="L167" s="8">
        <v>206891.51477543803</v>
      </c>
      <c r="M167" s="72" t="s">
        <v>3721</v>
      </c>
      <c r="N167" s="37">
        <v>0.24947942824922881</v>
      </c>
      <c r="O167" s="37">
        <v>5.9442870888360151E-2</v>
      </c>
      <c r="P167" s="59" t="s">
        <v>3720</v>
      </c>
    </row>
    <row r="168" spans="1:16" ht="15" x14ac:dyDescent="0.25">
      <c r="A168" s="59" t="s">
        <v>3721</v>
      </c>
      <c r="B168" s="7" t="s">
        <v>872</v>
      </c>
      <c r="C168" s="71" t="s">
        <v>3721</v>
      </c>
      <c r="D168" s="71" t="s">
        <v>3721</v>
      </c>
      <c r="E168" s="71" t="s">
        <v>3721</v>
      </c>
      <c r="F168" s="71" t="s">
        <v>3721</v>
      </c>
      <c r="G168" s="71" t="s">
        <v>3721</v>
      </c>
      <c r="H168" s="71" t="s">
        <v>3721</v>
      </c>
      <c r="I168" s="78" t="s">
        <v>3721</v>
      </c>
      <c r="J168" s="78" t="s">
        <v>3721</v>
      </c>
      <c r="K168" s="8">
        <v>0</v>
      </c>
      <c r="L168" s="8">
        <v>92582.928673220973</v>
      </c>
      <c r="M168" s="72" t="s">
        <v>3721</v>
      </c>
      <c r="N168" s="37">
        <v>0.11164080912696966</v>
      </c>
      <c r="O168" s="37">
        <v>2.6600390458554897E-2</v>
      </c>
      <c r="P168" s="59" t="s">
        <v>3720</v>
      </c>
    </row>
    <row r="169" spans="1:16" ht="15" x14ac:dyDescent="0.25">
      <c r="A169" s="59" t="s">
        <v>3721</v>
      </c>
      <c r="B169" s="9" t="s">
        <v>1480</v>
      </c>
      <c r="C169" s="3" t="s">
        <v>1481</v>
      </c>
      <c r="D169" s="3" t="s">
        <v>240</v>
      </c>
      <c r="E169" s="3" t="s">
        <v>879</v>
      </c>
      <c r="F169" s="74" t="s">
        <v>3721</v>
      </c>
      <c r="G169" s="3" t="s">
        <v>1482</v>
      </c>
      <c r="H169" s="3" t="s">
        <v>51</v>
      </c>
      <c r="I169" s="8">
        <v>21734.859046000001</v>
      </c>
      <c r="J169" s="8">
        <v>1401</v>
      </c>
      <c r="K169" s="8">
        <v>0</v>
      </c>
      <c r="L169" s="8">
        <v>1164.4285547050001</v>
      </c>
      <c r="M169" s="37">
        <v>7.0551712601588145E-4</v>
      </c>
      <c r="N169" s="37">
        <v>1.4041222056892558E-3</v>
      </c>
      <c r="O169" s="37">
        <v>3.3455686334540055E-4</v>
      </c>
      <c r="P169" s="59" t="s">
        <v>3720</v>
      </c>
    </row>
    <row r="170" spans="1:16" ht="15" x14ac:dyDescent="0.25">
      <c r="A170" s="59" t="s">
        <v>3721</v>
      </c>
      <c r="B170" s="9" t="s">
        <v>1483</v>
      </c>
      <c r="C170" s="3" t="s">
        <v>1484</v>
      </c>
      <c r="D170" s="3" t="s">
        <v>240</v>
      </c>
      <c r="E170" s="3" t="s">
        <v>879</v>
      </c>
      <c r="F170" s="74" t="s">
        <v>3721</v>
      </c>
      <c r="G170" s="3" t="s">
        <v>1485</v>
      </c>
      <c r="H170" s="3" t="s">
        <v>51</v>
      </c>
      <c r="I170" s="8">
        <v>19946.045211000001</v>
      </c>
      <c r="J170" s="8">
        <v>555</v>
      </c>
      <c r="K170" s="8">
        <v>0</v>
      </c>
      <c r="L170" s="8">
        <v>423.31890648699999</v>
      </c>
      <c r="M170" s="37">
        <v>1.546912557758975E-5</v>
      </c>
      <c r="N170" s="37">
        <v>5.1045766121483958E-4</v>
      </c>
      <c r="O170" s="37">
        <v>1.2162553466835512E-4</v>
      </c>
      <c r="P170" s="59" t="s">
        <v>3720</v>
      </c>
    </row>
    <row r="171" spans="1:16" ht="15" x14ac:dyDescent="0.25">
      <c r="A171" s="59" t="s">
        <v>3721</v>
      </c>
      <c r="B171" s="9" t="s">
        <v>1486</v>
      </c>
      <c r="C171" s="3" t="s">
        <v>1487</v>
      </c>
      <c r="D171" s="3" t="s">
        <v>240</v>
      </c>
      <c r="E171" s="3" t="s">
        <v>879</v>
      </c>
      <c r="F171" s="74" t="s">
        <v>3721</v>
      </c>
      <c r="G171" s="3" t="s">
        <v>969</v>
      </c>
      <c r="H171" s="3" t="s">
        <v>51</v>
      </c>
      <c r="I171" s="8">
        <v>8017.0877110000001</v>
      </c>
      <c r="J171" s="8">
        <v>8449</v>
      </c>
      <c r="K171" s="8">
        <v>0</v>
      </c>
      <c r="L171" s="8">
        <v>2590.2389441749997</v>
      </c>
      <c r="M171" s="37">
        <v>6.7355768579974127E-5</v>
      </c>
      <c r="N171" s="37">
        <v>3.1234308063482876E-3</v>
      </c>
      <c r="O171" s="37">
        <v>7.4421244049432684E-4</v>
      </c>
      <c r="P171" s="59" t="s">
        <v>3720</v>
      </c>
    </row>
    <row r="172" spans="1:16" ht="15" x14ac:dyDescent="0.25">
      <c r="A172" s="59" t="s">
        <v>3721</v>
      </c>
      <c r="B172" s="9" t="s">
        <v>1488</v>
      </c>
      <c r="C172" s="3" t="s">
        <v>1489</v>
      </c>
      <c r="D172" s="3" t="s">
        <v>240</v>
      </c>
      <c r="E172" s="3" t="s">
        <v>879</v>
      </c>
      <c r="F172" s="74" t="s">
        <v>3721</v>
      </c>
      <c r="G172" s="3" t="s">
        <v>969</v>
      </c>
      <c r="H172" s="3" t="s">
        <v>51</v>
      </c>
      <c r="I172" s="8">
        <v>2327.3497339999999</v>
      </c>
      <c r="J172" s="8">
        <v>16377.000000000002</v>
      </c>
      <c r="K172" s="8">
        <v>0</v>
      </c>
      <c r="L172" s="8">
        <v>1457.517852038</v>
      </c>
      <c r="M172" s="37">
        <v>5.5724789495145099E-5</v>
      </c>
      <c r="N172" s="37">
        <v>1.757542936374948E-3</v>
      </c>
      <c r="O172" s="37">
        <v>4.1876558151847685E-4</v>
      </c>
      <c r="P172" s="59" t="s">
        <v>3720</v>
      </c>
    </row>
    <row r="173" spans="1:16" ht="15" x14ac:dyDescent="0.25">
      <c r="A173" s="59" t="s">
        <v>3721</v>
      </c>
      <c r="B173" s="9" t="s">
        <v>1490</v>
      </c>
      <c r="C173" s="3" t="s">
        <v>1491</v>
      </c>
      <c r="D173" s="3" t="s">
        <v>240</v>
      </c>
      <c r="E173" s="3" t="s">
        <v>879</v>
      </c>
      <c r="F173" s="74" t="s">
        <v>3721</v>
      </c>
      <c r="G173" s="3" t="s">
        <v>1010</v>
      </c>
      <c r="H173" s="3" t="s">
        <v>51</v>
      </c>
      <c r="I173" s="8">
        <v>58854.301765999997</v>
      </c>
      <c r="J173" s="8">
        <v>1569</v>
      </c>
      <c r="K173" s="8">
        <v>0</v>
      </c>
      <c r="L173" s="8">
        <v>3531.1733556590002</v>
      </c>
      <c r="M173" s="37">
        <v>4.9936916734050413E-4</v>
      </c>
      <c r="N173" s="37">
        <v>4.2580533608394472E-3</v>
      </c>
      <c r="O173" s="37">
        <v>1.0145562619747173E-3</v>
      </c>
      <c r="P173" s="59" t="s">
        <v>3720</v>
      </c>
    </row>
    <row r="174" spans="1:16" ht="15" x14ac:dyDescent="0.25">
      <c r="A174" s="59" t="s">
        <v>3721</v>
      </c>
      <c r="B174" s="9" t="s">
        <v>1492</v>
      </c>
      <c r="C174" s="3" t="s">
        <v>1493</v>
      </c>
      <c r="D174" s="3" t="s">
        <v>240</v>
      </c>
      <c r="E174" s="3" t="s">
        <v>879</v>
      </c>
      <c r="F174" s="74" t="s">
        <v>3721</v>
      </c>
      <c r="G174" s="3" t="s">
        <v>1494</v>
      </c>
      <c r="H174" s="3" t="s">
        <v>51</v>
      </c>
      <c r="I174" s="8">
        <v>20475.234825</v>
      </c>
      <c r="J174" s="8">
        <v>6226</v>
      </c>
      <c r="K174" s="8">
        <v>0</v>
      </c>
      <c r="L174" s="8">
        <v>4874.7897715790004</v>
      </c>
      <c r="M174" s="37">
        <v>4.5786299565756314E-4</v>
      </c>
      <c r="N174" s="37">
        <v>5.8782486385135172E-3</v>
      </c>
      <c r="O174" s="37">
        <v>1.4005963430370253E-3</v>
      </c>
      <c r="P174" s="59" t="s">
        <v>3720</v>
      </c>
    </row>
    <row r="175" spans="1:16" ht="15" x14ac:dyDescent="0.25">
      <c r="A175" s="59" t="s">
        <v>3721</v>
      </c>
      <c r="B175" s="9" t="s">
        <v>1495</v>
      </c>
      <c r="C175" s="3" t="s">
        <v>1496</v>
      </c>
      <c r="D175" s="3" t="s">
        <v>240</v>
      </c>
      <c r="E175" s="3" t="s">
        <v>879</v>
      </c>
      <c r="F175" s="74" t="s">
        <v>3721</v>
      </c>
      <c r="G175" s="3" t="s">
        <v>1494</v>
      </c>
      <c r="H175" s="3" t="s">
        <v>51</v>
      </c>
      <c r="I175" s="8">
        <v>8047.4506389999988</v>
      </c>
      <c r="J175" s="8">
        <v>2990</v>
      </c>
      <c r="K175" s="8">
        <v>0</v>
      </c>
      <c r="L175" s="8">
        <v>920.126191791</v>
      </c>
      <c r="M175" s="37">
        <v>3.9706711963104972E-4</v>
      </c>
      <c r="N175" s="37">
        <v>1.1095310336642727E-3</v>
      </c>
      <c r="O175" s="37">
        <v>2.6436532440200517E-4</v>
      </c>
      <c r="P175" s="59" t="s">
        <v>3720</v>
      </c>
    </row>
    <row r="176" spans="1:16" ht="15" x14ac:dyDescent="0.25">
      <c r="A176" s="59" t="s">
        <v>3721</v>
      </c>
      <c r="B176" s="9" t="s">
        <v>1497</v>
      </c>
      <c r="C176" s="3" t="s">
        <v>1498</v>
      </c>
      <c r="D176" s="3" t="s">
        <v>240</v>
      </c>
      <c r="E176" s="3" t="s">
        <v>879</v>
      </c>
      <c r="F176" s="74" t="s">
        <v>3721</v>
      </c>
      <c r="G176" s="3" t="s">
        <v>1499</v>
      </c>
      <c r="H176" s="3" t="s">
        <v>51</v>
      </c>
      <c r="I176" s="8">
        <v>19280.384851999999</v>
      </c>
      <c r="J176" s="8">
        <v>12951</v>
      </c>
      <c r="K176" s="8">
        <v>0</v>
      </c>
      <c r="L176" s="8">
        <v>9548.5381033449994</v>
      </c>
      <c r="M176" s="37">
        <v>3.4089688838784808E-4</v>
      </c>
      <c r="N176" s="37">
        <v>1.151407214174109E-2</v>
      </c>
      <c r="O176" s="37">
        <v>2.7434306248170417E-3</v>
      </c>
      <c r="P176" s="59" t="s">
        <v>3720</v>
      </c>
    </row>
    <row r="177" spans="1:16" ht="15" x14ac:dyDescent="0.25">
      <c r="A177" s="59" t="s">
        <v>3721</v>
      </c>
      <c r="B177" s="9" t="s">
        <v>1500</v>
      </c>
      <c r="C177" s="3" t="s">
        <v>1501</v>
      </c>
      <c r="D177" s="3" t="s">
        <v>240</v>
      </c>
      <c r="E177" s="3" t="s">
        <v>879</v>
      </c>
      <c r="F177" s="74" t="s">
        <v>3721</v>
      </c>
      <c r="G177" s="3" t="s">
        <v>1502</v>
      </c>
      <c r="H177" s="3" t="s">
        <v>51</v>
      </c>
      <c r="I177" s="8">
        <v>14224.719792</v>
      </c>
      <c r="J177" s="8">
        <v>3046</v>
      </c>
      <c r="K177" s="8">
        <v>0</v>
      </c>
      <c r="L177" s="8">
        <v>1656.8817055460001</v>
      </c>
      <c r="M177" s="37">
        <v>1.7121491189089021E-4</v>
      </c>
      <c r="N177" s="37">
        <v>1.9979451599302449E-3</v>
      </c>
      <c r="O177" s="37">
        <v>4.7604564840157221E-4</v>
      </c>
      <c r="P177" s="59" t="s">
        <v>3720</v>
      </c>
    </row>
    <row r="178" spans="1:16" ht="15" x14ac:dyDescent="0.25">
      <c r="A178" s="59" t="s">
        <v>3721</v>
      </c>
      <c r="B178" s="9" t="s">
        <v>1503</v>
      </c>
      <c r="C178" s="3" t="s">
        <v>1504</v>
      </c>
      <c r="D178" s="3" t="s">
        <v>240</v>
      </c>
      <c r="E178" s="3" t="s">
        <v>879</v>
      </c>
      <c r="F178" s="74" t="s">
        <v>3721</v>
      </c>
      <c r="G178" s="3" t="s">
        <v>909</v>
      </c>
      <c r="H178" s="3" t="s">
        <v>51</v>
      </c>
      <c r="I178" s="8">
        <v>26191.587220000001</v>
      </c>
      <c r="J178" s="8">
        <v>218.00000000000003</v>
      </c>
      <c r="K178" s="8">
        <v>0</v>
      </c>
      <c r="L178" s="8">
        <v>218.34145223600001</v>
      </c>
      <c r="M178" s="37">
        <v>6.8692704720835771E-4</v>
      </c>
      <c r="N178" s="37">
        <v>2.6328629632813927E-4</v>
      </c>
      <c r="O178" s="37">
        <v>6.2732600556040006E-5</v>
      </c>
      <c r="P178" s="59" t="s">
        <v>3720</v>
      </c>
    </row>
    <row r="179" spans="1:16" ht="15" x14ac:dyDescent="0.25">
      <c r="A179" s="59" t="s">
        <v>3721</v>
      </c>
      <c r="B179" s="9" t="s">
        <v>1505</v>
      </c>
      <c r="C179" s="3" t="s">
        <v>1506</v>
      </c>
      <c r="D179" s="3" t="s">
        <v>240</v>
      </c>
      <c r="E179" s="3" t="s">
        <v>879</v>
      </c>
      <c r="F179" s="74" t="s">
        <v>3721</v>
      </c>
      <c r="G179" s="3" t="s">
        <v>909</v>
      </c>
      <c r="H179" s="3" t="s">
        <v>51</v>
      </c>
      <c r="I179" s="8">
        <v>66781.450232999996</v>
      </c>
      <c r="J179" s="8">
        <v>3063</v>
      </c>
      <c r="K179" s="8">
        <v>0</v>
      </c>
      <c r="L179" s="8">
        <v>7822.0524979149995</v>
      </c>
      <c r="M179" s="37">
        <v>1.4196890789632286E-3</v>
      </c>
      <c r="N179" s="37">
        <v>9.4321953562638786E-3</v>
      </c>
      <c r="O179" s="37">
        <v>2.2473867873228823E-3</v>
      </c>
      <c r="P179" s="59" t="s">
        <v>3720</v>
      </c>
    </row>
    <row r="180" spans="1:16" ht="15" x14ac:dyDescent="0.25">
      <c r="A180" s="59" t="s">
        <v>3721</v>
      </c>
      <c r="B180" s="9" t="s">
        <v>1507</v>
      </c>
      <c r="C180" s="3" t="s">
        <v>1508</v>
      </c>
      <c r="D180" s="3" t="s">
        <v>240</v>
      </c>
      <c r="E180" s="3" t="s">
        <v>879</v>
      </c>
      <c r="F180" s="74" t="s">
        <v>3721</v>
      </c>
      <c r="G180" s="3" t="s">
        <v>1509</v>
      </c>
      <c r="H180" s="3" t="s">
        <v>51</v>
      </c>
      <c r="I180" s="8">
        <v>23033.467767999999</v>
      </c>
      <c r="J180" s="8">
        <v>1891</v>
      </c>
      <c r="K180" s="8">
        <v>0</v>
      </c>
      <c r="L180" s="8">
        <v>1665.5924357400002</v>
      </c>
      <c r="M180" s="37">
        <v>4.596051855134621E-4</v>
      </c>
      <c r="N180" s="37">
        <v>2.0084489642587656E-3</v>
      </c>
      <c r="O180" s="37">
        <v>4.7854836491378536E-4</v>
      </c>
      <c r="P180" s="59" t="s">
        <v>3720</v>
      </c>
    </row>
    <row r="181" spans="1:16" ht="15" x14ac:dyDescent="0.25">
      <c r="A181" s="59" t="s">
        <v>3721</v>
      </c>
      <c r="B181" s="9" t="s">
        <v>1510</v>
      </c>
      <c r="C181" s="3" t="s">
        <v>1511</v>
      </c>
      <c r="D181" s="3" t="s">
        <v>240</v>
      </c>
      <c r="E181" s="3" t="s">
        <v>879</v>
      </c>
      <c r="F181" s="74" t="s">
        <v>3721</v>
      </c>
      <c r="G181" s="3" t="s">
        <v>889</v>
      </c>
      <c r="H181" s="3" t="s">
        <v>51</v>
      </c>
      <c r="I181" s="8">
        <v>22999.181399000001</v>
      </c>
      <c r="J181" s="8">
        <v>163</v>
      </c>
      <c r="K181" s="8">
        <v>0</v>
      </c>
      <c r="L181" s="8">
        <v>143.35665734100002</v>
      </c>
      <c r="M181" s="37">
        <v>8.2713165344108005E-4</v>
      </c>
      <c r="N181" s="37">
        <v>1.7286613686391371E-4</v>
      </c>
      <c r="O181" s="37">
        <v>4.1188403896396139E-5</v>
      </c>
      <c r="P181" s="59" t="s">
        <v>3720</v>
      </c>
    </row>
    <row r="182" spans="1:16" ht="15" x14ac:dyDescent="0.25">
      <c r="A182" s="59" t="s">
        <v>3721</v>
      </c>
      <c r="B182" s="9" t="s">
        <v>1512</v>
      </c>
      <c r="C182" s="3" t="s">
        <v>1513</v>
      </c>
      <c r="D182" s="3" t="s">
        <v>240</v>
      </c>
      <c r="E182" s="3" t="s">
        <v>879</v>
      </c>
      <c r="F182" s="74" t="s">
        <v>3721</v>
      </c>
      <c r="G182" s="3" t="s">
        <v>889</v>
      </c>
      <c r="H182" s="3" t="s">
        <v>51</v>
      </c>
      <c r="I182" s="8">
        <v>685547.652305</v>
      </c>
      <c r="J182" s="8">
        <v>1020</v>
      </c>
      <c r="K182" s="8">
        <v>0</v>
      </c>
      <c r="L182" s="8">
        <v>26739.649068390994</v>
      </c>
      <c r="M182" s="37">
        <v>6.1187431369075142E-4</v>
      </c>
      <c r="N182" s="37">
        <v>3.2243914731872721E-2</v>
      </c>
      <c r="O182" s="37">
        <v>7.6826809881384633E-3</v>
      </c>
      <c r="P182" s="59" t="s">
        <v>3720</v>
      </c>
    </row>
    <row r="183" spans="1:16" ht="15" x14ac:dyDescent="0.25">
      <c r="A183" s="59" t="s">
        <v>3721</v>
      </c>
      <c r="B183" s="9" t="s">
        <v>1514</v>
      </c>
      <c r="C183" s="3" t="s">
        <v>1515</v>
      </c>
      <c r="D183" s="3" t="s">
        <v>240</v>
      </c>
      <c r="E183" s="3" t="s">
        <v>879</v>
      </c>
      <c r="F183" s="74" t="s">
        <v>3721</v>
      </c>
      <c r="G183" s="3" t="s">
        <v>1516</v>
      </c>
      <c r="H183" s="3" t="s">
        <v>51</v>
      </c>
      <c r="I183" s="8">
        <v>28931.248034999997</v>
      </c>
      <c r="J183" s="8">
        <v>11244</v>
      </c>
      <c r="K183" s="8">
        <v>0</v>
      </c>
      <c r="L183" s="8">
        <v>12439.584918991</v>
      </c>
      <c r="M183" s="37">
        <v>1.004379713272897E-3</v>
      </c>
      <c r="N183" s="37">
        <v>1.5000231095103565E-2</v>
      </c>
      <c r="O183" s="37">
        <v>3.5740694394691547E-3</v>
      </c>
      <c r="P183" s="59" t="s">
        <v>3720</v>
      </c>
    </row>
    <row r="184" spans="1:16" ht="15" x14ac:dyDescent="0.25">
      <c r="A184" s="59" t="s">
        <v>3721</v>
      </c>
      <c r="B184" s="9" t="s">
        <v>1517</v>
      </c>
      <c r="C184" s="3" t="s">
        <v>1518</v>
      </c>
      <c r="D184" s="3" t="s">
        <v>240</v>
      </c>
      <c r="E184" s="3" t="s">
        <v>879</v>
      </c>
      <c r="F184" s="74" t="s">
        <v>3721</v>
      </c>
      <c r="G184" s="3" t="s">
        <v>1516</v>
      </c>
      <c r="H184" s="3" t="s">
        <v>51</v>
      </c>
      <c r="I184" s="8">
        <v>64631.479979999996</v>
      </c>
      <c r="J184" s="8">
        <v>2456</v>
      </c>
      <c r="K184" s="8">
        <v>0</v>
      </c>
      <c r="L184" s="8">
        <v>6070.0231429599999</v>
      </c>
      <c r="M184" s="37">
        <v>5.8504904849106427E-4</v>
      </c>
      <c r="N184" s="37">
        <v>7.3195167274449739E-3</v>
      </c>
      <c r="O184" s="37">
        <v>1.7440038677659947E-3</v>
      </c>
      <c r="P184" s="59" t="s">
        <v>3720</v>
      </c>
    </row>
    <row r="185" spans="1:16" ht="15" x14ac:dyDescent="0.25">
      <c r="A185" s="59" t="s">
        <v>3721</v>
      </c>
      <c r="B185" s="9" t="s">
        <v>1519</v>
      </c>
      <c r="C185" s="3" t="s">
        <v>1520</v>
      </c>
      <c r="D185" s="3" t="s">
        <v>240</v>
      </c>
      <c r="E185" s="3" t="s">
        <v>879</v>
      </c>
      <c r="F185" s="74" t="s">
        <v>3721</v>
      </c>
      <c r="G185" s="3" t="s">
        <v>1521</v>
      </c>
      <c r="H185" s="3" t="s">
        <v>51</v>
      </c>
      <c r="I185" s="8">
        <v>9045.4038909999999</v>
      </c>
      <c r="J185" s="8">
        <v>3974</v>
      </c>
      <c r="K185" s="8">
        <v>0</v>
      </c>
      <c r="L185" s="8">
        <v>1374.591676584</v>
      </c>
      <c r="M185" s="37">
        <v>5.5069778671382951E-5</v>
      </c>
      <c r="N185" s="37">
        <v>1.6575466902185288E-3</v>
      </c>
      <c r="O185" s="37">
        <v>3.9493971342462094E-4</v>
      </c>
      <c r="P185" s="59" t="s">
        <v>3720</v>
      </c>
    </row>
    <row r="186" spans="1:16" ht="15" x14ac:dyDescent="0.25">
      <c r="A186" s="59" t="s">
        <v>3721</v>
      </c>
      <c r="B186" s="9" t="s">
        <v>1522</v>
      </c>
      <c r="C186" s="3" t="s">
        <v>1523</v>
      </c>
      <c r="D186" s="3" t="s">
        <v>240</v>
      </c>
      <c r="E186" s="3" t="s">
        <v>879</v>
      </c>
      <c r="F186" s="74" t="s">
        <v>3721</v>
      </c>
      <c r="G186" s="3" t="s">
        <v>1521</v>
      </c>
      <c r="H186" s="3" t="s">
        <v>51</v>
      </c>
      <c r="I186" s="8">
        <v>65392.477436000008</v>
      </c>
      <c r="J186" s="8">
        <v>1129</v>
      </c>
      <c r="K186" s="8">
        <v>0</v>
      </c>
      <c r="L186" s="8">
        <v>2823.1868124550001</v>
      </c>
      <c r="M186" s="37">
        <v>1.3320106230086291E-3</v>
      </c>
      <c r="N186" s="37">
        <v>3.404330199701613E-3</v>
      </c>
      <c r="O186" s="37">
        <v>8.1114167184978656E-4</v>
      </c>
      <c r="P186" s="59" t="s">
        <v>3720</v>
      </c>
    </row>
    <row r="187" spans="1:16" ht="15" x14ac:dyDescent="0.25">
      <c r="A187" s="59" t="s">
        <v>3721</v>
      </c>
      <c r="B187" s="9" t="s">
        <v>1524</v>
      </c>
      <c r="C187" s="3" t="s">
        <v>1525</v>
      </c>
      <c r="D187" s="3" t="s">
        <v>240</v>
      </c>
      <c r="E187" s="3" t="s">
        <v>879</v>
      </c>
      <c r="F187" s="74" t="s">
        <v>3721</v>
      </c>
      <c r="G187" s="3" t="s">
        <v>1521</v>
      </c>
      <c r="H187" s="3" t="s">
        <v>51</v>
      </c>
      <c r="I187" s="8">
        <v>9889.3683629999996</v>
      </c>
      <c r="J187" s="8">
        <v>963.00000000000011</v>
      </c>
      <c r="K187" s="8">
        <v>0</v>
      </c>
      <c r="L187" s="8">
        <v>364.17717649299999</v>
      </c>
      <c r="M187" s="37">
        <v>2.6983593699351368E-5</v>
      </c>
      <c r="N187" s="37">
        <v>4.3914180758696983E-4</v>
      </c>
      <c r="O187" s="37">
        <v>1.0463327559014492E-4</v>
      </c>
      <c r="P187" s="59" t="s">
        <v>3720</v>
      </c>
    </row>
    <row r="188" spans="1:16" ht="15" x14ac:dyDescent="0.25">
      <c r="A188" s="59" t="s">
        <v>3721</v>
      </c>
      <c r="B188" s="9" t="s">
        <v>1526</v>
      </c>
      <c r="C188" s="3" t="s">
        <v>1527</v>
      </c>
      <c r="D188" s="3" t="s">
        <v>240</v>
      </c>
      <c r="E188" s="3" t="s">
        <v>879</v>
      </c>
      <c r="F188" s="74" t="s">
        <v>3721</v>
      </c>
      <c r="G188" s="3" t="s">
        <v>1521</v>
      </c>
      <c r="H188" s="3" t="s">
        <v>51</v>
      </c>
      <c r="I188" s="8">
        <v>1688.903556</v>
      </c>
      <c r="J188" s="8">
        <v>2843</v>
      </c>
      <c r="K188" s="8">
        <v>0</v>
      </c>
      <c r="L188" s="8">
        <v>183.61137934300001</v>
      </c>
      <c r="M188" s="37">
        <v>3.0619598314647487E-5</v>
      </c>
      <c r="N188" s="37">
        <v>2.2140715624932E-4</v>
      </c>
      <c r="O188" s="37">
        <v>5.2754157306868022E-5</v>
      </c>
      <c r="P188" s="59" t="s">
        <v>3720</v>
      </c>
    </row>
    <row r="189" spans="1:16" ht="15" x14ac:dyDescent="0.25">
      <c r="A189" s="59" t="s">
        <v>3721</v>
      </c>
      <c r="B189" s="9" t="s">
        <v>1528</v>
      </c>
      <c r="C189" s="3" t="s">
        <v>1529</v>
      </c>
      <c r="D189" s="3" t="s">
        <v>240</v>
      </c>
      <c r="E189" s="3" t="s">
        <v>879</v>
      </c>
      <c r="F189" s="74" t="s">
        <v>3721</v>
      </c>
      <c r="G189" s="3" t="s">
        <v>1037</v>
      </c>
      <c r="H189" s="3" t="s">
        <v>51</v>
      </c>
      <c r="I189" s="8">
        <v>7279.8058259999998</v>
      </c>
      <c r="J189" s="8">
        <v>1011</v>
      </c>
      <c r="K189" s="8">
        <v>0</v>
      </c>
      <c r="L189" s="8">
        <v>281.441952125</v>
      </c>
      <c r="M189" s="37">
        <v>2.3396654337029437E-4</v>
      </c>
      <c r="N189" s="37">
        <v>3.3937581914706718E-4</v>
      </c>
      <c r="O189" s="37">
        <v>8.0862270455571878E-5</v>
      </c>
      <c r="P189" s="59" t="s">
        <v>3720</v>
      </c>
    </row>
    <row r="190" spans="1:16" ht="15" x14ac:dyDescent="0.25">
      <c r="A190" s="59" t="s">
        <v>3721</v>
      </c>
      <c r="B190" s="9" t="s">
        <v>1530</v>
      </c>
      <c r="C190" s="3" t="s">
        <v>1531</v>
      </c>
      <c r="D190" s="3" t="s">
        <v>240</v>
      </c>
      <c r="E190" s="3" t="s">
        <v>879</v>
      </c>
      <c r="F190" s="74" t="s">
        <v>3721</v>
      </c>
      <c r="G190" s="3" t="s">
        <v>1037</v>
      </c>
      <c r="H190" s="3" t="s">
        <v>51</v>
      </c>
      <c r="I190" s="8">
        <v>9676.203109</v>
      </c>
      <c r="J190" s="8">
        <v>17000</v>
      </c>
      <c r="K190" s="8">
        <v>0</v>
      </c>
      <c r="L190" s="8">
        <v>6290.3061173219994</v>
      </c>
      <c r="M190" s="37">
        <v>1.527891344036138E-4</v>
      </c>
      <c r="N190" s="37">
        <v>7.5851442016143279E-3</v>
      </c>
      <c r="O190" s="37">
        <v>1.8072942952062738E-3</v>
      </c>
      <c r="P190" s="59" t="s">
        <v>3720</v>
      </c>
    </row>
    <row r="191" spans="1:16" ht="17.45" customHeight="1" x14ac:dyDescent="0.2">
      <c r="A191" s="60" t="s">
        <v>3722</v>
      </c>
      <c r="B191" s="40"/>
      <c r="C191" s="41"/>
      <c r="D191" s="41"/>
      <c r="E191" s="41"/>
      <c r="F191" s="41"/>
      <c r="G191" s="41"/>
      <c r="H191" s="41"/>
      <c r="I191" s="12"/>
      <c r="J191" s="12"/>
      <c r="K191" s="12"/>
      <c r="L191" s="12"/>
      <c r="M191" s="12"/>
      <c r="N191" s="12"/>
      <c r="O191" s="12"/>
    </row>
    <row r="192" spans="1:16" ht="15" x14ac:dyDescent="0.25">
      <c r="A192" s="59" t="s">
        <v>3721</v>
      </c>
      <c r="B192" s="7" t="s">
        <v>265</v>
      </c>
      <c r="C192" s="71" t="s">
        <v>3721</v>
      </c>
      <c r="D192" s="71" t="s">
        <v>3721</v>
      </c>
      <c r="E192" s="71" t="s">
        <v>3721</v>
      </c>
      <c r="F192" s="71" t="s">
        <v>3721</v>
      </c>
      <c r="G192" s="71" t="s">
        <v>3721</v>
      </c>
      <c r="H192" s="71" t="s">
        <v>3721</v>
      </c>
      <c r="I192" s="78" t="s">
        <v>3721</v>
      </c>
      <c r="J192" s="78" t="s">
        <v>3721</v>
      </c>
      <c r="K192" s="8">
        <v>0</v>
      </c>
      <c r="L192" s="8">
        <v>114308.586102217</v>
      </c>
      <c r="M192" s="72" t="s">
        <v>3721</v>
      </c>
      <c r="N192" s="37">
        <v>0.13783861912225909</v>
      </c>
      <c r="O192" s="37">
        <v>3.284248042980524E-2</v>
      </c>
      <c r="P192" s="59" t="s">
        <v>3720</v>
      </c>
    </row>
    <row r="193" spans="1:16" ht="15" x14ac:dyDescent="0.25">
      <c r="A193" s="59" t="s">
        <v>3721</v>
      </c>
      <c r="B193" s="9" t="s">
        <v>1532</v>
      </c>
      <c r="C193" s="3" t="s">
        <v>1533</v>
      </c>
      <c r="D193" s="3" t="s">
        <v>240</v>
      </c>
      <c r="E193" s="3" t="s">
        <v>879</v>
      </c>
      <c r="F193" s="74" t="s">
        <v>3721</v>
      </c>
      <c r="G193" s="3" t="s">
        <v>1534</v>
      </c>
      <c r="H193" s="3" t="s">
        <v>51</v>
      </c>
      <c r="I193" s="8">
        <v>1985.449143</v>
      </c>
      <c r="J193" s="8">
        <v>40896</v>
      </c>
      <c r="K193" s="8">
        <v>0</v>
      </c>
      <c r="L193" s="8">
        <v>3104.9705328730001</v>
      </c>
      <c r="M193" s="37">
        <v>7.8840381088148228E-6</v>
      </c>
      <c r="N193" s="37">
        <v>3.7441181389804503E-3</v>
      </c>
      <c r="O193" s="37">
        <v>8.9210213719042458E-4</v>
      </c>
      <c r="P193" s="59" t="s">
        <v>3720</v>
      </c>
    </row>
    <row r="194" spans="1:16" ht="15" x14ac:dyDescent="0.25">
      <c r="A194" s="59" t="s">
        <v>3721</v>
      </c>
      <c r="B194" s="9" t="s">
        <v>1535</v>
      </c>
      <c r="C194" s="3" t="s">
        <v>1536</v>
      </c>
      <c r="D194" s="3" t="s">
        <v>240</v>
      </c>
      <c r="E194" s="3" t="s">
        <v>879</v>
      </c>
      <c r="F194" s="74" t="s">
        <v>3721</v>
      </c>
      <c r="G194" s="3" t="s">
        <v>1534</v>
      </c>
      <c r="H194" s="3" t="s">
        <v>51</v>
      </c>
      <c r="I194" s="8">
        <v>1205.5214719999999</v>
      </c>
      <c r="J194" s="8">
        <v>44019</v>
      </c>
      <c r="K194" s="8">
        <v>0</v>
      </c>
      <c r="L194" s="8">
        <v>2029.2380921459999</v>
      </c>
      <c r="M194" s="37">
        <v>7.9677717272407003E-6</v>
      </c>
      <c r="N194" s="37">
        <v>2.446949840159621E-3</v>
      </c>
      <c r="O194" s="37">
        <v>5.8302892723320762E-4</v>
      </c>
      <c r="P194" s="59" t="s">
        <v>3720</v>
      </c>
    </row>
    <row r="195" spans="1:16" ht="15" x14ac:dyDescent="0.25">
      <c r="A195" s="59" t="s">
        <v>3721</v>
      </c>
      <c r="B195" s="9" t="s">
        <v>1537</v>
      </c>
      <c r="C195" s="3" t="s">
        <v>1538</v>
      </c>
      <c r="D195" s="3" t="s">
        <v>240</v>
      </c>
      <c r="E195" s="3" t="s">
        <v>879</v>
      </c>
      <c r="F195" s="74" t="s">
        <v>3721</v>
      </c>
      <c r="G195" s="3" t="s">
        <v>1534</v>
      </c>
      <c r="H195" s="3" t="s">
        <v>51</v>
      </c>
      <c r="I195" s="8">
        <v>5602.5050080000001</v>
      </c>
      <c r="J195" s="8">
        <v>7197</v>
      </c>
      <c r="K195" s="8">
        <v>0</v>
      </c>
      <c r="L195" s="8">
        <v>1541.883779515</v>
      </c>
      <c r="M195" s="37">
        <v>3.8491564896273833E-6</v>
      </c>
      <c r="N195" s="37">
        <v>1.8592753026033218E-3</v>
      </c>
      <c r="O195" s="37">
        <v>4.4300511081882222E-4</v>
      </c>
      <c r="P195" s="59" t="s">
        <v>3720</v>
      </c>
    </row>
    <row r="196" spans="1:16" ht="15" x14ac:dyDescent="0.25">
      <c r="A196" s="59" t="s">
        <v>3721</v>
      </c>
      <c r="B196" s="9" t="s">
        <v>1539</v>
      </c>
      <c r="C196" s="3" t="s">
        <v>1540</v>
      </c>
      <c r="D196" s="3" t="s">
        <v>240</v>
      </c>
      <c r="E196" s="3" t="s">
        <v>879</v>
      </c>
      <c r="F196" s="74" t="s">
        <v>3721</v>
      </c>
      <c r="G196" s="3" t="s">
        <v>1541</v>
      </c>
      <c r="H196" s="3" t="s">
        <v>51</v>
      </c>
      <c r="I196" s="8">
        <v>9460.3702990000002</v>
      </c>
      <c r="J196" s="8">
        <v>3700</v>
      </c>
      <c r="K196" s="8">
        <v>0</v>
      </c>
      <c r="L196" s="8">
        <v>1338.528872848</v>
      </c>
      <c r="M196" s="37">
        <v>1.4703294619799497E-5</v>
      </c>
      <c r="N196" s="37">
        <v>1.6140604811930559E-3</v>
      </c>
      <c r="O196" s="37">
        <v>3.8457835767410556E-4</v>
      </c>
      <c r="P196" s="59" t="s">
        <v>3720</v>
      </c>
    </row>
    <row r="197" spans="1:16" ht="15" x14ac:dyDescent="0.25">
      <c r="A197" s="59" t="s">
        <v>3721</v>
      </c>
      <c r="B197" s="9" t="s">
        <v>1542</v>
      </c>
      <c r="C197" s="3" t="s">
        <v>1543</v>
      </c>
      <c r="D197" s="3" t="s">
        <v>240</v>
      </c>
      <c r="E197" s="3" t="s">
        <v>879</v>
      </c>
      <c r="F197" s="74" t="s">
        <v>3721</v>
      </c>
      <c r="G197" s="3" t="s">
        <v>1541</v>
      </c>
      <c r="H197" s="3" t="s">
        <v>51</v>
      </c>
      <c r="I197" s="8">
        <v>10492.410695</v>
      </c>
      <c r="J197" s="8">
        <v>4230</v>
      </c>
      <c r="K197" s="8">
        <v>0</v>
      </c>
      <c r="L197" s="8">
        <v>1697.201990472</v>
      </c>
      <c r="M197" s="37">
        <v>3.2113506625829548E-5</v>
      </c>
      <c r="N197" s="37">
        <v>2.0465652381441955E-3</v>
      </c>
      <c r="O197" s="37">
        <v>4.8763023897136702E-4</v>
      </c>
      <c r="P197" s="59" t="s">
        <v>3720</v>
      </c>
    </row>
    <row r="198" spans="1:16" ht="15" x14ac:dyDescent="0.25">
      <c r="A198" s="59" t="s">
        <v>3721</v>
      </c>
      <c r="B198" s="9" t="s">
        <v>1544</v>
      </c>
      <c r="C198" s="3" t="s">
        <v>1545</v>
      </c>
      <c r="D198" s="3" t="s">
        <v>240</v>
      </c>
      <c r="E198" s="3" t="s">
        <v>879</v>
      </c>
      <c r="F198" s="74" t="s">
        <v>3721</v>
      </c>
      <c r="G198" s="3" t="s">
        <v>1546</v>
      </c>
      <c r="H198" s="3" t="s">
        <v>51</v>
      </c>
      <c r="I198" s="8">
        <v>115741.376127</v>
      </c>
      <c r="J198" s="8">
        <v>195</v>
      </c>
      <c r="K198" s="8">
        <v>0</v>
      </c>
      <c r="L198" s="8">
        <v>863.06029327400006</v>
      </c>
      <c r="M198" s="37">
        <v>7.0794465525878458E-4</v>
      </c>
      <c r="N198" s="37">
        <v>1.0407183143509536E-3</v>
      </c>
      <c r="O198" s="37">
        <v>2.4796948119231062E-4</v>
      </c>
      <c r="P198" s="59" t="s">
        <v>3720</v>
      </c>
    </row>
    <row r="199" spans="1:16" ht="15" x14ac:dyDescent="0.25">
      <c r="A199" s="59" t="s">
        <v>3721</v>
      </c>
      <c r="B199" s="9" t="s">
        <v>1547</v>
      </c>
      <c r="C199" s="3" t="s">
        <v>1548</v>
      </c>
      <c r="D199" s="3" t="s">
        <v>240</v>
      </c>
      <c r="E199" s="3" t="s">
        <v>879</v>
      </c>
      <c r="F199" s="74" t="s">
        <v>3721</v>
      </c>
      <c r="G199" s="3" t="s">
        <v>1549</v>
      </c>
      <c r="H199" s="3" t="s">
        <v>51</v>
      </c>
      <c r="I199" s="8">
        <v>614.30975999999998</v>
      </c>
      <c r="J199" s="8">
        <v>25133</v>
      </c>
      <c r="K199" s="8">
        <v>0</v>
      </c>
      <c r="L199" s="8">
        <v>590.404460535</v>
      </c>
      <c r="M199" s="37">
        <v>3.3513770542065577E-6</v>
      </c>
      <c r="N199" s="37">
        <v>7.119372073327425E-4</v>
      </c>
      <c r="O199" s="37">
        <v>1.6963158763464386E-4</v>
      </c>
      <c r="P199" s="59" t="s">
        <v>3720</v>
      </c>
    </row>
    <row r="200" spans="1:16" ht="15" x14ac:dyDescent="0.25">
      <c r="A200" s="59" t="s">
        <v>3721</v>
      </c>
      <c r="B200" s="9" t="s">
        <v>1550</v>
      </c>
      <c r="C200" s="3" t="s">
        <v>1551</v>
      </c>
      <c r="D200" s="3" t="s">
        <v>240</v>
      </c>
      <c r="E200" s="3" t="s">
        <v>879</v>
      </c>
      <c r="F200" s="74" t="s">
        <v>3721</v>
      </c>
      <c r="G200" s="3" t="s">
        <v>1482</v>
      </c>
      <c r="H200" s="3" t="s">
        <v>51</v>
      </c>
      <c r="I200" s="8">
        <v>2292.088753</v>
      </c>
      <c r="J200" s="8">
        <v>94</v>
      </c>
      <c r="K200" s="8">
        <v>0</v>
      </c>
      <c r="L200" s="8">
        <v>8.2390504669999984</v>
      </c>
      <c r="M200" s="37">
        <v>4.7373649386563929E-4</v>
      </c>
      <c r="N200" s="37">
        <v>9.9350309366468284E-6</v>
      </c>
      <c r="O200" s="37">
        <v>2.3671962268928554E-6</v>
      </c>
      <c r="P200" s="59" t="s">
        <v>3720</v>
      </c>
    </row>
    <row r="201" spans="1:16" ht="15" x14ac:dyDescent="0.25">
      <c r="A201" s="59" t="s">
        <v>3721</v>
      </c>
      <c r="B201" s="9" t="s">
        <v>1552</v>
      </c>
      <c r="C201" s="3" t="s">
        <v>1553</v>
      </c>
      <c r="D201" s="3" t="s">
        <v>240</v>
      </c>
      <c r="E201" s="3" t="s">
        <v>879</v>
      </c>
      <c r="F201" s="74" t="s">
        <v>3721</v>
      </c>
      <c r="G201" s="3" t="s">
        <v>999</v>
      </c>
      <c r="H201" s="3" t="s">
        <v>51</v>
      </c>
      <c r="I201" s="8">
        <v>3801.1030689999998</v>
      </c>
      <c r="J201" s="8">
        <v>5846</v>
      </c>
      <c r="K201" s="8">
        <v>0</v>
      </c>
      <c r="L201" s="8">
        <v>849.74054401700005</v>
      </c>
      <c r="M201" s="37">
        <v>3.4617258516789504E-6</v>
      </c>
      <c r="N201" s="37">
        <v>1.0246567400874259E-3</v>
      </c>
      <c r="O201" s="37">
        <v>2.4414252803665041E-4</v>
      </c>
      <c r="P201" s="59" t="s">
        <v>3720</v>
      </c>
    </row>
    <row r="202" spans="1:16" ht="15" x14ac:dyDescent="0.25">
      <c r="A202" s="59" t="s">
        <v>3721</v>
      </c>
      <c r="B202" s="9" t="s">
        <v>1554</v>
      </c>
      <c r="C202" s="3" t="s">
        <v>1555</v>
      </c>
      <c r="D202" s="3" t="s">
        <v>240</v>
      </c>
      <c r="E202" s="3" t="s">
        <v>879</v>
      </c>
      <c r="F202" s="74" t="s">
        <v>3721</v>
      </c>
      <c r="G202" s="3" t="s">
        <v>969</v>
      </c>
      <c r="H202" s="3" t="s">
        <v>51</v>
      </c>
      <c r="I202" s="8">
        <v>10738.134599000001</v>
      </c>
      <c r="J202" s="8">
        <v>17121</v>
      </c>
      <c r="K202" s="8">
        <v>0</v>
      </c>
      <c r="L202" s="8">
        <v>7030.3323184259998</v>
      </c>
      <c r="M202" s="37">
        <v>6.8683488723141465E-7</v>
      </c>
      <c r="N202" s="37">
        <v>8.4775022750774396E-3</v>
      </c>
      <c r="O202" s="37">
        <v>2.0199143341381514E-3</v>
      </c>
      <c r="P202" s="59" t="s">
        <v>3720</v>
      </c>
    </row>
    <row r="203" spans="1:16" ht="15" x14ac:dyDescent="0.25">
      <c r="A203" s="59" t="s">
        <v>3721</v>
      </c>
      <c r="B203" s="9" t="s">
        <v>1556</v>
      </c>
      <c r="C203" s="3" t="s">
        <v>1557</v>
      </c>
      <c r="D203" s="3" t="s">
        <v>240</v>
      </c>
      <c r="E203" s="3" t="s">
        <v>879</v>
      </c>
      <c r="F203" s="74" t="s">
        <v>3721</v>
      </c>
      <c r="G203" s="3" t="s">
        <v>1558</v>
      </c>
      <c r="H203" s="3" t="s">
        <v>51</v>
      </c>
      <c r="I203" s="8">
        <v>3064.4719500000001</v>
      </c>
      <c r="J203" s="8">
        <v>39591</v>
      </c>
      <c r="K203" s="8">
        <v>0</v>
      </c>
      <c r="L203" s="8">
        <v>4639.4874628159996</v>
      </c>
      <c r="M203" s="37">
        <v>3.2780433587110801E-6</v>
      </c>
      <c r="N203" s="37">
        <v>5.5945101511249264E-3</v>
      </c>
      <c r="O203" s="37">
        <v>1.3329906474882553E-3</v>
      </c>
      <c r="P203" s="59" t="s">
        <v>3720</v>
      </c>
    </row>
    <row r="204" spans="1:16" ht="15" x14ac:dyDescent="0.25">
      <c r="A204" s="59" t="s">
        <v>3721</v>
      </c>
      <c r="B204" s="9" t="s">
        <v>1559</v>
      </c>
      <c r="C204" s="3" t="s">
        <v>1560</v>
      </c>
      <c r="D204" s="3" t="s">
        <v>240</v>
      </c>
      <c r="E204" s="3" t="s">
        <v>879</v>
      </c>
      <c r="F204" s="74" t="s">
        <v>3721</v>
      </c>
      <c r="G204" s="3" t="s">
        <v>1558</v>
      </c>
      <c r="H204" s="3" t="s">
        <v>51</v>
      </c>
      <c r="I204" s="8">
        <v>5267.5341829999998</v>
      </c>
      <c r="J204" s="8">
        <v>23001</v>
      </c>
      <c r="K204" s="8">
        <v>0</v>
      </c>
      <c r="L204" s="8">
        <v>4633.1030943240003</v>
      </c>
      <c r="M204" s="37">
        <v>3.2783006737665452E-6</v>
      </c>
      <c r="N204" s="37">
        <v>5.5868115821292611E-3</v>
      </c>
      <c r="O204" s="37">
        <v>1.3311563277367394E-3</v>
      </c>
      <c r="P204" s="59" t="s">
        <v>3720</v>
      </c>
    </row>
    <row r="205" spans="1:16" ht="15" x14ac:dyDescent="0.25">
      <c r="A205" s="59" t="s">
        <v>3721</v>
      </c>
      <c r="B205" s="9" t="s">
        <v>1561</v>
      </c>
      <c r="C205" s="3" t="s">
        <v>1562</v>
      </c>
      <c r="D205" s="3" t="s">
        <v>240</v>
      </c>
      <c r="E205" s="3" t="s">
        <v>879</v>
      </c>
      <c r="F205" s="74" t="s">
        <v>3721</v>
      </c>
      <c r="G205" s="3" t="s">
        <v>1010</v>
      </c>
      <c r="H205" s="3" t="s">
        <v>51</v>
      </c>
      <c r="I205" s="8">
        <v>17139.086151</v>
      </c>
      <c r="J205" s="8">
        <v>6992</v>
      </c>
      <c r="K205" s="8">
        <v>0</v>
      </c>
      <c r="L205" s="8">
        <v>4582.5473915440007</v>
      </c>
      <c r="M205" s="37">
        <v>2.8441739617091375E-4</v>
      </c>
      <c r="N205" s="37">
        <v>5.5258491601663205E-3</v>
      </c>
      <c r="O205" s="37">
        <v>1.3166309562333035E-3</v>
      </c>
      <c r="P205" s="59" t="s">
        <v>3720</v>
      </c>
    </row>
    <row r="206" spans="1:16" ht="15" x14ac:dyDescent="0.25">
      <c r="A206" s="59" t="s">
        <v>3721</v>
      </c>
      <c r="B206" s="9" t="s">
        <v>1563</v>
      </c>
      <c r="C206" s="3" t="s">
        <v>1564</v>
      </c>
      <c r="D206" s="3" t="s">
        <v>875</v>
      </c>
      <c r="E206" s="3" t="s">
        <v>879</v>
      </c>
      <c r="F206" s="74" t="s">
        <v>3721</v>
      </c>
      <c r="G206" s="3" t="s">
        <v>1010</v>
      </c>
      <c r="H206" s="3" t="s">
        <v>49</v>
      </c>
      <c r="I206" s="8">
        <v>13975.866474</v>
      </c>
      <c r="J206" s="8">
        <v>3506</v>
      </c>
      <c r="K206" s="8">
        <v>0</v>
      </c>
      <c r="L206" s="8">
        <v>1985.994189089</v>
      </c>
      <c r="M206" s="37">
        <v>1.8788777058866868E-5</v>
      </c>
      <c r="N206" s="37">
        <v>2.3948043269826531E-3</v>
      </c>
      <c r="O206" s="37">
        <v>5.7060433964721546E-4</v>
      </c>
      <c r="P206" s="59" t="s">
        <v>3720</v>
      </c>
    </row>
    <row r="207" spans="1:16" ht="15" x14ac:dyDescent="0.25">
      <c r="A207" s="59" t="s">
        <v>3721</v>
      </c>
      <c r="B207" s="9" t="s">
        <v>1565</v>
      </c>
      <c r="C207" s="3" t="s">
        <v>1566</v>
      </c>
      <c r="D207" s="3" t="s">
        <v>875</v>
      </c>
      <c r="E207" s="3" t="s">
        <v>879</v>
      </c>
      <c r="F207" s="74" t="s">
        <v>3721</v>
      </c>
      <c r="G207" s="3" t="s">
        <v>1499</v>
      </c>
      <c r="H207" s="3" t="s">
        <v>55</v>
      </c>
      <c r="I207" s="8">
        <v>12818.801755</v>
      </c>
      <c r="J207" s="8">
        <v>15156</v>
      </c>
      <c r="K207" s="8">
        <v>0</v>
      </c>
      <c r="L207" s="8">
        <v>1056.1156439229999</v>
      </c>
      <c r="M207" s="37">
        <v>1.2693554453210177E-5</v>
      </c>
      <c r="N207" s="37">
        <v>1.2735134512256766E-3</v>
      </c>
      <c r="O207" s="37">
        <v>3.0343702559784843E-4</v>
      </c>
      <c r="P207" s="59" t="s">
        <v>3720</v>
      </c>
    </row>
    <row r="208" spans="1:16" ht="15" x14ac:dyDescent="0.25">
      <c r="A208" s="59" t="s">
        <v>3721</v>
      </c>
      <c r="B208" s="9" t="s">
        <v>1567</v>
      </c>
      <c r="C208" s="3" t="s">
        <v>1568</v>
      </c>
      <c r="D208" s="3" t="s">
        <v>240</v>
      </c>
      <c r="E208" s="3" t="s">
        <v>879</v>
      </c>
      <c r="F208" s="74" t="s">
        <v>3721</v>
      </c>
      <c r="G208" s="3" t="s">
        <v>1569</v>
      </c>
      <c r="H208" s="3" t="s">
        <v>51</v>
      </c>
      <c r="I208" s="8">
        <v>282.81256400000001</v>
      </c>
      <c r="J208" s="8">
        <v>0.05</v>
      </c>
      <c r="K208" s="8">
        <v>0</v>
      </c>
      <c r="L208" s="8">
        <v>5.4053499999999997E-4</v>
      </c>
      <c r="M208" s="37">
        <v>0</v>
      </c>
      <c r="N208" s="37">
        <v>6.518022882430287E-10</v>
      </c>
      <c r="O208" s="37">
        <v>1.5530338327560212E-10</v>
      </c>
      <c r="P208" s="59" t="s">
        <v>3720</v>
      </c>
    </row>
    <row r="209" spans="1:16" ht="15" x14ac:dyDescent="0.25">
      <c r="A209" s="59" t="s">
        <v>3721</v>
      </c>
      <c r="B209" s="9" t="s">
        <v>1570</v>
      </c>
      <c r="C209" s="3" t="s">
        <v>1571</v>
      </c>
      <c r="D209" s="3" t="s">
        <v>240</v>
      </c>
      <c r="E209" s="3" t="s">
        <v>879</v>
      </c>
      <c r="F209" s="74" t="s">
        <v>3721</v>
      </c>
      <c r="G209" s="3" t="s">
        <v>909</v>
      </c>
      <c r="H209" s="3" t="s">
        <v>51</v>
      </c>
      <c r="I209" s="8">
        <v>10878.737817000001</v>
      </c>
      <c r="J209" s="8">
        <v>8674</v>
      </c>
      <c r="K209" s="8">
        <v>0</v>
      </c>
      <c r="L209" s="8">
        <v>3608.4094503870001</v>
      </c>
      <c r="M209" s="37">
        <v>4.2772018416905721E-6</v>
      </c>
      <c r="N209" s="37">
        <v>4.3511882425375159E-3</v>
      </c>
      <c r="O209" s="37">
        <v>1.0367472890539136E-3</v>
      </c>
      <c r="P209" s="59" t="s">
        <v>3720</v>
      </c>
    </row>
    <row r="210" spans="1:16" ht="15" x14ac:dyDescent="0.25">
      <c r="A210" s="59" t="s">
        <v>3721</v>
      </c>
      <c r="B210" s="9" t="s">
        <v>1572</v>
      </c>
      <c r="C210" s="3" t="s">
        <v>1573</v>
      </c>
      <c r="D210" s="3" t="s">
        <v>240</v>
      </c>
      <c r="E210" s="3" t="s">
        <v>879</v>
      </c>
      <c r="F210" s="74" t="s">
        <v>3721</v>
      </c>
      <c r="G210" s="3" t="s">
        <v>909</v>
      </c>
      <c r="H210" s="3" t="s">
        <v>51</v>
      </c>
      <c r="I210" s="8">
        <v>17030.632329</v>
      </c>
      <c r="J210" s="8">
        <v>13086.000000000002</v>
      </c>
      <c r="K210" s="8">
        <v>0</v>
      </c>
      <c r="L210" s="8">
        <v>8522.2755621739998</v>
      </c>
      <c r="M210" s="37">
        <v>2.8704925550311815E-6</v>
      </c>
      <c r="N210" s="37">
        <v>1.0276556952764682E-2</v>
      </c>
      <c r="O210" s="37">
        <v>2.4485708196742236E-3</v>
      </c>
      <c r="P210" s="59" t="s">
        <v>3720</v>
      </c>
    </row>
    <row r="211" spans="1:16" ht="15" x14ac:dyDescent="0.25">
      <c r="A211" s="59" t="s">
        <v>3721</v>
      </c>
      <c r="B211" s="9" t="s">
        <v>1574</v>
      </c>
      <c r="C211" s="3" t="s">
        <v>1575</v>
      </c>
      <c r="D211" s="3" t="s">
        <v>240</v>
      </c>
      <c r="E211" s="3" t="s">
        <v>879</v>
      </c>
      <c r="F211" s="74" t="s">
        <v>3721</v>
      </c>
      <c r="G211" s="3" t="s">
        <v>909</v>
      </c>
      <c r="H211" s="3" t="s">
        <v>51</v>
      </c>
      <c r="I211" s="8">
        <v>1379.4939959999999</v>
      </c>
      <c r="J211" s="8">
        <v>13185</v>
      </c>
      <c r="K211" s="8">
        <v>0</v>
      </c>
      <c r="L211" s="8">
        <v>695.53314762499997</v>
      </c>
      <c r="M211" s="37">
        <v>2.3780279193242542E-7</v>
      </c>
      <c r="N211" s="37">
        <v>8.3870627650540911E-4</v>
      </c>
      <c r="O211" s="37">
        <v>1.9983655268667402E-4</v>
      </c>
      <c r="P211" s="59" t="s">
        <v>3720</v>
      </c>
    </row>
    <row r="212" spans="1:16" ht="15" x14ac:dyDescent="0.25">
      <c r="A212" s="59" t="s">
        <v>3721</v>
      </c>
      <c r="B212" s="9" t="s">
        <v>1576</v>
      </c>
      <c r="C212" s="3" t="s">
        <v>1577</v>
      </c>
      <c r="D212" s="3" t="s">
        <v>240</v>
      </c>
      <c r="E212" s="3" t="s">
        <v>879</v>
      </c>
      <c r="F212" s="74" t="s">
        <v>3721</v>
      </c>
      <c r="G212" s="3" t="s">
        <v>909</v>
      </c>
      <c r="H212" s="3" t="s">
        <v>51</v>
      </c>
      <c r="I212" s="8">
        <v>7125.9932120000003</v>
      </c>
      <c r="J212" s="8">
        <v>12712</v>
      </c>
      <c r="K212" s="8">
        <v>0</v>
      </c>
      <c r="L212" s="8">
        <v>3463.9943272569999</v>
      </c>
      <c r="M212" s="37">
        <v>6.9065379680647427E-7</v>
      </c>
      <c r="N212" s="37">
        <v>4.1770457583079424E-3</v>
      </c>
      <c r="O212" s="37">
        <v>9.952547729018572E-4</v>
      </c>
      <c r="P212" s="59" t="s">
        <v>3720</v>
      </c>
    </row>
    <row r="213" spans="1:16" ht="15" x14ac:dyDescent="0.25">
      <c r="A213" s="59" t="s">
        <v>3721</v>
      </c>
      <c r="B213" s="9" t="s">
        <v>1578</v>
      </c>
      <c r="C213" s="3" t="s">
        <v>1579</v>
      </c>
      <c r="D213" s="3" t="s">
        <v>240</v>
      </c>
      <c r="E213" s="3" t="s">
        <v>879</v>
      </c>
      <c r="F213" s="74" t="s">
        <v>3721</v>
      </c>
      <c r="G213" s="3" t="s">
        <v>909</v>
      </c>
      <c r="H213" s="3" t="s">
        <v>51</v>
      </c>
      <c r="I213" s="8">
        <v>60132.693526000003</v>
      </c>
      <c r="J213" s="8">
        <v>128</v>
      </c>
      <c r="K213" s="8">
        <v>0</v>
      </c>
      <c r="L213" s="8">
        <v>294.33269750400007</v>
      </c>
      <c r="M213" s="37">
        <v>4.3166740146141554E-4</v>
      </c>
      <c r="N213" s="37">
        <v>3.549200805458489E-4</v>
      </c>
      <c r="O213" s="37">
        <v>8.456596470349855E-5</v>
      </c>
      <c r="P213" s="59" t="s">
        <v>3720</v>
      </c>
    </row>
    <row r="214" spans="1:16" ht="15" x14ac:dyDescent="0.25">
      <c r="A214" s="59" t="s">
        <v>3721</v>
      </c>
      <c r="B214" s="9" t="s">
        <v>1580</v>
      </c>
      <c r="C214" s="3" t="s">
        <v>1581</v>
      </c>
      <c r="D214" s="3" t="s">
        <v>240</v>
      </c>
      <c r="E214" s="3" t="s">
        <v>879</v>
      </c>
      <c r="F214" s="74" t="s">
        <v>3721</v>
      </c>
      <c r="G214" s="3" t="s">
        <v>909</v>
      </c>
      <c r="H214" s="3" t="s">
        <v>51</v>
      </c>
      <c r="I214" s="8">
        <v>10640.969555</v>
      </c>
      <c r="J214" s="8">
        <v>23444</v>
      </c>
      <c r="K214" s="8">
        <v>0</v>
      </c>
      <c r="L214" s="8">
        <v>9539.6138827759987</v>
      </c>
      <c r="M214" s="37">
        <v>3.4482034212523486E-5</v>
      </c>
      <c r="N214" s="37">
        <v>1.1503310900771198E-2</v>
      </c>
      <c r="O214" s="37">
        <v>2.7408665694876669E-3</v>
      </c>
      <c r="P214" s="59" t="s">
        <v>3720</v>
      </c>
    </row>
    <row r="215" spans="1:16" ht="15" x14ac:dyDescent="0.25">
      <c r="A215" s="59" t="s">
        <v>3721</v>
      </c>
      <c r="B215" s="9" t="s">
        <v>1582</v>
      </c>
      <c r="C215" s="3" t="s">
        <v>1583</v>
      </c>
      <c r="D215" s="3" t="s">
        <v>240</v>
      </c>
      <c r="E215" s="3" t="s">
        <v>879</v>
      </c>
      <c r="F215" s="74" t="s">
        <v>3721</v>
      </c>
      <c r="G215" s="3" t="s">
        <v>909</v>
      </c>
      <c r="H215" s="3" t="s">
        <v>51</v>
      </c>
      <c r="I215" s="8">
        <v>33763.570148999999</v>
      </c>
      <c r="J215" s="8">
        <v>3867</v>
      </c>
      <c r="K215" s="8">
        <v>0</v>
      </c>
      <c r="L215" s="8">
        <v>4992.7568729499999</v>
      </c>
      <c r="M215" s="37">
        <v>3.533099438384489E-6</v>
      </c>
      <c r="N215" s="37">
        <v>6.0204988658087242E-3</v>
      </c>
      <c r="O215" s="37">
        <v>1.4344899668692142E-3</v>
      </c>
      <c r="P215" s="59" t="s">
        <v>3720</v>
      </c>
    </row>
    <row r="216" spans="1:16" ht="15" x14ac:dyDescent="0.25">
      <c r="A216" s="59" t="s">
        <v>3721</v>
      </c>
      <c r="B216" s="9" t="s">
        <v>1584</v>
      </c>
      <c r="C216" s="3" t="s">
        <v>1585</v>
      </c>
      <c r="D216" s="3" t="s">
        <v>1586</v>
      </c>
      <c r="E216" s="3" t="s">
        <v>879</v>
      </c>
      <c r="F216" s="74" t="s">
        <v>3721</v>
      </c>
      <c r="G216" s="3" t="s">
        <v>909</v>
      </c>
      <c r="H216" s="3" t="s">
        <v>52</v>
      </c>
      <c r="I216" s="8">
        <v>781.03342799999996</v>
      </c>
      <c r="J216" s="8">
        <v>30620</v>
      </c>
      <c r="K216" s="8">
        <v>0</v>
      </c>
      <c r="L216" s="8">
        <v>116.70638851699999</v>
      </c>
      <c r="M216" s="37">
        <v>8.1729175962395727E-8</v>
      </c>
      <c r="N216" s="37">
        <v>1.4073000099523717E-4</v>
      </c>
      <c r="O216" s="37">
        <v>3.3531403122030916E-5</v>
      </c>
      <c r="P216" s="59" t="s">
        <v>3720</v>
      </c>
    </row>
    <row r="217" spans="1:16" ht="15" x14ac:dyDescent="0.25">
      <c r="A217" s="59" t="s">
        <v>3721</v>
      </c>
      <c r="B217" s="9" t="s">
        <v>1587</v>
      </c>
      <c r="C217" s="3" t="s">
        <v>1588</v>
      </c>
      <c r="D217" s="3" t="s">
        <v>1589</v>
      </c>
      <c r="E217" s="3" t="s">
        <v>879</v>
      </c>
      <c r="F217" s="74" t="s">
        <v>3721</v>
      </c>
      <c r="G217" s="3" t="s">
        <v>1590</v>
      </c>
      <c r="H217" s="3" t="s">
        <v>58</v>
      </c>
      <c r="I217" s="8">
        <v>73514.698350000006</v>
      </c>
      <c r="J217" s="8">
        <v>1060</v>
      </c>
      <c r="K217" s="8">
        <v>0</v>
      </c>
      <c r="L217" s="8">
        <v>3645.2807184069998</v>
      </c>
      <c r="M217" s="37">
        <v>1.7355252691532992E-3</v>
      </c>
      <c r="N217" s="37">
        <v>4.3956493354655552E-3</v>
      </c>
      <c r="O217" s="37">
        <v>1.0473409280766734E-3</v>
      </c>
      <c r="P217" s="59" t="s">
        <v>3720</v>
      </c>
    </row>
    <row r="218" spans="1:16" ht="15" x14ac:dyDescent="0.25">
      <c r="A218" s="59" t="s">
        <v>3721</v>
      </c>
      <c r="B218" s="9" t="s">
        <v>1591</v>
      </c>
      <c r="C218" s="3" t="s">
        <v>1592</v>
      </c>
      <c r="D218" s="3" t="s">
        <v>240</v>
      </c>
      <c r="E218" s="3" t="s">
        <v>879</v>
      </c>
      <c r="F218" s="74" t="s">
        <v>3721</v>
      </c>
      <c r="G218" s="3" t="s">
        <v>883</v>
      </c>
      <c r="H218" s="3" t="s">
        <v>51</v>
      </c>
      <c r="I218" s="8">
        <v>7864.8482350000004</v>
      </c>
      <c r="J218" s="8">
        <v>2841</v>
      </c>
      <c r="K218" s="8">
        <v>0</v>
      </c>
      <c r="L218" s="8">
        <v>854.43585377299996</v>
      </c>
      <c r="M218" s="37">
        <v>1.2133757837918563E-4</v>
      </c>
      <c r="N218" s="37">
        <v>1.0303185633606098E-3</v>
      </c>
      <c r="O218" s="37">
        <v>2.4549155722187197E-4</v>
      </c>
      <c r="P218" s="59" t="s">
        <v>3720</v>
      </c>
    </row>
    <row r="219" spans="1:16" ht="15" x14ac:dyDescent="0.25">
      <c r="A219" s="59" t="s">
        <v>3721</v>
      </c>
      <c r="B219" s="9" t="s">
        <v>1593</v>
      </c>
      <c r="C219" s="3" t="s">
        <v>1594</v>
      </c>
      <c r="D219" s="3" t="s">
        <v>1589</v>
      </c>
      <c r="E219" s="3" t="s">
        <v>879</v>
      </c>
      <c r="F219" s="74" t="s">
        <v>3721</v>
      </c>
      <c r="G219" s="3" t="s">
        <v>883</v>
      </c>
      <c r="H219" s="3" t="s">
        <v>58</v>
      </c>
      <c r="I219" s="8">
        <v>121316.319241</v>
      </c>
      <c r="J219" s="8">
        <v>1143</v>
      </c>
      <c r="K219" s="8">
        <v>0</v>
      </c>
      <c r="L219" s="8">
        <v>6486.5891196569992</v>
      </c>
      <c r="M219" s="37">
        <v>6.7752186147128129E-4</v>
      </c>
      <c r="N219" s="37">
        <v>7.8218313912785768E-3</v>
      </c>
      <c r="O219" s="37">
        <v>1.8636891897868622E-3</v>
      </c>
      <c r="P219" s="59" t="s">
        <v>3720</v>
      </c>
    </row>
    <row r="220" spans="1:16" ht="15" x14ac:dyDescent="0.25">
      <c r="A220" s="59" t="s">
        <v>3721</v>
      </c>
      <c r="B220" s="9" t="s">
        <v>1595</v>
      </c>
      <c r="C220" s="3" t="s">
        <v>1596</v>
      </c>
      <c r="D220" s="3" t="s">
        <v>1589</v>
      </c>
      <c r="E220" s="3" t="s">
        <v>879</v>
      </c>
      <c r="F220" s="74" t="s">
        <v>3721</v>
      </c>
      <c r="G220" s="3" t="s">
        <v>889</v>
      </c>
      <c r="H220" s="3" t="s">
        <v>58</v>
      </c>
      <c r="I220" s="8">
        <v>3071.5487979999998</v>
      </c>
      <c r="J220" s="8">
        <v>11102</v>
      </c>
      <c r="K220" s="8">
        <v>0</v>
      </c>
      <c r="L220" s="8">
        <v>1595.179559698</v>
      </c>
      <c r="M220" s="37">
        <v>1.981776078023249E-6</v>
      </c>
      <c r="N220" s="37">
        <v>1.9235418375677124E-3</v>
      </c>
      <c r="O220" s="37">
        <v>4.58317745480283E-4</v>
      </c>
      <c r="P220" s="59" t="s">
        <v>3720</v>
      </c>
    </row>
    <row r="221" spans="1:16" ht="15" x14ac:dyDescent="0.25">
      <c r="A221" s="59" t="s">
        <v>3721</v>
      </c>
      <c r="B221" s="9" t="s">
        <v>1597</v>
      </c>
      <c r="C221" s="3" t="s">
        <v>1598</v>
      </c>
      <c r="D221" s="3" t="s">
        <v>240</v>
      </c>
      <c r="E221" s="3" t="s">
        <v>879</v>
      </c>
      <c r="F221" s="74" t="s">
        <v>3721</v>
      </c>
      <c r="G221" s="3" t="s">
        <v>889</v>
      </c>
      <c r="H221" s="3" t="s">
        <v>51</v>
      </c>
      <c r="I221" s="8">
        <v>13613.104273999999</v>
      </c>
      <c r="J221" s="8">
        <v>9094</v>
      </c>
      <c r="K221" s="8">
        <v>0</v>
      </c>
      <c r="L221" s="8">
        <v>4734.0190871209998</v>
      </c>
      <c r="M221" s="37">
        <v>3.9629103410411488E-6</v>
      </c>
      <c r="N221" s="37">
        <v>5.7085007882406169E-3</v>
      </c>
      <c r="O221" s="37">
        <v>1.3601509258811524E-3</v>
      </c>
      <c r="P221" s="59" t="s">
        <v>3720</v>
      </c>
    </row>
    <row r="222" spans="1:16" ht="15" x14ac:dyDescent="0.25">
      <c r="A222" s="59" t="s">
        <v>3721</v>
      </c>
      <c r="B222" s="9" t="s">
        <v>1599</v>
      </c>
      <c r="C222" s="3" t="s">
        <v>1600</v>
      </c>
      <c r="D222" s="3" t="s">
        <v>875</v>
      </c>
      <c r="E222" s="3" t="s">
        <v>879</v>
      </c>
      <c r="F222" s="74" t="s">
        <v>3721</v>
      </c>
      <c r="G222" s="3" t="s">
        <v>1601</v>
      </c>
      <c r="H222" s="3" t="s">
        <v>49</v>
      </c>
      <c r="I222" s="8">
        <v>339105.78442600003</v>
      </c>
      <c r="J222" s="8">
        <v>189.3</v>
      </c>
      <c r="K222" s="8">
        <v>0</v>
      </c>
      <c r="L222" s="8">
        <v>2601.7953365429998</v>
      </c>
      <c r="M222" s="37">
        <v>2.2062462471422086E-4</v>
      </c>
      <c r="N222" s="37">
        <v>3.1373660427146594E-3</v>
      </c>
      <c r="O222" s="37">
        <v>7.4753275616900249E-4</v>
      </c>
      <c r="P222" s="59" t="s">
        <v>3720</v>
      </c>
    </row>
    <row r="223" spans="1:16" ht="15" x14ac:dyDescent="0.25">
      <c r="A223" s="59" t="s">
        <v>3721</v>
      </c>
      <c r="B223" s="9" t="s">
        <v>1602</v>
      </c>
      <c r="C223" s="3" t="s">
        <v>1603</v>
      </c>
      <c r="D223" s="3" t="s">
        <v>240</v>
      </c>
      <c r="E223" s="3" t="s">
        <v>879</v>
      </c>
      <c r="F223" s="74" t="s">
        <v>3721</v>
      </c>
      <c r="G223" s="3" t="s">
        <v>959</v>
      </c>
      <c r="H223" s="3" t="s">
        <v>51</v>
      </c>
      <c r="I223" s="8">
        <v>28073.339107</v>
      </c>
      <c r="J223" s="8">
        <v>405</v>
      </c>
      <c r="K223" s="8">
        <v>0</v>
      </c>
      <c r="L223" s="8">
        <v>434.77741727</v>
      </c>
      <c r="M223" s="37">
        <v>1.2320033101268543E-3</v>
      </c>
      <c r="N223" s="37">
        <v>5.2427486740540415E-4</v>
      </c>
      <c r="O223" s="37">
        <v>1.2491772757334716E-4</v>
      </c>
      <c r="P223" s="59" t="s">
        <v>3720</v>
      </c>
    </row>
    <row r="224" spans="1:16" ht="15" x14ac:dyDescent="0.25">
      <c r="A224" s="59" t="s">
        <v>3721</v>
      </c>
      <c r="B224" s="9" t="s">
        <v>1604</v>
      </c>
      <c r="C224" s="3" t="s">
        <v>1605</v>
      </c>
      <c r="D224" s="3" t="s">
        <v>240</v>
      </c>
      <c r="E224" s="3" t="s">
        <v>879</v>
      </c>
      <c r="F224" s="74" t="s">
        <v>3721</v>
      </c>
      <c r="G224" s="3" t="s">
        <v>1606</v>
      </c>
      <c r="H224" s="3" t="s">
        <v>51</v>
      </c>
      <c r="I224" s="8">
        <v>2457.239039</v>
      </c>
      <c r="J224" s="8">
        <v>11057</v>
      </c>
      <c r="K224" s="8">
        <v>0</v>
      </c>
      <c r="L224" s="8">
        <v>1038.9690237680002</v>
      </c>
      <c r="M224" s="37">
        <v>5.3232447165382565E-6</v>
      </c>
      <c r="N224" s="37">
        <v>1.252837257727267E-3</v>
      </c>
      <c r="O224" s="37">
        <v>2.9851055807620215E-4</v>
      </c>
      <c r="P224" s="59" t="s">
        <v>3720</v>
      </c>
    </row>
    <row r="225" spans="1:16" ht="15" x14ac:dyDescent="0.25">
      <c r="A225" s="59" t="s">
        <v>3721</v>
      </c>
      <c r="B225" s="9" t="s">
        <v>1607</v>
      </c>
      <c r="C225" s="3" t="s">
        <v>1608</v>
      </c>
      <c r="D225" s="3" t="s">
        <v>875</v>
      </c>
      <c r="E225" s="3" t="s">
        <v>879</v>
      </c>
      <c r="F225" s="74" t="s">
        <v>3721</v>
      </c>
      <c r="G225" s="3" t="s">
        <v>1516</v>
      </c>
      <c r="H225" s="3" t="s">
        <v>49</v>
      </c>
      <c r="I225" s="8">
        <v>1084.1338639999999</v>
      </c>
      <c r="J225" s="8">
        <v>55910</v>
      </c>
      <c r="K225" s="8">
        <v>0</v>
      </c>
      <c r="L225" s="8">
        <v>2456.7429668299997</v>
      </c>
      <c r="M225" s="37">
        <v>2.6892362569461293E-6</v>
      </c>
      <c r="N225" s="37">
        <v>2.9624551368639608E-3</v>
      </c>
      <c r="O225" s="37">
        <v>7.058571500221805E-4</v>
      </c>
      <c r="P225" s="59" t="s">
        <v>3720</v>
      </c>
    </row>
    <row r="226" spans="1:16" ht="15" x14ac:dyDescent="0.25">
      <c r="A226" s="59" t="s">
        <v>3721</v>
      </c>
      <c r="B226" s="9" t="s">
        <v>1609</v>
      </c>
      <c r="C226" s="3" t="s">
        <v>1610</v>
      </c>
      <c r="D226" s="3" t="s">
        <v>240</v>
      </c>
      <c r="E226" s="3" t="s">
        <v>879</v>
      </c>
      <c r="F226" s="74" t="s">
        <v>3721</v>
      </c>
      <c r="G226" s="3" t="s">
        <v>1516</v>
      </c>
      <c r="H226" s="3" t="s">
        <v>51</v>
      </c>
      <c r="I226" s="8">
        <v>459.04250200000001</v>
      </c>
      <c r="J226" s="8">
        <v>45866</v>
      </c>
      <c r="K226" s="8">
        <v>0</v>
      </c>
      <c r="L226" s="8">
        <v>805.12191562099997</v>
      </c>
      <c r="M226" s="37">
        <v>3.3673324320378991E-6</v>
      </c>
      <c r="N226" s="37">
        <v>9.7085351904387042E-4</v>
      </c>
      <c r="O226" s="37">
        <v>2.3132296233412298E-4</v>
      </c>
      <c r="P226" s="59" t="s">
        <v>3720</v>
      </c>
    </row>
    <row r="227" spans="1:16" ht="15" x14ac:dyDescent="0.25">
      <c r="A227" s="59" t="s">
        <v>3721</v>
      </c>
      <c r="B227" s="9" t="s">
        <v>1611</v>
      </c>
      <c r="C227" s="3" t="s">
        <v>1612</v>
      </c>
      <c r="D227" s="3" t="s">
        <v>240</v>
      </c>
      <c r="E227" s="3" t="s">
        <v>879</v>
      </c>
      <c r="F227" s="74" t="s">
        <v>3721</v>
      </c>
      <c r="G227" s="3" t="s">
        <v>1516</v>
      </c>
      <c r="H227" s="3" t="s">
        <v>51</v>
      </c>
      <c r="I227" s="8">
        <v>11963.79365</v>
      </c>
      <c r="J227" s="8">
        <v>5413</v>
      </c>
      <c r="K227" s="8">
        <v>0</v>
      </c>
      <c r="L227" s="8">
        <v>2476.4229745800003</v>
      </c>
      <c r="M227" s="37">
        <v>1.3866242060732499E-5</v>
      </c>
      <c r="N227" s="37">
        <v>2.9861862071629995E-3</v>
      </c>
      <c r="O227" s="37">
        <v>7.1151149578418515E-4</v>
      </c>
      <c r="P227" s="59" t="s">
        <v>3720</v>
      </c>
    </row>
    <row r="228" spans="1:16" ht="15" x14ac:dyDescent="0.25">
      <c r="A228" s="59" t="s">
        <v>3721</v>
      </c>
      <c r="B228" s="9" t="s">
        <v>1613</v>
      </c>
      <c r="C228" s="3" t="s">
        <v>1614</v>
      </c>
      <c r="D228" s="3" t="s">
        <v>1589</v>
      </c>
      <c r="E228" s="3" t="s">
        <v>879</v>
      </c>
      <c r="F228" s="74" t="s">
        <v>3721</v>
      </c>
      <c r="G228" s="3" t="s">
        <v>1516</v>
      </c>
      <c r="H228" s="3" t="s">
        <v>51</v>
      </c>
      <c r="I228" s="8">
        <v>881.97680800000012</v>
      </c>
      <c r="J228" s="8">
        <v>126000</v>
      </c>
      <c r="K228" s="8">
        <v>0</v>
      </c>
      <c r="L228" s="8">
        <v>4249.5759361009996</v>
      </c>
      <c r="M228" s="37">
        <v>3.6935047801155241E-6</v>
      </c>
      <c r="N228" s="37">
        <v>5.1243366649951294E-3</v>
      </c>
      <c r="O228" s="37">
        <v>1.2209635275478355E-3</v>
      </c>
      <c r="P228" s="59" t="s">
        <v>3720</v>
      </c>
    </row>
    <row r="229" spans="1:16" ht="15" x14ac:dyDescent="0.25">
      <c r="A229" s="59" t="s">
        <v>3721</v>
      </c>
      <c r="B229" s="9" t="s">
        <v>1615</v>
      </c>
      <c r="C229" s="3" t="s">
        <v>1616</v>
      </c>
      <c r="D229" s="3" t="s">
        <v>240</v>
      </c>
      <c r="E229" s="3" t="s">
        <v>879</v>
      </c>
      <c r="F229" s="74" t="s">
        <v>3721</v>
      </c>
      <c r="G229" s="3" t="s">
        <v>1516</v>
      </c>
      <c r="H229" s="3" t="s">
        <v>51</v>
      </c>
      <c r="I229" s="8">
        <v>12555.852605</v>
      </c>
      <c r="J229" s="8">
        <v>8690</v>
      </c>
      <c r="K229" s="8">
        <v>0</v>
      </c>
      <c r="L229" s="8">
        <v>4172.3801334600003</v>
      </c>
      <c r="M229" s="37">
        <v>2.4209121379434806E-6</v>
      </c>
      <c r="N229" s="37">
        <v>5.0312503693729022E-3</v>
      </c>
      <c r="O229" s="37">
        <v>1.1987840769575448E-3</v>
      </c>
      <c r="P229" s="59" t="s">
        <v>3720</v>
      </c>
    </row>
    <row r="230" spans="1:16" ht="15" x14ac:dyDescent="0.25">
      <c r="A230" s="59" t="s">
        <v>3721</v>
      </c>
      <c r="B230" s="9" t="s">
        <v>1617</v>
      </c>
      <c r="C230" s="3" t="s">
        <v>1618</v>
      </c>
      <c r="D230" s="3" t="s">
        <v>240</v>
      </c>
      <c r="E230" s="3" t="s">
        <v>879</v>
      </c>
      <c r="F230" s="74" t="s">
        <v>3721</v>
      </c>
      <c r="G230" s="3" t="s">
        <v>1521</v>
      </c>
      <c r="H230" s="3" t="s">
        <v>51</v>
      </c>
      <c r="I230" s="8">
        <v>6627.7388520000004</v>
      </c>
      <c r="J230" s="8">
        <v>31575</v>
      </c>
      <c r="K230" s="8">
        <v>0</v>
      </c>
      <c r="L230" s="8">
        <v>8002.5174668240006</v>
      </c>
      <c r="M230" s="37">
        <v>8.9205240597144137E-7</v>
      </c>
      <c r="N230" s="37">
        <v>9.6498084242106243E-3</v>
      </c>
      <c r="O230" s="37">
        <v>2.2992369362203531E-3</v>
      </c>
      <c r="P230" s="59" t="s">
        <v>3720</v>
      </c>
    </row>
    <row r="231" spans="1:16" ht="15" x14ac:dyDescent="0.25">
      <c r="A231" s="59" t="s">
        <v>3721</v>
      </c>
      <c r="B231" s="9" t="s">
        <v>1619</v>
      </c>
      <c r="C231" s="3" t="s">
        <v>1620</v>
      </c>
      <c r="D231" s="3" t="s">
        <v>875</v>
      </c>
      <c r="E231" s="3" t="s">
        <v>879</v>
      </c>
      <c r="F231" s="74" t="s">
        <v>3721</v>
      </c>
      <c r="G231" s="3" t="s">
        <v>1621</v>
      </c>
      <c r="H231" s="3" t="s">
        <v>49</v>
      </c>
      <c r="I231" s="8">
        <v>3831.1059580000001</v>
      </c>
      <c r="J231" s="8">
        <v>3853.4999999999995</v>
      </c>
      <c r="K231" s="8">
        <v>0</v>
      </c>
      <c r="L231" s="8">
        <v>598.36591379200001</v>
      </c>
      <c r="M231" s="37">
        <v>3.0919479685793819E-6</v>
      </c>
      <c r="N231" s="37">
        <v>7.2153749861943531E-4</v>
      </c>
      <c r="O231" s="37">
        <v>1.719190262401045E-4</v>
      </c>
      <c r="P231" s="59" t="s">
        <v>3720</v>
      </c>
    </row>
    <row r="232" spans="1:16" ht="15" x14ac:dyDescent="0.25">
      <c r="A232" s="59" t="s">
        <v>3721</v>
      </c>
      <c r="B232" s="9" t="s">
        <v>1622</v>
      </c>
      <c r="C232" s="3" t="s">
        <v>1623</v>
      </c>
      <c r="D232" s="3" t="s">
        <v>240</v>
      </c>
      <c r="E232" s="3" t="s">
        <v>879</v>
      </c>
      <c r="F232" s="74" t="s">
        <v>3721</v>
      </c>
      <c r="G232" s="3" t="s">
        <v>1621</v>
      </c>
      <c r="H232" s="3" t="s">
        <v>51</v>
      </c>
      <c r="I232" s="8">
        <v>2275.40335</v>
      </c>
      <c r="J232" s="8">
        <v>26492</v>
      </c>
      <c r="K232" s="8">
        <v>0</v>
      </c>
      <c r="L232" s="8">
        <v>2305.1066469729999</v>
      </c>
      <c r="M232" s="37">
        <v>9.0501938187991108E-6</v>
      </c>
      <c r="N232" s="37">
        <v>2.7796049971624717E-3</v>
      </c>
      <c r="O232" s="37">
        <v>6.6228988148035912E-4</v>
      </c>
      <c r="P232" s="59" t="s">
        <v>3720</v>
      </c>
    </row>
    <row r="233" spans="1:16" ht="15" x14ac:dyDescent="0.25">
      <c r="A233" s="59" t="s">
        <v>3721</v>
      </c>
      <c r="B233" s="9" t="s">
        <v>1624</v>
      </c>
      <c r="C233" s="3" t="s">
        <v>1625</v>
      </c>
      <c r="D233" s="3" t="s">
        <v>240</v>
      </c>
      <c r="E233" s="3" t="s">
        <v>879</v>
      </c>
      <c r="F233" s="74" t="s">
        <v>3721</v>
      </c>
      <c r="G233" s="3" t="s">
        <v>1621</v>
      </c>
      <c r="H233" s="3" t="s">
        <v>51</v>
      </c>
      <c r="I233" s="8">
        <v>2973.2592370000002</v>
      </c>
      <c r="J233" s="8">
        <v>5865</v>
      </c>
      <c r="K233" s="8">
        <v>0</v>
      </c>
      <c r="L233" s="8">
        <v>666.83544580500006</v>
      </c>
      <c r="M233" s="37">
        <v>2.499885851862938E-5</v>
      </c>
      <c r="N233" s="37">
        <v>8.0410125053374749E-4</v>
      </c>
      <c r="O233" s="37">
        <v>1.915912953307574E-4</v>
      </c>
      <c r="P233" s="59" t="s">
        <v>3720</v>
      </c>
    </row>
    <row r="234" spans="1:16" ht="17.45" customHeight="1" x14ac:dyDescent="0.2">
      <c r="A234" s="60" t="s">
        <v>3722</v>
      </c>
      <c r="B234" s="40"/>
      <c r="C234" s="41"/>
      <c r="D234" s="41"/>
      <c r="E234" s="41"/>
      <c r="F234" s="41"/>
      <c r="G234" s="41"/>
      <c r="H234" s="41"/>
      <c r="I234" s="12"/>
      <c r="J234" s="12"/>
      <c r="K234" s="12"/>
      <c r="L234" s="12"/>
      <c r="M234" s="12"/>
      <c r="N234" s="12"/>
      <c r="O234" s="12"/>
    </row>
    <row r="235" spans="1:16" ht="17.45" customHeight="1" x14ac:dyDescent="0.2">
      <c r="A235" s="60" t="s">
        <v>3722</v>
      </c>
      <c r="B235" s="30"/>
      <c r="C235" s="43"/>
      <c r="D235" s="43"/>
      <c r="E235" s="43"/>
      <c r="F235" s="43"/>
      <c r="G235" s="43"/>
      <c r="H235" s="43"/>
      <c r="I235" s="44"/>
      <c r="J235" s="44"/>
      <c r="K235" s="44"/>
      <c r="L235" s="44"/>
      <c r="M235" s="44"/>
      <c r="N235" s="44"/>
      <c r="O235" s="44"/>
    </row>
    <row r="236" spans="1:16" ht="17.45" customHeight="1" x14ac:dyDescent="0.2">
      <c r="A236" s="60" t="s">
        <v>3722</v>
      </c>
    </row>
    <row r="237" spans="1:16" x14ac:dyDescent="0.2">
      <c r="A237" s="59" t="s">
        <v>3721</v>
      </c>
      <c r="B237" s="32" t="s">
        <v>63</v>
      </c>
      <c r="C237" s="59" t="s">
        <v>3720</v>
      </c>
    </row>
    <row r="238" spans="1:16" ht="17.45" customHeight="1" x14ac:dyDescent="0.2">
      <c r="A238" s="60" t="s">
        <v>3722</v>
      </c>
    </row>
    <row r="239" spans="1:16" x14ac:dyDescent="0.2">
      <c r="A239" s="59" t="s">
        <v>3721</v>
      </c>
      <c r="B239" s="33" t="s">
        <v>64</v>
      </c>
      <c r="C239" s="59" t="s">
        <v>3720</v>
      </c>
    </row>
    <row r="240" spans="1:16" ht="85.5" x14ac:dyDescent="0.2">
      <c r="A240" s="60" t="s">
        <v>3728</v>
      </c>
    </row>
  </sheetData>
  <hyperlinks>
    <hyperlink ref="B239" r:id="rId1" xr:uid="{00000000-0004-0000-0500-000000000000}"/>
  </hyperlinks>
  <pageMargins left="0.7" right="0.7" top="0.75" bottom="0.75" header="0.3" footer="0.3"/>
  <pageSetup paperSize="9" orientation="portrait"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גיליון7"/>
  <dimension ref="A1:O118"/>
  <sheetViews>
    <sheetView showGridLines="0" rightToLeft="1" zoomScale="80" zoomScaleNormal="80" workbookViewId="0">
      <pane ySplit="10" topLeftCell="A11" activePane="bottomLeft" state="frozen"/>
      <selection pane="bottomLeft" activeCell="P2" sqref="P2:XFD118"/>
    </sheetView>
  </sheetViews>
  <sheetFormatPr defaultColWidth="0" defaultRowHeight="14.25" zeroHeight="1" x14ac:dyDescent="0.2"/>
  <cols>
    <col min="1" max="1" width="8.625" customWidth="1"/>
    <col min="2" max="2" width="43.625" bestFit="1" customWidth="1"/>
    <col min="3" max="4" width="16.25" customWidth="1"/>
    <col min="5" max="5" width="20.5" bestFit="1" customWidth="1"/>
    <col min="6" max="14" width="16.25" customWidth="1"/>
    <col min="15" max="15" width="8.625" customWidth="1"/>
    <col min="16" max="16384" width="8.625" hidden="1"/>
  </cols>
  <sheetData>
    <row r="1" spans="1:15" ht="18" x14ac:dyDescent="0.25">
      <c r="A1" s="59" t="s">
        <v>3721</v>
      </c>
      <c r="B1" s="20" t="s">
        <v>36</v>
      </c>
      <c r="C1" s="20" t="s">
        <v>37</v>
      </c>
      <c r="D1" s="58" t="s">
        <v>3720</v>
      </c>
      <c r="E1" s="21"/>
      <c r="F1" s="21"/>
      <c r="G1" s="21"/>
      <c r="H1" s="21"/>
      <c r="I1" s="21"/>
      <c r="J1" s="21"/>
      <c r="K1" s="21"/>
      <c r="L1" s="21"/>
      <c r="M1" s="21"/>
      <c r="N1" s="21"/>
    </row>
    <row r="2" spans="1:15" ht="18" x14ac:dyDescent="0.25">
      <c r="A2" s="59" t="s">
        <v>3721</v>
      </c>
      <c r="B2" s="20" t="s">
        <v>38</v>
      </c>
      <c r="C2" s="20" t="s">
        <v>39</v>
      </c>
      <c r="D2" s="58" t="s">
        <v>3720</v>
      </c>
      <c r="E2" s="21"/>
      <c r="F2" s="21"/>
      <c r="G2" s="21"/>
      <c r="H2" s="21"/>
      <c r="I2" s="21"/>
      <c r="J2" s="21"/>
      <c r="K2" s="21"/>
      <c r="L2" s="21"/>
      <c r="M2" s="21"/>
      <c r="N2" s="21"/>
    </row>
    <row r="3" spans="1:15" ht="18" x14ac:dyDescent="0.25">
      <c r="A3" s="59" t="s">
        <v>3721</v>
      </c>
      <c r="B3" s="20" t="s">
        <v>40</v>
      </c>
      <c r="C3" s="20" t="s">
        <v>3709</v>
      </c>
      <c r="D3" s="58" t="s">
        <v>3720</v>
      </c>
      <c r="E3" s="21"/>
      <c r="F3" s="21"/>
      <c r="G3" s="21"/>
      <c r="H3" s="21"/>
      <c r="I3" s="21"/>
      <c r="J3" s="21"/>
      <c r="K3" s="21"/>
      <c r="L3" s="21"/>
      <c r="M3" s="21"/>
      <c r="N3" s="21"/>
    </row>
    <row r="4" spans="1:15" ht="18" x14ac:dyDescent="0.25">
      <c r="A4" s="59" t="s">
        <v>3721</v>
      </c>
      <c r="B4" s="20" t="s">
        <v>41</v>
      </c>
      <c r="C4" s="20">
        <v>214</v>
      </c>
      <c r="D4" s="58" t="s">
        <v>3720</v>
      </c>
      <c r="E4" s="21"/>
      <c r="F4" s="21"/>
      <c r="G4" s="21"/>
      <c r="H4" s="21"/>
      <c r="I4" s="21"/>
      <c r="J4" s="21"/>
      <c r="K4" s="21"/>
      <c r="L4" s="21"/>
      <c r="M4" s="21"/>
      <c r="N4" s="21"/>
    </row>
    <row r="5" spans="1:15" ht="17.45" customHeight="1" x14ac:dyDescent="0.55000000000000004">
      <c r="A5" s="60" t="s">
        <v>3722</v>
      </c>
      <c r="B5" s="24"/>
      <c r="C5" s="24"/>
      <c r="D5" s="24"/>
      <c r="E5" s="24"/>
      <c r="F5" s="24"/>
      <c r="G5" s="24"/>
      <c r="H5" s="24"/>
      <c r="I5" s="24"/>
      <c r="J5" s="24"/>
      <c r="K5" s="24"/>
      <c r="L5" s="24"/>
      <c r="M5" s="24"/>
      <c r="N5" s="24"/>
    </row>
    <row r="6" spans="1:15" ht="30" x14ac:dyDescent="0.2">
      <c r="A6" s="59" t="s">
        <v>3721</v>
      </c>
      <c r="B6" s="45" t="s">
        <v>245</v>
      </c>
      <c r="C6" s="61" t="s">
        <v>3720</v>
      </c>
      <c r="D6" s="23"/>
      <c r="E6" s="23"/>
      <c r="F6" s="23"/>
      <c r="G6" s="23"/>
      <c r="H6" s="23"/>
      <c r="I6" s="23"/>
      <c r="J6" s="23"/>
      <c r="K6" s="23"/>
      <c r="L6" s="23"/>
      <c r="M6" s="23"/>
      <c r="N6" s="23"/>
    </row>
    <row r="7" spans="1:15" ht="30" x14ac:dyDescent="0.2">
      <c r="A7" s="59" t="s">
        <v>3721</v>
      </c>
      <c r="B7" s="45" t="s">
        <v>1794</v>
      </c>
      <c r="C7" s="61" t="s">
        <v>3720</v>
      </c>
      <c r="D7" s="23"/>
      <c r="E7" s="23"/>
      <c r="F7" s="23"/>
      <c r="G7" s="23"/>
      <c r="H7" s="23"/>
      <c r="I7" s="23"/>
      <c r="J7" s="23"/>
      <c r="K7" s="23"/>
      <c r="L7" s="23"/>
      <c r="M7" s="23"/>
      <c r="N7" s="23"/>
    </row>
    <row r="8" spans="1:15" ht="30" x14ac:dyDescent="0.2">
      <c r="A8" s="59" t="s">
        <v>3721</v>
      </c>
      <c r="B8" s="45" t="s">
        <v>116</v>
      </c>
      <c r="C8" s="25" t="s">
        <v>65</v>
      </c>
      <c r="D8" s="25" t="s">
        <v>131</v>
      </c>
      <c r="E8" s="25" t="s">
        <v>66</v>
      </c>
      <c r="F8" s="25" t="s">
        <v>259</v>
      </c>
      <c r="G8" s="25" t="s">
        <v>68</v>
      </c>
      <c r="H8" s="25" t="s">
        <v>133</v>
      </c>
      <c r="I8" s="25" t="s">
        <v>134</v>
      </c>
      <c r="J8" s="25" t="s">
        <v>248</v>
      </c>
      <c r="K8" s="25" t="s">
        <v>69</v>
      </c>
      <c r="L8" s="25" t="s">
        <v>135</v>
      </c>
      <c r="M8" s="25" t="s">
        <v>120</v>
      </c>
      <c r="N8" s="25" t="s">
        <v>121</v>
      </c>
      <c r="O8" s="59" t="s">
        <v>3720</v>
      </c>
    </row>
    <row r="9" spans="1:15" ht="28.5" x14ac:dyDescent="0.2">
      <c r="A9" s="59" t="s">
        <v>3721</v>
      </c>
      <c r="B9" s="64" t="s">
        <v>3721</v>
      </c>
      <c r="C9" s="75" t="s">
        <v>3721</v>
      </c>
      <c r="D9" s="75" t="s">
        <v>3721</v>
      </c>
      <c r="E9" s="75" t="s">
        <v>3721</v>
      </c>
      <c r="F9" s="75" t="s">
        <v>3721</v>
      </c>
      <c r="G9" s="75" t="s">
        <v>3721</v>
      </c>
      <c r="H9" s="47" t="s">
        <v>251</v>
      </c>
      <c r="I9" s="75" t="s">
        <v>3721</v>
      </c>
      <c r="J9" s="47" t="s">
        <v>43</v>
      </c>
      <c r="K9" s="47" t="s">
        <v>43</v>
      </c>
      <c r="L9" s="47" t="s">
        <v>44</v>
      </c>
      <c r="M9" s="47" t="s">
        <v>44</v>
      </c>
      <c r="N9" s="47" t="s">
        <v>44</v>
      </c>
      <c r="O9" s="59" t="s">
        <v>3720</v>
      </c>
    </row>
    <row r="10" spans="1:15"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48" t="s">
        <v>253</v>
      </c>
      <c r="O10" s="59" t="s">
        <v>3720</v>
      </c>
    </row>
    <row r="11" spans="1:15" ht="15" x14ac:dyDescent="0.25">
      <c r="A11" s="59" t="s">
        <v>3721</v>
      </c>
      <c r="B11" s="14" t="s">
        <v>1793</v>
      </c>
      <c r="C11" s="67" t="s">
        <v>3721</v>
      </c>
      <c r="D11" s="67" t="s">
        <v>3721</v>
      </c>
      <c r="E11" s="67" t="s">
        <v>3721</v>
      </c>
      <c r="F11" s="67" t="s">
        <v>3721</v>
      </c>
      <c r="G11" s="67" t="s">
        <v>3721</v>
      </c>
      <c r="H11" s="76" t="s">
        <v>3721</v>
      </c>
      <c r="I11" s="76" t="s">
        <v>3721</v>
      </c>
      <c r="J11" s="15">
        <v>0</v>
      </c>
      <c r="K11" s="15">
        <v>678213.36019628681</v>
      </c>
      <c r="L11" s="68" t="s">
        <v>3721</v>
      </c>
      <c r="M11" s="42">
        <v>1</v>
      </c>
      <c r="N11" s="42">
        <v>0.19486033174761661</v>
      </c>
      <c r="O11" s="59" t="s">
        <v>3720</v>
      </c>
    </row>
    <row r="12" spans="1:15" ht="15" x14ac:dyDescent="0.25">
      <c r="A12" s="59" t="s">
        <v>3721</v>
      </c>
      <c r="B12" s="6" t="s">
        <v>70</v>
      </c>
      <c r="C12" s="69" t="s">
        <v>3721</v>
      </c>
      <c r="D12" s="69" t="s">
        <v>3721</v>
      </c>
      <c r="E12" s="69" t="s">
        <v>3721</v>
      </c>
      <c r="F12" s="69" t="s">
        <v>3721</v>
      </c>
      <c r="G12" s="69" t="s">
        <v>3721</v>
      </c>
      <c r="H12" s="77" t="s">
        <v>3721</v>
      </c>
      <c r="I12" s="77" t="s">
        <v>3721</v>
      </c>
      <c r="J12" s="36">
        <v>0</v>
      </c>
      <c r="K12" s="36">
        <v>73520.741641264991</v>
      </c>
      <c r="L12" s="70" t="s">
        <v>3721</v>
      </c>
      <c r="M12" s="35">
        <v>0.10840355846128835</v>
      </c>
      <c r="N12" s="35">
        <v>2.1123553364388797E-2</v>
      </c>
      <c r="O12" s="59" t="s">
        <v>3720</v>
      </c>
    </row>
    <row r="13" spans="1:15" ht="15" x14ac:dyDescent="0.25">
      <c r="A13" s="59" t="s">
        <v>3721</v>
      </c>
      <c r="B13" s="7" t="s">
        <v>1629</v>
      </c>
      <c r="C13" s="71" t="s">
        <v>3721</v>
      </c>
      <c r="D13" s="71" t="s">
        <v>3721</v>
      </c>
      <c r="E13" s="71" t="s">
        <v>3721</v>
      </c>
      <c r="F13" s="71" t="s">
        <v>3721</v>
      </c>
      <c r="G13" s="71" t="s">
        <v>3721</v>
      </c>
      <c r="H13" s="78" t="s">
        <v>3721</v>
      </c>
      <c r="I13" s="78" t="s">
        <v>3721</v>
      </c>
      <c r="J13" s="8">
        <v>0</v>
      </c>
      <c r="K13" s="8">
        <v>38434.904598708999</v>
      </c>
      <c r="L13" s="72" t="s">
        <v>3721</v>
      </c>
      <c r="M13" s="37">
        <v>5.6670816080038981E-2</v>
      </c>
      <c r="N13" s="37">
        <v>1.1042894021764562E-2</v>
      </c>
      <c r="O13" s="59" t="s">
        <v>3720</v>
      </c>
    </row>
    <row r="14" spans="1:15" ht="15" x14ac:dyDescent="0.25">
      <c r="A14" s="59" t="s">
        <v>3721</v>
      </c>
      <c r="B14" s="9" t="s">
        <v>1630</v>
      </c>
      <c r="C14" s="3" t="s">
        <v>1631</v>
      </c>
      <c r="D14" s="3" t="s">
        <v>142</v>
      </c>
      <c r="E14" s="3" t="s">
        <v>1632</v>
      </c>
      <c r="F14" s="3" t="s">
        <v>1633</v>
      </c>
      <c r="G14" s="3" t="s">
        <v>73</v>
      </c>
      <c r="H14" s="8">
        <v>307093.43631899997</v>
      </c>
      <c r="I14" s="8">
        <v>2904</v>
      </c>
      <c r="J14" s="8">
        <v>0</v>
      </c>
      <c r="K14" s="8">
        <v>8917.9933907120012</v>
      </c>
      <c r="L14" s="37">
        <v>6.6460053141694023E-3</v>
      </c>
      <c r="M14" s="37">
        <v>1.3149244639077852E-2</v>
      </c>
      <c r="N14" s="37">
        <v>2.5622661726012793E-3</v>
      </c>
      <c r="O14" s="59" t="s">
        <v>3720</v>
      </c>
    </row>
    <row r="15" spans="1:15" ht="15" x14ac:dyDescent="0.25">
      <c r="A15" s="59" t="s">
        <v>3721</v>
      </c>
      <c r="B15" s="9" t="s">
        <v>1634</v>
      </c>
      <c r="C15" s="3" t="s">
        <v>1635</v>
      </c>
      <c r="D15" s="3" t="s">
        <v>142</v>
      </c>
      <c r="E15" s="3" t="s">
        <v>1632</v>
      </c>
      <c r="F15" s="3" t="s">
        <v>1633</v>
      </c>
      <c r="G15" s="3" t="s">
        <v>73</v>
      </c>
      <c r="H15" s="8">
        <v>30507.871230000001</v>
      </c>
      <c r="I15" s="8">
        <v>2802</v>
      </c>
      <c r="J15" s="8">
        <v>0</v>
      </c>
      <c r="K15" s="8">
        <v>854.83055185599994</v>
      </c>
      <c r="L15" s="37">
        <v>8.3812280441008082E-4</v>
      </c>
      <c r="M15" s="37">
        <v>1.260415382570165E-3</v>
      </c>
      <c r="N15" s="37">
        <v>2.4560495958742142E-4</v>
      </c>
      <c r="O15" s="59" t="s">
        <v>3720</v>
      </c>
    </row>
    <row r="16" spans="1:15" ht="15" x14ac:dyDescent="0.25">
      <c r="A16" s="59" t="s">
        <v>3721</v>
      </c>
      <c r="B16" s="9" t="s">
        <v>1636</v>
      </c>
      <c r="C16" s="3" t="s">
        <v>1637</v>
      </c>
      <c r="D16" s="3" t="s">
        <v>142</v>
      </c>
      <c r="E16" s="3" t="s">
        <v>1638</v>
      </c>
      <c r="F16" s="3" t="s">
        <v>1633</v>
      </c>
      <c r="G16" s="3" t="s">
        <v>73</v>
      </c>
      <c r="H16" s="8">
        <v>255637.59670600001</v>
      </c>
      <c r="I16" s="8">
        <v>3560</v>
      </c>
      <c r="J16" s="8">
        <v>0</v>
      </c>
      <c r="K16" s="8">
        <v>9100.6984426259987</v>
      </c>
      <c r="L16" s="37">
        <v>2.5372406814061915E-3</v>
      </c>
      <c r="M16" s="37">
        <v>1.3418636341802671E-2</v>
      </c>
      <c r="N16" s="37">
        <v>2.6147599291642927E-3</v>
      </c>
      <c r="O16" s="59" t="s">
        <v>3720</v>
      </c>
    </row>
    <row r="17" spans="1:15" ht="15" x14ac:dyDescent="0.25">
      <c r="A17" s="59" t="s">
        <v>3721</v>
      </c>
      <c r="B17" s="9" t="s">
        <v>1639</v>
      </c>
      <c r="C17" s="3" t="s">
        <v>1640</v>
      </c>
      <c r="D17" s="3" t="s">
        <v>142</v>
      </c>
      <c r="E17" s="3" t="s">
        <v>1641</v>
      </c>
      <c r="F17" s="3" t="s">
        <v>1633</v>
      </c>
      <c r="G17" s="3" t="s">
        <v>73</v>
      </c>
      <c r="H17" s="8">
        <v>28635.915448</v>
      </c>
      <c r="I17" s="8">
        <v>13190</v>
      </c>
      <c r="J17" s="8">
        <v>0</v>
      </c>
      <c r="K17" s="8">
        <v>3777.077247616</v>
      </c>
      <c r="L17" s="37">
        <v>1.8982423141707692E-2</v>
      </c>
      <c r="M17" s="37">
        <v>5.5691578333444324E-3</v>
      </c>
      <c r="N17" s="37">
        <v>1.0852079429603339E-3</v>
      </c>
      <c r="O17" s="59" t="s">
        <v>3720</v>
      </c>
    </row>
    <row r="18" spans="1:15" ht="15" x14ac:dyDescent="0.25">
      <c r="A18" s="59" t="s">
        <v>3721</v>
      </c>
      <c r="B18" s="9" t="s">
        <v>1642</v>
      </c>
      <c r="C18" s="3" t="s">
        <v>1643</v>
      </c>
      <c r="D18" s="3" t="s">
        <v>142</v>
      </c>
      <c r="E18" s="3" t="s">
        <v>1641</v>
      </c>
      <c r="F18" s="3" t="s">
        <v>1633</v>
      </c>
      <c r="G18" s="3" t="s">
        <v>73</v>
      </c>
      <c r="H18" s="8">
        <v>12037.714262</v>
      </c>
      <c r="I18" s="8">
        <v>18410</v>
      </c>
      <c r="J18" s="8">
        <v>0</v>
      </c>
      <c r="K18" s="8">
        <v>2216.1431956790002</v>
      </c>
      <c r="L18" s="37">
        <v>4.0216574172141309E-4</v>
      </c>
      <c r="M18" s="37">
        <v>3.2676194922459352E-3</v>
      </c>
      <c r="N18" s="37">
        <v>6.367294182840214E-4</v>
      </c>
      <c r="O18" s="59" t="s">
        <v>3720</v>
      </c>
    </row>
    <row r="19" spans="1:15" ht="15" x14ac:dyDescent="0.25">
      <c r="A19" s="59" t="s">
        <v>3721</v>
      </c>
      <c r="B19" s="9" t="s">
        <v>1644</v>
      </c>
      <c r="C19" s="3" t="s">
        <v>1645</v>
      </c>
      <c r="D19" s="3" t="s">
        <v>142</v>
      </c>
      <c r="E19" s="3" t="s">
        <v>1641</v>
      </c>
      <c r="F19" s="3" t="s">
        <v>1633</v>
      </c>
      <c r="G19" s="3" t="s">
        <v>73</v>
      </c>
      <c r="H19" s="8">
        <v>1731.811498</v>
      </c>
      <c r="I19" s="8">
        <v>17920</v>
      </c>
      <c r="J19" s="8">
        <v>0</v>
      </c>
      <c r="K19" s="8">
        <v>310.34062036200004</v>
      </c>
      <c r="L19" s="37">
        <v>1.5517420720377004E-4</v>
      </c>
      <c r="M19" s="37">
        <v>4.5758553071290433E-4</v>
      </c>
      <c r="N19" s="37">
        <v>8.9165268317625745E-5</v>
      </c>
      <c r="O19" s="59" t="s">
        <v>3720</v>
      </c>
    </row>
    <row r="20" spans="1:15" ht="15" x14ac:dyDescent="0.25">
      <c r="A20" s="59" t="s">
        <v>3721</v>
      </c>
      <c r="B20" s="9" t="s">
        <v>1646</v>
      </c>
      <c r="C20" s="3" t="s">
        <v>1647</v>
      </c>
      <c r="D20" s="3" t="s">
        <v>142</v>
      </c>
      <c r="E20" s="3" t="s">
        <v>1641</v>
      </c>
      <c r="F20" s="3" t="s">
        <v>1633</v>
      </c>
      <c r="G20" s="3" t="s">
        <v>73</v>
      </c>
      <c r="H20" s="8">
        <v>13523.998372</v>
      </c>
      <c r="I20" s="8">
        <v>34690</v>
      </c>
      <c r="J20" s="8">
        <v>0</v>
      </c>
      <c r="K20" s="8">
        <v>4691.4750353019999</v>
      </c>
      <c r="L20" s="37">
        <v>1.6679639357638941E-3</v>
      </c>
      <c r="M20" s="37">
        <v>6.9174028567414317E-3</v>
      </c>
      <c r="N20" s="37">
        <v>1.3479274154965461E-3</v>
      </c>
      <c r="O20" s="59" t="s">
        <v>3720</v>
      </c>
    </row>
    <row r="21" spans="1:15" ht="15" x14ac:dyDescent="0.25">
      <c r="A21" s="59" t="s">
        <v>3721</v>
      </c>
      <c r="B21" s="9" t="s">
        <v>1648</v>
      </c>
      <c r="C21" s="3" t="s">
        <v>1649</v>
      </c>
      <c r="D21" s="3" t="s">
        <v>142</v>
      </c>
      <c r="E21" s="3" t="s">
        <v>1650</v>
      </c>
      <c r="F21" s="3" t="s">
        <v>1633</v>
      </c>
      <c r="G21" s="3" t="s">
        <v>73</v>
      </c>
      <c r="H21" s="8">
        <v>242055.55565900001</v>
      </c>
      <c r="I21" s="8">
        <v>3539</v>
      </c>
      <c r="J21" s="8">
        <v>0</v>
      </c>
      <c r="K21" s="8">
        <v>8566.3461145559995</v>
      </c>
      <c r="L21" s="37">
        <v>1.6448543285001163E-3</v>
      </c>
      <c r="M21" s="37">
        <v>1.2630754003543588E-2</v>
      </c>
      <c r="N21" s="37">
        <v>2.4612329153530402E-3</v>
      </c>
      <c r="O21" s="59" t="s">
        <v>3720</v>
      </c>
    </row>
    <row r="22" spans="1:15" ht="17.45" customHeight="1" x14ac:dyDescent="0.2">
      <c r="A22" s="60" t="s">
        <v>3722</v>
      </c>
      <c r="B22" s="40"/>
      <c r="C22" s="41"/>
      <c r="D22" s="41"/>
      <c r="E22" s="41"/>
      <c r="F22" s="41"/>
      <c r="G22" s="41"/>
      <c r="H22" s="12"/>
      <c r="I22" s="12"/>
      <c r="J22" s="12"/>
      <c r="K22" s="12"/>
      <c r="L22" s="12"/>
      <c r="M22" s="12"/>
      <c r="N22" s="12"/>
    </row>
    <row r="23" spans="1:15" ht="15" x14ac:dyDescent="0.25">
      <c r="A23" s="59" t="s">
        <v>3721</v>
      </c>
      <c r="B23" s="7" t="s">
        <v>1651</v>
      </c>
      <c r="C23" s="71" t="s">
        <v>3721</v>
      </c>
      <c r="D23" s="71" t="s">
        <v>3721</v>
      </c>
      <c r="E23" s="71" t="s">
        <v>3721</v>
      </c>
      <c r="F23" s="71" t="s">
        <v>3721</v>
      </c>
      <c r="G23" s="71" t="s">
        <v>3721</v>
      </c>
      <c r="H23" s="78" t="s">
        <v>3721</v>
      </c>
      <c r="I23" s="78" t="s">
        <v>3721</v>
      </c>
      <c r="J23" s="8">
        <v>0</v>
      </c>
      <c r="K23" s="8">
        <v>5968.5408742380005</v>
      </c>
      <c r="L23" s="72" t="s">
        <v>3721</v>
      </c>
      <c r="M23" s="37">
        <v>8.8003882325623905E-3</v>
      </c>
      <c r="N23" s="37">
        <v>1.7148465705049288E-3</v>
      </c>
      <c r="O23" s="59" t="s">
        <v>3720</v>
      </c>
    </row>
    <row r="24" spans="1:15" ht="15" x14ac:dyDescent="0.25">
      <c r="A24" s="59" t="s">
        <v>3721</v>
      </c>
      <c r="B24" s="9" t="s">
        <v>1652</v>
      </c>
      <c r="C24" s="3" t="s">
        <v>1653</v>
      </c>
      <c r="D24" s="3" t="s">
        <v>142</v>
      </c>
      <c r="E24" s="3" t="s">
        <v>1654</v>
      </c>
      <c r="F24" s="3" t="s">
        <v>1633</v>
      </c>
      <c r="G24" s="3" t="s">
        <v>73</v>
      </c>
      <c r="H24" s="8">
        <v>2785.9438930000006</v>
      </c>
      <c r="I24" s="8">
        <v>4165</v>
      </c>
      <c r="J24" s="8">
        <v>0</v>
      </c>
      <c r="K24" s="8">
        <v>116.03456363999993</v>
      </c>
      <c r="L24" s="37">
        <v>3.6409952075382936E-3</v>
      </c>
      <c r="M24" s="37">
        <v>1.710885842862451E-4</v>
      </c>
      <c r="N24" s="37">
        <v>3.3338378292247786E-5</v>
      </c>
      <c r="O24" s="59" t="s">
        <v>3720</v>
      </c>
    </row>
    <row r="25" spans="1:15" ht="15" x14ac:dyDescent="0.25">
      <c r="A25" s="59" t="s">
        <v>3721</v>
      </c>
      <c r="B25" s="9" t="s">
        <v>1655</v>
      </c>
      <c r="C25" s="3" t="s">
        <v>1656</v>
      </c>
      <c r="D25" s="3" t="s">
        <v>142</v>
      </c>
      <c r="E25" s="3" t="s">
        <v>1641</v>
      </c>
      <c r="F25" s="3" t="s">
        <v>1633</v>
      </c>
      <c r="G25" s="3" t="s">
        <v>73</v>
      </c>
      <c r="H25" s="8">
        <v>131680.02452299997</v>
      </c>
      <c r="I25" s="8">
        <v>3466</v>
      </c>
      <c r="J25" s="8">
        <v>0</v>
      </c>
      <c r="K25" s="8">
        <v>4564.0296498599992</v>
      </c>
      <c r="L25" s="37">
        <v>2.0899713537323467E-2</v>
      </c>
      <c r="M25" s="37">
        <v>6.7294894464171116E-3</v>
      </c>
      <c r="N25" s="37">
        <v>1.3113105460209231E-3</v>
      </c>
      <c r="O25" s="59" t="s">
        <v>3720</v>
      </c>
    </row>
    <row r="26" spans="1:15" ht="15" x14ac:dyDescent="0.25">
      <c r="A26" s="59" t="s">
        <v>3721</v>
      </c>
      <c r="B26" s="9" t="s">
        <v>1657</v>
      </c>
      <c r="C26" s="3" t="s">
        <v>1658</v>
      </c>
      <c r="D26" s="3" t="s">
        <v>142</v>
      </c>
      <c r="E26" s="3" t="s">
        <v>1650</v>
      </c>
      <c r="F26" s="3" t="s">
        <v>1633</v>
      </c>
      <c r="G26" s="3" t="s">
        <v>73</v>
      </c>
      <c r="H26" s="8">
        <v>76241.222533999957</v>
      </c>
      <c r="I26" s="8">
        <v>1690</v>
      </c>
      <c r="J26" s="8">
        <v>0</v>
      </c>
      <c r="K26" s="8">
        <v>1288.4766607380011</v>
      </c>
      <c r="L26" s="37">
        <v>1.5917173263502647E-2</v>
      </c>
      <c r="M26" s="37">
        <v>1.8998102018590337E-3</v>
      </c>
      <c r="N26" s="37">
        <v>3.7019764619175772E-4</v>
      </c>
      <c r="O26" s="59" t="s">
        <v>3720</v>
      </c>
    </row>
    <row r="27" spans="1:15" ht="17.45" customHeight="1" x14ac:dyDescent="0.2">
      <c r="A27" s="60" t="s">
        <v>3722</v>
      </c>
      <c r="B27" s="40"/>
      <c r="C27" s="41"/>
      <c r="D27" s="41"/>
      <c r="E27" s="41"/>
      <c r="F27" s="41"/>
      <c r="G27" s="41"/>
      <c r="H27" s="12"/>
      <c r="I27" s="12"/>
      <c r="J27" s="12"/>
      <c r="K27" s="12"/>
      <c r="L27" s="12"/>
      <c r="M27" s="12"/>
      <c r="N27" s="12"/>
    </row>
    <row r="28" spans="1:15" ht="15" x14ac:dyDescent="0.25">
      <c r="A28" s="59" t="s">
        <v>3721</v>
      </c>
      <c r="B28" s="7" t="s">
        <v>1659</v>
      </c>
      <c r="C28" s="71" t="s">
        <v>3721</v>
      </c>
      <c r="D28" s="71" t="s">
        <v>3721</v>
      </c>
      <c r="E28" s="71" t="s">
        <v>3721</v>
      </c>
      <c r="F28" s="71" t="s">
        <v>3721</v>
      </c>
      <c r="G28" s="71" t="s">
        <v>3721</v>
      </c>
      <c r="H28" s="78" t="s">
        <v>3721</v>
      </c>
      <c r="I28" s="78" t="s">
        <v>3721</v>
      </c>
      <c r="J28" s="8">
        <v>0</v>
      </c>
      <c r="K28" s="8">
        <v>29117.296168318004</v>
      </c>
      <c r="L28" s="72" t="s">
        <v>3721</v>
      </c>
      <c r="M28" s="37">
        <v>4.2932354148686999E-2</v>
      </c>
      <c r="N28" s="37">
        <v>8.3658127721193114E-3</v>
      </c>
      <c r="O28" s="59" t="s">
        <v>3720</v>
      </c>
    </row>
    <row r="29" spans="1:15" ht="15" x14ac:dyDescent="0.25">
      <c r="A29" s="59" t="s">
        <v>3721</v>
      </c>
      <c r="B29" s="9" t="s">
        <v>1660</v>
      </c>
      <c r="C29" s="3" t="s">
        <v>1661</v>
      </c>
      <c r="D29" s="3" t="s">
        <v>142</v>
      </c>
      <c r="E29" s="3" t="s">
        <v>1632</v>
      </c>
      <c r="F29" s="3" t="s">
        <v>1662</v>
      </c>
      <c r="G29" s="3" t="s">
        <v>73</v>
      </c>
      <c r="H29" s="8">
        <v>326602.64535000001</v>
      </c>
      <c r="I29" s="8">
        <v>427.11</v>
      </c>
      <c r="J29" s="8">
        <v>0</v>
      </c>
      <c r="K29" s="8">
        <v>1394.9525585479998</v>
      </c>
      <c r="L29" s="37">
        <v>2.5143421065455616E-3</v>
      </c>
      <c r="M29" s="37">
        <v>2.0568048941770715E-3</v>
      </c>
      <c r="N29" s="37">
        <v>4.0078968401946561E-4</v>
      </c>
      <c r="O29" s="59" t="s">
        <v>3720</v>
      </c>
    </row>
    <row r="30" spans="1:15" ht="15" x14ac:dyDescent="0.25">
      <c r="A30" s="59" t="s">
        <v>3721</v>
      </c>
      <c r="B30" s="9" t="s">
        <v>1663</v>
      </c>
      <c r="C30" s="3" t="s">
        <v>1664</v>
      </c>
      <c r="D30" s="3" t="s">
        <v>142</v>
      </c>
      <c r="E30" s="3" t="s">
        <v>1632</v>
      </c>
      <c r="F30" s="3" t="s">
        <v>1662</v>
      </c>
      <c r="G30" s="3" t="s">
        <v>73</v>
      </c>
      <c r="H30" s="8">
        <v>3729.06</v>
      </c>
      <c r="I30" s="8">
        <v>380.63</v>
      </c>
      <c r="J30" s="8">
        <v>0</v>
      </c>
      <c r="K30" s="8">
        <v>14.19392</v>
      </c>
      <c r="L30" s="37">
        <v>6.9771564202408595E-5</v>
      </c>
      <c r="M30" s="37">
        <v>2.0928399281152514E-5</v>
      </c>
      <c r="N30" s="37">
        <v>4.0781148268719596E-6</v>
      </c>
      <c r="O30" s="59" t="s">
        <v>3720</v>
      </c>
    </row>
    <row r="31" spans="1:15" ht="15" x14ac:dyDescent="0.25">
      <c r="A31" s="59" t="s">
        <v>3721</v>
      </c>
      <c r="B31" s="9" t="s">
        <v>1665</v>
      </c>
      <c r="C31" s="3" t="s">
        <v>1666</v>
      </c>
      <c r="D31" s="3" t="s">
        <v>142</v>
      </c>
      <c r="E31" s="3" t="s">
        <v>1632</v>
      </c>
      <c r="F31" s="3" t="s">
        <v>1662</v>
      </c>
      <c r="G31" s="3" t="s">
        <v>73</v>
      </c>
      <c r="H31" s="8">
        <v>1211280.5132840001</v>
      </c>
      <c r="I31" s="8">
        <v>368.26</v>
      </c>
      <c r="J31" s="8">
        <v>0</v>
      </c>
      <c r="K31" s="8">
        <v>4460.6616181429999</v>
      </c>
      <c r="L31" s="37">
        <v>9.8610321339841541E-3</v>
      </c>
      <c r="M31" s="37">
        <v>6.5770771853447514E-3</v>
      </c>
      <c r="N31" s="37">
        <v>1.2816114422659587E-3</v>
      </c>
      <c r="O31" s="59" t="s">
        <v>3720</v>
      </c>
    </row>
    <row r="32" spans="1:15" ht="15" x14ac:dyDescent="0.25">
      <c r="A32" s="59" t="s">
        <v>3721</v>
      </c>
      <c r="B32" s="9" t="s">
        <v>1667</v>
      </c>
      <c r="C32" s="3" t="s">
        <v>1668</v>
      </c>
      <c r="D32" s="3" t="s">
        <v>142</v>
      </c>
      <c r="E32" s="3" t="s">
        <v>1641</v>
      </c>
      <c r="F32" s="3" t="s">
        <v>1662</v>
      </c>
      <c r="G32" s="3" t="s">
        <v>73</v>
      </c>
      <c r="H32" s="8">
        <v>80545.057732999994</v>
      </c>
      <c r="I32" s="8">
        <v>3669.22</v>
      </c>
      <c r="J32" s="8">
        <v>0</v>
      </c>
      <c r="K32" s="8">
        <v>2955.3753670530004</v>
      </c>
      <c r="L32" s="37">
        <v>2.3040725925805566E-3</v>
      </c>
      <c r="M32" s="37">
        <v>4.3575894261323059E-3</v>
      </c>
      <c r="N32" s="37">
        <v>8.491213211960474E-4</v>
      </c>
      <c r="O32" s="59" t="s">
        <v>3720</v>
      </c>
    </row>
    <row r="33" spans="1:15" ht="15" x14ac:dyDescent="0.25">
      <c r="A33" s="59" t="s">
        <v>3721</v>
      </c>
      <c r="B33" s="9" t="s">
        <v>1669</v>
      </c>
      <c r="C33" s="3" t="s">
        <v>1670</v>
      </c>
      <c r="D33" s="3" t="s">
        <v>142</v>
      </c>
      <c r="E33" s="3" t="s">
        <v>1641</v>
      </c>
      <c r="F33" s="3" t="s">
        <v>1662</v>
      </c>
      <c r="G33" s="3" t="s">
        <v>73</v>
      </c>
      <c r="H33" s="8">
        <v>129432.774359</v>
      </c>
      <c r="I33" s="8">
        <v>3979.07</v>
      </c>
      <c r="J33" s="8">
        <v>0</v>
      </c>
      <c r="K33" s="8">
        <v>5150.2206942980001</v>
      </c>
      <c r="L33" s="37">
        <v>2.0704360980946253E-2</v>
      </c>
      <c r="M33" s="37">
        <v>7.5938060152743615E-3</v>
      </c>
      <c r="N33" s="37">
        <v>1.4797315593634086E-3</v>
      </c>
      <c r="O33" s="59" t="s">
        <v>3720</v>
      </c>
    </row>
    <row r="34" spans="1:15" ht="15" x14ac:dyDescent="0.25">
      <c r="A34" s="59" t="s">
        <v>3721</v>
      </c>
      <c r="B34" s="9" t="s">
        <v>1671</v>
      </c>
      <c r="C34" s="3" t="s">
        <v>1672</v>
      </c>
      <c r="D34" s="3" t="s">
        <v>142</v>
      </c>
      <c r="E34" s="3" t="s">
        <v>1641</v>
      </c>
      <c r="F34" s="3" t="s">
        <v>1662</v>
      </c>
      <c r="G34" s="3" t="s">
        <v>73</v>
      </c>
      <c r="H34" s="8">
        <v>138305.17501100001</v>
      </c>
      <c r="I34" s="8">
        <v>3614</v>
      </c>
      <c r="J34" s="8">
        <v>0</v>
      </c>
      <c r="K34" s="8">
        <v>4998.349024911</v>
      </c>
      <c r="L34" s="37">
        <v>6.2407773746216994E-3</v>
      </c>
      <c r="M34" s="37">
        <v>7.3698769712592961E-3</v>
      </c>
      <c r="N34" s="37">
        <v>1.4360966715587062E-3</v>
      </c>
      <c r="O34" s="59" t="s">
        <v>3720</v>
      </c>
    </row>
    <row r="35" spans="1:15" ht="15" x14ac:dyDescent="0.25">
      <c r="A35" s="59" t="s">
        <v>3721</v>
      </c>
      <c r="B35" s="9" t="s">
        <v>1673</v>
      </c>
      <c r="C35" s="3" t="s">
        <v>1674</v>
      </c>
      <c r="D35" s="3" t="s">
        <v>142</v>
      </c>
      <c r="E35" s="3" t="s">
        <v>1650</v>
      </c>
      <c r="F35" s="3" t="s">
        <v>1662</v>
      </c>
      <c r="G35" s="3" t="s">
        <v>73</v>
      </c>
      <c r="H35" s="8">
        <v>58073.440846999998</v>
      </c>
      <c r="I35" s="8">
        <v>4002.32</v>
      </c>
      <c r="J35" s="8">
        <v>0</v>
      </c>
      <c r="K35" s="8">
        <v>2324.2849373060003</v>
      </c>
      <c r="L35" s="37">
        <v>2.5733686021104187E-2</v>
      </c>
      <c r="M35" s="37">
        <v>3.427070408393771E-3</v>
      </c>
      <c r="N35" s="37">
        <v>6.6780007670205006E-4</v>
      </c>
      <c r="O35" s="59" t="s">
        <v>3720</v>
      </c>
    </row>
    <row r="36" spans="1:15" ht="15" x14ac:dyDescent="0.25">
      <c r="A36" s="59" t="s">
        <v>3721</v>
      </c>
      <c r="B36" s="9" t="s">
        <v>1675</v>
      </c>
      <c r="C36" s="3" t="s">
        <v>1676</v>
      </c>
      <c r="D36" s="3" t="s">
        <v>142</v>
      </c>
      <c r="E36" s="3" t="s">
        <v>1650</v>
      </c>
      <c r="F36" s="3" t="s">
        <v>1662</v>
      </c>
      <c r="G36" s="3" t="s">
        <v>73</v>
      </c>
      <c r="H36" s="8">
        <v>124729.90030499999</v>
      </c>
      <c r="I36" s="8">
        <v>3627.23</v>
      </c>
      <c r="J36" s="8">
        <v>0</v>
      </c>
      <c r="K36" s="8">
        <v>4524.2403626650002</v>
      </c>
      <c r="L36" s="37">
        <v>5.8632796741512495E-3</v>
      </c>
      <c r="M36" s="37">
        <v>6.6708216443209052E-3</v>
      </c>
      <c r="N36" s="37">
        <v>1.2998785186415529E-3</v>
      </c>
      <c r="O36" s="59" t="s">
        <v>3720</v>
      </c>
    </row>
    <row r="37" spans="1:15" ht="15" x14ac:dyDescent="0.25">
      <c r="A37" s="59" t="s">
        <v>3721</v>
      </c>
      <c r="B37" s="9" t="s">
        <v>1677</v>
      </c>
      <c r="C37" s="3" t="s">
        <v>1678</v>
      </c>
      <c r="D37" s="3" t="s">
        <v>142</v>
      </c>
      <c r="E37" s="3" t="s">
        <v>1650</v>
      </c>
      <c r="F37" s="3" t="s">
        <v>1662</v>
      </c>
      <c r="G37" s="3" t="s">
        <v>73</v>
      </c>
      <c r="H37" s="8">
        <v>694560.83131399995</v>
      </c>
      <c r="I37" s="8">
        <v>369.15</v>
      </c>
      <c r="J37" s="8">
        <v>0</v>
      </c>
      <c r="K37" s="8">
        <v>2563.9713087749997</v>
      </c>
      <c r="L37" s="37">
        <v>3.0215212277708166E-3</v>
      </c>
      <c r="M37" s="37">
        <v>3.7804789160050482E-3</v>
      </c>
      <c r="N37" s="37">
        <v>7.3666537573761372E-4</v>
      </c>
      <c r="O37" s="59" t="s">
        <v>3720</v>
      </c>
    </row>
    <row r="38" spans="1:15" ht="15" x14ac:dyDescent="0.25">
      <c r="A38" s="59" t="s">
        <v>3721</v>
      </c>
      <c r="B38" s="9" t="s">
        <v>1679</v>
      </c>
      <c r="C38" s="3" t="s">
        <v>1680</v>
      </c>
      <c r="D38" s="3" t="s">
        <v>142</v>
      </c>
      <c r="E38" s="3" t="s">
        <v>1632</v>
      </c>
      <c r="F38" s="3" t="s">
        <v>1662</v>
      </c>
      <c r="G38" s="3" t="s">
        <v>73</v>
      </c>
      <c r="H38" s="8">
        <v>215533.45622300002</v>
      </c>
      <c r="I38" s="8">
        <v>339.18</v>
      </c>
      <c r="J38" s="8">
        <v>0</v>
      </c>
      <c r="K38" s="8">
        <v>731.04637661899994</v>
      </c>
      <c r="L38" s="37">
        <v>1.1506921004516259E-2</v>
      </c>
      <c r="M38" s="37">
        <v>1.0779002884983308E-3</v>
      </c>
      <c r="N38" s="37">
        <v>2.1004000780763639E-4</v>
      </c>
      <c r="O38" s="59" t="s">
        <v>3720</v>
      </c>
    </row>
    <row r="39" spans="1:15" ht="17.45" customHeight="1" x14ac:dyDescent="0.2">
      <c r="A39" s="60" t="s">
        <v>3722</v>
      </c>
      <c r="B39" s="40"/>
      <c r="C39" s="41"/>
      <c r="D39" s="41"/>
      <c r="E39" s="41"/>
      <c r="F39" s="41"/>
      <c r="G39" s="41"/>
      <c r="H39" s="12"/>
      <c r="I39" s="12"/>
      <c r="J39" s="12"/>
      <c r="K39" s="12"/>
      <c r="L39" s="12"/>
      <c r="M39" s="12"/>
      <c r="N39" s="12"/>
    </row>
    <row r="40" spans="1:15" ht="15" x14ac:dyDescent="0.25">
      <c r="A40" s="59" t="s">
        <v>3721</v>
      </c>
      <c r="B40" s="7" t="s">
        <v>1681</v>
      </c>
      <c r="C40" s="71" t="s">
        <v>3721</v>
      </c>
      <c r="D40" s="71" t="s">
        <v>3721</v>
      </c>
      <c r="E40" s="71" t="s">
        <v>3721</v>
      </c>
      <c r="F40" s="71" t="s">
        <v>3721</v>
      </c>
      <c r="G40" s="71" t="s">
        <v>3721</v>
      </c>
      <c r="H40" s="78" t="s">
        <v>3721</v>
      </c>
      <c r="I40" s="78" t="s">
        <v>3721</v>
      </c>
      <c r="J40" s="8">
        <v>0</v>
      </c>
      <c r="K40" s="8">
        <v>0</v>
      </c>
      <c r="L40" s="72" t="s">
        <v>3721</v>
      </c>
      <c r="M40" s="37">
        <v>0</v>
      </c>
      <c r="N40" s="37">
        <v>0</v>
      </c>
      <c r="O40" s="59" t="s">
        <v>3720</v>
      </c>
    </row>
    <row r="41" spans="1:15" ht="15" x14ac:dyDescent="0.25">
      <c r="A41" s="59" t="s">
        <v>3721</v>
      </c>
      <c r="B41" s="79" t="s">
        <v>3721</v>
      </c>
      <c r="C41" s="74" t="s">
        <v>3721</v>
      </c>
      <c r="D41" s="3" t="s">
        <v>86</v>
      </c>
      <c r="E41" s="3" t="s">
        <v>86</v>
      </c>
      <c r="F41" s="3" t="s">
        <v>86</v>
      </c>
      <c r="G41" s="3" t="s">
        <v>86</v>
      </c>
      <c r="H41" s="8">
        <v>0</v>
      </c>
      <c r="I41" s="8">
        <v>0</v>
      </c>
      <c r="J41" s="8">
        <v>0</v>
      </c>
      <c r="K41" s="8">
        <v>0</v>
      </c>
      <c r="L41" s="37">
        <v>0</v>
      </c>
      <c r="M41" s="37">
        <v>0</v>
      </c>
      <c r="N41" s="37">
        <v>0</v>
      </c>
      <c r="O41" s="59" t="s">
        <v>3720</v>
      </c>
    </row>
    <row r="42" spans="1:15" ht="17.45" customHeight="1" x14ac:dyDescent="0.2">
      <c r="A42" s="60" t="s">
        <v>3722</v>
      </c>
      <c r="B42" s="40"/>
      <c r="C42" s="41"/>
      <c r="D42" s="41"/>
      <c r="E42" s="41"/>
      <c r="F42" s="41"/>
      <c r="G42" s="41"/>
      <c r="H42" s="12"/>
      <c r="I42" s="12"/>
      <c r="J42" s="12"/>
      <c r="K42" s="12"/>
      <c r="L42" s="12"/>
      <c r="M42" s="12"/>
      <c r="N42" s="12"/>
    </row>
    <row r="43" spans="1:15" ht="15" x14ac:dyDescent="0.25">
      <c r="A43" s="59" t="s">
        <v>3721</v>
      </c>
      <c r="B43" s="7" t="s">
        <v>1682</v>
      </c>
      <c r="C43" s="71" t="s">
        <v>3721</v>
      </c>
      <c r="D43" s="71" t="s">
        <v>3721</v>
      </c>
      <c r="E43" s="71" t="s">
        <v>3721</v>
      </c>
      <c r="F43" s="71" t="s">
        <v>3721</v>
      </c>
      <c r="G43" s="71" t="s">
        <v>3721</v>
      </c>
      <c r="H43" s="78" t="s">
        <v>3721</v>
      </c>
      <c r="I43" s="78" t="s">
        <v>3721</v>
      </c>
      <c r="J43" s="8">
        <v>0</v>
      </c>
      <c r="K43" s="8">
        <v>0</v>
      </c>
      <c r="L43" s="72" t="s">
        <v>3721</v>
      </c>
      <c r="M43" s="37">
        <v>0</v>
      </c>
      <c r="N43" s="37">
        <v>0</v>
      </c>
      <c r="O43" s="59" t="s">
        <v>3720</v>
      </c>
    </row>
    <row r="44" spans="1:15" ht="15" x14ac:dyDescent="0.25">
      <c r="A44" s="59" t="s">
        <v>3721</v>
      </c>
      <c r="B44" s="79" t="s">
        <v>3721</v>
      </c>
      <c r="C44" s="74" t="s">
        <v>3721</v>
      </c>
      <c r="D44" s="3" t="s">
        <v>86</v>
      </c>
      <c r="E44" s="3" t="s">
        <v>86</v>
      </c>
      <c r="F44" s="3" t="s">
        <v>86</v>
      </c>
      <c r="G44" s="3" t="s">
        <v>86</v>
      </c>
      <c r="H44" s="8">
        <v>0</v>
      </c>
      <c r="I44" s="8">
        <v>0</v>
      </c>
      <c r="J44" s="8">
        <v>0</v>
      </c>
      <c r="K44" s="8">
        <v>0</v>
      </c>
      <c r="L44" s="37">
        <v>0</v>
      </c>
      <c r="M44" s="37">
        <v>0</v>
      </c>
      <c r="N44" s="37">
        <v>0</v>
      </c>
      <c r="O44" s="59" t="s">
        <v>3720</v>
      </c>
    </row>
    <row r="45" spans="1:15" ht="17.45" customHeight="1" x14ac:dyDescent="0.2">
      <c r="A45" s="60" t="s">
        <v>3722</v>
      </c>
      <c r="B45" s="40"/>
      <c r="C45" s="41"/>
      <c r="D45" s="41"/>
      <c r="E45" s="41"/>
      <c r="F45" s="41"/>
      <c r="G45" s="41"/>
      <c r="H45" s="12"/>
      <c r="I45" s="12"/>
      <c r="J45" s="12"/>
      <c r="K45" s="12"/>
      <c r="L45" s="12"/>
      <c r="M45" s="12"/>
      <c r="N45" s="12"/>
    </row>
    <row r="46" spans="1:15" ht="15" x14ac:dyDescent="0.25">
      <c r="A46" s="59" t="s">
        <v>3721</v>
      </c>
      <c r="B46" s="13" t="s">
        <v>233</v>
      </c>
      <c r="C46" s="71" t="s">
        <v>3721</v>
      </c>
      <c r="D46" s="71" t="s">
        <v>3721</v>
      </c>
      <c r="E46" s="71" t="s">
        <v>3721</v>
      </c>
      <c r="F46" s="71" t="s">
        <v>3721</v>
      </c>
      <c r="G46" s="71" t="s">
        <v>3721</v>
      </c>
      <c r="H46" s="78" t="s">
        <v>3721</v>
      </c>
      <c r="I46" s="78" t="s">
        <v>3721</v>
      </c>
      <c r="J46" s="8">
        <v>0</v>
      </c>
      <c r="K46" s="8">
        <v>604692.61855502194</v>
      </c>
      <c r="L46" s="72" t="s">
        <v>3721</v>
      </c>
      <c r="M46" s="37">
        <v>0.89159644153871187</v>
      </c>
      <c r="N46" s="37">
        <v>0.17373677838322785</v>
      </c>
      <c r="O46" s="59" t="s">
        <v>3720</v>
      </c>
    </row>
    <row r="47" spans="1:15" ht="15" x14ac:dyDescent="0.25">
      <c r="A47" s="59" t="s">
        <v>3721</v>
      </c>
      <c r="B47" s="7" t="s">
        <v>1683</v>
      </c>
      <c r="C47" s="71" t="s">
        <v>3721</v>
      </c>
      <c r="D47" s="71" t="s">
        <v>3721</v>
      </c>
      <c r="E47" s="71" t="s">
        <v>3721</v>
      </c>
      <c r="F47" s="71" t="s">
        <v>3721</v>
      </c>
      <c r="G47" s="71" t="s">
        <v>3721</v>
      </c>
      <c r="H47" s="78" t="s">
        <v>3721</v>
      </c>
      <c r="I47" s="78" t="s">
        <v>3721</v>
      </c>
      <c r="J47" s="8">
        <v>0</v>
      </c>
      <c r="K47" s="8">
        <v>604692.61855502194</v>
      </c>
      <c r="L47" s="72" t="s">
        <v>3721</v>
      </c>
      <c r="M47" s="37">
        <v>0.89159644153871187</v>
      </c>
      <c r="N47" s="37">
        <v>0.17373677838322785</v>
      </c>
      <c r="O47" s="59" t="s">
        <v>3720</v>
      </c>
    </row>
    <row r="48" spans="1:15" ht="15" x14ac:dyDescent="0.25">
      <c r="A48" s="59" t="s">
        <v>3721</v>
      </c>
      <c r="B48" s="9" t="s">
        <v>1684</v>
      </c>
      <c r="C48" s="3" t="s">
        <v>1685</v>
      </c>
      <c r="D48" s="3" t="s">
        <v>240</v>
      </c>
      <c r="E48" s="74" t="s">
        <v>3721</v>
      </c>
      <c r="F48" s="3" t="s">
        <v>1686</v>
      </c>
      <c r="G48" s="3" t="s">
        <v>51</v>
      </c>
      <c r="H48" s="8">
        <v>15234.88204</v>
      </c>
      <c r="I48" s="8">
        <v>5893</v>
      </c>
      <c r="J48" s="8">
        <v>0</v>
      </c>
      <c r="K48" s="8">
        <v>3433.1550730570002</v>
      </c>
      <c r="L48" s="37">
        <v>6.8096710324587147E-5</v>
      </c>
      <c r="M48" s="37">
        <v>5.0620575685259061E-3</v>
      </c>
      <c r="N48" s="37">
        <v>9.8639421712849143E-4</v>
      </c>
      <c r="O48" s="59" t="s">
        <v>3720</v>
      </c>
    </row>
    <row r="49" spans="1:15" ht="15" x14ac:dyDescent="0.25">
      <c r="A49" s="59" t="s">
        <v>3721</v>
      </c>
      <c r="B49" s="9" t="s">
        <v>1687</v>
      </c>
      <c r="C49" s="3" t="s">
        <v>1688</v>
      </c>
      <c r="D49" s="3" t="s">
        <v>875</v>
      </c>
      <c r="E49" s="74" t="s">
        <v>3721</v>
      </c>
      <c r="F49" s="3" t="s">
        <v>1686</v>
      </c>
      <c r="G49" s="3" t="s">
        <v>51</v>
      </c>
      <c r="H49" s="8">
        <v>450982.70784600021</v>
      </c>
      <c r="I49" s="8">
        <v>462.49</v>
      </c>
      <c r="J49" s="8">
        <v>0</v>
      </c>
      <c r="K49" s="8">
        <v>7975.9077149270015</v>
      </c>
      <c r="L49" s="37">
        <v>2.1635490273538742E-3</v>
      </c>
      <c r="M49" s="37">
        <v>1.176017486977643E-2</v>
      </c>
      <c r="N49" s="37">
        <v>2.2915915765346186E-3</v>
      </c>
      <c r="O49" s="59" t="s">
        <v>3720</v>
      </c>
    </row>
    <row r="50" spans="1:15" ht="15" x14ac:dyDescent="0.25">
      <c r="A50" s="59" t="s">
        <v>3721</v>
      </c>
      <c r="B50" s="9" t="s">
        <v>1689</v>
      </c>
      <c r="C50" s="3" t="s">
        <v>1690</v>
      </c>
      <c r="D50" s="3" t="s">
        <v>875</v>
      </c>
      <c r="E50" s="74" t="s">
        <v>3721</v>
      </c>
      <c r="F50" s="3" t="s">
        <v>1686</v>
      </c>
      <c r="G50" s="3" t="s">
        <v>51</v>
      </c>
      <c r="H50" s="8">
        <v>157135.62032900003</v>
      </c>
      <c r="I50" s="8">
        <v>3348.25</v>
      </c>
      <c r="J50" s="8">
        <v>0</v>
      </c>
      <c r="K50" s="8">
        <v>20119.18599155499</v>
      </c>
      <c r="L50" s="37">
        <v>7.9323004832003094E-3</v>
      </c>
      <c r="M50" s="37">
        <v>2.966498033263772E-2</v>
      </c>
      <c r="N50" s="37">
        <v>5.7805279089043083E-3</v>
      </c>
      <c r="O50" s="59" t="s">
        <v>3720</v>
      </c>
    </row>
    <row r="51" spans="1:15" ht="15" x14ac:dyDescent="0.25">
      <c r="A51" s="59" t="s">
        <v>3721</v>
      </c>
      <c r="B51" s="9" t="s">
        <v>1691</v>
      </c>
      <c r="C51" s="3" t="s">
        <v>1692</v>
      </c>
      <c r="D51" s="3" t="s">
        <v>875</v>
      </c>
      <c r="E51" s="74" t="s">
        <v>3721</v>
      </c>
      <c r="F51" s="3" t="s">
        <v>1686</v>
      </c>
      <c r="G51" s="3" t="s">
        <v>49</v>
      </c>
      <c r="H51" s="8">
        <v>282582.48944600002</v>
      </c>
      <c r="I51" s="8">
        <v>1503.3200000000002</v>
      </c>
      <c r="J51" s="8">
        <v>0</v>
      </c>
      <c r="K51" s="8">
        <v>17218.051444591998</v>
      </c>
      <c r="L51" s="37">
        <v>1.0257796261081085E-2</v>
      </c>
      <c r="M51" s="37">
        <v>2.5387366948372694E-2</v>
      </c>
      <c r="N51" s="37">
        <v>4.9469907457583805E-3</v>
      </c>
      <c r="O51" s="59" t="s">
        <v>3720</v>
      </c>
    </row>
    <row r="52" spans="1:15" ht="15" x14ac:dyDescent="0.25">
      <c r="A52" s="59" t="s">
        <v>3721</v>
      </c>
      <c r="B52" s="9" t="s">
        <v>1693</v>
      </c>
      <c r="C52" s="3" t="s">
        <v>1694</v>
      </c>
      <c r="D52" s="3" t="s">
        <v>1589</v>
      </c>
      <c r="E52" s="74" t="s">
        <v>3721</v>
      </c>
      <c r="F52" s="3" t="s">
        <v>1686</v>
      </c>
      <c r="G52" s="3" t="s">
        <v>51</v>
      </c>
      <c r="H52" s="8">
        <v>84283.299023000029</v>
      </c>
      <c r="I52" s="8">
        <v>4497.5</v>
      </c>
      <c r="J52" s="8">
        <v>0</v>
      </c>
      <c r="K52" s="8">
        <v>14495.412613071996</v>
      </c>
      <c r="L52" s="37">
        <v>4.7694695176165825E-3</v>
      </c>
      <c r="M52" s="37">
        <v>2.1372938759090163E-2</v>
      </c>
      <c r="N52" s="37">
        <v>4.1647379370178018E-3</v>
      </c>
      <c r="O52" s="59" t="s">
        <v>3720</v>
      </c>
    </row>
    <row r="53" spans="1:15" ht="15" x14ac:dyDescent="0.25">
      <c r="A53" s="59" t="s">
        <v>3721</v>
      </c>
      <c r="B53" s="9" t="s">
        <v>1695</v>
      </c>
      <c r="C53" s="3" t="s">
        <v>1696</v>
      </c>
      <c r="D53" s="3" t="s">
        <v>875</v>
      </c>
      <c r="E53" s="74" t="s">
        <v>3721</v>
      </c>
      <c r="F53" s="3" t="s">
        <v>1686</v>
      </c>
      <c r="G53" s="3" t="s">
        <v>49</v>
      </c>
      <c r="H53" s="8">
        <v>45650.832587999983</v>
      </c>
      <c r="I53" s="8">
        <v>8021.5</v>
      </c>
      <c r="J53" s="8">
        <v>0</v>
      </c>
      <c r="K53" s="8">
        <v>14841.972052357001</v>
      </c>
      <c r="L53" s="37">
        <v>2.1359842725176123E-3</v>
      </c>
      <c r="M53" s="37">
        <v>2.1883927571201892E-2</v>
      </c>
      <c r="N53" s="37">
        <v>4.264309386465214E-3</v>
      </c>
      <c r="O53" s="59" t="s">
        <v>3720</v>
      </c>
    </row>
    <row r="54" spans="1:15" ht="15" x14ac:dyDescent="0.25">
      <c r="A54" s="59" t="s">
        <v>3721</v>
      </c>
      <c r="B54" s="9" t="s">
        <v>1697</v>
      </c>
      <c r="C54" s="3" t="s">
        <v>1698</v>
      </c>
      <c r="D54" s="3" t="s">
        <v>875</v>
      </c>
      <c r="E54" s="74" t="s">
        <v>3721</v>
      </c>
      <c r="F54" s="3" t="s">
        <v>1686</v>
      </c>
      <c r="G54" s="3" t="s">
        <v>90</v>
      </c>
      <c r="H54" s="8">
        <v>33221.871804000002</v>
      </c>
      <c r="I54" s="8">
        <v>11879</v>
      </c>
      <c r="J54" s="8">
        <v>0</v>
      </c>
      <c r="K54" s="8">
        <v>9776.8761475739993</v>
      </c>
      <c r="L54" s="37">
        <v>1.1800762283450275E-3</v>
      </c>
      <c r="M54" s="37">
        <v>1.4415634844976219E-2</v>
      </c>
      <c r="N54" s="37">
        <v>2.8090353882445677E-3</v>
      </c>
      <c r="O54" s="59" t="s">
        <v>3720</v>
      </c>
    </row>
    <row r="55" spans="1:15" ht="15" x14ac:dyDescent="0.25">
      <c r="A55" s="59" t="s">
        <v>3721</v>
      </c>
      <c r="B55" s="9" t="s">
        <v>1699</v>
      </c>
      <c r="C55" s="3" t="s">
        <v>1700</v>
      </c>
      <c r="D55" s="3" t="s">
        <v>240</v>
      </c>
      <c r="E55" s="74" t="s">
        <v>3721</v>
      </c>
      <c r="F55" s="3" t="s">
        <v>1686</v>
      </c>
      <c r="G55" s="3" t="s">
        <v>51</v>
      </c>
      <c r="H55" s="8">
        <v>48530.471014000002</v>
      </c>
      <c r="I55" s="8">
        <v>6556.9999999999991</v>
      </c>
      <c r="J55" s="8">
        <v>0</v>
      </c>
      <c r="K55" s="8">
        <v>12168.514772235001</v>
      </c>
      <c r="L55" s="37">
        <v>2.427737419409705E-4</v>
      </c>
      <c r="M55" s="37">
        <v>1.7942015723065703E-2</v>
      </c>
      <c r="N55" s="37">
        <v>3.4961871360175362E-3</v>
      </c>
      <c r="O55" s="59" t="s">
        <v>3720</v>
      </c>
    </row>
    <row r="56" spans="1:15" ht="15" x14ac:dyDescent="0.25">
      <c r="A56" s="59" t="s">
        <v>3721</v>
      </c>
      <c r="B56" s="9" t="s">
        <v>3718</v>
      </c>
      <c r="C56" s="3" t="s">
        <v>1701</v>
      </c>
      <c r="D56" s="3" t="s">
        <v>240</v>
      </c>
      <c r="E56" s="74" t="s">
        <v>3721</v>
      </c>
      <c r="F56" s="3" t="s">
        <v>1686</v>
      </c>
      <c r="G56" s="3" t="s">
        <v>51</v>
      </c>
      <c r="H56" s="8">
        <v>87024.816049000001</v>
      </c>
      <c r="I56" s="8">
        <v>6881</v>
      </c>
      <c r="J56" s="8">
        <v>0</v>
      </c>
      <c r="K56" s="8">
        <v>22898.791112916006</v>
      </c>
      <c r="L56" s="37">
        <v>3.6949792354253405E-4</v>
      </c>
      <c r="M56" s="37">
        <v>3.3763403166060746E-2</v>
      </c>
      <c r="N56" s="37">
        <v>6.5791479418671247E-3</v>
      </c>
      <c r="O56" s="59" t="s">
        <v>3720</v>
      </c>
    </row>
    <row r="57" spans="1:15" ht="15" x14ac:dyDescent="0.25">
      <c r="A57" s="59" t="s">
        <v>3721</v>
      </c>
      <c r="B57" s="9" t="s">
        <v>1702</v>
      </c>
      <c r="C57" s="3" t="s">
        <v>1703</v>
      </c>
      <c r="D57" s="3" t="s">
        <v>875</v>
      </c>
      <c r="E57" s="74" t="s">
        <v>3721</v>
      </c>
      <c r="F57" s="3" t="s">
        <v>1686</v>
      </c>
      <c r="G57" s="3" t="s">
        <v>49</v>
      </c>
      <c r="H57" s="8">
        <v>97920.97570000001</v>
      </c>
      <c r="I57" s="8">
        <v>6823</v>
      </c>
      <c r="J57" s="8">
        <v>0</v>
      </c>
      <c r="K57" s="8">
        <v>27079.361653374002</v>
      </c>
      <c r="L57" s="37">
        <v>2.1807228360516753E-3</v>
      </c>
      <c r="M57" s="37">
        <v>3.9927496629580936E-2</v>
      </c>
      <c r="N57" s="37">
        <v>7.7802852390919846E-3</v>
      </c>
      <c r="O57" s="59" t="s">
        <v>3720</v>
      </c>
    </row>
    <row r="58" spans="1:15" ht="15" x14ac:dyDescent="0.25">
      <c r="A58" s="59" t="s">
        <v>3721</v>
      </c>
      <c r="B58" s="9" t="s">
        <v>1704</v>
      </c>
      <c r="C58" s="3" t="s">
        <v>1705</v>
      </c>
      <c r="D58" s="3" t="s">
        <v>240</v>
      </c>
      <c r="E58" s="74" t="s">
        <v>3721</v>
      </c>
      <c r="F58" s="3" t="s">
        <v>1686</v>
      </c>
      <c r="G58" s="3" t="s">
        <v>51</v>
      </c>
      <c r="H58" s="8">
        <v>54304.982754999997</v>
      </c>
      <c r="I58" s="8">
        <v>9039</v>
      </c>
      <c r="J58" s="8">
        <v>0</v>
      </c>
      <c r="K58" s="8">
        <v>18770.591143909998</v>
      </c>
      <c r="L58" s="37">
        <v>1.2574259530900433E-4</v>
      </c>
      <c r="M58" s="37">
        <v>2.767652813338484E-2</v>
      </c>
      <c r="N58" s="37">
        <v>5.3930574536936136E-3</v>
      </c>
      <c r="O58" s="59" t="s">
        <v>3720</v>
      </c>
    </row>
    <row r="59" spans="1:15" ht="15" x14ac:dyDescent="0.25">
      <c r="A59" s="59" t="s">
        <v>3721</v>
      </c>
      <c r="B59" s="9" t="s">
        <v>1706</v>
      </c>
      <c r="C59" s="3" t="s">
        <v>1707</v>
      </c>
      <c r="D59" s="3" t="s">
        <v>240</v>
      </c>
      <c r="E59" s="74" t="s">
        <v>3721</v>
      </c>
      <c r="F59" s="3" t="s">
        <v>1686</v>
      </c>
      <c r="G59" s="3" t="s">
        <v>51</v>
      </c>
      <c r="H59" s="8">
        <v>266364.71179199999</v>
      </c>
      <c r="I59" s="8">
        <v>3317</v>
      </c>
      <c r="J59" s="8">
        <v>0</v>
      </c>
      <c r="K59" s="8">
        <v>33786.254082282998</v>
      </c>
      <c r="L59" s="37">
        <v>2.8877497848753362E-4</v>
      </c>
      <c r="M59" s="37">
        <v>4.9816556359940575E-2</v>
      </c>
      <c r="N59" s="37">
        <v>9.7072706988218602E-3</v>
      </c>
      <c r="O59" s="59" t="s">
        <v>3720</v>
      </c>
    </row>
    <row r="60" spans="1:15" ht="15" x14ac:dyDescent="0.25">
      <c r="A60" s="59" t="s">
        <v>3721</v>
      </c>
      <c r="B60" s="9" t="s">
        <v>3719</v>
      </c>
      <c r="C60" s="3" t="s">
        <v>1708</v>
      </c>
      <c r="D60" s="3" t="s">
        <v>240</v>
      </c>
      <c r="E60" s="74" t="s">
        <v>3721</v>
      </c>
      <c r="F60" s="3" t="s">
        <v>1686</v>
      </c>
      <c r="G60" s="3" t="s">
        <v>51</v>
      </c>
      <c r="H60" s="8">
        <v>22262.58569</v>
      </c>
      <c r="I60" s="8">
        <v>6034</v>
      </c>
      <c r="J60" s="8">
        <v>0</v>
      </c>
      <c r="K60" s="8">
        <v>5136.8725842060003</v>
      </c>
      <c r="L60" s="37">
        <v>2.2487460292929294E-3</v>
      </c>
      <c r="M60" s="37">
        <v>7.5741247307769041E-3</v>
      </c>
      <c r="N60" s="37">
        <v>1.4758964577370147E-3</v>
      </c>
      <c r="O60" s="59" t="s">
        <v>3720</v>
      </c>
    </row>
    <row r="61" spans="1:15" ht="15" x14ac:dyDescent="0.25">
      <c r="A61" s="59" t="s">
        <v>3721</v>
      </c>
      <c r="B61" s="9" t="s">
        <v>1709</v>
      </c>
      <c r="C61" s="3" t="s">
        <v>1710</v>
      </c>
      <c r="D61" s="3" t="s">
        <v>240</v>
      </c>
      <c r="E61" s="74" t="s">
        <v>3721</v>
      </c>
      <c r="F61" s="3" t="s">
        <v>1686</v>
      </c>
      <c r="G61" s="3" t="s">
        <v>51</v>
      </c>
      <c r="H61" s="8">
        <v>8256.3231699999997</v>
      </c>
      <c r="I61" s="8">
        <v>3640.9999999999995</v>
      </c>
      <c r="J61" s="8">
        <v>0</v>
      </c>
      <c r="K61" s="8">
        <v>1149.5430665849999</v>
      </c>
      <c r="L61" s="37">
        <v>1.9943113071527416E-4</v>
      </c>
      <c r="M61" s="37">
        <v>1.6949578614203382E-3</v>
      </c>
      <c r="N61" s="37">
        <v>3.3028005117459789E-4</v>
      </c>
      <c r="O61" s="59" t="s">
        <v>3720</v>
      </c>
    </row>
    <row r="62" spans="1:15" ht="15" x14ac:dyDescent="0.25">
      <c r="A62" s="59" t="s">
        <v>3721</v>
      </c>
      <c r="B62" s="9" t="s">
        <v>1711</v>
      </c>
      <c r="C62" s="3" t="s">
        <v>1712</v>
      </c>
      <c r="D62" s="3" t="s">
        <v>240</v>
      </c>
      <c r="E62" s="74" t="s">
        <v>3721</v>
      </c>
      <c r="F62" s="3" t="s">
        <v>1686</v>
      </c>
      <c r="G62" s="3" t="s">
        <v>51</v>
      </c>
      <c r="H62" s="8">
        <v>159297.892399</v>
      </c>
      <c r="I62" s="8">
        <v>3038</v>
      </c>
      <c r="J62" s="8">
        <v>0</v>
      </c>
      <c r="K62" s="8">
        <v>18506.133169261</v>
      </c>
      <c r="L62" s="37">
        <v>9.56801564051895E-4</v>
      </c>
      <c r="M62" s="37">
        <v>2.7286594831905112E-2</v>
      </c>
      <c r="N62" s="37">
        <v>5.3170749212078311E-3</v>
      </c>
      <c r="O62" s="59" t="s">
        <v>3720</v>
      </c>
    </row>
    <row r="63" spans="1:15" ht="15" x14ac:dyDescent="0.25">
      <c r="A63" s="59" t="s">
        <v>3721</v>
      </c>
      <c r="B63" s="9" t="s">
        <v>1713</v>
      </c>
      <c r="C63" s="3" t="s">
        <v>1714</v>
      </c>
      <c r="D63" s="3" t="s">
        <v>1586</v>
      </c>
      <c r="E63" s="74" t="s">
        <v>3721</v>
      </c>
      <c r="F63" s="3" t="s">
        <v>1686</v>
      </c>
      <c r="G63" s="3" t="s">
        <v>52</v>
      </c>
      <c r="H63" s="8">
        <v>11328.854864000001</v>
      </c>
      <c r="I63" s="8">
        <v>6232</v>
      </c>
      <c r="J63" s="8">
        <v>0</v>
      </c>
      <c r="K63" s="8">
        <v>344.53494633399998</v>
      </c>
      <c r="L63" s="37">
        <v>2.419145266526856E-5</v>
      </c>
      <c r="M63" s="37">
        <v>5.0800377367129059E-4</v>
      </c>
      <c r="N63" s="37">
        <v>9.898978386662883E-5</v>
      </c>
      <c r="O63" s="59" t="s">
        <v>3720</v>
      </c>
    </row>
    <row r="64" spans="1:15" ht="15" x14ac:dyDescent="0.25">
      <c r="A64" s="59" t="s">
        <v>3721</v>
      </c>
      <c r="B64" s="9" t="s">
        <v>1715</v>
      </c>
      <c r="C64" s="3" t="s">
        <v>1716</v>
      </c>
      <c r="D64" s="3" t="s">
        <v>240</v>
      </c>
      <c r="E64" s="74" t="s">
        <v>3721</v>
      </c>
      <c r="F64" s="3" t="s">
        <v>1686</v>
      </c>
      <c r="G64" s="3" t="s">
        <v>51</v>
      </c>
      <c r="H64" s="8">
        <v>50346.468952000003</v>
      </c>
      <c r="I64" s="8">
        <v>12874</v>
      </c>
      <c r="J64" s="8">
        <v>0</v>
      </c>
      <c r="K64" s="8">
        <v>24785.655275263001</v>
      </c>
      <c r="L64" s="37">
        <v>1.7188063905163029E-4</v>
      </c>
      <c r="M64" s="37">
        <v>3.6545513152512359E-2</v>
      </c>
      <c r="N64" s="37">
        <v>7.1212708167854438E-3</v>
      </c>
      <c r="O64" s="59" t="s">
        <v>3720</v>
      </c>
    </row>
    <row r="65" spans="1:15" ht="15" x14ac:dyDescent="0.25">
      <c r="A65" s="59" t="s">
        <v>3721</v>
      </c>
      <c r="B65" s="9" t="s">
        <v>1717</v>
      </c>
      <c r="C65" s="3" t="s">
        <v>1718</v>
      </c>
      <c r="D65" s="3" t="s">
        <v>875</v>
      </c>
      <c r="E65" s="74" t="s">
        <v>3721</v>
      </c>
      <c r="F65" s="3" t="s">
        <v>1686</v>
      </c>
      <c r="G65" s="3" t="s">
        <v>53</v>
      </c>
      <c r="H65" s="8">
        <v>162256.26076700006</v>
      </c>
      <c r="I65" s="8">
        <v>4911</v>
      </c>
      <c r="J65" s="8">
        <v>0</v>
      </c>
      <c r="K65" s="8">
        <v>22650.191116414</v>
      </c>
      <c r="L65" s="37">
        <v>2.4066280765754323E-3</v>
      </c>
      <c r="M65" s="37">
        <v>3.3396851854788939E-2</v>
      </c>
      <c r="N65" s="37">
        <v>6.5077216317501775E-3</v>
      </c>
      <c r="O65" s="59" t="s">
        <v>3720</v>
      </c>
    </row>
    <row r="66" spans="1:15" ht="15" x14ac:dyDescent="0.25">
      <c r="A66" s="59" t="s">
        <v>3721</v>
      </c>
      <c r="B66" s="9" t="s">
        <v>1719</v>
      </c>
      <c r="C66" s="3" t="s">
        <v>1720</v>
      </c>
      <c r="D66" s="3" t="s">
        <v>240</v>
      </c>
      <c r="E66" s="74" t="s">
        <v>3721</v>
      </c>
      <c r="F66" s="3" t="s">
        <v>1686</v>
      </c>
      <c r="G66" s="3" t="s">
        <v>51</v>
      </c>
      <c r="H66" s="8">
        <v>17470.969564999999</v>
      </c>
      <c r="I66" s="8">
        <v>10138</v>
      </c>
      <c r="J66" s="8">
        <v>0</v>
      </c>
      <c r="K66" s="8">
        <v>6773.095164546</v>
      </c>
      <c r="L66" s="37">
        <v>1.2283949182990452E-4</v>
      </c>
      <c r="M66" s="37">
        <v>9.9866731651905936E-3</v>
      </c>
      <c r="N66" s="37">
        <v>1.9460064460240594E-3</v>
      </c>
      <c r="O66" s="59" t="s">
        <v>3720</v>
      </c>
    </row>
    <row r="67" spans="1:15" ht="15" x14ac:dyDescent="0.25">
      <c r="A67" s="59" t="s">
        <v>3721</v>
      </c>
      <c r="B67" s="9" t="s">
        <v>1721</v>
      </c>
      <c r="C67" s="3" t="s">
        <v>1722</v>
      </c>
      <c r="D67" s="3" t="s">
        <v>240</v>
      </c>
      <c r="E67" s="74" t="s">
        <v>3721</v>
      </c>
      <c r="F67" s="3" t="s">
        <v>1686</v>
      </c>
      <c r="G67" s="3" t="s">
        <v>51</v>
      </c>
      <c r="H67" s="8">
        <v>38087.205098999999</v>
      </c>
      <c r="I67" s="8">
        <v>4007</v>
      </c>
      <c r="J67" s="8">
        <v>0</v>
      </c>
      <c r="K67" s="8">
        <v>5836.0140750639994</v>
      </c>
      <c r="L67" s="37">
        <v>9.3857085014785609E-4</v>
      </c>
      <c r="M67" s="37">
        <v>8.60498246949154E-3</v>
      </c>
      <c r="N67" s="37">
        <v>1.6767697386875465E-3</v>
      </c>
      <c r="O67" s="59" t="s">
        <v>3720</v>
      </c>
    </row>
    <row r="68" spans="1:15" ht="15" x14ac:dyDescent="0.25">
      <c r="A68" s="59" t="s">
        <v>3721</v>
      </c>
      <c r="B68" s="9" t="s">
        <v>1723</v>
      </c>
      <c r="C68" s="3" t="s">
        <v>1724</v>
      </c>
      <c r="D68" s="3" t="s">
        <v>240</v>
      </c>
      <c r="E68" s="74" t="s">
        <v>3721</v>
      </c>
      <c r="F68" s="3" t="s">
        <v>1686</v>
      </c>
      <c r="G68" s="3" t="s">
        <v>51</v>
      </c>
      <c r="H68" s="8">
        <v>9951.8181069999991</v>
      </c>
      <c r="I68" s="8">
        <v>8411</v>
      </c>
      <c r="J68" s="8">
        <v>0</v>
      </c>
      <c r="K68" s="8">
        <v>3200.8693377029999</v>
      </c>
      <c r="L68" s="37">
        <v>5.6544421062499992E-3</v>
      </c>
      <c r="M68" s="37">
        <v>4.7195610195243168E-3</v>
      </c>
      <c r="N68" s="37">
        <v>9.1965522596762798E-4</v>
      </c>
      <c r="O68" s="59" t="s">
        <v>3720</v>
      </c>
    </row>
    <row r="69" spans="1:15" ht="15" x14ac:dyDescent="0.25">
      <c r="A69" s="59" t="s">
        <v>3721</v>
      </c>
      <c r="B69" s="9" t="s">
        <v>1725</v>
      </c>
      <c r="C69" s="3" t="s">
        <v>1726</v>
      </c>
      <c r="D69" s="3" t="s">
        <v>240</v>
      </c>
      <c r="E69" s="74" t="s">
        <v>3721</v>
      </c>
      <c r="F69" s="3" t="s">
        <v>1686</v>
      </c>
      <c r="G69" s="3" t="s">
        <v>51</v>
      </c>
      <c r="H69" s="8">
        <v>24080.942578999999</v>
      </c>
      <c r="I69" s="8">
        <v>2815</v>
      </c>
      <c r="J69" s="8">
        <v>0</v>
      </c>
      <c r="K69" s="8">
        <v>2592.2075124789999</v>
      </c>
      <c r="L69" s="37">
        <v>2.2353051683839226E-4</v>
      </c>
      <c r="M69" s="37">
        <v>3.8221121325725132E-3</v>
      </c>
      <c r="N69" s="37">
        <v>7.447780381296703E-4</v>
      </c>
      <c r="O69" s="59" t="s">
        <v>3720</v>
      </c>
    </row>
    <row r="70" spans="1:15" ht="15" x14ac:dyDescent="0.25">
      <c r="A70" s="59" t="s">
        <v>3721</v>
      </c>
      <c r="B70" s="9" t="s">
        <v>1725</v>
      </c>
      <c r="C70" s="3" t="s">
        <v>1727</v>
      </c>
      <c r="D70" s="3" t="s">
        <v>240</v>
      </c>
      <c r="E70" s="74" t="s">
        <v>3721</v>
      </c>
      <c r="F70" s="3" t="s">
        <v>1686</v>
      </c>
      <c r="G70" s="3" t="s">
        <v>51</v>
      </c>
      <c r="H70" s="8">
        <v>34647.070444999998</v>
      </c>
      <c r="I70" s="8">
        <v>3101.9300000000003</v>
      </c>
      <c r="J70" s="8">
        <v>0</v>
      </c>
      <c r="K70" s="8">
        <v>4109.7593834830004</v>
      </c>
      <c r="L70" s="37">
        <v>3.8031910477497252E-3</v>
      </c>
      <c r="M70" s="37">
        <v>6.059685085374261E-3</v>
      </c>
      <c r="N70" s="37">
        <v>1.1807922460221128E-3</v>
      </c>
      <c r="O70" s="59" t="s">
        <v>3720</v>
      </c>
    </row>
    <row r="71" spans="1:15" ht="15" x14ac:dyDescent="0.25">
      <c r="A71" s="59" t="s">
        <v>3721</v>
      </c>
      <c r="B71" s="9" t="s">
        <v>1725</v>
      </c>
      <c r="C71" s="3" t="s">
        <v>1728</v>
      </c>
      <c r="D71" s="3" t="s">
        <v>240</v>
      </c>
      <c r="E71" s="74" t="s">
        <v>3721</v>
      </c>
      <c r="F71" s="3" t="s">
        <v>1686</v>
      </c>
      <c r="G71" s="3" t="s">
        <v>51</v>
      </c>
      <c r="H71" s="8">
        <v>51602.019811999999</v>
      </c>
      <c r="I71" s="8">
        <v>4208</v>
      </c>
      <c r="J71" s="8">
        <v>0</v>
      </c>
      <c r="K71" s="8">
        <v>8303.4832878790003</v>
      </c>
      <c r="L71" s="37">
        <v>3.8566531997010463E-3</v>
      </c>
      <c r="M71" s="37">
        <v>1.2243172687538663E-2</v>
      </c>
      <c r="N71" s="37">
        <v>2.3857086915371425E-3</v>
      </c>
      <c r="O71" s="59" t="s">
        <v>3720</v>
      </c>
    </row>
    <row r="72" spans="1:15" ht="15" x14ac:dyDescent="0.25">
      <c r="A72" s="59" t="s">
        <v>3721</v>
      </c>
      <c r="B72" s="9" t="s">
        <v>1729</v>
      </c>
      <c r="C72" s="3" t="s">
        <v>1730</v>
      </c>
      <c r="D72" s="3" t="s">
        <v>1589</v>
      </c>
      <c r="E72" s="74" t="s">
        <v>3721</v>
      </c>
      <c r="F72" s="3" t="s">
        <v>1686</v>
      </c>
      <c r="G72" s="3" t="s">
        <v>51</v>
      </c>
      <c r="H72" s="8">
        <v>135148.147127</v>
      </c>
      <c r="I72" s="8">
        <v>448.85</v>
      </c>
      <c r="J72" s="8">
        <v>0</v>
      </c>
      <c r="K72" s="8">
        <v>2319.6860408419998</v>
      </c>
      <c r="L72" s="37">
        <v>1.0880547192917204E-2</v>
      </c>
      <c r="M72" s="37">
        <v>3.4202895091459745E-3</v>
      </c>
      <c r="N72" s="37">
        <v>6.6647874842507731E-4</v>
      </c>
      <c r="O72" s="59" t="s">
        <v>3720</v>
      </c>
    </row>
    <row r="73" spans="1:15" ht="15" x14ac:dyDescent="0.25">
      <c r="A73" s="59" t="s">
        <v>3721</v>
      </c>
      <c r="B73" s="9" t="s">
        <v>1731</v>
      </c>
      <c r="C73" s="3" t="s">
        <v>1732</v>
      </c>
      <c r="D73" s="3" t="s">
        <v>240</v>
      </c>
      <c r="E73" s="74" t="s">
        <v>3721</v>
      </c>
      <c r="F73" s="3" t="s">
        <v>1686</v>
      </c>
      <c r="G73" s="3" t="s">
        <v>51</v>
      </c>
      <c r="H73" s="8">
        <v>5484.5575350000008</v>
      </c>
      <c r="I73" s="8">
        <v>3143</v>
      </c>
      <c r="J73" s="8">
        <v>0</v>
      </c>
      <c r="K73" s="8">
        <v>659.17975589399998</v>
      </c>
      <c r="L73" s="37">
        <v>3.4005863834124804E-4</v>
      </c>
      <c r="M73" s="37">
        <v>9.719356688921932E-4</v>
      </c>
      <c r="N73" s="37">
        <v>1.8939170687767441E-4</v>
      </c>
      <c r="O73" s="59" t="s">
        <v>3720</v>
      </c>
    </row>
    <row r="74" spans="1:15" ht="15" x14ac:dyDescent="0.25">
      <c r="A74" s="59" t="s">
        <v>3721</v>
      </c>
      <c r="B74" s="9" t="s">
        <v>1733</v>
      </c>
      <c r="C74" s="3" t="s">
        <v>1734</v>
      </c>
      <c r="D74" s="3" t="s">
        <v>1735</v>
      </c>
      <c r="E74" s="74" t="s">
        <v>3721</v>
      </c>
      <c r="F74" s="3" t="s">
        <v>1686</v>
      </c>
      <c r="G74" s="3" t="s">
        <v>51</v>
      </c>
      <c r="H74" s="8">
        <v>94382.551475999979</v>
      </c>
      <c r="I74" s="8">
        <v>2942</v>
      </c>
      <c r="J74" s="8">
        <v>0</v>
      </c>
      <c r="K74" s="8">
        <v>10618.233356680004</v>
      </c>
      <c r="L74" s="37">
        <v>1.6527774679881522E-4</v>
      </c>
      <c r="M74" s="37">
        <v>1.5656184292221702E-2</v>
      </c>
      <c r="N74" s="37">
        <v>3.0507692650841448E-3</v>
      </c>
      <c r="O74" s="59" t="s">
        <v>3720</v>
      </c>
    </row>
    <row r="75" spans="1:15" ht="15" x14ac:dyDescent="0.25">
      <c r="A75" s="59" t="s">
        <v>3721</v>
      </c>
      <c r="B75" s="9" t="s">
        <v>1736</v>
      </c>
      <c r="C75" s="3" t="s">
        <v>1737</v>
      </c>
      <c r="D75" s="3" t="s">
        <v>1589</v>
      </c>
      <c r="E75" s="74" t="s">
        <v>3721</v>
      </c>
      <c r="F75" s="3" t="s">
        <v>1686</v>
      </c>
      <c r="G75" s="3" t="s">
        <v>58</v>
      </c>
      <c r="H75" s="8">
        <v>1084133.8638609999</v>
      </c>
      <c r="I75" s="8">
        <v>742.2</v>
      </c>
      <c r="J75" s="8">
        <v>0</v>
      </c>
      <c r="K75" s="8">
        <v>37640.448868248008</v>
      </c>
      <c r="L75" s="37">
        <v>7.2620587126642972E-4</v>
      </c>
      <c r="M75" s="37">
        <v>5.5499421092728408E-2</v>
      </c>
      <c r="N75" s="37">
        <v>1.0814635605929728E-2</v>
      </c>
      <c r="O75" s="59" t="s">
        <v>3720</v>
      </c>
    </row>
    <row r="76" spans="1:15" ht="15" x14ac:dyDescent="0.25">
      <c r="A76" s="59" t="s">
        <v>3721</v>
      </c>
      <c r="B76" s="9" t="s">
        <v>1738</v>
      </c>
      <c r="C76" s="3" t="s">
        <v>1739</v>
      </c>
      <c r="D76" s="3" t="s">
        <v>875</v>
      </c>
      <c r="E76" s="74" t="s">
        <v>3721</v>
      </c>
      <c r="F76" s="3" t="s">
        <v>1686</v>
      </c>
      <c r="G76" s="3" t="s">
        <v>49</v>
      </c>
      <c r="H76" s="8">
        <v>154636.50994800002</v>
      </c>
      <c r="I76" s="8">
        <v>4186.5</v>
      </c>
      <c r="J76" s="8">
        <v>0</v>
      </c>
      <c r="K76" s="8">
        <v>26239.191787323995</v>
      </c>
      <c r="L76" s="37">
        <v>1.0880929793620751E-3</v>
      </c>
      <c r="M76" s="37">
        <v>3.8688697874854475E-2</v>
      </c>
      <c r="N76" s="37">
        <v>7.5388925027774526E-3</v>
      </c>
      <c r="O76" s="59" t="s">
        <v>3720</v>
      </c>
    </row>
    <row r="77" spans="1:15" ht="15" x14ac:dyDescent="0.25">
      <c r="A77" s="59" t="s">
        <v>3721</v>
      </c>
      <c r="B77" s="9" t="s">
        <v>1740</v>
      </c>
      <c r="C77" s="3" t="s">
        <v>1741</v>
      </c>
      <c r="D77" s="3" t="s">
        <v>240</v>
      </c>
      <c r="E77" s="74" t="s">
        <v>3721</v>
      </c>
      <c r="F77" s="3" t="s">
        <v>1686</v>
      </c>
      <c r="G77" s="3" t="s">
        <v>51</v>
      </c>
      <c r="H77" s="8">
        <v>16782.942633999999</v>
      </c>
      <c r="I77" s="8">
        <v>4850</v>
      </c>
      <c r="J77" s="8">
        <v>0</v>
      </c>
      <c r="K77" s="8">
        <v>3112.6316726939999</v>
      </c>
      <c r="L77" s="37">
        <v>1.606023218564593E-4</v>
      </c>
      <c r="M77" s="37">
        <v>4.5894579130572564E-3</v>
      </c>
      <c r="N77" s="37">
        <v>8.9430329148006116E-4</v>
      </c>
      <c r="O77" s="59" t="s">
        <v>3720</v>
      </c>
    </row>
    <row r="78" spans="1:15" ht="15" x14ac:dyDescent="0.25">
      <c r="A78" s="59" t="s">
        <v>3721</v>
      </c>
      <c r="B78" s="9" t="s">
        <v>1742</v>
      </c>
      <c r="C78" s="3" t="s">
        <v>1743</v>
      </c>
      <c r="D78" s="3" t="s">
        <v>875</v>
      </c>
      <c r="E78" s="74" t="s">
        <v>3721</v>
      </c>
      <c r="F78" s="3" t="s">
        <v>1686</v>
      </c>
      <c r="G78" s="3" t="s">
        <v>49</v>
      </c>
      <c r="H78" s="8">
        <v>43155.260618</v>
      </c>
      <c r="I78" s="8">
        <v>3268.5</v>
      </c>
      <c r="J78" s="8">
        <v>0</v>
      </c>
      <c r="K78" s="8">
        <v>5717.0178995030001</v>
      </c>
      <c r="L78" s="37">
        <v>6.4209582826960272E-3</v>
      </c>
      <c r="M78" s="37">
        <v>8.4295271002157706E-3</v>
      </c>
      <c r="N78" s="37">
        <v>1.6425804472235698E-3</v>
      </c>
      <c r="O78" s="59" t="s">
        <v>3720</v>
      </c>
    </row>
    <row r="79" spans="1:15" ht="15" x14ac:dyDescent="0.25">
      <c r="A79" s="59" t="s">
        <v>3721</v>
      </c>
      <c r="B79" s="9" t="s">
        <v>1744</v>
      </c>
      <c r="C79" s="3" t="s">
        <v>1745</v>
      </c>
      <c r="D79" s="3" t="s">
        <v>240</v>
      </c>
      <c r="E79" s="74" t="s">
        <v>3721</v>
      </c>
      <c r="F79" s="3" t="s">
        <v>1686</v>
      </c>
      <c r="G79" s="3" t="s">
        <v>51</v>
      </c>
      <c r="H79" s="8">
        <v>0.24571999999999999</v>
      </c>
      <c r="I79" s="8">
        <v>9237</v>
      </c>
      <c r="J79" s="8">
        <v>0</v>
      </c>
      <c r="K79" s="8">
        <v>8.6795090999999949E-2</v>
      </c>
      <c r="L79" s="37">
        <v>1.3239224137931034E-9</v>
      </c>
      <c r="M79" s="37">
        <v>1.2797608554169432E-7</v>
      </c>
      <c r="N79" s="37">
        <v>2.4937462484415918E-8</v>
      </c>
      <c r="O79" s="59" t="s">
        <v>3720</v>
      </c>
    </row>
    <row r="80" spans="1:15" ht="15" x14ac:dyDescent="0.25">
      <c r="A80" s="59" t="s">
        <v>3721</v>
      </c>
      <c r="B80" s="9" t="s">
        <v>1746</v>
      </c>
      <c r="C80" s="3" t="s">
        <v>1747</v>
      </c>
      <c r="D80" s="3" t="s">
        <v>1589</v>
      </c>
      <c r="E80" s="74" t="s">
        <v>3721</v>
      </c>
      <c r="F80" s="3" t="s">
        <v>1686</v>
      </c>
      <c r="G80" s="3" t="s">
        <v>51</v>
      </c>
      <c r="H80" s="8">
        <v>185275.823516</v>
      </c>
      <c r="I80" s="8">
        <v>769.6</v>
      </c>
      <c r="J80" s="8">
        <v>0</v>
      </c>
      <c r="K80" s="8">
        <v>5452.5755892599991</v>
      </c>
      <c r="L80" s="37">
        <v>6.2699094252453467E-4</v>
      </c>
      <c r="M80" s="37">
        <v>8.0396168953114234E-3</v>
      </c>
      <c r="N80" s="37">
        <v>1.5666024153441272E-3</v>
      </c>
      <c r="O80" s="59" t="s">
        <v>3720</v>
      </c>
    </row>
    <row r="81" spans="1:15" ht="15" x14ac:dyDescent="0.25">
      <c r="A81" s="59" t="s">
        <v>3721</v>
      </c>
      <c r="B81" s="9" t="s">
        <v>1748</v>
      </c>
      <c r="C81" s="3" t="s">
        <v>1749</v>
      </c>
      <c r="D81" s="3" t="s">
        <v>875</v>
      </c>
      <c r="E81" s="74" t="s">
        <v>3721</v>
      </c>
      <c r="F81" s="3" t="s">
        <v>1686</v>
      </c>
      <c r="G81" s="3" t="s">
        <v>54</v>
      </c>
      <c r="H81" s="8">
        <v>26464.464445999998</v>
      </c>
      <c r="I81" s="8">
        <v>3316000</v>
      </c>
      <c r="J81" s="8">
        <v>0</v>
      </c>
      <c r="K81" s="8">
        <v>22518.231709222</v>
      </c>
      <c r="L81" s="37">
        <v>7.6656221955029552E-4</v>
      </c>
      <c r="M81" s="37">
        <v>3.3202282689778963E-2</v>
      </c>
      <c r="N81" s="37">
        <v>6.4698078197084775E-3</v>
      </c>
      <c r="O81" s="59" t="s">
        <v>3720</v>
      </c>
    </row>
    <row r="82" spans="1:15" ht="15" x14ac:dyDescent="0.25">
      <c r="A82" s="59" t="s">
        <v>3721</v>
      </c>
      <c r="B82" s="9" t="s">
        <v>1750</v>
      </c>
      <c r="C82" s="3" t="s">
        <v>1751</v>
      </c>
      <c r="D82" s="3" t="s">
        <v>240</v>
      </c>
      <c r="E82" s="74" t="s">
        <v>3721</v>
      </c>
      <c r="F82" s="3" t="s">
        <v>1686</v>
      </c>
      <c r="G82" s="3" t="s">
        <v>51</v>
      </c>
      <c r="H82" s="8">
        <v>7347.1447260000004</v>
      </c>
      <c r="I82" s="8">
        <v>34126</v>
      </c>
      <c r="J82" s="8">
        <v>0</v>
      </c>
      <c r="K82" s="8">
        <v>9587.8639930710015</v>
      </c>
      <c r="L82" s="37">
        <v>3.971429581621622E-4</v>
      </c>
      <c r="M82" s="37">
        <v>1.4136943557549657E-2</v>
      </c>
      <c r="N82" s="37">
        <v>2.7547295115214572E-3</v>
      </c>
      <c r="O82" s="59" t="s">
        <v>3720</v>
      </c>
    </row>
    <row r="83" spans="1:15" ht="15" x14ac:dyDescent="0.25">
      <c r="A83" s="59" t="s">
        <v>3721</v>
      </c>
      <c r="B83" s="9" t="s">
        <v>1752</v>
      </c>
      <c r="C83" s="3" t="s">
        <v>1753</v>
      </c>
      <c r="D83" s="3" t="s">
        <v>875</v>
      </c>
      <c r="E83" s="74" t="s">
        <v>3721</v>
      </c>
      <c r="F83" s="3" t="s">
        <v>1686</v>
      </c>
      <c r="G83" s="3" t="s">
        <v>49</v>
      </c>
      <c r="H83" s="8">
        <v>4029.8720230000004</v>
      </c>
      <c r="I83" s="8">
        <v>6889</v>
      </c>
      <c r="J83" s="8">
        <v>0</v>
      </c>
      <c r="K83" s="8">
        <v>1125.2130442499999</v>
      </c>
      <c r="L83" s="37">
        <v>1.9235665980906922E-3</v>
      </c>
      <c r="M83" s="37">
        <v>1.6590841618400788E-3</v>
      </c>
      <c r="N83" s="37">
        <v>3.2328969017337417E-4</v>
      </c>
      <c r="O83" s="59" t="s">
        <v>3720</v>
      </c>
    </row>
    <row r="84" spans="1:15" ht="15" x14ac:dyDescent="0.25">
      <c r="A84" s="59" t="s">
        <v>3721</v>
      </c>
      <c r="B84" s="9" t="s">
        <v>1754</v>
      </c>
      <c r="C84" s="3" t="s">
        <v>1755</v>
      </c>
      <c r="D84" s="3" t="s">
        <v>875</v>
      </c>
      <c r="E84" s="74" t="s">
        <v>3721</v>
      </c>
      <c r="F84" s="3" t="s">
        <v>1686</v>
      </c>
      <c r="G84" s="3" t="s">
        <v>49</v>
      </c>
      <c r="H84" s="8">
        <v>9484.9426869999988</v>
      </c>
      <c r="I84" s="8">
        <v>8676.1</v>
      </c>
      <c r="J84" s="8">
        <v>0</v>
      </c>
      <c r="K84" s="8">
        <v>3335.3896678730002</v>
      </c>
      <c r="L84" s="37">
        <v>1.8312962773392851E-3</v>
      </c>
      <c r="M84" s="37">
        <v>4.9179061688016295E-3</v>
      </c>
      <c r="N84" s="37">
        <v>9.5830482755633562E-4</v>
      </c>
      <c r="O84" s="59" t="s">
        <v>3720</v>
      </c>
    </row>
    <row r="85" spans="1:15" ht="15" x14ac:dyDescent="0.25">
      <c r="A85" s="59" t="s">
        <v>3721</v>
      </c>
      <c r="B85" s="9" t="s">
        <v>1756</v>
      </c>
      <c r="C85" s="3" t="s">
        <v>1757</v>
      </c>
      <c r="D85" s="3" t="s">
        <v>875</v>
      </c>
      <c r="E85" s="74" t="s">
        <v>3721</v>
      </c>
      <c r="F85" s="3" t="s">
        <v>1686</v>
      </c>
      <c r="G85" s="3" t="s">
        <v>49</v>
      </c>
      <c r="H85" s="8">
        <v>1793.26848</v>
      </c>
      <c r="I85" s="8">
        <v>28970</v>
      </c>
      <c r="J85" s="8">
        <v>0</v>
      </c>
      <c r="K85" s="8">
        <v>2105.6254867350003</v>
      </c>
      <c r="L85" s="37">
        <v>8.4960841427014731E-3</v>
      </c>
      <c r="M85" s="37">
        <v>3.1046653019716325E-3</v>
      </c>
      <c r="N85" s="37">
        <v>6.0497611070750655E-4</v>
      </c>
      <c r="O85" s="59" t="s">
        <v>3720</v>
      </c>
    </row>
    <row r="86" spans="1:15" ht="15" x14ac:dyDescent="0.25">
      <c r="A86" s="59" t="s">
        <v>3721</v>
      </c>
      <c r="B86" s="9" t="s">
        <v>1758</v>
      </c>
      <c r="C86" s="3" t="s">
        <v>1759</v>
      </c>
      <c r="D86" s="3" t="s">
        <v>875</v>
      </c>
      <c r="E86" s="74" t="s">
        <v>3721</v>
      </c>
      <c r="F86" s="3" t="s">
        <v>1686</v>
      </c>
      <c r="G86" s="3" t="s">
        <v>54</v>
      </c>
      <c r="H86" s="8">
        <v>9239.2187849999991</v>
      </c>
      <c r="I86" s="8">
        <v>3301000</v>
      </c>
      <c r="J86" s="8">
        <v>0</v>
      </c>
      <c r="K86" s="8">
        <v>7825.9564666420001</v>
      </c>
      <c r="L86" s="37">
        <v>3.5122737680152294E-5</v>
      </c>
      <c r="M86" s="37">
        <v>1.1539077414188702E-2</v>
      </c>
      <c r="N86" s="37">
        <v>2.2485084529902406E-3</v>
      </c>
      <c r="O86" s="59" t="s">
        <v>3720</v>
      </c>
    </row>
    <row r="87" spans="1:15" ht="15" x14ac:dyDescent="0.25">
      <c r="A87" s="59" t="s">
        <v>3721</v>
      </c>
      <c r="B87" s="9" t="s">
        <v>1760</v>
      </c>
      <c r="C87" s="3" t="s">
        <v>1761</v>
      </c>
      <c r="D87" s="3" t="s">
        <v>875</v>
      </c>
      <c r="E87" s="74" t="s">
        <v>3721</v>
      </c>
      <c r="F87" s="3" t="s">
        <v>1686</v>
      </c>
      <c r="G87" s="3" t="s">
        <v>54</v>
      </c>
      <c r="H87" s="8">
        <v>447954.67674799997</v>
      </c>
      <c r="I87" s="8">
        <v>242750</v>
      </c>
      <c r="J87" s="8">
        <v>0</v>
      </c>
      <c r="K87" s="8">
        <v>27902.940030597001</v>
      </c>
      <c r="L87" s="37">
        <v>5.560586506939209E-5</v>
      </c>
      <c r="M87" s="37">
        <v>4.1141831860288629E-2</v>
      </c>
      <c r="N87" s="37">
        <v>8.016911005000505E-3</v>
      </c>
      <c r="O87" s="59" t="s">
        <v>3720</v>
      </c>
    </row>
    <row r="88" spans="1:15" ht="15" x14ac:dyDescent="0.25">
      <c r="A88" s="59" t="s">
        <v>3721</v>
      </c>
      <c r="B88" s="9" t="s">
        <v>1762</v>
      </c>
      <c r="C88" s="3" t="s">
        <v>1763</v>
      </c>
      <c r="D88" s="3" t="s">
        <v>1589</v>
      </c>
      <c r="E88" s="74" t="s">
        <v>3721</v>
      </c>
      <c r="F88" s="3" t="s">
        <v>1686</v>
      </c>
      <c r="G88" s="3" t="s">
        <v>51</v>
      </c>
      <c r="H88" s="8">
        <v>2948.6868469999999</v>
      </c>
      <c r="I88" s="8">
        <v>116206</v>
      </c>
      <c r="J88" s="8">
        <v>0</v>
      </c>
      <c r="K88" s="8">
        <v>13103.131164466999</v>
      </c>
      <c r="L88" s="37">
        <v>1.462976099209145E-3</v>
      </c>
      <c r="M88" s="37">
        <v>1.9320072315701247E-2</v>
      </c>
      <c r="N88" s="37">
        <v>3.764715700825488E-3</v>
      </c>
      <c r="O88" s="59" t="s">
        <v>3720</v>
      </c>
    </row>
    <row r="89" spans="1:15" ht="15" x14ac:dyDescent="0.25">
      <c r="A89" s="59" t="s">
        <v>3721</v>
      </c>
      <c r="B89" s="9" t="s">
        <v>1764</v>
      </c>
      <c r="C89" s="3" t="s">
        <v>1765</v>
      </c>
      <c r="D89" s="3" t="s">
        <v>240</v>
      </c>
      <c r="E89" s="74" t="s">
        <v>3721</v>
      </c>
      <c r="F89" s="3" t="s">
        <v>1686</v>
      </c>
      <c r="G89" s="3" t="s">
        <v>51</v>
      </c>
      <c r="H89" s="8">
        <v>71579.373196</v>
      </c>
      <c r="I89" s="8">
        <v>3407</v>
      </c>
      <c r="J89" s="8">
        <v>0</v>
      </c>
      <c r="K89" s="8">
        <v>9325.6241521299999</v>
      </c>
      <c r="L89" s="37">
        <v>5.9575008902205582E-4</v>
      </c>
      <c r="M89" s="37">
        <v>1.3750280810497454E-2</v>
      </c>
      <c r="N89" s="37">
        <v>2.6793842803564203E-3</v>
      </c>
      <c r="O89" s="59" t="s">
        <v>3720</v>
      </c>
    </row>
    <row r="90" spans="1:15" ht="15" x14ac:dyDescent="0.25">
      <c r="A90" s="59" t="s">
        <v>3721</v>
      </c>
      <c r="B90" s="9" t="s">
        <v>1766</v>
      </c>
      <c r="C90" s="3" t="s">
        <v>1767</v>
      </c>
      <c r="D90" s="3" t="s">
        <v>875</v>
      </c>
      <c r="E90" s="74" t="s">
        <v>3721</v>
      </c>
      <c r="F90" s="3" t="s">
        <v>1686</v>
      </c>
      <c r="G90" s="3" t="s">
        <v>49</v>
      </c>
      <c r="H90" s="8">
        <v>8108.8888279999992</v>
      </c>
      <c r="I90" s="8">
        <v>20215</v>
      </c>
      <c r="J90" s="8">
        <v>0</v>
      </c>
      <c r="K90" s="8">
        <v>6643.8896566499989</v>
      </c>
      <c r="L90" s="37">
        <v>2.9406668460562101E-3</v>
      </c>
      <c r="M90" s="37">
        <v>9.7961645207448305E-3</v>
      </c>
      <c r="N90" s="37">
        <v>1.9088838683665691E-3</v>
      </c>
      <c r="O90" s="59" t="s">
        <v>3720</v>
      </c>
    </row>
    <row r="91" spans="1:15" ht="15" x14ac:dyDescent="0.25">
      <c r="A91" s="59" t="s">
        <v>3721</v>
      </c>
      <c r="B91" s="9" t="s">
        <v>1768</v>
      </c>
      <c r="C91" s="3" t="s">
        <v>1769</v>
      </c>
      <c r="D91" s="3" t="s">
        <v>240</v>
      </c>
      <c r="E91" s="74" t="s">
        <v>3721</v>
      </c>
      <c r="F91" s="3" t="s">
        <v>1686</v>
      </c>
      <c r="G91" s="3" t="s">
        <v>51</v>
      </c>
      <c r="H91" s="8">
        <v>15578.895505</v>
      </c>
      <c r="I91" s="8">
        <v>7302</v>
      </c>
      <c r="J91" s="8">
        <v>0</v>
      </c>
      <c r="K91" s="8">
        <v>4350.0713119880002</v>
      </c>
      <c r="L91" s="37">
        <v>2.0946414124369748E-4</v>
      </c>
      <c r="M91" s="37">
        <v>6.414015953223059E-3</v>
      </c>
      <c r="N91" s="37">
        <v>1.2498372764795506E-3</v>
      </c>
      <c r="O91" s="59" t="s">
        <v>3720</v>
      </c>
    </row>
    <row r="92" spans="1:15" ht="15" x14ac:dyDescent="0.25">
      <c r="A92" s="59" t="s">
        <v>3721</v>
      </c>
      <c r="B92" s="9" t="s">
        <v>1770</v>
      </c>
      <c r="C92" s="3" t="s">
        <v>1771</v>
      </c>
      <c r="D92" s="3" t="s">
        <v>240</v>
      </c>
      <c r="E92" s="74" t="s">
        <v>3721</v>
      </c>
      <c r="F92" s="3" t="s">
        <v>1686</v>
      </c>
      <c r="G92" s="3" t="s">
        <v>51</v>
      </c>
      <c r="H92" s="8">
        <v>18920.740598</v>
      </c>
      <c r="I92" s="8">
        <v>5250</v>
      </c>
      <c r="J92" s="8">
        <v>0</v>
      </c>
      <c r="K92" s="8">
        <v>3798.5278824069997</v>
      </c>
      <c r="L92" s="37">
        <v>5.7772848001372821E-4</v>
      </c>
      <c r="M92" s="37">
        <v>5.6007859846754406E-3</v>
      </c>
      <c r="N92" s="37">
        <v>1.0913710150212579E-3</v>
      </c>
      <c r="O92" s="59" t="s">
        <v>3720</v>
      </c>
    </row>
    <row r="93" spans="1:15" ht="15" x14ac:dyDescent="0.25">
      <c r="A93" s="59" t="s">
        <v>3721</v>
      </c>
      <c r="B93" s="9" t="s">
        <v>1772</v>
      </c>
      <c r="C93" s="3" t="s">
        <v>1773</v>
      </c>
      <c r="D93" s="3" t="s">
        <v>875</v>
      </c>
      <c r="E93" s="74" t="s">
        <v>3721</v>
      </c>
      <c r="F93" s="3" t="s">
        <v>1686</v>
      </c>
      <c r="G93" s="3" t="s">
        <v>90</v>
      </c>
      <c r="H93" s="8">
        <v>33418.450924999997</v>
      </c>
      <c r="I93" s="8">
        <v>6342</v>
      </c>
      <c r="J93" s="8">
        <v>0</v>
      </c>
      <c r="K93" s="8">
        <v>5250.5969959410004</v>
      </c>
      <c r="L93" s="37">
        <v>4.6116901033814417E-4</v>
      </c>
      <c r="M93" s="37">
        <v>7.7418070832774299E-3</v>
      </c>
      <c r="N93" s="37">
        <v>1.5085710965734881E-3</v>
      </c>
      <c r="O93" s="59" t="s">
        <v>3720</v>
      </c>
    </row>
    <row r="94" spans="1:15" ht="15" x14ac:dyDescent="0.25">
      <c r="A94" s="59" t="s">
        <v>3721</v>
      </c>
      <c r="B94" s="9" t="s">
        <v>1774</v>
      </c>
      <c r="C94" s="3" t="s">
        <v>1775</v>
      </c>
      <c r="D94" s="3" t="s">
        <v>875</v>
      </c>
      <c r="E94" s="74" t="s">
        <v>3721</v>
      </c>
      <c r="F94" s="3" t="s">
        <v>1686</v>
      </c>
      <c r="G94" s="3" t="s">
        <v>49</v>
      </c>
      <c r="H94" s="8">
        <v>10639.845037999999</v>
      </c>
      <c r="I94" s="8">
        <v>14116</v>
      </c>
      <c r="J94" s="8">
        <v>0</v>
      </c>
      <c r="K94" s="8">
        <v>6087.4340816499998</v>
      </c>
      <c r="L94" s="37">
        <v>2.15700225799258E-2</v>
      </c>
      <c r="M94" s="37">
        <v>8.9756917791890597E-3</v>
      </c>
      <c r="N94" s="37">
        <v>1.7490062777571352E-3</v>
      </c>
      <c r="O94" s="59" t="s">
        <v>3720</v>
      </c>
    </row>
    <row r="95" spans="1:15" ht="15" x14ac:dyDescent="0.25">
      <c r="A95" s="59" t="s">
        <v>3721</v>
      </c>
      <c r="B95" s="9" t="s">
        <v>1776</v>
      </c>
      <c r="C95" s="3" t="s">
        <v>1777</v>
      </c>
      <c r="D95" s="3" t="s">
        <v>240</v>
      </c>
      <c r="E95" s="74" t="s">
        <v>3721</v>
      </c>
      <c r="F95" s="3" t="s">
        <v>1686</v>
      </c>
      <c r="G95" s="3" t="s">
        <v>51</v>
      </c>
      <c r="H95" s="8">
        <v>9976.3904970000003</v>
      </c>
      <c r="I95" s="8">
        <v>16393</v>
      </c>
      <c r="J95" s="8">
        <v>0</v>
      </c>
      <c r="K95" s="8">
        <v>6253.8831505199996</v>
      </c>
      <c r="L95" s="37">
        <v>3.4359179534495425E-5</v>
      </c>
      <c r="M95" s="37">
        <v>9.2211146485082756E-3</v>
      </c>
      <c r="N95" s="37">
        <v>1.7968294594911296E-3</v>
      </c>
      <c r="O95" s="59" t="s">
        <v>3720</v>
      </c>
    </row>
    <row r="96" spans="1:15" ht="15" x14ac:dyDescent="0.25">
      <c r="A96" s="59" t="s">
        <v>3721</v>
      </c>
      <c r="B96" s="9" t="s">
        <v>1778</v>
      </c>
      <c r="C96" s="3" t="s">
        <v>1779</v>
      </c>
      <c r="D96" s="3" t="s">
        <v>1586</v>
      </c>
      <c r="E96" s="74" t="s">
        <v>3721</v>
      </c>
      <c r="F96" s="3" t="s">
        <v>1686</v>
      </c>
      <c r="G96" s="3" t="s">
        <v>52</v>
      </c>
      <c r="H96" s="8">
        <v>554826.88281199988</v>
      </c>
      <c r="I96" s="8">
        <v>1844</v>
      </c>
      <c r="J96" s="8">
        <v>0</v>
      </c>
      <c r="K96" s="8">
        <v>4992.7317668480009</v>
      </c>
      <c r="L96" s="37">
        <v>8.0784427533924378E-5</v>
      </c>
      <c r="M96" s="37">
        <v>7.3615945362725047E-3</v>
      </c>
      <c r="N96" s="37">
        <v>1.434482753529502E-3</v>
      </c>
      <c r="O96" s="59" t="s">
        <v>3720</v>
      </c>
    </row>
    <row r="97" spans="1:15" ht="15" x14ac:dyDescent="0.25">
      <c r="A97" s="59" t="s">
        <v>3721</v>
      </c>
      <c r="B97" s="9" t="s">
        <v>1780</v>
      </c>
      <c r="C97" s="3" t="s">
        <v>1781</v>
      </c>
      <c r="D97" s="3" t="s">
        <v>875</v>
      </c>
      <c r="E97" s="74" t="s">
        <v>3721</v>
      </c>
      <c r="F97" s="3" t="s">
        <v>1686</v>
      </c>
      <c r="G97" s="3" t="s">
        <v>90</v>
      </c>
      <c r="H97" s="8">
        <v>24572.390385000002</v>
      </c>
      <c r="I97" s="8">
        <v>8843</v>
      </c>
      <c r="J97" s="8">
        <v>0</v>
      </c>
      <c r="K97" s="8">
        <v>5383.2328402510002</v>
      </c>
      <c r="L97" s="37">
        <v>1.7343963896019747E-4</v>
      </c>
      <c r="M97" s="37">
        <v>7.9373736292853297E-3</v>
      </c>
      <c r="N97" s="37">
        <v>1.5466792586073231E-3</v>
      </c>
      <c r="O97" s="59" t="s">
        <v>3720</v>
      </c>
    </row>
    <row r="98" spans="1:15" ht="15" x14ac:dyDescent="0.25">
      <c r="A98" s="59" t="s">
        <v>3721</v>
      </c>
      <c r="B98" s="9" t="s">
        <v>1782</v>
      </c>
      <c r="C98" s="3" t="s">
        <v>1783</v>
      </c>
      <c r="D98" s="3" t="s">
        <v>240</v>
      </c>
      <c r="E98" s="74" t="s">
        <v>3721</v>
      </c>
      <c r="F98" s="3" t="s">
        <v>1686</v>
      </c>
      <c r="G98" s="3" t="s">
        <v>51</v>
      </c>
      <c r="H98" s="8">
        <v>18652.164370999999</v>
      </c>
      <c r="I98" s="8">
        <v>23510</v>
      </c>
      <c r="J98" s="8">
        <v>0</v>
      </c>
      <c r="K98" s="8">
        <v>16768.713577667</v>
      </c>
      <c r="L98" s="37">
        <v>2.6836781621714632E-4</v>
      </c>
      <c r="M98" s="37">
        <v>2.4724835224145158E-2</v>
      </c>
      <c r="N98" s="37">
        <v>4.8178895941820817E-3</v>
      </c>
      <c r="O98" s="59" t="s">
        <v>3720</v>
      </c>
    </row>
    <row r="99" spans="1:15" ht="15" x14ac:dyDescent="0.25">
      <c r="A99" s="59" t="s">
        <v>3721</v>
      </c>
      <c r="B99" s="9" t="s">
        <v>1784</v>
      </c>
      <c r="C99" s="3" t="s">
        <v>1785</v>
      </c>
      <c r="D99" s="3" t="s">
        <v>240</v>
      </c>
      <c r="E99" s="74" t="s">
        <v>3721</v>
      </c>
      <c r="F99" s="3" t="s">
        <v>1686</v>
      </c>
      <c r="G99" s="3" t="s">
        <v>51</v>
      </c>
      <c r="H99" s="8">
        <v>25916.033267999996</v>
      </c>
      <c r="I99" s="8">
        <v>6688</v>
      </c>
      <c r="J99" s="8">
        <v>0</v>
      </c>
      <c r="K99" s="8">
        <v>6628.002701509</v>
      </c>
      <c r="L99" s="37">
        <v>2.713489759248767E-4</v>
      </c>
      <c r="M99" s="37">
        <v>9.7727398050530007E-3</v>
      </c>
      <c r="N99" s="37">
        <v>1.9043193204957656E-3</v>
      </c>
      <c r="O99" s="59" t="s">
        <v>3720</v>
      </c>
    </row>
    <row r="100" spans="1:15" ht="15" x14ac:dyDescent="0.25">
      <c r="A100" s="59" t="s">
        <v>3721</v>
      </c>
      <c r="B100" s="9" t="s">
        <v>1786</v>
      </c>
      <c r="C100" s="3" t="s">
        <v>1787</v>
      </c>
      <c r="D100" s="3" t="s">
        <v>240</v>
      </c>
      <c r="E100" s="74" t="s">
        <v>3721</v>
      </c>
      <c r="F100" s="3" t="s">
        <v>1686</v>
      </c>
      <c r="G100" s="3" t="s">
        <v>51</v>
      </c>
      <c r="H100" s="8">
        <v>118476.91058099999</v>
      </c>
      <c r="I100" s="8">
        <v>2667</v>
      </c>
      <c r="J100" s="8">
        <v>0</v>
      </c>
      <c r="K100" s="8">
        <v>12082.995680262005</v>
      </c>
      <c r="L100" s="37">
        <v>1.569230603721854E-3</v>
      </c>
      <c r="M100" s="37">
        <v>1.7815921049925906E-2</v>
      </c>
      <c r="N100" s="37">
        <v>3.4716162861779076E-3</v>
      </c>
      <c r="O100" s="59" t="s">
        <v>3720</v>
      </c>
    </row>
    <row r="101" spans="1:15" ht="15" x14ac:dyDescent="0.25">
      <c r="A101" s="59" t="s">
        <v>3721</v>
      </c>
      <c r="B101" s="9" t="s">
        <v>1788</v>
      </c>
      <c r="C101" s="3" t="s">
        <v>1789</v>
      </c>
      <c r="D101" s="3" t="s">
        <v>1589</v>
      </c>
      <c r="E101" s="74" t="s">
        <v>3721</v>
      </c>
      <c r="F101" s="3" t="s">
        <v>1686</v>
      </c>
      <c r="G101" s="3" t="s">
        <v>51</v>
      </c>
      <c r="H101" s="8">
        <v>55410.740321000005</v>
      </c>
      <c r="I101" s="8">
        <v>4864.5</v>
      </c>
      <c r="J101" s="8">
        <v>0</v>
      </c>
      <c r="K101" s="8">
        <v>10307.421690372001</v>
      </c>
      <c r="L101" s="37">
        <v>5.8851586609504601E-4</v>
      </c>
      <c r="M101" s="37">
        <v>1.5197904222041354E-2</v>
      </c>
      <c r="N101" s="37">
        <v>2.9614686585754811E-3</v>
      </c>
      <c r="O101" s="59" t="s">
        <v>3720</v>
      </c>
    </row>
    <row r="102" spans="1:15" ht="15" x14ac:dyDescent="0.25">
      <c r="A102" s="59" t="s">
        <v>3721</v>
      </c>
      <c r="B102" s="9" t="s">
        <v>1790</v>
      </c>
      <c r="C102" s="3" t="s">
        <v>1791</v>
      </c>
      <c r="D102" s="3" t="s">
        <v>875</v>
      </c>
      <c r="E102" s="74" t="s">
        <v>3721</v>
      </c>
      <c r="F102" s="3" t="s">
        <v>1686</v>
      </c>
      <c r="G102" s="3" t="s">
        <v>49</v>
      </c>
      <c r="H102" s="8">
        <v>69195.851325000011</v>
      </c>
      <c r="I102" s="8">
        <v>7703</v>
      </c>
      <c r="J102" s="8">
        <v>0</v>
      </c>
      <c r="K102" s="8">
        <v>21603.657017364996</v>
      </c>
      <c r="L102" s="37">
        <v>1.4660871036136554E-3</v>
      </c>
      <c r="M102" s="37">
        <v>3.1853776827859184E-2</v>
      </c>
      <c r="N102" s="37">
        <v>6.2070375200911831E-3</v>
      </c>
      <c r="O102" s="59" t="s">
        <v>3720</v>
      </c>
    </row>
    <row r="103" spans="1:15" ht="17.45" customHeight="1" x14ac:dyDescent="0.2">
      <c r="A103" s="60" t="s">
        <v>3722</v>
      </c>
      <c r="B103" s="40"/>
      <c r="C103" s="41"/>
      <c r="D103" s="41"/>
      <c r="E103" s="41"/>
      <c r="F103" s="41"/>
      <c r="G103" s="41"/>
      <c r="H103" s="12"/>
      <c r="I103" s="12"/>
      <c r="J103" s="12"/>
      <c r="K103" s="12"/>
      <c r="L103" s="12"/>
      <c r="M103" s="12"/>
      <c r="N103" s="12"/>
    </row>
    <row r="104" spans="1:15" ht="15" x14ac:dyDescent="0.25">
      <c r="A104" s="59" t="s">
        <v>3721</v>
      </c>
      <c r="B104" s="7" t="s">
        <v>1792</v>
      </c>
      <c r="C104" s="71" t="s">
        <v>3721</v>
      </c>
      <c r="D104" s="71" t="s">
        <v>3721</v>
      </c>
      <c r="E104" s="71" t="s">
        <v>3721</v>
      </c>
      <c r="F104" s="71" t="s">
        <v>3721</v>
      </c>
      <c r="G104" s="71" t="s">
        <v>3721</v>
      </c>
      <c r="H104" s="78" t="s">
        <v>3721</v>
      </c>
      <c r="I104" s="78" t="s">
        <v>3721</v>
      </c>
      <c r="J104" s="8">
        <v>0</v>
      </c>
      <c r="K104" s="8">
        <v>0</v>
      </c>
      <c r="L104" s="72" t="s">
        <v>3721</v>
      </c>
      <c r="M104" s="37">
        <v>0</v>
      </c>
      <c r="N104" s="37">
        <v>0</v>
      </c>
      <c r="O104" s="59" t="s">
        <v>3720</v>
      </c>
    </row>
    <row r="105" spans="1:15" ht="15" x14ac:dyDescent="0.25">
      <c r="A105" s="59" t="s">
        <v>3721</v>
      </c>
      <c r="B105" s="79" t="s">
        <v>3721</v>
      </c>
      <c r="C105" s="74" t="s">
        <v>3721</v>
      </c>
      <c r="D105" s="3" t="s">
        <v>86</v>
      </c>
      <c r="E105" s="3" t="s">
        <v>86</v>
      </c>
      <c r="F105" s="3" t="s">
        <v>86</v>
      </c>
      <c r="G105" s="3" t="s">
        <v>86</v>
      </c>
      <c r="H105" s="8">
        <v>0</v>
      </c>
      <c r="I105" s="8">
        <v>0</v>
      </c>
      <c r="J105" s="8">
        <v>0</v>
      </c>
      <c r="K105" s="8">
        <v>0</v>
      </c>
      <c r="L105" s="37">
        <v>0</v>
      </c>
      <c r="M105" s="37">
        <v>0</v>
      </c>
      <c r="N105" s="37">
        <v>0</v>
      </c>
      <c r="O105" s="59" t="s">
        <v>3720</v>
      </c>
    </row>
    <row r="106" spans="1:15" ht="17.45" customHeight="1" x14ac:dyDescent="0.2">
      <c r="A106" s="60" t="s">
        <v>3722</v>
      </c>
      <c r="B106" s="40"/>
      <c r="C106" s="41"/>
      <c r="D106" s="41"/>
      <c r="E106" s="41"/>
      <c r="F106" s="41"/>
      <c r="G106" s="41"/>
      <c r="H106" s="12"/>
      <c r="I106" s="12"/>
      <c r="J106" s="12"/>
      <c r="K106" s="12"/>
      <c r="L106" s="12"/>
      <c r="M106" s="12"/>
      <c r="N106" s="12"/>
    </row>
    <row r="107" spans="1:15" ht="15" x14ac:dyDescent="0.25">
      <c r="A107" s="59" t="s">
        <v>3721</v>
      </c>
      <c r="B107" s="7" t="s">
        <v>1681</v>
      </c>
      <c r="C107" s="71" t="s">
        <v>3721</v>
      </c>
      <c r="D107" s="71" t="s">
        <v>3721</v>
      </c>
      <c r="E107" s="71" t="s">
        <v>3721</v>
      </c>
      <c r="F107" s="71" t="s">
        <v>3721</v>
      </c>
      <c r="G107" s="71" t="s">
        <v>3721</v>
      </c>
      <c r="H107" s="78" t="s">
        <v>3721</v>
      </c>
      <c r="I107" s="78" t="s">
        <v>3721</v>
      </c>
      <c r="J107" s="8">
        <v>0</v>
      </c>
      <c r="K107" s="8">
        <v>0</v>
      </c>
      <c r="L107" s="72" t="s">
        <v>3721</v>
      </c>
      <c r="M107" s="37">
        <v>0</v>
      </c>
      <c r="N107" s="37">
        <v>0</v>
      </c>
      <c r="O107" s="59" t="s">
        <v>3720</v>
      </c>
    </row>
    <row r="108" spans="1:15" ht="15" x14ac:dyDescent="0.25">
      <c r="A108" s="59" t="s">
        <v>3721</v>
      </c>
      <c r="B108" s="79" t="s">
        <v>3721</v>
      </c>
      <c r="C108" s="74" t="s">
        <v>3721</v>
      </c>
      <c r="D108" s="3" t="s">
        <v>86</v>
      </c>
      <c r="E108" s="3" t="s">
        <v>86</v>
      </c>
      <c r="F108" s="3" t="s">
        <v>86</v>
      </c>
      <c r="G108" s="3" t="s">
        <v>86</v>
      </c>
      <c r="H108" s="8">
        <v>0</v>
      </c>
      <c r="I108" s="8">
        <v>0</v>
      </c>
      <c r="J108" s="8">
        <v>0</v>
      </c>
      <c r="K108" s="8">
        <v>0</v>
      </c>
      <c r="L108" s="37">
        <v>0</v>
      </c>
      <c r="M108" s="37">
        <v>0</v>
      </c>
      <c r="N108" s="37">
        <v>0</v>
      </c>
      <c r="O108" s="59" t="s">
        <v>3720</v>
      </c>
    </row>
    <row r="109" spans="1:15" ht="17.45" customHeight="1" x14ac:dyDescent="0.2">
      <c r="A109" s="60" t="s">
        <v>3722</v>
      </c>
      <c r="B109" s="40"/>
      <c r="C109" s="41"/>
      <c r="D109" s="41"/>
      <c r="E109" s="41"/>
      <c r="F109" s="41"/>
      <c r="G109" s="41"/>
      <c r="H109" s="12"/>
      <c r="I109" s="12"/>
      <c r="J109" s="12"/>
      <c r="K109" s="12"/>
      <c r="L109" s="12"/>
      <c r="M109" s="12"/>
      <c r="N109" s="12"/>
    </row>
    <row r="110" spans="1:15" ht="15" x14ac:dyDescent="0.25">
      <c r="A110" s="59" t="s">
        <v>3721</v>
      </c>
      <c r="B110" s="7" t="s">
        <v>1682</v>
      </c>
      <c r="C110" s="71" t="s">
        <v>3721</v>
      </c>
      <c r="D110" s="71" t="s">
        <v>3721</v>
      </c>
      <c r="E110" s="71" t="s">
        <v>3721</v>
      </c>
      <c r="F110" s="71" t="s">
        <v>3721</v>
      </c>
      <c r="G110" s="71" t="s">
        <v>3721</v>
      </c>
      <c r="H110" s="78" t="s">
        <v>3721</v>
      </c>
      <c r="I110" s="78" t="s">
        <v>3721</v>
      </c>
      <c r="J110" s="8">
        <v>0</v>
      </c>
      <c r="K110" s="8">
        <v>0</v>
      </c>
      <c r="L110" s="72" t="s">
        <v>3721</v>
      </c>
      <c r="M110" s="37">
        <v>0</v>
      </c>
      <c r="N110" s="37">
        <v>0</v>
      </c>
      <c r="O110" s="59" t="s">
        <v>3720</v>
      </c>
    </row>
    <row r="111" spans="1:15" ht="15" x14ac:dyDescent="0.25">
      <c r="A111" s="59" t="s">
        <v>3721</v>
      </c>
      <c r="B111" s="79" t="s">
        <v>3721</v>
      </c>
      <c r="C111" s="74" t="s">
        <v>3721</v>
      </c>
      <c r="D111" s="3" t="s">
        <v>86</v>
      </c>
      <c r="E111" s="3" t="s">
        <v>86</v>
      </c>
      <c r="F111" s="3" t="s">
        <v>86</v>
      </c>
      <c r="G111" s="3" t="s">
        <v>86</v>
      </c>
      <c r="H111" s="8">
        <v>0</v>
      </c>
      <c r="I111" s="8">
        <v>0</v>
      </c>
      <c r="J111" s="8">
        <v>0</v>
      </c>
      <c r="K111" s="8">
        <v>0</v>
      </c>
      <c r="L111" s="37">
        <v>0</v>
      </c>
      <c r="M111" s="37">
        <v>0</v>
      </c>
      <c r="N111" s="37">
        <v>0</v>
      </c>
      <c r="O111" s="59" t="s">
        <v>3720</v>
      </c>
    </row>
    <row r="112" spans="1:15" ht="17.45" customHeight="1" x14ac:dyDescent="0.2">
      <c r="A112" s="60" t="s">
        <v>3722</v>
      </c>
      <c r="B112" s="40"/>
      <c r="C112" s="41"/>
      <c r="D112" s="41"/>
      <c r="E112" s="41"/>
      <c r="F112" s="41"/>
      <c r="G112" s="41"/>
      <c r="H112" s="12"/>
      <c r="I112" s="12"/>
      <c r="J112" s="12"/>
      <c r="K112" s="12"/>
      <c r="L112" s="12"/>
      <c r="M112" s="12"/>
      <c r="N112" s="12"/>
    </row>
    <row r="113" spans="1:14" ht="17.45" customHeight="1" x14ac:dyDescent="0.2">
      <c r="A113" s="60" t="s">
        <v>3722</v>
      </c>
      <c r="B113" s="30"/>
      <c r="C113" s="43"/>
      <c r="D113" s="43"/>
      <c r="E113" s="43"/>
      <c r="F113" s="43"/>
      <c r="G113" s="43"/>
      <c r="H113" s="44"/>
      <c r="I113" s="44"/>
      <c r="J113" s="44"/>
      <c r="K113" s="44"/>
      <c r="L113" s="44"/>
      <c r="M113" s="44"/>
      <c r="N113" s="44"/>
    </row>
    <row r="114" spans="1:14" ht="17.45" customHeight="1" x14ac:dyDescent="0.2">
      <c r="A114" s="60" t="s">
        <v>3722</v>
      </c>
    </row>
    <row r="115" spans="1:14" x14ac:dyDescent="0.2">
      <c r="A115" s="59" t="s">
        <v>3721</v>
      </c>
      <c r="B115" s="32" t="s">
        <v>63</v>
      </c>
      <c r="C115" s="59" t="s">
        <v>3720</v>
      </c>
    </row>
    <row r="116" spans="1:14" ht="17.45" customHeight="1" x14ac:dyDescent="0.2">
      <c r="A116" s="60" t="s">
        <v>3722</v>
      </c>
    </row>
    <row r="117" spans="1:14" x14ac:dyDescent="0.2">
      <c r="A117" s="59" t="s">
        <v>3721</v>
      </c>
      <c r="B117" s="33" t="s">
        <v>64</v>
      </c>
      <c r="C117" s="59" t="s">
        <v>3720</v>
      </c>
    </row>
    <row r="118" spans="1:14" ht="85.5" x14ac:dyDescent="0.2">
      <c r="A118" s="60" t="s">
        <v>3729</v>
      </c>
    </row>
  </sheetData>
  <hyperlinks>
    <hyperlink ref="B117" r:id="rId1" xr:uid="{00000000-0004-0000-0600-000000000000}"/>
  </hyperlinks>
  <pageMargins left="0.7" right="0.7" top="0.75" bottom="0.75" header="0.3" footer="0.3"/>
  <pageSetup paperSize="9" orientation="portrait"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גיליון8"/>
  <dimension ref="A1:P74"/>
  <sheetViews>
    <sheetView showGridLines="0" rightToLeft="1" zoomScale="80" zoomScaleNormal="80" workbookViewId="0">
      <pane ySplit="10" topLeftCell="A11" activePane="bottomLeft" state="frozen"/>
      <selection pane="bottomLeft" activeCell="Q2" sqref="Q2:XFD64"/>
    </sheetView>
  </sheetViews>
  <sheetFormatPr defaultColWidth="0" defaultRowHeight="14.25" zeroHeight="1" x14ac:dyDescent="0.2"/>
  <cols>
    <col min="1" max="1" width="8.625" customWidth="1"/>
    <col min="2" max="2" width="43.625" bestFit="1" customWidth="1"/>
    <col min="3" max="3" width="25" customWidth="1"/>
    <col min="4" max="4" width="16.25" customWidth="1"/>
    <col min="5" max="5" width="22.5" bestFit="1" customWidth="1"/>
    <col min="6" max="15" width="16.25" customWidth="1"/>
    <col min="16" max="16" width="8.625" customWidth="1"/>
    <col min="17" max="16384" width="8.625" hidden="1"/>
  </cols>
  <sheetData>
    <row r="1" spans="1:16" ht="18" x14ac:dyDescent="0.25">
      <c r="A1" s="59" t="s">
        <v>3721</v>
      </c>
      <c r="B1" s="20" t="s">
        <v>36</v>
      </c>
      <c r="C1" s="20" t="s">
        <v>37</v>
      </c>
      <c r="D1" s="58" t="s">
        <v>3720</v>
      </c>
      <c r="E1" s="21"/>
      <c r="F1" s="21"/>
      <c r="G1" s="21"/>
      <c r="H1" s="21"/>
      <c r="I1" s="21"/>
      <c r="J1" s="21"/>
      <c r="K1" s="21"/>
      <c r="L1" s="21"/>
      <c r="M1" s="21"/>
      <c r="N1" s="21"/>
      <c r="O1" s="21"/>
    </row>
    <row r="2" spans="1:16" ht="18" x14ac:dyDescent="0.25">
      <c r="A2" s="59" t="s">
        <v>3721</v>
      </c>
      <c r="B2" s="20" t="s">
        <v>38</v>
      </c>
      <c r="C2" s="20" t="s">
        <v>39</v>
      </c>
      <c r="D2" s="58" t="s">
        <v>3720</v>
      </c>
      <c r="E2" s="21"/>
      <c r="F2" s="21"/>
      <c r="G2" s="21"/>
      <c r="H2" s="21"/>
      <c r="I2" s="21"/>
      <c r="J2" s="21"/>
      <c r="K2" s="21"/>
      <c r="L2" s="21"/>
      <c r="M2" s="21"/>
      <c r="N2" s="21"/>
      <c r="O2" s="21"/>
    </row>
    <row r="3" spans="1:16" ht="18" x14ac:dyDescent="0.25">
      <c r="A3" s="59" t="s">
        <v>3721</v>
      </c>
      <c r="B3" s="20" t="s">
        <v>40</v>
      </c>
      <c r="C3" s="20" t="s">
        <v>3709</v>
      </c>
      <c r="D3" s="58" t="s">
        <v>3720</v>
      </c>
      <c r="E3" s="21"/>
      <c r="F3" s="21"/>
      <c r="G3" s="21"/>
      <c r="H3" s="21"/>
      <c r="I3" s="21"/>
      <c r="J3" s="21"/>
      <c r="K3" s="21"/>
      <c r="L3" s="21"/>
      <c r="M3" s="21"/>
      <c r="N3" s="21"/>
      <c r="O3" s="21"/>
    </row>
    <row r="4" spans="1:16" ht="18" x14ac:dyDescent="0.25">
      <c r="A4" s="59" t="s">
        <v>3721</v>
      </c>
      <c r="B4" s="20" t="s">
        <v>41</v>
      </c>
      <c r="C4" s="20">
        <v>214</v>
      </c>
      <c r="D4" s="58" t="s">
        <v>3720</v>
      </c>
      <c r="E4" s="21"/>
      <c r="F4" s="21"/>
      <c r="G4" s="21"/>
      <c r="H4" s="21"/>
      <c r="I4" s="21"/>
      <c r="J4" s="21"/>
      <c r="K4" s="21"/>
      <c r="L4" s="21"/>
      <c r="M4" s="21"/>
      <c r="N4" s="21"/>
      <c r="O4" s="21"/>
    </row>
    <row r="5" spans="1:16" ht="17.45" customHeight="1" x14ac:dyDescent="0.55000000000000004">
      <c r="A5" s="60" t="s">
        <v>3722</v>
      </c>
      <c r="B5" s="24"/>
      <c r="C5" s="24"/>
      <c r="D5" s="24"/>
      <c r="E5" s="24"/>
      <c r="F5" s="24"/>
      <c r="G5" s="24"/>
      <c r="H5" s="24"/>
      <c r="I5" s="24"/>
      <c r="J5" s="24"/>
      <c r="K5" s="24"/>
      <c r="L5" s="24"/>
      <c r="M5" s="24"/>
      <c r="N5" s="24"/>
      <c r="O5" s="24"/>
    </row>
    <row r="6" spans="1:16" ht="15" x14ac:dyDescent="0.2">
      <c r="A6" s="59" t="s">
        <v>3721</v>
      </c>
      <c r="B6" s="45" t="s">
        <v>245</v>
      </c>
      <c r="C6" s="61" t="s">
        <v>3720</v>
      </c>
      <c r="D6" s="23"/>
      <c r="E6" s="23"/>
      <c r="F6" s="23"/>
      <c r="G6" s="23"/>
      <c r="H6" s="23"/>
      <c r="I6" s="23"/>
      <c r="J6" s="23"/>
      <c r="K6" s="23"/>
      <c r="L6" s="23"/>
      <c r="M6" s="23"/>
      <c r="N6" s="23"/>
      <c r="O6" s="23"/>
    </row>
    <row r="7" spans="1:16" ht="15" x14ac:dyDescent="0.2">
      <c r="A7" s="59" t="s">
        <v>3721</v>
      </c>
      <c r="B7" s="45" t="s">
        <v>1850</v>
      </c>
      <c r="C7" s="61" t="s">
        <v>3720</v>
      </c>
      <c r="D7" s="23"/>
      <c r="E7" s="23"/>
      <c r="F7" s="23"/>
      <c r="G7" s="23"/>
      <c r="H7" s="23"/>
      <c r="I7" s="23"/>
      <c r="J7" s="23"/>
      <c r="K7" s="23"/>
      <c r="L7" s="23"/>
      <c r="M7" s="23"/>
      <c r="N7" s="23"/>
      <c r="O7" s="23"/>
    </row>
    <row r="8" spans="1:16" ht="30" x14ac:dyDescent="0.2">
      <c r="A8" s="59" t="s">
        <v>3721</v>
      </c>
      <c r="B8" s="45" t="s">
        <v>116</v>
      </c>
      <c r="C8" s="25" t="s">
        <v>65</v>
      </c>
      <c r="D8" s="25" t="s">
        <v>131</v>
      </c>
      <c r="E8" s="25" t="s">
        <v>66</v>
      </c>
      <c r="F8" s="25" t="s">
        <v>259</v>
      </c>
      <c r="G8" s="25" t="s">
        <v>117</v>
      </c>
      <c r="H8" s="25" t="s">
        <v>67</v>
      </c>
      <c r="I8" s="25" t="s">
        <v>68</v>
      </c>
      <c r="J8" s="25" t="s">
        <v>133</v>
      </c>
      <c r="K8" s="25" t="s">
        <v>134</v>
      </c>
      <c r="L8" s="25" t="s">
        <v>69</v>
      </c>
      <c r="M8" s="25" t="s">
        <v>135</v>
      </c>
      <c r="N8" s="25" t="s">
        <v>120</v>
      </c>
      <c r="O8" s="25" t="s">
        <v>121</v>
      </c>
      <c r="P8" s="59" t="s">
        <v>3720</v>
      </c>
    </row>
    <row r="9" spans="1:16" ht="28.5" x14ac:dyDescent="0.2">
      <c r="A9" s="59" t="s">
        <v>3721</v>
      </c>
      <c r="B9" s="64" t="s">
        <v>3721</v>
      </c>
      <c r="C9" s="75" t="s">
        <v>3721</v>
      </c>
      <c r="D9" s="75" t="s">
        <v>3721</v>
      </c>
      <c r="E9" s="75" t="s">
        <v>3721</v>
      </c>
      <c r="F9" s="75" t="s">
        <v>3721</v>
      </c>
      <c r="G9" s="75" t="s">
        <v>3721</v>
      </c>
      <c r="H9" s="75" t="s">
        <v>3721</v>
      </c>
      <c r="I9" s="75" t="s">
        <v>3721</v>
      </c>
      <c r="J9" s="47" t="s">
        <v>251</v>
      </c>
      <c r="K9" s="75" t="s">
        <v>3721</v>
      </c>
      <c r="L9" s="47" t="s">
        <v>43</v>
      </c>
      <c r="M9" s="47" t="s">
        <v>44</v>
      </c>
      <c r="N9" s="47" t="s">
        <v>44</v>
      </c>
      <c r="O9" s="47" t="s">
        <v>44</v>
      </c>
      <c r="P9" s="59" t="s">
        <v>3720</v>
      </c>
    </row>
    <row r="10" spans="1:16"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47" t="s">
        <v>253</v>
      </c>
      <c r="O10" s="47" t="s">
        <v>254</v>
      </c>
      <c r="P10" s="59" t="s">
        <v>3720</v>
      </c>
    </row>
    <row r="11" spans="1:16" ht="15" x14ac:dyDescent="0.25">
      <c r="A11" s="59" t="s">
        <v>3721</v>
      </c>
      <c r="B11" s="14" t="s">
        <v>1849</v>
      </c>
      <c r="C11" s="67" t="s">
        <v>3721</v>
      </c>
      <c r="D11" s="67" t="s">
        <v>3721</v>
      </c>
      <c r="E11" s="67" t="s">
        <v>3721</v>
      </c>
      <c r="F11" s="67" t="s">
        <v>3721</v>
      </c>
      <c r="G11" s="67" t="s">
        <v>3721</v>
      </c>
      <c r="H11" s="67" t="s">
        <v>3721</v>
      </c>
      <c r="I11" s="67" t="s">
        <v>3721</v>
      </c>
      <c r="J11" s="76" t="s">
        <v>3721</v>
      </c>
      <c r="K11" s="76" t="s">
        <v>3721</v>
      </c>
      <c r="L11" s="15">
        <v>125992.902703991</v>
      </c>
      <c r="M11" s="68" t="s">
        <v>3721</v>
      </c>
      <c r="N11" s="42">
        <v>1</v>
      </c>
      <c r="O11" s="42">
        <v>3.6199550553883769E-2</v>
      </c>
      <c r="P11" s="59" t="s">
        <v>3720</v>
      </c>
    </row>
    <row r="12" spans="1:16" ht="15" x14ac:dyDescent="0.25">
      <c r="A12" s="59" t="s">
        <v>3721</v>
      </c>
      <c r="B12" s="6" t="s">
        <v>70</v>
      </c>
      <c r="C12" s="69" t="s">
        <v>3721</v>
      </c>
      <c r="D12" s="69" t="s">
        <v>3721</v>
      </c>
      <c r="E12" s="69" t="s">
        <v>3721</v>
      </c>
      <c r="F12" s="69" t="s">
        <v>3721</v>
      </c>
      <c r="G12" s="69" t="s">
        <v>3721</v>
      </c>
      <c r="H12" s="69" t="s">
        <v>3721</v>
      </c>
      <c r="I12" s="69" t="s">
        <v>3721</v>
      </c>
      <c r="J12" s="77" t="s">
        <v>3721</v>
      </c>
      <c r="K12" s="77" t="s">
        <v>3721</v>
      </c>
      <c r="L12" s="36">
        <v>734.70833338600005</v>
      </c>
      <c r="M12" s="70" t="s">
        <v>3721</v>
      </c>
      <c r="N12" s="35">
        <v>5.8313469855689514E-3</v>
      </c>
      <c r="O12" s="35">
        <v>2.1109214000134097E-4</v>
      </c>
      <c r="P12" s="59" t="s">
        <v>3720</v>
      </c>
    </row>
    <row r="13" spans="1:16" ht="15" x14ac:dyDescent="0.25">
      <c r="A13" s="59" t="s">
        <v>3721</v>
      </c>
      <c r="B13" s="7" t="s">
        <v>1795</v>
      </c>
      <c r="C13" s="71" t="s">
        <v>3721</v>
      </c>
      <c r="D13" s="71" t="s">
        <v>3721</v>
      </c>
      <c r="E13" s="71" t="s">
        <v>3721</v>
      </c>
      <c r="F13" s="71" t="s">
        <v>3721</v>
      </c>
      <c r="G13" s="71" t="s">
        <v>3721</v>
      </c>
      <c r="H13" s="71" t="s">
        <v>3721</v>
      </c>
      <c r="I13" s="71" t="s">
        <v>3721</v>
      </c>
      <c r="J13" s="78" t="s">
        <v>3721</v>
      </c>
      <c r="K13" s="78" t="s">
        <v>3721</v>
      </c>
      <c r="L13" s="8">
        <v>0</v>
      </c>
      <c r="M13" s="72" t="s">
        <v>3721</v>
      </c>
      <c r="N13" s="37">
        <v>0</v>
      </c>
      <c r="O13" s="37">
        <v>0</v>
      </c>
      <c r="P13" s="59" t="s">
        <v>3720</v>
      </c>
    </row>
    <row r="14" spans="1:16" ht="15" x14ac:dyDescent="0.25">
      <c r="A14" s="59" t="s">
        <v>3721</v>
      </c>
      <c r="B14" s="79" t="s">
        <v>3721</v>
      </c>
      <c r="C14" s="74" t="s">
        <v>3721</v>
      </c>
      <c r="D14" s="3" t="s">
        <v>86</v>
      </c>
      <c r="E14" s="3" t="s">
        <v>86</v>
      </c>
      <c r="F14" s="3" t="s">
        <v>86</v>
      </c>
      <c r="G14" s="74" t="s">
        <v>3721</v>
      </c>
      <c r="H14" s="74" t="s">
        <v>3721</v>
      </c>
      <c r="I14" s="3" t="s">
        <v>86</v>
      </c>
      <c r="J14" s="8">
        <v>0</v>
      </c>
      <c r="K14" s="8">
        <v>0</v>
      </c>
      <c r="L14" s="8">
        <v>0</v>
      </c>
      <c r="M14" s="37">
        <v>0</v>
      </c>
      <c r="N14" s="37">
        <v>0</v>
      </c>
      <c r="O14" s="37">
        <v>0</v>
      </c>
      <c r="P14" s="59" t="s">
        <v>3720</v>
      </c>
    </row>
    <row r="15" spans="1:16" ht="17.45" customHeight="1" x14ac:dyDescent="0.2">
      <c r="A15" s="60" t="s">
        <v>3722</v>
      </c>
      <c r="B15" s="40"/>
      <c r="C15" s="41"/>
      <c r="D15" s="41"/>
      <c r="E15" s="41"/>
      <c r="F15" s="41"/>
      <c r="G15" s="41"/>
      <c r="H15" s="41"/>
      <c r="I15" s="41"/>
      <c r="J15" s="12"/>
      <c r="K15" s="12"/>
      <c r="L15" s="12"/>
      <c r="M15" s="12"/>
      <c r="N15" s="12"/>
      <c r="O15" s="12"/>
    </row>
    <row r="16" spans="1:16" ht="15" x14ac:dyDescent="0.25">
      <c r="A16" s="59" t="s">
        <v>3721</v>
      </c>
      <c r="B16" s="7" t="s">
        <v>1796</v>
      </c>
      <c r="C16" s="71" t="s">
        <v>3721</v>
      </c>
      <c r="D16" s="71" t="s">
        <v>3721</v>
      </c>
      <c r="E16" s="71" t="s">
        <v>3721</v>
      </c>
      <c r="F16" s="71" t="s">
        <v>3721</v>
      </c>
      <c r="G16" s="71" t="s">
        <v>3721</v>
      </c>
      <c r="H16" s="71" t="s">
        <v>3721</v>
      </c>
      <c r="I16" s="71" t="s">
        <v>3721</v>
      </c>
      <c r="J16" s="78" t="s">
        <v>3721</v>
      </c>
      <c r="K16" s="78" t="s">
        <v>3721</v>
      </c>
      <c r="L16" s="8">
        <v>0</v>
      </c>
      <c r="M16" s="72" t="s">
        <v>3721</v>
      </c>
      <c r="N16" s="37">
        <v>0</v>
      </c>
      <c r="O16" s="37">
        <v>0</v>
      </c>
      <c r="P16" s="59" t="s">
        <v>3720</v>
      </c>
    </row>
    <row r="17" spans="1:16" ht="15" x14ac:dyDescent="0.25">
      <c r="A17" s="59" t="s">
        <v>3721</v>
      </c>
      <c r="B17" s="79" t="s">
        <v>3721</v>
      </c>
      <c r="C17" s="74" t="s">
        <v>3721</v>
      </c>
      <c r="D17" s="3" t="s">
        <v>86</v>
      </c>
      <c r="E17" s="3" t="s">
        <v>86</v>
      </c>
      <c r="F17" s="3" t="s">
        <v>86</v>
      </c>
      <c r="G17" s="74" t="s">
        <v>3721</v>
      </c>
      <c r="H17" s="74" t="s">
        <v>3721</v>
      </c>
      <c r="I17" s="3" t="s">
        <v>86</v>
      </c>
      <c r="J17" s="8">
        <v>0</v>
      </c>
      <c r="K17" s="8">
        <v>0</v>
      </c>
      <c r="L17" s="8">
        <v>0</v>
      </c>
      <c r="M17" s="37">
        <v>0</v>
      </c>
      <c r="N17" s="37">
        <v>0</v>
      </c>
      <c r="O17" s="37">
        <v>0</v>
      </c>
      <c r="P17" s="59" t="s">
        <v>3720</v>
      </c>
    </row>
    <row r="18" spans="1:16" ht="17.45" customHeight="1" x14ac:dyDescent="0.2">
      <c r="A18" s="60" t="s">
        <v>3722</v>
      </c>
      <c r="B18" s="40"/>
      <c r="C18" s="41"/>
      <c r="D18" s="41"/>
      <c r="E18" s="41"/>
      <c r="F18" s="41"/>
      <c r="G18" s="41"/>
      <c r="H18" s="41"/>
      <c r="I18" s="41"/>
      <c r="J18" s="12"/>
      <c r="K18" s="12"/>
      <c r="L18" s="12"/>
      <c r="M18" s="12"/>
      <c r="N18" s="12"/>
      <c r="O18" s="12"/>
    </row>
    <row r="19" spans="1:16" ht="15" x14ac:dyDescent="0.25">
      <c r="A19" s="59" t="s">
        <v>3721</v>
      </c>
      <c r="B19" s="7" t="s">
        <v>1626</v>
      </c>
      <c r="C19" s="71" t="s">
        <v>3721</v>
      </c>
      <c r="D19" s="71" t="s">
        <v>3721</v>
      </c>
      <c r="E19" s="71" t="s">
        <v>3721</v>
      </c>
      <c r="F19" s="71" t="s">
        <v>3721</v>
      </c>
      <c r="G19" s="71" t="s">
        <v>3721</v>
      </c>
      <c r="H19" s="71" t="s">
        <v>3721</v>
      </c>
      <c r="I19" s="71" t="s">
        <v>3721</v>
      </c>
      <c r="J19" s="78" t="s">
        <v>3721</v>
      </c>
      <c r="K19" s="78" t="s">
        <v>3721</v>
      </c>
      <c r="L19" s="8">
        <v>734.70833338600005</v>
      </c>
      <c r="M19" s="72" t="s">
        <v>3721</v>
      </c>
      <c r="N19" s="37">
        <v>5.8313469855689514E-3</v>
      </c>
      <c r="O19" s="37">
        <v>2.1109214000134097E-4</v>
      </c>
      <c r="P19" s="59" t="s">
        <v>3720</v>
      </c>
    </row>
    <row r="20" spans="1:16" ht="15" x14ac:dyDescent="0.25">
      <c r="A20" s="59" t="s">
        <v>3721</v>
      </c>
      <c r="B20" s="9" t="s">
        <v>1797</v>
      </c>
      <c r="C20" s="3" t="s">
        <v>1798</v>
      </c>
      <c r="D20" s="3" t="s">
        <v>142</v>
      </c>
      <c r="E20" s="3" t="s">
        <v>1799</v>
      </c>
      <c r="F20" s="3" t="s">
        <v>1633</v>
      </c>
      <c r="G20" s="3" t="s">
        <v>1800</v>
      </c>
      <c r="H20" s="3" t="s">
        <v>1801</v>
      </c>
      <c r="I20" s="3" t="s">
        <v>73</v>
      </c>
      <c r="J20" s="8">
        <v>1216404.525534</v>
      </c>
      <c r="K20" s="8">
        <v>60.4</v>
      </c>
      <c r="L20" s="8">
        <v>734.70833338600005</v>
      </c>
      <c r="M20" s="37">
        <v>3.4702658280891595E-3</v>
      </c>
      <c r="N20" s="37">
        <v>5.8313469855689514E-3</v>
      </c>
      <c r="O20" s="37">
        <v>2.1109214000134097E-4</v>
      </c>
      <c r="P20" s="59" t="s">
        <v>3720</v>
      </c>
    </row>
    <row r="21" spans="1:16" ht="17.45" customHeight="1" x14ac:dyDescent="0.2">
      <c r="A21" s="60" t="s">
        <v>3722</v>
      </c>
      <c r="B21" s="40"/>
      <c r="C21" s="41"/>
      <c r="D21" s="41"/>
      <c r="E21" s="41"/>
      <c r="F21" s="41"/>
      <c r="G21" s="41"/>
      <c r="H21" s="41"/>
      <c r="I21" s="41"/>
      <c r="J21" s="12"/>
      <c r="K21" s="12"/>
      <c r="L21" s="12"/>
      <c r="M21" s="12"/>
      <c r="N21" s="12"/>
      <c r="O21" s="12"/>
    </row>
    <row r="22" spans="1:16" ht="15" x14ac:dyDescent="0.25">
      <c r="A22" s="59" t="s">
        <v>3721</v>
      </c>
      <c r="B22" s="7" t="s">
        <v>1681</v>
      </c>
      <c r="C22" s="71" t="s">
        <v>3721</v>
      </c>
      <c r="D22" s="71" t="s">
        <v>3721</v>
      </c>
      <c r="E22" s="71" t="s">
        <v>3721</v>
      </c>
      <c r="F22" s="71" t="s">
        <v>3721</v>
      </c>
      <c r="G22" s="71" t="s">
        <v>3721</v>
      </c>
      <c r="H22" s="71" t="s">
        <v>3721</v>
      </c>
      <c r="I22" s="71" t="s">
        <v>3721</v>
      </c>
      <c r="J22" s="78" t="s">
        <v>3721</v>
      </c>
      <c r="K22" s="78" t="s">
        <v>3721</v>
      </c>
      <c r="L22" s="8">
        <v>0</v>
      </c>
      <c r="M22" s="72" t="s">
        <v>3721</v>
      </c>
      <c r="N22" s="37">
        <v>0</v>
      </c>
      <c r="O22" s="37">
        <v>0</v>
      </c>
      <c r="P22" s="59" t="s">
        <v>3720</v>
      </c>
    </row>
    <row r="23" spans="1:16" ht="15" x14ac:dyDescent="0.25">
      <c r="A23" s="59" t="s">
        <v>3721</v>
      </c>
      <c r="B23" s="79" t="s">
        <v>3721</v>
      </c>
      <c r="C23" s="74" t="s">
        <v>3721</v>
      </c>
      <c r="D23" s="3" t="s">
        <v>86</v>
      </c>
      <c r="E23" s="3" t="s">
        <v>86</v>
      </c>
      <c r="F23" s="3" t="s">
        <v>86</v>
      </c>
      <c r="G23" s="74" t="s">
        <v>3721</v>
      </c>
      <c r="H23" s="74" t="s">
        <v>3721</v>
      </c>
      <c r="I23" s="3" t="s">
        <v>86</v>
      </c>
      <c r="J23" s="8">
        <v>0</v>
      </c>
      <c r="K23" s="8">
        <v>0</v>
      </c>
      <c r="L23" s="8">
        <v>0</v>
      </c>
      <c r="M23" s="37">
        <v>0</v>
      </c>
      <c r="N23" s="37">
        <v>0</v>
      </c>
      <c r="O23" s="37">
        <v>0</v>
      </c>
      <c r="P23" s="59" t="s">
        <v>3720</v>
      </c>
    </row>
    <row r="24" spans="1:16" ht="17.45" customHeight="1" x14ac:dyDescent="0.2">
      <c r="A24" s="60" t="s">
        <v>3722</v>
      </c>
      <c r="B24" s="40"/>
      <c r="C24" s="41"/>
      <c r="D24" s="41"/>
      <c r="E24" s="41"/>
      <c r="F24" s="41"/>
      <c r="G24" s="41"/>
      <c r="H24" s="41"/>
      <c r="I24" s="41"/>
      <c r="J24" s="12"/>
      <c r="K24" s="12"/>
      <c r="L24" s="12"/>
      <c r="M24" s="12"/>
      <c r="N24" s="12"/>
      <c r="O24" s="12"/>
    </row>
    <row r="25" spans="1:16" ht="15" x14ac:dyDescent="0.25">
      <c r="A25" s="59" t="s">
        <v>3721</v>
      </c>
      <c r="B25" s="13" t="s">
        <v>110</v>
      </c>
      <c r="C25" s="71" t="s">
        <v>3721</v>
      </c>
      <c r="D25" s="71" t="s">
        <v>3721</v>
      </c>
      <c r="E25" s="71" t="s">
        <v>3721</v>
      </c>
      <c r="F25" s="71" t="s">
        <v>3721</v>
      </c>
      <c r="G25" s="71" t="s">
        <v>3721</v>
      </c>
      <c r="H25" s="71" t="s">
        <v>3721</v>
      </c>
      <c r="I25" s="71" t="s">
        <v>3721</v>
      </c>
      <c r="J25" s="78" t="s">
        <v>3721</v>
      </c>
      <c r="K25" s="78" t="s">
        <v>3721</v>
      </c>
      <c r="L25" s="8">
        <v>125258.19437060499</v>
      </c>
      <c r="M25" s="72" t="s">
        <v>3721</v>
      </c>
      <c r="N25" s="37">
        <v>0.99416865301443103</v>
      </c>
      <c r="O25" s="37">
        <v>3.5988458413882429E-2</v>
      </c>
      <c r="P25" s="59" t="s">
        <v>3720</v>
      </c>
    </row>
    <row r="26" spans="1:16" ht="15" x14ac:dyDescent="0.25">
      <c r="A26" s="59" t="s">
        <v>3721</v>
      </c>
      <c r="B26" s="7" t="s">
        <v>1795</v>
      </c>
      <c r="C26" s="71" t="s">
        <v>3721</v>
      </c>
      <c r="D26" s="71" t="s">
        <v>3721</v>
      </c>
      <c r="E26" s="71" t="s">
        <v>3721</v>
      </c>
      <c r="F26" s="71" t="s">
        <v>3721</v>
      </c>
      <c r="G26" s="71" t="s">
        <v>3721</v>
      </c>
      <c r="H26" s="71" t="s">
        <v>3721</v>
      </c>
      <c r="I26" s="71" t="s">
        <v>3721</v>
      </c>
      <c r="J26" s="78" t="s">
        <v>3721</v>
      </c>
      <c r="K26" s="78" t="s">
        <v>3721</v>
      </c>
      <c r="L26" s="8">
        <v>27065.87235917</v>
      </c>
      <c r="M26" s="72" t="s">
        <v>3721</v>
      </c>
      <c r="N26" s="37">
        <v>0.21482061114790596</v>
      </c>
      <c r="O26" s="37">
        <v>7.7764095732648286E-3</v>
      </c>
      <c r="P26" s="59" t="s">
        <v>3720</v>
      </c>
    </row>
    <row r="27" spans="1:16" ht="15" x14ac:dyDescent="0.25">
      <c r="A27" s="59" t="s">
        <v>3721</v>
      </c>
      <c r="B27" s="9" t="s">
        <v>1802</v>
      </c>
      <c r="C27" s="3" t="s">
        <v>1803</v>
      </c>
      <c r="D27" s="3" t="s">
        <v>1735</v>
      </c>
      <c r="E27" s="74" t="s">
        <v>3721</v>
      </c>
      <c r="F27" s="3" t="s">
        <v>1804</v>
      </c>
      <c r="G27" s="3" t="s">
        <v>1805</v>
      </c>
      <c r="H27" s="3" t="s">
        <v>1806</v>
      </c>
      <c r="I27" s="3" t="s">
        <v>51</v>
      </c>
      <c r="J27" s="8">
        <v>76092.480324000004</v>
      </c>
      <c r="K27" s="8">
        <v>1892</v>
      </c>
      <c r="L27" s="8">
        <v>5505.2970388029999</v>
      </c>
      <c r="M27" s="37">
        <v>5.2232476245260182E-4</v>
      </c>
      <c r="N27" s="37">
        <v>4.3695294898770609E-2</v>
      </c>
      <c r="O27" s="37">
        <v>1.5817500366549064E-3</v>
      </c>
      <c r="P27" s="59" t="s">
        <v>3720</v>
      </c>
    </row>
    <row r="28" spans="1:16" ht="15" x14ac:dyDescent="0.25">
      <c r="A28" s="59" t="s">
        <v>3721</v>
      </c>
      <c r="B28" s="9" t="s">
        <v>1807</v>
      </c>
      <c r="C28" s="3" t="s">
        <v>1808</v>
      </c>
      <c r="D28" s="3" t="s">
        <v>1735</v>
      </c>
      <c r="E28" s="74" t="s">
        <v>3721</v>
      </c>
      <c r="F28" s="3" t="s">
        <v>1804</v>
      </c>
      <c r="G28" s="3" t="s">
        <v>1055</v>
      </c>
      <c r="H28" s="3" t="s">
        <v>1806</v>
      </c>
      <c r="I28" s="3" t="s">
        <v>51</v>
      </c>
      <c r="J28" s="8">
        <v>20784.913572000001</v>
      </c>
      <c r="K28" s="8">
        <v>2735</v>
      </c>
      <c r="L28" s="8">
        <v>2173.8192847950004</v>
      </c>
      <c r="M28" s="37">
        <v>9.7108929115559883E-4</v>
      </c>
      <c r="N28" s="37">
        <v>1.7253505857406853E-2</v>
      </c>
      <c r="O28" s="37">
        <v>6.2456915751692914E-4</v>
      </c>
      <c r="P28" s="59" t="s">
        <v>3720</v>
      </c>
    </row>
    <row r="29" spans="1:16" ht="15" x14ac:dyDescent="0.25">
      <c r="A29" s="59" t="s">
        <v>3721</v>
      </c>
      <c r="B29" s="9" t="s">
        <v>1809</v>
      </c>
      <c r="C29" s="3" t="s">
        <v>1810</v>
      </c>
      <c r="D29" s="3" t="s">
        <v>240</v>
      </c>
      <c r="E29" s="74" t="s">
        <v>3721</v>
      </c>
      <c r="F29" s="3" t="s">
        <v>1804</v>
      </c>
      <c r="G29" s="3" t="s">
        <v>1811</v>
      </c>
      <c r="H29" s="3" t="s">
        <v>1806</v>
      </c>
      <c r="I29" s="3" t="s">
        <v>51</v>
      </c>
      <c r="J29" s="8">
        <v>101493.515441</v>
      </c>
      <c r="K29" s="8">
        <v>1112</v>
      </c>
      <c r="L29" s="8">
        <v>4315.7965778329999</v>
      </c>
      <c r="M29" s="37">
        <v>8.5275482984983834E-3</v>
      </c>
      <c r="N29" s="37">
        <v>3.4254283258895749E-2</v>
      </c>
      <c r="O29" s="37">
        <v>1.2399896585174512E-3</v>
      </c>
      <c r="P29" s="59" t="s">
        <v>3720</v>
      </c>
    </row>
    <row r="30" spans="1:16" ht="15" x14ac:dyDescent="0.25">
      <c r="A30" s="59" t="s">
        <v>3721</v>
      </c>
      <c r="B30" s="9" t="s">
        <v>1812</v>
      </c>
      <c r="C30" s="3" t="s">
        <v>1813</v>
      </c>
      <c r="D30" s="3" t="s">
        <v>1735</v>
      </c>
      <c r="E30" s="74" t="s">
        <v>3721</v>
      </c>
      <c r="F30" s="3" t="s">
        <v>1804</v>
      </c>
      <c r="G30" s="3" t="s">
        <v>1811</v>
      </c>
      <c r="H30" s="3" t="s">
        <v>1806</v>
      </c>
      <c r="I30" s="3" t="s">
        <v>51</v>
      </c>
      <c r="J30" s="8">
        <v>15046.802426</v>
      </c>
      <c r="K30" s="8">
        <v>3775</v>
      </c>
      <c r="L30" s="8">
        <v>2172.096210963</v>
      </c>
      <c r="M30" s="37">
        <v>8.0748401196081615E-4</v>
      </c>
      <c r="N30" s="37">
        <v>1.7239829897928018E-2</v>
      </c>
      <c r="O30" s="37">
        <v>6.2407409393040215E-4</v>
      </c>
      <c r="P30" s="59" t="s">
        <v>3720</v>
      </c>
    </row>
    <row r="31" spans="1:16" ht="15" x14ac:dyDescent="0.25">
      <c r="A31" s="59" t="s">
        <v>3721</v>
      </c>
      <c r="B31" s="9" t="s">
        <v>1814</v>
      </c>
      <c r="C31" s="3" t="s">
        <v>1815</v>
      </c>
      <c r="D31" s="3" t="s">
        <v>875</v>
      </c>
      <c r="E31" s="74" t="s">
        <v>3721</v>
      </c>
      <c r="F31" s="3" t="s">
        <v>1804</v>
      </c>
      <c r="G31" s="3" t="s">
        <v>1811</v>
      </c>
      <c r="H31" s="3" t="s">
        <v>1806</v>
      </c>
      <c r="I31" s="3" t="s">
        <v>49</v>
      </c>
      <c r="J31" s="8">
        <v>3137.9733209999999</v>
      </c>
      <c r="K31" s="8">
        <v>23580</v>
      </c>
      <c r="L31" s="8">
        <v>2999.0269377080003</v>
      </c>
      <c r="M31" s="37">
        <v>1.0044188222969663E-4</v>
      </c>
      <c r="N31" s="37">
        <v>2.3803141870252363E-2</v>
      </c>
      <c r="O31" s="37">
        <v>8.6166303747346783E-4</v>
      </c>
      <c r="P31" s="59" t="s">
        <v>3720</v>
      </c>
    </row>
    <row r="32" spans="1:16" ht="15" x14ac:dyDescent="0.25">
      <c r="A32" s="59" t="s">
        <v>3721</v>
      </c>
      <c r="B32" s="9" t="s">
        <v>1816</v>
      </c>
      <c r="C32" s="3" t="s">
        <v>1817</v>
      </c>
      <c r="D32" s="3" t="s">
        <v>875</v>
      </c>
      <c r="E32" s="74" t="s">
        <v>3721</v>
      </c>
      <c r="F32" s="3" t="s">
        <v>1804</v>
      </c>
      <c r="G32" s="3" t="s">
        <v>890</v>
      </c>
      <c r="H32" s="3" t="s">
        <v>1806</v>
      </c>
      <c r="I32" s="3" t="s">
        <v>51</v>
      </c>
      <c r="J32" s="8">
        <v>67778.065199999997</v>
      </c>
      <c r="K32" s="8">
        <v>1523</v>
      </c>
      <c r="L32" s="8">
        <v>3947.3619837910001</v>
      </c>
      <c r="M32" s="37">
        <v>1.7018461515283911E-3</v>
      </c>
      <c r="N32" s="37">
        <v>3.1330034462853609E-2</v>
      </c>
      <c r="O32" s="37">
        <v>1.1341331663929899E-3</v>
      </c>
      <c r="P32" s="59" t="s">
        <v>3720</v>
      </c>
    </row>
    <row r="33" spans="1:16" ht="15" x14ac:dyDescent="0.25">
      <c r="A33" s="59" t="s">
        <v>3721</v>
      </c>
      <c r="B33" s="9" t="s">
        <v>1818</v>
      </c>
      <c r="C33" s="3" t="s">
        <v>1819</v>
      </c>
      <c r="D33" s="3" t="s">
        <v>1735</v>
      </c>
      <c r="E33" s="74" t="s">
        <v>3721</v>
      </c>
      <c r="F33" s="3" t="s">
        <v>1804</v>
      </c>
      <c r="G33" s="3" t="s">
        <v>1820</v>
      </c>
      <c r="H33" s="3" t="s">
        <v>1806</v>
      </c>
      <c r="I33" s="3" t="s">
        <v>51</v>
      </c>
      <c r="J33" s="8">
        <v>4458.5393430000004</v>
      </c>
      <c r="K33" s="8">
        <v>34912.990000000005</v>
      </c>
      <c r="L33" s="8">
        <v>5952.4743252769995</v>
      </c>
      <c r="M33" s="37">
        <v>1.0372145487918076E-3</v>
      </c>
      <c r="N33" s="37">
        <v>4.7244520901798752E-2</v>
      </c>
      <c r="O33" s="37">
        <v>1.7102304227786824E-3</v>
      </c>
      <c r="P33" s="59" t="s">
        <v>3720</v>
      </c>
    </row>
    <row r="34" spans="1:16" ht="17.45" customHeight="1" x14ac:dyDescent="0.2">
      <c r="A34" s="60" t="s">
        <v>3722</v>
      </c>
      <c r="B34" s="40"/>
      <c r="C34" s="41"/>
      <c r="D34" s="41"/>
      <c r="E34" s="41"/>
      <c r="F34" s="41"/>
      <c r="G34" s="41"/>
      <c r="H34" s="41"/>
      <c r="I34" s="41"/>
      <c r="J34" s="12"/>
      <c r="K34" s="12"/>
      <c r="L34" s="12"/>
      <c r="M34" s="12"/>
      <c r="N34" s="12"/>
      <c r="O34" s="12"/>
    </row>
    <row r="35" spans="1:16" ht="15" x14ac:dyDescent="0.25">
      <c r="A35" s="59" t="s">
        <v>3721</v>
      </c>
      <c r="B35" s="7" t="s">
        <v>1796</v>
      </c>
      <c r="C35" s="71" t="s">
        <v>3721</v>
      </c>
      <c r="D35" s="71" t="s">
        <v>3721</v>
      </c>
      <c r="E35" s="71" t="s">
        <v>3721</v>
      </c>
      <c r="F35" s="71" t="s">
        <v>3721</v>
      </c>
      <c r="G35" s="71" t="s">
        <v>3721</v>
      </c>
      <c r="H35" s="71" t="s">
        <v>3721</v>
      </c>
      <c r="I35" s="71" t="s">
        <v>3721</v>
      </c>
      <c r="J35" s="78" t="s">
        <v>3721</v>
      </c>
      <c r="K35" s="78" t="s">
        <v>3721</v>
      </c>
      <c r="L35" s="8">
        <v>0</v>
      </c>
      <c r="M35" s="72" t="s">
        <v>3721</v>
      </c>
      <c r="N35" s="37">
        <v>0</v>
      </c>
      <c r="O35" s="37">
        <v>0</v>
      </c>
      <c r="P35" s="59" t="s">
        <v>3720</v>
      </c>
    </row>
    <row r="36" spans="1:16" ht="15" x14ac:dyDescent="0.25">
      <c r="A36" s="59" t="s">
        <v>3721</v>
      </c>
      <c r="B36" s="79" t="s">
        <v>3721</v>
      </c>
      <c r="C36" s="74" t="s">
        <v>3721</v>
      </c>
      <c r="D36" s="3" t="s">
        <v>86</v>
      </c>
      <c r="E36" s="3" t="s">
        <v>86</v>
      </c>
      <c r="F36" s="3" t="s">
        <v>86</v>
      </c>
      <c r="G36" s="74" t="s">
        <v>3721</v>
      </c>
      <c r="H36" s="74" t="s">
        <v>3721</v>
      </c>
      <c r="I36" s="3" t="s">
        <v>86</v>
      </c>
      <c r="J36" s="8">
        <v>0</v>
      </c>
      <c r="K36" s="8">
        <v>0</v>
      </c>
      <c r="L36" s="8">
        <v>0</v>
      </c>
      <c r="M36" s="37">
        <v>0</v>
      </c>
      <c r="N36" s="37">
        <v>0</v>
      </c>
      <c r="O36" s="37">
        <v>0</v>
      </c>
      <c r="P36" s="59" t="s">
        <v>3720</v>
      </c>
    </row>
    <row r="37" spans="1:16" ht="17.45" customHeight="1" x14ac:dyDescent="0.2">
      <c r="A37" s="60" t="s">
        <v>3722</v>
      </c>
      <c r="B37" s="40"/>
      <c r="C37" s="41"/>
      <c r="D37" s="41"/>
      <c r="E37" s="41"/>
      <c r="F37" s="41"/>
      <c r="G37" s="41"/>
      <c r="H37" s="41"/>
      <c r="I37" s="41"/>
      <c r="J37" s="12"/>
      <c r="K37" s="12"/>
      <c r="L37" s="12"/>
      <c r="M37" s="12"/>
      <c r="N37" s="12"/>
      <c r="O37" s="12"/>
    </row>
    <row r="38" spans="1:16" ht="15" x14ac:dyDescent="0.25">
      <c r="A38" s="59" t="s">
        <v>3721</v>
      </c>
      <c r="B38" s="7" t="s">
        <v>1626</v>
      </c>
      <c r="C38" s="71" t="s">
        <v>3721</v>
      </c>
      <c r="D38" s="71" t="s">
        <v>3721</v>
      </c>
      <c r="E38" s="71" t="s">
        <v>3721</v>
      </c>
      <c r="F38" s="71" t="s">
        <v>3721</v>
      </c>
      <c r="G38" s="71" t="s">
        <v>3721</v>
      </c>
      <c r="H38" s="71" t="s">
        <v>3721</v>
      </c>
      <c r="I38" s="71" t="s">
        <v>3721</v>
      </c>
      <c r="J38" s="78" t="s">
        <v>3721</v>
      </c>
      <c r="K38" s="78" t="s">
        <v>3721</v>
      </c>
      <c r="L38" s="8">
        <v>98192.322011435012</v>
      </c>
      <c r="M38" s="72" t="s">
        <v>3721</v>
      </c>
      <c r="N38" s="37">
        <v>0.77934804186652518</v>
      </c>
      <c r="O38" s="37">
        <v>2.8212048840617603E-2</v>
      </c>
      <c r="P38" s="59" t="s">
        <v>3720</v>
      </c>
    </row>
    <row r="39" spans="1:16" ht="15" x14ac:dyDescent="0.25">
      <c r="A39" s="59" t="s">
        <v>3721</v>
      </c>
      <c r="B39" s="9" t="s">
        <v>1821</v>
      </c>
      <c r="C39" s="3" t="s">
        <v>1822</v>
      </c>
      <c r="D39" s="3" t="s">
        <v>875</v>
      </c>
      <c r="E39" s="74" t="s">
        <v>3721</v>
      </c>
      <c r="F39" s="3" t="s">
        <v>1686</v>
      </c>
      <c r="G39" s="3" t="s">
        <v>1800</v>
      </c>
      <c r="H39" s="3" t="s">
        <v>1801</v>
      </c>
      <c r="I39" s="3" t="s">
        <v>51</v>
      </c>
      <c r="J39" s="8">
        <v>1046.650402</v>
      </c>
      <c r="K39" s="8">
        <v>106745</v>
      </c>
      <c r="L39" s="8">
        <v>4272.3524209009993</v>
      </c>
      <c r="M39" s="37">
        <v>2.92859453817958E-3</v>
      </c>
      <c r="N39" s="37">
        <v>3.390946893999662E-2</v>
      </c>
      <c r="O39" s="37">
        <v>1.2275075351487592E-3</v>
      </c>
      <c r="P39" s="59" t="s">
        <v>3720</v>
      </c>
    </row>
    <row r="40" spans="1:16" ht="15" x14ac:dyDescent="0.25">
      <c r="A40" s="59" t="s">
        <v>3721</v>
      </c>
      <c r="B40" s="9" t="s">
        <v>1823</v>
      </c>
      <c r="C40" s="3" t="s">
        <v>1824</v>
      </c>
      <c r="D40" s="3" t="s">
        <v>1735</v>
      </c>
      <c r="E40" s="74" t="s">
        <v>3721</v>
      </c>
      <c r="F40" s="3" t="s">
        <v>1686</v>
      </c>
      <c r="G40" s="3" t="s">
        <v>1800</v>
      </c>
      <c r="H40" s="3" t="s">
        <v>1801</v>
      </c>
      <c r="I40" s="3" t="s">
        <v>49</v>
      </c>
      <c r="J40" s="8">
        <v>23007.890865999998</v>
      </c>
      <c r="K40" s="8">
        <v>4026</v>
      </c>
      <c r="L40" s="8">
        <v>3754.3771515009998</v>
      </c>
      <c r="M40" s="37">
        <v>3.6859888609170217E-4</v>
      </c>
      <c r="N40" s="37">
        <v>2.979832253187762E-2</v>
      </c>
      <c r="O40" s="37">
        <v>1.0786858829136378E-3</v>
      </c>
      <c r="P40" s="59" t="s">
        <v>3720</v>
      </c>
    </row>
    <row r="41" spans="1:16" ht="15" x14ac:dyDescent="0.25">
      <c r="A41" s="59" t="s">
        <v>3721</v>
      </c>
      <c r="B41" s="9" t="s">
        <v>1825</v>
      </c>
      <c r="C41" s="3" t="s">
        <v>1826</v>
      </c>
      <c r="D41" s="3" t="s">
        <v>875</v>
      </c>
      <c r="E41" s="74" t="s">
        <v>3721</v>
      </c>
      <c r="F41" s="3" t="s">
        <v>1686</v>
      </c>
      <c r="G41" s="3" t="s">
        <v>1800</v>
      </c>
      <c r="H41" s="3" t="s">
        <v>1801</v>
      </c>
      <c r="I41" s="3" t="s">
        <v>51</v>
      </c>
      <c r="J41" s="8">
        <v>205597.19036700003</v>
      </c>
      <c r="K41" s="8">
        <v>1318</v>
      </c>
      <c r="L41" s="8">
        <v>10362.164185525</v>
      </c>
      <c r="M41" s="37">
        <v>7.8405236430484204E-3</v>
      </c>
      <c r="N41" s="37">
        <v>8.2244030918709549E-2</v>
      </c>
      <c r="O41" s="37">
        <v>2.9771969549970061E-3</v>
      </c>
      <c r="P41" s="59" t="s">
        <v>3720</v>
      </c>
    </row>
    <row r="42" spans="1:16" ht="15" x14ac:dyDescent="0.25">
      <c r="A42" s="59" t="s">
        <v>3721</v>
      </c>
      <c r="B42" s="9" t="s">
        <v>1827</v>
      </c>
      <c r="C42" s="3" t="s">
        <v>1828</v>
      </c>
      <c r="D42" s="3" t="s">
        <v>875</v>
      </c>
      <c r="E42" s="74" t="s">
        <v>3721</v>
      </c>
      <c r="F42" s="3" t="s">
        <v>1686</v>
      </c>
      <c r="G42" s="3" t="s">
        <v>1800</v>
      </c>
      <c r="H42" s="3" t="s">
        <v>1801</v>
      </c>
      <c r="I42" s="3" t="s">
        <v>51</v>
      </c>
      <c r="J42" s="8">
        <v>2113.4712969999996</v>
      </c>
      <c r="K42" s="8">
        <v>122258</v>
      </c>
      <c r="L42" s="8">
        <v>9880.7867117259993</v>
      </c>
      <c r="M42" s="37">
        <v>1.5447093239292501E-2</v>
      </c>
      <c r="N42" s="37">
        <v>7.8423359567641834E-2</v>
      </c>
      <c r="O42" s="37">
        <v>2.838890369274255E-3</v>
      </c>
      <c r="P42" s="59" t="s">
        <v>3720</v>
      </c>
    </row>
    <row r="43" spans="1:16" ht="15" x14ac:dyDescent="0.25">
      <c r="A43" s="59" t="s">
        <v>3721</v>
      </c>
      <c r="B43" s="9" t="s">
        <v>1829</v>
      </c>
      <c r="C43" s="3" t="s">
        <v>1830</v>
      </c>
      <c r="D43" s="3" t="s">
        <v>1735</v>
      </c>
      <c r="E43" s="74" t="s">
        <v>3721</v>
      </c>
      <c r="F43" s="3" t="s">
        <v>1686</v>
      </c>
      <c r="G43" s="3" t="s">
        <v>1800</v>
      </c>
      <c r="H43" s="3" t="s">
        <v>1801</v>
      </c>
      <c r="I43" s="3" t="s">
        <v>51</v>
      </c>
      <c r="J43" s="8">
        <v>865035.10330100008</v>
      </c>
      <c r="K43" s="8">
        <v>281.81</v>
      </c>
      <c r="L43" s="8">
        <v>9321.9767434709975</v>
      </c>
      <c r="M43" s="37">
        <v>2.5926182112529454E-3</v>
      </c>
      <c r="N43" s="37">
        <v>7.3988109991974263E-2</v>
      </c>
      <c r="O43" s="37">
        <v>2.678336328040785E-3</v>
      </c>
      <c r="P43" s="59" t="s">
        <v>3720</v>
      </c>
    </row>
    <row r="44" spans="1:16" ht="15" x14ac:dyDescent="0.25">
      <c r="A44" s="59" t="s">
        <v>3721</v>
      </c>
      <c r="B44" s="9" t="s">
        <v>1831</v>
      </c>
      <c r="C44" s="3" t="s">
        <v>1832</v>
      </c>
      <c r="D44" s="3" t="s">
        <v>1735</v>
      </c>
      <c r="E44" s="74" t="s">
        <v>3721</v>
      </c>
      <c r="F44" s="3" t="s">
        <v>1686</v>
      </c>
      <c r="G44" s="3" t="s">
        <v>1800</v>
      </c>
      <c r="H44" s="3" t="s">
        <v>1801</v>
      </c>
      <c r="I44" s="3" t="s">
        <v>51</v>
      </c>
      <c r="J44" s="8">
        <v>143977.00699100003</v>
      </c>
      <c r="K44" s="8">
        <v>914.19999999999993</v>
      </c>
      <c r="L44" s="8">
        <v>5033.2933391670049</v>
      </c>
      <c r="M44" s="37">
        <v>5.7052659292885794E-3</v>
      </c>
      <c r="N44" s="37">
        <v>3.9949022771483211E-2</v>
      </c>
      <c r="O44" s="37">
        <v>1.4461366693945604E-3</v>
      </c>
      <c r="P44" s="59" t="s">
        <v>3720</v>
      </c>
    </row>
    <row r="45" spans="1:16" ht="15" x14ac:dyDescent="0.25">
      <c r="A45" s="59" t="s">
        <v>3721</v>
      </c>
      <c r="B45" s="9" t="s">
        <v>1833</v>
      </c>
      <c r="C45" s="3" t="s">
        <v>1834</v>
      </c>
      <c r="D45" s="3" t="s">
        <v>875</v>
      </c>
      <c r="E45" s="74" t="s">
        <v>3721</v>
      </c>
      <c r="F45" s="3" t="s">
        <v>1686</v>
      </c>
      <c r="G45" s="3" t="s">
        <v>1800</v>
      </c>
      <c r="H45" s="3" t="s">
        <v>1801</v>
      </c>
      <c r="I45" s="3" t="s">
        <v>51</v>
      </c>
      <c r="J45" s="8">
        <v>87492.453211</v>
      </c>
      <c r="K45" s="8">
        <v>1143.46</v>
      </c>
      <c r="L45" s="8">
        <v>3825.6871697699999</v>
      </c>
      <c r="M45" s="37">
        <v>5.03101113708934E-3</v>
      </c>
      <c r="N45" s="37">
        <v>3.0364306938448018E-2</v>
      </c>
      <c r="O45" s="37">
        <v>1.0991742640519928E-3</v>
      </c>
      <c r="P45" s="59" t="s">
        <v>3720</v>
      </c>
    </row>
    <row r="46" spans="1:16" ht="15" x14ac:dyDescent="0.25">
      <c r="A46" s="59" t="s">
        <v>3721</v>
      </c>
      <c r="B46" s="9" t="s">
        <v>1835</v>
      </c>
      <c r="C46" s="3" t="s">
        <v>1836</v>
      </c>
      <c r="D46" s="3" t="s">
        <v>875</v>
      </c>
      <c r="E46" s="74" t="s">
        <v>3721</v>
      </c>
      <c r="F46" s="3" t="s">
        <v>1686</v>
      </c>
      <c r="G46" s="3" t="s">
        <v>1800</v>
      </c>
      <c r="H46" s="3" t="s">
        <v>1801</v>
      </c>
      <c r="I46" s="3" t="s">
        <v>60</v>
      </c>
      <c r="J46" s="8">
        <v>656.86914000000002</v>
      </c>
      <c r="K46" s="8">
        <v>271891</v>
      </c>
      <c r="L46" s="8">
        <v>7501.0659062539989</v>
      </c>
      <c r="M46" s="37">
        <v>1.9445504440497335E-2</v>
      </c>
      <c r="N46" s="37">
        <v>5.9535622604688129E-2</v>
      </c>
      <c r="O46" s="37">
        <v>2.1551627802353533E-3</v>
      </c>
      <c r="P46" s="59" t="s">
        <v>3720</v>
      </c>
    </row>
    <row r="47" spans="1:16" ht="15" x14ac:dyDescent="0.25">
      <c r="A47" s="59" t="s">
        <v>3721</v>
      </c>
      <c r="B47" s="9" t="s">
        <v>1837</v>
      </c>
      <c r="C47" s="3" t="s">
        <v>1838</v>
      </c>
      <c r="D47" s="3" t="s">
        <v>875</v>
      </c>
      <c r="E47" s="74" t="s">
        <v>3721</v>
      </c>
      <c r="F47" s="3" t="s">
        <v>1686</v>
      </c>
      <c r="G47" s="3" t="s">
        <v>1800</v>
      </c>
      <c r="H47" s="3" t="s">
        <v>1801</v>
      </c>
      <c r="I47" s="3" t="s">
        <v>51</v>
      </c>
      <c r="J47" s="8">
        <v>13423.651145999998</v>
      </c>
      <c r="K47" s="8">
        <v>9379</v>
      </c>
      <c r="L47" s="8">
        <v>4814.4322167240007</v>
      </c>
      <c r="M47" s="37">
        <v>6.4843544199482163E-3</v>
      </c>
      <c r="N47" s="37">
        <v>3.8211931889807128E-2</v>
      </c>
      <c r="O47" s="37">
        <v>1.3832547602066366E-3</v>
      </c>
      <c r="P47" s="59" t="s">
        <v>3720</v>
      </c>
    </row>
    <row r="48" spans="1:16" ht="15" x14ac:dyDescent="0.25">
      <c r="A48" s="59" t="s">
        <v>3721</v>
      </c>
      <c r="B48" s="9" t="s">
        <v>1839</v>
      </c>
      <c r="C48" s="3" t="s">
        <v>1840</v>
      </c>
      <c r="D48" s="3" t="s">
        <v>875</v>
      </c>
      <c r="E48" s="74" t="s">
        <v>3721</v>
      </c>
      <c r="F48" s="3" t="s">
        <v>1686</v>
      </c>
      <c r="G48" s="3" t="s">
        <v>1800</v>
      </c>
      <c r="H48" s="3" t="s">
        <v>1801</v>
      </c>
      <c r="I48" s="3" t="s">
        <v>51</v>
      </c>
      <c r="J48" s="8">
        <v>109459.433038</v>
      </c>
      <c r="K48" s="8">
        <v>1770.01</v>
      </c>
      <c r="L48" s="8">
        <v>7408.7816907130027</v>
      </c>
      <c r="M48" s="37">
        <v>4.1461953569644208E-3</v>
      </c>
      <c r="N48" s="37">
        <v>5.8803166938055783E-2</v>
      </c>
      <c r="O48" s="37">
        <v>2.1286482143026168E-3</v>
      </c>
      <c r="P48" s="59" t="s">
        <v>3720</v>
      </c>
    </row>
    <row r="49" spans="1:16" ht="15" x14ac:dyDescent="0.25">
      <c r="A49" s="59" t="s">
        <v>3721</v>
      </c>
      <c r="B49" s="9" t="s">
        <v>1841</v>
      </c>
      <c r="C49" s="3" t="s">
        <v>1842</v>
      </c>
      <c r="D49" s="3" t="s">
        <v>1735</v>
      </c>
      <c r="E49" s="74" t="s">
        <v>3721</v>
      </c>
      <c r="F49" s="3" t="s">
        <v>1686</v>
      </c>
      <c r="G49" s="3" t="s">
        <v>1800</v>
      </c>
      <c r="H49" s="3" t="s">
        <v>1801</v>
      </c>
      <c r="I49" s="3" t="s">
        <v>54</v>
      </c>
      <c r="J49" s="8">
        <v>17327.245653999998</v>
      </c>
      <c r="K49" s="8">
        <v>1473700</v>
      </c>
      <c r="L49" s="8">
        <v>6552.3225484800005</v>
      </c>
      <c r="M49" s="37">
        <v>2.5672275541529618E-3</v>
      </c>
      <c r="N49" s="37">
        <v>5.2005489260566473E-2</v>
      </c>
      <c r="O49" s="37">
        <v>1.8825753375673355E-3</v>
      </c>
      <c r="P49" s="59" t="s">
        <v>3720</v>
      </c>
    </row>
    <row r="50" spans="1:16" ht="15" x14ac:dyDescent="0.25">
      <c r="A50" s="59" t="s">
        <v>3721</v>
      </c>
      <c r="B50" s="9" t="s">
        <v>1843</v>
      </c>
      <c r="C50" s="3" t="s">
        <v>1844</v>
      </c>
      <c r="D50" s="3" t="s">
        <v>875</v>
      </c>
      <c r="E50" s="74" t="s">
        <v>3721</v>
      </c>
      <c r="F50" s="3" t="s">
        <v>1686</v>
      </c>
      <c r="G50" s="3" t="s">
        <v>1800</v>
      </c>
      <c r="H50" s="3" t="s">
        <v>1801</v>
      </c>
      <c r="I50" s="3" t="s">
        <v>60</v>
      </c>
      <c r="J50" s="8">
        <v>3372.5605800000003</v>
      </c>
      <c r="K50" s="8">
        <v>41020</v>
      </c>
      <c r="L50" s="8">
        <v>5810.3822706389992</v>
      </c>
      <c r="M50" s="37">
        <v>2.9629608694124268E-3</v>
      </c>
      <c r="N50" s="37">
        <v>4.6116742657242922E-2</v>
      </c>
      <c r="O50" s="37">
        <v>1.6694053572013133E-3</v>
      </c>
      <c r="P50" s="59" t="s">
        <v>3720</v>
      </c>
    </row>
    <row r="51" spans="1:16" ht="15" x14ac:dyDescent="0.25">
      <c r="A51" s="59" t="s">
        <v>3721</v>
      </c>
      <c r="B51" s="9" t="s">
        <v>1845</v>
      </c>
      <c r="C51" s="3" t="s">
        <v>1846</v>
      </c>
      <c r="D51" s="3" t="s">
        <v>1735</v>
      </c>
      <c r="E51" s="74" t="s">
        <v>3721</v>
      </c>
      <c r="F51" s="3" t="s">
        <v>1686</v>
      </c>
      <c r="G51" s="3" t="s">
        <v>1800</v>
      </c>
      <c r="H51" s="3" t="s">
        <v>1801</v>
      </c>
      <c r="I51" s="3" t="s">
        <v>51</v>
      </c>
      <c r="J51" s="8">
        <v>134807.082349</v>
      </c>
      <c r="K51" s="8">
        <v>2047.68</v>
      </c>
      <c r="L51" s="8">
        <v>10555.837146258</v>
      </c>
      <c r="M51" s="37">
        <v>5.2110955849108825E-3</v>
      </c>
      <c r="N51" s="37">
        <v>8.3781204494176864E-2</v>
      </c>
      <c r="O51" s="37">
        <v>3.0328419475522295E-3</v>
      </c>
      <c r="P51" s="59" t="s">
        <v>3720</v>
      </c>
    </row>
    <row r="52" spans="1:16" ht="15" x14ac:dyDescent="0.25">
      <c r="A52" s="59" t="s">
        <v>3721</v>
      </c>
      <c r="B52" s="9" t="s">
        <v>1847</v>
      </c>
      <c r="C52" s="3" t="s">
        <v>1848</v>
      </c>
      <c r="D52" s="3" t="s">
        <v>1735</v>
      </c>
      <c r="E52" s="74" t="s">
        <v>3721</v>
      </c>
      <c r="F52" s="3" t="s">
        <v>1686</v>
      </c>
      <c r="G52" s="3" t="s">
        <v>1800</v>
      </c>
      <c r="H52" s="3" t="s">
        <v>1801</v>
      </c>
      <c r="I52" s="3" t="s">
        <v>51</v>
      </c>
      <c r="J52" s="8">
        <v>4559.6527579999993</v>
      </c>
      <c r="K52" s="8">
        <v>52184.01</v>
      </c>
      <c r="L52" s="8">
        <v>9098.8625103060003</v>
      </c>
      <c r="M52" s="37">
        <v>2.4446049775089934E-3</v>
      </c>
      <c r="N52" s="37">
        <v>7.2217262361856688E-2</v>
      </c>
      <c r="O52" s="37">
        <v>2.6142324397311185E-3</v>
      </c>
      <c r="P52" s="59" t="s">
        <v>3720</v>
      </c>
    </row>
    <row r="53" spans="1:16" ht="17.45" customHeight="1" x14ac:dyDescent="0.2">
      <c r="A53" s="60" t="s">
        <v>3722</v>
      </c>
      <c r="B53" s="40"/>
      <c r="C53" s="41"/>
      <c r="D53" s="41"/>
      <c r="E53" s="41"/>
      <c r="F53" s="41"/>
      <c r="G53" s="41"/>
      <c r="H53" s="41"/>
      <c r="I53" s="41"/>
      <c r="J53" s="12"/>
      <c r="K53" s="12"/>
      <c r="L53" s="12"/>
      <c r="M53" s="12"/>
      <c r="N53" s="12"/>
      <c r="O53" s="12"/>
    </row>
    <row r="54" spans="1:16" ht="15" x14ac:dyDescent="0.25">
      <c r="A54" s="59" t="s">
        <v>3721</v>
      </c>
      <c r="B54" s="7" t="s">
        <v>1681</v>
      </c>
      <c r="C54" s="71" t="s">
        <v>3721</v>
      </c>
      <c r="D54" s="71" t="s">
        <v>3721</v>
      </c>
      <c r="E54" s="71" t="s">
        <v>3721</v>
      </c>
      <c r="F54" s="71" t="s">
        <v>3721</v>
      </c>
      <c r="G54" s="71" t="s">
        <v>3721</v>
      </c>
      <c r="H54" s="71" t="s">
        <v>3721</v>
      </c>
      <c r="I54" s="71" t="s">
        <v>3721</v>
      </c>
      <c r="J54" s="78" t="s">
        <v>3721</v>
      </c>
      <c r="K54" s="78" t="s">
        <v>3721</v>
      </c>
      <c r="L54" s="8">
        <v>0</v>
      </c>
      <c r="M54" s="72" t="s">
        <v>3721</v>
      </c>
      <c r="N54" s="37">
        <v>0</v>
      </c>
      <c r="O54" s="37">
        <v>0</v>
      </c>
      <c r="P54" s="59" t="s">
        <v>3720</v>
      </c>
    </row>
    <row r="55" spans="1:16" ht="15" x14ac:dyDescent="0.25">
      <c r="A55" s="59" t="s">
        <v>3721</v>
      </c>
      <c r="B55" s="79" t="s">
        <v>3721</v>
      </c>
      <c r="C55" s="74" t="s">
        <v>3721</v>
      </c>
      <c r="D55" s="3" t="s">
        <v>86</v>
      </c>
      <c r="E55" s="3" t="s">
        <v>86</v>
      </c>
      <c r="F55" s="3" t="s">
        <v>86</v>
      </c>
      <c r="G55" s="74" t="s">
        <v>3721</v>
      </c>
      <c r="H55" s="74" t="s">
        <v>3721</v>
      </c>
      <c r="I55" s="3" t="s">
        <v>86</v>
      </c>
      <c r="J55" s="8">
        <v>0</v>
      </c>
      <c r="K55" s="8">
        <v>0</v>
      </c>
      <c r="L55" s="8">
        <v>0</v>
      </c>
      <c r="M55" s="37">
        <v>0</v>
      </c>
      <c r="N55" s="37">
        <v>0</v>
      </c>
      <c r="O55" s="37">
        <v>0</v>
      </c>
      <c r="P55" s="59" t="s">
        <v>3720</v>
      </c>
    </row>
    <row r="56" spans="1:16" ht="17.45" customHeight="1" x14ac:dyDescent="0.2">
      <c r="A56" s="60" t="s">
        <v>3722</v>
      </c>
      <c r="B56" s="40"/>
      <c r="C56" s="41"/>
      <c r="D56" s="41"/>
      <c r="E56" s="41"/>
      <c r="F56" s="41"/>
      <c r="G56" s="41"/>
      <c r="H56" s="41"/>
      <c r="I56" s="41"/>
      <c r="J56" s="12"/>
      <c r="K56" s="12"/>
      <c r="L56" s="12"/>
      <c r="M56" s="12"/>
      <c r="N56" s="12"/>
      <c r="O56" s="12"/>
    </row>
    <row r="57" spans="1:16" ht="17.45" customHeight="1" x14ac:dyDescent="0.2">
      <c r="A57" s="60" t="s">
        <v>3722</v>
      </c>
      <c r="B57" s="30"/>
      <c r="C57" s="43"/>
      <c r="D57" s="43"/>
      <c r="E57" s="43"/>
      <c r="F57" s="43"/>
      <c r="G57" s="43"/>
      <c r="H57" s="43"/>
      <c r="I57" s="43"/>
      <c r="J57" s="44"/>
      <c r="K57" s="44"/>
      <c r="L57" s="44"/>
      <c r="M57" s="44"/>
      <c r="N57" s="44"/>
      <c r="O57" s="44"/>
    </row>
    <row r="58" spans="1:16" ht="17.45" customHeight="1" x14ac:dyDescent="0.2">
      <c r="A58" s="60" t="s">
        <v>3722</v>
      </c>
    </row>
    <row r="59" spans="1:16" x14ac:dyDescent="0.2">
      <c r="A59" s="59" t="s">
        <v>3721</v>
      </c>
      <c r="B59" s="32" t="s">
        <v>63</v>
      </c>
      <c r="C59" s="59" t="s">
        <v>3720</v>
      </c>
    </row>
    <row r="60" spans="1:16" ht="17.45" customHeight="1" x14ac:dyDescent="0.2">
      <c r="A60" s="60" t="s">
        <v>3722</v>
      </c>
    </row>
    <row r="61" spans="1:16" x14ac:dyDescent="0.2">
      <c r="A61" s="59" t="s">
        <v>3721</v>
      </c>
      <c r="B61" s="33" t="s">
        <v>64</v>
      </c>
      <c r="C61" s="59" t="s">
        <v>3720</v>
      </c>
    </row>
    <row r="62" spans="1:16" ht="17.45" customHeight="1" x14ac:dyDescent="0.2">
      <c r="A62" s="60" t="s">
        <v>3722</v>
      </c>
    </row>
    <row r="63" spans="1:16" ht="14.1" customHeight="1" x14ac:dyDescent="0.2">
      <c r="A63" s="59" t="s">
        <v>3721</v>
      </c>
      <c r="B63" s="56" t="s">
        <v>130</v>
      </c>
      <c r="C63" s="60" t="s">
        <v>3720</v>
      </c>
      <c r="D63" s="56"/>
      <c r="E63" s="56"/>
      <c r="F63" s="56"/>
      <c r="G63" s="56"/>
    </row>
    <row r="64" spans="1:16" ht="85.5" x14ac:dyDescent="0.2">
      <c r="A64" s="60" t="s">
        <v>3730</v>
      </c>
      <c r="B64" s="56"/>
      <c r="C64" s="56"/>
      <c r="D64" s="56"/>
      <c r="E64" s="56"/>
      <c r="F64" s="56"/>
      <c r="G64" s="56"/>
    </row>
    <row r="65" spans="2:7" hidden="1" x14ac:dyDescent="0.2">
      <c r="B65" s="56"/>
      <c r="C65" s="56"/>
      <c r="D65" s="56"/>
      <c r="E65" s="56"/>
      <c r="F65" s="56"/>
      <c r="G65" s="56"/>
    </row>
    <row r="66" spans="2:7" hidden="1" x14ac:dyDescent="0.2">
      <c r="B66" s="56"/>
      <c r="C66" s="56"/>
      <c r="D66" s="56"/>
      <c r="E66" s="56"/>
      <c r="F66" s="56"/>
      <c r="G66" s="56"/>
    </row>
    <row r="67" spans="2:7" hidden="1" x14ac:dyDescent="0.2">
      <c r="B67" s="56"/>
      <c r="C67" s="56"/>
      <c r="D67" s="56"/>
      <c r="E67" s="56"/>
      <c r="F67" s="56"/>
      <c r="G67" s="56"/>
    </row>
    <row r="68" spans="2:7" hidden="1" x14ac:dyDescent="0.2">
      <c r="B68" s="56"/>
      <c r="C68" s="56"/>
      <c r="D68" s="56"/>
      <c r="E68" s="56"/>
      <c r="F68" s="56"/>
      <c r="G68" s="56"/>
    </row>
    <row r="69" spans="2:7" hidden="1" x14ac:dyDescent="0.2">
      <c r="B69" s="56"/>
      <c r="C69" s="56"/>
      <c r="D69" s="56"/>
      <c r="E69" s="56"/>
      <c r="F69" s="56"/>
      <c r="G69" s="56"/>
    </row>
    <row r="70" spans="2:7" hidden="1" x14ac:dyDescent="0.2">
      <c r="B70" s="56"/>
      <c r="C70" s="56"/>
      <c r="D70" s="56"/>
      <c r="E70" s="56"/>
      <c r="F70" s="56"/>
      <c r="G70" s="56"/>
    </row>
    <row r="71" spans="2:7" hidden="1" x14ac:dyDescent="0.2">
      <c r="B71" s="56"/>
      <c r="C71" s="56"/>
      <c r="D71" s="56"/>
      <c r="E71" s="56"/>
      <c r="F71" s="56"/>
      <c r="G71" s="56"/>
    </row>
    <row r="72" spans="2:7" hidden="1" x14ac:dyDescent="0.2">
      <c r="B72" s="56"/>
      <c r="C72" s="56"/>
      <c r="D72" s="56"/>
      <c r="E72" s="56"/>
      <c r="F72" s="56"/>
      <c r="G72" s="56"/>
    </row>
    <row r="73" spans="2:7" hidden="1" x14ac:dyDescent="0.2">
      <c r="B73" s="56"/>
      <c r="C73" s="56"/>
      <c r="D73" s="56"/>
      <c r="E73" s="56"/>
      <c r="F73" s="56"/>
      <c r="G73" s="56"/>
    </row>
    <row r="74" spans="2:7" hidden="1" x14ac:dyDescent="0.2">
      <c r="B74" s="56"/>
      <c r="C74" s="56"/>
      <c r="D74" s="56"/>
      <c r="E74" s="56"/>
      <c r="F74" s="56"/>
      <c r="G74" s="56"/>
    </row>
  </sheetData>
  <hyperlinks>
    <hyperlink ref="B61" r:id="rId1" xr:uid="{00000000-0004-0000-0700-000000000000}"/>
  </hyperlinks>
  <pageMargins left="0.7" right="0.7" top="0.75" bottom="0.75" header="0.3" footer="0.3"/>
  <pageSetup paperSize="9"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גיליון9"/>
  <dimension ref="A1:M27"/>
  <sheetViews>
    <sheetView showGridLines="0" rightToLeft="1" zoomScale="80" zoomScaleNormal="80" workbookViewId="0">
      <pane ySplit="10" topLeftCell="A11" activePane="bottomLeft" state="frozen"/>
      <selection pane="bottomLeft" activeCell="N2" sqref="N2:XFD27"/>
    </sheetView>
  </sheetViews>
  <sheetFormatPr defaultColWidth="0" defaultRowHeight="14.25" zeroHeight="1" x14ac:dyDescent="0.2"/>
  <cols>
    <col min="1" max="1" width="8.625" customWidth="1"/>
    <col min="2" max="2" width="43.625" bestFit="1" customWidth="1"/>
    <col min="3" max="3" width="23.125" bestFit="1" customWidth="1"/>
    <col min="4" max="4" width="18.75" bestFit="1" customWidth="1"/>
    <col min="5" max="5" width="27.375" bestFit="1" customWidth="1"/>
    <col min="6" max="12" width="16.25" customWidth="1"/>
    <col min="13" max="13" width="8.625" customWidth="1"/>
    <col min="14" max="16384" width="8.625" hidden="1"/>
  </cols>
  <sheetData>
    <row r="1" spans="1:13" ht="18" x14ac:dyDescent="0.25">
      <c r="A1" s="59" t="s">
        <v>3721</v>
      </c>
      <c r="B1" s="20" t="s">
        <v>36</v>
      </c>
      <c r="C1" s="20" t="s">
        <v>37</v>
      </c>
      <c r="D1" s="58" t="s">
        <v>3720</v>
      </c>
      <c r="E1" s="21"/>
      <c r="F1" s="21"/>
      <c r="G1" s="21"/>
      <c r="H1" s="21"/>
      <c r="I1" s="21"/>
      <c r="J1" s="21"/>
      <c r="K1" s="21"/>
      <c r="L1" s="21"/>
    </row>
    <row r="2" spans="1:13" ht="18" x14ac:dyDescent="0.25">
      <c r="A2" s="59" t="s">
        <v>3721</v>
      </c>
      <c r="B2" s="20" t="s">
        <v>38</v>
      </c>
      <c r="C2" s="20" t="s">
        <v>39</v>
      </c>
      <c r="D2" s="58" t="s">
        <v>3720</v>
      </c>
      <c r="E2" s="21"/>
      <c r="F2" s="21"/>
      <c r="G2" s="21"/>
      <c r="H2" s="21"/>
      <c r="I2" s="21"/>
      <c r="J2" s="21"/>
      <c r="K2" s="21"/>
      <c r="L2" s="21"/>
    </row>
    <row r="3" spans="1:13" ht="18" x14ac:dyDescent="0.25">
      <c r="A3" s="59" t="s">
        <v>3721</v>
      </c>
      <c r="B3" s="20" t="s">
        <v>40</v>
      </c>
      <c r="C3" s="20" t="s">
        <v>3709</v>
      </c>
      <c r="D3" s="58" t="s">
        <v>3720</v>
      </c>
      <c r="E3" s="21"/>
      <c r="F3" s="21"/>
      <c r="G3" s="21"/>
      <c r="H3" s="21"/>
      <c r="I3" s="21"/>
      <c r="J3" s="21"/>
      <c r="K3" s="21"/>
      <c r="L3" s="21"/>
    </row>
    <row r="4" spans="1:13" ht="18" x14ac:dyDescent="0.25">
      <c r="A4" s="59" t="s">
        <v>3721</v>
      </c>
      <c r="B4" s="20" t="s">
        <v>41</v>
      </c>
      <c r="C4" s="20">
        <v>214</v>
      </c>
      <c r="D4" s="58" t="s">
        <v>3720</v>
      </c>
      <c r="E4" s="21"/>
      <c r="F4" s="21"/>
      <c r="G4" s="21"/>
      <c r="H4" s="21"/>
      <c r="I4" s="21"/>
      <c r="J4" s="21"/>
      <c r="K4" s="21"/>
      <c r="L4" s="21"/>
    </row>
    <row r="5" spans="1:13" ht="17.45" customHeight="1" x14ac:dyDescent="0.55000000000000004">
      <c r="A5" s="60" t="s">
        <v>3722</v>
      </c>
      <c r="B5" s="24"/>
      <c r="C5" s="24"/>
      <c r="D5" s="24"/>
      <c r="E5" s="24"/>
      <c r="F5" s="24"/>
      <c r="G5" s="24"/>
      <c r="H5" s="24"/>
      <c r="I5" s="24"/>
      <c r="J5" s="24"/>
      <c r="K5" s="24"/>
      <c r="L5" s="24"/>
    </row>
    <row r="6" spans="1:13" ht="30" x14ac:dyDescent="0.2">
      <c r="A6" s="59" t="s">
        <v>3721</v>
      </c>
      <c r="B6" s="45" t="s">
        <v>245</v>
      </c>
      <c r="C6" s="61" t="s">
        <v>3720</v>
      </c>
      <c r="D6" s="23"/>
      <c r="E6" s="23"/>
      <c r="F6" s="23"/>
      <c r="G6" s="23"/>
      <c r="H6" s="23"/>
      <c r="I6" s="23"/>
      <c r="J6" s="23"/>
      <c r="K6" s="23"/>
      <c r="L6" s="23"/>
    </row>
    <row r="7" spans="1:13" ht="30" x14ac:dyDescent="0.2">
      <c r="A7" s="59" t="s">
        <v>3721</v>
      </c>
      <c r="B7" s="45" t="s">
        <v>1862</v>
      </c>
      <c r="C7" s="61" t="s">
        <v>3720</v>
      </c>
      <c r="D7" s="23"/>
      <c r="E7" s="23"/>
      <c r="F7" s="23"/>
      <c r="G7" s="23"/>
      <c r="H7" s="23"/>
      <c r="I7" s="23"/>
      <c r="J7" s="23"/>
      <c r="K7" s="23"/>
      <c r="L7" s="23"/>
    </row>
    <row r="8" spans="1:13" ht="30" x14ac:dyDescent="0.2">
      <c r="A8" s="59" t="s">
        <v>3721</v>
      </c>
      <c r="B8" s="45" t="s">
        <v>1863</v>
      </c>
      <c r="C8" s="25" t="s">
        <v>65</v>
      </c>
      <c r="D8" s="25" t="s">
        <v>131</v>
      </c>
      <c r="E8" s="25" t="s">
        <v>259</v>
      </c>
      <c r="F8" s="25" t="s">
        <v>68</v>
      </c>
      <c r="G8" s="25" t="s">
        <v>133</v>
      </c>
      <c r="H8" s="25" t="s">
        <v>134</v>
      </c>
      <c r="I8" s="25" t="s">
        <v>69</v>
      </c>
      <c r="J8" s="25" t="s">
        <v>135</v>
      </c>
      <c r="K8" s="25" t="s">
        <v>120</v>
      </c>
      <c r="L8" s="25" t="s">
        <v>121</v>
      </c>
      <c r="M8" s="59" t="s">
        <v>3720</v>
      </c>
    </row>
    <row r="9" spans="1:13" ht="28.5" x14ac:dyDescent="0.2">
      <c r="A9" s="59" t="s">
        <v>3721</v>
      </c>
      <c r="B9" s="64" t="s">
        <v>3721</v>
      </c>
      <c r="C9" s="75" t="s">
        <v>3721</v>
      </c>
      <c r="D9" s="75" t="s">
        <v>3721</v>
      </c>
      <c r="E9" s="75" t="s">
        <v>3721</v>
      </c>
      <c r="F9" s="75" t="s">
        <v>3721</v>
      </c>
      <c r="G9" s="47" t="s">
        <v>251</v>
      </c>
      <c r="H9" s="75" t="s">
        <v>3721</v>
      </c>
      <c r="I9" s="47" t="s">
        <v>43</v>
      </c>
      <c r="J9" s="47" t="s">
        <v>44</v>
      </c>
      <c r="K9" s="47" t="s">
        <v>44</v>
      </c>
      <c r="L9" s="47" t="s">
        <v>44</v>
      </c>
      <c r="M9" s="59" t="s">
        <v>3720</v>
      </c>
    </row>
    <row r="10" spans="1:13" x14ac:dyDescent="0.2">
      <c r="A10" s="59" t="s">
        <v>3721</v>
      </c>
      <c r="B10" s="66" t="s">
        <v>3721</v>
      </c>
      <c r="C10" s="47" t="s">
        <v>45</v>
      </c>
      <c r="D10" s="47" t="s">
        <v>46</v>
      </c>
      <c r="E10" s="47" t="s">
        <v>122</v>
      </c>
      <c r="F10" s="47" t="s">
        <v>122</v>
      </c>
      <c r="G10" s="47" t="s">
        <v>123</v>
      </c>
      <c r="H10" s="47" t="s">
        <v>124</v>
      </c>
      <c r="I10" s="47" t="s">
        <v>125</v>
      </c>
      <c r="J10" s="47" t="s">
        <v>126</v>
      </c>
      <c r="K10" s="47" t="s">
        <v>127</v>
      </c>
      <c r="L10" s="47" t="s">
        <v>128</v>
      </c>
      <c r="M10" s="59" t="s">
        <v>3720</v>
      </c>
    </row>
    <row r="11" spans="1:13" ht="15" x14ac:dyDescent="0.25">
      <c r="A11" s="59" t="s">
        <v>3721</v>
      </c>
      <c r="B11" s="14" t="s">
        <v>1861</v>
      </c>
      <c r="C11" s="67" t="s">
        <v>3721</v>
      </c>
      <c r="D11" s="67" t="s">
        <v>3721</v>
      </c>
      <c r="E11" s="67" t="s">
        <v>3721</v>
      </c>
      <c r="F11" s="67" t="s">
        <v>3721</v>
      </c>
      <c r="G11" s="76" t="s">
        <v>3721</v>
      </c>
      <c r="H11" s="76" t="s">
        <v>3721</v>
      </c>
      <c r="I11" s="15">
        <v>54.293014161000002</v>
      </c>
      <c r="J11" s="68" t="s">
        <v>3721</v>
      </c>
      <c r="K11" s="42">
        <v>1</v>
      </c>
      <c r="L11" s="42">
        <v>1.5599154148081951E-5</v>
      </c>
      <c r="M11" s="59" t="s">
        <v>3720</v>
      </c>
    </row>
    <row r="12" spans="1:13" ht="15" x14ac:dyDescent="0.25">
      <c r="A12" s="59" t="s">
        <v>3721</v>
      </c>
      <c r="B12" s="6" t="s">
        <v>1851</v>
      </c>
      <c r="C12" s="69" t="s">
        <v>3721</v>
      </c>
      <c r="D12" s="69" t="s">
        <v>3721</v>
      </c>
      <c r="E12" s="69" t="s">
        <v>3721</v>
      </c>
      <c r="F12" s="69" t="s">
        <v>3721</v>
      </c>
      <c r="G12" s="77" t="s">
        <v>3721</v>
      </c>
      <c r="H12" s="77" t="s">
        <v>3721</v>
      </c>
      <c r="I12" s="36">
        <v>54.293014161000002</v>
      </c>
      <c r="J12" s="70" t="s">
        <v>3721</v>
      </c>
      <c r="K12" s="35">
        <v>1</v>
      </c>
      <c r="L12" s="35">
        <v>1.5599154148081951E-5</v>
      </c>
      <c r="M12" s="59" t="s">
        <v>3720</v>
      </c>
    </row>
    <row r="13" spans="1:13" ht="15" x14ac:dyDescent="0.25">
      <c r="A13" s="59" t="s">
        <v>3721</v>
      </c>
      <c r="B13" s="7" t="s">
        <v>1852</v>
      </c>
      <c r="C13" s="71" t="s">
        <v>3721</v>
      </c>
      <c r="D13" s="71" t="s">
        <v>3721</v>
      </c>
      <c r="E13" s="71" t="s">
        <v>3721</v>
      </c>
      <c r="F13" s="71" t="s">
        <v>3721</v>
      </c>
      <c r="G13" s="78" t="s">
        <v>3721</v>
      </c>
      <c r="H13" s="78" t="s">
        <v>3721</v>
      </c>
      <c r="I13" s="8">
        <v>54.293014161000002</v>
      </c>
      <c r="J13" s="72" t="s">
        <v>3721</v>
      </c>
      <c r="K13" s="37">
        <v>1</v>
      </c>
      <c r="L13" s="37">
        <v>1.5599154148081951E-5</v>
      </c>
      <c r="M13" s="59" t="s">
        <v>3720</v>
      </c>
    </row>
    <row r="14" spans="1:13" ht="15" x14ac:dyDescent="0.25">
      <c r="A14" s="59" t="s">
        <v>3721</v>
      </c>
      <c r="B14" s="9" t="s">
        <v>1853</v>
      </c>
      <c r="C14" s="3" t="s">
        <v>1854</v>
      </c>
      <c r="D14" s="3" t="s">
        <v>142</v>
      </c>
      <c r="E14" s="3" t="s">
        <v>601</v>
      </c>
      <c r="F14" s="3" t="s">
        <v>73</v>
      </c>
      <c r="G14" s="8">
        <v>4256.2066439999999</v>
      </c>
      <c r="H14" s="8">
        <v>39.1</v>
      </c>
      <c r="I14" s="8">
        <v>1.6641763870000001</v>
      </c>
      <c r="J14" s="37">
        <v>1.2328126123120021E-3</v>
      </c>
      <c r="K14" s="37">
        <v>3.0651759028612169E-2</v>
      </c>
      <c r="L14" s="37">
        <v>4.7814151399718388E-7</v>
      </c>
      <c r="M14" s="59" t="s">
        <v>3720</v>
      </c>
    </row>
    <row r="15" spans="1:13" ht="15" x14ac:dyDescent="0.25">
      <c r="A15" s="59" t="s">
        <v>3721</v>
      </c>
      <c r="B15" s="9" t="s">
        <v>1855</v>
      </c>
      <c r="C15" s="3" t="s">
        <v>1856</v>
      </c>
      <c r="D15" s="3" t="s">
        <v>142</v>
      </c>
      <c r="E15" s="3" t="s">
        <v>818</v>
      </c>
      <c r="F15" s="3" t="s">
        <v>73</v>
      </c>
      <c r="G15" s="8">
        <v>12190.153657999999</v>
      </c>
      <c r="H15" s="8">
        <v>430</v>
      </c>
      <c r="I15" s="8">
        <v>52.417660730000001</v>
      </c>
      <c r="J15" s="37">
        <v>2.7095914009900219E-3</v>
      </c>
      <c r="K15" s="37">
        <v>0.96545866056655383</v>
      </c>
      <c r="L15" s="37">
        <v>1.5060338469778404E-5</v>
      </c>
      <c r="M15" s="59" t="s">
        <v>3720</v>
      </c>
    </row>
    <row r="16" spans="1:13" ht="15" x14ac:dyDescent="0.25">
      <c r="A16" s="59" t="s">
        <v>3721</v>
      </c>
      <c r="B16" s="9" t="s">
        <v>1857</v>
      </c>
      <c r="C16" s="3" t="s">
        <v>1858</v>
      </c>
      <c r="D16" s="3" t="s">
        <v>142</v>
      </c>
      <c r="E16" s="3" t="s">
        <v>1859</v>
      </c>
      <c r="F16" s="3" t="s">
        <v>73</v>
      </c>
      <c r="G16" s="8">
        <v>165.75909999999999</v>
      </c>
      <c r="H16" s="8">
        <v>127.4</v>
      </c>
      <c r="I16" s="8">
        <v>0.21117704400000001</v>
      </c>
      <c r="J16" s="37">
        <v>3.9612357899214488E-4</v>
      </c>
      <c r="K16" s="37">
        <v>3.8895804048339911E-3</v>
      </c>
      <c r="L16" s="37">
        <v>6.0674164306364436E-8</v>
      </c>
      <c r="M16" s="59" t="s">
        <v>3720</v>
      </c>
    </row>
    <row r="17" spans="1:13" ht="17.45" customHeight="1" x14ac:dyDescent="0.2">
      <c r="A17" s="60" t="s">
        <v>3722</v>
      </c>
      <c r="B17" s="40"/>
      <c r="C17" s="41"/>
      <c r="D17" s="41"/>
      <c r="E17" s="41"/>
      <c r="F17" s="41"/>
      <c r="G17" s="12"/>
      <c r="H17" s="12"/>
      <c r="I17" s="12"/>
      <c r="J17" s="12"/>
      <c r="K17" s="12"/>
      <c r="L17" s="12"/>
    </row>
    <row r="18" spans="1:13" ht="15" x14ac:dyDescent="0.25">
      <c r="A18" s="59" t="s">
        <v>3721</v>
      </c>
      <c r="B18" s="13" t="s">
        <v>263</v>
      </c>
      <c r="C18" s="71" t="s">
        <v>3721</v>
      </c>
      <c r="D18" s="71" t="s">
        <v>3721</v>
      </c>
      <c r="E18" s="71" t="s">
        <v>3721</v>
      </c>
      <c r="F18" s="71" t="s">
        <v>3721</v>
      </c>
      <c r="G18" s="78" t="s">
        <v>3721</v>
      </c>
      <c r="H18" s="78" t="s">
        <v>3721</v>
      </c>
      <c r="I18" s="8">
        <v>0</v>
      </c>
      <c r="J18" s="72" t="s">
        <v>3721</v>
      </c>
      <c r="K18" s="37">
        <v>0</v>
      </c>
      <c r="L18" s="37">
        <v>0</v>
      </c>
      <c r="M18" s="59" t="s">
        <v>3720</v>
      </c>
    </row>
    <row r="19" spans="1:13" ht="15" x14ac:dyDescent="0.25">
      <c r="A19" s="59" t="s">
        <v>3721</v>
      </c>
      <c r="B19" s="7" t="s">
        <v>1860</v>
      </c>
      <c r="C19" s="71" t="s">
        <v>3721</v>
      </c>
      <c r="D19" s="71" t="s">
        <v>3721</v>
      </c>
      <c r="E19" s="71" t="s">
        <v>3721</v>
      </c>
      <c r="F19" s="71" t="s">
        <v>3721</v>
      </c>
      <c r="G19" s="78" t="s">
        <v>3721</v>
      </c>
      <c r="H19" s="78" t="s">
        <v>3721</v>
      </c>
      <c r="I19" s="8">
        <v>0</v>
      </c>
      <c r="J19" s="72" t="s">
        <v>3721</v>
      </c>
      <c r="K19" s="37">
        <v>0</v>
      </c>
      <c r="L19" s="37">
        <v>0</v>
      </c>
      <c r="M19" s="59" t="s">
        <v>3720</v>
      </c>
    </row>
    <row r="20" spans="1:13" ht="15" x14ac:dyDescent="0.25">
      <c r="A20" s="59" t="s">
        <v>3721</v>
      </c>
      <c r="B20" s="79" t="s">
        <v>3721</v>
      </c>
      <c r="C20" s="74" t="s">
        <v>3721</v>
      </c>
      <c r="D20" s="3" t="s">
        <v>86</v>
      </c>
      <c r="E20" s="3" t="s">
        <v>86</v>
      </c>
      <c r="F20" s="3" t="s">
        <v>86</v>
      </c>
      <c r="G20" s="8">
        <v>0</v>
      </c>
      <c r="H20" s="8">
        <v>0</v>
      </c>
      <c r="I20" s="8">
        <v>0</v>
      </c>
      <c r="J20" s="37">
        <v>0</v>
      </c>
      <c r="K20" s="37">
        <v>0</v>
      </c>
      <c r="L20" s="37">
        <v>0</v>
      </c>
      <c r="M20" s="59" t="s">
        <v>3720</v>
      </c>
    </row>
    <row r="21" spans="1:13" ht="17.45" customHeight="1" x14ac:dyDescent="0.2">
      <c r="A21" s="60" t="s">
        <v>3722</v>
      </c>
      <c r="B21" s="40"/>
      <c r="C21" s="41"/>
      <c r="D21" s="41"/>
      <c r="E21" s="41"/>
      <c r="F21" s="41"/>
      <c r="G21" s="12"/>
      <c r="H21" s="12"/>
      <c r="I21" s="12"/>
      <c r="J21" s="12"/>
      <c r="K21" s="12"/>
      <c r="L21" s="12"/>
    </row>
    <row r="22" spans="1:13" ht="17.45" customHeight="1" x14ac:dyDescent="0.2">
      <c r="A22" s="60" t="s">
        <v>3722</v>
      </c>
      <c r="B22" s="30"/>
      <c r="C22" s="43"/>
      <c r="D22" s="43"/>
      <c r="E22" s="43"/>
      <c r="F22" s="43"/>
      <c r="G22" s="44"/>
      <c r="H22" s="44"/>
      <c r="I22" s="44"/>
      <c r="J22" s="44"/>
      <c r="K22" s="44"/>
      <c r="L22" s="44"/>
    </row>
    <row r="23" spans="1:13" ht="17.45" customHeight="1" x14ac:dyDescent="0.2">
      <c r="A23" s="60" t="s">
        <v>3722</v>
      </c>
    </row>
    <row r="24" spans="1:13" x14ac:dyDescent="0.2">
      <c r="A24" s="59" t="s">
        <v>3721</v>
      </c>
      <c r="B24" s="32" t="s">
        <v>63</v>
      </c>
      <c r="C24" s="59" t="s">
        <v>3720</v>
      </c>
    </row>
    <row r="25" spans="1:13" ht="17.45" customHeight="1" x14ac:dyDescent="0.2">
      <c r="A25" s="60" t="s">
        <v>3722</v>
      </c>
    </row>
    <row r="26" spans="1:13" x14ac:dyDescent="0.2">
      <c r="A26" s="59" t="s">
        <v>3721</v>
      </c>
      <c r="B26" s="33" t="s">
        <v>64</v>
      </c>
      <c r="C26" s="59" t="s">
        <v>3720</v>
      </c>
    </row>
    <row r="27" spans="1:13" ht="85.5" x14ac:dyDescent="0.2">
      <c r="A27" s="60" t="s">
        <v>3731</v>
      </c>
    </row>
  </sheetData>
  <hyperlinks>
    <hyperlink ref="B26" r:id="rId1" xr:uid="{00000000-0004-0000-0800-000000000000}"/>
  </hyperlinks>
  <pageMargins left="0.7" right="0.7" top="0.75" bottom="0.75" header="0.3" footer="0.3"/>
  <pageSetup paperSize="9" orientation="portrait"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גיליון10"/>
  <dimension ref="A1:M54"/>
  <sheetViews>
    <sheetView showGridLines="0" rightToLeft="1" zoomScale="80" zoomScaleNormal="80" workbookViewId="0">
      <pane ySplit="10" topLeftCell="A11" activePane="bottomLeft" state="frozen"/>
      <selection pane="bottomLeft" activeCell="N2" sqref="N2:XFD54"/>
    </sheetView>
  </sheetViews>
  <sheetFormatPr defaultColWidth="0" defaultRowHeight="14.25" zeroHeight="1" x14ac:dyDescent="0.2"/>
  <cols>
    <col min="1" max="1" width="8.625" customWidth="1"/>
    <col min="2" max="2" width="43.625" bestFit="1" customWidth="1"/>
    <col min="3" max="3" width="23.125" bestFit="1" customWidth="1"/>
    <col min="4" max="4" width="11.75" bestFit="1" customWidth="1"/>
    <col min="5" max="5" width="31.75" bestFit="1" customWidth="1"/>
    <col min="6" max="12" width="16.25" customWidth="1"/>
    <col min="13" max="13" width="8.625" customWidth="1"/>
    <col min="14" max="16384" width="8.625" hidden="1"/>
  </cols>
  <sheetData>
    <row r="1" spans="1:13" ht="18" x14ac:dyDescent="0.25">
      <c r="A1" s="59" t="s">
        <v>3721</v>
      </c>
      <c r="B1" s="20" t="s">
        <v>36</v>
      </c>
      <c r="C1" s="20" t="s">
        <v>37</v>
      </c>
      <c r="D1" s="58" t="s">
        <v>3720</v>
      </c>
      <c r="E1" s="21"/>
      <c r="F1" s="21"/>
      <c r="G1" s="21"/>
      <c r="H1" s="21"/>
      <c r="I1" s="21"/>
      <c r="J1" s="21"/>
      <c r="K1" s="21"/>
      <c r="L1" s="21"/>
    </row>
    <row r="2" spans="1:13" ht="18" x14ac:dyDescent="0.25">
      <c r="A2" s="59" t="s">
        <v>3721</v>
      </c>
      <c r="B2" s="20" t="s">
        <v>38</v>
      </c>
      <c r="C2" s="20" t="s">
        <v>39</v>
      </c>
      <c r="D2" s="58" t="s">
        <v>3720</v>
      </c>
      <c r="E2" s="21"/>
      <c r="F2" s="21"/>
      <c r="G2" s="21"/>
      <c r="H2" s="21"/>
      <c r="I2" s="21"/>
      <c r="J2" s="21"/>
      <c r="K2" s="21"/>
      <c r="L2" s="21"/>
    </row>
    <row r="3" spans="1:13" ht="18" x14ac:dyDescent="0.25">
      <c r="A3" s="59" t="s">
        <v>3721</v>
      </c>
      <c r="B3" s="20" t="s">
        <v>40</v>
      </c>
      <c r="C3" s="20" t="s">
        <v>3709</v>
      </c>
      <c r="D3" s="58" t="s">
        <v>3720</v>
      </c>
      <c r="E3" s="21"/>
      <c r="F3" s="21"/>
      <c r="G3" s="21"/>
      <c r="H3" s="21"/>
      <c r="I3" s="21"/>
      <c r="J3" s="21"/>
      <c r="K3" s="21"/>
      <c r="L3" s="21"/>
    </row>
    <row r="4" spans="1:13" ht="18" x14ac:dyDescent="0.25">
      <c r="A4" s="59" t="s">
        <v>3721</v>
      </c>
      <c r="B4" s="20" t="s">
        <v>41</v>
      </c>
      <c r="C4" s="20">
        <v>214</v>
      </c>
      <c r="D4" s="58" t="s">
        <v>3720</v>
      </c>
      <c r="E4" s="21"/>
      <c r="F4" s="21"/>
      <c r="G4" s="21"/>
      <c r="H4" s="21"/>
      <c r="I4" s="21"/>
      <c r="J4" s="21"/>
      <c r="K4" s="21"/>
      <c r="L4" s="21"/>
    </row>
    <row r="5" spans="1:13" ht="17.45" customHeight="1" x14ac:dyDescent="0.55000000000000004">
      <c r="A5" s="60" t="s">
        <v>3722</v>
      </c>
      <c r="B5" s="24"/>
      <c r="C5" s="24"/>
      <c r="D5" s="24"/>
      <c r="E5" s="24"/>
      <c r="F5" s="24"/>
      <c r="G5" s="24"/>
      <c r="H5" s="24"/>
      <c r="I5" s="24"/>
      <c r="J5" s="24"/>
      <c r="K5" s="24"/>
      <c r="L5" s="24"/>
    </row>
    <row r="6" spans="1:13" ht="30" x14ac:dyDescent="0.2">
      <c r="A6" s="59" t="s">
        <v>3721</v>
      </c>
      <c r="B6" s="45" t="s">
        <v>245</v>
      </c>
      <c r="C6" s="61" t="s">
        <v>3720</v>
      </c>
      <c r="D6" s="23"/>
      <c r="E6" s="23"/>
      <c r="F6" s="23"/>
      <c r="G6" s="23"/>
      <c r="H6" s="23"/>
      <c r="I6" s="23"/>
      <c r="J6" s="23"/>
      <c r="K6" s="23"/>
      <c r="L6" s="23"/>
    </row>
    <row r="7" spans="1:13" ht="30" x14ac:dyDescent="0.2">
      <c r="A7" s="59" t="s">
        <v>3721</v>
      </c>
      <c r="B7" s="45" t="s">
        <v>1891</v>
      </c>
      <c r="C7" s="61" t="s">
        <v>3720</v>
      </c>
      <c r="D7" s="23"/>
      <c r="E7" s="23"/>
      <c r="F7" s="23"/>
      <c r="G7" s="23"/>
      <c r="H7" s="23"/>
      <c r="I7" s="23"/>
      <c r="J7" s="23"/>
      <c r="K7" s="23"/>
      <c r="L7" s="23"/>
    </row>
    <row r="8" spans="1:13" ht="30" x14ac:dyDescent="0.2">
      <c r="A8" s="59" t="s">
        <v>3721</v>
      </c>
      <c r="B8" s="45" t="s">
        <v>1863</v>
      </c>
      <c r="C8" s="25" t="s">
        <v>65</v>
      </c>
      <c r="D8" s="25" t="s">
        <v>131</v>
      </c>
      <c r="E8" s="25" t="s">
        <v>259</v>
      </c>
      <c r="F8" s="25" t="s">
        <v>68</v>
      </c>
      <c r="G8" s="25" t="s">
        <v>133</v>
      </c>
      <c r="H8" s="25" t="s">
        <v>134</v>
      </c>
      <c r="I8" s="25" t="s">
        <v>69</v>
      </c>
      <c r="J8" s="25" t="s">
        <v>135</v>
      </c>
      <c r="K8" s="25" t="s">
        <v>120</v>
      </c>
      <c r="L8" s="25" t="s">
        <v>121</v>
      </c>
      <c r="M8" s="59" t="s">
        <v>3720</v>
      </c>
    </row>
    <row r="9" spans="1:13" ht="42.75" x14ac:dyDescent="0.2">
      <c r="A9" s="59" t="s">
        <v>3721</v>
      </c>
      <c r="B9" s="64" t="s">
        <v>3721</v>
      </c>
      <c r="C9" s="75" t="s">
        <v>3721</v>
      </c>
      <c r="D9" s="75" t="s">
        <v>3721</v>
      </c>
      <c r="E9" s="75" t="s">
        <v>3721</v>
      </c>
      <c r="F9" s="75" t="s">
        <v>3721</v>
      </c>
      <c r="G9" s="47" t="s">
        <v>251</v>
      </c>
      <c r="H9" s="75" t="s">
        <v>3721</v>
      </c>
      <c r="I9" s="47" t="s">
        <v>43</v>
      </c>
      <c r="J9" s="47" t="s">
        <v>44</v>
      </c>
      <c r="K9" s="47" t="s">
        <v>44</v>
      </c>
      <c r="L9" s="47" t="s">
        <v>44</v>
      </c>
      <c r="M9" s="59" t="s">
        <v>3720</v>
      </c>
    </row>
    <row r="10" spans="1:13" x14ac:dyDescent="0.2">
      <c r="A10" s="59" t="s">
        <v>3721</v>
      </c>
      <c r="B10" s="66" t="s">
        <v>3721</v>
      </c>
      <c r="C10" s="47" t="s">
        <v>45</v>
      </c>
      <c r="D10" s="47" t="s">
        <v>46</v>
      </c>
      <c r="E10" s="47" t="s">
        <v>122</v>
      </c>
      <c r="F10" s="47" t="s">
        <v>122</v>
      </c>
      <c r="G10" s="47" t="s">
        <v>123</v>
      </c>
      <c r="H10" s="47" t="s">
        <v>124</v>
      </c>
      <c r="I10" s="47" t="s">
        <v>125</v>
      </c>
      <c r="J10" s="47" t="s">
        <v>126</v>
      </c>
      <c r="K10" s="47" t="s">
        <v>127</v>
      </c>
      <c r="L10" s="47" t="s">
        <v>128</v>
      </c>
      <c r="M10" s="59" t="s">
        <v>3720</v>
      </c>
    </row>
    <row r="11" spans="1:13" ht="15" x14ac:dyDescent="0.25">
      <c r="A11" s="59" t="s">
        <v>3721</v>
      </c>
      <c r="B11" s="14" t="s">
        <v>1890</v>
      </c>
      <c r="C11" s="67" t="s">
        <v>3721</v>
      </c>
      <c r="D11" s="67" t="s">
        <v>3721</v>
      </c>
      <c r="E11" s="67" t="s">
        <v>3721</v>
      </c>
      <c r="F11" s="67" t="s">
        <v>3721</v>
      </c>
      <c r="G11" s="76" t="s">
        <v>3721</v>
      </c>
      <c r="H11" s="76" t="s">
        <v>3721</v>
      </c>
      <c r="I11" s="15">
        <v>2939.3225772609999</v>
      </c>
      <c r="J11" s="68" t="s">
        <v>3721</v>
      </c>
      <c r="K11" s="42">
        <v>1</v>
      </c>
      <c r="L11" s="42">
        <v>8.4450912667449057E-4</v>
      </c>
      <c r="M11" s="59" t="s">
        <v>3720</v>
      </c>
    </row>
    <row r="12" spans="1:13" ht="15" x14ac:dyDescent="0.25">
      <c r="A12" s="59" t="s">
        <v>3721</v>
      </c>
      <c r="B12" s="6" t="s">
        <v>70</v>
      </c>
      <c r="C12" s="69" t="s">
        <v>3721</v>
      </c>
      <c r="D12" s="69" t="s">
        <v>3721</v>
      </c>
      <c r="E12" s="69" t="s">
        <v>3721</v>
      </c>
      <c r="F12" s="69" t="s">
        <v>3721</v>
      </c>
      <c r="G12" s="77" t="s">
        <v>3721</v>
      </c>
      <c r="H12" s="77" t="s">
        <v>3721</v>
      </c>
      <c r="I12" s="36">
        <v>110.60697686899998</v>
      </c>
      <c r="J12" s="70" t="s">
        <v>3721</v>
      </c>
      <c r="K12" s="35">
        <v>3.7630091275000103E-2</v>
      </c>
      <c r="L12" s="35">
        <v>3.1778955519331708E-5</v>
      </c>
      <c r="M12" s="59" t="s">
        <v>3720</v>
      </c>
    </row>
    <row r="13" spans="1:13" ht="15" x14ac:dyDescent="0.25">
      <c r="A13" s="59" t="s">
        <v>3721</v>
      </c>
      <c r="B13" s="7" t="s">
        <v>1864</v>
      </c>
      <c r="C13" s="71" t="s">
        <v>3721</v>
      </c>
      <c r="D13" s="71" t="s">
        <v>3721</v>
      </c>
      <c r="E13" s="71" t="s">
        <v>3721</v>
      </c>
      <c r="F13" s="71" t="s">
        <v>3721</v>
      </c>
      <c r="G13" s="78" t="s">
        <v>3721</v>
      </c>
      <c r="H13" s="78" t="s">
        <v>3721</v>
      </c>
      <c r="I13" s="8">
        <v>110.60697686899998</v>
      </c>
      <c r="J13" s="72" t="s">
        <v>3721</v>
      </c>
      <c r="K13" s="37">
        <v>3.7630091275000103E-2</v>
      </c>
      <c r="L13" s="37">
        <v>3.1778955519331708E-5</v>
      </c>
      <c r="M13" s="59" t="s">
        <v>3720</v>
      </c>
    </row>
    <row r="14" spans="1:13" ht="15" x14ac:dyDescent="0.25">
      <c r="A14" s="59" t="s">
        <v>3721</v>
      </c>
      <c r="B14" s="9" t="s">
        <v>1865</v>
      </c>
      <c r="C14" s="3" t="s">
        <v>1866</v>
      </c>
      <c r="D14" s="3" t="s">
        <v>142</v>
      </c>
      <c r="E14" s="3" t="s">
        <v>1867</v>
      </c>
      <c r="F14" s="3" t="s">
        <v>73</v>
      </c>
      <c r="G14" s="8">
        <v>125.02529500000001</v>
      </c>
      <c r="H14" s="8">
        <v>34000</v>
      </c>
      <c r="I14" s="8">
        <v>42.508600195999996</v>
      </c>
      <c r="J14" s="37">
        <v>0</v>
      </c>
      <c r="K14" s="37">
        <v>1.4462039833549514E-2</v>
      </c>
      <c r="L14" s="37">
        <v>1.2213324629762594E-5</v>
      </c>
      <c r="M14" s="59" t="s">
        <v>3720</v>
      </c>
    </row>
    <row r="15" spans="1:13" ht="15" x14ac:dyDescent="0.25">
      <c r="A15" s="59" t="s">
        <v>3721</v>
      </c>
      <c r="B15" s="9" t="s">
        <v>1868</v>
      </c>
      <c r="C15" s="3" t="s">
        <v>1869</v>
      </c>
      <c r="D15" s="3" t="s">
        <v>142</v>
      </c>
      <c r="E15" s="3" t="s">
        <v>1867</v>
      </c>
      <c r="F15" s="3" t="s">
        <v>73</v>
      </c>
      <c r="G15" s="8">
        <v>-125.02529500000001</v>
      </c>
      <c r="H15" s="8">
        <v>13400</v>
      </c>
      <c r="I15" s="8">
        <v>-16.753389489</v>
      </c>
      <c r="J15" s="37">
        <v>0</v>
      </c>
      <c r="K15" s="37">
        <v>-5.6997451108655121E-3</v>
      </c>
      <c r="L15" s="37">
        <v>-4.8134867658442309E-6</v>
      </c>
      <c r="M15" s="59" t="s">
        <v>3720</v>
      </c>
    </row>
    <row r="16" spans="1:13" ht="15" x14ac:dyDescent="0.25">
      <c r="A16" s="59" t="s">
        <v>3721</v>
      </c>
      <c r="B16" s="9" t="s">
        <v>1870</v>
      </c>
      <c r="C16" s="3" t="s">
        <v>1871</v>
      </c>
      <c r="D16" s="3" t="s">
        <v>142</v>
      </c>
      <c r="E16" s="3" t="s">
        <v>1867</v>
      </c>
      <c r="F16" s="3" t="s">
        <v>73</v>
      </c>
      <c r="G16" s="8">
        <v>69.097528999999994</v>
      </c>
      <c r="H16" s="8">
        <v>162100</v>
      </c>
      <c r="I16" s="8">
        <v>112.00709523499999</v>
      </c>
      <c r="J16" s="37">
        <v>0</v>
      </c>
      <c r="K16" s="37">
        <v>3.810643176815711E-2</v>
      </c>
      <c r="L16" s="37">
        <v>3.2181229413207421E-5</v>
      </c>
      <c r="M16" s="59" t="s">
        <v>3720</v>
      </c>
    </row>
    <row r="17" spans="1:13" ht="15" x14ac:dyDescent="0.25">
      <c r="A17" s="59" t="s">
        <v>3721</v>
      </c>
      <c r="B17" s="9" t="s">
        <v>1872</v>
      </c>
      <c r="C17" s="3" t="s">
        <v>1873</v>
      </c>
      <c r="D17" s="3" t="s">
        <v>142</v>
      </c>
      <c r="E17" s="3" t="s">
        <v>1867</v>
      </c>
      <c r="F17" s="3" t="s">
        <v>73</v>
      </c>
      <c r="G17" s="8">
        <v>-69.097528999999994</v>
      </c>
      <c r="H17" s="8">
        <v>39300</v>
      </c>
      <c r="I17" s="8">
        <v>-27.155329073000001</v>
      </c>
      <c r="J17" s="37">
        <v>0</v>
      </c>
      <c r="K17" s="37">
        <v>-9.2386352158409998E-3</v>
      </c>
      <c r="L17" s="37">
        <v>-7.8021117577940752E-6</v>
      </c>
      <c r="M17" s="59" t="s">
        <v>3720</v>
      </c>
    </row>
    <row r="18" spans="1:13" ht="17.45" customHeight="1" x14ac:dyDescent="0.2">
      <c r="A18" s="60" t="s">
        <v>3722</v>
      </c>
      <c r="B18" s="40"/>
      <c r="C18" s="41"/>
      <c r="D18" s="41"/>
      <c r="E18" s="41"/>
      <c r="F18" s="41"/>
      <c r="G18" s="12"/>
      <c r="H18" s="12"/>
      <c r="I18" s="12"/>
      <c r="J18" s="12"/>
      <c r="K18" s="12"/>
      <c r="L18" s="12"/>
    </row>
    <row r="19" spans="1:13" ht="15" x14ac:dyDescent="0.25">
      <c r="A19" s="59" t="s">
        <v>3721</v>
      </c>
      <c r="B19" s="7" t="s">
        <v>1874</v>
      </c>
      <c r="C19" s="71" t="s">
        <v>3721</v>
      </c>
      <c r="D19" s="71" t="s">
        <v>3721</v>
      </c>
      <c r="E19" s="71" t="s">
        <v>3721</v>
      </c>
      <c r="F19" s="71" t="s">
        <v>3721</v>
      </c>
      <c r="G19" s="78" t="s">
        <v>3721</v>
      </c>
      <c r="H19" s="78" t="s">
        <v>3721</v>
      </c>
      <c r="I19" s="8">
        <v>0</v>
      </c>
      <c r="J19" s="72" t="s">
        <v>3721</v>
      </c>
      <c r="K19" s="37">
        <v>0</v>
      </c>
      <c r="L19" s="37">
        <v>0</v>
      </c>
      <c r="M19" s="59" t="s">
        <v>3720</v>
      </c>
    </row>
    <row r="20" spans="1:13" ht="15" x14ac:dyDescent="0.25">
      <c r="A20" s="59" t="s">
        <v>3721</v>
      </c>
      <c r="B20" s="79" t="s">
        <v>3721</v>
      </c>
      <c r="C20" s="74" t="s">
        <v>3721</v>
      </c>
      <c r="D20" s="3" t="s">
        <v>86</v>
      </c>
      <c r="E20" s="3" t="s">
        <v>86</v>
      </c>
      <c r="F20" s="3" t="s">
        <v>86</v>
      </c>
      <c r="G20" s="8">
        <v>0</v>
      </c>
      <c r="H20" s="8">
        <v>0</v>
      </c>
      <c r="I20" s="8">
        <v>0</v>
      </c>
      <c r="J20" s="37">
        <v>0</v>
      </c>
      <c r="K20" s="37">
        <v>0</v>
      </c>
      <c r="L20" s="37">
        <v>0</v>
      </c>
      <c r="M20" s="59" t="s">
        <v>3720</v>
      </c>
    </row>
    <row r="21" spans="1:13" ht="17.45" customHeight="1" x14ac:dyDescent="0.2">
      <c r="A21" s="60" t="s">
        <v>3722</v>
      </c>
      <c r="B21" s="40"/>
      <c r="C21" s="41"/>
      <c r="D21" s="41"/>
      <c r="E21" s="41"/>
      <c r="F21" s="41"/>
      <c r="G21" s="12"/>
      <c r="H21" s="12"/>
      <c r="I21" s="12"/>
      <c r="J21" s="12"/>
      <c r="K21" s="12"/>
      <c r="L21" s="12"/>
    </row>
    <row r="22" spans="1:13" ht="15" x14ac:dyDescent="0.25">
      <c r="A22" s="59" t="s">
        <v>3721</v>
      </c>
      <c r="B22" s="7" t="s">
        <v>1875</v>
      </c>
      <c r="C22" s="71" t="s">
        <v>3721</v>
      </c>
      <c r="D22" s="71" t="s">
        <v>3721</v>
      </c>
      <c r="E22" s="71" t="s">
        <v>3721</v>
      </c>
      <c r="F22" s="71" t="s">
        <v>3721</v>
      </c>
      <c r="G22" s="78" t="s">
        <v>3721</v>
      </c>
      <c r="H22" s="78" t="s">
        <v>3721</v>
      </c>
      <c r="I22" s="8">
        <v>0</v>
      </c>
      <c r="J22" s="72" t="s">
        <v>3721</v>
      </c>
      <c r="K22" s="37">
        <v>0</v>
      </c>
      <c r="L22" s="37">
        <v>0</v>
      </c>
      <c r="M22" s="59" t="s">
        <v>3720</v>
      </c>
    </row>
    <row r="23" spans="1:13" ht="15" x14ac:dyDescent="0.25">
      <c r="A23" s="59" t="s">
        <v>3721</v>
      </c>
      <c r="B23" s="79" t="s">
        <v>3721</v>
      </c>
      <c r="C23" s="74" t="s">
        <v>3721</v>
      </c>
      <c r="D23" s="3" t="s">
        <v>86</v>
      </c>
      <c r="E23" s="3" t="s">
        <v>86</v>
      </c>
      <c r="F23" s="3" t="s">
        <v>86</v>
      </c>
      <c r="G23" s="8">
        <v>0</v>
      </c>
      <c r="H23" s="8">
        <v>0</v>
      </c>
      <c r="I23" s="8">
        <v>0</v>
      </c>
      <c r="J23" s="37">
        <v>0</v>
      </c>
      <c r="K23" s="37">
        <v>0</v>
      </c>
      <c r="L23" s="37">
        <v>0</v>
      </c>
      <c r="M23" s="59" t="s">
        <v>3720</v>
      </c>
    </row>
    <row r="24" spans="1:13" ht="17.45" customHeight="1" x14ac:dyDescent="0.2">
      <c r="A24" s="60" t="s">
        <v>3722</v>
      </c>
      <c r="B24" s="40"/>
      <c r="C24" s="41"/>
      <c r="D24" s="41"/>
      <c r="E24" s="41"/>
      <c r="F24" s="41"/>
      <c r="G24" s="12"/>
      <c r="H24" s="12"/>
      <c r="I24" s="12"/>
      <c r="J24" s="12"/>
      <c r="K24" s="12"/>
      <c r="L24" s="12"/>
    </row>
    <row r="25" spans="1:13" ht="15" x14ac:dyDescent="0.25">
      <c r="A25" s="59" t="s">
        <v>3721</v>
      </c>
      <c r="B25" s="7" t="s">
        <v>1681</v>
      </c>
      <c r="C25" s="71" t="s">
        <v>3721</v>
      </c>
      <c r="D25" s="71" t="s">
        <v>3721</v>
      </c>
      <c r="E25" s="71" t="s">
        <v>3721</v>
      </c>
      <c r="F25" s="71" t="s">
        <v>3721</v>
      </c>
      <c r="G25" s="78" t="s">
        <v>3721</v>
      </c>
      <c r="H25" s="78" t="s">
        <v>3721</v>
      </c>
      <c r="I25" s="8">
        <v>0</v>
      </c>
      <c r="J25" s="72" t="s">
        <v>3721</v>
      </c>
      <c r="K25" s="37">
        <v>0</v>
      </c>
      <c r="L25" s="37">
        <v>0</v>
      </c>
      <c r="M25" s="59" t="s">
        <v>3720</v>
      </c>
    </row>
    <row r="26" spans="1:13" ht="15" x14ac:dyDescent="0.25">
      <c r="A26" s="59" t="s">
        <v>3721</v>
      </c>
      <c r="B26" s="79" t="s">
        <v>3721</v>
      </c>
      <c r="C26" s="74" t="s">
        <v>3721</v>
      </c>
      <c r="D26" s="3" t="s">
        <v>86</v>
      </c>
      <c r="E26" s="3" t="s">
        <v>86</v>
      </c>
      <c r="F26" s="3" t="s">
        <v>86</v>
      </c>
      <c r="G26" s="8">
        <v>0</v>
      </c>
      <c r="H26" s="8">
        <v>0</v>
      </c>
      <c r="I26" s="8">
        <v>0</v>
      </c>
      <c r="J26" s="37">
        <v>0</v>
      </c>
      <c r="K26" s="37">
        <v>0</v>
      </c>
      <c r="L26" s="37">
        <v>0</v>
      </c>
      <c r="M26" s="59" t="s">
        <v>3720</v>
      </c>
    </row>
    <row r="27" spans="1:13" ht="17.45" customHeight="1" x14ac:dyDescent="0.2">
      <c r="A27" s="60" t="s">
        <v>3722</v>
      </c>
      <c r="B27" s="40"/>
      <c r="C27" s="41"/>
      <c r="D27" s="41"/>
      <c r="E27" s="41"/>
      <c r="F27" s="41"/>
      <c r="G27" s="12"/>
      <c r="H27" s="12"/>
      <c r="I27" s="12"/>
      <c r="J27" s="12"/>
      <c r="K27" s="12"/>
      <c r="L27" s="12"/>
    </row>
    <row r="28" spans="1:13" ht="15" x14ac:dyDescent="0.25">
      <c r="A28" s="59" t="s">
        <v>3721</v>
      </c>
      <c r="B28" s="13" t="s">
        <v>110</v>
      </c>
      <c r="C28" s="71" t="s">
        <v>3721</v>
      </c>
      <c r="D28" s="71" t="s">
        <v>3721</v>
      </c>
      <c r="E28" s="71" t="s">
        <v>3721</v>
      </c>
      <c r="F28" s="71" t="s">
        <v>3721</v>
      </c>
      <c r="G28" s="78" t="s">
        <v>3721</v>
      </c>
      <c r="H28" s="78" t="s">
        <v>3721</v>
      </c>
      <c r="I28" s="8">
        <v>2828.7156003919999</v>
      </c>
      <c r="J28" s="72" t="s">
        <v>3721</v>
      </c>
      <c r="K28" s="37">
        <v>0.96236990872499995</v>
      </c>
      <c r="L28" s="37">
        <v>8.1273017115515885E-4</v>
      </c>
      <c r="M28" s="59" t="s">
        <v>3720</v>
      </c>
    </row>
    <row r="29" spans="1:13" ht="15" x14ac:dyDescent="0.25">
      <c r="A29" s="59" t="s">
        <v>3721</v>
      </c>
      <c r="B29" s="7" t="s">
        <v>1864</v>
      </c>
      <c r="C29" s="71" t="s">
        <v>3721</v>
      </c>
      <c r="D29" s="71" t="s">
        <v>3721</v>
      </c>
      <c r="E29" s="71" t="s">
        <v>3721</v>
      </c>
      <c r="F29" s="71" t="s">
        <v>3721</v>
      </c>
      <c r="G29" s="78" t="s">
        <v>3721</v>
      </c>
      <c r="H29" s="78" t="s">
        <v>3721</v>
      </c>
      <c r="I29" s="8">
        <v>2828.7156003919999</v>
      </c>
      <c r="J29" s="72" t="s">
        <v>3721</v>
      </c>
      <c r="K29" s="37">
        <v>0.96236990872499995</v>
      </c>
      <c r="L29" s="37">
        <v>8.1273017115515885E-4</v>
      </c>
      <c r="M29" s="59" t="s">
        <v>3720</v>
      </c>
    </row>
    <row r="30" spans="1:13" ht="15" x14ac:dyDescent="0.25">
      <c r="A30" s="59" t="s">
        <v>3721</v>
      </c>
      <c r="B30" s="9" t="s">
        <v>1876</v>
      </c>
      <c r="C30" s="3" t="s">
        <v>1877</v>
      </c>
      <c r="D30" s="3" t="s">
        <v>240</v>
      </c>
      <c r="E30" s="3" t="s">
        <v>1521</v>
      </c>
      <c r="F30" s="3" t="s">
        <v>51</v>
      </c>
      <c r="G30" s="8">
        <v>-8.9964230000000018</v>
      </c>
      <c r="H30" s="8">
        <v>4500</v>
      </c>
      <c r="I30" s="8">
        <v>-1.5481045299999996</v>
      </c>
      <c r="J30" s="37">
        <v>0</v>
      </c>
      <c r="K30" s="37">
        <v>-5.266875238452381E-4</v>
      </c>
      <c r="L30" s="37">
        <v>-4.4479242079289192E-7</v>
      </c>
      <c r="M30" s="59" t="s">
        <v>3720</v>
      </c>
    </row>
    <row r="31" spans="1:13" ht="15" x14ac:dyDescent="0.25">
      <c r="A31" s="59" t="s">
        <v>3721</v>
      </c>
      <c r="B31" s="9" t="s">
        <v>1878</v>
      </c>
      <c r="C31" s="3" t="s">
        <v>1879</v>
      </c>
      <c r="D31" s="3" t="s">
        <v>240</v>
      </c>
      <c r="E31" s="3" t="s">
        <v>1521</v>
      </c>
      <c r="F31" s="3" t="s">
        <v>51</v>
      </c>
      <c r="G31" s="8">
        <v>-8.9964230000000018</v>
      </c>
      <c r="H31" s="8">
        <v>900</v>
      </c>
      <c r="I31" s="8">
        <v>-0.30962090599999992</v>
      </c>
      <c r="J31" s="37">
        <v>0</v>
      </c>
      <c r="K31" s="37">
        <v>-1.0533750476904762E-4</v>
      </c>
      <c r="L31" s="37">
        <v>-8.8958484158578389E-8</v>
      </c>
      <c r="M31" s="59" t="s">
        <v>3720</v>
      </c>
    </row>
    <row r="32" spans="1:13" ht="15" x14ac:dyDescent="0.25">
      <c r="A32" s="59" t="s">
        <v>3721</v>
      </c>
      <c r="B32" s="9" t="s">
        <v>1880</v>
      </c>
      <c r="C32" s="3" t="s">
        <v>1881</v>
      </c>
      <c r="D32" s="3" t="s">
        <v>240</v>
      </c>
      <c r="E32" s="3" t="s">
        <v>909</v>
      </c>
      <c r="F32" s="3" t="s">
        <v>51</v>
      </c>
      <c r="G32" s="8">
        <v>-10.245927</v>
      </c>
      <c r="H32" s="8">
        <v>66300</v>
      </c>
      <c r="I32" s="8">
        <v>-25.976620683</v>
      </c>
      <c r="J32" s="37">
        <v>0</v>
      </c>
      <c r="K32" s="37">
        <v>-8.8376215948391228E-3</v>
      </c>
      <c r="L32" s="37">
        <v>-7.4634520949372062E-6</v>
      </c>
      <c r="M32" s="59" t="s">
        <v>3720</v>
      </c>
    </row>
    <row r="33" spans="1:13" ht="15" x14ac:dyDescent="0.25">
      <c r="A33" s="59" t="s">
        <v>3721</v>
      </c>
      <c r="B33" s="9" t="s">
        <v>1882</v>
      </c>
      <c r="C33" s="3" t="s">
        <v>1883</v>
      </c>
      <c r="D33" s="3" t="s">
        <v>240</v>
      </c>
      <c r="E33" s="3" t="s">
        <v>909</v>
      </c>
      <c r="F33" s="3" t="s">
        <v>51</v>
      </c>
      <c r="G33" s="8">
        <v>5.1229630000000004</v>
      </c>
      <c r="H33" s="8">
        <v>56000</v>
      </c>
      <c r="I33" s="8">
        <v>10.970518539</v>
      </c>
      <c r="J33" s="37">
        <v>0</v>
      </c>
      <c r="K33" s="37">
        <v>3.7323288787251279E-3</v>
      </c>
      <c r="L33" s="37">
        <v>3.1519858018341383E-6</v>
      </c>
      <c r="M33" s="59" t="s">
        <v>3720</v>
      </c>
    </row>
    <row r="34" spans="1:13" ht="15" x14ac:dyDescent="0.25">
      <c r="A34" s="59" t="s">
        <v>3721</v>
      </c>
      <c r="B34" s="9" t="s">
        <v>1884</v>
      </c>
      <c r="C34" s="3" t="s">
        <v>1885</v>
      </c>
      <c r="D34" s="3" t="s">
        <v>240</v>
      </c>
      <c r="E34" s="3" t="s">
        <v>909</v>
      </c>
      <c r="F34" s="3" t="s">
        <v>51</v>
      </c>
      <c r="G34" s="8">
        <v>5.1229630000000004</v>
      </c>
      <c r="H34" s="8">
        <v>80500</v>
      </c>
      <c r="I34" s="8">
        <v>15.770120399</v>
      </c>
      <c r="J34" s="37">
        <v>0</v>
      </c>
      <c r="K34" s="37">
        <v>5.3652227628909468E-3</v>
      </c>
      <c r="L34" s="37">
        <v>4.5309795899031301E-6</v>
      </c>
      <c r="M34" s="59" t="s">
        <v>3720</v>
      </c>
    </row>
    <row r="35" spans="1:13" ht="15" x14ac:dyDescent="0.25">
      <c r="A35" s="59" t="s">
        <v>3721</v>
      </c>
      <c r="B35" s="9" t="s">
        <v>1886</v>
      </c>
      <c r="C35" s="3" t="s">
        <v>1887</v>
      </c>
      <c r="D35" s="3" t="s">
        <v>240</v>
      </c>
      <c r="E35" s="3" t="s">
        <v>1867</v>
      </c>
      <c r="F35" s="3" t="s">
        <v>51</v>
      </c>
      <c r="G35" s="8">
        <v>141.29124400000001</v>
      </c>
      <c r="H35" s="8">
        <v>523750</v>
      </c>
      <c r="I35" s="8">
        <v>2829.8093075729998</v>
      </c>
      <c r="J35" s="37">
        <v>0</v>
      </c>
      <c r="K35" s="37">
        <v>0.96274200370683716</v>
      </c>
      <c r="L35" s="37">
        <v>8.1304440876331016E-4</v>
      </c>
      <c r="M35" s="59" t="s">
        <v>3720</v>
      </c>
    </row>
    <row r="36" spans="1:13" ht="17.45" customHeight="1" x14ac:dyDescent="0.2">
      <c r="A36" s="60" t="s">
        <v>3722</v>
      </c>
      <c r="B36" s="40"/>
      <c r="C36" s="41"/>
      <c r="D36" s="41"/>
      <c r="E36" s="41"/>
      <c r="F36" s="41"/>
      <c r="G36" s="12"/>
      <c r="H36" s="12"/>
      <c r="I36" s="12"/>
      <c r="J36" s="12"/>
      <c r="K36" s="12"/>
      <c r="L36" s="12"/>
    </row>
    <row r="37" spans="1:13" ht="15" x14ac:dyDescent="0.25">
      <c r="A37" s="59" t="s">
        <v>3721</v>
      </c>
      <c r="B37" s="7" t="s">
        <v>1888</v>
      </c>
      <c r="C37" s="71" t="s">
        <v>3721</v>
      </c>
      <c r="D37" s="71" t="s">
        <v>3721</v>
      </c>
      <c r="E37" s="71" t="s">
        <v>3721</v>
      </c>
      <c r="F37" s="71" t="s">
        <v>3721</v>
      </c>
      <c r="G37" s="78" t="s">
        <v>3721</v>
      </c>
      <c r="H37" s="78" t="s">
        <v>3721</v>
      </c>
      <c r="I37" s="8">
        <v>0</v>
      </c>
      <c r="J37" s="72" t="s">
        <v>3721</v>
      </c>
      <c r="K37" s="37">
        <v>0</v>
      </c>
      <c r="L37" s="37">
        <v>0</v>
      </c>
      <c r="M37" s="59" t="s">
        <v>3720</v>
      </c>
    </row>
    <row r="38" spans="1:13" ht="15" x14ac:dyDescent="0.25">
      <c r="A38" s="59" t="s">
        <v>3721</v>
      </c>
      <c r="B38" s="79" t="s">
        <v>3721</v>
      </c>
      <c r="C38" s="74" t="s">
        <v>3721</v>
      </c>
      <c r="D38" s="3" t="s">
        <v>86</v>
      </c>
      <c r="E38" s="3" t="s">
        <v>86</v>
      </c>
      <c r="F38" s="3" t="s">
        <v>86</v>
      </c>
      <c r="G38" s="8">
        <v>0</v>
      </c>
      <c r="H38" s="8">
        <v>0</v>
      </c>
      <c r="I38" s="8">
        <v>0</v>
      </c>
      <c r="J38" s="37">
        <v>0</v>
      </c>
      <c r="K38" s="37">
        <v>0</v>
      </c>
      <c r="L38" s="37">
        <v>0</v>
      </c>
      <c r="M38" s="59" t="s">
        <v>3720</v>
      </c>
    </row>
    <row r="39" spans="1:13" ht="17.45" customHeight="1" x14ac:dyDescent="0.2">
      <c r="A39" s="60" t="s">
        <v>3722</v>
      </c>
      <c r="B39" s="40"/>
      <c r="C39" s="41"/>
      <c r="D39" s="41"/>
      <c r="E39" s="41"/>
      <c r="F39" s="41"/>
      <c r="G39" s="12"/>
      <c r="H39" s="12"/>
      <c r="I39" s="12"/>
      <c r="J39" s="12"/>
      <c r="K39" s="12"/>
      <c r="L39" s="12"/>
    </row>
    <row r="40" spans="1:13" ht="15" x14ac:dyDescent="0.25">
      <c r="A40" s="59" t="s">
        <v>3721</v>
      </c>
      <c r="B40" s="7" t="s">
        <v>1875</v>
      </c>
      <c r="C40" s="71" t="s">
        <v>3721</v>
      </c>
      <c r="D40" s="71" t="s">
        <v>3721</v>
      </c>
      <c r="E40" s="71" t="s">
        <v>3721</v>
      </c>
      <c r="F40" s="71" t="s">
        <v>3721</v>
      </c>
      <c r="G40" s="78" t="s">
        <v>3721</v>
      </c>
      <c r="H40" s="78" t="s">
        <v>3721</v>
      </c>
      <c r="I40" s="8">
        <v>0</v>
      </c>
      <c r="J40" s="72" t="s">
        <v>3721</v>
      </c>
      <c r="K40" s="37">
        <v>0</v>
      </c>
      <c r="L40" s="37">
        <v>0</v>
      </c>
      <c r="M40" s="59" t="s">
        <v>3720</v>
      </c>
    </row>
    <row r="41" spans="1:13" ht="15" x14ac:dyDescent="0.25">
      <c r="A41" s="59" t="s">
        <v>3721</v>
      </c>
      <c r="B41" s="79" t="s">
        <v>3721</v>
      </c>
      <c r="C41" s="74" t="s">
        <v>3721</v>
      </c>
      <c r="D41" s="3" t="s">
        <v>86</v>
      </c>
      <c r="E41" s="3" t="s">
        <v>86</v>
      </c>
      <c r="F41" s="3" t="s">
        <v>86</v>
      </c>
      <c r="G41" s="8">
        <v>0</v>
      </c>
      <c r="H41" s="8">
        <v>0</v>
      </c>
      <c r="I41" s="8">
        <v>0</v>
      </c>
      <c r="J41" s="37">
        <v>0</v>
      </c>
      <c r="K41" s="37">
        <v>0</v>
      </c>
      <c r="L41" s="37">
        <v>0</v>
      </c>
      <c r="M41" s="59" t="s">
        <v>3720</v>
      </c>
    </row>
    <row r="42" spans="1:13" ht="17.45" customHeight="1" x14ac:dyDescent="0.2">
      <c r="A42" s="60" t="s">
        <v>3722</v>
      </c>
      <c r="B42" s="40"/>
      <c r="C42" s="41"/>
      <c r="D42" s="41"/>
      <c r="E42" s="41"/>
      <c r="F42" s="41"/>
      <c r="G42" s="12"/>
      <c r="H42" s="12"/>
      <c r="I42" s="12"/>
      <c r="J42" s="12"/>
      <c r="K42" s="12"/>
      <c r="L42" s="12"/>
    </row>
    <row r="43" spans="1:13" ht="15" x14ac:dyDescent="0.25">
      <c r="A43" s="59" t="s">
        <v>3721</v>
      </c>
      <c r="B43" s="7" t="s">
        <v>1889</v>
      </c>
      <c r="C43" s="71" t="s">
        <v>3721</v>
      </c>
      <c r="D43" s="71" t="s">
        <v>3721</v>
      </c>
      <c r="E43" s="71" t="s">
        <v>3721</v>
      </c>
      <c r="F43" s="71" t="s">
        <v>3721</v>
      </c>
      <c r="G43" s="78" t="s">
        <v>3721</v>
      </c>
      <c r="H43" s="78" t="s">
        <v>3721</v>
      </c>
      <c r="I43" s="8">
        <v>0</v>
      </c>
      <c r="J43" s="72" t="s">
        <v>3721</v>
      </c>
      <c r="K43" s="37">
        <v>0</v>
      </c>
      <c r="L43" s="37">
        <v>0</v>
      </c>
      <c r="M43" s="59" t="s">
        <v>3720</v>
      </c>
    </row>
    <row r="44" spans="1:13" ht="15" x14ac:dyDescent="0.25">
      <c r="A44" s="59" t="s">
        <v>3721</v>
      </c>
      <c r="B44" s="79" t="s">
        <v>3721</v>
      </c>
      <c r="C44" s="74" t="s">
        <v>3721</v>
      </c>
      <c r="D44" s="3" t="s">
        <v>86</v>
      </c>
      <c r="E44" s="3" t="s">
        <v>86</v>
      </c>
      <c r="F44" s="3" t="s">
        <v>86</v>
      </c>
      <c r="G44" s="8">
        <v>0</v>
      </c>
      <c r="H44" s="8">
        <v>0</v>
      </c>
      <c r="I44" s="8">
        <v>0</v>
      </c>
      <c r="J44" s="37">
        <v>0</v>
      </c>
      <c r="K44" s="37">
        <v>0</v>
      </c>
      <c r="L44" s="37">
        <v>0</v>
      </c>
      <c r="M44" s="59" t="s">
        <v>3720</v>
      </c>
    </row>
    <row r="45" spans="1:13" ht="17.45" customHeight="1" x14ac:dyDescent="0.2">
      <c r="A45" s="60" t="s">
        <v>3722</v>
      </c>
      <c r="B45" s="40"/>
      <c r="C45" s="41"/>
      <c r="D45" s="41"/>
      <c r="E45" s="41"/>
      <c r="F45" s="41"/>
      <c r="G45" s="12"/>
      <c r="H45" s="12"/>
      <c r="I45" s="12"/>
      <c r="J45" s="12"/>
      <c r="K45" s="12"/>
      <c r="L45" s="12"/>
    </row>
    <row r="46" spans="1:13" ht="15" x14ac:dyDescent="0.25">
      <c r="A46" s="59" t="s">
        <v>3721</v>
      </c>
      <c r="B46" s="7" t="s">
        <v>1681</v>
      </c>
      <c r="C46" s="71" t="s">
        <v>3721</v>
      </c>
      <c r="D46" s="71" t="s">
        <v>3721</v>
      </c>
      <c r="E46" s="71" t="s">
        <v>3721</v>
      </c>
      <c r="F46" s="71" t="s">
        <v>3721</v>
      </c>
      <c r="G46" s="78" t="s">
        <v>3721</v>
      </c>
      <c r="H46" s="78" t="s">
        <v>3721</v>
      </c>
      <c r="I46" s="8">
        <v>0</v>
      </c>
      <c r="J46" s="72" t="s">
        <v>3721</v>
      </c>
      <c r="K46" s="37">
        <v>0</v>
      </c>
      <c r="L46" s="37">
        <v>0</v>
      </c>
      <c r="M46" s="59" t="s">
        <v>3720</v>
      </c>
    </row>
    <row r="47" spans="1:13" ht="15" x14ac:dyDescent="0.25">
      <c r="A47" s="59" t="s">
        <v>3721</v>
      </c>
      <c r="B47" s="79" t="s">
        <v>3721</v>
      </c>
      <c r="C47" s="74" t="s">
        <v>3721</v>
      </c>
      <c r="D47" s="3" t="s">
        <v>86</v>
      </c>
      <c r="E47" s="3" t="s">
        <v>86</v>
      </c>
      <c r="F47" s="3" t="s">
        <v>86</v>
      </c>
      <c r="G47" s="8">
        <v>0</v>
      </c>
      <c r="H47" s="8">
        <v>0</v>
      </c>
      <c r="I47" s="8">
        <v>0</v>
      </c>
      <c r="J47" s="37">
        <v>0</v>
      </c>
      <c r="K47" s="37">
        <v>0</v>
      </c>
      <c r="L47" s="37">
        <v>0</v>
      </c>
      <c r="M47" s="59" t="s">
        <v>3720</v>
      </c>
    </row>
    <row r="48" spans="1:13" ht="17.45" customHeight="1" x14ac:dyDescent="0.2">
      <c r="A48" s="60" t="s">
        <v>3722</v>
      </c>
      <c r="B48" s="40"/>
      <c r="C48" s="41"/>
      <c r="D48" s="41"/>
      <c r="E48" s="41"/>
      <c r="F48" s="41"/>
      <c r="G48" s="12"/>
      <c r="H48" s="12"/>
      <c r="I48" s="12"/>
      <c r="J48" s="12"/>
      <c r="K48" s="12"/>
      <c r="L48" s="12"/>
    </row>
    <row r="49" spans="1:12" ht="17.45" customHeight="1" x14ac:dyDescent="0.2">
      <c r="A49" s="60" t="s">
        <v>3722</v>
      </c>
      <c r="B49" s="30"/>
      <c r="C49" s="43"/>
      <c r="D49" s="43"/>
      <c r="E49" s="43"/>
      <c r="F49" s="43"/>
      <c r="G49" s="44"/>
      <c r="H49" s="44"/>
      <c r="I49" s="44"/>
      <c r="J49" s="44"/>
      <c r="K49" s="44"/>
      <c r="L49" s="44"/>
    </row>
    <row r="50" spans="1:12" ht="17.45" customHeight="1" x14ac:dyDescent="0.2">
      <c r="A50" s="60" t="s">
        <v>3722</v>
      </c>
    </row>
    <row r="51" spans="1:12" x14ac:dyDescent="0.2">
      <c r="A51" s="59" t="s">
        <v>3721</v>
      </c>
      <c r="B51" s="32" t="s">
        <v>63</v>
      </c>
      <c r="C51" s="59" t="s">
        <v>3720</v>
      </c>
    </row>
    <row r="52" spans="1:12" ht="17.45" customHeight="1" x14ac:dyDescent="0.2">
      <c r="A52" s="60" t="s">
        <v>3722</v>
      </c>
    </row>
    <row r="53" spans="1:12" x14ac:dyDescent="0.2">
      <c r="A53" s="59" t="s">
        <v>3721</v>
      </c>
      <c r="B53" s="33" t="s">
        <v>64</v>
      </c>
      <c r="C53" s="59" t="s">
        <v>3720</v>
      </c>
    </row>
    <row r="54" spans="1:12" ht="85.5" x14ac:dyDescent="0.2">
      <c r="A54" s="60" t="s">
        <v>3732</v>
      </c>
    </row>
  </sheetData>
  <hyperlinks>
    <hyperlink ref="B53" r:id="rId1" xr:uid="{00000000-0004-0000-0900-000000000000}"/>
  </hyperlinks>
  <pageMargins left="0.7" right="0.7" top="0.75" bottom="0.75" header="0.3" footer="0.3"/>
  <pageSetup paperSize="9"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גיליון11"/>
  <dimension ref="A1:L33"/>
  <sheetViews>
    <sheetView showGridLines="0" rightToLeft="1" zoomScale="80" zoomScaleNormal="80" workbookViewId="0">
      <pane ySplit="10" topLeftCell="A11" activePane="bottomLeft" state="frozen"/>
      <selection pane="bottomLeft" activeCell="M2" sqref="M2:XFD33"/>
    </sheetView>
  </sheetViews>
  <sheetFormatPr defaultColWidth="0" defaultRowHeight="14.25" zeroHeight="1" x14ac:dyDescent="0.2"/>
  <cols>
    <col min="1" max="1" width="8.625" customWidth="1"/>
    <col min="2" max="2" width="43.625" bestFit="1" customWidth="1"/>
    <col min="3" max="11" width="16.25" customWidth="1"/>
    <col min="12" max="12" width="8.625" customWidth="1"/>
    <col min="13" max="16384" width="8.625" hidden="1"/>
  </cols>
  <sheetData>
    <row r="1" spans="1:12" ht="18" x14ac:dyDescent="0.25">
      <c r="A1" s="59" t="s">
        <v>3721</v>
      </c>
      <c r="B1" s="20" t="s">
        <v>36</v>
      </c>
      <c r="C1" s="20" t="s">
        <v>37</v>
      </c>
      <c r="D1" s="58" t="s">
        <v>3720</v>
      </c>
      <c r="E1" s="21"/>
      <c r="F1" s="21"/>
      <c r="G1" s="21"/>
      <c r="H1" s="21"/>
      <c r="I1" s="21"/>
      <c r="J1" s="21"/>
      <c r="K1" s="21"/>
    </row>
    <row r="2" spans="1:12" ht="18" x14ac:dyDescent="0.25">
      <c r="A2" s="59" t="s">
        <v>3721</v>
      </c>
      <c r="B2" s="20" t="s">
        <v>38</v>
      </c>
      <c r="C2" s="20" t="s">
        <v>39</v>
      </c>
      <c r="D2" s="58" t="s">
        <v>3720</v>
      </c>
      <c r="E2" s="21"/>
      <c r="F2" s="21"/>
      <c r="G2" s="21"/>
      <c r="H2" s="21"/>
      <c r="I2" s="21"/>
      <c r="J2" s="21"/>
      <c r="K2" s="21"/>
    </row>
    <row r="3" spans="1:12" ht="18" x14ac:dyDescent="0.25">
      <c r="A3" s="59" t="s">
        <v>3721</v>
      </c>
      <c r="B3" s="20" t="s">
        <v>40</v>
      </c>
      <c r="C3" s="20" t="s">
        <v>3709</v>
      </c>
      <c r="D3" s="58" t="s">
        <v>3720</v>
      </c>
      <c r="E3" s="21"/>
      <c r="F3" s="21"/>
      <c r="G3" s="21"/>
      <c r="H3" s="21"/>
      <c r="I3" s="21"/>
      <c r="J3" s="21"/>
      <c r="K3" s="21"/>
    </row>
    <row r="4" spans="1:12" ht="18" x14ac:dyDescent="0.25">
      <c r="A4" s="59" t="s">
        <v>3721</v>
      </c>
      <c r="B4" s="20" t="s">
        <v>41</v>
      </c>
      <c r="C4" s="20">
        <v>214</v>
      </c>
      <c r="D4" s="58" t="s">
        <v>3720</v>
      </c>
      <c r="E4" s="21"/>
      <c r="F4" s="21"/>
      <c r="G4" s="21"/>
      <c r="H4" s="21"/>
      <c r="I4" s="21"/>
      <c r="J4" s="21"/>
      <c r="K4" s="21"/>
    </row>
    <row r="5" spans="1:12" ht="17.45" customHeight="1" x14ac:dyDescent="0.55000000000000004">
      <c r="A5" s="60" t="s">
        <v>3722</v>
      </c>
      <c r="B5" s="24"/>
      <c r="C5" s="24"/>
      <c r="D5" s="24"/>
      <c r="E5" s="24"/>
      <c r="F5" s="24"/>
      <c r="G5" s="24"/>
      <c r="H5" s="24"/>
      <c r="I5" s="24"/>
      <c r="J5" s="24"/>
      <c r="K5" s="24"/>
    </row>
    <row r="6" spans="1:12" ht="30" x14ac:dyDescent="0.2">
      <c r="A6" s="59" t="s">
        <v>3721</v>
      </c>
      <c r="B6" s="45" t="s">
        <v>245</v>
      </c>
      <c r="C6" s="61" t="s">
        <v>3720</v>
      </c>
      <c r="D6" s="23"/>
      <c r="E6" s="23"/>
      <c r="F6" s="23"/>
      <c r="G6" s="23"/>
      <c r="H6" s="23"/>
      <c r="I6" s="23"/>
      <c r="J6" s="23"/>
      <c r="K6" s="23"/>
    </row>
    <row r="7" spans="1:12" ht="30" x14ac:dyDescent="0.2">
      <c r="A7" s="59" t="s">
        <v>3721</v>
      </c>
      <c r="B7" s="45" t="s">
        <v>1917</v>
      </c>
      <c r="C7" s="61" t="s">
        <v>3720</v>
      </c>
      <c r="D7" s="23"/>
      <c r="E7" s="23"/>
      <c r="F7" s="23"/>
      <c r="G7" s="23"/>
      <c r="H7" s="23"/>
      <c r="I7" s="23"/>
      <c r="J7" s="23"/>
      <c r="K7" s="23"/>
    </row>
    <row r="8" spans="1:12" ht="30" x14ac:dyDescent="0.2">
      <c r="A8" s="59" t="s">
        <v>3721</v>
      </c>
      <c r="B8" s="45" t="s">
        <v>1863</v>
      </c>
      <c r="C8" s="25" t="s">
        <v>65</v>
      </c>
      <c r="D8" s="25" t="s">
        <v>131</v>
      </c>
      <c r="E8" s="25" t="s">
        <v>259</v>
      </c>
      <c r="F8" s="25" t="s">
        <v>68</v>
      </c>
      <c r="G8" s="25" t="s">
        <v>133</v>
      </c>
      <c r="H8" s="25" t="s">
        <v>134</v>
      </c>
      <c r="I8" s="25" t="s">
        <v>69</v>
      </c>
      <c r="J8" s="25" t="s">
        <v>120</v>
      </c>
      <c r="K8" s="25" t="s">
        <v>121</v>
      </c>
      <c r="L8" s="59" t="s">
        <v>3720</v>
      </c>
    </row>
    <row r="9" spans="1:12" ht="28.5" x14ac:dyDescent="0.2">
      <c r="A9" s="59" t="s">
        <v>3721</v>
      </c>
      <c r="B9" s="64" t="s">
        <v>3721</v>
      </c>
      <c r="C9" s="75" t="s">
        <v>3721</v>
      </c>
      <c r="D9" s="75" t="s">
        <v>3721</v>
      </c>
      <c r="E9" s="75" t="s">
        <v>3721</v>
      </c>
      <c r="F9" s="75" t="s">
        <v>3721</v>
      </c>
      <c r="G9" s="47" t="s">
        <v>251</v>
      </c>
      <c r="H9" s="75" t="s">
        <v>3721</v>
      </c>
      <c r="I9" s="47" t="s">
        <v>43</v>
      </c>
      <c r="J9" s="47" t="s">
        <v>44</v>
      </c>
      <c r="K9" s="47" t="s">
        <v>44</v>
      </c>
      <c r="L9" s="59" t="s">
        <v>3720</v>
      </c>
    </row>
    <row r="10" spans="1:12" x14ac:dyDescent="0.2">
      <c r="A10" s="59" t="s">
        <v>3721</v>
      </c>
      <c r="B10" s="66" t="s">
        <v>3721</v>
      </c>
      <c r="C10" s="47" t="s">
        <v>45</v>
      </c>
      <c r="D10" s="47" t="s">
        <v>46</v>
      </c>
      <c r="E10" s="47" t="s">
        <v>122</v>
      </c>
      <c r="F10" s="47" t="s">
        <v>122</v>
      </c>
      <c r="G10" s="47" t="s">
        <v>123</v>
      </c>
      <c r="H10" s="47" t="s">
        <v>124</v>
      </c>
      <c r="I10" s="47" t="s">
        <v>125</v>
      </c>
      <c r="J10" s="47" t="s">
        <v>126</v>
      </c>
      <c r="K10" s="47" t="s">
        <v>127</v>
      </c>
      <c r="L10" s="59" t="s">
        <v>3720</v>
      </c>
    </row>
    <row r="11" spans="1:12" ht="15" x14ac:dyDescent="0.25">
      <c r="A11" s="59" t="s">
        <v>3721</v>
      </c>
      <c r="B11" s="14" t="s">
        <v>1916</v>
      </c>
      <c r="C11" s="67" t="s">
        <v>3721</v>
      </c>
      <c r="D11" s="67" t="s">
        <v>3721</v>
      </c>
      <c r="E11" s="67" t="s">
        <v>3721</v>
      </c>
      <c r="F11" s="67" t="s">
        <v>3721</v>
      </c>
      <c r="G11" s="76" t="s">
        <v>3721</v>
      </c>
      <c r="H11" s="76" t="s">
        <v>3721</v>
      </c>
      <c r="I11" s="15">
        <v>-30840.482244711027</v>
      </c>
      <c r="J11" s="42">
        <v>1</v>
      </c>
      <c r="K11" s="42">
        <v>-8.8609086080545379E-3</v>
      </c>
      <c r="L11" s="59" t="s">
        <v>3720</v>
      </c>
    </row>
    <row r="12" spans="1:12" ht="15" x14ac:dyDescent="0.25">
      <c r="A12" s="59" t="s">
        <v>3721</v>
      </c>
      <c r="B12" s="6" t="s">
        <v>1892</v>
      </c>
      <c r="C12" s="69" t="s">
        <v>3721</v>
      </c>
      <c r="D12" s="69" t="s">
        <v>3721</v>
      </c>
      <c r="E12" s="69" t="s">
        <v>3721</v>
      </c>
      <c r="F12" s="69" t="s">
        <v>3721</v>
      </c>
      <c r="G12" s="77" t="s">
        <v>3721</v>
      </c>
      <c r="H12" s="77" t="s">
        <v>3721</v>
      </c>
      <c r="I12" s="36">
        <v>0</v>
      </c>
      <c r="J12" s="35">
        <v>0</v>
      </c>
      <c r="K12" s="35">
        <v>0</v>
      </c>
      <c r="L12" s="59" t="s">
        <v>3720</v>
      </c>
    </row>
    <row r="13" spans="1:12" ht="15" x14ac:dyDescent="0.25">
      <c r="A13" s="59" t="s">
        <v>3721</v>
      </c>
      <c r="B13" s="80" t="s">
        <v>3721</v>
      </c>
      <c r="C13" s="74" t="s">
        <v>3721</v>
      </c>
      <c r="D13" s="3" t="s">
        <v>86</v>
      </c>
      <c r="E13" s="3" t="s">
        <v>86</v>
      </c>
      <c r="F13" s="3" t="s">
        <v>86</v>
      </c>
      <c r="G13" s="8">
        <v>0</v>
      </c>
      <c r="H13" s="8">
        <v>100</v>
      </c>
      <c r="I13" s="8">
        <v>0</v>
      </c>
      <c r="J13" s="37">
        <v>0</v>
      </c>
      <c r="K13" s="37">
        <v>0</v>
      </c>
      <c r="L13" s="59" t="s">
        <v>3720</v>
      </c>
    </row>
    <row r="14" spans="1:12" ht="17.45" customHeight="1" x14ac:dyDescent="0.2">
      <c r="A14" s="60" t="s">
        <v>3722</v>
      </c>
      <c r="B14" s="51"/>
      <c r="C14" s="41"/>
      <c r="D14" s="41"/>
      <c r="E14" s="41"/>
      <c r="F14" s="41"/>
      <c r="G14" s="10"/>
      <c r="H14" s="12"/>
      <c r="I14" s="12"/>
      <c r="J14" s="12"/>
      <c r="K14" s="12"/>
    </row>
    <row r="15" spans="1:12" ht="15" x14ac:dyDescent="0.25">
      <c r="A15" s="59" t="s">
        <v>3721</v>
      </c>
      <c r="B15" s="13" t="s">
        <v>1893</v>
      </c>
      <c r="C15" s="71" t="s">
        <v>3721</v>
      </c>
      <c r="D15" s="71" t="s">
        <v>3721</v>
      </c>
      <c r="E15" s="71" t="s">
        <v>3721</v>
      </c>
      <c r="F15" s="71" t="s">
        <v>3721</v>
      </c>
      <c r="G15" s="78" t="s">
        <v>3721</v>
      </c>
      <c r="H15" s="78" t="s">
        <v>3721</v>
      </c>
      <c r="I15" s="8">
        <v>-30840.482244711027</v>
      </c>
      <c r="J15" s="37">
        <v>1</v>
      </c>
      <c r="K15" s="37">
        <v>-8.8609086080545379E-3</v>
      </c>
      <c r="L15" s="59" t="s">
        <v>3720</v>
      </c>
    </row>
    <row r="16" spans="1:12" ht="15" x14ac:dyDescent="0.25">
      <c r="A16" s="59" t="s">
        <v>3721</v>
      </c>
      <c r="B16" s="40" t="s">
        <v>1894</v>
      </c>
      <c r="C16" s="3" t="s">
        <v>1895</v>
      </c>
      <c r="D16" s="3" t="s">
        <v>875</v>
      </c>
      <c r="E16" s="3" t="s">
        <v>1867</v>
      </c>
      <c r="F16" s="3" t="s">
        <v>90</v>
      </c>
      <c r="G16" s="8">
        <v>10.959286000000001</v>
      </c>
      <c r="H16" s="8">
        <v>-29252.252318262548</v>
      </c>
      <c r="I16" s="8">
        <v>-80.145949825000571</v>
      </c>
      <c r="J16" s="37">
        <v>2.598725570795676E-3</v>
      </c>
      <c r="K16" s="37">
        <v>-2.3027069780234845E-5</v>
      </c>
      <c r="L16" s="59" t="s">
        <v>3720</v>
      </c>
    </row>
    <row r="17" spans="1:12" ht="15" x14ac:dyDescent="0.25">
      <c r="A17" s="59" t="s">
        <v>3721</v>
      </c>
      <c r="B17" s="40" t="s">
        <v>1896</v>
      </c>
      <c r="C17" s="3" t="s">
        <v>1897</v>
      </c>
      <c r="D17" s="3" t="s">
        <v>875</v>
      </c>
      <c r="E17" s="3" t="s">
        <v>1867</v>
      </c>
      <c r="F17" s="3" t="s">
        <v>51</v>
      </c>
      <c r="G17" s="8">
        <v>30.248613999999996</v>
      </c>
      <c r="H17" s="8">
        <v>-128534.35587375356</v>
      </c>
      <c r="I17" s="8">
        <v>-743.38294548699923</v>
      </c>
      <c r="J17" s="37">
        <v>2.4104128450017519E-2</v>
      </c>
      <c r="K17" s="37">
        <v>-2.1358447927241251E-4</v>
      </c>
      <c r="L17" s="59" t="s">
        <v>3720</v>
      </c>
    </row>
    <row r="18" spans="1:12" ht="15" x14ac:dyDescent="0.25">
      <c r="A18" s="59" t="s">
        <v>3721</v>
      </c>
      <c r="B18" s="40" t="s">
        <v>1898</v>
      </c>
      <c r="C18" s="3" t="s">
        <v>1899</v>
      </c>
      <c r="D18" s="3" t="s">
        <v>875</v>
      </c>
      <c r="E18" s="3" t="s">
        <v>1867</v>
      </c>
      <c r="F18" s="3" t="s">
        <v>51</v>
      </c>
      <c r="G18" s="8">
        <v>72.979998999999992</v>
      </c>
      <c r="H18" s="8">
        <v>-63316.850814570091</v>
      </c>
      <c r="I18" s="8">
        <v>-3534.0365647429862</v>
      </c>
      <c r="J18" s="37">
        <v>0.11459083346042859</v>
      </c>
      <c r="K18" s="37">
        <v>-1.0153789026136556E-3</v>
      </c>
      <c r="L18" s="59" t="s">
        <v>3720</v>
      </c>
    </row>
    <row r="19" spans="1:12" ht="15" x14ac:dyDescent="0.25">
      <c r="A19" s="59" t="s">
        <v>3721</v>
      </c>
      <c r="B19" s="40" t="s">
        <v>1900</v>
      </c>
      <c r="C19" s="3" t="s">
        <v>1901</v>
      </c>
      <c r="D19" s="3" t="s">
        <v>875</v>
      </c>
      <c r="E19" s="3" t="s">
        <v>1867</v>
      </c>
      <c r="F19" s="3" t="s">
        <v>51</v>
      </c>
      <c r="G19" s="8">
        <v>691.90936999999997</v>
      </c>
      <c r="H19" s="8">
        <v>-18840.322022605902</v>
      </c>
      <c r="I19" s="8">
        <v>-24924.440692486009</v>
      </c>
      <c r="J19" s="37">
        <v>0.80817285847598619</v>
      </c>
      <c r="K19" s="37">
        <v>-7.1611458384659068E-3</v>
      </c>
      <c r="L19" s="59" t="s">
        <v>3720</v>
      </c>
    </row>
    <row r="20" spans="1:12" ht="15" x14ac:dyDescent="0.25">
      <c r="A20" s="59" t="s">
        <v>3721</v>
      </c>
      <c r="B20" s="40" t="s">
        <v>1902</v>
      </c>
      <c r="C20" s="3" t="s">
        <v>1903</v>
      </c>
      <c r="D20" s="3" t="s">
        <v>875</v>
      </c>
      <c r="E20" s="3" t="s">
        <v>1867</v>
      </c>
      <c r="F20" s="3" t="s">
        <v>53</v>
      </c>
      <c r="G20" s="8">
        <v>40.397009999999995</v>
      </c>
      <c r="H20" s="8">
        <v>-3774.88248000046</v>
      </c>
      <c r="I20" s="8">
        <v>-866.92819269299798</v>
      </c>
      <c r="J20" s="37">
        <v>2.8110072527859756E-2</v>
      </c>
      <c r="K20" s="37">
        <v>-2.4908078363514987E-4</v>
      </c>
      <c r="L20" s="59" t="s">
        <v>3720</v>
      </c>
    </row>
    <row r="21" spans="1:12" ht="15" x14ac:dyDescent="0.25">
      <c r="A21" s="59" t="s">
        <v>3721</v>
      </c>
      <c r="B21" s="40" t="s">
        <v>1904</v>
      </c>
      <c r="C21" s="3" t="s">
        <v>1905</v>
      </c>
      <c r="D21" s="3" t="s">
        <v>875</v>
      </c>
      <c r="E21" s="3" t="s">
        <v>1867</v>
      </c>
      <c r="F21" s="3" t="s">
        <v>60</v>
      </c>
      <c r="G21" s="8">
        <v>16.684653999999998</v>
      </c>
      <c r="H21" s="8">
        <v>17742.419241456708</v>
      </c>
      <c r="I21" s="8">
        <v>12.433097298999201</v>
      </c>
      <c r="J21" s="37">
        <v>-4.0314211692106105E-4</v>
      </c>
      <c r="K21" s="37">
        <v>3.5722054540951586E-6</v>
      </c>
      <c r="L21" s="59" t="s">
        <v>3720</v>
      </c>
    </row>
    <row r="22" spans="1:12" ht="15" x14ac:dyDescent="0.25">
      <c r="A22" s="59" t="s">
        <v>3721</v>
      </c>
      <c r="B22" s="40" t="s">
        <v>1906</v>
      </c>
      <c r="C22" s="3" t="s">
        <v>1907</v>
      </c>
      <c r="D22" s="3" t="s">
        <v>875</v>
      </c>
      <c r="E22" s="3" t="s">
        <v>1867</v>
      </c>
      <c r="F22" s="3" t="s">
        <v>54</v>
      </c>
      <c r="G22" s="8">
        <v>42.141649999999998</v>
      </c>
      <c r="H22" s="8">
        <v>-4707.8086438015926</v>
      </c>
      <c r="I22" s="8">
        <v>-509.08111872800146</v>
      </c>
      <c r="J22" s="37">
        <v>1.6506911749582194E-2</v>
      </c>
      <c r="K22" s="37">
        <v>-1.4626623641426944E-4</v>
      </c>
      <c r="L22" s="59" t="s">
        <v>3720</v>
      </c>
    </row>
    <row r="23" spans="1:12" ht="15" x14ac:dyDescent="0.25">
      <c r="A23" s="59" t="s">
        <v>3721</v>
      </c>
      <c r="B23" s="40" t="s">
        <v>1908</v>
      </c>
      <c r="C23" s="3" t="s">
        <v>1909</v>
      </c>
      <c r="D23" s="3" t="s">
        <v>240</v>
      </c>
      <c r="E23" s="3" t="s">
        <v>1867</v>
      </c>
      <c r="F23" s="3" t="s">
        <v>51</v>
      </c>
      <c r="G23" s="8">
        <v>8.3823190000000007</v>
      </c>
      <c r="H23" s="8">
        <v>-97004.101126781185</v>
      </c>
      <c r="I23" s="8">
        <v>-31.093682795000404</v>
      </c>
      <c r="J23" s="37">
        <v>1.0082100061951139E-3</v>
      </c>
      <c r="K23" s="37">
        <v>-8.9336567226210022E-6</v>
      </c>
      <c r="L23" s="59" t="s">
        <v>3720</v>
      </c>
    </row>
    <row r="24" spans="1:12" ht="15" x14ac:dyDescent="0.25">
      <c r="A24" s="59" t="s">
        <v>3721</v>
      </c>
      <c r="B24" s="40" t="s">
        <v>1910</v>
      </c>
      <c r="C24" s="3" t="s">
        <v>1911</v>
      </c>
      <c r="D24" s="3" t="s">
        <v>875</v>
      </c>
      <c r="E24" s="3" t="s">
        <v>1867</v>
      </c>
      <c r="F24" s="3" t="s">
        <v>49</v>
      </c>
      <c r="G24" s="8">
        <v>76.960725000000011</v>
      </c>
      <c r="H24" s="8">
        <v>-4242.6896993763366</v>
      </c>
      <c r="I24" s="8">
        <v>-132.34201380900049</v>
      </c>
      <c r="J24" s="37">
        <v>4.2911784828428366E-3</v>
      </c>
      <c r="K24" s="37">
        <v>-3.8023740357320492E-5</v>
      </c>
      <c r="L24" s="59" t="s">
        <v>3720</v>
      </c>
    </row>
    <row r="25" spans="1:12" ht="15" x14ac:dyDescent="0.25">
      <c r="A25" s="59" t="s">
        <v>3721</v>
      </c>
      <c r="B25" s="40" t="s">
        <v>1912</v>
      </c>
      <c r="C25" s="3" t="s">
        <v>1913</v>
      </c>
      <c r="D25" s="3" t="s">
        <v>875</v>
      </c>
      <c r="E25" s="3" t="s">
        <v>1867</v>
      </c>
      <c r="F25" s="3" t="s">
        <v>51</v>
      </c>
      <c r="G25" s="8">
        <v>4.693327</v>
      </c>
      <c r="H25" s="8">
        <v>-110999.98968490075</v>
      </c>
      <c r="I25" s="8">
        <v>-99.607408329999998</v>
      </c>
      <c r="J25" s="37">
        <v>3.2297616989138398E-3</v>
      </c>
      <c r="K25" s="37">
        <v>-2.8618623239870488E-5</v>
      </c>
      <c r="L25" s="59" t="s">
        <v>3720</v>
      </c>
    </row>
    <row r="26" spans="1:12" ht="15" x14ac:dyDescent="0.25">
      <c r="A26" s="59" t="s">
        <v>3721</v>
      </c>
      <c r="B26" s="40" t="s">
        <v>1914</v>
      </c>
      <c r="C26" s="3" t="s">
        <v>1915</v>
      </c>
      <c r="D26" s="3" t="s">
        <v>875</v>
      </c>
      <c r="E26" s="3" t="s">
        <v>1867</v>
      </c>
      <c r="F26" s="3" t="s">
        <v>58</v>
      </c>
      <c r="G26" s="8">
        <v>15.087448</v>
      </c>
      <c r="H26" s="8">
        <v>9655.0822010799766</v>
      </c>
      <c r="I26" s="8">
        <v>68.143226885999866</v>
      </c>
      <c r="J26" s="37">
        <v>-2.2095383057016255E-3</v>
      </c>
      <c r="K26" s="37">
        <v>1.9578516992817769E-5</v>
      </c>
      <c r="L26" s="59" t="s">
        <v>3720</v>
      </c>
    </row>
    <row r="27" spans="1:12" ht="17.45" customHeight="1" x14ac:dyDescent="0.2">
      <c r="A27" s="60" t="s">
        <v>3722</v>
      </c>
      <c r="B27" s="51"/>
      <c r="C27" s="41"/>
      <c r="D27" s="41"/>
      <c r="E27" s="41"/>
      <c r="F27" s="41"/>
      <c r="G27" s="10"/>
      <c r="H27" s="12"/>
      <c r="I27" s="12"/>
      <c r="J27" s="12"/>
      <c r="K27" s="12"/>
    </row>
    <row r="28" spans="1:12" ht="17.45" customHeight="1" x14ac:dyDescent="0.2">
      <c r="A28" s="60" t="s">
        <v>3722</v>
      </c>
      <c r="B28" s="30"/>
      <c r="C28" s="43"/>
      <c r="D28" s="43"/>
      <c r="E28" s="43"/>
      <c r="F28" s="43"/>
      <c r="G28" s="31"/>
      <c r="H28" s="44"/>
      <c r="I28" s="44"/>
      <c r="J28" s="44"/>
      <c r="K28" s="44"/>
    </row>
    <row r="29" spans="1:12" ht="17.45" customHeight="1" x14ac:dyDescent="0.2">
      <c r="A29" s="60" t="s">
        <v>3722</v>
      </c>
    </row>
    <row r="30" spans="1:12" x14ac:dyDescent="0.2">
      <c r="A30" s="59" t="s">
        <v>3721</v>
      </c>
      <c r="B30" s="32" t="s">
        <v>63</v>
      </c>
      <c r="C30" s="59" t="s">
        <v>3720</v>
      </c>
    </row>
    <row r="31" spans="1:12" ht="17.45" customHeight="1" x14ac:dyDescent="0.2">
      <c r="A31" s="60" t="s">
        <v>3722</v>
      </c>
    </row>
    <row r="32" spans="1:12" x14ac:dyDescent="0.2">
      <c r="A32" s="59" t="s">
        <v>3721</v>
      </c>
      <c r="B32" s="33" t="s">
        <v>64</v>
      </c>
      <c r="C32" s="59" t="s">
        <v>3720</v>
      </c>
    </row>
    <row r="33" spans="1:1" ht="85.5" x14ac:dyDescent="0.2">
      <c r="A33" s="60" t="s">
        <v>3733</v>
      </c>
    </row>
  </sheetData>
  <hyperlinks>
    <hyperlink ref="B32" r:id="rId1" xr:uid="{00000000-0004-0000-0A00-000000000000}"/>
  </hyperlinks>
  <pageMargins left="0.7" right="0.7" top="0.75" bottom="0.75" header="0.3" footer="0.3"/>
  <pageSetup paperSize="9" orientation="portrait"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גיליון12"/>
  <dimension ref="A1:R67"/>
  <sheetViews>
    <sheetView showGridLines="0" rightToLeft="1" zoomScale="80" zoomScaleNormal="80" workbookViewId="0">
      <pane ySplit="10" topLeftCell="A11" activePane="bottomLeft" state="frozen"/>
      <selection pane="bottomLeft" activeCell="S2" sqref="S2:XFD57"/>
    </sheetView>
  </sheetViews>
  <sheetFormatPr defaultColWidth="0" defaultRowHeight="14.25" zeroHeight="1" x14ac:dyDescent="0.2"/>
  <cols>
    <col min="1" max="1" width="8.625" customWidth="1"/>
    <col min="2" max="2" width="43.625" bestFit="1" customWidth="1"/>
    <col min="3" max="17" width="16.25" customWidth="1"/>
    <col min="18" max="18" width="8.625" customWidth="1"/>
    <col min="19" max="16384" width="8.625" hidden="1"/>
  </cols>
  <sheetData>
    <row r="1" spans="1:18" ht="18" x14ac:dyDescent="0.25">
      <c r="A1" s="59" t="s">
        <v>3721</v>
      </c>
      <c r="B1" s="20" t="s">
        <v>36</v>
      </c>
      <c r="C1" s="20" t="s">
        <v>37</v>
      </c>
      <c r="D1" s="58" t="s">
        <v>3720</v>
      </c>
      <c r="E1" s="21"/>
      <c r="F1" s="21"/>
      <c r="G1" s="21"/>
      <c r="H1" s="21"/>
      <c r="I1" s="21"/>
      <c r="J1" s="21"/>
      <c r="K1" s="21"/>
      <c r="L1" s="21"/>
      <c r="M1" s="21"/>
      <c r="N1" s="21"/>
      <c r="O1" s="21"/>
      <c r="P1" s="21"/>
      <c r="Q1" s="21"/>
    </row>
    <row r="2" spans="1:18" ht="18" x14ac:dyDescent="0.25">
      <c r="A2" s="59" t="s">
        <v>3721</v>
      </c>
      <c r="B2" s="20" t="s">
        <v>38</v>
      </c>
      <c r="C2" s="20" t="s">
        <v>39</v>
      </c>
      <c r="D2" s="58" t="s">
        <v>3720</v>
      </c>
      <c r="E2" s="21"/>
      <c r="F2" s="21"/>
      <c r="G2" s="21"/>
      <c r="H2" s="21"/>
      <c r="I2" s="21"/>
      <c r="J2" s="21"/>
      <c r="K2" s="21"/>
      <c r="L2" s="21"/>
      <c r="M2" s="21"/>
      <c r="N2" s="21"/>
      <c r="O2" s="21"/>
      <c r="P2" s="21"/>
      <c r="Q2" s="21"/>
    </row>
    <row r="3" spans="1:18" ht="18" x14ac:dyDescent="0.25">
      <c r="A3" s="59" t="s">
        <v>3721</v>
      </c>
      <c r="B3" s="20" t="s">
        <v>40</v>
      </c>
      <c r="C3" s="20" t="s">
        <v>3709</v>
      </c>
      <c r="D3" s="58" t="s">
        <v>3720</v>
      </c>
      <c r="E3" s="21"/>
      <c r="F3" s="21"/>
      <c r="G3" s="21"/>
      <c r="H3" s="21"/>
      <c r="I3" s="21"/>
      <c r="J3" s="21"/>
      <c r="K3" s="21"/>
      <c r="L3" s="21"/>
      <c r="M3" s="21"/>
      <c r="N3" s="21"/>
      <c r="O3" s="21"/>
      <c r="P3" s="21"/>
      <c r="Q3" s="21"/>
    </row>
    <row r="4" spans="1:18" ht="18" x14ac:dyDescent="0.25">
      <c r="A4" s="59" t="s">
        <v>3721</v>
      </c>
      <c r="B4" s="20" t="s">
        <v>41</v>
      </c>
      <c r="C4" s="20">
        <v>214</v>
      </c>
      <c r="D4" s="58" t="s">
        <v>3720</v>
      </c>
      <c r="E4" s="21"/>
      <c r="F4" s="21"/>
      <c r="G4" s="21"/>
      <c r="H4" s="21"/>
      <c r="I4" s="21"/>
      <c r="J4" s="21"/>
      <c r="K4" s="21"/>
      <c r="L4" s="21"/>
      <c r="M4" s="21"/>
      <c r="N4" s="21"/>
      <c r="O4" s="21"/>
      <c r="P4" s="21"/>
      <c r="Q4" s="21"/>
    </row>
    <row r="5" spans="1:18" ht="17.45" customHeight="1" x14ac:dyDescent="0.55000000000000004">
      <c r="A5" s="60" t="s">
        <v>3722</v>
      </c>
      <c r="B5" s="24"/>
      <c r="C5" s="24"/>
      <c r="D5" s="24"/>
      <c r="E5" s="24"/>
      <c r="F5" s="24"/>
      <c r="G5" s="24"/>
      <c r="H5" s="24"/>
      <c r="J5" s="24"/>
      <c r="K5" s="24"/>
      <c r="L5" s="24"/>
      <c r="M5" s="24"/>
      <c r="N5" s="24"/>
      <c r="O5" s="24"/>
      <c r="P5" s="24"/>
      <c r="Q5" s="24"/>
    </row>
    <row r="6" spans="1:18" ht="30" x14ac:dyDescent="0.2">
      <c r="A6" s="59" t="s">
        <v>3721</v>
      </c>
      <c r="B6" s="45" t="s">
        <v>245</v>
      </c>
      <c r="C6" s="61" t="s">
        <v>3720</v>
      </c>
      <c r="D6" s="23"/>
      <c r="E6" s="23"/>
      <c r="F6" s="23"/>
      <c r="G6" s="23"/>
      <c r="H6" s="23"/>
      <c r="I6" s="23"/>
      <c r="J6" s="23"/>
      <c r="K6" s="23"/>
      <c r="L6" s="23"/>
      <c r="M6" s="23"/>
      <c r="N6" s="23"/>
      <c r="O6" s="23"/>
      <c r="P6" s="23"/>
      <c r="Q6" s="23"/>
    </row>
    <row r="7" spans="1:18" ht="30" x14ac:dyDescent="0.2">
      <c r="A7" s="59" t="s">
        <v>3721</v>
      </c>
      <c r="B7" s="45" t="s">
        <v>1931</v>
      </c>
      <c r="C7" s="61" t="s">
        <v>3720</v>
      </c>
      <c r="D7" s="23"/>
      <c r="E7" s="23"/>
      <c r="F7" s="23"/>
      <c r="G7" s="23"/>
      <c r="H7" s="23"/>
      <c r="I7" s="23"/>
      <c r="J7" s="23"/>
      <c r="K7" s="23"/>
      <c r="L7" s="23"/>
      <c r="M7" s="23"/>
      <c r="N7" s="23"/>
      <c r="O7" s="23"/>
      <c r="P7" s="23"/>
      <c r="Q7" s="23"/>
    </row>
    <row r="8" spans="1:18" ht="30" x14ac:dyDescent="0.2">
      <c r="A8" s="59" t="s">
        <v>3721</v>
      </c>
      <c r="B8" s="45" t="s">
        <v>1863</v>
      </c>
      <c r="C8" s="25" t="s">
        <v>65</v>
      </c>
      <c r="D8" s="25" t="s">
        <v>1628</v>
      </c>
      <c r="E8" s="25" t="s">
        <v>117</v>
      </c>
      <c r="F8" s="25" t="s">
        <v>67</v>
      </c>
      <c r="G8" s="25" t="s">
        <v>132</v>
      </c>
      <c r="H8" s="25" t="s">
        <v>247</v>
      </c>
      <c r="I8" s="25" t="s">
        <v>68</v>
      </c>
      <c r="J8" s="25" t="s">
        <v>118</v>
      </c>
      <c r="K8" s="25" t="s">
        <v>119</v>
      </c>
      <c r="L8" s="25" t="s">
        <v>133</v>
      </c>
      <c r="M8" s="25" t="s">
        <v>134</v>
      </c>
      <c r="N8" s="25" t="s">
        <v>69</v>
      </c>
      <c r="O8" s="25" t="s">
        <v>135</v>
      </c>
      <c r="P8" s="25" t="s">
        <v>120</v>
      </c>
      <c r="Q8" s="25" t="s">
        <v>121</v>
      </c>
      <c r="R8" s="59" t="s">
        <v>3720</v>
      </c>
    </row>
    <row r="9" spans="1:18" ht="28.5" x14ac:dyDescent="0.2">
      <c r="A9" s="59" t="s">
        <v>3721</v>
      </c>
      <c r="B9" s="64" t="s">
        <v>3721</v>
      </c>
      <c r="C9" s="75" t="s">
        <v>3721</v>
      </c>
      <c r="D9" s="75" t="s">
        <v>3721</v>
      </c>
      <c r="E9" s="75" t="s">
        <v>3721</v>
      </c>
      <c r="F9" s="75" t="s">
        <v>3721</v>
      </c>
      <c r="G9" s="47" t="s">
        <v>249</v>
      </c>
      <c r="H9" s="47" t="s">
        <v>250</v>
      </c>
      <c r="I9" s="75" t="s">
        <v>3721</v>
      </c>
      <c r="J9" s="47" t="s">
        <v>44</v>
      </c>
      <c r="K9" s="47" t="s">
        <v>44</v>
      </c>
      <c r="L9" s="47" t="s">
        <v>251</v>
      </c>
      <c r="M9" s="75" t="s">
        <v>3721</v>
      </c>
      <c r="N9" s="47" t="s">
        <v>43</v>
      </c>
      <c r="O9" s="47" t="s">
        <v>44</v>
      </c>
      <c r="P9" s="47" t="s">
        <v>44</v>
      </c>
      <c r="Q9" s="47" t="s">
        <v>44</v>
      </c>
      <c r="R9" s="59" t="s">
        <v>3720</v>
      </c>
    </row>
    <row r="10" spans="1:18"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47" t="s">
        <v>253</v>
      </c>
      <c r="O10" s="47" t="s">
        <v>254</v>
      </c>
      <c r="P10" s="47" t="s">
        <v>255</v>
      </c>
      <c r="Q10" s="47" t="s">
        <v>256</v>
      </c>
      <c r="R10" s="59" t="s">
        <v>3720</v>
      </c>
    </row>
    <row r="11" spans="1:18" ht="15" x14ac:dyDescent="0.25">
      <c r="A11" s="59" t="s">
        <v>3721</v>
      </c>
      <c r="B11" s="14" t="s">
        <v>1930</v>
      </c>
      <c r="C11" s="67" t="s">
        <v>3721</v>
      </c>
      <c r="D11" s="67" t="s">
        <v>3721</v>
      </c>
      <c r="E11" s="67" t="s">
        <v>3721</v>
      </c>
      <c r="F11" s="67" t="s">
        <v>3721</v>
      </c>
      <c r="G11" s="67" t="s">
        <v>3721</v>
      </c>
      <c r="H11" s="15">
        <v>3.7399999999999087</v>
      </c>
      <c r="I11" s="67" t="s">
        <v>3721</v>
      </c>
      <c r="J11" s="68" t="s">
        <v>3721</v>
      </c>
      <c r="K11" s="42">
        <v>2.4699999999996863E-2</v>
      </c>
      <c r="L11" s="76" t="s">
        <v>3721</v>
      </c>
      <c r="M11" s="76" t="s">
        <v>3721</v>
      </c>
      <c r="N11" s="15">
        <v>1309.773416257</v>
      </c>
      <c r="O11" s="68" t="s">
        <v>3721</v>
      </c>
      <c r="P11" s="42">
        <v>1</v>
      </c>
      <c r="Q11" s="42">
        <v>3.7631650655213012E-4</v>
      </c>
      <c r="R11" s="59" t="s">
        <v>3720</v>
      </c>
    </row>
    <row r="12" spans="1:18" ht="15" x14ac:dyDescent="0.25">
      <c r="A12" s="59" t="s">
        <v>3721</v>
      </c>
      <c r="B12" s="6" t="s">
        <v>70</v>
      </c>
      <c r="C12" s="69" t="s">
        <v>3721</v>
      </c>
      <c r="D12" s="69" t="s">
        <v>3721</v>
      </c>
      <c r="E12" s="69" t="s">
        <v>3721</v>
      </c>
      <c r="F12" s="69" t="s">
        <v>3721</v>
      </c>
      <c r="G12" s="69" t="s">
        <v>3721</v>
      </c>
      <c r="H12" s="36">
        <v>3.7399999999999087</v>
      </c>
      <c r="I12" s="69" t="s">
        <v>3721</v>
      </c>
      <c r="J12" s="70" t="s">
        <v>3721</v>
      </c>
      <c r="K12" s="35">
        <v>2.4699999999996863E-2</v>
      </c>
      <c r="L12" s="77" t="s">
        <v>3721</v>
      </c>
      <c r="M12" s="77" t="s">
        <v>3721</v>
      </c>
      <c r="N12" s="36">
        <v>1309.773416257</v>
      </c>
      <c r="O12" s="70" t="s">
        <v>3721</v>
      </c>
      <c r="P12" s="35">
        <v>1</v>
      </c>
      <c r="Q12" s="35">
        <v>3.7631650655213012E-4</v>
      </c>
      <c r="R12" s="59" t="s">
        <v>3720</v>
      </c>
    </row>
    <row r="13" spans="1:18" ht="15" x14ac:dyDescent="0.25">
      <c r="A13" s="59" t="s">
        <v>3721</v>
      </c>
      <c r="B13" s="7" t="s">
        <v>1918</v>
      </c>
      <c r="C13" s="71" t="s">
        <v>3721</v>
      </c>
      <c r="D13" s="71" t="s">
        <v>3721</v>
      </c>
      <c r="E13" s="71" t="s">
        <v>3721</v>
      </c>
      <c r="F13" s="71" t="s">
        <v>3721</v>
      </c>
      <c r="G13" s="71" t="s">
        <v>3721</v>
      </c>
      <c r="H13" s="8">
        <v>0</v>
      </c>
      <c r="I13" s="71" t="s">
        <v>3721</v>
      </c>
      <c r="J13" s="72" t="s">
        <v>3721</v>
      </c>
      <c r="K13" s="37">
        <v>0</v>
      </c>
      <c r="L13" s="78" t="s">
        <v>3721</v>
      </c>
      <c r="M13" s="78" t="s">
        <v>3721</v>
      </c>
      <c r="N13" s="8">
        <v>0</v>
      </c>
      <c r="O13" s="72" t="s">
        <v>3721</v>
      </c>
      <c r="P13" s="37">
        <v>0</v>
      </c>
      <c r="Q13" s="37">
        <v>0</v>
      </c>
      <c r="R13" s="59" t="s">
        <v>3720</v>
      </c>
    </row>
    <row r="14" spans="1:18" ht="15" x14ac:dyDescent="0.25">
      <c r="A14" s="59" t="s">
        <v>3721</v>
      </c>
      <c r="B14" s="38" t="s">
        <v>1919</v>
      </c>
      <c r="C14" s="71" t="s">
        <v>3720</v>
      </c>
      <c r="D14" s="34"/>
      <c r="E14" s="34"/>
      <c r="F14" s="34"/>
      <c r="G14" s="34"/>
      <c r="H14" s="4"/>
      <c r="I14" s="34"/>
      <c r="J14" s="4"/>
      <c r="K14" s="4"/>
      <c r="L14" s="4"/>
      <c r="M14" s="4"/>
      <c r="N14" s="4"/>
      <c r="O14" s="4"/>
      <c r="P14" s="4"/>
      <c r="Q14" s="4"/>
    </row>
    <row r="15" spans="1:18" ht="15" x14ac:dyDescent="0.25">
      <c r="A15" s="59" t="s">
        <v>3721</v>
      </c>
      <c r="B15" s="73" t="s">
        <v>3721</v>
      </c>
      <c r="C15" s="74" t="s">
        <v>3721</v>
      </c>
      <c r="D15" s="3" t="s">
        <v>86</v>
      </c>
      <c r="E15" s="74" t="s">
        <v>3721</v>
      </c>
      <c r="F15" s="74" t="s">
        <v>3721</v>
      </c>
      <c r="G15" s="3" t="s">
        <v>86</v>
      </c>
      <c r="H15" s="8">
        <v>0</v>
      </c>
      <c r="I15" s="3" t="s">
        <v>86</v>
      </c>
      <c r="J15" s="37">
        <v>0</v>
      </c>
      <c r="K15" s="37">
        <v>0</v>
      </c>
      <c r="L15" s="8">
        <v>0</v>
      </c>
      <c r="M15" s="8">
        <v>0</v>
      </c>
      <c r="N15" s="8">
        <v>0</v>
      </c>
      <c r="O15" s="37">
        <v>0</v>
      </c>
      <c r="P15" s="37">
        <v>0</v>
      </c>
      <c r="Q15" s="37">
        <v>0</v>
      </c>
      <c r="R15" s="59" t="s">
        <v>3720</v>
      </c>
    </row>
    <row r="16" spans="1:18" ht="17.45" customHeight="1" x14ac:dyDescent="0.2">
      <c r="A16" s="60" t="s">
        <v>3722</v>
      </c>
      <c r="B16" s="40"/>
      <c r="C16" s="41"/>
      <c r="D16" s="41"/>
      <c r="E16" s="41"/>
      <c r="F16" s="41"/>
      <c r="G16" s="41"/>
      <c r="H16" s="12"/>
      <c r="I16" s="41"/>
      <c r="J16" s="12"/>
      <c r="K16" s="12"/>
      <c r="L16" s="12"/>
      <c r="M16" s="12"/>
      <c r="N16" s="12"/>
      <c r="O16" s="12"/>
      <c r="P16" s="12"/>
      <c r="Q16" s="12"/>
    </row>
    <row r="17" spans="1:18" ht="15" x14ac:dyDescent="0.25">
      <c r="A17" s="59" t="s">
        <v>3721</v>
      </c>
      <c r="B17" s="7" t="s">
        <v>1920</v>
      </c>
      <c r="C17" s="71" t="s">
        <v>3721</v>
      </c>
      <c r="D17" s="71" t="s">
        <v>3721</v>
      </c>
      <c r="E17" s="71" t="s">
        <v>3721</v>
      </c>
      <c r="F17" s="71" t="s">
        <v>3721</v>
      </c>
      <c r="G17" s="71" t="s">
        <v>3721</v>
      </c>
      <c r="H17" s="8">
        <v>0</v>
      </c>
      <c r="I17" s="71" t="s">
        <v>3721</v>
      </c>
      <c r="J17" s="72" t="s">
        <v>3721</v>
      </c>
      <c r="K17" s="37">
        <v>0</v>
      </c>
      <c r="L17" s="78" t="s">
        <v>3721</v>
      </c>
      <c r="M17" s="78" t="s">
        <v>3721</v>
      </c>
      <c r="N17" s="8">
        <v>0</v>
      </c>
      <c r="O17" s="72" t="s">
        <v>3721</v>
      </c>
      <c r="P17" s="37">
        <v>0</v>
      </c>
      <c r="Q17" s="37">
        <v>0</v>
      </c>
      <c r="R17" s="59" t="s">
        <v>3720</v>
      </c>
    </row>
    <row r="18" spans="1:18" ht="15" x14ac:dyDescent="0.25">
      <c r="A18" s="59" t="s">
        <v>3721</v>
      </c>
      <c r="B18" s="38" t="s">
        <v>1921</v>
      </c>
      <c r="C18" s="71" t="s">
        <v>3720</v>
      </c>
      <c r="D18" s="34"/>
      <c r="E18" s="34"/>
      <c r="F18" s="34"/>
      <c r="G18" s="34"/>
      <c r="H18" s="4"/>
      <c r="I18" s="34"/>
      <c r="J18" s="4"/>
      <c r="K18" s="4"/>
      <c r="L18" s="4"/>
      <c r="M18" s="4"/>
      <c r="N18" s="4"/>
      <c r="O18" s="4"/>
      <c r="P18" s="4"/>
      <c r="Q18" s="4"/>
    </row>
    <row r="19" spans="1:18" ht="15" x14ac:dyDescent="0.25">
      <c r="A19" s="59" t="s">
        <v>3721</v>
      </c>
      <c r="B19" s="73" t="s">
        <v>3721</v>
      </c>
      <c r="C19" s="74" t="s">
        <v>3721</v>
      </c>
      <c r="D19" s="3" t="s">
        <v>86</v>
      </c>
      <c r="E19" s="74" t="s">
        <v>3721</v>
      </c>
      <c r="F19" s="74" t="s">
        <v>3721</v>
      </c>
      <c r="G19" s="3" t="s">
        <v>86</v>
      </c>
      <c r="H19" s="8">
        <v>0</v>
      </c>
      <c r="I19" s="3" t="s">
        <v>86</v>
      </c>
      <c r="J19" s="37">
        <v>0</v>
      </c>
      <c r="K19" s="37">
        <v>0</v>
      </c>
      <c r="L19" s="8">
        <v>0</v>
      </c>
      <c r="M19" s="8">
        <v>0</v>
      </c>
      <c r="N19" s="8">
        <v>0</v>
      </c>
      <c r="O19" s="37">
        <v>0</v>
      </c>
      <c r="P19" s="37">
        <v>0</v>
      </c>
      <c r="Q19" s="37">
        <v>0</v>
      </c>
      <c r="R19" s="59" t="s">
        <v>3720</v>
      </c>
    </row>
    <row r="20" spans="1:18" ht="17.45" customHeight="1" x14ac:dyDescent="0.2">
      <c r="A20" s="60" t="s">
        <v>3722</v>
      </c>
      <c r="B20" s="40"/>
      <c r="C20" s="41"/>
      <c r="D20" s="41"/>
      <c r="E20" s="41"/>
      <c r="F20" s="41"/>
      <c r="G20" s="41"/>
      <c r="H20" s="12"/>
      <c r="I20" s="41"/>
      <c r="J20" s="12"/>
      <c r="K20" s="12"/>
      <c r="L20" s="12"/>
      <c r="M20" s="12"/>
      <c r="N20" s="12"/>
      <c r="O20" s="12"/>
      <c r="P20" s="12"/>
      <c r="Q20" s="12"/>
    </row>
    <row r="21" spans="1:18" ht="15" x14ac:dyDescent="0.25">
      <c r="A21" s="59" t="s">
        <v>3721</v>
      </c>
      <c r="B21" s="7" t="s">
        <v>1922</v>
      </c>
      <c r="C21" s="71" t="s">
        <v>3721</v>
      </c>
      <c r="D21" s="71" t="s">
        <v>3721</v>
      </c>
      <c r="E21" s="71" t="s">
        <v>3721</v>
      </c>
      <c r="F21" s="71" t="s">
        <v>3721</v>
      </c>
      <c r="G21" s="71" t="s">
        <v>3721</v>
      </c>
      <c r="H21" s="8">
        <v>3.7399999999999087</v>
      </c>
      <c r="I21" s="71" t="s">
        <v>3721</v>
      </c>
      <c r="J21" s="72" t="s">
        <v>3721</v>
      </c>
      <c r="K21" s="37">
        <v>2.4699999999996863E-2</v>
      </c>
      <c r="L21" s="78" t="s">
        <v>3721</v>
      </c>
      <c r="M21" s="78" t="s">
        <v>3721</v>
      </c>
      <c r="N21" s="8">
        <v>1309.773416257</v>
      </c>
      <c r="O21" s="72" t="s">
        <v>3721</v>
      </c>
      <c r="P21" s="37">
        <v>1</v>
      </c>
      <c r="Q21" s="37">
        <v>3.7631650655213012E-4</v>
      </c>
      <c r="R21" s="59" t="s">
        <v>3720</v>
      </c>
    </row>
    <row r="22" spans="1:18" ht="15" x14ac:dyDescent="0.25">
      <c r="A22" s="59" t="s">
        <v>3721</v>
      </c>
      <c r="B22" s="38" t="s">
        <v>1923</v>
      </c>
      <c r="C22" s="71" t="s">
        <v>3720</v>
      </c>
      <c r="D22" s="34"/>
      <c r="E22" s="34"/>
      <c r="F22" s="34"/>
      <c r="G22" s="34"/>
      <c r="H22" s="4"/>
      <c r="I22" s="34"/>
      <c r="J22" s="4"/>
      <c r="K22" s="4"/>
      <c r="L22" s="4"/>
      <c r="M22" s="4"/>
      <c r="N22" s="4"/>
      <c r="O22" s="4"/>
      <c r="P22" s="4"/>
      <c r="Q22" s="4"/>
    </row>
    <row r="23" spans="1:18" ht="15" x14ac:dyDescent="0.25">
      <c r="A23" s="59" t="s">
        <v>3721</v>
      </c>
      <c r="B23" s="39" t="s">
        <v>1924</v>
      </c>
      <c r="C23" s="3" t="s">
        <v>1925</v>
      </c>
      <c r="D23" s="3" t="s">
        <v>1662</v>
      </c>
      <c r="E23" s="3" t="s">
        <v>76</v>
      </c>
      <c r="F23" s="3" t="s">
        <v>282</v>
      </c>
      <c r="G23" s="3" t="s">
        <v>1926</v>
      </c>
      <c r="H23" s="8">
        <v>3.7399999999999087</v>
      </c>
      <c r="I23" s="3" t="s">
        <v>73</v>
      </c>
      <c r="J23" s="37">
        <v>5.0000000000000001E-4</v>
      </c>
      <c r="K23" s="37">
        <v>2.4699999999996863E-2</v>
      </c>
      <c r="L23" s="8">
        <v>1295907.2092250001</v>
      </c>
      <c r="M23" s="8">
        <v>101.07</v>
      </c>
      <c r="N23" s="8">
        <v>1309.773416257</v>
      </c>
      <c r="O23" s="37">
        <v>1.0976518510070962E-3</v>
      </c>
      <c r="P23" s="37">
        <v>1</v>
      </c>
      <c r="Q23" s="37">
        <v>3.7631650655213012E-4</v>
      </c>
      <c r="R23" s="59" t="s">
        <v>3720</v>
      </c>
    </row>
    <row r="24" spans="1:18" ht="15" x14ac:dyDescent="0.25">
      <c r="A24" s="59" t="s">
        <v>3721</v>
      </c>
      <c r="B24" s="38" t="s">
        <v>1927</v>
      </c>
      <c r="C24" s="71" t="s">
        <v>3720</v>
      </c>
      <c r="D24" s="34"/>
      <c r="E24" s="34"/>
      <c r="F24" s="34"/>
      <c r="G24" s="34"/>
      <c r="H24" s="4"/>
      <c r="I24" s="34"/>
      <c r="J24" s="4"/>
      <c r="K24" s="4"/>
      <c r="L24" s="4"/>
      <c r="M24" s="4"/>
      <c r="N24" s="4"/>
      <c r="O24" s="4"/>
      <c r="P24" s="4"/>
      <c r="Q24" s="4"/>
    </row>
    <row r="25" spans="1:18" ht="15" x14ac:dyDescent="0.25">
      <c r="A25" s="59" t="s">
        <v>3721</v>
      </c>
      <c r="B25" s="73" t="s">
        <v>3721</v>
      </c>
      <c r="C25" s="74" t="s">
        <v>3721</v>
      </c>
      <c r="D25" s="3" t="s">
        <v>86</v>
      </c>
      <c r="E25" s="74" t="s">
        <v>3721</v>
      </c>
      <c r="F25" s="74" t="s">
        <v>3721</v>
      </c>
      <c r="G25" s="3" t="s">
        <v>86</v>
      </c>
      <c r="H25" s="8">
        <v>0</v>
      </c>
      <c r="I25" s="3" t="s">
        <v>86</v>
      </c>
      <c r="J25" s="37">
        <v>0</v>
      </c>
      <c r="K25" s="37">
        <v>0</v>
      </c>
      <c r="L25" s="8">
        <v>0</v>
      </c>
      <c r="M25" s="8">
        <v>0</v>
      </c>
      <c r="N25" s="8">
        <v>0</v>
      </c>
      <c r="O25" s="37">
        <v>0</v>
      </c>
      <c r="P25" s="37">
        <v>0</v>
      </c>
      <c r="Q25" s="37">
        <v>0</v>
      </c>
      <c r="R25" s="59" t="s">
        <v>3720</v>
      </c>
    </row>
    <row r="26" spans="1:18" ht="15" x14ac:dyDescent="0.25">
      <c r="A26" s="59" t="s">
        <v>3721</v>
      </c>
      <c r="B26" s="38" t="s">
        <v>1928</v>
      </c>
      <c r="C26" s="71" t="s">
        <v>3720</v>
      </c>
      <c r="D26" s="34"/>
      <c r="E26" s="34"/>
      <c r="F26" s="34"/>
      <c r="G26" s="34"/>
      <c r="H26" s="4"/>
      <c r="I26" s="34"/>
      <c r="J26" s="4"/>
      <c r="K26" s="4"/>
      <c r="L26" s="4"/>
      <c r="M26" s="4"/>
      <c r="N26" s="4"/>
      <c r="O26" s="4"/>
      <c r="P26" s="4"/>
      <c r="Q26" s="4"/>
    </row>
    <row r="27" spans="1:18" ht="15" x14ac:dyDescent="0.25">
      <c r="A27" s="59" t="s">
        <v>3721</v>
      </c>
      <c r="B27" s="73" t="s">
        <v>3721</v>
      </c>
      <c r="C27" s="74" t="s">
        <v>3721</v>
      </c>
      <c r="D27" s="3" t="s">
        <v>86</v>
      </c>
      <c r="E27" s="74" t="s">
        <v>3721</v>
      </c>
      <c r="F27" s="74" t="s">
        <v>3721</v>
      </c>
      <c r="G27" s="3" t="s">
        <v>86</v>
      </c>
      <c r="H27" s="8">
        <v>0</v>
      </c>
      <c r="I27" s="3" t="s">
        <v>86</v>
      </c>
      <c r="J27" s="37">
        <v>0</v>
      </c>
      <c r="K27" s="37">
        <v>0</v>
      </c>
      <c r="L27" s="8">
        <v>0</v>
      </c>
      <c r="M27" s="8">
        <v>0</v>
      </c>
      <c r="N27" s="8">
        <v>0</v>
      </c>
      <c r="O27" s="37">
        <v>0</v>
      </c>
      <c r="P27" s="37">
        <v>0</v>
      </c>
      <c r="Q27" s="37">
        <v>0</v>
      </c>
      <c r="R27" s="59" t="s">
        <v>3720</v>
      </c>
    </row>
    <row r="28" spans="1:18" ht="15" x14ac:dyDescent="0.25">
      <c r="A28" s="59" t="s">
        <v>3721</v>
      </c>
      <c r="B28" s="38" t="s">
        <v>1929</v>
      </c>
      <c r="C28" s="71" t="s">
        <v>3720</v>
      </c>
      <c r="D28" s="34"/>
      <c r="E28" s="34"/>
      <c r="F28" s="34"/>
      <c r="G28" s="34"/>
      <c r="H28" s="4"/>
      <c r="I28" s="34"/>
      <c r="J28" s="4"/>
      <c r="K28" s="4"/>
      <c r="L28" s="4"/>
      <c r="M28" s="4"/>
      <c r="N28" s="4"/>
      <c r="O28" s="4"/>
      <c r="P28" s="4"/>
      <c r="Q28" s="4"/>
    </row>
    <row r="29" spans="1:18" ht="15" x14ac:dyDescent="0.25">
      <c r="A29" s="59" t="s">
        <v>3721</v>
      </c>
      <c r="B29" s="73" t="s">
        <v>3721</v>
      </c>
      <c r="C29" s="74" t="s">
        <v>3721</v>
      </c>
      <c r="D29" s="3" t="s">
        <v>86</v>
      </c>
      <c r="E29" s="74" t="s">
        <v>3721</v>
      </c>
      <c r="F29" s="74" t="s">
        <v>3721</v>
      </c>
      <c r="G29" s="3" t="s">
        <v>86</v>
      </c>
      <c r="H29" s="8">
        <v>0</v>
      </c>
      <c r="I29" s="3" t="s">
        <v>86</v>
      </c>
      <c r="J29" s="37">
        <v>0</v>
      </c>
      <c r="K29" s="37">
        <v>0</v>
      </c>
      <c r="L29" s="8">
        <v>0</v>
      </c>
      <c r="M29" s="8">
        <v>0</v>
      </c>
      <c r="N29" s="8">
        <v>0</v>
      </c>
      <c r="O29" s="37">
        <v>0</v>
      </c>
      <c r="P29" s="37">
        <v>0</v>
      </c>
      <c r="Q29" s="37">
        <v>0</v>
      </c>
      <c r="R29" s="59" t="s">
        <v>3720</v>
      </c>
    </row>
    <row r="30" spans="1:18" ht="17.45" customHeight="1" x14ac:dyDescent="0.2">
      <c r="A30" s="60" t="s">
        <v>3722</v>
      </c>
      <c r="B30" s="40"/>
      <c r="C30" s="41"/>
      <c r="D30" s="41"/>
      <c r="E30" s="41"/>
      <c r="F30" s="41"/>
      <c r="G30" s="41"/>
      <c r="H30" s="12"/>
      <c r="I30" s="41"/>
      <c r="J30" s="12"/>
      <c r="K30" s="12"/>
      <c r="L30" s="12"/>
      <c r="M30" s="12"/>
      <c r="N30" s="12"/>
      <c r="O30" s="12"/>
      <c r="P30" s="12"/>
      <c r="Q30" s="12"/>
    </row>
    <row r="31" spans="1:18" ht="15" x14ac:dyDescent="0.25">
      <c r="A31" s="59" t="s">
        <v>3721</v>
      </c>
      <c r="B31" s="13" t="s">
        <v>110</v>
      </c>
      <c r="C31" s="71" t="s">
        <v>3721</v>
      </c>
      <c r="D31" s="71" t="s">
        <v>3721</v>
      </c>
      <c r="E31" s="71" t="s">
        <v>3721</v>
      </c>
      <c r="F31" s="71" t="s">
        <v>3721</v>
      </c>
      <c r="G31" s="71" t="s">
        <v>3721</v>
      </c>
      <c r="H31" s="8">
        <v>0</v>
      </c>
      <c r="I31" s="71" t="s">
        <v>3721</v>
      </c>
      <c r="J31" s="72" t="s">
        <v>3721</v>
      </c>
      <c r="K31" s="37">
        <v>0</v>
      </c>
      <c r="L31" s="78" t="s">
        <v>3721</v>
      </c>
      <c r="M31" s="78" t="s">
        <v>3721</v>
      </c>
      <c r="N31" s="8">
        <v>0</v>
      </c>
      <c r="O31" s="72" t="s">
        <v>3721</v>
      </c>
      <c r="P31" s="37">
        <v>0</v>
      </c>
      <c r="Q31" s="37">
        <v>0</v>
      </c>
      <c r="R31" s="59" t="s">
        <v>3720</v>
      </c>
    </row>
    <row r="32" spans="1:18" ht="15" x14ac:dyDescent="0.25">
      <c r="A32" s="59" t="s">
        <v>3721</v>
      </c>
      <c r="B32" s="7" t="s">
        <v>1918</v>
      </c>
      <c r="C32" s="71" t="s">
        <v>3721</v>
      </c>
      <c r="D32" s="71" t="s">
        <v>3721</v>
      </c>
      <c r="E32" s="71" t="s">
        <v>3721</v>
      </c>
      <c r="F32" s="71" t="s">
        <v>3721</v>
      </c>
      <c r="G32" s="71" t="s">
        <v>3721</v>
      </c>
      <c r="H32" s="8">
        <v>0</v>
      </c>
      <c r="I32" s="71" t="s">
        <v>3721</v>
      </c>
      <c r="J32" s="72" t="s">
        <v>3721</v>
      </c>
      <c r="K32" s="37">
        <v>0</v>
      </c>
      <c r="L32" s="78" t="s">
        <v>3721</v>
      </c>
      <c r="M32" s="78" t="s">
        <v>3721</v>
      </c>
      <c r="N32" s="8">
        <v>0</v>
      </c>
      <c r="O32" s="72" t="s">
        <v>3721</v>
      </c>
      <c r="P32" s="37">
        <v>0</v>
      </c>
      <c r="Q32" s="37">
        <v>0</v>
      </c>
      <c r="R32" s="59" t="s">
        <v>3720</v>
      </c>
    </row>
    <row r="33" spans="1:18" ht="15" x14ac:dyDescent="0.25">
      <c r="A33" s="59" t="s">
        <v>3721</v>
      </c>
      <c r="B33" s="38" t="s">
        <v>1919</v>
      </c>
      <c r="C33" s="71" t="s">
        <v>3720</v>
      </c>
      <c r="D33" s="34"/>
      <c r="E33" s="34"/>
      <c r="F33" s="34"/>
      <c r="G33" s="34"/>
      <c r="H33" s="4"/>
      <c r="I33" s="34"/>
      <c r="J33" s="4"/>
      <c r="K33" s="4"/>
      <c r="L33" s="4"/>
      <c r="M33" s="4"/>
      <c r="N33" s="4"/>
      <c r="O33" s="4"/>
      <c r="P33" s="4"/>
      <c r="Q33" s="4"/>
    </row>
    <row r="34" spans="1:18" ht="15" x14ac:dyDescent="0.25">
      <c r="A34" s="59" t="s">
        <v>3721</v>
      </c>
      <c r="B34" s="73" t="s">
        <v>3721</v>
      </c>
      <c r="C34" s="74" t="s">
        <v>3721</v>
      </c>
      <c r="D34" s="3" t="s">
        <v>86</v>
      </c>
      <c r="E34" s="74" t="s">
        <v>3721</v>
      </c>
      <c r="F34" s="74" t="s">
        <v>3721</v>
      </c>
      <c r="G34" s="3" t="s">
        <v>86</v>
      </c>
      <c r="H34" s="8">
        <v>0</v>
      </c>
      <c r="I34" s="3" t="s">
        <v>86</v>
      </c>
      <c r="J34" s="37">
        <v>0</v>
      </c>
      <c r="K34" s="37">
        <v>0</v>
      </c>
      <c r="L34" s="8">
        <v>0</v>
      </c>
      <c r="M34" s="8">
        <v>0</v>
      </c>
      <c r="N34" s="8">
        <v>0</v>
      </c>
      <c r="O34" s="37">
        <v>0</v>
      </c>
      <c r="P34" s="37">
        <v>0</v>
      </c>
      <c r="Q34" s="37">
        <v>0</v>
      </c>
      <c r="R34" s="59" t="s">
        <v>3720</v>
      </c>
    </row>
    <row r="35" spans="1:18" ht="17.45" customHeight="1" x14ac:dyDescent="0.2">
      <c r="A35" s="60" t="s">
        <v>3722</v>
      </c>
      <c r="B35" s="40"/>
      <c r="C35" s="41"/>
      <c r="D35" s="41"/>
      <c r="E35" s="41"/>
      <c r="F35" s="41"/>
      <c r="G35" s="41"/>
      <c r="H35" s="12"/>
      <c r="I35" s="41"/>
      <c r="J35" s="12"/>
      <c r="K35" s="12"/>
      <c r="L35" s="12"/>
      <c r="M35" s="12"/>
      <c r="N35" s="12"/>
      <c r="O35" s="12"/>
      <c r="P35" s="12"/>
      <c r="Q35" s="12"/>
    </row>
    <row r="36" spans="1:18" ht="15" x14ac:dyDescent="0.25">
      <c r="A36" s="59" t="s">
        <v>3721</v>
      </c>
      <c r="B36" s="7" t="s">
        <v>1920</v>
      </c>
      <c r="C36" s="71" t="s">
        <v>3721</v>
      </c>
      <c r="D36" s="71" t="s">
        <v>3721</v>
      </c>
      <c r="E36" s="71" t="s">
        <v>3721</v>
      </c>
      <c r="F36" s="71" t="s">
        <v>3721</v>
      </c>
      <c r="G36" s="71" t="s">
        <v>3721</v>
      </c>
      <c r="H36" s="8">
        <v>0</v>
      </c>
      <c r="I36" s="71" t="s">
        <v>3721</v>
      </c>
      <c r="J36" s="72" t="s">
        <v>3721</v>
      </c>
      <c r="K36" s="37">
        <v>0</v>
      </c>
      <c r="L36" s="78" t="s">
        <v>3721</v>
      </c>
      <c r="M36" s="78" t="s">
        <v>3721</v>
      </c>
      <c r="N36" s="8">
        <v>0</v>
      </c>
      <c r="O36" s="72" t="s">
        <v>3721</v>
      </c>
      <c r="P36" s="37">
        <v>0</v>
      </c>
      <c r="Q36" s="37">
        <v>0</v>
      </c>
      <c r="R36" s="59" t="s">
        <v>3720</v>
      </c>
    </row>
    <row r="37" spans="1:18" ht="15" x14ac:dyDescent="0.25">
      <c r="A37" s="59" t="s">
        <v>3721</v>
      </c>
      <c r="B37" s="38" t="s">
        <v>1921</v>
      </c>
      <c r="C37" s="71" t="s">
        <v>3720</v>
      </c>
      <c r="D37" s="34"/>
      <c r="E37" s="34"/>
      <c r="F37" s="34"/>
      <c r="G37" s="34"/>
      <c r="H37" s="4"/>
      <c r="I37" s="34"/>
      <c r="J37" s="4"/>
      <c r="K37" s="4"/>
      <c r="L37" s="4"/>
      <c r="M37" s="4"/>
      <c r="N37" s="4"/>
      <c r="O37" s="4"/>
      <c r="P37" s="4"/>
      <c r="Q37" s="4"/>
    </row>
    <row r="38" spans="1:18" ht="15" x14ac:dyDescent="0.25">
      <c r="A38" s="59" t="s">
        <v>3721</v>
      </c>
      <c r="B38" s="73" t="s">
        <v>3721</v>
      </c>
      <c r="C38" s="74" t="s">
        <v>3721</v>
      </c>
      <c r="D38" s="3" t="s">
        <v>86</v>
      </c>
      <c r="E38" s="74" t="s">
        <v>3721</v>
      </c>
      <c r="F38" s="74" t="s">
        <v>3721</v>
      </c>
      <c r="G38" s="3" t="s">
        <v>86</v>
      </c>
      <c r="H38" s="8">
        <v>0</v>
      </c>
      <c r="I38" s="3" t="s">
        <v>86</v>
      </c>
      <c r="J38" s="37">
        <v>0</v>
      </c>
      <c r="K38" s="37">
        <v>0</v>
      </c>
      <c r="L38" s="8">
        <v>0</v>
      </c>
      <c r="M38" s="8">
        <v>0</v>
      </c>
      <c r="N38" s="8">
        <v>0</v>
      </c>
      <c r="O38" s="37">
        <v>0</v>
      </c>
      <c r="P38" s="37">
        <v>0</v>
      </c>
      <c r="Q38" s="37">
        <v>0</v>
      </c>
      <c r="R38" s="59" t="s">
        <v>3720</v>
      </c>
    </row>
    <row r="39" spans="1:18" ht="17.45" customHeight="1" x14ac:dyDescent="0.2">
      <c r="A39" s="60" t="s">
        <v>3722</v>
      </c>
      <c r="B39" s="40"/>
      <c r="C39" s="41"/>
      <c r="D39" s="41"/>
      <c r="E39" s="41"/>
      <c r="F39" s="41"/>
      <c r="G39" s="41"/>
      <c r="H39" s="12"/>
      <c r="I39" s="41"/>
      <c r="J39" s="12"/>
      <c r="K39" s="12"/>
      <c r="L39" s="12"/>
      <c r="M39" s="12"/>
      <c r="N39" s="12"/>
      <c r="O39" s="12"/>
      <c r="P39" s="12"/>
      <c r="Q39" s="12"/>
    </row>
    <row r="40" spans="1:18" ht="15" x14ac:dyDescent="0.25">
      <c r="A40" s="59" t="s">
        <v>3721</v>
      </c>
      <c r="B40" s="7" t="s">
        <v>1922</v>
      </c>
      <c r="C40" s="71" t="s">
        <v>3721</v>
      </c>
      <c r="D40" s="71" t="s">
        <v>3721</v>
      </c>
      <c r="E40" s="71" t="s">
        <v>3721</v>
      </c>
      <c r="F40" s="71" t="s">
        <v>3721</v>
      </c>
      <c r="G40" s="71" t="s">
        <v>3721</v>
      </c>
      <c r="H40" s="8">
        <v>0</v>
      </c>
      <c r="I40" s="71" t="s">
        <v>3721</v>
      </c>
      <c r="J40" s="72" t="s">
        <v>3721</v>
      </c>
      <c r="K40" s="37">
        <v>0</v>
      </c>
      <c r="L40" s="78" t="s">
        <v>3721</v>
      </c>
      <c r="M40" s="78" t="s">
        <v>3721</v>
      </c>
      <c r="N40" s="8">
        <v>0</v>
      </c>
      <c r="O40" s="72" t="s">
        <v>3721</v>
      </c>
      <c r="P40" s="37">
        <v>0</v>
      </c>
      <c r="Q40" s="37">
        <v>0</v>
      </c>
      <c r="R40" s="59" t="s">
        <v>3720</v>
      </c>
    </row>
    <row r="41" spans="1:18" ht="15" x14ac:dyDescent="0.25">
      <c r="A41" s="59" t="s">
        <v>3721</v>
      </c>
      <c r="B41" s="38" t="s">
        <v>1923</v>
      </c>
      <c r="C41" s="71" t="s">
        <v>3720</v>
      </c>
      <c r="D41" s="34"/>
      <c r="E41" s="34"/>
      <c r="F41" s="34"/>
      <c r="G41" s="34"/>
      <c r="H41" s="4"/>
      <c r="I41" s="34"/>
      <c r="J41" s="4"/>
      <c r="K41" s="4"/>
      <c r="L41" s="4"/>
      <c r="M41" s="4"/>
      <c r="N41" s="4"/>
      <c r="O41" s="4"/>
      <c r="P41" s="4"/>
      <c r="Q41" s="4"/>
    </row>
    <row r="42" spans="1:18" ht="15" x14ac:dyDescent="0.25">
      <c r="A42" s="59" t="s">
        <v>3721</v>
      </c>
      <c r="B42" s="73" t="s">
        <v>3721</v>
      </c>
      <c r="C42" s="74" t="s">
        <v>3721</v>
      </c>
      <c r="D42" s="3" t="s">
        <v>86</v>
      </c>
      <c r="E42" s="74" t="s">
        <v>3721</v>
      </c>
      <c r="F42" s="74" t="s">
        <v>3721</v>
      </c>
      <c r="G42" s="3" t="s">
        <v>86</v>
      </c>
      <c r="H42" s="8">
        <v>0</v>
      </c>
      <c r="I42" s="3" t="s">
        <v>86</v>
      </c>
      <c r="J42" s="37">
        <v>0</v>
      </c>
      <c r="K42" s="37">
        <v>0</v>
      </c>
      <c r="L42" s="8">
        <v>0</v>
      </c>
      <c r="M42" s="8">
        <v>0</v>
      </c>
      <c r="N42" s="8">
        <v>0</v>
      </c>
      <c r="O42" s="37">
        <v>0</v>
      </c>
      <c r="P42" s="37">
        <v>0</v>
      </c>
      <c r="Q42" s="37">
        <v>0</v>
      </c>
      <c r="R42" s="59" t="s">
        <v>3720</v>
      </c>
    </row>
    <row r="43" spans="1:18" ht="15" x14ac:dyDescent="0.25">
      <c r="A43" s="59" t="s">
        <v>3721</v>
      </c>
      <c r="B43" s="38" t="s">
        <v>1927</v>
      </c>
      <c r="C43" s="71" t="s">
        <v>3720</v>
      </c>
      <c r="D43" s="34"/>
      <c r="E43" s="34"/>
      <c r="F43" s="34"/>
      <c r="G43" s="34"/>
      <c r="H43" s="4"/>
      <c r="I43" s="34"/>
      <c r="J43" s="4"/>
      <c r="K43" s="4"/>
      <c r="L43" s="4"/>
      <c r="M43" s="4"/>
      <c r="N43" s="4"/>
      <c r="O43" s="4"/>
      <c r="P43" s="4"/>
      <c r="Q43" s="4"/>
    </row>
    <row r="44" spans="1:18" ht="15" x14ac:dyDescent="0.25">
      <c r="A44" s="59" t="s">
        <v>3721</v>
      </c>
      <c r="B44" s="73" t="s">
        <v>3721</v>
      </c>
      <c r="C44" s="74" t="s">
        <v>3721</v>
      </c>
      <c r="D44" s="3" t="s">
        <v>86</v>
      </c>
      <c r="E44" s="74" t="s">
        <v>3721</v>
      </c>
      <c r="F44" s="74" t="s">
        <v>3721</v>
      </c>
      <c r="G44" s="3" t="s">
        <v>86</v>
      </c>
      <c r="H44" s="8">
        <v>0</v>
      </c>
      <c r="I44" s="3" t="s">
        <v>86</v>
      </c>
      <c r="J44" s="37">
        <v>0</v>
      </c>
      <c r="K44" s="37">
        <v>0</v>
      </c>
      <c r="L44" s="8">
        <v>0</v>
      </c>
      <c r="M44" s="8">
        <v>0</v>
      </c>
      <c r="N44" s="8">
        <v>0</v>
      </c>
      <c r="O44" s="37">
        <v>0</v>
      </c>
      <c r="P44" s="37">
        <v>0</v>
      </c>
      <c r="Q44" s="37">
        <v>0</v>
      </c>
      <c r="R44" s="59" t="s">
        <v>3720</v>
      </c>
    </row>
    <row r="45" spans="1:18" ht="15" x14ac:dyDescent="0.25">
      <c r="A45" s="59" t="s">
        <v>3721</v>
      </c>
      <c r="B45" s="38" t="s">
        <v>1928</v>
      </c>
      <c r="C45" s="71" t="s">
        <v>3720</v>
      </c>
      <c r="D45" s="34"/>
      <c r="E45" s="34"/>
      <c r="F45" s="34"/>
      <c r="G45" s="34"/>
      <c r="H45" s="4"/>
      <c r="I45" s="34"/>
      <c r="J45" s="4"/>
      <c r="K45" s="4"/>
      <c r="L45" s="4"/>
      <c r="M45" s="4"/>
      <c r="N45" s="4"/>
      <c r="O45" s="4"/>
      <c r="P45" s="4"/>
      <c r="Q45" s="4"/>
    </row>
    <row r="46" spans="1:18" ht="15" x14ac:dyDescent="0.25">
      <c r="A46" s="59" t="s">
        <v>3721</v>
      </c>
      <c r="B46" s="73" t="s">
        <v>3721</v>
      </c>
      <c r="C46" s="74" t="s">
        <v>3721</v>
      </c>
      <c r="D46" s="3" t="s">
        <v>86</v>
      </c>
      <c r="E46" s="74" t="s">
        <v>3721</v>
      </c>
      <c r="F46" s="74" t="s">
        <v>3721</v>
      </c>
      <c r="G46" s="3" t="s">
        <v>86</v>
      </c>
      <c r="H46" s="8">
        <v>0</v>
      </c>
      <c r="I46" s="3" t="s">
        <v>86</v>
      </c>
      <c r="J46" s="37">
        <v>0</v>
      </c>
      <c r="K46" s="37">
        <v>0</v>
      </c>
      <c r="L46" s="8">
        <v>0</v>
      </c>
      <c r="M46" s="8">
        <v>0</v>
      </c>
      <c r="N46" s="8">
        <v>0</v>
      </c>
      <c r="O46" s="37">
        <v>0</v>
      </c>
      <c r="P46" s="37">
        <v>0</v>
      </c>
      <c r="Q46" s="37">
        <v>0</v>
      </c>
      <c r="R46" s="59" t="s">
        <v>3720</v>
      </c>
    </row>
    <row r="47" spans="1:18" ht="15" x14ac:dyDescent="0.25">
      <c r="A47" s="59" t="s">
        <v>3721</v>
      </c>
      <c r="B47" s="38" t="s">
        <v>1929</v>
      </c>
      <c r="C47" s="71" t="s">
        <v>3720</v>
      </c>
      <c r="D47" s="34"/>
      <c r="E47" s="34"/>
      <c r="F47" s="34"/>
      <c r="G47" s="34"/>
      <c r="H47" s="4"/>
      <c r="I47" s="34"/>
      <c r="J47" s="4"/>
      <c r="K47" s="4"/>
      <c r="L47" s="4"/>
      <c r="M47" s="4"/>
      <c r="N47" s="4"/>
      <c r="O47" s="4"/>
      <c r="P47" s="4"/>
      <c r="Q47" s="4"/>
    </row>
    <row r="48" spans="1:18" ht="15" x14ac:dyDescent="0.25">
      <c r="A48" s="59" t="s">
        <v>3721</v>
      </c>
      <c r="B48" s="73" t="s">
        <v>3721</v>
      </c>
      <c r="C48" s="74" t="s">
        <v>3721</v>
      </c>
      <c r="D48" s="3" t="s">
        <v>86</v>
      </c>
      <c r="E48" s="74" t="s">
        <v>3721</v>
      </c>
      <c r="F48" s="74" t="s">
        <v>3721</v>
      </c>
      <c r="G48" s="3" t="s">
        <v>86</v>
      </c>
      <c r="H48" s="8">
        <v>0</v>
      </c>
      <c r="I48" s="3" t="s">
        <v>86</v>
      </c>
      <c r="J48" s="37">
        <v>0</v>
      </c>
      <c r="K48" s="37">
        <v>0</v>
      </c>
      <c r="L48" s="8">
        <v>0</v>
      </c>
      <c r="M48" s="8">
        <v>0</v>
      </c>
      <c r="N48" s="8">
        <v>0</v>
      </c>
      <c r="O48" s="37">
        <v>0</v>
      </c>
      <c r="P48" s="37">
        <v>0</v>
      </c>
      <c r="Q48" s="37">
        <v>0</v>
      </c>
      <c r="R48" s="59" t="s">
        <v>3720</v>
      </c>
    </row>
    <row r="49" spans="1:17" ht="17.45" customHeight="1" x14ac:dyDescent="0.2">
      <c r="A49" s="60" t="s">
        <v>3722</v>
      </c>
      <c r="B49" s="40"/>
      <c r="C49" s="41"/>
      <c r="D49" s="41"/>
      <c r="E49" s="41"/>
      <c r="F49" s="41"/>
      <c r="G49" s="41"/>
      <c r="H49" s="12"/>
      <c r="I49" s="41"/>
      <c r="J49" s="12"/>
      <c r="K49" s="12"/>
      <c r="L49" s="12"/>
      <c r="M49" s="12"/>
      <c r="N49" s="12"/>
      <c r="O49" s="12"/>
      <c r="P49" s="12"/>
      <c r="Q49" s="12"/>
    </row>
    <row r="50" spans="1:17" ht="17.45" customHeight="1" x14ac:dyDescent="0.2">
      <c r="A50" s="60" t="s">
        <v>3722</v>
      </c>
      <c r="B50" s="30"/>
      <c r="C50" s="43"/>
      <c r="D50" s="43"/>
      <c r="E50" s="43"/>
      <c r="F50" s="43"/>
      <c r="G50" s="43"/>
      <c r="H50" s="44"/>
      <c r="I50" s="43"/>
      <c r="J50" s="44"/>
      <c r="K50" s="44"/>
      <c r="L50" s="44"/>
      <c r="M50" s="44"/>
      <c r="N50" s="44"/>
      <c r="O50" s="44"/>
      <c r="P50" s="44"/>
      <c r="Q50" s="44"/>
    </row>
    <row r="51" spans="1:17" ht="17.45" customHeight="1" x14ac:dyDescent="0.2">
      <c r="A51" s="60" t="s">
        <v>3722</v>
      </c>
    </row>
    <row r="52" spans="1:17" x14ac:dyDescent="0.2">
      <c r="A52" s="59" t="s">
        <v>3721</v>
      </c>
      <c r="B52" s="32" t="s">
        <v>63</v>
      </c>
      <c r="C52" s="59" t="s">
        <v>3720</v>
      </c>
    </row>
    <row r="53" spans="1:17" ht="17.45" customHeight="1" x14ac:dyDescent="0.2">
      <c r="A53" s="60" t="s">
        <v>3722</v>
      </c>
    </row>
    <row r="54" spans="1:17" x14ac:dyDescent="0.2">
      <c r="A54" s="59" t="s">
        <v>3721</v>
      </c>
      <c r="B54" s="33" t="s">
        <v>64</v>
      </c>
      <c r="C54" s="59" t="s">
        <v>3720</v>
      </c>
    </row>
    <row r="55" spans="1:17" ht="17.45" customHeight="1" x14ac:dyDescent="0.2">
      <c r="A55" s="60" t="s">
        <v>3722</v>
      </c>
    </row>
    <row r="56" spans="1:17" ht="14.1" customHeight="1" x14ac:dyDescent="0.2">
      <c r="A56" s="59" t="s">
        <v>3721</v>
      </c>
      <c r="B56" s="56" t="s">
        <v>130</v>
      </c>
      <c r="C56" s="60" t="s">
        <v>3720</v>
      </c>
      <c r="D56" s="56"/>
      <c r="E56" s="56"/>
      <c r="F56" s="56"/>
      <c r="G56" s="56"/>
    </row>
    <row r="57" spans="1:17" ht="85.5" x14ac:dyDescent="0.2">
      <c r="A57" s="60" t="s">
        <v>3734</v>
      </c>
      <c r="B57" s="56"/>
      <c r="C57" s="56"/>
      <c r="D57" s="56"/>
      <c r="E57" s="56"/>
      <c r="F57" s="56"/>
      <c r="G57" s="56"/>
    </row>
    <row r="58" spans="1:17" hidden="1" x14ac:dyDescent="0.2">
      <c r="B58" s="56"/>
      <c r="C58" s="56"/>
      <c r="D58" s="56"/>
      <c r="E58" s="56"/>
      <c r="F58" s="56"/>
      <c r="G58" s="56"/>
    </row>
    <row r="59" spans="1:17" hidden="1" x14ac:dyDescent="0.2">
      <c r="B59" s="56"/>
      <c r="C59" s="56"/>
      <c r="D59" s="56"/>
      <c r="E59" s="56"/>
      <c r="F59" s="56"/>
      <c r="G59" s="56"/>
    </row>
    <row r="60" spans="1:17" hidden="1" x14ac:dyDescent="0.2">
      <c r="B60" s="56"/>
      <c r="C60" s="56"/>
      <c r="D60" s="56"/>
      <c r="E60" s="56"/>
      <c r="F60" s="56"/>
      <c r="G60" s="56"/>
    </row>
    <row r="61" spans="1:17" hidden="1" x14ac:dyDescent="0.2">
      <c r="B61" s="56"/>
      <c r="C61" s="56"/>
      <c r="D61" s="56"/>
      <c r="E61" s="56"/>
      <c r="F61" s="56"/>
      <c r="G61" s="56"/>
    </row>
    <row r="62" spans="1:17" hidden="1" x14ac:dyDescent="0.2">
      <c r="B62" s="56"/>
      <c r="C62" s="56"/>
      <c r="D62" s="56"/>
      <c r="E62" s="56"/>
      <c r="F62" s="56"/>
      <c r="G62" s="56"/>
    </row>
    <row r="63" spans="1:17" hidden="1" x14ac:dyDescent="0.2">
      <c r="B63" s="56"/>
      <c r="C63" s="56"/>
      <c r="D63" s="56"/>
      <c r="E63" s="56"/>
      <c r="F63" s="56"/>
      <c r="G63" s="56"/>
    </row>
    <row r="64" spans="1:17" hidden="1" x14ac:dyDescent="0.2">
      <c r="B64" s="56"/>
      <c r="C64" s="56"/>
      <c r="D64" s="56"/>
      <c r="E64" s="56"/>
      <c r="F64" s="56"/>
      <c r="G64" s="56"/>
    </row>
    <row r="65" spans="2:7" hidden="1" x14ac:dyDescent="0.2">
      <c r="B65" s="56"/>
      <c r="C65" s="56"/>
      <c r="D65" s="56"/>
      <c r="E65" s="56"/>
      <c r="F65" s="56"/>
      <c r="G65" s="56"/>
    </row>
    <row r="66" spans="2:7" hidden="1" x14ac:dyDescent="0.2">
      <c r="B66" s="56"/>
      <c r="C66" s="56"/>
      <c r="D66" s="56"/>
      <c r="E66" s="56"/>
      <c r="F66" s="56"/>
      <c r="G66" s="56"/>
    </row>
    <row r="67" spans="2:7" hidden="1" x14ac:dyDescent="0.2">
      <c r="B67" s="56"/>
      <c r="C67" s="56"/>
      <c r="D67" s="56"/>
      <c r="E67" s="56"/>
      <c r="F67" s="56"/>
      <c r="G67" s="56"/>
    </row>
  </sheetData>
  <hyperlinks>
    <hyperlink ref="B54" r:id="rId1" xr:uid="{00000000-0004-0000-0B00-000000000000}"/>
  </hyperlinks>
  <pageMargins left="0.7" right="0.7" top="0.75" bottom="0.75" header="0.3" footer="0.3"/>
  <pageSetup paperSize="9" orientation="portrait"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גיליון13"/>
  <dimension ref="A1:Q71"/>
  <sheetViews>
    <sheetView showGridLines="0" rightToLeft="1" zoomScale="80" zoomScaleNormal="80" workbookViewId="0">
      <pane ySplit="10" topLeftCell="A11" activePane="bottomLeft" state="frozen"/>
      <selection pane="bottomLeft" activeCell="R2" sqref="R2:XFD61"/>
    </sheetView>
  </sheetViews>
  <sheetFormatPr defaultColWidth="0" defaultRowHeight="14.25" zeroHeight="1" x14ac:dyDescent="0.2"/>
  <cols>
    <col min="1" max="1" width="8.625" customWidth="1"/>
    <col min="2" max="2" width="43.625" bestFit="1" customWidth="1"/>
    <col min="3" max="9" width="16.25" customWidth="1"/>
    <col min="10" max="10" width="17.25" bestFit="1" customWidth="1"/>
    <col min="11" max="16" width="16.25" customWidth="1"/>
    <col min="17" max="17" width="8.625" customWidth="1"/>
    <col min="18" max="16384" width="8.625" hidden="1"/>
  </cols>
  <sheetData>
    <row r="1" spans="1:17" ht="18" x14ac:dyDescent="0.25">
      <c r="A1" s="59" t="s">
        <v>3721</v>
      </c>
      <c r="B1" s="20" t="s">
        <v>36</v>
      </c>
      <c r="C1" s="20" t="s">
        <v>37</v>
      </c>
      <c r="D1" s="58" t="s">
        <v>3720</v>
      </c>
      <c r="E1" s="21"/>
      <c r="F1" s="21"/>
      <c r="G1" s="21"/>
      <c r="H1" s="21"/>
      <c r="I1" s="21"/>
      <c r="J1" s="21"/>
      <c r="K1" s="21"/>
      <c r="L1" s="21"/>
      <c r="M1" s="21"/>
      <c r="N1" s="21"/>
      <c r="O1" s="21"/>
      <c r="P1" s="21"/>
    </row>
    <row r="2" spans="1:17" ht="18" x14ac:dyDescent="0.25">
      <c r="A2" s="59" t="s">
        <v>3721</v>
      </c>
      <c r="B2" s="20" t="s">
        <v>38</v>
      </c>
      <c r="C2" s="20" t="s">
        <v>39</v>
      </c>
      <c r="D2" s="58" t="s">
        <v>3720</v>
      </c>
      <c r="E2" s="21"/>
      <c r="F2" s="21"/>
      <c r="G2" s="21"/>
      <c r="H2" s="21"/>
      <c r="I2" s="21"/>
      <c r="J2" s="21"/>
      <c r="K2" s="21"/>
      <c r="L2" s="21"/>
      <c r="M2" s="21"/>
      <c r="N2" s="21"/>
      <c r="O2" s="21"/>
      <c r="P2" s="21"/>
    </row>
    <row r="3" spans="1:17" ht="18" x14ac:dyDescent="0.25">
      <c r="A3" s="59" t="s">
        <v>3721</v>
      </c>
      <c r="B3" s="20" t="s">
        <v>40</v>
      </c>
      <c r="C3" s="20" t="s">
        <v>3709</v>
      </c>
      <c r="D3" s="58" t="s">
        <v>3720</v>
      </c>
      <c r="E3" s="21"/>
      <c r="F3" s="21"/>
      <c r="G3" s="21"/>
      <c r="H3" s="21"/>
      <c r="I3" s="21"/>
      <c r="J3" s="21"/>
      <c r="K3" s="21"/>
      <c r="L3" s="21"/>
      <c r="M3" s="21"/>
      <c r="N3" s="21"/>
      <c r="O3" s="21"/>
      <c r="P3" s="21"/>
    </row>
    <row r="4" spans="1:17" ht="18" x14ac:dyDescent="0.25">
      <c r="A4" s="59" t="s">
        <v>3721</v>
      </c>
      <c r="B4" s="20" t="s">
        <v>41</v>
      </c>
      <c r="C4" s="20">
        <v>214</v>
      </c>
      <c r="D4" s="58" t="s">
        <v>3720</v>
      </c>
      <c r="E4" s="21"/>
      <c r="F4" s="21"/>
      <c r="G4" s="21"/>
      <c r="H4" s="21"/>
      <c r="I4" s="21"/>
      <c r="J4" s="21"/>
      <c r="K4" s="21"/>
      <c r="L4" s="21"/>
      <c r="M4" s="21"/>
      <c r="N4" s="21"/>
      <c r="O4" s="21"/>
      <c r="P4" s="21"/>
    </row>
    <row r="5" spans="1:17" ht="17.45" customHeight="1" x14ac:dyDescent="0.55000000000000004">
      <c r="A5" s="60" t="s">
        <v>3722</v>
      </c>
      <c r="B5" s="24"/>
      <c r="C5" s="24"/>
      <c r="D5" s="24"/>
      <c r="E5" s="24"/>
      <c r="F5" s="24"/>
      <c r="G5" s="24"/>
      <c r="I5" s="24"/>
      <c r="J5" s="24"/>
      <c r="K5" s="24"/>
      <c r="L5" s="24"/>
      <c r="M5" s="24"/>
      <c r="N5" s="24"/>
      <c r="O5" s="24"/>
      <c r="P5" s="24"/>
    </row>
    <row r="6" spans="1:17" ht="30" x14ac:dyDescent="0.2">
      <c r="A6" s="59" t="s">
        <v>3721</v>
      </c>
      <c r="B6" s="45" t="s">
        <v>1956</v>
      </c>
      <c r="C6" s="61" t="s">
        <v>3720</v>
      </c>
      <c r="D6" s="23"/>
      <c r="E6" s="23"/>
      <c r="F6" s="23"/>
      <c r="G6" s="23"/>
      <c r="H6" s="23"/>
      <c r="I6" s="23"/>
      <c r="J6" s="23"/>
      <c r="K6" s="23"/>
      <c r="L6" s="23"/>
      <c r="M6" s="23"/>
      <c r="N6" s="23"/>
      <c r="O6" s="23"/>
      <c r="P6" s="23"/>
    </row>
    <row r="7" spans="1:17" ht="30" x14ac:dyDescent="0.2">
      <c r="A7" s="59" t="s">
        <v>3721</v>
      </c>
      <c r="B7" s="45" t="s">
        <v>246</v>
      </c>
      <c r="C7" s="61" t="s">
        <v>3720</v>
      </c>
      <c r="D7" s="23"/>
      <c r="E7" s="23"/>
      <c r="F7" s="23"/>
      <c r="G7" s="23"/>
      <c r="H7" s="23"/>
      <c r="I7" s="23"/>
      <c r="J7" s="23"/>
      <c r="K7" s="23"/>
      <c r="L7" s="23"/>
      <c r="M7" s="23"/>
      <c r="N7" s="23"/>
      <c r="O7" s="23"/>
      <c r="P7" s="23"/>
    </row>
    <row r="8" spans="1:17" ht="30" x14ac:dyDescent="0.2">
      <c r="A8" s="59" t="s">
        <v>3721</v>
      </c>
      <c r="B8" s="45" t="s">
        <v>1863</v>
      </c>
      <c r="C8" s="25" t="s">
        <v>65</v>
      </c>
      <c r="D8" s="25" t="s">
        <v>117</v>
      </c>
      <c r="E8" s="25" t="s">
        <v>67</v>
      </c>
      <c r="F8" s="25" t="s">
        <v>132</v>
      </c>
      <c r="G8" s="25" t="s">
        <v>247</v>
      </c>
      <c r="H8" s="25" t="s">
        <v>68</v>
      </c>
      <c r="I8" s="25" t="s">
        <v>118</v>
      </c>
      <c r="J8" s="25" t="s">
        <v>119</v>
      </c>
      <c r="K8" s="25" t="s">
        <v>133</v>
      </c>
      <c r="L8" s="25" t="s">
        <v>134</v>
      </c>
      <c r="M8" s="25" t="s">
        <v>0</v>
      </c>
      <c r="N8" s="25" t="s">
        <v>135</v>
      </c>
      <c r="O8" s="25" t="s">
        <v>120</v>
      </c>
      <c r="P8" s="25" t="s">
        <v>121</v>
      </c>
      <c r="Q8" s="59" t="s">
        <v>3720</v>
      </c>
    </row>
    <row r="9" spans="1:17" ht="28.5" x14ac:dyDescent="0.2">
      <c r="A9" s="59" t="s">
        <v>3721</v>
      </c>
      <c r="B9" s="64" t="s">
        <v>3721</v>
      </c>
      <c r="C9" s="75" t="s">
        <v>3721</v>
      </c>
      <c r="D9" s="75" t="s">
        <v>3721</v>
      </c>
      <c r="E9" s="75" t="s">
        <v>3721</v>
      </c>
      <c r="F9" s="47" t="s">
        <v>249</v>
      </c>
      <c r="G9" s="47" t="s">
        <v>250</v>
      </c>
      <c r="H9" s="75" t="s">
        <v>3721</v>
      </c>
      <c r="I9" s="47" t="s">
        <v>44</v>
      </c>
      <c r="J9" s="47" t="s">
        <v>44</v>
      </c>
      <c r="K9" s="47" t="s">
        <v>251</v>
      </c>
      <c r="L9" s="75" t="s">
        <v>3721</v>
      </c>
      <c r="M9" s="47" t="s">
        <v>43</v>
      </c>
      <c r="N9" s="47" t="s">
        <v>44</v>
      </c>
      <c r="O9" s="47" t="s">
        <v>44</v>
      </c>
      <c r="P9" s="47" t="s">
        <v>44</v>
      </c>
      <c r="Q9" s="59" t="s">
        <v>3720</v>
      </c>
    </row>
    <row r="10" spans="1:17"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47" t="s">
        <v>253</v>
      </c>
      <c r="O10" s="47" t="s">
        <v>254</v>
      </c>
      <c r="P10" s="47" t="s">
        <v>255</v>
      </c>
      <c r="Q10" s="59" t="s">
        <v>3720</v>
      </c>
    </row>
    <row r="11" spans="1:17" ht="15" x14ac:dyDescent="0.25">
      <c r="A11" s="59" t="s">
        <v>3721</v>
      </c>
      <c r="B11" s="14" t="s">
        <v>244</v>
      </c>
      <c r="C11" s="67" t="s">
        <v>3721</v>
      </c>
      <c r="D11" s="67" t="s">
        <v>3721</v>
      </c>
      <c r="E11" s="67" t="s">
        <v>3721</v>
      </c>
      <c r="F11" s="67" t="s">
        <v>3721</v>
      </c>
      <c r="G11" s="15">
        <v>4.8353876440452606</v>
      </c>
      <c r="H11" s="67" t="s">
        <v>3721</v>
      </c>
      <c r="I11" s="68" t="s">
        <v>3721</v>
      </c>
      <c r="J11" s="42">
        <v>0</v>
      </c>
      <c r="K11" s="76" t="s">
        <v>3721</v>
      </c>
      <c r="L11" s="76" t="s">
        <v>3721</v>
      </c>
      <c r="M11" s="15">
        <v>75514.014230000001</v>
      </c>
      <c r="N11" s="68" t="s">
        <v>3721</v>
      </c>
      <c r="O11" s="42">
        <v>1</v>
      </c>
      <c r="P11" s="42">
        <v>2.1696248891636922E-2</v>
      </c>
      <c r="Q11" s="59" t="s">
        <v>3720</v>
      </c>
    </row>
    <row r="12" spans="1:17" ht="15" x14ac:dyDescent="0.25">
      <c r="A12" s="59" t="s">
        <v>3721</v>
      </c>
      <c r="B12" s="6" t="s">
        <v>70</v>
      </c>
      <c r="C12" s="69" t="s">
        <v>3721</v>
      </c>
      <c r="D12" s="69" t="s">
        <v>3721</v>
      </c>
      <c r="E12" s="69" t="s">
        <v>3721</v>
      </c>
      <c r="F12" s="69" t="s">
        <v>3721</v>
      </c>
      <c r="G12" s="36">
        <v>0</v>
      </c>
      <c r="H12" s="69" t="s">
        <v>3721</v>
      </c>
      <c r="I12" s="70" t="s">
        <v>3721</v>
      </c>
      <c r="J12" s="35">
        <v>0</v>
      </c>
      <c r="K12" s="77" t="s">
        <v>3721</v>
      </c>
      <c r="L12" s="77" t="s">
        <v>3721</v>
      </c>
      <c r="M12" s="36">
        <v>75514.014230000001</v>
      </c>
      <c r="N12" s="70" t="s">
        <v>3721</v>
      </c>
      <c r="O12" s="35">
        <v>1</v>
      </c>
      <c r="P12" s="35">
        <v>2.1696248891636922E-2</v>
      </c>
      <c r="Q12" s="59" t="s">
        <v>3720</v>
      </c>
    </row>
    <row r="13" spans="1:17" ht="15" x14ac:dyDescent="0.25">
      <c r="A13" s="59" t="s">
        <v>3721</v>
      </c>
      <c r="B13" s="7" t="s">
        <v>1932</v>
      </c>
      <c r="C13" s="71" t="s">
        <v>3721</v>
      </c>
      <c r="D13" s="71" t="s">
        <v>3721</v>
      </c>
      <c r="E13" s="71" t="s">
        <v>3721</v>
      </c>
      <c r="F13" s="71" t="s">
        <v>3721</v>
      </c>
      <c r="G13" s="8">
        <v>0</v>
      </c>
      <c r="H13" s="71" t="s">
        <v>3721</v>
      </c>
      <c r="I13" s="72" t="s">
        <v>3721</v>
      </c>
      <c r="J13" s="37">
        <v>0</v>
      </c>
      <c r="K13" s="78" t="s">
        <v>3721</v>
      </c>
      <c r="L13" s="78" t="s">
        <v>3721</v>
      </c>
      <c r="M13" s="8">
        <v>0</v>
      </c>
      <c r="N13" s="72" t="s">
        <v>3721</v>
      </c>
      <c r="O13" s="37">
        <v>0</v>
      </c>
      <c r="P13" s="37">
        <v>0</v>
      </c>
      <c r="Q13" s="59" t="s">
        <v>3720</v>
      </c>
    </row>
    <row r="14" spans="1:17" ht="15" x14ac:dyDescent="0.25">
      <c r="A14" s="59" t="s">
        <v>3721</v>
      </c>
      <c r="B14" s="79" t="s">
        <v>3721</v>
      </c>
      <c r="C14" s="74" t="s">
        <v>3721</v>
      </c>
      <c r="D14" s="74" t="s">
        <v>3721</v>
      </c>
      <c r="E14" s="74" t="s">
        <v>3721</v>
      </c>
      <c r="F14" s="3" t="s">
        <v>86</v>
      </c>
      <c r="G14" s="8">
        <v>0</v>
      </c>
      <c r="H14" s="3" t="s">
        <v>86</v>
      </c>
      <c r="I14" s="37">
        <v>0</v>
      </c>
      <c r="J14" s="37">
        <v>0</v>
      </c>
      <c r="K14" s="8">
        <v>0</v>
      </c>
      <c r="L14" s="8">
        <v>0</v>
      </c>
      <c r="M14" s="8">
        <v>0</v>
      </c>
      <c r="N14" s="37">
        <v>0</v>
      </c>
      <c r="O14" s="37">
        <v>0</v>
      </c>
      <c r="P14" s="37">
        <v>0</v>
      </c>
      <c r="Q14" s="59" t="s">
        <v>3720</v>
      </c>
    </row>
    <row r="15" spans="1:17" ht="17.45" customHeight="1" x14ac:dyDescent="0.2">
      <c r="A15" s="60" t="s">
        <v>3722</v>
      </c>
      <c r="B15" s="40"/>
      <c r="C15" s="41"/>
      <c r="D15" s="41"/>
      <c r="E15" s="41"/>
      <c r="F15" s="41"/>
      <c r="G15" s="12"/>
      <c r="H15" s="41"/>
      <c r="I15" s="12"/>
      <c r="J15" s="12"/>
      <c r="K15" s="12"/>
      <c r="L15" s="12"/>
      <c r="M15" s="12"/>
      <c r="N15" s="12"/>
      <c r="O15" s="12"/>
      <c r="P15" s="12"/>
    </row>
    <row r="16" spans="1:17" ht="15" x14ac:dyDescent="0.25">
      <c r="A16" s="59" t="s">
        <v>3721</v>
      </c>
      <c r="B16" s="7" t="s">
        <v>1933</v>
      </c>
      <c r="C16" s="71" t="s">
        <v>3721</v>
      </c>
      <c r="D16" s="71" t="s">
        <v>3721</v>
      </c>
      <c r="E16" s="71" t="s">
        <v>3721</v>
      </c>
      <c r="F16" s="71" t="s">
        <v>3721</v>
      </c>
      <c r="G16" s="8">
        <v>4.8353876440452606</v>
      </c>
      <c r="H16" s="71" t="s">
        <v>3721</v>
      </c>
      <c r="I16" s="72" t="s">
        <v>3721</v>
      </c>
      <c r="J16" s="37">
        <v>0</v>
      </c>
      <c r="K16" s="78" t="s">
        <v>3721</v>
      </c>
      <c r="L16" s="78" t="s">
        <v>3721</v>
      </c>
      <c r="M16" s="8">
        <v>75514.014230000001</v>
      </c>
      <c r="N16" s="72" t="s">
        <v>3721</v>
      </c>
      <c r="O16" s="37">
        <v>1</v>
      </c>
      <c r="P16" s="37">
        <v>2.1696248891636922E-2</v>
      </c>
      <c r="Q16" s="59" t="s">
        <v>3720</v>
      </c>
    </row>
    <row r="17" spans="1:17" ht="15" x14ac:dyDescent="0.25">
      <c r="A17" s="59" t="s">
        <v>3721</v>
      </c>
      <c r="B17" s="9" t="s">
        <v>3710</v>
      </c>
      <c r="C17" s="3" t="s">
        <v>1934</v>
      </c>
      <c r="D17" s="3" t="s">
        <v>143</v>
      </c>
      <c r="E17" s="74" t="s">
        <v>3721</v>
      </c>
      <c r="F17" s="3" t="s">
        <v>1935</v>
      </c>
      <c r="G17" s="8">
        <v>4.416666666666667</v>
      </c>
      <c r="H17" s="3" t="s">
        <v>73</v>
      </c>
      <c r="I17" s="37">
        <v>0</v>
      </c>
      <c r="J17" s="37">
        <v>0</v>
      </c>
      <c r="K17" s="8">
        <v>9202194.3200000003</v>
      </c>
      <c r="L17" s="8">
        <v>100</v>
      </c>
      <c r="M17" s="8">
        <v>9202.1943200000005</v>
      </c>
      <c r="N17" s="37">
        <v>0</v>
      </c>
      <c r="O17" s="37">
        <v>0.12186074881375036</v>
      </c>
      <c r="P17" s="37">
        <v>2.6439211363843769E-3</v>
      </c>
      <c r="Q17" s="59" t="s">
        <v>3720</v>
      </c>
    </row>
    <row r="18" spans="1:17" ht="15" x14ac:dyDescent="0.25">
      <c r="A18" s="59" t="s">
        <v>3721</v>
      </c>
      <c r="B18" s="9" t="s">
        <v>3711</v>
      </c>
      <c r="C18" s="3" t="s">
        <v>1947</v>
      </c>
      <c r="D18" s="3" t="s">
        <v>143</v>
      </c>
      <c r="E18" s="74" t="s">
        <v>3721</v>
      </c>
      <c r="F18" s="3" t="s">
        <v>1948</v>
      </c>
      <c r="G18" s="8">
        <v>4.5</v>
      </c>
      <c r="H18" s="3" t="s">
        <v>73</v>
      </c>
      <c r="I18" s="37">
        <v>0</v>
      </c>
      <c r="J18" s="37">
        <v>0</v>
      </c>
      <c r="K18" s="8">
        <v>22839.95</v>
      </c>
      <c r="L18" s="8">
        <v>100</v>
      </c>
      <c r="M18" s="8">
        <v>22.839950000000002</v>
      </c>
      <c r="N18" s="37">
        <v>0</v>
      </c>
      <c r="O18" s="37">
        <v>3.0245975178109667E-4</v>
      </c>
      <c r="P18" s="37">
        <v>6.5622420543453971E-6</v>
      </c>
      <c r="Q18" s="59" t="s">
        <v>3720</v>
      </c>
    </row>
    <row r="19" spans="1:17" ht="15" x14ac:dyDescent="0.25">
      <c r="A19" s="59" t="s">
        <v>3721</v>
      </c>
      <c r="B19" s="9" t="s">
        <v>3712</v>
      </c>
      <c r="C19" s="3" t="s">
        <v>1936</v>
      </c>
      <c r="D19" s="3" t="s">
        <v>143</v>
      </c>
      <c r="E19" s="74" t="s">
        <v>3721</v>
      </c>
      <c r="F19" s="3" t="s">
        <v>1937</v>
      </c>
      <c r="G19" s="8">
        <v>4.583333333333333</v>
      </c>
      <c r="H19" s="3" t="s">
        <v>73</v>
      </c>
      <c r="I19" s="37">
        <v>0</v>
      </c>
      <c r="J19" s="37">
        <v>0</v>
      </c>
      <c r="K19" s="8">
        <v>66027.91</v>
      </c>
      <c r="L19" s="8">
        <v>100</v>
      </c>
      <c r="M19" s="8">
        <v>66.027910000000006</v>
      </c>
      <c r="N19" s="37">
        <v>0</v>
      </c>
      <c r="O19" s="37">
        <v>8.7437955289852167E-4</v>
      </c>
      <c r="P19" s="37">
        <v>1.8970756405444539E-5</v>
      </c>
      <c r="Q19" s="59" t="s">
        <v>3720</v>
      </c>
    </row>
    <row r="20" spans="1:17" ht="15" x14ac:dyDescent="0.25">
      <c r="A20" s="59" t="s">
        <v>3721</v>
      </c>
      <c r="B20" s="9" t="s">
        <v>3713</v>
      </c>
      <c r="C20" s="3" t="s">
        <v>1938</v>
      </c>
      <c r="D20" s="3" t="s">
        <v>143</v>
      </c>
      <c r="E20" s="74" t="s">
        <v>3721</v>
      </c>
      <c r="F20" s="3" t="s">
        <v>1939</v>
      </c>
      <c r="G20" s="8">
        <v>4.666666666666667</v>
      </c>
      <c r="H20" s="3" t="s">
        <v>73</v>
      </c>
      <c r="I20" s="37">
        <v>0</v>
      </c>
      <c r="J20" s="37">
        <v>0</v>
      </c>
      <c r="K20" s="8">
        <v>3905897.88</v>
      </c>
      <c r="L20" s="8">
        <v>100</v>
      </c>
      <c r="M20" s="8">
        <v>3905.89788</v>
      </c>
      <c r="N20" s="37">
        <v>0</v>
      </c>
      <c r="O20" s="37">
        <v>5.1724145773835391E-2</v>
      </c>
      <c r="P20" s="37">
        <v>1.1222199404164427E-3</v>
      </c>
      <c r="Q20" s="59" t="s">
        <v>3720</v>
      </c>
    </row>
    <row r="21" spans="1:17" ht="15" x14ac:dyDescent="0.25">
      <c r="A21" s="59" t="s">
        <v>3721</v>
      </c>
      <c r="B21" s="9" t="s">
        <v>3714</v>
      </c>
      <c r="C21" s="3" t="s">
        <v>1940</v>
      </c>
      <c r="D21" s="3" t="s">
        <v>143</v>
      </c>
      <c r="E21" s="74" t="s">
        <v>3721</v>
      </c>
      <c r="F21" s="3" t="s">
        <v>1941</v>
      </c>
      <c r="G21" s="8">
        <v>4.75</v>
      </c>
      <c r="H21" s="3" t="s">
        <v>73</v>
      </c>
      <c r="I21" s="37">
        <v>0</v>
      </c>
      <c r="J21" s="37">
        <v>0</v>
      </c>
      <c r="K21" s="8">
        <v>-170632.34</v>
      </c>
      <c r="L21" s="8">
        <v>100</v>
      </c>
      <c r="M21" s="8">
        <v>-170.63234</v>
      </c>
      <c r="N21" s="37">
        <v>0</v>
      </c>
      <c r="O21" s="37">
        <v>-2.2596115666727681E-3</v>
      </c>
      <c r="P21" s="37">
        <v>-4.9025094948954012E-5</v>
      </c>
      <c r="Q21" s="59" t="s">
        <v>3720</v>
      </c>
    </row>
    <row r="22" spans="1:17" ht="15" x14ac:dyDescent="0.25">
      <c r="A22" s="59" t="s">
        <v>3721</v>
      </c>
      <c r="B22" s="9" t="s">
        <v>3715</v>
      </c>
      <c r="C22" s="3" t="s">
        <v>1942</v>
      </c>
      <c r="D22" s="3" t="s">
        <v>143</v>
      </c>
      <c r="E22" s="74" t="s">
        <v>3721</v>
      </c>
      <c r="F22" s="3" t="s">
        <v>1943</v>
      </c>
      <c r="G22" s="8">
        <v>4.833333333333333</v>
      </c>
      <c r="H22" s="3" t="s">
        <v>73</v>
      </c>
      <c r="I22" s="37">
        <v>0</v>
      </c>
      <c r="J22" s="37">
        <v>0</v>
      </c>
      <c r="K22" s="8">
        <v>11211617.460000001</v>
      </c>
      <c r="L22" s="8">
        <v>100</v>
      </c>
      <c r="M22" s="8">
        <v>11211.617460000001</v>
      </c>
      <c r="N22" s="37">
        <v>0</v>
      </c>
      <c r="O22" s="37">
        <v>0.14847068553198275</v>
      </c>
      <c r="P22" s="37">
        <v>3.2212569464138549E-3</v>
      </c>
      <c r="Q22" s="59" t="s">
        <v>3720</v>
      </c>
    </row>
    <row r="23" spans="1:17" ht="15" x14ac:dyDescent="0.25">
      <c r="A23" s="59" t="s">
        <v>3721</v>
      </c>
      <c r="B23" s="9" t="s">
        <v>3716</v>
      </c>
      <c r="C23" s="3" t="s">
        <v>1944</v>
      </c>
      <c r="D23" s="3" t="s">
        <v>143</v>
      </c>
      <c r="E23" s="74" t="s">
        <v>3721</v>
      </c>
      <c r="F23" s="3" t="s">
        <v>1945</v>
      </c>
      <c r="G23" s="8">
        <v>4.916666666666667</v>
      </c>
      <c r="H23" s="3" t="s">
        <v>73</v>
      </c>
      <c r="I23" s="37">
        <v>0</v>
      </c>
      <c r="J23" s="37">
        <v>0</v>
      </c>
      <c r="K23" s="8">
        <v>46749008.57</v>
      </c>
      <c r="L23" s="8">
        <v>100</v>
      </c>
      <c r="M23" s="8">
        <v>46749.008569999998</v>
      </c>
      <c r="N23" s="37">
        <v>0</v>
      </c>
      <c r="O23" s="37">
        <v>0.61907725402614977</v>
      </c>
      <c r="P23" s="37">
        <v>1.3431654186502481E-2</v>
      </c>
      <c r="Q23" s="59" t="s">
        <v>3720</v>
      </c>
    </row>
    <row r="24" spans="1:17" ht="15" x14ac:dyDescent="0.25">
      <c r="A24" s="59" t="s">
        <v>3721</v>
      </c>
      <c r="B24" s="9" t="s">
        <v>3717</v>
      </c>
      <c r="C24" s="3" t="s">
        <v>1946</v>
      </c>
      <c r="D24" s="3" t="s">
        <v>143</v>
      </c>
      <c r="E24" s="74" t="s">
        <v>3721</v>
      </c>
      <c r="F24" s="3" t="s">
        <v>37</v>
      </c>
      <c r="G24" s="8">
        <v>5</v>
      </c>
      <c r="H24" s="3" t="s">
        <v>73</v>
      </c>
      <c r="I24" s="37">
        <v>0</v>
      </c>
      <c r="J24" s="37">
        <v>0</v>
      </c>
      <c r="K24" s="8">
        <v>4527060.4800000004</v>
      </c>
      <c r="L24" s="8">
        <v>100</v>
      </c>
      <c r="M24" s="8">
        <v>4527.0604800000001</v>
      </c>
      <c r="N24" s="37">
        <v>0</v>
      </c>
      <c r="O24" s="37">
        <v>5.9949938116274873E-2</v>
      </c>
      <c r="P24" s="37">
        <v>1.3006887784089308E-3</v>
      </c>
      <c r="Q24" s="59" t="s">
        <v>3720</v>
      </c>
    </row>
    <row r="25" spans="1:17" ht="17.45" customHeight="1" x14ac:dyDescent="0.2">
      <c r="A25" s="60" t="s">
        <v>3722</v>
      </c>
      <c r="B25" s="40"/>
      <c r="C25" s="41"/>
      <c r="D25" s="41"/>
      <c r="E25" s="41"/>
      <c r="F25" s="41"/>
      <c r="G25" s="12"/>
      <c r="H25" s="41"/>
      <c r="I25" s="12"/>
      <c r="J25" s="12"/>
      <c r="K25" s="12"/>
      <c r="L25" s="12"/>
      <c r="M25" s="12"/>
      <c r="N25" s="12"/>
      <c r="O25" s="12"/>
      <c r="P25" s="12"/>
    </row>
    <row r="26" spans="1:17" ht="15" x14ac:dyDescent="0.25">
      <c r="A26" s="59" t="s">
        <v>3721</v>
      </c>
      <c r="B26" s="7" t="s">
        <v>1949</v>
      </c>
      <c r="C26" s="71" t="s">
        <v>3721</v>
      </c>
      <c r="D26" s="71" t="s">
        <v>3721</v>
      </c>
      <c r="E26" s="71" t="s">
        <v>3721</v>
      </c>
      <c r="F26" s="71" t="s">
        <v>3721</v>
      </c>
      <c r="G26" s="8">
        <v>0</v>
      </c>
      <c r="H26" s="71" t="s">
        <v>3721</v>
      </c>
      <c r="I26" s="72" t="s">
        <v>3721</v>
      </c>
      <c r="J26" s="37">
        <v>0</v>
      </c>
      <c r="K26" s="78" t="s">
        <v>3721</v>
      </c>
      <c r="L26" s="78" t="s">
        <v>3721</v>
      </c>
      <c r="M26" s="8">
        <v>0</v>
      </c>
      <c r="N26" s="72" t="s">
        <v>3721</v>
      </c>
      <c r="O26" s="37">
        <v>0</v>
      </c>
      <c r="P26" s="37">
        <v>0</v>
      </c>
      <c r="Q26" s="59" t="s">
        <v>3720</v>
      </c>
    </row>
    <row r="27" spans="1:17" ht="15" x14ac:dyDescent="0.25">
      <c r="A27" s="59" t="s">
        <v>3721</v>
      </c>
      <c r="B27" s="79" t="s">
        <v>3721</v>
      </c>
      <c r="C27" s="74" t="s">
        <v>3721</v>
      </c>
      <c r="D27" s="74" t="s">
        <v>3721</v>
      </c>
      <c r="E27" s="74" t="s">
        <v>3721</v>
      </c>
      <c r="F27" s="3" t="s">
        <v>86</v>
      </c>
      <c r="G27" s="8">
        <v>0</v>
      </c>
      <c r="H27" s="3" t="s">
        <v>86</v>
      </c>
      <c r="I27" s="37">
        <v>0</v>
      </c>
      <c r="J27" s="37">
        <v>0</v>
      </c>
      <c r="K27" s="8">
        <v>0</v>
      </c>
      <c r="L27" s="8">
        <v>0</v>
      </c>
      <c r="M27" s="8">
        <v>0</v>
      </c>
      <c r="N27" s="37">
        <v>0</v>
      </c>
      <c r="O27" s="37">
        <v>0</v>
      </c>
      <c r="P27" s="37">
        <v>0</v>
      </c>
      <c r="Q27" s="59" t="s">
        <v>3720</v>
      </c>
    </row>
    <row r="28" spans="1:17" ht="17.45" customHeight="1" x14ac:dyDescent="0.2">
      <c r="A28" s="60" t="s">
        <v>3722</v>
      </c>
      <c r="B28" s="40"/>
      <c r="C28" s="41"/>
      <c r="D28" s="41"/>
      <c r="E28" s="41"/>
      <c r="F28" s="41"/>
      <c r="G28" s="12"/>
      <c r="H28" s="41"/>
      <c r="I28" s="12"/>
      <c r="J28" s="12"/>
      <c r="K28" s="12"/>
      <c r="L28" s="12"/>
      <c r="M28" s="12"/>
      <c r="N28" s="12"/>
      <c r="O28" s="12"/>
      <c r="P28" s="12"/>
    </row>
    <row r="29" spans="1:17" ht="15" x14ac:dyDescent="0.25">
      <c r="A29" s="59" t="s">
        <v>3721</v>
      </c>
      <c r="B29" s="7" t="s">
        <v>875</v>
      </c>
      <c r="C29" s="71" t="s">
        <v>3721</v>
      </c>
      <c r="D29" s="71" t="s">
        <v>3721</v>
      </c>
      <c r="E29" s="71" t="s">
        <v>3721</v>
      </c>
      <c r="F29" s="71" t="s">
        <v>3721</v>
      </c>
      <c r="G29" s="8">
        <v>0</v>
      </c>
      <c r="H29" s="71" t="s">
        <v>3721</v>
      </c>
      <c r="I29" s="72" t="s">
        <v>3721</v>
      </c>
      <c r="J29" s="37">
        <v>0</v>
      </c>
      <c r="K29" s="78" t="s">
        <v>3721</v>
      </c>
      <c r="L29" s="78" t="s">
        <v>3721</v>
      </c>
      <c r="M29" s="8">
        <v>0</v>
      </c>
      <c r="N29" s="72" t="s">
        <v>3721</v>
      </c>
      <c r="O29" s="37">
        <v>0</v>
      </c>
      <c r="P29" s="37">
        <v>0</v>
      </c>
      <c r="Q29" s="59" t="s">
        <v>3720</v>
      </c>
    </row>
    <row r="30" spans="1:17" ht="15" x14ac:dyDescent="0.25">
      <c r="A30" s="59" t="s">
        <v>3721</v>
      </c>
      <c r="B30" s="79" t="s">
        <v>3721</v>
      </c>
      <c r="C30" s="74" t="s">
        <v>3721</v>
      </c>
      <c r="D30" s="74" t="s">
        <v>3721</v>
      </c>
      <c r="E30" s="74" t="s">
        <v>3721</v>
      </c>
      <c r="F30" s="3" t="s">
        <v>86</v>
      </c>
      <c r="G30" s="8">
        <v>0</v>
      </c>
      <c r="H30" s="3" t="s">
        <v>86</v>
      </c>
      <c r="I30" s="37">
        <v>0</v>
      </c>
      <c r="J30" s="37">
        <v>0</v>
      </c>
      <c r="K30" s="8">
        <v>0</v>
      </c>
      <c r="L30" s="8">
        <v>0</v>
      </c>
      <c r="M30" s="8">
        <v>0</v>
      </c>
      <c r="N30" s="37">
        <v>0</v>
      </c>
      <c r="O30" s="37">
        <v>0</v>
      </c>
      <c r="P30" s="37">
        <v>0</v>
      </c>
      <c r="Q30" s="59" t="s">
        <v>3720</v>
      </c>
    </row>
    <row r="31" spans="1:17" ht="17.45" customHeight="1" x14ac:dyDescent="0.2">
      <c r="A31" s="60" t="s">
        <v>3722</v>
      </c>
      <c r="B31" s="40"/>
      <c r="C31" s="41"/>
      <c r="D31" s="41"/>
      <c r="E31" s="41"/>
      <c r="F31" s="41"/>
      <c r="G31" s="12"/>
      <c r="H31" s="41"/>
      <c r="I31" s="12"/>
      <c r="J31" s="12"/>
      <c r="K31" s="12"/>
      <c r="L31" s="12"/>
      <c r="M31" s="12"/>
      <c r="N31" s="12"/>
      <c r="O31" s="12"/>
      <c r="P31" s="12"/>
    </row>
    <row r="32" spans="1:17" ht="15" x14ac:dyDescent="0.25">
      <c r="A32" s="59" t="s">
        <v>3721</v>
      </c>
      <c r="B32" s="7" t="s">
        <v>1950</v>
      </c>
      <c r="C32" s="71" t="s">
        <v>3721</v>
      </c>
      <c r="D32" s="71" t="s">
        <v>3721</v>
      </c>
      <c r="E32" s="71" t="s">
        <v>3721</v>
      </c>
      <c r="F32" s="71" t="s">
        <v>3721</v>
      </c>
      <c r="G32" s="8">
        <v>0</v>
      </c>
      <c r="H32" s="71" t="s">
        <v>3721</v>
      </c>
      <c r="I32" s="72" t="s">
        <v>3721</v>
      </c>
      <c r="J32" s="37">
        <v>0</v>
      </c>
      <c r="K32" s="78" t="s">
        <v>3721</v>
      </c>
      <c r="L32" s="78" t="s">
        <v>3721</v>
      </c>
      <c r="M32" s="8">
        <v>0</v>
      </c>
      <c r="N32" s="72" t="s">
        <v>3721</v>
      </c>
      <c r="O32" s="37">
        <v>0</v>
      </c>
      <c r="P32" s="37">
        <v>0</v>
      </c>
      <c r="Q32" s="59" t="s">
        <v>3720</v>
      </c>
    </row>
    <row r="33" spans="1:17" ht="15" x14ac:dyDescent="0.25">
      <c r="A33" s="59" t="s">
        <v>3721</v>
      </c>
      <c r="B33" s="79" t="s">
        <v>3721</v>
      </c>
      <c r="C33" s="74" t="s">
        <v>3721</v>
      </c>
      <c r="D33" s="74" t="s">
        <v>3721</v>
      </c>
      <c r="E33" s="74" t="s">
        <v>3721</v>
      </c>
      <c r="F33" s="3" t="s">
        <v>86</v>
      </c>
      <c r="G33" s="8">
        <v>0</v>
      </c>
      <c r="H33" s="3" t="s">
        <v>86</v>
      </c>
      <c r="I33" s="37">
        <v>0</v>
      </c>
      <c r="J33" s="37">
        <v>0</v>
      </c>
      <c r="K33" s="8">
        <v>0</v>
      </c>
      <c r="L33" s="8">
        <v>0</v>
      </c>
      <c r="M33" s="8">
        <v>0</v>
      </c>
      <c r="N33" s="37">
        <v>0</v>
      </c>
      <c r="O33" s="37">
        <v>0</v>
      </c>
      <c r="P33" s="37">
        <v>0</v>
      </c>
      <c r="Q33" s="59" t="s">
        <v>3720</v>
      </c>
    </row>
    <row r="34" spans="1:17" ht="17.45" customHeight="1" x14ac:dyDescent="0.2">
      <c r="A34" s="60" t="s">
        <v>3722</v>
      </c>
      <c r="B34" s="40"/>
      <c r="C34" s="41"/>
      <c r="D34" s="41"/>
      <c r="E34" s="41"/>
      <c r="F34" s="41"/>
      <c r="G34" s="12"/>
      <c r="H34" s="41"/>
      <c r="I34" s="12"/>
      <c r="J34" s="12"/>
      <c r="K34" s="12"/>
      <c r="L34" s="12"/>
      <c r="M34" s="12"/>
      <c r="N34" s="12"/>
      <c r="O34" s="12"/>
      <c r="P34" s="12"/>
    </row>
    <row r="35" spans="1:17" ht="15" x14ac:dyDescent="0.25">
      <c r="A35" s="59" t="s">
        <v>3721</v>
      </c>
      <c r="B35" s="7" t="s">
        <v>1951</v>
      </c>
      <c r="C35" s="71" t="s">
        <v>3721</v>
      </c>
      <c r="D35" s="71" t="s">
        <v>3721</v>
      </c>
      <c r="E35" s="71" t="s">
        <v>3721</v>
      </c>
      <c r="F35" s="71" t="s">
        <v>3721</v>
      </c>
      <c r="G35" s="8">
        <v>0</v>
      </c>
      <c r="H35" s="71" t="s">
        <v>3721</v>
      </c>
      <c r="I35" s="72" t="s">
        <v>3721</v>
      </c>
      <c r="J35" s="37">
        <v>0</v>
      </c>
      <c r="K35" s="78" t="s">
        <v>3721</v>
      </c>
      <c r="L35" s="78" t="s">
        <v>3721</v>
      </c>
      <c r="M35" s="8">
        <v>0</v>
      </c>
      <c r="N35" s="72" t="s">
        <v>3721</v>
      </c>
      <c r="O35" s="37">
        <v>0</v>
      </c>
      <c r="P35" s="37">
        <v>0</v>
      </c>
      <c r="Q35" s="59" t="s">
        <v>3720</v>
      </c>
    </row>
    <row r="36" spans="1:17" ht="15" x14ac:dyDescent="0.25">
      <c r="A36" s="59" t="s">
        <v>3721</v>
      </c>
      <c r="B36" s="79" t="s">
        <v>3721</v>
      </c>
      <c r="C36" s="74" t="s">
        <v>3721</v>
      </c>
      <c r="D36" s="74" t="s">
        <v>3721</v>
      </c>
      <c r="E36" s="74" t="s">
        <v>3721</v>
      </c>
      <c r="F36" s="3" t="s">
        <v>86</v>
      </c>
      <c r="G36" s="8">
        <v>0</v>
      </c>
      <c r="H36" s="3" t="s">
        <v>86</v>
      </c>
      <c r="I36" s="37">
        <v>0</v>
      </c>
      <c r="J36" s="37">
        <v>0</v>
      </c>
      <c r="K36" s="8">
        <v>0</v>
      </c>
      <c r="L36" s="8">
        <v>0</v>
      </c>
      <c r="M36" s="8">
        <v>0</v>
      </c>
      <c r="N36" s="37">
        <v>0</v>
      </c>
      <c r="O36" s="37">
        <v>0</v>
      </c>
      <c r="P36" s="37">
        <v>0</v>
      </c>
      <c r="Q36" s="59" t="s">
        <v>3720</v>
      </c>
    </row>
    <row r="37" spans="1:17" ht="17.45" customHeight="1" x14ac:dyDescent="0.2">
      <c r="A37" s="60" t="s">
        <v>3722</v>
      </c>
      <c r="B37" s="40"/>
      <c r="C37" s="41"/>
      <c r="D37" s="41"/>
      <c r="E37" s="41"/>
      <c r="F37" s="41"/>
      <c r="G37" s="12"/>
      <c r="H37" s="41"/>
      <c r="I37" s="12"/>
      <c r="J37" s="12"/>
      <c r="K37" s="12"/>
      <c r="L37" s="12"/>
      <c r="M37" s="12"/>
      <c r="N37" s="12"/>
      <c r="O37" s="12"/>
      <c r="P37" s="12"/>
    </row>
    <row r="38" spans="1:17" ht="15" x14ac:dyDescent="0.25">
      <c r="A38" s="59" t="s">
        <v>3721</v>
      </c>
      <c r="B38" s="7" t="s">
        <v>1952</v>
      </c>
      <c r="C38" s="71" t="s">
        <v>3721</v>
      </c>
      <c r="D38" s="71" t="s">
        <v>3721</v>
      </c>
      <c r="E38" s="71" t="s">
        <v>3721</v>
      </c>
      <c r="F38" s="71" t="s">
        <v>3721</v>
      </c>
      <c r="G38" s="8">
        <v>0</v>
      </c>
      <c r="H38" s="71" t="s">
        <v>3721</v>
      </c>
      <c r="I38" s="72" t="s">
        <v>3721</v>
      </c>
      <c r="J38" s="37">
        <v>0</v>
      </c>
      <c r="K38" s="78" t="s">
        <v>3721</v>
      </c>
      <c r="L38" s="78" t="s">
        <v>3721</v>
      </c>
      <c r="M38" s="8">
        <v>0</v>
      </c>
      <c r="N38" s="72" t="s">
        <v>3721</v>
      </c>
      <c r="O38" s="37">
        <v>0</v>
      </c>
      <c r="P38" s="37">
        <v>0</v>
      </c>
      <c r="Q38" s="59" t="s">
        <v>3720</v>
      </c>
    </row>
    <row r="39" spans="1:17" ht="15" x14ac:dyDescent="0.25">
      <c r="A39" s="59" t="s">
        <v>3721</v>
      </c>
      <c r="B39" s="79" t="s">
        <v>3721</v>
      </c>
      <c r="C39" s="74" t="s">
        <v>3721</v>
      </c>
      <c r="D39" s="74" t="s">
        <v>3721</v>
      </c>
      <c r="E39" s="74" t="s">
        <v>3721</v>
      </c>
      <c r="F39" s="3" t="s">
        <v>86</v>
      </c>
      <c r="G39" s="8">
        <v>0</v>
      </c>
      <c r="H39" s="3" t="s">
        <v>86</v>
      </c>
      <c r="I39" s="37">
        <v>0</v>
      </c>
      <c r="J39" s="37">
        <v>0</v>
      </c>
      <c r="K39" s="8">
        <v>0</v>
      </c>
      <c r="L39" s="8">
        <v>0</v>
      </c>
      <c r="M39" s="8">
        <v>0</v>
      </c>
      <c r="N39" s="37">
        <v>0</v>
      </c>
      <c r="O39" s="37">
        <v>0</v>
      </c>
      <c r="P39" s="37">
        <v>0</v>
      </c>
      <c r="Q39" s="59" t="s">
        <v>3720</v>
      </c>
    </row>
    <row r="40" spans="1:17" ht="17.45" customHeight="1" x14ac:dyDescent="0.2">
      <c r="A40" s="60" t="s">
        <v>3722</v>
      </c>
      <c r="B40" s="40"/>
      <c r="C40" s="41"/>
      <c r="D40" s="41"/>
      <c r="E40" s="41"/>
      <c r="F40" s="41"/>
      <c r="G40" s="12"/>
      <c r="H40" s="41"/>
      <c r="I40" s="12"/>
      <c r="J40" s="12"/>
      <c r="K40" s="12"/>
      <c r="L40" s="12"/>
      <c r="M40" s="12"/>
      <c r="N40" s="12"/>
      <c r="O40" s="12"/>
      <c r="P40" s="12"/>
    </row>
    <row r="41" spans="1:17" ht="15" x14ac:dyDescent="0.25">
      <c r="A41" s="59" t="s">
        <v>3721</v>
      </c>
      <c r="B41" s="7" t="s">
        <v>1953</v>
      </c>
      <c r="C41" s="71" t="s">
        <v>3721</v>
      </c>
      <c r="D41" s="71" t="s">
        <v>3721</v>
      </c>
      <c r="E41" s="71" t="s">
        <v>3721</v>
      </c>
      <c r="F41" s="71" t="s">
        <v>3721</v>
      </c>
      <c r="G41" s="8">
        <v>0</v>
      </c>
      <c r="H41" s="71" t="s">
        <v>3721</v>
      </c>
      <c r="I41" s="72" t="s">
        <v>3721</v>
      </c>
      <c r="J41" s="37">
        <v>0</v>
      </c>
      <c r="K41" s="78" t="s">
        <v>3721</v>
      </c>
      <c r="L41" s="78" t="s">
        <v>3721</v>
      </c>
      <c r="M41" s="8">
        <v>0</v>
      </c>
      <c r="N41" s="72" t="s">
        <v>3721</v>
      </c>
      <c r="O41" s="37">
        <v>0</v>
      </c>
      <c r="P41" s="37">
        <v>0</v>
      </c>
      <c r="Q41" s="59" t="s">
        <v>3720</v>
      </c>
    </row>
    <row r="42" spans="1:17" ht="15" x14ac:dyDescent="0.25">
      <c r="A42" s="59" t="s">
        <v>3721</v>
      </c>
      <c r="B42" s="79" t="s">
        <v>3721</v>
      </c>
      <c r="C42" s="74" t="s">
        <v>3721</v>
      </c>
      <c r="D42" s="74" t="s">
        <v>3721</v>
      </c>
      <c r="E42" s="74" t="s">
        <v>3721</v>
      </c>
      <c r="F42" s="3" t="s">
        <v>86</v>
      </c>
      <c r="G42" s="8">
        <v>0</v>
      </c>
      <c r="H42" s="3" t="s">
        <v>86</v>
      </c>
      <c r="I42" s="37">
        <v>0</v>
      </c>
      <c r="J42" s="37">
        <v>0</v>
      </c>
      <c r="K42" s="8">
        <v>0</v>
      </c>
      <c r="L42" s="8">
        <v>0</v>
      </c>
      <c r="M42" s="8">
        <v>0</v>
      </c>
      <c r="N42" s="37">
        <v>0</v>
      </c>
      <c r="O42" s="37">
        <v>0</v>
      </c>
      <c r="P42" s="37">
        <v>0</v>
      </c>
      <c r="Q42" s="59" t="s">
        <v>3720</v>
      </c>
    </row>
    <row r="43" spans="1:17" ht="17.45" customHeight="1" x14ac:dyDescent="0.2">
      <c r="A43" s="60" t="s">
        <v>3722</v>
      </c>
      <c r="B43" s="40"/>
      <c r="C43" s="41"/>
      <c r="D43" s="41"/>
      <c r="E43" s="41"/>
      <c r="F43" s="41"/>
      <c r="G43" s="12"/>
      <c r="H43" s="41"/>
      <c r="I43" s="12"/>
      <c r="J43" s="12"/>
      <c r="K43" s="12"/>
      <c r="L43" s="12"/>
      <c r="M43" s="12"/>
      <c r="N43" s="12"/>
      <c r="O43" s="12"/>
      <c r="P43" s="12"/>
    </row>
    <row r="44" spans="1:17" ht="15" x14ac:dyDescent="0.25">
      <c r="A44" s="59" t="s">
        <v>3721</v>
      </c>
      <c r="B44" s="7" t="s">
        <v>1954</v>
      </c>
      <c r="C44" s="71" t="s">
        <v>3721</v>
      </c>
      <c r="D44" s="71" t="s">
        <v>3721</v>
      </c>
      <c r="E44" s="71" t="s">
        <v>3721</v>
      </c>
      <c r="F44" s="71" t="s">
        <v>3721</v>
      </c>
      <c r="G44" s="8">
        <v>0</v>
      </c>
      <c r="H44" s="71" t="s">
        <v>3721</v>
      </c>
      <c r="I44" s="72" t="s">
        <v>3721</v>
      </c>
      <c r="J44" s="37">
        <v>0</v>
      </c>
      <c r="K44" s="78" t="s">
        <v>3721</v>
      </c>
      <c r="L44" s="78" t="s">
        <v>3721</v>
      </c>
      <c r="M44" s="8">
        <v>0</v>
      </c>
      <c r="N44" s="72" t="s">
        <v>3721</v>
      </c>
      <c r="O44" s="37">
        <v>0</v>
      </c>
      <c r="P44" s="37">
        <v>0</v>
      </c>
      <c r="Q44" s="59" t="s">
        <v>3720</v>
      </c>
    </row>
    <row r="45" spans="1:17" ht="15" x14ac:dyDescent="0.25">
      <c r="A45" s="59" t="s">
        <v>3721</v>
      </c>
      <c r="B45" s="79" t="s">
        <v>3721</v>
      </c>
      <c r="C45" s="74" t="s">
        <v>3721</v>
      </c>
      <c r="D45" s="74" t="s">
        <v>3721</v>
      </c>
      <c r="E45" s="74" t="s">
        <v>3721</v>
      </c>
      <c r="F45" s="3" t="s">
        <v>86</v>
      </c>
      <c r="G45" s="8">
        <v>0</v>
      </c>
      <c r="H45" s="3" t="s">
        <v>86</v>
      </c>
      <c r="I45" s="37">
        <v>0</v>
      </c>
      <c r="J45" s="37">
        <v>0</v>
      </c>
      <c r="K45" s="8">
        <v>0</v>
      </c>
      <c r="L45" s="8">
        <v>0</v>
      </c>
      <c r="M45" s="8">
        <v>0</v>
      </c>
      <c r="N45" s="37">
        <v>0</v>
      </c>
      <c r="O45" s="37">
        <v>0</v>
      </c>
      <c r="P45" s="37">
        <v>0</v>
      </c>
      <c r="Q45" s="59" t="s">
        <v>3720</v>
      </c>
    </row>
    <row r="46" spans="1:17" ht="17.45" customHeight="1" x14ac:dyDescent="0.2">
      <c r="A46" s="60" t="s">
        <v>3722</v>
      </c>
      <c r="B46" s="40"/>
      <c r="C46" s="41"/>
      <c r="D46" s="41"/>
      <c r="E46" s="41"/>
      <c r="F46" s="41"/>
      <c r="G46" s="12"/>
      <c r="H46" s="41"/>
      <c r="I46" s="12"/>
      <c r="J46" s="12"/>
      <c r="K46" s="12"/>
      <c r="L46" s="12"/>
      <c r="M46" s="12"/>
      <c r="N46" s="12"/>
      <c r="O46" s="12"/>
      <c r="P46" s="12"/>
    </row>
    <row r="47" spans="1:17" ht="15" x14ac:dyDescent="0.25">
      <c r="A47" s="59" t="s">
        <v>3721</v>
      </c>
      <c r="B47" s="13" t="s">
        <v>110</v>
      </c>
      <c r="C47" s="71" t="s">
        <v>3721</v>
      </c>
      <c r="D47" s="71" t="s">
        <v>3721</v>
      </c>
      <c r="E47" s="71" t="s">
        <v>3721</v>
      </c>
      <c r="F47" s="71" t="s">
        <v>3721</v>
      </c>
      <c r="G47" s="8">
        <v>0</v>
      </c>
      <c r="H47" s="71" t="s">
        <v>3721</v>
      </c>
      <c r="I47" s="72" t="s">
        <v>3721</v>
      </c>
      <c r="J47" s="37">
        <v>0</v>
      </c>
      <c r="K47" s="78" t="s">
        <v>3721</v>
      </c>
      <c r="L47" s="78" t="s">
        <v>3721</v>
      </c>
      <c r="M47" s="8">
        <v>0</v>
      </c>
      <c r="N47" s="72" t="s">
        <v>3721</v>
      </c>
      <c r="O47" s="37">
        <v>0</v>
      </c>
      <c r="P47" s="37">
        <v>0</v>
      </c>
      <c r="Q47" s="59" t="s">
        <v>3720</v>
      </c>
    </row>
    <row r="48" spans="1:17" ht="15" x14ac:dyDescent="0.25">
      <c r="A48" s="59" t="s">
        <v>3721</v>
      </c>
      <c r="B48" s="7" t="s">
        <v>1955</v>
      </c>
      <c r="C48" s="71" t="s">
        <v>3721</v>
      </c>
      <c r="D48" s="71" t="s">
        <v>3721</v>
      </c>
      <c r="E48" s="71" t="s">
        <v>3721</v>
      </c>
      <c r="F48" s="71" t="s">
        <v>3721</v>
      </c>
      <c r="G48" s="8">
        <v>0</v>
      </c>
      <c r="H48" s="71" t="s">
        <v>3721</v>
      </c>
      <c r="I48" s="72" t="s">
        <v>3721</v>
      </c>
      <c r="J48" s="37">
        <v>0</v>
      </c>
      <c r="K48" s="78" t="s">
        <v>3721</v>
      </c>
      <c r="L48" s="78" t="s">
        <v>3721</v>
      </c>
      <c r="M48" s="8">
        <v>0</v>
      </c>
      <c r="N48" s="72" t="s">
        <v>3721</v>
      </c>
      <c r="O48" s="37">
        <v>0</v>
      </c>
      <c r="P48" s="37">
        <v>0</v>
      </c>
      <c r="Q48" s="59" t="s">
        <v>3720</v>
      </c>
    </row>
    <row r="49" spans="1:17" ht="15" x14ac:dyDescent="0.25">
      <c r="A49" s="59" t="s">
        <v>3721</v>
      </c>
      <c r="B49" s="79" t="s">
        <v>3721</v>
      </c>
      <c r="C49" s="74" t="s">
        <v>3721</v>
      </c>
      <c r="D49" s="74" t="s">
        <v>3721</v>
      </c>
      <c r="E49" s="74" t="s">
        <v>3721</v>
      </c>
      <c r="F49" s="3" t="s">
        <v>86</v>
      </c>
      <c r="G49" s="8">
        <v>0</v>
      </c>
      <c r="H49" s="3" t="s">
        <v>86</v>
      </c>
      <c r="I49" s="37">
        <v>0</v>
      </c>
      <c r="J49" s="37">
        <v>0</v>
      </c>
      <c r="K49" s="8">
        <v>0</v>
      </c>
      <c r="L49" s="8">
        <v>0</v>
      </c>
      <c r="M49" s="8">
        <v>0</v>
      </c>
      <c r="N49" s="37">
        <v>0</v>
      </c>
      <c r="O49" s="37">
        <v>0</v>
      </c>
      <c r="P49" s="37">
        <v>0</v>
      </c>
      <c r="Q49" s="59" t="s">
        <v>3720</v>
      </c>
    </row>
    <row r="50" spans="1:17" ht="17.45" customHeight="1" x14ac:dyDescent="0.2">
      <c r="A50" s="60" t="s">
        <v>3722</v>
      </c>
      <c r="B50" s="40"/>
      <c r="C50" s="41"/>
      <c r="D50" s="41"/>
      <c r="E50" s="41"/>
      <c r="F50" s="41"/>
      <c r="G50" s="12"/>
      <c r="H50" s="41"/>
      <c r="I50" s="12"/>
      <c r="J50" s="12"/>
      <c r="K50" s="12"/>
      <c r="L50" s="12"/>
      <c r="M50" s="12"/>
      <c r="N50" s="12"/>
      <c r="O50" s="12"/>
      <c r="P50" s="12"/>
    </row>
    <row r="51" spans="1:17" ht="15" x14ac:dyDescent="0.25">
      <c r="A51" s="59" t="s">
        <v>3721</v>
      </c>
      <c r="B51" s="7" t="s">
        <v>234</v>
      </c>
      <c r="C51" s="71" t="s">
        <v>3721</v>
      </c>
      <c r="D51" s="71" t="s">
        <v>3721</v>
      </c>
      <c r="E51" s="71" t="s">
        <v>3721</v>
      </c>
      <c r="F51" s="71" t="s">
        <v>3721</v>
      </c>
      <c r="G51" s="8">
        <v>0</v>
      </c>
      <c r="H51" s="71" t="s">
        <v>3721</v>
      </c>
      <c r="I51" s="72" t="s">
        <v>3721</v>
      </c>
      <c r="J51" s="37">
        <v>0</v>
      </c>
      <c r="K51" s="78" t="s">
        <v>3721</v>
      </c>
      <c r="L51" s="78" t="s">
        <v>3721</v>
      </c>
      <c r="M51" s="8">
        <v>0</v>
      </c>
      <c r="N51" s="72" t="s">
        <v>3721</v>
      </c>
      <c r="O51" s="37">
        <v>0</v>
      </c>
      <c r="P51" s="37">
        <v>0</v>
      </c>
      <c r="Q51" s="59" t="s">
        <v>3720</v>
      </c>
    </row>
    <row r="52" spans="1:17" ht="15" x14ac:dyDescent="0.25">
      <c r="A52" s="59" t="s">
        <v>3721</v>
      </c>
      <c r="B52" s="79" t="s">
        <v>3721</v>
      </c>
      <c r="C52" s="74" t="s">
        <v>3721</v>
      </c>
      <c r="D52" s="74" t="s">
        <v>3721</v>
      </c>
      <c r="E52" s="74" t="s">
        <v>3721</v>
      </c>
      <c r="F52" s="3" t="s">
        <v>86</v>
      </c>
      <c r="G52" s="8">
        <v>0</v>
      </c>
      <c r="H52" s="3" t="s">
        <v>86</v>
      </c>
      <c r="I52" s="37">
        <v>0</v>
      </c>
      <c r="J52" s="37">
        <v>0</v>
      </c>
      <c r="K52" s="8">
        <v>0</v>
      </c>
      <c r="L52" s="8">
        <v>0</v>
      </c>
      <c r="M52" s="8">
        <v>0</v>
      </c>
      <c r="N52" s="37">
        <v>0</v>
      </c>
      <c r="O52" s="37">
        <v>0</v>
      </c>
      <c r="P52" s="37">
        <v>0</v>
      </c>
      <c r="Q52" s="59" t="s">
        <v>3720</v>
      </c>
    </row>
    <row r="53" spans="1:17" ht="17.45" customHeight="1" x14ac:dyDescent="0.2">
      <c r="A53" s="60" t="s">
        <v>3722</v>
      </c>
      <c r="B53" s="40"/>
      <c r="C53" s="41"/>
      <c r="D53" s="41"/>
      <c r="E53" s="41"/>
      <c r="F53" s="41"/>
      <c r="G53" s="12"/>
      <c r="H53" s="41"/>
      <c r="I53" s="12"/>
      <c r="J53" s="12"/>
      <c r="K53" s="12"/>
      <c r="L53" s="12"/>
      <c r="M53" s="12"/>
      <c r="N53" s="12"/>
      <c r="O53" s="12"/>
      <c r="P53" s="12"/>
    </row>
    <row r="54" spans="1:17" ht="17.45" customHeight="1" x14ac:dyDescent="0.2">
      <c r="A54" s="60" t="s">
        <v>3722</v>
      </c>
      <c r="B54" s="30"/>
      <c r="C54" s="43"/>
      <c r="D54" s="43"/>
      <c r="E54" s="43"/>
      <c r="F54" s="43"/>
      <c r="G54" s="44"/>
      <c r="H54" s="43"/>
      <c r="I54" s="44"/>
      <c r="J54" s="44"/>
      <c r="K54" s="44"/>
      <c r="L54" s="44"/>
      <c r="M54" s="44"/>
      <c r="N54" s="44"/>
      <c r="O54" s="44"/>
      <c r="P54" s="44"/>
    </row>
    <row r="55" spans="1:17" ht="17.45" customHeight="1" x14ac:dyDescent="0.2">
      <c r="A55" s="60" t="s">
        <v>3722</v>
      </c>
    </row>
    <row r="56" spans="1:17" x14ac:dyDescent="0.2">
      <c r="A56" s="59" t="s">
        <v>3721</v>
      </c>
      <c r="B56" s="32" t="s">
        <v>63</v>
      </c>
      <c r="C56" s="59" t="s">
        <v>3720</v>
      </c>
    </row>
    <row r="57" spans="1:17" ht="17.45" customHeight="1" x14ac:dyDescent="0.2">
      <c r="A57" s="60" t="s">
        <v>3722</v>
      </c>
    </row>
    <row r="58" spans="1:17" x14ac:dyDescent="0.2">
      <c r="A58" s="59" t="s">
        <v>3721</v>
      </c>
      <c r="B58" s="33" t="s">
        <v>64</v>
      </c>
      <c r="C58" s="59" t="s">
        <v>3720</v>
      </c>
    </row>
    <row r="59" spans="1:17" ht="17.45" customHeight="1" x14ac:dyDescent="0.2">
      <c r="A59" s="60" t="s">
        <v>3722</v>
      </c>
    </row>
    <row r="60" spans="1:17" ht="14.1" customHeight="1" x14ac:dyDescent="0.2">
      <c r="A60" s="59" t="s">
        <v>3721</v>
      </c>
      <c r="B60" s="56" t="s">
        <v>130</v>
      </c>
      <c r="C60" s="60" t="s">
        <v>3720</v>
      </c>
      <c r="D60" s="56"/>
      <c r="E60" s="56"/>
      <c r="F60" s="56"/>
      <c r="G60" s="56"/>
    </row>
    <row r="61" spans="1:17" ht="85.5" x14ac:dyDescent="0.2">
      <c r="A61" s="60" t="s">
        <v>3735</v>
      </c>
      <c r="B61" s="56"/>
      <c r="C61" s="56"/>
      <c r="D61" s="56"/>
      <c r="E61" s="56"/>
      <c r="F61" s="56"/>
      <c r="G61" s="56"/>
    </row>
    <row r="62" spans="1:17" hidden="1" x14ac:dyDescent="0.2">
      <c r="B62" s="56"/>
      <c r="C62" s="56"/>
      <c r="D62" s="56"/>
      <c r="E62" s="56"/>
      <c r="F62" s="56"/>
      <c r="G62" s="56"/>
    </row>
    <row r="63" spans="1:17" hidden="1" x14ac:dyDescent="0.2">
      <c r="B63" s="56"/>
      <c r="C63" s="56"/>
      <c r="D63" s="56"/>
      <c r="E63" s="56"/>
      <c r="F63" s="56"/>
      <c r="G63" s="56"/>
    </row>
    <row r="64" spans="1:17" hidden="1" x14ac:dyDescent="0.2">
      <c r="B64" s="56"/>
      <c r="C64" s="56"/>
      <c r="D64" s="56"/>
      <c r="E64" s="56"/>
      <c r="F64" s="56"/>
      <c r="G64" s="56"/>
    </row>
    <row r="65" spans="2:7" hidden="1" x14ac:dyDescent="0.2">
      <c r="B65" s="56"/>
      <c r="C65" s="56"/>
      <c r="D65" s="56"/>
      <c r="E65" s="56"/>
      <c r="F65" s="56"/>
      <c r="G65" s="56"/>
    </row>
    <row r="66" spans="2:7" hidden="1" x14ac:dyDescent="0.2">
      <c r="B66" s="56"/>
      <c r="C66" s="56"/>
      <c r="D66" s="56"/>
      <c r="E66" s="56"/>
      <c r="F66" s="56"/>
      <c r="G66" s="56"/>
    </row>
    <row r="67" spans="2:7" hidden="1" x14ac:dyDescent="0.2">
      <c r="B67" s="56"/>
      <c r="C67" s="56"/>
      <c r="D67" s="56"/>
      <c r="E67" s="56"/>
      <c r="F67" s="56"/>
      <c r="G67" s="56"/>
    </row>
    <row r="68" spans="2:7" hidden="1" x14ac:dyDescent="0.2">
      <c r="B68" s="56"/>
      <c r="C68" s="56"/>
      <c r="D68" s="56"/>
      <c r="E68" s="56"/>
      <c r="F68" s="56"/>
      <c r="G68" s="56"/>
    </row>
    <row r="69" spans="2:7" hidden="1" x14ac:dyDescent="0.2">
      <c r="B69" s="56"/>
      <c r="C69" s="56"/>
      <c r="D69" s="56"/>
      <c r="E69" s="56"/>
      <c r="F69" s="56"/>
      <c r="G69" s="56"/>
    </row>
    <row r="70" spans="2:7" hidden="1" x14ac:dyDescent="0.2">
      <c r="B70" s="56"/>
      <c r="C70" s="56"/>
      <c r="D70" s="56"/>
      <c r="E70" s="56"/>
      <c r="F70" s="56"/>
      <c r="G70" s="56"/>
    </row>
    <row r="71" spans="2:7" hidden="1" x14ac:dyDescent="0.2">
      <c r="B71" s="56"/>
      <c r="C71" s="56"/>
      <c r="D71" s="56"/>
      <c r="E71" s="56"/>
      <c r="F71" s="56"/>
      <c r="G71" s="56"/>
    </row>
  </sheetData>
  <hyperlinks>
    <hyperlink ref="B58" r:id="rId1" xr:uid="{00000000-0004-0000-0C00-000000000000}"/>
  </hyperlinks>
  <pageMargins left="0.7" right="0.7" top="0.75" bottom="0.75" header="0.3" footer="0.3"/>
  <pageSetup paperSize="9" orientation="portrait"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גיליון14"/>
  <dimension ref="A1:T37"/>
  <sheetViews>
    <sheetView showGridLines="0" rightToLeft="1" zoomScale="80" zoomScaleNormal="80" workbookViewId="0">
      <pane ySplit="10" topLeftCell="A11" activePane="bottomLeft" state="frozen"/>
      <selection pane="bottomLeft" activeCell="U2" sqref="U2:XFD37"/>
    </sheetView>
  </sheetViews>
  <sheetFormatPr defaultColWidth="0" defaultRowHeight="14.25" zeroHeight="1" x14ac:dyDescent="0.2"/>
  <cols>
    <col min="1" max="1" width="8.625" customWidth="1"/>
    <col min="2" max="2" width="43.625" bestFit="1" customWidth="1"/>
    <col min="3" max="3" width="20.25" bestFit="1" customWidth="1"/>
    <col min="4" max="4" width="16.25" customWidth="1"/>
    <col min="5" max="5" width="19.75" customWidth="1"/>
    <col min="6" max="19" width="16.25" customWidth="1"/>
    <col min="20" max="20" width="8.625" customWidth="1"/>
    <col min="21" max="16384" width="8.625" hidden="1"/>
  </cols>
  <sheetData>
    <row r="1" spans="1:20" ht="18" x14ac:dyDescent="0.25">
      <c r="A1" s="59" t="s">
        <v>3721</v>
      </c>
      <c r="B1" s="20" t="s">
        <v>36</v>
      </c>
      <c r="C1" s="20" t="s">
        <v>37</v>
      </c>
      <c r="D1" s="58" t="s">
        <v>3720</v>
      </c>
      <c r="E1" s="21"/>
      <c r="F1" s="21"/>
      <c r="G1" s="21"/>
      <c r="H1" s="21"/>
      <c r="I1" s="21"/>
      <c r="J1" s="21"/>
      <c r="K1" s="21"/>
      <c r="L1" s="21"/>
      <c r="M1" s="21"/>
      <c r="N1" s="21"/>
      <c r="O1" s="21"/>
      <c r="P1" s="21"/>
      <c r="Q1" s="21"/>
      <c r="R1" s="21"/>
      <c r="S1" s="21"/>
    </row>
    <row r="2" spans="1:20" ht="18" x14ac:dyDescent="0.25">
      <c r="A2" s="59" t="s">
        <v>3721</v>
      </c>
      <c r="B2" s="20" t="s">
        <v>38</v>
      </c>
      <c r="C2" s="20" t="s">
        <v>39</v>
      </c>
      <c r="D2" s="58" t="s">
        <v>3720</v>
      </c>
      <c r="E2" s="21"/>
      <c r="F2" s="21"/>
      <c r="G2" s="21"/>
      <c r="H2" s="21"/>
      <c r="I2" s="21"/>
      <c r="J2" s="21"/>
      <c r="K2" s="21"/>
      <c r="L2" s="21"/>
      <c r="M2" s="21"/>
      <c r="N2" s="21"/>
      <c r="O2" s="21"/>
      <c r="P2" s="21"/>
      <c r="Q2" s="21"/>
      <c r="R2" s="21"/>
      <c r="S2" s="21"/>
    </row>
    <row r="3" spans="1:20" ht="18" x14ac:dyDescent="0.25">
      <c r="A3" s="59" t="s">
        <v>3721</v>
      </c>
      <c r="B3" s="20" t="s">
        <v>40</v>
      </c>
      <c r="C3" s="20" t="s">
        <v>3709</v>
      </c>
      <c r="D3" s="58" t="s">
        <v>3720</v>
      </c>
      <c r="E3" s="21"/>
      <c r="F3" s="21"/>
      <c r="G3" s="21"/>
      <c r="H3" s="21"/>
      <c r="I3" s="21"/>
      <c r="J3" s="21"/>
      <c r="K3" s="21"/>
      <c r="L3" s="21"/>
      <c r="M3" s="21"/>
      <c r="N3" s="21"/>
      <c r="O3" s="21"/>
      <c r="P3" s="21"/>
      <c r="Q3" s="21"/>
      <c r="R3" s="21"/>
      <c r="S3" s="21"/>
    </row>
    <row r="4" spans="1:20" ht="18" x14ac:dyDescent="0.25">
      <c r="A4" s="59" t="s">
        <v>3721</v>
      </c>
      <c r="B4" s="20" t="s">
        <v>41</v>
      </c>
      <c r="C4" s="20">
        <v>214</v>
      </c>
      <c r="D4" s="58" t="s">
        <v>3720</v>
      </c>
      <c r="E4" s="21"/>
      <c r="F4" s="21"/>
      <c r="G4" s="21"/>
      <c r="H4" s="21"/>
      <c r="I4" s="21"/>
      <c r="J4" s="21"/>
      <c r="K4" s="21"/>
      <c r="L4" s="21"/>
      <c r="M4" s="21"/>
      <c r="N4" s="21"/>
      <c r="O4" s="21"/>
      <c r="P4" s="21"/>
      <c r="Q4" s="21"/>
      <c r="R4" s="21"/>
      <c r="S4" s="21"/>
    </row>
    <row r="5" spans="1:20" ht="17.45" customHeight="1" x14ac:dyDescent="0.55000000000000004">
      <c r="A5" s="60" t="s">
        <v>3722</v>
      </c>
      <c r="B5" s="24"/>
      <c r="C5" s="24"/>
      <c r="D5" s="24"/>
      <c r="E5" s="24"/>
      <c r="F5" s="24"/>
      <c r="G5" s="24"/>
      <c r="H5" s="24"/>
      <c r="I5" s="24"/>
      <c r="J5" s="24"/>
      <c r="L5" s="24"/>
      <c r="M5" s="24"/>
      <c r="N5" s="24"/>
      <c r="O5" s="24"/>
      <c r="P5" s="24"/>
      <c r="Q5" s="24"/>
      <c r="R5" s="24"/>
      <c r="S5" s="24"/>
    </row>
    <row r="6" spans="1:20" ht="30" x14ac:dyDescent="0.2">
      <c r="A6" s="59" t="s">
        <v>3721</v>
      </c>
      <c r="B6" s="45" t="s">
        <v>1956</v>
      </c>
      <c r="C6" s="61" t="s">
        <v>3720</v>
      </c>
      <c r="D6" s="23"/>
      <c r="E6" s="23"/>
      <c r="F6" s="23"/>
      <c r="G6" s="23"/>
      <c r="H6" s="23"/>
      <c r="I6" s="23"/>
      <c r="J6" s="23"/>
      <c r="K6" s="23"/>
      <c r="L6" s="23"/>
      <c r="M6" s="23"/>
      <c r="N6" s="23"/>
      <c r="O6" s="23"/>
      <c r="P6" s="23"/>
      <c r="Q6" s="23"/>
      <c r="R6" s="23"/>
      <c r="S6" s="23"/>
    </row>
    <row r="7" spans="1:20" ht="30" x14ac:dyDescent="0.2">
      <c r="A7" s="59" t="s">
        <v>3721</v>
      </c>
      <c r="B7" s="45" t="s">
        <v>267</v>
      </c>
      <c r="C7" s="61" t="s">
        <v>3720</v>
      </c>
      <c r="D7" s="23"/>
      <c r="E7" s="23"/>
      <c r="F7" s="23"/>
      <c r="G7" s="23"/>
      <c r="H7" s="23"/>
      <c r="I7" s="23"/>
      <c r="J7" s="23"/>
      <c r="K7" s="23"/>
      <c r="L7" s="23"/>
      <c r="M7" s="23"/>
      <c r="N7" s="23"/>
      <c r="O7" s="23"/>
      <c r="P7" s="23"/>
      <c r="Q7" s="23"/>
      <c r="R7" s="23"/>
      <c r="S7" s="23"/>
    </row>
    <row r="8" spans="1:20" ht="30" x14ac:dyDescent="0.2">
      <c r="A8" s="59" t="s">
        <v>3721</v>
      </c>
      <c r="B8" s="45" t="s">
        <v>1863</v>
      </c>
      <c r="C8" s="25" t="s">
        <v>65</v>
      </c>
      <c r="D8" s="25" t="s">
        <v>258</v>
      </c>
      <c r="E8" s="25" t="s">
        <v>66</v>
      </c>
      <c r="F8" s="25" t="s">
        <v>259</v>
      </c>
      <c r="G8" s="25" t="s">
        <v>117</v>
      </c>
      <c r="H8" s="25" t="s">
        <v>67</v>
      </c>
      <c r="I8" s="25" t="s">
        <v>132</v>
      </c>
      <c r="J8" s="25" t="s">
        <v>247</v>
      </c>
      <c r="K8" s="25" t="s">
        <v>68</v>
      </c>
      <c r="L8" s="25" t="s">
        <v>118</v>
      </c>
      <c r="M8" s="25" t="s">
        <v>119</v>
      </c>
      <c r="N8" s="25" t="s">
        <v>133</v>
      </c>
      <c r="O8" s="25" t="s">
        <v>134</v>
      </c>
      <c r="P8" s="25" t="s">
        <v>0</v>
      </c>
      <c r="Q8" s="25" t="s">
        <v>135</v>
      </c>
      <c r="R8" s="25" t="s">
        <v>120</v>
      </c>
      <c r="S8" s="25" t="s">
        <v>121</v>
      </c>
      <c r="T8" s="59" t="s">
        <v>3720</v>
      </c>
    </row>
    <row r="9" spans="1:20" ht="28.5" x14ac:dyDescent="0.2">
      <c r="A9" s="59" t="s">
        <v>3721</v>
      </c>
      <c r="B9" s="64" t="s">
        <v>3721</v>
      </c>
      <c r="C9" s="75" t="s">
        <v>3721</v>
      </c>
      <c r="D9" s="75" t="s">
        <v>3721</v>
      </c>
      <c r="E9" s="75" t="s">
        <v>3721</v>
      </c>
      <c r="F9" s="75" t="s">
        <v>3721</v>
      </c>
      <c r="G9" s="75" t="s">
        <v>3721</v>
      </c>
      <c r="H9" s="75" t="s">
        <v>3721</v>
      </c>
      <c r="I9" s="47" t="s">
        <v>249</v>
      </c>
      <c r="J9" s="47" t="s">
        <v>250</v>
      </c>
      <c r="K9" s="75" t="s">
        <v>3721</v>
      </c>
      <c r="L9" s="47" t="s">
        <v>44</v>
      </c>
      <c r="M9" s="47" t="s">
        <v>44</v>
      </c>
      <c r="N9" s="47" t="s">
        <v>251</v>
      </c>
      <c r="O9" s="75" t="s">
        <v>3721</v>
      </c>
      <c r="P9" s="47" t="s">
        <v>43</v>
      </c>
      <c r="Q9" s="47" t="s">
        <v>44</v>
      </c>
      <c r="R9" s="47" t="s">
        <v>44</v>
      </c>
      <c r="S9" s="47" t="s">
        <v>44</v>
      </c>
      <c r="T9" s="59" t="s">
        <v>3720</v>
      </c>
    </row>
    <row r="10" spans="1:20"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47" t="s">
        <v>253</v>
      </c>
      <c r="O10" s="47" t="s">
        <v>254</v>
      </c>
      <c r="P10" s="47" t="s">
        <v>255</v>
      </c>
      <c r="Q10" s="47" t="s">
        <v>256</v>
      </c>
      <c r="R10" s="47" t="s">
        <v>257</v>
      </c>
      <c r="S10" s="47" t="s">
        <v>269</v>
      </c>
      <c r="T10" s="59" t="s">
        <v>3720</v>
      </c>
    </row>
    <row r="11" spans="1:20" ht="15" x14ac:dyDescent="0.25">
      <c r="A11" s="59" t="s">
        <v>3721</v>
      </c>
      <c r="B11" s="14" t="s">
        <v>266</v>
      </c>
      <c r="C11" s="67" t="s">
        <v>3721</v>
      </c>
      <c r="D11" s="67" t="s">
        <v>3721</v>
      </c>
      <c r="E11" s="67" t="s">
        <v>3721</v>
      </c>
      <c r="F11" s="67" t="s">
        <v>3721</v>
      </c>
      <c r="G11" s="67" t="s">
        <v>3721</v>
      </c>
      <c r="H11" s="67" t="s">
        <v>3721</v>
      </c>
      <c r="I11" s="67" t="s">
        <v>3721</v>
      </c>
      <c r="J11" s="15">
        <v>0</v>
      </c>
      <c r="K11" s="67" t="s">
        <v>3721</v>
      </c>
      <c r="L11" s="68" t="s">
        <v>3721</v>
      </c>
      <c r="M11" s="42">
        <v>0</v>
      </c>
      <c r="N11" s="76" t="s">
        <v>3721</v>
      </c>
      <c r="O11" s="76" t="s">
        <v>3721</v>
      </c>
      <c r="P11" s="15">
        <v>0</v>
      </c>
      <c r="Q11" s="68" t="s">
        <v>3721</v>
      </c>
      <c r="R11" s="42">
        <v>0</v>
      </c>
      <c r="S11" s="42">
        <v>0</v>
      </c>
      <c r="T11" s="59" t="s">
        <v>3720</v>
      </c>
    </row>
    <row r="12" spans="1:20" ht="15" x14ac:dyDescent="0.25">
      <c r="A12" s="59" t="s">
        <v>3721</v>
      </c>
      <c r="B12" s="6" t="s">
        <v>260</v>
      </c>
      <c r="C12" s="69" t="s">
        <v>3721</v>
      </c>
      <c r="D12" s="69" t="s">
        <v>3721</v>
      </c>
      <c r="E12" s="69" t="s">
        <v>3721</v>
      </c>
      <c r="F12" s="69" t="s">
        <v>3721</v>
      </c>
      <c r="G12" s="69" t="s">
        <v>3721</v>
      </c>
      <c r="H12" s="69" t="s">
        <v>3721</v>
      </c>
      <c r="I12" s="69" t="s">
        <v>3721</v>
      </c>
      <c r="J12" s="36">
        <v>0</v>
      </c>
      <c r="K12" s="69" t="s">
        <v>3721</v>
      </c>
      <c r="L12" s="70" t="s">
        <v>3721</v>
      </c>
      <c r="M12" s="35">
        <v>0</v>
      </c>
      <c r="N12" s="77" t="s">
        <v>3721</v>
      </c>
      <c r="O12" s="77" t="s">
        <v>3721</v>
      </c>
      <c r="P12" s="36">
        <v>0</v>
      </c>
      <c r="Q12" s="70" t="s">
        <v>3721</v>
      </c>
      <c r="R12" s="35">
        <v>0</v>
      </c>
      <c r="S12" s="35">
        <v>0</v>
      </c>
      <c r="T12" s="59" t="s">
        <v>3720</v>
      </c>
    </row>
    <row r="13" spans="1:20" ht="15" x14ac:dyDescent="0.25">
      <c r="A13" s="59" t="s">
        <v>3721</v>
      </c>
      <c r="B13" s="7" t="s">
        <v>1957</v>
      </c>
      <c r="C13" s="71" t="s">
        <v>3721</v>
      </c>
      <c r="D13" s="71" t="s">
        <v>3721</v>
      </c>
      <c r="E13" s="71" t="s">
        <v>3721</v>
      </c>
      <c r="F13" s="71" t="s">
        <v>3721</v>
      </c>
      <c r="G13" s="71" t="s">
        <v>3721</v>
      </c>
      <c r="H13" s="71" t="s">
        <v>3721</v>
      </c>
      <c r="I13" s="71" t="s">
        <v>3721</v>
      </c>
      <c r="J13" s="8">
        <v>0</v>
      </c>
      <c r="K13" s="71" t="s">
        <v>3721</v>
      </c>
      <c r="L13" s="72" t="s">
        <v>3721</v>
      </c>
      <c r="M13" s="37">
        <v>0</v>
      </c>
      <c r="N13" s="78" t="s">
        <v>3721</v>
      </c>
      <c r="O13" s="78" t="s">
        <v>3721</v>
      </c>
      <c r="P13" s="8">
        <v>0</v>
      </c>
      <c r="Q13" s="72" t="s">
        <v>3721</v>
      </c>
      <c r="R13" s="37">
        <v>0</v>
      </c>
      <c r="S13" s="37">
        <v>0</v>
      </c>
      <c r="T13" s="59" t="s">
        <v>3720</v>
      </c>
    </row>
    <row r="14" spans="1:20" ht="15" x14ac:dyDescent="0.25">
      <c r="A14" s="59" t="s">
        <v>3721</v>
      </c>
      <c r="B14" s="79" t="s">
        <v>3721</v>
      </c>
      <c r="C14" s="74" t="s">
        <v>3721</v>
      </c>
      <c r="D14" s="3" t="s">
        <v>86</v>
      </c>
      <c r="E14" s="3" t="s">
        <v>86</v>
      </c>
      <c r="F14" s="3" t="s">
        <v>86</v>
      </c>
      <c r="G14" s="74" t="s">
        <v>3721</v>
      </c>
      <c r="H14" s="74" t="s">
        <v>3721</v>
      </c>
      <c r="I14" s="3" t="s">
        <v>86</v>
      </c>
      <c r="J14" s="8">
        <v>0</v>
      </c>
      <c r="K14" s="3" t="s">
        <v>86</v>
      </c>
      <c r="L14" s="37">
        <v>0</v>
      </c>
      <c r="M14" s="37">
        <v>0</v>
      </c>
      <c r="N14" s="8">
        <v>0</v>
      </c>
      <c r="O14" s="8">
        <v>0</v>
      </c>
      <c r="P14" s="8">
        <v>0</v>
      </c>
      <c r="Q14" s="37">
        <v>0</v>
      </c>
      <c r="R14" s="37">
        <v>0</v>
      </c>
      <c r="S14" s="37">
        <v>0</v>
      </c>
      <c r="T14" s="59" t="s">
        <v>3720</v>
      </c>
    </row>
    <row r="15" spans="1:20" ht="17.45" customHeight="1" x14ac:dyDescent="0.2">
      <c r="A15" s="60" t="s">
        <v>3722</v>
      </c>
      <c r="B15" s="40"/>
      <c r="C15" s="41"/>
      <c r="D15" s="41"/>
      <c r="E15" s="41"/>
      <c r="F15" s="41"/>
      <c r="G15" s="41"/>
      <c r="H15" s="41"/>
      <c r="I15" s="41"/>
      <c r="J15" s="12"/>
      <c r="K15" s="41"/>
      <c r="L15" s="12"/>
      <c r="M15" s="12"/>
      <c r="N15" s="12"/>
      <c r="O15" s="12"/>
      <c r="P15" s="12"/>
      <c r="Q15" s="12"/>
      <c r="R15" s="12"/>
      <c r="S15" s="12"/>
    </row>
    <row r="16" spans="1:20" ht="15" x14ac:dyDescent="0.25">
      <c r="A16" s="59" t="s">
        <v>3721</v>
      </c>
      <c r="B16" s="7" t="s">
        <v>1958</v>
      </c>
      <c r="C16" s="71" t="s">
        <v>3721</v>
      </c>
      <c r="D16" s="71" t="s">
        <v>3721</v>
      </c>
      <c r="E16" s="71" t="s">
        <v>3721</v>
      </c>
      <c r="F16" s="71" t="s">
        <v>3721</v>
      </c>
      <c r="G16" s="71" t="s">
        <v>3721</v>
      </c>
      <c r="H16" s="71" t="s">
        <v>3721</v>
      </c>
      <c r="I16" s="71" t="s">
        <v>3721</v>
      </c>
      <c r="J16" s="8">
        <v>0</v>
      </c>
      <c r="K16" s="71" t="s">
        <v>3721</v>
      </c>
      <c r="L16" s="72" t="s">
        <v>3721</v>
      </c>
      <c r="M16" s="37">
        <v>0</v>
      </c>
      <c r="N16" s="78" t="s">
        <v>3721</v>
      </c>
      <c r="O16" s="78" t="s">
        <v>3721</v>
      </c>
      <c r="P16" s="8">
        <v>0</v>
      </c>
      <c r="Q16" s="72" t="s">
        <v>3721</v>
      </c>
      <c r="R16" s="37">
        <v>0</v>
      </c>
      <c r="S16" s="37">
        <v>0</v>
      </c>
      <c r="T16" s="59" t="s">
        <v>3720</v>
      </c>
    </row>
    <row r="17" spans="1:20" ht="15" x14ac:dyDescent="0.25">
      <c r="A17" s="59" t="s">
        <v>3721</v>
      </c>
      <c r="B17" s="79" t="s">
        <v>3721</v>
      </c>
      <c r="C17" s="74" t="s">
        <v>3721</v>
      </c>
      <c r="D17" s="3" t="s">
        <v>86</v>
      </c>
      <c r="E17" s="3" t="s">
        <v>86</v>
      </c>
      <c r="F17" s="3" t="s">
        <v>86</v>
      </c>
      <c r="G17" s="74" t="s">
        <v>3721</v>
      </c>
      <c r="H17" s="74" t="s">
        <v>3721</v>
      </c>
      <c r="I17" s="3" t="s">
        <v>86</v>
      </c>
      <c r="J17" s="8">
        <v>0</v>
      </c>
      <c r="K17" s="3" t="s">
        <v>86</v>
      </c>
      <c r="L17" s="37">
        <v>0</v>
      </c>
      <c r="M17" s="37">
        <v>0</v>
      </c>
      <c r="N17" s="8">
        <v>0</v>
      </c>
      <c r="O17" s="8">
        <v>0</v>
      </c>
      <c r="P17" s="8">
        <v>0</v>
      </c>
      <c r="Q17" s="37">
        <v>0</v>
      </c>
      <c r="R17" s="37">
        <v>0</v>
      </c>
      <c r="S17" s="37">
        <v>0</v>
      </c>
      <c r="T17" s="59" t="s">
        <v>3720</v>
      </c>
    </row>
    <row r="18" spans="1:20" ht="17.45" customHeight="1" x14ac:dyDescent="0.2">
      <c r="A18" s="60" t="s">
        <v>3722</v>
      </c>
      <c r="B18" s="40"/>
      <c r="C18" s="41"/>
      <c r="D18" s="41"/>
      <c r="E18" s="41"/>
      <c r="F18" s="41"/>
      <c r="G18" s="41"/>
      <c r="H18" s="41"/>
      <c r="I18" s="41"/>
      <c r="J18" s="12"/>
      <c r="K18" s="41"/>
      <c r="L18" s="12"/>
      <c r="M18" s="12"/>
      <c r="N18" s="12"/>
      <c r="O18" s="12"/>
      <c r="P18" s="12"/>
      <c r="Q18" s="12"/>
      <c r="R18" s="12"/>
      <c r="S18" s="12"/>
    </row>
    <row r="19" spans="1:20" ht="15" x14ac:dyDescent="0.25">
      <c r="A19" s="59" t="s">
        <v>3721</v>
      </c>
      <c r="B19" s="7" t="s">
        <v>262</v>
      </c>
      <c r="C19" s="71" t="s">
        <v>3721</v>
      </c>
      <c r="D19" s="71" t="s">
        <v>3721</v>
      </c>
      <c r="E19" s="71" t="s">
        <v>3721</v>
      </c>
      <c r="F19" s="71" t="s">
        <v>3721</v>
      </c>
      <c r="G19" s="71" t="s">
        <v>3721</v>
      </c>
      <c r="H19" s="71" t="s">
        <v>3721</v>
      </c>
      <c r="I19" s="71" t="s">
        <v>3721</v>
      </c>
      <c r="J19" s="8">
        <v>0</v>
      </c>
      <c r="K19" s="71" t="s">
        <v>3721</v>
      </c>
      <c r="L19" s="72" t="s">
        <v>3721</v>
      </c>
      <c r="M19" s="37">
        <v>0</v>
      </c>
      <c r="N19" s="78" t="s">
        <v>3721</v>
      </c>
      <c r="O19" s="78" t="s">
        <v>3721</v>
      </c>
      <c r="P19" s="8">
        <v>0</v>
      </c>
      <c r="Q19" s="72" t="s">
        <v>3721</v>
      </c>
      <c r="R19" s="37">
        <v>0</v>
      </c>
      <c r="S19" s="37">
        <v>0</v>
      </c>
      <c r="T19" s="59" t="s">
        <v>3720</v>
      </c>
    </row>
    <row r="20" spans="1:20" ht="15" x14ac:dyDescent="0.25">
      <c r="A20" s="59" t="s">
        <v>3721</v>
      </c>
      <c r="B20" s="79" t="s">
        <v>3721</v>
      </c>
      <c r="C20" s="74" t="s">
        <v>3721</v>
      </c>
      <c r="D20" s="3" t="s">
        <v>86</v>
      </c>
      <c r="E20" s="3" t="s">
        <v>86</v>
      </c>
      <c r="F20" s="3" t="s">
        <v>86</v>
      </c>
      <c r="G20" s="74" t="s">
        <v>3721</v>
      </c>
      <c r="H20" s="74" t="s">
        <v>3721</v>
      </c>
      <c r="I20" s="3" t="s">
        <v>86</v>
      </c>
      <c r="J20" s="8">
        <v>0</v>
      </c>
      <c r="K20" s="3" t="s">
        <v>86</v>
      </c>
      <c r="L20" s="37">
        <v>0</v>
      </c>
      <c r="M20" s="37">
        <v>0</v>
      </c>
      <c r="N20" s="8">
        <v>0</v>
      </c>
      <c r="O20" s="8">
        <v>0</v>
      </c>
      <c r="P20" s="8">
        <v>0</v>
      </c>
      <c r="Q20" s="37">
        <v>0</v>
      </c>
      <c r="R20" s="37">
        <v>0</v>
      </c>
      <c r="S20" s="37">
        <v>0</v>
      </c>
      <c r="T20" s="59" t="s">
        <v>3720</v>
      </c>
    </row>
    <row r="21" spans="1:20" ht="17.45" customHeight="1" x14ac:dyDescent="0.2">
      <c r="A21" s="60" t="s">
        <v>3722</v>
      </c>
      <c r="B21" s="40"/>
      <c r="C21" s="41"/>
      <c r="D21" s="41"/>
      <c r="E21" s="41"/>
      <c r="F21" s="41"/>
      <c r="G21" s="41"/>
      <c r="H21" s="41"/>
      <c r="I21" s="41"/>
      <c r="J21" s="12"/>
      <c r="K21" s="41"/>
      <c r="L21" s="12"/>
      <c r="M21" s="12"/>
      <c r="N21" s="12"/>
      <c r="O21" s="12"/>
      <c r="P21" s="12"/>
      <c r="Q21" s="12"/>
      <c r="R21" s="12"/>
      <c r="S21" s="12"/>
    </row>
    <row r="22" spans="1:20" ht="15" x14ac:dyDescent="0.25">
      <c r="A22" s="59" t="s">
        <v>3721</v>
      </c>
      <c r="B22" s="7" t="s">
        <v>1681</v>
      </c>
      <c r="C22" s="71" t="s">
        <v>3721</v>
      </c>
      <c r="D22" s="71" t="s">
        <v>3721</v>
      </c>
      <c r="E22" s="71" t="s">
        <v>3721</v>
      </c>
      <c r="F22" s="71" t="s">
        <v>3721</v>
      </c>
      <c r="G22" s="71" t="s">
        <v>3721</v>
      </c>
      <c r="H22" s="71" t="s">
        <v>3721</v>
      </c>
      <c r="I22" s="71" t="s">
        <v>3721</v>
      </c>
      <c r="J22" s="8">
        <v>0</v>
      </c>
      <c r="K22" s="71" t="s">
        <v>3721</v>
      </c>
      <c r="L22" s="72" t="s">
        <v>3721</v>
      </c>
      <c r="M22" s="37">
        <v>0</v>
      </c>
      <c r="N22" s="78" t="s">
        <v>3721</v>
      </c>
      <c r="O22" s="78" t="s">
        <v>3721</v>
      </c>
      <c r="P22" s="8">
        <v>0</v>
      </c>
      <c r="Q22" s="72" t="s">
        <v>3721</v>
      </c>
      <c r="R22" s="37">
        <v>0</v>
      </c>
      <c r="S22" s="37">
        <v>0</v>
      </c>
      <c r="T22" s="59" t="s">
        <v>3720</v>
      </c>
    </row>
    <row r="23" spans="1:20" ht="15" x14ac:dyDescent="0.25">
      <c r="A23" s="59" t="s">
        <v>3721</v>
      </c>
      <c r="B23" s="79" t="s">
        <v>3721</v>
      </c>
      <c r="C23" s="74" t="s">
        <v>3721</v>
      </c>
      <c r="D23" s="3" t="s">
        <v>86</v>
      </c>
      <c r="E23" s="3" t="s">
        <v>86</v>
      </c>
      <c r="F23" s="3" t="s">
        <v>86</v>
      </c>
      <c r="G23" s="74" t="s">
        <v>3721</v>
      </c>
      <c r="H23" s="74" t="s">
        <v>3721</v>
      </c>
      <c r="I23" s="3" t="s">
        <v>86</v>
      </c>
      <c r="J23" s="8">
        <v>0</v>
      </c>
      <c r="K23" s="3" t="s">
        <v>86</v>
      </c>
      <c r="L23" s="37">
        <v>0</v>
      </c>
      <c r="M23" s="37">
        <v>0</v>
      </c>
      <c r="N23" s="8">
        <v>0</v>
      </c>
      <c r="O23" s="8">
        <v>0</v>
      </c>
      <c r="P23" s="8">
        <v>0</v>
      </c>
      <c r="Q23" s="37">
        <v>0</v>
      </c>
      <c r="R23" s="37">
        <v>0</v>
      </c>
      <c r="S23" s="37">
        <v>0</v>
      </c>
      <c r="T23" s="59" t="s">
        <v>3720</v>
      </c>
    </row>
    <row r="24" spans="1:20" ht="17.45" customHeight="1" x14ac:dyDescent="0.2">
      <c r="A24" s="60" t="s">
        <v>3722</v>
      </c>
      <c r="B24" s="40"/>
      <c r="C24" s="41"/>
      <c r="D24" s="41"/>
      <c r="E24" s="41"/>
      <c r="F24" s="41"/>
      <c r="G24" s="41"/>
      <c r="H24" s="41"/>
      <c r="I24" s="41"/>
      <c r="J24" s="12"/>
      <c r="K24" s="41"/>
      <c r="L24" s="12"/>
      <c r="M24" s="12"/>
      <c r="N24" s="12"/>
      <c r="O24" s="12"/>
      <c r="P24" s="12"/>
      <c r="Q24" s="12"/>
      <c r="R24" s="12"/>
      <c r="S24" s="12"/>
    </row>
    <row r="25" spans="1:20" ht="15" x14ac:dyDescent="0.25">
      <c r="A25" s="59" t="s">
        <v>3721</v>
      </c>
      <c r="B25" s="13" t="s">
        <v>263</v>
      </c>
      <c r="C25" s="71" t="s">
        <v>3721</v>
      </c>
      <c r="D25" s="71" t="s">
        <v>3721</v>
      </c>
      <c r="E25" s="71" t="s">
        <v>3721</v>
      </c>
      <c r="F25" s="71" t="s">
        <v>3721</v>
      </c>
      <c r="G25" s="71" t="s">
        <v>3721</v>
      </c>
      <c r="H25" s="71" t="s">
        <v>3721</v>
      </c>
      <c r="I25" s="71" t="s">
        <v>3721</v>
      </c>
      <c r="J25" s="8">
        <v>0</v>
      </c>
      <c r="K25" s="71" t="s">
        <v>3721</v>
      </c>
      <c r="L25" s="72" t="s">
        <v>3721</v>
      </c>
      <c r="M25" s="37">
        <v>0</v>
      </c>
      <c r="N25" s="78" t="s">
        <v>3721</v>
      </c>
      <c r="O25" s="78" t="s">
        <v>3721</v>
      </c>
      <c r="P25" s="8">
        <v>0</v>
      </c>
      <c r="Q25" s="72" t="s">
        <v>3721</v>
      </c>
      <c r="R25" s="37">
        <v>0</v>
      </c>
      <c r="S25" s="37">
        <v>0</v>
      </c>
      <c r="T25" s="59" t="s">
        <v>3720</v>
      </c>
    </row>
    <row r="26" spans="1:20" ht="15" x14ac:dyDescent="0.25">
      <c r="A26" s="59" t="s">
        <v>3721</v>
      </c>
      <c r="B26" s="7" t="s">
        <v>1959</v>
      </c>
      <c r="C26" s="71" t="s">
        <v>3721</v>
      </c>
      <c r="D26" s="71" t="s">
        <v>3721</v>
      </c>
      <c r="E26" s="71" t="s">
        <v>3721</v>
      </c>
      <c r="F26" s="71" t="s">
        <v>3721</v>
      </c>
      <c r="G26" s="71" t="s">
        <v>3721</v>
      </c>
      <c r="H26" s="71" t="s">
        <v>3721</v>
      </c>
      <c r="I26" s="71" t="s">
        <v>3721</v>
      </c>
      <c r="J26" s="8">
        <v>0</v>
      </c>
      <c r="K26" s="71" t="s">
        <v>3721</v>
      </c>
      <c r="L26" s="72" t="s">
        <v>3721</v>
      </c>
      <c r="M26" s="37">
        <v>0</v>
      </c>
      <c r="N26" s="78" t="s">
        <v>3721</v>
      </c>
      <c r="O26" s="78" t="s">
        <v>3721</v>
      </c>
      <c r="P26" s="8">
        <v>0</v>
      </c>
      <c r="Q26" s="72" t="s">
        <v>3721</v>
      </c>
      <c r="R26" s="37">
        <v>0</v>
      </c>
      <c r="S26" s="37">
        <v>0</v>
      </c>
      <c r="T26" s="59" t="s">
        <v>3720</v>
      </c>
    </row>
    <row r="27" spans="1:20" ht="15" x14ac:dyDescent="0.25">
      <c r="A27" s="59" t="s">
        <v>3721</v>
      </c>
      <c r="B27" s="79" t="s">
        <v>3721</v>
      </c>
      <c r="C27" s="74" t="s">
        <v>3721</v>
      </c>
      <c r="D27" s="3" t="s">
        <v>86</v>
      </c>
      <c r="E27" s="3" t="s">
        <v>86</v>
      </c>
      <c r="F27" s="3" t="s">
        <v>86</v>
      </c>
      <c r="G27" s="74" t="s">
        <v>3721</v>
      </c>
      <c r="H27" s="74" t="s">
        <v>3721</v>
      </c>
      <c r="I27" s="3" t="s">
        <v>86</v>
      </c>
      <c r="J27" s="8">
        <v>0</v>
      </c>
      <c r="K27" s="3" t="s">
        <v>86</v>
      </c>
      <c r="L27" s="37">
        <v>0</v>
      </c>
      <c r="M27" s="37">
        <v>0</v>
      </c>
      <c r="N27" s="8">
        <v>0</v>
      </c>
      <c r="O27" s="8">
        <v>0</v>
      </c>
      <c r="P27" s="8">
        <v>0</v>
      </c>
      <c r="Q27" s="37">
        <v>0</v>
      </c>
      <c r="R27" s="37">
        <v>0</v>
      </c>
      <c r="S27" s="37">
        <v>0</v>
      </c>
      <c r="T27" s="59" t="s">
        <v>3720</v>
      </c>
    </row>
    <row r="28" spans="1:20" ht="17.45" customHeight="1" x14ac:dyDescent="0.2">
      <c r="A28" s="60" t="s">
        <v>3722</v>
      </c>
      <c r="B28" s="40"/>
      <c r="C28" s="41"/>
      <c r="D28" s="41"/>
      <c r="E28" s="41"/>
      <c r="F28" s="41"/>
      <c r="G28" s="41"/>
      <c r="H28" s="41"/>
      <c r="I28" s="41"/>
      <c r="J28" s="12"/>
      <c r="K28" s="41"/>
      <c r="L28" s="12"/>
      <c r="M28" s="12"/>
      <c r="N28" s="12"/>
      <c r="O28" s="12"/>
      <c r="P28" s="12"/>
      <c r="Q28" s="12"/>
      <c r="R28" s="12"/>
      <c r="S28" s="12"/>
    </row>
    <row r="29" spans="1:20" ht="15" x14ac:dyDescent="0.25">
      <c r="A29" s="59" t="s">
        <v>3721</v>
      </c>
      <c r="B29" s="7" t="s">
        <v>1960</v>
      </c>
      <c r="C29" s="71" t="s">
        <v>3721</v>
      </c>
      <c r="D29" s="71" t="s">
        <v>3721</v>
      </c>
      <c r="E29" s="71" t="s">
        <v>3721</v>
      </c>
      <c r="F29" s="71" t="s">
        <v>3721</v>
      </c>
      <c r="G29" s="71" t="s">
        <v>3721</v>
      </c>
      <c r="H29" s="71" t="s">
        <v>3721</v>
      </c>
      <c r="I29" s="71" t="s">
        <v>3721</v>
      </c>
      <c r="J29" s="8">
        <v>0</v>
      </c>
      <c r="K29" s="71" t="s">
        <v>3721</v>
      </c>
      <c r="L29" s="72" t="s">
        <v>3721</v>
      </c>
      <c r="M29" s="37">
        <v>0</v>
      </c>
      <c r="N29" s="78" t="s">
        <v>3721</v>
      </c>
      <c r="O29" s="78" t="s">
        <v>3721</v>
      </c>
      <c r="P29" s="8">
        <v>0</v>
      </c>
      <c r="Q29" s="72" t="s">
        <v>3721</v>
      </c>
      <c r="R29" s="37">
        <v>0</v>
      </c>
      <c r="S29" s="37">
        <v>0</v>
      </c>
      <c r="T29" s="59" t="s">
        <v>3720</v>
      </c>
    </row>
    <row r="30" spans="1:20" ht="15" x14ac:dyDescent="0.25">
      <c r="A30" s="59" t="s">
        <v>3721</v>
      </c>
      <c r="B30" s="79" t="s">
        <v>3721</v>
      </c>
      <c r="C30" s="74" t="s">
        <v>3721</v>
      </c>
      <c r="D30" s="3" t="s">
        <v>86</v>
      </c>
      <c r="E30" s="3" t="s">
        <v>86</v>
      </c>
      <c r="F30" s="3" t="s">
        <v>86</v>
      </c>
      <c r="G30" s="74" t="s">
        <v>3721</v>
      </c>
      <c r="H30" s="74" t="s">
        <v>3721</v>
      </c>
      <c r="I30" s="3" t="s">
        <v>86</v>
      </c>
      <c r="J30" s="8">
        <v>0</v>
      </c>
      <c r="K30" s="3" t="s">
        <v>86</v>
      </c>
      <c r="L30" s="37">
        <v>0</v>
      </c>
      <c r="M30" s="37">
        <v>0</v>
      </c>
      <c r="N30" s="8">
        <v>0</v>
      </c>
      <c r="O30" s="8">
        <v>0</v>
      </c>
      <c r="P30" s="8">
        <v>0</v>
      </c>
      <c r="Q30" s="37">
        <v>0</v>
      </c>
      <c r="R30" s="37">
        <v>0</v>
      </c>
      <c r="S30" s="37">
        <v>0</v>
      </c>
      <c r="T30" s="59" t="s">
        <v>3720</v>
      </c>
    </row>
    <row r="31" spans="1:20" ht="17.45" customHeight="1" x14ac:dyDescent="0.2">
      <c r="A31" s="60" t="s">
        <v>3722</v>
      </c>
      <c r="B31" s="40"/>
      <c r="C31" s="41"/>
      <c r="D31" s="41"/>
      <c r="E31" s="41"/>
      <c r="F31" s="41"/>
      <c r="G31" s="41"/>
      <c r="H31" s="41"/>
      <c r="I31" s="41"/>
      <c r="J31" s="12"/>
      <c r="K31" s="41"/>
      <c r="L31" s="12"/>
      <c r="M31" s="12"/>
      <c r="N31" s="12"/>
      <c r="O31" s="12"/>
      <c r="P31" s="12"/>
      <c r="Q31" s="12"/>
      <c r="R31" s="12"/>
      <c r="S31" s="12"/>
    </row>
    <row r="32" spans="1:20" ht="17.45" customHeight="1" x14ac:dyDescent="0.2">
      <c r="A32" s="60" t="s">
        <v>3722</v>
      </c>
      <c r="B32" s="30"/>
      <c r="C32" s="43"/>
      <c r="D32" s="43"/>
      <c r="E32" s="43"/>
      <c r="F32" s="43"/>
      <c r="G32" s="43"/>
      <c r="H32" s="43"/>
      <c r="I32" s="43"/>
      <c r="J32" s="44"/>
      <c r="K32" s="43"/>
      <c r="L32" s="44"/>
      <c r="M32" s="44"/>
      <c r="N32" s="44"/>
      <c r="O32" s="44"/>
      <c r="P32" s="44"/>
      <c r="Q32" s="44"/>
      <c r="R32" s="44"/>
      <c r="S32" s="44"/>
    </row>
    <row r="33" spans="1:3" ht="17.45" customHeight="1" x14ac:dyDescent="0.2">
      <c r="A33" s="60" t="s">
        <v>3722</v>
      </c>
    </row>
    <row r="34" spans="1:3" x14ac:dyDescent="0.2">
      <c r="A34" s="59" t="s">
        <v>3721</v>
      </c>
      <c r="B34" s="32" t="s">
        <v>63</v>
      </c>
      <c r="C34" s="59" t="s">
        <v>3720</v>
      </c>
    </row>
    <row r="35" spans="1:3" ht="17.45" customHeight="1" x14ac:dyDescent="0.2">
      <c r="A35" s="60" t="s">
        <v>3722</v>
      </c>
    </row>
    <row r="36" spans="1:3" x14ac:dyDescent="0.2">
      <c r="A36" s="59" t="s">
        <v>3721</v>
      </c>
      <c r="B36" s="33" t="s">
        <v>64</v>
      </c>
      <c r="C36" s="59" t="s">
        <v>3720</v>
      </c>
    </row>
    <row r="37" spans="1:3" ht="85.5" x14ac:dyDescent="0.2">
      <c r="A37" s="60" t="s">
        <v>3736</v>
      </c>
    </row>
  </sheetData>
  <hyperlinks>
    <hyperlink ref="B36" r:id="rId1" xr:uid="{00000000-0004-0000-0D00-000000000000}"/>
  </hyperlinks>
  <pageMargins left="0.7" right="0.7" top="0.75" bottom="0.75" header="0.3" footer="0.3"/>
  <pageSetup paperSize="9" orientation="portrait"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גיליון15"/>
  <dimension ref="A1:T66"/>
  <sheetViews>
    <sheetView showGridLines="0" rightToLeft="1" zoomScale="80" zoomScaleNormal="80" workbookViewId="0">
      <pane ySplit="10" topLeftCell="A11" activePane="bottomLeft" state="frozen"/>
      <selection pane="bottomLeft" activeCell="U2" sqref="U2:XFD56"/>
    </sheetView>
  </sheetViews>
  <sheetFormatPr defaultColWidth="0" defaultRowHeight="14.25" zeroHeight="1" x14ac:dyDescent="0.2"/>
  <cols>
    <col min="1" max="1" width="8.625" customWidth="1"/>
    <col min="2" max="2" width="43.625" bestFit="1" customWidth="1"/>
    <col min="3" max="3" width="20.25" bestFit="1" customWidth="1"/>
    <col min="4" max="4" width="11.75" bestFit="1" customWidth="1"/>
    <col min="5" max="5" width="18.75" bestFit="1" customWidth="1"/>
    <col min="6" max="6" width="32.25" bestFit="1" customWidth="1"/>
    <col min="7" max="19" width="16.25" customWidth="1"/>
    <col min="20" max="20" width="8.625" customWidth="1"/>
    <col min="21" max="16384" width="8.625" hidden="1"/>
  </cols>
  <sheetData>
    <row r="1" spans="1:20" ht="18" x14ac:dyDescent="0.25">
      <c r="A1" s="59" t="s">
        <v>3721</v>
      </c>
      <c r="B1" s="20" t="s">
        <v>36</v>
      </c>
      <c r="C1" s="20" t="s">
        <v>37</v>
      </c>
      <c r="D1" s="58" t="s">
        <v>3720</v>
      </c>
      <c r="E1" s="21"/>
      <c r="F1" s="21"/>
      <c r="G1" s="21"/>
      <c r="H1" s="21"/>
      <c r="I1" s="21"/>
      <c r="J1" s="21"/>
      <c r="K1" s="21"/>
      <c r="L1" s="21"/>
      <c r="M1" s="21"/>
      <c r="N1" s="21"/>
      <c r="O1" s="21"/>
      <c r="P1" s="21"/>
      <c r="Q1" s="21"/>
      <c r="R1" s="21"/>
      <c r="S1" s="21"/>
    </row>
    <row r="2" spans="1:20" ht="18" x14ac:dyDescent="0.25">
      <c r="A2" s="59" t="s">
        <v>3721</v>
      </c>
      <c r="B2" s="20" t="s">
        <v>38</v>
      </c>
      <c r="C2" s="20" t="s">
        <v>39</v>
      </c>
      <c r="D2" s="58" t="s">
        <v>3720</v>
      </c>
      <c r="E2" s="21"/>
      <c r="F2" s="21"/>
      <c r="G2" s="21"/>
      <c r="H2" s="21"/>
      <c r="I2" s="21"/>
      <c r="J2" s="21"/>
      <c r="K2" s="21"/>
      <c r="L2" s="21"/>
      <c r="M2" s="21"/>
      <c r="N2" s="21"/>
      <c r="O2" s="21"/>
      <c r="P2" s="21"/>
      <c r="Q2" s="21"/>
      <c r="R2" s="21"/>
      <c r="S2" s="21"/>
    </row>
    <row r="3" spans="1:20" ht="18" x14ac:dyDescent="0.25">
      <c r="A3" s="59" t="s">
        <v>3721</v>
      </c>
      <c r="B3" s="20" t="s">
        <v>40</v>
      </c>
      <c r="C3" s="20" t="s">
        <v>3709</v>
      </c>
      <c r="D3" s="58" t="s">
        <v>3720</v>
      </c>
      <c r="E3" s="21"/>
      <c r="F3" s="21"/>
      <c r="G3" s="21"/>
      <c r="H3" s="21"/>
      <c r="I3" s="21"/>
      <c r="J3" s="21"/>
      <c r="K3" s="21"/>
      <c r="L3" s="21"/>
      <c r="M3" s="21"/>
      <c r="N3" s="21"/>
      <c r="O3" s="21"/>
      <c r="P3" s="21"/>
      <c r="Q3" s="21"/>
      <c r="R3" s="21"/>
      <c r="S3" s="21"/>
    </row>
    <row r="4" spans="1:20" ht="18" x14ac:dyDescent="0.25">
      <c r="A4" s="59" t="s">
        <v>3721</v>
      </c>
      <c r="B4" s="20" t="s">
        <v>41</v>
      </c>
      <c r="C4" s="20">
        <v>214</v>
      </c>
      <c r="D4" s="58" t="s">
        <v>3720</v>
      </c>
      <c r="E4" s="21"/>
      <c r="F4" s="21"/>
      <c r="G4" s="21"/>
      <c r="H4" s="21"/>
      <c r="I4" s="21"/>
      <c r="J4" s="21"/>
      <c r="K4" s="21"/>
      <c r="L4" s="21"/>
      <c r="M4" s="21"/>
      <c r="N4" s="21"/>
      <c r="O4" s="21"/>
      <c r="P4" s="21"/>
      <c r="Q4" s="21"/>
      <c r="R4" s="21"/>
      <c r="S4" s="21"/>
    </row>
    <row r="5" spans="1:20" ht="17.45" customHeight="1" x14ac:dyDescent="0.55000000000000004">
      <c r="A5" s="60" t="s">
        <v>3722</v>
      </c>
      <c r="B5" s="24"/>
      <c r="C5" s="24"/>
      <c r="D5" s="24"/>
      <c r="E5" s="24"/>
      <c r="F5" s="24"/>
      <c r="G5" s="24"/>
      <c r="H5" s="24"/>
      <c r="I5" s="24"/>
      <c r="J5" s="24"/>
      <c r="L5" s="24"/>
      <c r="M5" s="24"/>
      <c r="N5" s="24"/>
      <c r="O5" s="24"/>
      <c r="P5" s="24"/>
      <c r="Q5" s="24"/>
      <c r="R5" s="24"/>
      <c r="S5" s="24"/>
    </row>
    <row r="6" spans="1:20" ht="30" x14ac:dyDescent="0.2">
      <c r="A6" s="59" t="s">
        <v>3721</v>
      </c>
      <c r="B6" s="45" t="s">
        <v>1956</v>
      </c>
      <c r="C6" s="61" t="s">
        <v>3720</v>
      </c>
      <c r="D6" s="23"/>
      <c r="E6" s="23"/>
      <c r="F6" s="23"/>
      <c r="G6" s="23"/>
      <c r="H6" s="23"/>
      <c r="I6" s="23"/>
      <c r="J6" s="23"/>
      <c r="K6" s="23"/>
      <c r="L6" s="23"/>
      <c r="M6" s="23"/>
      <c r="N6" s="23"/>
      <c r="O6" s="23"/>
      <c r="P6" s="23"/>
      <c r="Q6" s="23"/>
      <c r="R6" s="23"/>
      <c r="S6" s="23"/>
    </row>
    <row r="7" spans="1:20" ht="30" x14ac:dyDescent="0.2">
      <c r="A7" s="59" t="s">
        <v>3721</v>
      </c>
      <c r="B7" s="45" t="s">
        <v>1061</v>
      </c>
      <c r="C7" s="61" t="s">
        <v>3720</v>
      </c>
      <c r="D7" s="23"/>
      <c r="E7" s="23"/>
      <c r="F7" s="23"/>
      <c r="G7" s="23"/>
      <c r="H7" s="23"/>
      <c r="I7" s="23"/>
      <c r="J7" s="23"/>
      <c r="K7" s="23"/>
      <c r="L7" s="23"/>
      <c r="M7" s="23"/>
      <c r="N7" s="23"/>
      <c r="O7" s="23"/>
      <c r="P7" s="23"/>
      <c r="Q7" s="23"/>
      <c r="R7" s="23"/>
      <c r="S7" s="23"/>
    </row>
    <row r="8" spans="1:20" ht="30" x14ac:dyDescent="0.2">
      <c r="A8" s="59" t="s">
        <v>3721</v>
      </c>
      <c r="B8" s="45" t="s">
        <v>1863</v>
      </c>
      <c r="C8" s="25" t="s">
        <v>65</v>
      </c>
      <c r="D8" s="25" t="s">
        <v>258</v>
      </c>
      <c r="E8" s="25" t="s">
        <v>66</v>
      </c>
      <c r="F8" s="25" t="s">
        <v>259</v>
      </c>
      <c r="G8" s="25" t="s">
        <v>117</v>
      </c>
      <c r="H8" s="25" t="s">
        <v>67</v>
      </c>
      <c r="I8" s="25" t="s">
        <v>132</v>
      </c>
      <c r="J8" s="25" t="s">
        <v>247</v>
      </c>
      <c r="K8" s="25" t="s">
        <v>68</v>
      </c>
      <c r="L8" s="25" t="s">
        <v>118</v>
      </c>
      <c r="M8" s="25" t="s">
        <v>119</v>
      </c>
      <c r="N8" s="25" t="s">
        <v>133</v>
      </c>
      <c r="O8" s="25" t="s">
        <v>134</v>
      </c>
      <c r="P8" s="25" t="s">
        <v>0</v>
      </c>
      <c r="Q8" s="25" t="s">
        <v>135</v>
      </c>
      <c r="R8" s="25" t="s">
        <v>120</v>
      </c>
      <c r="S8" s="25" t="s">
        <v>121</v>
      </c>
      <c r="T8" s="59" t="s">
        <v>3720</v>
      </c>
    </row>
    <row r="9" spans="1:20" ht="42.75" x14ac:dyDescent="0.2">
      <c r="A9" s="59" t="s">
        <v>3721</v>
      </c>
      <c r="B9" s="64" t="s">
        <v>3721</v>
      </c>
      <c r="C9" s="75" t="s">
        <v>3721</v>
      </c>
      <c r="D9" s="75" t="s">
        <v>3721</v>
      </c>
      <c r="E9" s="75" t="s">
        <v>3721</v>
      </c>
      <c r="F9" s="75" t="s">
        <v>3721</v>
      </c>
      <c r="G9" s="75" t="s">
        <v>3721</v>
      </c>
      <c r="H9" s="75" t="s">
        <v>3721</v>
      </c>
      <c r="I9" s="47" t="s">
        <v>249</v>
      </c>
      <c r="J9" s="47" t="s">
        <v>250</v>
      </c>
      <c r="K9" s="75" t="s">
        <v>3721</v>
      </c>
      <c r="L9" s="47" t="s">
        <v>44</v>
      </c>
      <c r="M9" s="47" t="s">
        <v>44</v>
      </c>
      <c r="N9" s="47" t="s">
        <v>251</v>
      </c>
      <c r="O9" s="75" t="s">
        <v>3721</v>
      </c>
      <c r="P9" s="47" t="s">
        <v>43</v>
      </c>
      <c r="Q9" s="47" t="s">
        <v>44</v>
      </c>
      <c r="R9" s="47" t="s">
        <v>44</v>
      </c>
      <c r="S9" s="47" t="s">
        <v>44</v>
      </c>
      <c r="T9" s="59" t="s">
        <v>3720</v>
      </c>
    </row>
    <row r="10" spans="1:20"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47" t="s">
        <v>253</v>
      </c>
      <c r="O10" s="47" t="s">
        <v>254</v>
      </c>
      <c r="P10" s="47" t="s">
        <v>255</v>
      </c>
      <c r="Q10" s="47" t="s">
        <v>256</v>
      </c>
      <c r="R10" s="47" t="s">
        <v>257</v>
      </c>
      <c r="S10" s="47" t="s">
        <v>269</v>
      </c>
      <c r="T10" s="59" t="s">
        <v>3720</v>
      </c>
    </row>
    <row r="11" spans="1:20" ht="15" x14ac:dyDescent="0.25">
      <c r="A11" s="59" t="s">
        <v>3721</v>
      </c>
      <c r="B11" s="14" t="s">
        <v>1795</v>
      </c>
      <c r="C11" s="67" t="s">
        <v>3721</v>
      </c>
      <c r="D11" s="67" t="s">
        <v>3721</v>
      </c>
      <c r="E11" s="67" t="s">
        <v>3721</v>
      </c>
      <c r="F11" s="67" t="s">
        <v>3721</v>
      </c>
      <c r="G11" s="67" t="s">
        <v>3721</v>
      </c>
      <c r="H11" s="67" t="s">
        <v>3721</v>
      </c>
      <c r="I11" s="67" t="s">
        <v>3721</v>
      </c>
      <c r="J11" s="15">
        <v>4.6331491302378751</v>
      </c>
      <c r="K11" s="67" t="s">
        <v>3721</v>
      </c>
      <c r="L11" s="68" t="s">
        <v>3721</v>
      </c>
      <c r="M11" s="42">
        <v>3.9633486936397233E-2</v>
      </c>
      <c r="N11" s="76" t="s">
        <v>3721</v>
      </c>
      <c r="O11" s="76" t="s">
        <v>3721</v>
      </c>
      <c r="P11" s="15">
        <v>19814.885758487999</v>
      </c>
      <c r="Q11" s="68" t="s">
        <v>3721</v>
      </c>
      <c r="R11" s="42">
        <v>1</v>
      </c>
      <c r="S11" s="42">
        <v>5.6930981296543833E-3</v>
      </c>
      <c r="T11" s="59" t="s">
        <v>3720</v>
      </c>
    </row>
    <row r="12" spans="1:20" ht="15" x14ac:dyDescent="0.25">
      <c r="A12" s="59" t="s">
        <v>3721</v>
      </c>
      <c r="B12" s="6" t="s">
        <v>70</v>
      </c>
      <c r="C12" s="69" t="s">
        <v>3721</v>
      </c>
      <c r="D12" s="69" t="s">
        <v>3721</v>
      </c>
      <c r="E12" s="69" t="s">
        <v>3721</v>
      </c>
      <c r="F12" s="69" t="s">
        <v>3721</v>
      </c>
      <c r="G12" s="69" t="s">
        <v>3721</v>
      </c>
      <c r="H12" s="69" t="s">
        <v>3721</v>
      </c>
      <c r="I12" s="69" t="s">
        <v>3721</v>
      </c>
      <c r="J12" s="36">
        <v>4.6331491302378751</v>
      </c>
      <c r="K12" s="69" t="s">
        <v>3721</v>
      </c>
      <c r="L12" s="70" t="s">
        <v>3721</v>
      </c>
      <c r="M12" s="35">
        <v>3.9633486936397233E-2</v>
      </c>
      <c r="N12" s="77" t="s">
        <v>3721</v>
      </c>
      <c r="O12" s="77" t="s">
        <v>3721</v>
      </c>
      <c r="P12" s="36">
        <v>19814.885758487999</v>
      </c>
      <c r="Q12" s="70" t="s">
        <v>3721</v>
      </c>
      <c r="R12" s="35">
        <v>1</v>
      </c>
      <c r="S12" s="35">
        <v>5.6930981296543833E-3</v>
      </c>
      <c r="T12" s="59" t="s">
        <v>3720</v>
      </c>
    </row>
    <row r="13" spans="1:20" ht="15" x14ac:dyDescent="0.25">
      <c r="A13" s="59" t="s">
        <v>3721</v>
      </c>
      <c r="B13" s="7" t="s">
        <v>1957</v>
      </c>
      <c r="C13" s="71" t="s">
        <v>3721</v>
      </c>
      <c r="D13" s="71" t="s">
        <v>3721</v>
      </c>
      <c r="E13" s="71" t="s">
        <v>3721</v>
      </c>
      <c r="F13" s="71" t="s">
        <v>3721</v>
      </c>
      <c r="G13" s="71" t="s">
        <v>3721</v>
      </c>
      <c r="H13" s="71" t="s">
        <v>3721</v>
      </c>
      <c r="I13" s="71" t="s">
        <v>3721</v>
      </c>
      <c r="J13" s="8">
        <v>5.6146378308610663</v>
      </c>
      <c r="K13" s="71" t="s">
        <v>3721</v>
      </c>
      <c r="L13" s="72" t="s">
        <v>3721</v>
      </c>
      <c r="M13" s="37">
        <v>2.9938377009387493E-2</v>
      </c>
      <c r="N13" s="78" t="s">
        <v>3721</v>
      </c>
      <c r="O13" s="78" t="s">
        <v>3721</v>
      </c>
      <c r="P13" s="8">
        <v>14802.621051731001</v>
      </c>
      <c r="Q13" s="72" t="s">
        <v>3721</v>
      </c>
      <c r="R13" s="37">
        <v>0.74704549055449787</v>
      </c>
      <c r="S13" s="37">
        <v>4.2530032850425529E-3</v>
      </c>
      <c r="T13" s="59" t="s">
        <v>3720</v>
      </c>
    </row>
    <row r="14" spans="1:20" ht="15" x14ac:dyDescent="0.25">
      <c r="A14" s="59" t="s">
        <v>3721</v>
      </c>
      <c r="B14" s="9" t="s">
        <v>1961</v>
      </c>
      <c r="C14" s="3" t="s">
        <v>1962</v>
      </c>
      <c r="D14" s="74" t="s">
        <v>3721</v>
      </c>
      <c r="E14" s="3" t="s">
        <v>1963</v>
      </c>
      <c r="F14" s="3" t="s">
        <v>464</v>
      </c>
      <c r="G14" s="3" t="s">
        <v>76</v>
      </c>
      <c r="H14" s="3" t="s">
        <v>282</v>
      </c>
      <c r="I14" s="3" t="s">
        <v>1964</v>
      </c>
      <c r="J14" s="8">
        <v>10.042799999999879</v>
      </c>
      <c r="K14" s="3" t="s">
        <v>73</v>
      </c>
      <c r="L14" s="37">
        <v>4.1000000000000002E-2</v>
      </c>
      <c r="M14" s="37">
        <v>2.8399999999999821E-2</v>
      </c>
      <c r="N14" s="8">
        <v>3749828.9471059996</v>
      </c>
      <c r="O14" s="8">
        <v>131.04</v>
      </c>
      <c r="P14" s="8">
        <v>4913.7758522160011</v>
      </c>
      <c r="Q14" s="37">
        <v>1.0326457398823531E-3</v>
      </c>
      <c r="R14" s="37">
        <v>0.24798406168509515</v>
      </c>
      <c r="S14" s="37">
        <v>1.4117975977635123E-3</v>
      </c>
      <c r="T14" s="59" t="s">
        <v>3720</v>
      </c>
    </row>
    <row r="15" spans="1:20" ht="15" x14ac:dyDescent="0.25">
      <c r="A15" s="59" t="s">
        <v>3721</v>
      </c>
      <c r="B15" s="9" t="s">
        <v>1965</v>
      </c>
      <c r="C15" s="3" t="s">
        <v>1966</v>
      </c>
      <c r="D15" s="74" t="s">
        <v>3721</v>
      </c>
      <c r="E15" s="3" t="s">
        <v>1963</v>
      </c>
      <c r="F15" s="3" t="s">
        <v>464</v>
      </c>
      <c r="G15" s="3" t="s">
        <v>76</v>
      </c>
      <c r="H15" s="3" t="s">
        <v>282</v>
      </c>
      <c r="I15" s="3" t="s">
        <v>1967</v>
      </c>
      <c r="J15" s="8">
        <v>5.7259999999998348</v>
      </c>
      <c r="K15" s="3" t="s">
        <v>73</v>
      </c>
      <c r="L15" s="37">
        <v>4.9000000000000002E-2</v>
      </c>
      <c r="M15" s="37">
        <v>2.790000000000117E-2</v>
      </c>
      <c r="N15" s="8">
        <v>1609304.152212</v>
      </c>
      <c r="O15" s="8">
        <v>156.19</v>
      </c>
      <c r="P15" s="8">
        <v>2513.5721552260002</v>
      </c>
      <c r="Q15" s="37">
        <v>9.9544483947386483E-4</v>
      </c>
      <c r="R15" s="37">
        <v>0.12685272001375403</v>
      </c>
      <c r="S15" s="37">
        <v>7.2218498305187423E-4</v>
      </c>
      <c r="T15" s="59" t="s">
        <v>3720</v>
      </c>
    </row>
    <row r="16" spans="1:20" ht="15" x14ac:dyDescent="0.25">
      <c r="A16" s="59" t="s">
        <v>3721</v>
      </c>
      <c r="B16" s="9" t="s">
        <v>1968</v>
      </c>
      <c r="C16" s="3" t="s">
        <v>1969</v>
      </c>
      <c r="D16" s="74" t="s">
        <v>3721</v>
      </c>
      <c r="E16" s="3" t="s">
        <v>1970</v>
      </c>
      <c r="F16" s="3" t="s">
        <v>1079</v>
      </c>
      <c r="G16" s="3" t="s">
        <v>276</v>
      </c>
      <c r="H16" s="3" t="s">
        <v>277</v>
      </c>
      <c r="I16" s="3" t="s">
        <v>1971</v>
      </c>
      <c r="J16" s="8">
        <v>5.5243999999998037</v>
      </c>
      <c r="K16" s="3" t="s">
        <v>73</v>
      </c>
      <c r="L16" s="37">
        <v>2.1399999999999999E-2</v>
      </c>
      <c r="M16" s="37">
        <v>2.2899999999995244E-2</v>
      </c>
      <c r="N16" s="8">
        <v>731517.29486499995</v>
      </c>
      <c r="O16" s="8">
        <v>112.13</v>
      </c>
      <c r="P16" s="8">
        <v>820.25034269100001</v>
      </c>
      <c r="Q16" s="37">
        <v>1.8757574678703675E-3</v>
      </c>
      <c r="R16" s="37">
        <v>4.1395663476870348E-2</v>
      </c>
      <c r="S16" s="37">
        <v>2.3566957431597283E-4</v>
      </c>
      <c r="T16" s="59" t="s">
        <v>3720</v>
      </c>
    </row>
    <row r="17" spans="1:20" ht="15" x14ac:dyDescent="0.25">
      <c r="A17" s="59" t="s">
        <v>3721</v>
      </c>
      <c r="B17" s="9" t="s">
        <v>1972</v>
      </c>
      <c r="C17" s="3" t="s">
        <v>1973</v>
      </c>
      <c r="D17" s="74" t="s">
        <v>3721</v>
      </c>
      <c r="E17" s="3" t="s">
        <v>1974</v>
      </c>
      <c r="F17" s="3" t="s">
        <v>464</v>
      </c>
      <c r="G17" s="3" t="s">
        <v>305</v>
      </c>
      <c r="H17" s="3" t="s">
        <v>277</v>
      </c>
      <c r="I17" s="3" t="s">
        <v>1975</v>
      </c>
      <c r="J17" s="8">
        <v>4.4310000000001528</v>
      </c>
      <c r="K17" s="3" t="s">
        <v>73</v>
      </c>
      <c r="L17" s="37">
        <v>4.8000000000000001E-2</v>
      </c>
      <c r="M17" s="37">
        <v>2.5300000000005721E-2</v>
      </c>
      <c r="N17" s="8">
        <v>640629.85148499999</v>
      </c>
      <c r="O17" s="8">
        <v>128.32</v>
      </c>
      <c r="P17" s="8">
        <v>822.05622541399998</v>
      </c>
      <c r="Q17" s="37">
        <v>9.2911384781400831E-4</v>
      </c>
      <c r="R17" s="37">
        <v>4.1486801157148236E-2</v>
      </c>
      <c r="S17" s="37">
        <v>2.3618843007310392E-4</v>
      </c>
      <c r="T17" s="59" t="s">
        <v>3720</v>
      </c>
    </row>
    <row r="18" spans="1:20" ht="15" x14ac:dyDescent="0.25">
      <c r="A18" s="59" t="s">
        <v>3721</v>
      </c>
      <c r="B18" s="9" t="s">
        <v>1976</v>
      </c>
      <c r="C18" s="3" t="s">
        <v>1977</v>
      </c>
      <c r="D18" s="74" t="s">
        <v>3721</v>
      </c>
      <c r="E18" s="3" t="s">
        <v>1974</v>
      </c>
      <c r="F18" s="3" t="s">
        <v>464</v>
      </c>
      <c r="G18" s="3" t="s">
        <v>305</v>
      </c>
      <c r="H18" s="3" t="s">
        <v>277</v>
      </c>
      <c r="I18" s="3" t="s">
        <v>1978</v>
      </c>
      <c r="J18" s="8">
        <v>1.6703000000000625</v>
      </c>
      <c r="K18" s="3" t="s">
        <v>73</v>
      </c>
      <c r="L18" s="37">
        <v>5.6000000000000001E-2</v>
      </c>
      <c r="M18" s="37">
        <v>2.769999999999552E-2</v>
      </c>
      <c r="N18" s="8">
        <v>286381.42753099999</v>
      </c>
      <c r="O18" s="8">
        <v>142.81</v>
      </c>
      <c r="P18" s="8">
        <v>408.98131651300008</v>
      </c>
      <c r="Q18" s="37">
        <v>6.6442947338445058E-4</v>
      </c>
      <c r="R18" s="37">
        <v>2.0640104691888365E-2</v>
      </c>
      <c r="S18" s="37">
        <v>1.175061414172603E-4</v>
      </c>
      <c r="T18" s="59" t="s">
        <v>3720</v>
      </c>
    </row>
    <row r="19" spans="1:20" ht="15" x14ac:dyDescent="0.25">
      <c r="A19" s="59" t="s">
        <v>3721</v>
      </c>
      <c r="B19" s="9" t="s">
        <v>1979</v>
      </c>
      <c r="C19" s="3" t="s">
        <v>1980</v>
      </c>
      <c r="D19" s="74" t="s">
        <v>3721</v>
      </c>
      <c r="E19" s="3" t="s">
        <v>281</v>
      </c>
      <c r="F19" s="3" t="s">
        <v>275</v>
      </c>
      <c r="G19" s="3" t="s">
        <v>318</v>
      </c>
      <c r="H19" s="3" t="s">
        <v>282</v>
      </c>
      <c r="I19" s="3" t="s">
        <v>1981</v>
      </c>
      <c r="J19" s="8">
        <v>1.7221999999999009</v>
      </c>
      <c r="K19" s="3" t="s">
        <v>73</v>
      </c>
      <c r="L19" s="37">
        <v>6.6000000000000003E-2</v>
      </c>
      <c r="M19" s="37">
        <v>2.1699999999922417E-2</v>
      </c>
      <c r="N19" s="8">
        <v>34717.170728999998</v>
      </c>
      <c r="O19" s="8">
        <v>152.88999999999999</v>
      </c>
      <c r="P19" s="8">
        <v>53.079082327999998</v>
      </c>
      <c r="Q19" s="37">
        <v>1.1572390242999999E-2</v>
      </c>
      <c r="R19" s="37">
        <v>2.6787478350846806E-3</v>
      </c>
      <c r="S19" s="37">
        <v>1.5250374289736325E-5</v>
      </c>
      <c r="T19" s="59" t="s">
        <v>3720</v>
      </c>
    </row>
    <row r="20" spans="1:20" ht="15" x14ac:dyDescent="0.25">
      <c r="A20" s="59" t="s">
        <v>3721</v>
      </c>
      <c r="B20" s="9" t="s">
        <v>1982</v>
      </c>
      <c r="C20" s="3" t="s">
        <v>1983</v>
      </c>
      <c r="D20" s="74" t="s">
        <v>3721</v>
      </c>
      <c r="E20" s="3" t="s">
        <v>1984</v>
      </c>
      <c r="F20" s="3" t="s">
        <v>464</v>
      </c>
      <c r="G20" s="3" t="s">
        <v>325</v>
      </c>
      <c r="H20" s="3" t="s">
        <v>282</v>
      </c>
      <c r="I20" s="3" t="s">
        <v>1985</v>
      </c>
      <c r="J20" s="8">
        <v>1.0203000000117732</v>
      </c>
      <c r="K20" s="3" t="s">
        <v>73</v>
      </c>
      <c r="L20" s="37">
        <v>7.7499999999999999E-2</v>
      </c>
      <c r="M20" s="37">
        <v>3.169999999996731E-2</v>
      </c>
      <c r="N20" s="8">
        <v>8683.0051629999998</v>
      </c>
      <c r="O20" s="8">
        <v>145.09</v>
      </c>
      <c r="P20" s="8">
        <v>12.598172121999999</v>
      </c>
      <c r="Q20" s="37">
        <v>1.5331710105308993E-3</v>
      </c>
      <c r="R20" s="37">
        <v>6.3579332606565175E-4</v>
      </c>
      <c r="S20" s="37">
        <v>3.6196337954711014E-6</v>
      </c>
      <c r="T20" s="59" t="s">
        <v>3720</v>
      </c>
    </row>
    <row r="21" spans="1:20" ht="15" x14ac:dyDescent="0.25">
      <c r="A21" s="59" t="s">
        <v>3721</v>
      </c>
      <c r="B21" s="9" t="s">
        <v>1986</v>
      </c>
      <c r="C21" s="3" t="s">
        <v>1987</v>
      </c>
      <c r="D21" s="74" t="s">
        <v>3721</v>
      </c>
      <c r="E21" s="3" t="s">
        <v>1984</v>
      </c>
      <c r="F21" s="3" t="s">
        <v>464</v>
      </c>
      <c r="G21" s="3" t="s">
        <v>325</v>
      </c>
      <c r="H21" s="3" t="s">
        <v>282</v>
      </c>
      <c r="I21" s="3" t="s">
        <v>1988</v>
      </c>
      <c r="J21" s="8">
        <v>1.0199000000008371</v>
      </c>
      <c r="K21" s="3" t="s">
        <v>73</v>
      </c>
      <c r="L21" s="37">
        <v>7.7499999999999999E-2</v>
      </c>
      <c r="M21" s="37">
        <v>3.110000000000316E-2</v>
      </c>
      <c r="N21" s="8">
        <v>406573.12351300003</v>
      </c>
      <c r="O21" s="8">
        <v>146.07</v>
      </c>
      <c r="P21" s="8">
        <v>593.88136139800008</v>
      </c>
      <c r="Q21" s="37">
        <v>4.032045830800246E-3</v>
      </c>
      <c r="R21" s="37">
        <v>2.9971475416839193E-2</v>
      </c>
      <c r="S21" s="37">
        <v>1.7063055063858953E-4</v>
      </c>
      <c r="T21" s="59" t="s">
        <v>3720</v>
      </c>
    </row>
    <row r="22" spans="1:20" ht="15" x14ac:dyDescent="0.25">
      <c r="A22" s="59" t="s">
        <v>3721</v>
      </c>
      <c r="B22" s="9" t="s">
        <v>1989</v>
      </c>
      <c r="C22" s="3" t="s">
        <v>1990</v>
      </c>
      <c r="D22" s="74" t="s">
        <v>3721</v>
      </c>
      <c r="E22" s="3" t="s">
        <v>303</v>
      </c>
      <c r="F22" s="3" t="s">
        <v>304</v>
      </c>
      <c r="G22" s="3" t="s">
        <v>1991</v>
      </c>
      <c r="H22" s="3" t="s">
        <v>1806</v>
      </c>
      <c r="I22" s="3" t="s">
        <v>1992</v>
      </c>
      <c r="J22" s="8">
        <v>2.8320999999999596</v>
      </c>
      <c r="K22" s="3" t="s">
        <v>73</v>
      </c>
      <c r="L22" s="37">
        <v>0.06</v>
      </c>
      <c r="M22" s="37">
        <v>2.8400000000001573E-2</v>
      </c>
      <c r="N22" s="8">
        <v>1155335.3661110001</v>
      </c>
      <c r="O22" s="8">
        <v>124.61</v>
      </c>
      <c r="P22" s="8">
        <v>1439.663399711</v>
      </c>
      <c r="Q22" s="37">
        <v>1.5075267897969409E-3</v>
      </c>
      <c r="R22" s="37">
        <v>7.2655649760397886E-2</v>
      </c>
      <c r="S22" s="37">
        <v>4.1363574375974512E-4</v>
      </c>
      <c r="T22" s="59" t="s">
        <v>3720</v>
      </c>
    </row>
    <row r="23" spans="1:20" ht="15" x14ac:dyDescent="0.25">
      <c r="A23" s="59" t="s">
        <v>3721</v>
      </c>
      <c r="B23" s="9" t="s">
        <v>1993</v>
      </c>
      <c r="C23" s="3" t="s">
        <v>1994</v>
      </c>
      <c r="D23" s="74" t="s">
        <v>3721</v>
      </c>
      <c r="E23" s="3" t="s">
        <v>1995</v>
      </c>
      <c r="F23" s="3" t="s">
        <v>464</v>
      </c>
      <c r="G23" s="3" t="s">
        <v>470</v>
      </c>
      <c r="H23" s="3" t="s">
        <v>282</v>
      </c>
      <c r="I23" s="3" t="s">
        <v>1996</v>
      </c>
      <c r="J23" s="8">
        <v>3.6570000000000977</v>
      </c>
      <c r="K23" s="3" t="s">
        <v>73</v>
      </c>
      <c r="L23" s="37">
        <v>3.6400000000000002E-2</v>
      </c>
      <c r="M23" s="37">
        <v>3.6399999999999884E-2</v>
      </c>
      <c r="N23" s="8">
        <v>1388686.829167</v>
      </c>
      <c r="O23" s="8">
        <v>101.05</v>
      </c>
      <c r="P23" s="8">
        <v>1403.268040873</v>
      </c>
      <c r="Q23" s="37">
        <v>2.8097305149440963E-3</v>
      </c>
      <c r="R23" s="37">
        <v>7.0818881217717317E-2</v>
      </c>
      <c r="S23" s="37">
        <v>4.0317884020480235E-4</v>
      </c>
      <c r="T23" s="59" t="s">
        <v>3720</v>
      </c>
    </row>
    <row r="24" spans="1:20" ht="15" x14ac:dyDescent="0.25">
      <c r="A24" s="59" t="s">
        <v>3721</v>
      </c>
      <c r="B24" s="9" t="s">
        <v>1997</v>
      </c>
      <c r="C24" s="3" t="s">
        <v>1998</v>
      </c>
      <c r="D24" s="74" t="s">
        <v>3721</v>
      </c>
      <c r="E24" s="3" t="s">
        <v>1094</v>
      </c>
      <c r="F24" s="3" t="s">
        <v>275</v>
      </c>
      <c r="G24" s="3" t="s">
        <v>475</v>
      </c>
      <c r="H24" s="3" t="s">
        <v>277</v>
      </c>
      <c r="I24" s="3" t="s">
        <v>1999</v>
      </c>
      <c r="J24" s="8">
        <v>0.33689999999993159</v>
      </c>
      <c r="K24" s="3" t="s">
        <v>73</v>
      </c>
      <c r="L24" s="37">
        <v>3.61E-2</v>
      </c>
      <c r="M24" s="37">
        <v>3.9999999999998807E-2</v>
      </c>
      <c r="N24" s="8">
        <v>1562272.6828129999</v>
      </c>
      <c r="O24" s="8">
        <v>112.96</v>
      </c>
      <c r="P24" s="8">
        <v>1764.7432225059999</v>
      </c>
      <c r="Q24" s="37">
        <v>3.7464572729328533E-3</v>
      </c>
      <c r="R24" s="37">
        <v>8.9061488621000301E-2</v>
      </c>
      <c r="S24" s="37">
        <v>5.0703579429245199E-4</v>
      </c>
      <c r="T24" s="59" t="s">
        <v>3720</v>
      </c>
    </row>
    <row r="25" spans="1:20" ht="15" x14ac:dyDescent="0.25">
      <c r="A25" s="59" t="s">
        <v>3721</v>
      </c>
      <c r="B25" s="9" t="s">
        <v>2000</v>
      </c>
      <c r="C25" s="3" t="s">
        <v>2001</v>
      </c>
      <c r="D25" s="74" t="s">
        <v>3721</v>
      </c>
      <c r="E25" s="3" t="s">
        <v>2002</v>
      </c>
      <c r="F25" s="3" t="s">
        <v>586</v>
      </c>
      <c r="G25" s="3" t="s">
        <v>2003</v>
      </c>
      <c r="H25" s="3" t="s">
        <v>1806</v>
      </c>
      <c r="I25" s="3" t="s">
        <v>2004</v>
      </c>
      <c r="J25" s="8">
        <v>0</v>
      </c>
      <c r="K25" s="3" t="s">
        <v>73</v>
      </c>
      <c r="L25" s="37">
        <v>5.6000000000000001E-2</v>
      </c>
      <c r="M25" s="37">
        <v>0</v>
      </c>
      <c r="N25" s="8">
        <v>409288.048098</v>
      </c>
      <c r="O25" s="8">
        <v>13.866</v>
      </c>
      <c r="P25" s="8">
        <v>56.751880733</v>
      </c>
      <c r="Q25" s="37">
        <v>1.0885851345005225E-3</v>
      </c>
      <c r="R25" s="37">
        <v>2.8641033526367668E-3</v>
      </c>
      <c r="S25" s="37">
        <v>1.6305621440033226E-5</v>
      </c>
      <c r="T25" s="59" t="s">
        <v>3720</v>
      </c>
    </row>
    <row r="26" spans="1:20" ht="17.45" customHeight="1" x14ac:dyDescent="0.2">
      <c r="A26" s="60" t="s">
        <v>3722</v>
      </c>
      <c r="B26" s="40"/>
      <c r="C26" s="41"/>
      <c r="D26" s="41"/>
      <c r="E26" s="41"/>
      <c r="F26" s="41"/>
      <c r="G26" s="41"/>
      <c r="H26" s="41"/>
      <c r="I26" s="41"/>
      <c r="J26" s="12"/>
      <c r="K26" s="41"/>
      <c r="L26" s="12"/>
      <c r="M26" s="12"/>
      <c r="N26" s="12"/>
      <c r="O26" s="12"/>
      <c r="P26" s="12"/>
      <c r="Q26" s="12"/>
      <c r="R26" s="12"/>
      <c r="S26" s="12"/>
    </row>
    <row r="27" spans="1:20" ht="15" x14ac:dyDescent="0.25">
      <c r="A27" s="59" t="s">
        <v>3721</v>
      </c>
      <c r="B27" s="7" t="s">
        <v>1958</v>
      </c>
      <c r="C27" s="71" t="s">
        <v>3721</v>
      </c>
      <c r="D27" s="71" t="s">
        <v>3721</v>
      </c>
      <c r="E27" s="71" t="s">
        <v>3721</v>
      </c>
      <c r="F27" s="71" t="s">
        <v>3721</v>
      </c>
      <c r="G27" s="71" t="s">
        <v>3721</v>
      </c>
      <c r="H27" s="71" t="s">
        <v>3721</v>
      </c>
      <c r="I27" s="71" t="s">
        <v>3721</v>
      </c>
      <c r="J27" s="8">
        <v>1.7345381924924987</v>
      </c>
      <c r="K27" s="71" t="s">
        <v>3721</v>
      </c>
      <c r="L27" s="72" t="s">
        <v>3721</v>
      </c>
      <c r="M27" s="37">
        <v>6.8265861062793962E-2</v>
      </c>
      <c r="N27" s="78" t="s">
        <v>3721</v>
      </c>
      <c r="O27" s="78" t="s">
        <v>3721</v>
      </c>
      <c r="P27" s="8">
        <v>5012.2647067569997</v>
      </c>
      <c r="Q27" s="72" t="s">
        <v>3721</v>
      </c>
      <c r="R27" s="37">
        <v>0.25295450944550218</v>
      </c>
      <c r="S27" s="37">
        <v>1.4400948446118306E-3</v>
      </c>
      <c r="T27" s="59" t="s">
        <v>3720</v>
      </c>
    </row>
    <row r="28" spans="1:20" ht="15" x14ac:dyDescent="0.25">
      <c r="A28" s="59" t="s">
        <v>3721</v>
      </c>
      <c r="B28" s="9" t="s">
        <v>2005</v>
      </c>
      <c r="C28" s="3" t="s">
        <v>2006</v>
      </c>
      <c r="D28" s="74" t="s">
        <v>3721</v>
      </c>
      <c r="E28" s="3" t="s">
        <v>1970</v>
      </c>
      <c r="F28" s="3" t="s">
        <v>1079</v>
      </c>
      <c r="G28" s="3" t="s">
        <v>76</v>
      </c>
      <c r="H28" s="3" t="s">
        <v>282</v>
      </c>
      <c r="I28" s="3" t="s">
        <v>2007</v>
      </c>
      <c r="J28" s="8">
        <v>5.0961999999994516</v>
      </c>
      <c r="K28" s="3" t="s">
        <v>73</v>
      </c>
      <c r="L28" s="37">
        <v>3.7400000000000003E-2</v>
      </c>
      <c r="M28" s="37">
        <v>5.3899999999997165E-2</v>
      </c>
      <c r="N28" s="8">
        <v>836092.696475</v>
      </c>
      <c r="O28" s="8">
        <v>92.43</v>
      </c>
      <c r="P28" s="8">
        <v>772.80047890700007</v>
      </c>
      <c r="Q28" s="37">
        <v>1.3437012851396063E-3</v>
      </c>
      <c r="R28" s="37">
        <v>3.9001006027802085E-2</v>
      </c>
      <c r="S28" s="37">
        <v>2.2203655447151937E-4</v>
      </c>
      <c r="T28" s="59" t="s">
        <v>3720</v>
      </c>
    </row>
    <row r="29" spans="1:20" ht="15" x14ac:dyDescent="0.25">
      <c r="A29" s="59" t="s">
        <v>3721</v>
      </c>
      <c r="B29" s="9" t="s">
        <v>2008</v>
      </c>
      <c r="C29" s="3" t="s">
        <v>2009</v>
      </c>
      <c r="D29" s="74" t="s">
        <v>3721</v>
      </c>
      <c r="E29" s="3" t="s">
        <v>1970</v>
      </c>
      <c r="F29" s="3" t="s">
        <v>1079</v>
      </c>
      <c r="G29" s="3" t="s">
        <v>76</v>
      </c>
      <c r="H29" s="3" t="s">
        <v>282</v>
      </c>
      <c r="I29" s="3" t="s">
        <v>1971</v>
      </c>
      <c r="J29" s="8">
        <v>1.4139999999996171</v>
      </c>
      <c r="K29" s="3" t="s">
        <v>73</v>
      </c>
      <c r="L29" s="37">
        <v>2.5000000000000001E-2</v>
      </c>
      <c r="M29" s="37">
        <v>5.1999999999990359E-2</v>
      </c>
      <c r="N29" s="8">
        <v>264291.979995</v>
      </c>
      <c r="O29" s="8">
        <v>96.5</v>
      </c>
      <c r="P29" s="8">
        <v>255.04176062300002</v>
      </c>
      <c r="Q29" s="37">
        <v>6.4770216101833517E-4</v>
      </c>
      <c r="R29" s="37">
        <v>1.2871220340684988E-2</v>
      </c>
      <c r="S29" s="37">
        <v>7.3277120447923157E-5</v>
      </c>
      <c r="T29" s="59" t="s">
        <v>3720</v>
      </c>
    </row>
    <row r="30" spans="1:20" ht="15" x14ac:dyDescent="0.25">
      <c r="A30" s="59" t="s">
        <v>3721</v>
      </c>
      <c r="B30" s="9" t="s">
        <v>2010</v>
      </c>
      <c r="C30" s="3" t="s">
        <v>2011</v>
      </c>
      <c r="D30" s="74" t="s">
        <v>3721</v>
      </c>
      <c r="E30" s="3" t="s">
        <v>2012</v>
      </c>
      <c r="F30" s="3" t="s">
        <v>1267</v>
      </c>
      <c r="G30" s="3" t="s">
        <v>470</v>
      </c>
      <c r="H30" s="3" t="s">
        <v>282</v>
      </c>
      <c r="I30" s="3" t="s">
        <v>2013</v>
      </c>
      <c r="J30" s="8">
        <v>3.6774000000176912</v>
      </c>
      <c r="K30" s="3" t="s">
        <v>73</v>
      </c>
      <c r="L30" s="37">
        <v>3.3500000000000002E-2</v>
      </c>
      <c r="M30" s="37">
        <v>6.8400000000116076E-2</v>
      </c>
      <c r="N30" s="8">
        <v>31665.966315000001</v>
      </c>
      <c r="O30" s="8">
        <v>89.2</v>
      </c>
      <c r="P30" s="8">
        <v>28.24604171</v>
      </c>
      <c r="Q30" s="37">
        <v>3.9582457893750004E-5</v>
      </c>
      <c r="R30" s="37">
        <v>1.4254960666578859E-3</v>
      </c>
      <c r="S30" s="37">
        <v>8.1154889909196903E-6</v>
      </c>
      <c r="T30" s="59" t="s">
        <v>3720</v>
      </c>
    </row>
    <row r="31" spans="1:20" ht="15" x14ac:dyDescent="0.25">
      <c r="A31" s="59" t="s">
        <v>3721</v>
      </c>
      <c r="B31" s="9" t="s">
        <v>2014</v>
      </c>
      <c r="C31" s="3" t="s">
        <v>2015</v>
      </c>
      <c r="D31" s="74" t="s">
        <v>3721</v>
      </c>
      <c r="E31" s="3" t="s">
        <v>1094</v>
      </c>
      <c r="F31" s="3" t="s">
        <v>275</v>
      </c>
      <c r="G31" s="3" t="s">
        <v>475</v>
      </c>
      <c r="H31" s="3" t="s">
        <v>277</v>
      </c>
      <c r="I31" s="3" t="s">
        <v>1999</v>
      </c>
      <c r="J31" s="8">
        <v>0.33689999999989917</v>
      </c>
      <c r="K31" s="3" t="s">
        <v>73</v>
      </c>
      <c r="L31" s="37">
        <v>4.8099999999999997E-2</v>
      </c>
      <c r="M31" s="37">
        <v>7.3599999999998167E-2</v>
      </c>
      <c r="N31" s="8">
        <v>2599512.4194840002</v>
      </c>
      <c r="O31" s="8">
        <v>100</v>
      </c>
      <c r="P31" s="8">
        <v>2599.512419484</v>
      </c>
      <c r="Q31" s="37">
        <v>6.23384273257554E-3</v>
      </c>
      <c r="R31" s="37">
        <v>0.13118987670017024</v>
      </c>
      <c r="S31" s="37">
        <v>7.4687684167132839E-4</v>
      </c>
      <c r="T31" s="59" t="s">
        <v>3720</v>
      </c>
    </row>
    <row r="32" spans="1:20" ht="15" x14ac:dyDescent="0.25">
      <c r="A32" s="59" t="s">
        <v>3721</v>
      </c>
      <c r="B32" s="9" t="s">
        <v>2016</v>
      </c>
      <c r="C32" s="3" t="s">
        <v>2017</v>
      </c>
      <c r="D32" s="74" t="s">
        <v>3721</v>
      </c>
      <c r="E32" s="3" t="s">
        <v>2018</v>
      </c>
      <c r="F32" s="3" t="s">
        <v>601</v>
      </c>
      <c r="G32" s="3" t="s">
        <v>602</v>
      </c>
      <c r="H32" s="3" t="s">
        <v>277</v>
      </c>
      <c r="I32" s="3" t="s">
        <v>393</v>
      </c>
      <c r="J32" s="8">
        <v>4.0999999997801878E-2</v>
      </c>
      <c r="K32" s="3" t="s">
        <v>73</v>
      </c>
      <c r="L32" s="37">
        <v>2.92E-2</v>
      </c>
      <c r="M32" s="37">
        <v>5.9300000000036324E-2</v>
      </c>
      <c r="N32" s="8">
        <v>189888.983634</v>
      </c>
      <c r="O32" s="8">
        <v>101.46</v>
      </c>
      <c r="P32" s="8">
        <v>192.66136247399999</v>
      </c>
      <c r="Q32" s="37">
        <v>5.3041615540223462E-3</v>
      </c>
      <c r="R32" s="37">
        <v>9.7230619859350262E-3</v>
      </c>
      <c r="S32" s="37">
        <v>5.535434600664033E-5</v>
      </c>
      <c r="T32" s="59" t="s">
        <v>3720</v>
      </c>
    </row>
    <row r="33" spans="1:20" ht="15" x14ac:dyDescent="0.25">
      <c r="A33" s="59" t="s">
        <v>3721</v>
      </c>
      <c r="B33" s="9" t="s">
        <v>2019</v>
      </c>
      <c r="C33" s="3" t="s">
        <v>2020</v>
      </c>
      <c r="D33" s="74" t="s">
        <v>3721</v>
      </c>
      <c r="E33" s="3" t="s">
        <v>2021</v>
      </c>
      <c r="F33" s="3" t="s">
        <v>586</v>
      </c>
      <c r="G33" s="3" t="s">
        <v>625</v>
      </c>
      <c r="H33" s="3" t="s">
        <v>277</v>
      </c>
      <c r="I33" s="3" t="s">
        <v>2022</v>
      </c>
      <c r="J33" s="8">
        <v>2.9405999999996495</v>
      </c>
      <c r="K33" s="3" t="s">
        <v>73</v>
      </c>
      <c r="L33" s="37">
        <v>4.5999999999999999E-2</v>
      </c>
      <c r="M33" s="37">
        <v>7.0600000000000482E-2</v>
      </c>
      <c r="N33" s="8">
        <v>1170422.4199379999</v>
      </c>
      <c r="O33" s="8">
        <v>94.54</v>
      </c>
      <c r="P33" s="8">
        <v>1106.5173554750002</v>
      </c>
      <c r="Q33" s="37">
        <v>2.658441588244236E-3</v>
      </c>
      <c r="R33" s="37">
        <v>5.5842732022868567E-2</v>
      </c>
      <c r="S33" s="37">
        <v>3.1791815323418401E-4</v>
      </c>
      <c r="T33" s="59" t="s">
        <v>3720</v>
      </c>
    </row>
    <row r="34" spans="1:20" ht="15" x14ac:dyDescent="0.25">
      <c r="A34" s="59" t="s">
        <v>3721</v>
      </c>
      <c r="B34" s="9" t="s">
        <v>2023</v>
      </c>
      <c r="C34" s="3" t="s">
        <v>2024</v>
      </c>
      <c r="D34" s="74" t="s">
        <v>3721</v>
      </c>
      <c r="E34" s="3" t="s">
        <v>2025</v>
      </c>
      <c r="F34" s="3" t="s">
        <v>586</v>
      </c>
      <c r="G34" s="3" t="s">
        <v>625</v>
      </c>
      <c r="H34" s="3" t="s">
        <v>277</v>
      </c>
      <c r="I34" s="3" t="s">
        <v>2026</v>
      </c>
      <c r="J34" s="8">
        <v>2.672299999999042</v>
      </c>
      <c r="K34" s="3" t="s">
        <v>73</v>
      </c>
      <c r="L34" s="37">
        <v>4.4699999999999997E-2</v>
      </c>
      <c r="M34" s="37">
        <v>7.7400000000054495E-2</v>
      </c>
      <c r="N34" s="8">
        <v>61699.354201000002</v>
      </c>
      <c r="O34" s="8">
        <v>93.17</v>
      </c>
      <c r="P34" s="8">
        <v>57.485288083999997</v>
      </c>
      <c r="Q34" s="37">
        <v>1.2037723381439694E-4</v>
      </c>
      <c r="R34" s="37">
        <v>2.9011163013834347E-3</v>
      </c>
      <c r="S34" s="37">
        <v>1.6516339789315875E-5</v>
      </c>
      <c r="T34" s="59" t="s">
        <v>3720</v>
      </c>
    </row>
    <row r="35" spans="1:20" ht="17.45" customHeight="1" x14ac:dyDescent="0.2">
      <c r="A35" s="60" t="s">
        <v>3722</v>
      </c>
      <c r="B35" s="40"/>
      <c r="C35" s="41"/>
      <c r="D35" s="41"/>
      <c r="E35" s="41"/>
      <c r="F35" s="41"/>
      <c r="G35" s="41"/>
      <c r="H35" s="41"/>
      <c r="I35" s="41"/>
      <c r="J35" s="12"/>
      <c r="K35" s="41"/>
      <c r="L35" s="12"/>
      <c r="M35" s="12"/>
      <c r="N35" s="12"/>
      <c r="O35" s="12"/>
      <c r="P35" s="12"/>
      <c r="Q35" s="12"/>
      <c r="R35" s="12"/>
      <c r="S35" s="12"/>
    </row>
    <row r="36" spans="1:20" ht="15" x14ac:dyDescent="0.25">
      <c r="A36" s="59" t="s">
        <v>3721</v>
      </c>
      <c r="B36" s="7" t="s">
        <v>262</v>
      </c>
      <c r="C36" s="71" t="s">
        <v>3721</v>
      </c>
      <c r="D36" s="71" t="s">
        <v>3721</v>
      </c>
      <c r="E36" s="71" t="s">
        <v>3721</v>
      </c>
      <c r="F36" s="71" t="s">
        <v>3721</v>
      </c>
      <c r="G36" s="71" t="s">
        <v>3721</v>
      </c>
      <c r="H36" s="71" t="s">
        <v>3721</v>
      </c>
      <c r="I36" s="71" t="s">
        <v>3721</v>
      </c>
      <c r="J36" s="8">
        <v>0</v>
      </c>
      <c r="K36" s="71" t="s">
        <v>3721</v>
      </c>
      <c r="L36" s="72" t="s">
        <v>3721</v>
      </c>
      <c r="M36" s="37">
        <v>0</v>
      </c>
      <c r="N36" s="78" t="s">
        <v>3721</v>
      </c>
      <c r="O36" s="78" t="s">
        <v>3721</v>
      </c>
      <c r="P36" s="8">
        <v>0</v>
      </c>
      <c r="Q36" s="72" t="s">
        <v>3721</v>
      </c>
      <c r="R36" s="37">
        <v>0</v>
      </c>
      <c r="S36" s="37">
        <v>0</v>
      </c>
      <c r="T36" s="59" t="s">
        <v>3720</v>
      </c>
    </row>
    <row r="37" spans="1:20" ht="15" x14ac:dyDescent="0.25">
      <c r="A37" s="59" t="s">
        <v>3721</v>
      </c>
      <c r="B37" s="79" t="s">
        <v>3721</v>
      </c>
      <c r="C37" s="74" t="s">
        <v>3721</v>
      </c>
      <c r="D37" s="3" t="s">
        <v>86</v>
      </c>
      <c r="E37" s="3" t="s">
        <v>86</v>
      </c>
      <c r="F37" s="3" t="s">
        <v>86</v>
      </c>
      <c r="G37" s="74" t="s">
        <v>3721</v>
      </c>
      <c r="H37" s="74" t="s">
        <v>3721</v>
      </c>
      <c r="I37" s="3" t="s">
        <v>86</v>
      </c>
      <c r="J37" s="8">
        <v>0</v>
      </c>
      <c r="K37" s="3" t="s">
        <v>86</v>
      </c>
      <c r="L37" s="37">
        <v>0</v>
      </c>
      <c r="M37" s="37">
        <v>0</v>
      </c>
      <c r="N37" s="8">
        <v>0</v>
      </c>
      <c r="O37" s="8">
        <v>0</v>
      </c>
      <c r="P37" s="8">
        <v>0</v>
      </c>
      <c r="Q37" s="37">
        <v>0</v>
      </c>
      <c r="R37" s="37">
        <v>0</v>
      </c>
      <c r="S37" s="37">
        <v>0</v>
      </c>
      <c r="T37" s="59" t="s">
        <v>3720</v>
      </c>
    </row>
    <row r="38" spans="1:20" ht="17.45" customHeight="1" x14ac:dyDescent="0.2">
      <c r="A38" s="60" t="s">
        <v>3722</v>
      </c>
      <c r="B38" s="40"/>
      <c r="C38" s="41"/>
      <c r="D38" s="41"/>
      <c r="E38" s="41"/>
      <c r="F38" s="41"/>
      <c r="G38" s="41"/>
      <c r="H38" s="41"/>
      <c r="I38" s="41"/>
      <c r="J38" s="12"/>
      <c r="K38" s="41"/>
      <c r="L38" s="12"/>
      <c r="M38" s="12"/>
      <c r="N38" s="12"/>
      <c r="O38" s="12"/>
      <c r="P38" s="12"/>
      <c r="Q38" s="12"/>
      <c r="R38" s="12"/>
      <c r="S38" s="12"/>
    </row>
    <row r="39" spans="1:20" ht="15" x14ac:dyDescent="0.25">
      <c r="A39" s="59" t="s">
        <v>3721</v>
      </c>
      <c r="B39" s="7" t="s">
        <v>1681</v>
      </c>
      <c r="C39" s="71" t="s">
        <v>3721</v>
      </c>
      <c r="D39" s="71" t="s">
        <v>3721</v>
      </c>
      <c r="E39" s="71" t="s">
        <v>3721</v>
      </c>
      <c r="F39" s="71" t="s">
        <v>3721</v>
      </c>
      <c r="G39" s="71" t="s">
        <v>3721</v>
      </c>
      <c r="H39" s="71" t="s">
        <v>3721</v>
      </c>
      <c r="I39" s="71" t="s">
        <v>3721</v>
      </c>
      <c r="J39" s="8">
        <v>0</v>
      </c>
      <c r="K39" s="71" t="s">
        <v>3721</v>
      </c>
      <c r="L39" s="72" t="s">
        <v>3721</v>
      </c>
      <c r="M39" s="37">
        <v>0</v>
      </c>
      <c r="N39" s="78" t="s">
        <v>3721</v>
      </c>
      <c r="O39" s="78" t="s">
        <v>3721</v>
      </c>
      <c r="P39" s="8">
        <v>0</v>
      </c>
      <c r="Q39" s="72" t="s">
        <v>3721</v>
      </c>
      <c r="R39" s="37">
        <v>0</v>
      </c>
      <c r="S39" s="37">
        <v>0</v>
      </c>
      <c r="T39" s="59" t="s">
        <v>3720</v>
      </c>
    </row>
    <row r="40" spans="1:20" ht="15" x14ac:dyDescent="0.25">
      <c r="A40" s="59" t="s">
        <v>3721</v>
      </c>
      <c r="B40" s="79" t="s">
        <v>3721</v>
      </c>
      <c r="C40" s="74" t="s">
        <v>3721</v>
      </c>
      <c r="D40" s="3" t="s">
        <v>86</v>
      </c>
      <c r="E40" s="3" t="s">
        <v>86</v>
      </c>
      <c r="F40" s="3" t="s">
        <v>86</v>
      </c>
      <c r="G40" s="74" t="s">
        <v>3721</v>
      </c>
      <c r="H40" s="74" t="s">
        <v>3721</v>
      </c>
      <c r="I40" s="3" t="s">
        <v>86</v>
      </c>
      <c r="J40" s="8">
        <v>0</v>
      </c>
      <c r="K40" s="3" t="s">
        <v>86</v>
      </c>
      <c r="L40" s="37">
        <v>0</v>
      </c>
      <c r="M40" s="37">
        <v>0</v>
      </c>
      <c r="N40" s="8">
        <v>0</v>
      </c>
      <c r="O40" s="8">
        <v>0</v>
      </c>
      <c r="P40" s="8">
        <v>0</v>
      </c>
      <c r="Q40" s="37">
        <v>0</v>
      </c>
      <c r="R40" s="37">
        <v>0</v>
      </c>
      <c r="S40" s="37">
        <v>0</v>
      </c>
      <c r="T40" s="59" t="s">
        <v>3720</v>
      </c>
    </row>
    <row r="41" spans="1:20" ht="17.45" customHeight="1" x14ac:dyDescent="0.2">
      <c r="A41" s="60" t="s">
        <v>3722</v>
      </c>
      <c r="B41" s="40"/>
      <c r="C41" s="41"/>
      <c r="D41" s="41"/>
      <c r="E41" s="41"/>
      <c r="F41" s="41"/>
      <c r="G41" s="41"/>
      <c r="H41" s="41"/>
      <c r="I41" s="41"/>
      <c r="J41" s="12"/>
      <c r="K41" s="41"/>
      <c r="L41" s="12"/>
      <c r="M41" s="12"/>
      <c r="N41" s="12"/>
      <c r="O41" s="12"/>
      <c r="P41" s="12"/>
      <c r="Q41" s="12"/>
      <c r="R41" s="12"/>
      <c r="S41" s="12"/>
    </row>
    <row r="42" spans="1:20" ht="15" x14ac:dyDescent="0.25">
      <c r="A42" s="59" t="s">
        <v>3721</v>
      </c>
      <c r="B42" s="13" t="s">
        <v>110</v>
      </c>
      <c r="C42" s="71" t="s">
        <v>3721</v>
      </c>
      <c r="D42" s="71" t="s">
        <v>3721</v>
      </c>
      <c r="E42" s="71" t="s">
        <v>3721</v>
      </c>
      <c r="F42" s="71" t="s">
        <v>3721</v>
      </c>
      <c r="G42" s="71" t="s">
        <v>3721</v>
      </c>
      <c r="H42" s="71" t="s">
        <v>3721</v>
      </c>
      <c r="I42" s="71" t="s">
        <v>3721</v>
      </c>
      <c r="J42" s="8">
        <v>0</v>
      </c>
      <c r="K42" s="71" t="s">
        <v>3721</v>
      </c>
      <c r="L42" s="72" t="s">
        <v>3721</v>
      </c>
      <c r="M42" s="37">
        <v>0</v>
      </c>
      <c r="N42" s="78" t="s">
        <v>3721</v>
      </c>
      <c r="O42" s="78" t="s">
        <v>3721</v>
      </c>
      <c r="P42" s="8">
        <v>0</v>
      </c>
      <c r="Q42" s="72" t="s">
        <v>3721</v>
      </c>
      <c r="R42" s="37">
        <v>0</v>
      </c>
      <c r="S42" s="37">
        <v>0</v>
      </c>
      <c r="T42" s="59" t="s">
        <v>3720</v>
      </c>
    </row>
    <row r="43" spans="1:20" ht="15" x14ac:dyDescent="0.25">
      <c r="A43" s="59" t="s">
        <v>3721</v>
      </c>
      <c r="B43" s="7" t="s">
        <v>2027</v>
      </c>
      <c r="C43" s="71" t="s">
        <v>3721</v>
      </c>
      <c r="D43" s="71" t="s">
        <v>3721</v>
      </c>
      <c r="E43" s="71" t="s">
        <v>3721</v>
      </c>
      <c r="F43" s="71" t="s">
        <v>3721</v>
      </c>
      <c r="G43" s="71" t="s">
        <v>3721</v>
      </c>
      <c r="H43" s="71" t="s">
        <v>3721</v>
      </c>
      <c r="I43" s="71" t="s">
        <v>3721</v>
      </c>
      <c r="J43" s="8">
        <v>0</v>
      </c>
      <c r="K43" s="71" t="s">
        <v>3721</v>
      </c>
      <c r="L43" s="72" t="s">
        <v>3721</v>
      </c>
      <c r="M43" s="37">
        <v>0</v>
      </c>
      <c r="N43" s="78" t="s">
        <v>3721</v>
      </c>
      <c r="O43" s="78" t="s">
        <v>3721</v>
      </c>
      <c r="P43" s="8">
        <v>0</v>
      </c>
      <c r="Q43" s="72" t="s">
        <v>3721</v>
      </c>
      <c r="R43" s="37">
        <v>0</v>
      </c>
      <c r="S43" s="37">
        <v>0</v>
      </c>
      <c r="T43" s="59" t="s">
        <v>3720</v>
      </c>
    </row>
    <row r="44" spans="1:20" ht="15" x14ac:dyDescent="0.25">
      <c r="A44" s="59" t="s">
        <v>3721</v>
      </c>
      <c r="B44" s="79" t="s">
        <v>3721</v>
      </c>
      <c r="C44" s="74" t="s">
        <v>3721</v>
      </c>
      <c r="D44" s="3" t="s">
        <v>86</v>
      </c>
      <c r="E44" s="3" t="s">
        <v>86</v>
      </c>
      <c r="F44" s="3" t="s">
        <v>86</v>
      </c>
      <c r="G44" s="74" t="s">
        <v>3721</v>
      </c>
      <c r="H44" s="74" t="s">
        <v>3721</v>
      </c>
      <c r="I44" s="3" t="s">
        <v>86</v>
      </c>
      <c r="J44" s="8">
        <v>0</v>
      </c>
      <c r="K44" s="3" t="s">
        <v>86</v>
      </c>
      <c r="L44" s="37">
        <v>0</v>
      </c>
      <c r="M44" s="37">
        <v>0</v>
      </c>
      <c r="N44" s="8">
        <v>0</v>
      </c>
      <c r="O44" s="8">
        <v>0</v>
      </c>
      <c r="P44" s="8">
        <v>0</v>
      </c>
      <c r="Q44" s="37">
        <v>0</v>
      </c>
      <c r="R44" s="37">
        <v>0</v>
      </c>
      <c r="S44" s="37">
        <v>0</v>
      </c>
      <c r="T44" s="59" t="s">
        <v>3720</v>
      </c>
    </row>
    <row r="45" spans="1:20" ht="17.45" customHeight="1" x14ac:dyDescent="0.2">
      <c r="A45" s="60" t="s">
        <v>3722</v>
      </c>
      <c r="B45" s="40"/>
      <c r="C45" s="41"/>
      <c r="D45" s="41"/>
      <c r="E45" s="41"/>
      <c r="F45" s="41"/>
      <c r="G45" s="41"/>
      <c r="H45" s="41"/>
      <c r="I45" s="41"/>
      <c r="J45" s="12"/>
      <c r="K45" s="41"/>
      <c r="L45" s="12"/>
      <c r="M45" s="12"/>
      <c r="N45" s="12"/>
      <c r="O45" s="12"/>
      <c r="P45" s="12"/>
      <c r="Q45" s="12"/>
      <c r="R45" s="12"/>
      <c r="S45" s="12"/>
    </row>
    <row r="46" spans="1:20" ht="15" x14ac:dyDescent="0.25">
      <c r="A46" s="59" t="s">
        <v>3721</v>
      </c>
      <c r="B46" s="7" t="s">
        <v>2028</v>
      </c>
      <c r="C46" s="71" t="s">
        <v>3721</v>
      </c>
      <c r="D46" s="71" t="s">
        <v>3721</v>
      </c>
      <c r="E46" s="71" t="s">
        <v>3721</v>
      </c>
      <c r="F46" s="71" t="s">
        <v>3721</v>
      </c>
      <c r="G46" s="71" t="s">
        <v>3721</v>
      </c>
      <c r="H46" s="71" t="s">
        <v>3721</v>
      </c>
      <c r="I46" s="71" t="s">
        <v>3721</v>
      </c>
      <c r="J46" s="8">
        <v>0</v>
      </c>
      <c r="K46" s="71" t="s">
        <v>3721</v>
      </c>
      <c r="L46" s="72" t="s">
        <v>3721</v>
      </c>
      <c r="M46" s="37">
        <v>0</v>
      </c>
      <c r="N46" s="78" t="s">
        <v>3721</v>
      </c>
      <c r="O46" s="78" t="s">
        <v>3721</v>
      </c>
      <c r="P46" s="8">
        <v>0</v>
      </c>
      <c r="Q46" s="72" t="s">
        <v>3721</v>
      </c>
      <c r="R46" s="37">
        <v>0</v>
      </c>
      <c r="S46" s="37">
        <v>0</v>
      </c>
      <c r="T46" s="59" t="s">
        <v>3720</v>
      </c>
    </row>
    <row r="47" spans="1:20" ht="15" x14ac:dyDescent="0.25">
      <c r="A47" s="59" t="s">
        <v>3721</v>
      </c>
      <c r="B47" s="79" t="s">
        <v>3721</v>
      </c>
      <c r="C47" s="74" t="s">
        <v>3721</v>
      </c>
      <c r="D47" s="3" t="s">
        <v>86</v>
      </c>
      <c r="E47" s="3" t="s">
        <v>86</v>
      </c>
      <c r="F47" s="3" t="s">
        <v>86</v>
      </c>
      <c r="G47" s="74" t="s">
        <v>3721</v>
      </c>
      <c r="H47" s="74" t="s">
        <v>3721</v>
      </c>
      <c r="I47" s="3" t="s">
        <v>86</v>
      </c>
      <c r="J47" s="8">
        <v>0</v>
      </c>
      <c r="K47" s="3" t="s">
        <v>86</v>
      </c>
      <c r="L47" s="37">
        <v>0</v>
      </c>
      <c r="M47" s="37">
        <v>0</v>
      </c>
      <c r="N47" s="8">
        <v>0</v>
      </c>
      <c r="O47" s="8">
        <v>0</v>
      </c>
      <c r="P47" s="8">
        <v>0</v>
      </c>
      <c r="Q47" s="37">
        <v>0</v>
      </c>
      <c r="R47" s="37">
        <v>0</v>
      </c>
      <c r="S47" s="37">
        <v>0</v>
      </c>
      <c r="T47" s="59" t="s">
        <v>3720</v>
      </c>
    </row>
    <row r="48" spans="1:20" ht="17.45" customHeight="1" x14ac:dyDescent="0.2">
      <c r="A48" s="60" t="s">
        <v>3722</v>
      </c>
      <c r="B48" s="40"/>
      <c r="C48" s="41"/>
      <c r="D48" s="41"/>
      <c r="E48" s="41"/>
      <c r="F48" s="41"/>
      <c r="G48" s="41"/>
      <c r="H48" s="41"/>
      <c r="I48" s="41"/>
      <c r="J48" s="12"/>
      <c r="K48" s="41"/>
      <c r="L48" s="12"/>
      <c r="M48" s="12"/>
      <c r="N48" s="12"/>
      <c r="O48" s="12"/>
      <c r="P48" s="12"/>
      <c r="Q48" s="12"/>
      <c r="R48" s="12"/>
      <c r="S48" s="12"/>
    </row>
    <row r="49" spans="1:19" ht="17.45" customHeight="1" x14ac:dyDescent="0.2">
      <c r="A49" s="60" t="s">
        <v>3722</v>
      </c>
      <c r="B49" s="30"/>
      <c r="C49" s="43"/>
      <c r="D49" s="43"/>
      <c r="E49" s="43"/>
      <c r="F49" s="43"/>
      <c r="G49" s="43"/>
      <c r="H49" s="43"/>
      <c r="I49" s="43"/>
      <c r="J49" s="44"/>
      <c r="K49" s="43"/>
      <c r="L49" s="44"/>
      <c r="M49" s="44"/>
      <c r="N49" s="44"/>
      <c r="O49" s="44"/>
      <c r="P49" s="44"/>
      <c r="Q49" s="44"/>
      <c r="R49" s="44"/>
      <c r="S49" s="44"/>
    </row>
    <row r="50" spans="1:19" ht="17.45" customHeight="1" x14ac:dyDescent="0.2">
      <c r="A50" s="60" t="s">
        <v>3722</v>
      </c>
    </row>
    <row r="51" spans="1:19" x14ac:dyDescent="0.2">
      <c r="A51" s="59" t="s">
        <v>3721</v>
      </c>
      <c r="B51" s="32" t="s">
        <v>63</v>
      </c>
      <c r="C51" s="59" t="s">
        <v>3720</v>
      </c>
    </row>
    <row r="52" spans="1:19" ht="17.45" customHeight="1" x14ac:dyDescent="0.2">
      <c r="A52" s="60" t="s">
        <v>3722</v>
      </c>
    </row>
    <row r="53" spans="1:19" x14ac:dyDescent="0.2">
      <c r="A53" s="59" t="s">
        <v>3721</v>
      </c>
      <c r="B53" s="33" t="s">
        <v>64</v>
      </c>
      <c r="C53" s="59" t="s">
        <v>3720</v>
      </c>
    </row>
    <row r="54" spans="1:19" ht="17.45" customHeight="1" x14ac:dyDescent="0.2">
      <c r="A54" s="60" t="s">
        <v>3722</v>
      </c>
    </row>
    <row r="55" spans="1:19" ht="14.1" customHeight="1" x14ac:dyDescent="0.2">
      <c r="A55" s="59" t="s">
        <v>3721</v>
      </c>
      <c r="B55" s="56" t="s">
        <v>130</v>
      </c>
      <c r="C55" s="60" t="s">
        <v>3720</v>
      </c>
      <c r="D55" s="56"/>
      <c r="E55" s="56"/>
      <c r="F55" s="56"/>
      <c r="G55" s="56"/>
    </row>
    <row r="56" spans="1:19" ht="85.5" x14ac:dyDescent="0.2">
      <c r="A56" s="60" t="s">
        <v>3737</v>
      </c>
      <c r="B56" s="56"/>
      <c r="C56" s="56"/>
      <c r="D56" s="56"/>
      <c r="E56" s="56"/>
      <c r="F56" s="56"/>
      <c r="G56" s="56"/>
    </row>
    <row r="57" spans="1:19" hidden="1" x14ac:dyDescent="0.2">
      <c r="B57" s="56"/>
      <c r="C57" s="56"/>
      <c r="D57" s="56"/>
      <c r="E57" s="56"/>
      <c r="F57" s="56"/>
      <c r="G57" s="56"/>
    </row>
    <row r="58" spans="1:19" hidden="1" x14ac:dyDescent="0.2">
      <c r="B58" s="56"/>
      <c r="C58" s="56"/>
      <c r="D58" s="56"/>
      <c r="E58" s="56"/>
      <c r="F58" s="56"/>
      <c r="G58" s="56"/>
    </row>
    <row r="59" spans="1:19" hidden="1" x14ac:dyDescent="0.2">
      <c r="B59" s="56"/>
      <c r="C59" s="56"/>
      <c r="D59" s="56"/>
      <c r="E59" s="56"/>
      <c r="F59" s="56"/>
      <c r="G59" s="56"/>
    </row>
    <row r="60" spans="1:19" hidden="1" x14ac:dyDescent="0.2">
      <c r="B60" s="56"/>
      <c r="C60" s="56"/>
      <c r="D60" s="56"/>
      <c r="E60" s="56"/>
      <c r="F60" s="56"/>
      <c r="G60" s="56"/>
    </row>
    <row r="61" spans="1:19" hidden="1" x14ac:dyDescent="0.2">
      <c r="B61" s="56"/>
      <c r="C61" s="56"/>
      <c r="D61" s="56"/>
      <c r="E61" s="56"/>
      <c r="F61" s="56"/>
      <c r="G61" s="56"/>
    </row>
    <row r="62" spans="1:19" hidden="1" x14ac:dyDescent="0.2">
      <c r="B62" s="56"/>
      <c r="C62" s="56"/>
      <c r="D62" s="56"/>
      <c r="E62" s="56"/>
      <c r="F62" s="56"/>
      <c r="G62" s="56"/>
    </row>
    <row r="63" spans="1:19" hidden="1" x14ac:dyDescent="0.2">
      <c r="B63" s="56"/>
      <c r="C63" s="56"/>
      <c r="D63" s="56"/>
      <c r="E63" s="56"/>
      <c r="F63" s="56"/>
      <c r="G63" s="56"/>
    </row>
    <row r="64" spans="1:19" hidden="1" x14ac:dyDescent="0.2">
      <c r="B64" s="56"/>
      <c r="C64" s="56"/>
      <c r="D64" s="56"/>
      <c r="E64" s="56"/>
      <c r="F64" s="56"/>
      <c r="G64" s="56"/>
    </row>
    <row r="65" spans="2:7" hidden="1" x14ac:dyDescent="0.2">
      <c r="B65" s="56"/>
      <c r="C65" s="56"/>
      <c r="D65" s="56"/>
      <c r="E65" s="56"/>
      <c r="F65" s="56"/>
      <c r="G65" s="56"/>
    </row>
    <row r="66" spans="2:7" hidden="1" x14ac:dyDescent="0.2">
      <c r="B66" s="56"/>
      <c r="C66" s="56"/>
      <c r="D66" s="56"/>
      <c r="E66" s="56"/>
      <c r="F66" s="56"/>
      <c r="G66" s="56"/>
    </row>
  </sheetData>
  <hyperlinks>
    <hyperlink ref="B53" r:id="rId1" xr:uid="{00000000-0004-0000-0E00-000000000000}"/>
  </hyperlinks>
  <pageMargins left="0.7" right="0.7" top="0.75" bottom="0.75" header="0.3" footer="0.3"/>
  <pageSetup paperSize="9" orientation="portrait"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גיליון16"/>
  <dimension ref="A1:N30"/>
  <sheetViews>
    <sheetView showGridLines="0" rightToLeft="1" zoomScale="80" zoomScaleNormal="80" workbookViewId="0">
      <pane ySplit="10" topLeftCell="A11" activePane="bottomLeft" state="frozen"/>
      <selection pane="bottomLeft" activeCell="O2" sqref="O2:XFD30"/>
    </sheetView>
  </sheetViews>
  <sheetFormatPr defaultColWidth="0" defaultRowHeight="14.25" zeroHeight="1" x14ac:dyDescent="0.2"/>
  <cols>
    <col min="1" max="1" width="8.625" customWidth="1"/>
    <col min="2" max="2" width="52" bestFit="1" customWidth="1"/>
    <col min="3" max="3" width="20.25" bestFit="1" customWidth="1"/>
    <col min="4" max="4" width="16.25" customWidth="1"/>
    <col min="5" max="5" width="12.625" bestFit="1" customWidth="1"/>
    <col min="6" max="6" width="32" customWidth="1"/>
    <col min="7" max="13" width="16.25" customWidth="1"/>
    <col min="14" max="14" width="8.625" customWidth="1"/>
    <col min="15" max="16384" width="8.625" hidden="1"/>
  </cols>
  <sheetData>
    <row r="1" spans="1:14" ht="18" x14ac:dyDescent="0.25">
      <c r="A1" s="59" t="s">
        <v>3721</v>
      </c>
      <c r="B1" s="20" t="s">
        <v>36</v>
      </c>
      <c r="C1" s="20" t="s">
        <v>37</v>
      </c>
      <c r="D1" s="58" t="s">
        <v>3720</v>
      </c>
      <c r="E1" s="21"/>
      <c r="F1" s="21"/>
      <c r="G1" s="21"/>
      <c r="H1" s="21"/>
      <c r="I1" s="21"/>
      <c r="J1" s="21"/>
      <c r="K1" s="21"/>
      <c r="L1" s="21"/>
      <c r="M1" s="21"/>
    </row>
    <row r="2" spans="1:14" ht="18" x14ac:dyDescent="0.25">
      <c r="A2" s="59" t="s">
        <v>3721</v>
      </c>
      <c r="B2" s="20" t="s">
        <v>38</v>
      </c>
      <c r="C2" s="20" t="s">
        <v>39</v>
      </c>
      <c r="D2" s="58" t="s">
        <v>3720</v>
      </c>
      <c r="E2" s="21"/>
      <c r="F2" s="21"/>
      <c r="G2" s="21"/>
      <c r="H2" s="21"/>
      <c r="I2" s="21"/>
      <c r="J2" s="21"/>
      <c r="K2" s="21"/>
      <c r="L2" s="21"/>
      <c r="M2" s="21"/>
    </row>
    <row r="3" spans="1:14" ht="18" x14ac:dyDescent="0.25">
      <c r="A3" s="59" t="s">
        <v>3721</v>
      </c>
      <c r="B3" s="20" t="s">
        <v>40</v>
      </c>
      <c r="C3" s="20" t="s">
        <v>3709</v>
      </c>
      <c r="D3" s="58" t="s">
        <v>3720</v>
      </c>
      <c r="E3" s="21"/>
      <c r="F3" s="21"/>
      <c r="G3" s="21"/>
      <c r="H3" s="21"/>
      <c r="I3" s="21"/>
      <c r="J3" s="21"/>
      <c r="K3" s="21"/>
      <c r="L3" s="21"/>
      <c r="M3" s="21"/>
    </row>
    <row r="4" spans="1:14" ht="18" x14ac:dyDescent="0.25">
      <c r="A4" s="59" t="s">
        <v>3721</v>
      </c>
      <c r="B4" s="20" t="s">
        <v>41</v>
      </c>
      <c r="C4" s="20">
        <v>214</v>
      </c>
      <c r="D4" s="58" t="s">
        <v>3720</v>
      </c>
      <c r="E4" s="21"/>
      <c r="F4" s="21"/>
      <c r="G4" s="21"/>
      <c r="H4" s="21"/>
      <c r="I4" s="21"/>
      <c r="J4" s="21"/>
      <c r="K4" s="21"/>
      <c r="L4" s="21"/>
      <c r="M4" s="21"/>
    </row>
    <row r="5" spans="1:14" ht="17.45" customHeight="1" x14ac:dyDescent="0.55000000000000004">
      <c r="A5" s="60" t="s">
        <v>3722</v>
      </c>
      <c r="B5" s="24"/>
      <c r="C5" s="24"/>
      <c r="D5" s="24"/>
      <c r="E5" s="24"/>
      <c r="F5" s="24"/>
      <c r="G5" s="24"/>
      <c r="H5" s="24"/>
      <c r="I5" s="24"/>
      <c r="J5" s="24"/>
      <c r="K5" s="24"/>
      <c r="L5" s="24"/>
      <c r="M5" s="24"/>
    </row>
    <row r="6" spans="1:14" ht="30" x14ac:dyDescent="0.2">
      <c r="A6" s="59" t="s">
        <v>3721</v>
      </c>
      <c r="B6" s="45" t="s">
        <v>1956</v>
      </c>
      <c r="C6" s="61" t="s">
        <v>3720</v>
      </c>
      <c r="D6" s="23"/>
      <c r="E6" s="23"/>
      <c r="F6" s="23"/>
      <c r="G6" s="23"/>
      <c r="H6" s="23"/>
      <c r="I6" s="23"/>
      <c r="J6" s="23"/>
      <c r="K6" s="23"/>
      <c r="L6" s="23"/>
      <c r="M6" s="23"/>
    </row>
    <row r="7" spans="1:14" ht="30" x14ac:dyDescent="0.2">
      <c r="A7" s="59" t="s">
        <v>3721</v>
      </c>
      <c r="B7" s="45" t="s">
        <v>1627</v>
      </c>
      <c r="C7" s="61" t="s">
        <v>3720</v>
      </c>
      <c r="D7" s="23"/>
      <c r="E7" s="23"/>
      <c r="F7" s="23"/>
      <c r="G7" s="23"/>
      <c r="H7" s="23"/>
      <c r="I7" s="23"/>
      <c r="J7" s="23"/>
      <c r="K7" s="23"/>
      <c r="L7" s="23"/>
      <c r="M7" s="23"/>
    </row>
    <row r="8" spans="1:14" ht="30" x14ac:dyDescent="0.2">
      <c r="A8" s="59" t="s">
        <v>3721</v>
      </c>
      <c r="B8" s="45" t="s">
        <v>1863</v>
      </c>
      <c r="C8" s="25" t="s">
        <v>65</v>
      </c>
      <c r="D8" s="25" t="s">
        <v>258</v>
      </c>
      <c r="E8" s="25" t="s">
        <v>66</v>
      </c>
      <c r="F8" s="25" t="s">
        <v>259</v>
      </c>
      <c r="G8" s="25" t="s">
        <v>68</v>
      </c>
      <c r="H8" s="25" t="s">
        <v>133</v>
      </c>
      <c r="I8" s="25" t="s">
        <v>134</v>
      </c>
      <c r="J8" s="25" t="s">
        <v>0</v>
      </c>
      <c r="K8" s="25" t="s">
        <v>135</v>
      </c>
      <c r="L8" s="25" t="s">
        <v>120</v>
      </c>
      <c r="M8" s="25" t="s">
        <v>121</v>
      </c>
      <c r="N8" s="59" t="s">
        <v>3720</v>
      </c>
    </row>
    <row r="9" spans="1:14" ht="42.75" x14ac:dyDescent="0.2">
      <c r="A9" s="59" t="s">
        <v>3721</v>
      </c>
      <c r="B9" s="64" t="s">
        <v>3721</v>
      </c>
      <c r="C9" s="75" t="s">
        <v>3721</v>
      </c>
      <c r="D9" s="75" t="s">
        <v>3721</v>
      </c>
      <c r="E9" s="75" t="s">
        <v>3721</v>
      </c>
      <c r="F9" s="75" t="s">
        <v>3721</v>
      </c>
      <c r="G9" s="75" t="s">
        <v>3721</v>
      </c>
      <c r="H9" s="47" t="s">
        <v>251</v>
      </c>
      <c r="I9" s="75" t="s">
        <v>3721</v>
      </c>
      <c r="J9" s="47" t="s">
        <v>43</v>
      </c>
      <c r="K9" s="47" t="s">
        <v>44</v>
      </c>
      <c r="L9" s="47" t="s">
        <v>44</v>
      </c>
      <c r="M9" s="47" t="s">
        <v>44</v>
      </c>
      <c r="N9" s="59" t="s">
        <v>3720</v>
      </c>
    </row>
    <row r="10" spans="1:14"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59" t="s">
        <v>3720</v>
      </c>
    </row>
    <row r="11" spans="1:14" ht="15" x14ac:dyDescent="0.25">
      <c r="A11" s="59" t="s">
        <v>3721</v>
      </c>
      <c r="B11" s="14" t="s">
        <v>1626</v>
      </c>
      <c r="C11" s="67" t="s">
        <v>3721</v>
      </c>
      <c r="D11" s="67" t="s">
        <v>3721</v>
      </c>
      <c r="E11" s="67" t="s">
        <v>3721</v>
      </c>
      <c r="F11" s="67" t="s">
        <v>3721</v>
      </c>
      <c r="G11" s="67" t="s">
        <v>3721</v>
      </c>
      <c r="H11" s="76" t="s">
        <v>3721</v>
      </c>
      <c r="I11" s="76" t="s">
        <v>3721</v>
      </c>
      <c r="J11" s="15">
        <v>21726.231521000002</v>
      </c>
      <c r="K11" s="68" t="s">
        <v>3721</v>
      </c>
      <c r="L11" s="42">
        <v>1</v>
      </c>
      <c r="M11" s="42">
        <v>6.2422549160375028E-3</v>
      </c>
      <c r="N11" s="59" t="s">
        <v>3720</v>
      </c>
    </row>
    <row r="12" spans="1:14" ht="15" x14ac:dyDescent="0.25">
      <c r="A12" s="59" t="s">
        <v>3721</v>
      </c>
      <c r="B12" s="6" t="s">
        <v>70</v>
      </c>
      <c r="C12" s="69" t="s">
        <v>3721</v>
      </c>
      <c r="D12" s="69" t="s">
        <v>3721</v>
      </c>
      <c r="E12" s="69" t="s">
        <v>3721</v>
      </c>
      <c r="F12" s="69" t="s">
        <v>3721</v>
      </c>
      <c r="G12" s="69" t="s">
        <v>3721</v>
      </c>
      <c r="H12" s="77" t="s">
        <v>3721</v>
      </c>
      <c r="I12" s="77" t="s">
        <v>3721</v>
      </c>
      <c r="J12" s="36">
        <v>20973.540431000001</v>
      </c>
      <c r="K12" s="70" t="s">
        <v>3721</v>
      </c>
      <c r="L12" s="35">
        <v>0.96535565363590692</v>
      </c>
      <c r="M12" s="35">
        <v>6.0259960746333373E-3</v>
      </c>
      <c r="N12" s="59" t="s">
        <v>3720</v>
      </c>
    </row>
    <row r="13" spans="1:14" ht="15" x14ac:dyDescent="0.25">
      <c r="A13" s="59" t="s">
        <v>3721</v>
      </c>
      <c r="B13" s="7" t="s">
        <v>2029</v>
      </c>
      <c r="C13" s="71" t="s">
        <v>3721</v>
      </c>
      <c r="D13" s="71" t="s">
        <v>3721</v>
      </c>
      <c r="E13" s="71" t="s">
        <v>3721</v>
      </c>
      <c r="F13" s="71" t="s">
        <v>3721</v>
      </c>
      <c r="G13" s="71" t="s">
        <v>3721</v>
      </c>
      <c r="H13" s="78" t="s">
        <v>3721</v>
      </c>
      <c r="I13" s="78" t="s">
        <v>3721</v>
      </c>
      <c r="J13" s="8">
        <v>20973.540431000001</v>
      </c>
      <c r="K13" s="72" t="s">
        <v>3721</v>
      </c>
      <c r="L13" s="37">
        <v>0.96535565363590692</v>
      </c>
      <c r="M13" s="37">
        <v>6.0259960746333373E-3</v>
      </c>
      <c r="N13" s="59" t="s">
        <v>3720</v>
      </c>
    </row>
    <row r="14" spans="1:14" ht="15" x14ac:dyDescent="0.25">
      <c r="A14" s="59" t="s">
        <v>3721</v>
      </c>
      <c r="B14" s="9" t="s">
        <v>2030</v>
      </c>
      <c r="C14" s="3" t="s">
        <v>2031</v>
      </c>
      <c r="D14" s="74" t="s">
        <v>3721</v>
      </c>
      <c r="E14" s="3" t="s">
        <v>2032</v>
      </c>
      <c r="F14" s="3" t="s">
        <v>2033</v>
      </c>
      <c r="G14" s="3" t="s">
        <v>51</v>
      </c>
      <c r="H14" s="8">
        <v>24041.94</v>
      </c>
      <c r="I14" s="8">
        <v>572.12900000000002</v>
      </c>
      <c r="J14" s="8">
        <v>525.99468000000002</v>
      </c>
      <c r="K14" s="37">
        <v>6.396117595349725E-3</v>
      </c>
      <c r="L14" s="37">
        <v>2.421012035573622E-2</v>
      </c>
      <c r="M14" s="37">
        <v>1.5112574280845404E-4</v>
      </c>
      <c r="N14" s="59" t="s">
        <v>3720</v>
      </c>
    </row>
    <row r="15" spans="1:14" ht="15" x14ac:dyDescent="0.25">
      <c r="A15" s="59" t="s">
        <v>3721</v>
      </c>
      <c r="B15" s="9" t="s">
        <v>2034</v>
      </c>
      <c r="C15" s="3" t="s">
        <v>2035</v>
      </c>
      <c r="D15" s="74" t="s">
        <v>3721</v>
      </c>
      <c r="E15" s="3" t="s">
        <v>2036</v>
      </c>
      <c r="F15" s="3" t="s">
        <v>2037</v>
      </c>
      <c r="G15" s="3" t="s">
        <v>73</v>
      </c>
      <c r="H15" s="8">
        <v>263.54472599999997</v>
      </c>
      <c r="I15" s="8">
        <v>1.0000000000000001E-5</v>
      </c>
      <c r="J15" s="8">
        <v>9.9999999999999995E-7</v>
      </c>
      <c r="K15" s="37">
        <v>3.7944946115802423E-5</v>
      </c>
      <c r="L15" s="37">
        <v>4.6027310306135066E-11</v>
      </c>
      <c r="M15" s="37">
        <v>2.8731420403045527E-13</v>
      </c>
      <c r="N15" s="59" t="s">
        <v>3720</v>
      </c>
    </row>
    <row r="16" spans="1:14" ht="15" x14ac:dyDescent="0.25">
      <c r="A16" s="59" t="s">
        <v>3721</v>
      </c>
      <c r="B16" s="9" t="s">
        <v>2038</v>
      </c>
      <c r="C16" s="3" t="s">
        <v>2039</v>
      </c>
      <c r="D16" s="74" t="s">
        <v>3721</v>
      </c>
      <c r="E16" s="3" t="s">
        <v>2040</v>
      </c>
      <c r="F16" s="3" t="s">
        <v>648</v>
      </c>
      <c r="G16" s="3" t="s">
        <v>73</v>
      </c>
      <c r="H16" s="8">
        <v>175264.66</v>
      </c>
      <c r="I16" s="8">
        <v>11666.66786</v>
      </c>
      <c r="J16" s="8">
        <v>20447.545750000001</v>
      </c>
      <c r="K16" s="37">
        <v>4.8281832566108964E-3</v>
      </c>
      <c r="L16" s="37">
        <v>0.94114553323414341</v>
      </c>
      <c r="M16" s="37">
        <v>5.874870331537569E-3</v>
      </c>
      <c r="N16" s="59" t="s">
        <v>3720</v>
      </c>
    </row>
    <row r="17" spans="1:14" ht="17.45" customHeight="1" x14ac:dyDescent="0.2">
      <c r="A17" s="60" t="s">
        <v>3722</v>
      </c>
      <c r="B17" s="40"/>
      <c r="C17" s="41"/>
      <c r="D17" s="41"/>
      <c r="E17" s="41"/>
      <c r="F17" s="41"/>
      <c r="G17" s="41"/>
      <c r="H17" s="12"/>
      <c r="I17" s="12"/>
      <c r="J17" s="12"/>
      <c r="K17" s="12"/>
      <c r="L17" s="12"/>
      <c r="M17" s="12"/>
    </row>
    <row r="18" spans="1:14" ht="15" x14ac:dyDescent="0.25">
      <c r="A18" s="59" t="s">
        <v>3721</v>
      </c>
      <c r="B18" s="13" t="s">
        <v>110</v>
      </c>
      <c r="C18" s="71" t="s">
        <v>3721</v>
      </c>
      <c r="D18" s="71" t="s">
        <v>3721</v>
      </c>
      <c r="E18" s="71" t="s">
        <v>3721</v>
      </c>
      <c r="F18" s="71" t="s">
        <v>3721</v>
      </c>
      <c r="G18" s="71" t="s">
        <v>3721</v>
      </c>
      <c r="H18" s="78" t="s">
        <v>3721</v>
      </c>
      <c r="I18" s="78" t="s">
        <v>3721</v>
      </c>
      <c r="J18" s="8">
        <v>752.69108999999992</v>
      </c>
      <c r="K18" s="72" t="s">
        <v>3721</v>
      </c>
      <c r="L18" s="37">
        <v>3.4644346364093033E-2</v>
      </c>
      <c r="M18" s="37">
        <v>2.1625884140416573E-4</v>
      </c>
      <c r="N18" s="59" t="s">
        <v>3720</v>
      </c>
    </row>
    <row r="19" spans="1:14" ht="15" x14ac:dyDescent="0.25">
      <c r="A19" s="59" t="s">
        <v>3721</v>
      </c>
      <c r="B19" s="7" t="s">
        <v>872</v>
      </c>
      <c r="C19" s="71" t="s">
        <v>3721</v>
      </c>
      <c r="D19" s="71" t="s">
        <v>3721</v>
      </c>
      <c r="E19" s="71" t="s">
        <v>3721</v>
      </c>
      <c r="F19" s="71" t="s">
        <v>3721</v>
      </c>
      <c r="G19" s="71" t="s">
        <v>3721</v>
      </c>
      <c r="H19" s="78" t="s">
        <v>3721</v>
      </c>
      <c r="I19" s="78" t="s">
        <v>3721</v>
      </c>
      <c r="J19" s="8">
        <v>0</v>
      </c>
      <c r="K19" s="72" t="s">
        <v>3721</v>
      </c>
      <c r="L19" s="37">
        <v>0</v>
      </c>
      <c r="M19" s="37">
        <v>0</v>
      </c>
      <c r="N19" s="59" t="s">
        <v>3720</v>
      </c>
    </row>
    <row r="20" spans="1:14" ht="15" x14ac:dyDescent="0.25">
      <c r="A20" s="59" t="s">
        <v>3721</v>
      </c>
      <c r="B20" s="79" t="s">
        <v>3721</v>
      </c>
      <c r="C20" s="74" t="s">
        <v>3721</v>
      </c>
      <c r="D20" s="3" t="s">
        <v>86</v>
      </c>
      <c r="E20" s="3" t="s">
        <v>86</v>
      </c>
      <c r="F20" s="3" t="s">
        <v>86</v>
      </c>
      <c r="G20" s="3" t="s">
        <v>86</v>
      </c>
      <c r="H20" s="8">
        <v>0</v>
      </c>
      <c r="I20" s="8">
        <v>0</v>
      </c>
      <c r="J20" s="8">
        <v>0</v>
      </c>
      <c r="K20" s="37">
        <v>0</v>
      </c>
      <c r="L20" s="37">
        <v>0</v>
      </c>
      <c r="M20" s="37">
        <v>0</v>
      </c>
      <c r="N20" s="59" t="s">
        <v>3720</v>
      </c>
    </row>
    <row r="21" spans="1:14" ht="17.45" customHeight="1" x14ac:dyDescent="0.2">
      <c r="A21" s="60" t="s">
        <v>3722</v>
      </c>
      <c r="B21" s="40"/>
      <c r="C21" s="41"/>
      <c r="D21" s="41"/>
      <c r="E21" s="41"/>
      <c r="F21" s="41"/>
      <c r="G21" s="41"/>
      <c r="H21" s="12"/>
      <c r="I21" s="12"/>
      <c r="J21" s="12"/>
      <c r="K21" s="12"/>
      <c r="L21" s="12"/>
      <c r="M21" s="12"/>
    </row>
    <row r="22" spans="1:14" ht="15" x14ac:dyDescent="0.25">
      <c r="A22" s="59" t="s">
        <v>3721</v>
      </c>
      <c r="B22" s="7" t="s">
        <v>265</v>
      </c>
      <c r="C22" s="71" t="s">
        <v>3721</v>
      </c>
      <c r="D22" s="71" t="s">
        <v>3721</v>
      </c>
      <c r="E22" s="71" t="s">
        <v>3721</v>
      </c>
      <c r="F22" s="71" t="s">
        <v>3721</v>
      </c>
      <c r="G22" s="71" t="s">
        <v>3721</v>
      </c>
      <c r="H22" s="78" t="s">
        <v>3721</v>
      </c>
      <c r="I22" s="78" t="s">
        <v>3721</v>
      </c>
      <c r="J22" s="8">
        <v>752.69108999999992</v>
      </c>
      <c r="K22" s="72" t="s">
        <v>3721</v>
      </c>
      <c r="L22" s="37">
        <v>3.4644346364093033E-2</v>
      </c>
      <c r="M22" s="37">
        <v>2.1625884140416573E-4</v>
      </c>
      <c r="N22" s="59" t="s">
        <v>3720</v>
      </c>
    </row>
    <row r="23" spans="1:14" ht="15" x14ac:dyDescent="0.25">
      <c r="A23" s="59" t="s">
        <v>3721</v>
      </c>
      <c r="B23" s="9" t="s">
        <v>2041</v>
      </c>
      <c r="C23" s="3" t="s">
        <v>2042</v>
      </c>
      <c r="D23" s="3" t="s">
        <v>875</v>
      </c>
      <c r="E23" s="74" t="s">
        <v>3721</v>
      </c>
      <c r="F23" s="3" t="s">
        <v>2033</v>
      </c>
      <c r="G23" s="3" t="s">
        <v>90</v>
      </c>
      <c r="H23" s="8">
        <v>1127776.53</v>
      </c>
      <c r="I23" s="8">
        <v>26.939999999999998</v>
      </c>
      <c r="J23" s="8">
        <v>752.69108999999992</v>
      </c>
      <c r="K23" s="37">
        <v>2.7028732121671399E-3</v>
      </c>
      <c r="L23" s="37">
        <v>3.4644346364093033E-2</v>
      </c>
      <c r="M23" s="37">
        <v>2.1625884140416573E-4</v>
      </c>
      <c r="N23" s="59" t="s">
        <v>3720</v>
      </c>
    </row>
    <row r="24" spans="1:14" ht="17.45" customHeight="1" x14ac:dyDescent="0.2">
      <c r="A24" s="60" t="s">
        <v>3722</v>
      </c>
      <c r="B24" s="40"/>
      <c r="C24" s="41"/>
      <c r="D24" s="41"/>
      <c r="E24" s="41"/>
      <c r="F24" s="41"/>
      <c r="G24" s="41"/>
      <c r="H24" s="12"/>
      <c r="I24" s="12"/>
      <c r="J24" s="12"/>
      <c r="K24" s="12"/>
      <c r="L24" s="12"/>
      <c r="M24" s="12"/>
    </row>
    <row r="25" spans="1:14" ht="17.45" customHeight="1" x14ac:dyDescent="0.2">
      <c r="A25" s="60" t="s">
        <v>3722</v>
      </c>
      <c r="B25" s="30"/>
      <c r="C25" s="43"/>
      <c r="D25" s="43"/>
      <c r="E25" s="43"/>
      <c r="F25" s="43"/>
      <c r="G25" s="43"/>
      <c r="H25" s="44"/>
      <c r="I25" s="44"/>
      <c r="J25" s="44"/>
      <c r="K25" s="44"/>
      <c r="L25" s="44"/>
      <c r="M25" s="44"/>
    </row>
    <row r="26" spans="1:14" ht="17.45" customHeight="1" x14ac:dyDescent="0.2">
      <c r="A26" s="60" t="s">
        <v>3722</v>
      </c>
    </row>
    <row r="27" spans="1:14" x14ac:dyDescent="0.2">
      <c r="A27" s="59" t="s">
        <v>3721</v>
      </c>
      <c r="B27" s="32" t="s">
        <v>63</v>
      </c>
      <c r="C27" s="59" t="s">
        <v>3720</v>
      </c>
    </row>
    <row r="28" spans="1:14" ht="17.45" customHeight="1" x14ac:dyDescent="0.2">
      <c r="A28" s="60" t="s">
        <v>3722</v>
      </c>
    </row>
    <row r="29" spans="1:14" x14ac:dyDescent="0.2">
      <c r="A29" s="59" t="s">
        <v>3721</v>
      </c>
      <c r="B29" s="33" t="s">
        <v>64</v>
      </c>
      <c r="C29" s="59" t="s">
        <v>3720</v>
      </c>
    </row>
    <row r="30" spans="1:14" ht="85.5" x14ac:dyDescent="0.2">
      <c r="A30" s="60" t="s">
        <v>3738</v>
      </c>
    </row>
  </sheetData>
  <hyperlinks>
    <hyperlink ref="B29" r:id="rId1" xr:uid="{00000000-0004-0000-0F00-000000000000}"/>
  </hyperlinks>
  <pageMargins left="0.7" right="0.7" top="0.75" bottom="0.75" header="0.3" footer="0.3"/>
  <pageSetup paperSize="9" orientation="portrait"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גיליון17"/>
  <dimension ref="A1:L52"/>
  <sheetViews>
    <sheetView showGridLines="0" rightToLeft="1" zoomScale="80" zoomScaleNormal="80" workbookViewId="0">
      <pane ySplit="10" topLeftCell="A11" activePane="bottomLeft" state="frozen"/>
      <selection pane="bottomLeft" activeCell="M2" sqref="M2:XFD52"/>
    </sheetView>
  </sheetViews>
  <sheetFormatPr defaultColWidth="0" defaultRowHeight="14.25" zeroHeight="1" x14ac:dyDescent="0.2"/>
  <cols>
    <col min="1" max="1" width="8.625" customWidth="1"/>
    <col min="2" max="2" width="43.625" bestFit="1" customWidth="1"/>
    <col min="3" max="3" width="20.5" bestFit="1" customWidth="1"/>
    <col min="4" max="11" width="16.25" customWidth="1"/>
    <col min="12" max="12" width="8.625" customWidth="1"/>
    <col min="13" max="16384" width="8.625" hidden="1"/>
  </cols>
  <sheetData>
    <row r="1" spans="1:12" ht="18" x14ac:dyDescent="0.25">
      <c r="A1" s="59" t="s">
        <v>3721</v>
      </c>
      <c r="B1" s="20" t="s">
        <v>36</v>
      </c>
      <c r="C1" s="20" t="s">
        <v>37</v>
      </c>
      <c r="D1" s="58" t="s">
        <v>3720</v>
      </c>
      <c r="E1" s="21"/>
      <c r="F1" s="21"/>
      <c r="G1" s="21"/>
      <c r="H1" s="21"/>
      <c r="I1" s="21"/>
      <c r="J1" s="21"/>
      <c r="K1" s="21"/>
    </row>
    <row r="2" spans="1:12" ht="18" x14ac:dyDescent="0.25">
      <c r="A2" s="59" t="s">
        <v>3721</v>
      </c>
      <c r="B2" s="20" t="s">
        <v>38</v>
      </c>
      <c r="C2" s="20" t="s">
        <v>39</v>
      </c>
      <c r="D2" s="58" t="s">
        <v>3720</v>
      </c>
      <c r="E2" s="21"/>
      <c r="F2" s="21"/>
      <c r="G2" s="21"/>
      <c r="H2" s="21"/>
      <c r="I2" s="21"/>
      <c r="J2" s="21"/>
      <c r="K2" s="21"/>
    </row>
    <row r="3" spans="1:12" ht="18" x14ac:dyDescent="0.25">
      <c r="A3" s="59" t="s">
        <v>3721</v>
      </c>
      <c r="B3" s="20" t="s">
        <v>40</v>
      </c>
      <c r="C3" s="20" t="s">
        <v>3709</v>
      </c>
      <c r="D3" s="58" t="s">
        <v>3720</v>
      </c>
      <c r="E3" s="21"/>
      <c r="F3" s="21"/>
      <c r="G3" s="21"/>
      <c r="H3" s="21"/>
      <c r="I3" s="21"/>
      <c r="J3" s="21"/>
      <c r="K3" s="21"/>
    </row>
    <row r="4" spans="1:12" ht="18" x14ac:dyDescent="0.25">
      <c r="A4" s="59" t="s">
        <v>3721</v>
      </c>
      <c r="B4" s="20" t="s">
        <v>41</v>
      </c>
      <c r="C4" s="20">
        <v>214</v>
      </c>
      <c r="D4" s="58" t="s">
        <v>3720</v>
      </c>
      <c r="E4" s="21"/>
      <c r="F4" s="21"/>
      <c r="G4" s="21"/>
      <c r="H4" s="21"/>
      <c r="I4" s="21"/>
      <c r="J4" s="21"/>
      <c r="K4" s="21"/>
    </row>
    <row r="5" spans="1:12" ht="17.45" customHeight="1" x14ac:dyDescent="0.55000000000000004">
      <c r="A5" s="60" t="s">
        <v>3722</v>
      </c>
      <c r="B5" s="24"/>
      <c r="C5" s="24"/>
      <c r="D5" s="24"/>
      <c r="E5" s="24"/>
      <c r="F5" s="24"/>
      <c r="G5" s="24"/>
      <c r="H5" s="24"/>
      <c r="I5" s="24"/>
      <c r="J5" s="24"/>
      <c r="K5" s="24"/>
    </row>
    <row r="6" spans="1:12" ht="30" x14ac:dyDescent="0.2">
      <c r="A6" s="59" t="s">
        <v>3721</v>
      </c>
      <c r="B6" s="45" t="s">
        <v>1956</v>
      </c>
      <c r="C6" s="61" t="s">
        <v>3720</v>
      </c>
      <c r="D6" s="23"/>
      <c r="E6" s="23"/>
      <c r="F6" s="23"/>
      <c r="G6" s="23"/>
      <c r="H6" s="23"/>
      <c r="I6" s="23"/>
      <c r="J6" s="23"/>
      <c r="K6" s="23"/>
    </row>
    <row r="7" spans="1:12" ht="30" x14ac:dyDescent="0.2">
      <c r="A7" s="59" t="s">
        <v>3721</v>
      </c>
      <c r="B7" s="45" t="s">
        <v>2080</v>
      </c>
      <c r="C7" s="61" t="s">
        <v>3720</v>
      </c>
      <c r="D7" s="23"/>
      <c r="E7" s="23"/>
      <c r="F7" s="23"/>
      <c r="G7" s="23"/>
      <c r="H7" s="23"/>
      <c r="I7" s="23"/>
      <c r="J7" s="23"/>
      <c r="K7" s="23"/>
    </row>
    <row r="8" spans="1:12" ht="30" x14ac:dyDescent="0.2">
      <c r="A8" s="59" t="s">
        <v>3721</v>
      </c>
      <c r="B8" s="45" t="s">
        <v>1863</v>
      </c>
      <c r="C8" s="25" t="s">
        <v>65</v>
      </c>
      <c r="D8" s="25" t="s">
        <v>68</v>
      </c>
      <c r="E8" s="25" t="s">
        <v>132</v>
      </c>
      <c r="F8" s="25" t="s">
        <v>133</v>
      </c>
      <c r="G8" s="25" t="s">
        <v>134</v>
      </c>
      <c r="H8" s="25" t="s">
        <v>0</v>
      </c>
      <c r="I8" s="25" t="s">
        <v>135</v>
      </c>
      <c r="J8" s="25" t="s">
        <v>120</v>
      </c>
      <c r="K8" s="25" t="s">
        <v>121</v>
      </c>
      <c r="L8" s="59" t="s">
        <v>3720</v>
      </c>
    </row>
    <row r="9" spans="1:12" ht="28.5" x14ac:dyDescent="0.2">
      <c r="A9" s="59" t="s">
        <v>3721</v>
      </c>
      <c r="B9" s="64" t="s">
        <v>3721</v>
      </c>
      <c r="C9" s="75" t="s">
        <v>3721</v>
      </c>
      <c r="D9" s="75" t="s">
        <v>3721</v>
      </c>
      <c r="E9" s="47" t="s">
        <v>249</v>
      </c>
      <c r="F9" s="47" t="s">
        <v>251</v>
      </c>
      <c r="G9" s="75" t="s">
        <v>3721</v>
      </c>
      <c r="H9" s="47" t="s">
        <v>43</v>
      </c>
      <c r="I9" s="47" t="s">
        <v>44</v>
      </c>
      <c r="J9" s="47" t="s">
        <v>44</v>
      </c>
      <c r="K9" s="47" t="s">
        <v>44</v>
      </c>
      <c r="L9" s="59" t="s">
        <v>3720</v>
      </c>
    </row>
    <row r="10" spans="1:12" x14ac:dyDescent="0.2">
      <c r="A10" s="59" t="s">
        <v>3721</v>
      </c>
      <c r="B10" s="66" t="s">
        <v>3721</v>
      </c>
      <c r="C10" s="47" t="s">
        <v>45</v>
      </c>
      <c r="D10" s="47" t="s">
        <v>122</v>
      </c>
      <c r="E10" s="47" t="s">
        <v>123</v>
      </c>
      <c r="F10" s="47" t="s">
        <v>124</v>
      </c>
      <c r="G10" s="47" t="s">
        <v>125</v>
      </c>
      <c r="H10" s="47" t="s">
        <v>126</v>
      </c>
      <c r="I10" s="47" t="s">
        <v>127</v>
      </c>
      <c r="J10" s="47" t="s">
        <v>128</v>
      </c>
      <c r="K10" s="47" t="s">
        <v>129</v>
      </c>
      <c r="L10" s="59" t="s">
        <v>3720</v>
      </c>
    </row>
    <row r="11" spans="1:12" ht="15" x14ac:dyDescent="0.25">
      <c r="A11" s="59" t="s">
        <v>3721</v>
      </c>
      <c r="B11" s="14" t="s">
        <v>2079</v>
      </c>
      <c r="C11" s="67" t="s">
        <v>3721</v>
      </c>
      <c r="D11" s="67" t="s">
        <v>3721</v>
      </c>
      <c r="E11" s="67" t="s">
        <v>3721</v>
      </c>
      <c r="F11" s="76" t="s">
        <v>3721</v>
      </c>
      <c r="G11" s="76" t="s">
        <v>3721</v>
      </c>
      <c r="H11" s="15">
        <v>174533.28756000003</v>
      </c>
      <c r="I11" s="68" t="s">
        <v>3721</v>
      </c>
      <c r="J11" s="42">
        <v>1</v>
      </c>
      <c r="K11" s="42">
        <v>5.0145892592119969E-2</v>
      </c>
      <c r="L11" s="59" t="s">
        <v>3720</v>
      </c>
    </row>
    <row r="12" spans="1:12" ht="15" x14ac:dyDescent="0.25">
      <c r="A12" s="59" t="s">
        <v>3721</v>
      </c>
      <c r="B12" s="6" t="s">
        <v>2043</v>
      </c>
      <c r="C12" s="69" t="s">
        <v>3721</v>
      </c>
      <c r="D12" s="69" t="s">
        <v>3721</v>
      </c>
      <c r="E12" s="69" t="s">
        <v>3721</v>
      </c>
      <c r="F12" s="77" t="s">
        <v>3721</v>
      </c>
      <c r="G12" s="77" t="s">
        <v>3721</v>
      </c>
      <c r="H12" s="36">
        <v>119.65470000000002</v>
      </c>
      <c r="I12" s="70" t="s">
        <v>3721</v>
      </c>
      <c r="J12" s="35">
        <v>6.8556950752942086E-4</v>
      </c>
      <c r="K12" s="35">
        <v>3.4378494889002921E-5</v>
      </c>
      <c r="L12" s="59" t="s">
        <v>3720</v>
      </c>
    </row>
    <row r="13" spans="1:12" ht="15" x14ac:dyDescent="0.25">
      <c r="A13" s="59" t="s">
        <v>3721</v>
      </c>
      <c r="B13" s="7" t="s">
        <v>2044</v>
      </c>
      <c r="C13" s="71" t="s">
        <v>3721</v>
      </c>
      <c r="D13" s="71" t="s">
        <v>3721</v>
      </c>
      <c r="E13" s="71" t="s">
        <v>3721</v>
      </c>
      <c r="F13" s="78" t="s">
        <v>3721</v>
      </c>
      <c r="G13" s="78" t="s">
        <v>3721</v>
      </c>
      <c r="H13" s="8">
        <v>119.65470000000002</v>
      </c>
      <c r="I13" s="72" t="s">
        <v>3721</v>
      </c>
      <c r="J13" s="37">
        <v>6.8556950752942086E-4</v>
      </c>
      <c r="K13" s="37">
        <v>3.4378494889002921E-5</v>
      </c>
      <c r="L13" s="59" t="s">
        <v>3720</v>
      </c>
    </row>
    <row r="14" spans="1:12" ht="15" x14ac:dyDescent="0.25">
      <c r="A14" s="59" t="s">
        <v>3721</v>
      </c>
      <c r="B14" s="9" t="s">
        <v>2045</v>
      </c>
      <c r="C14" s="3" t="s">
        <v>2046</v>
      </c>
      <c r="D14" s="3" t="s">
        <v>51</v>
      </c>
      <c r="E14" s="3" t="s">
        <v>2047</v>
      </c>
      <c r="F14" s="8">
        <v>14442.83</v>
      </c>
      <c r="G14" s="8">
        <v>81.530953999999994</v>
      </c>
      <c r="H14" s="8">
        <v>45.029040000000002</v>
      </c>
      <c r="I14" s="37">
        <v>7.9971373200442963E-3</v>
      </c>
      <c r="J14" s="37">
        <v>2.579968591064337E-4</v>
      </c>
      <c r="K14" s="37">
        <v>1.2937482785855532E-5</v>
      </c>
      <c r="L14" s="59" t="s">
        <v>3720</v>
      </c>
    </row>
    <row r="15" spans="1:12" ht="15" x14ac:dyDescent="0.25">
      <c r="A15" s="59" t="s">
        <v>3721</v>
      </c>
      <c r="B15" s="9" t="s">
        <v>2048</v>
      </c>
      <c r="C15" s="3" t="s">
        <v>2049</v>
      </c>
      <c r="D15" s="3" t="s">
        <v>51</v>
      </c>
      <c r="E15" s="3" t="s">
        <v>2047</v>
      </c>
      <c r="F15" s="8">
        <v>19515.080000000002</v>
      </c>
      <c r="G15" s="8">
        <v>100</v>
      </c>
      <c r="H15" s="8">
        <v>74.625660000000011</v>
      </c>
      <c r="I15" s="37">
        <v>8.8173861967694566E-3</v>
      </c>
      <c r="J15" s="37">
        <v>4.2757264842298716E-4</v>
      </c>
      <c r="K15" s="37">
        <v>2.1441012103147386E-5</v>
      </c>
      <c r="L15" s="59" t="s">
        <v>3720</v>
      </c>
    </row>
    <row r="16" spans="1:12" ht="17.45" customHeight="1" x14ac:dyDescent="0.2">
      <c r="A16" s="60" t="s">
        <v>3722</v>
      </c>
      <c r="B16" s="40"/>
      <c r="C16" s="41"/>
      <c r="D16" s="41"/>
      <c r="E16" s="41"/>
      <c r="F16" s="12"/>
      <c r="G16" s="12"/>
      <c r="H16" s="12"/>
      <c r="I16" s="12"/>
      <c r="J16" s="12"/>
      <c r="K16" s="12"/>
    </row>
    <row r="17" spans="1:12" ht="15" x14ac:dyDescent="0.25">
      <c r="A17" s="59" t="s">
        <v>3721</v>
      </c>
      <c r="B17" s="7" t="s">
        <v>2050</v>
      </c>
      <c r="C17" s="71" t="s">
        <v>3721</v>
      </c>
      <c r="D17" s="71" t="s">
        <v>3721</v>
      </c>
      <c r="E17" s="71" t="s">
        <v>3721</v>
      </c>
      <c r="F17" s="78" t="s">
        <v>3721</v>
      </c>
      <c r="G17" s="78" t="s">
        <v>3721</v>
      </c>
      <c r="H17" s="8">
        <v>0</v>
      </c>
      <c r="I17" s="72" t="s">
        <v>3721</v>
      </c>
      <c r="J17" s="37">
        <v>0</v>
      </c>
      <c r="K17" s="37">
        <v>0</v>
      </c>
      <c r="L17" s="59" t="s">
        <v>3720</v>
      </c>
    </row>
    <row r="18" spans="1:12" ht="15" x14ac:dyDescent="0.25">
      <c r="A18" s="59" t="s">
        <v>3721</v>
      </c>
      <c r="B18" s="79" t="s">
        <v>3721</v>
      </c>
      <c r="C18" s="74" t="s">
        <v>3721</v>
      </c>
      <c r="D18" s="3" t="s">
        <v>86</v>
      </c>
      <c r="E18" s="3" t="s">
        <v>86</v>
      </c>
      <c r="F18" s="8">
        <v>0</v>
      </c>
      <c r="G18" s="8">
        <v>0</v>
      </c>
      <c r="H18" s="8">
        <v>0</v>
      </c>
      <c r="I18" s="37">
        <v>0</v>
      </c>
      <c r="J18" s="37">
        <v>0</v>
      </c>
      <c r="K18" s="37">
        <v>0</v>
      </c>
      <c r="L18" s="59" t="s">
        <v>3720</v>
      </c>
    </row>
    <row r="19" spans="1:12" ht="17.45" customHeight="1" x14ac:dyDescent="0.2">
      <c r="A19" s="60" t="s">
        <v>3722</v>
      </c>
      <c r="B19" s="40"/>
      <c r="C19" s="41"/>
      <c r="D19" s="41"/>
      <c r="E19" s="41"/>
      <c r="F19" s="12"/>
      <c r="G19" s="12"/>
      <c r="H19" s="12"/>
      <c r="I19" s="12"/>
      <c r="J19" s="12"/>
      <c r="K19" s="12"/>
    </row>
    <row r="20" spans="1:12" ht="15" x14ac:dyDescent="0.25">
      <c r="A20" s="59" t="s">
        <v>3721</v>
      </c>
      <c r="B20" s="7" t="s">
        <v>2051</v>
      </c>
      <c r="C20" s="71" t="s">
        <v>3721</v>
      </c>
      <c r="D20" s="71" t="s">
        <v>3721</v>
      </c>
      <c r="E20" s="71" t="s">
        <v>3721</v>
      </c>
      <c r="F20" s="78" t="s">
        <v>3721</v>
      </c>
      <c r="G20" s="78" t="s">
        <v>3721</v>
      </c>
      <c r="H20" s="8">
        <v>0</v>
      </c>
      <c r="I20" s="72" t="s">
        <v>3721</v>
      </c>
      <c r="J20" s="37">
        <v>0</v>
      </c>
      <c r="K20" s="37">
        <v>0</v>
      </c>
      <c r="L20" s="59" t="s">
        <v>3720</v>
      </c>
    </row>
    <row r="21" spans="1:12" ht="15" x14ac:dyDescent="0.25">
      <c r="A21" s="59" t="s">
        <v>3721</v>
      </c>
      <c r="B21" s="79" t="s">
        <v>3721</v>
      </c>
      <c r="C21" s="74" t="s">
        <v>3721</v>
      </c>
      <c r="D21" s="3" t="s">
        <v>86</v>
      </c>
      <c r="E21" s="3" t="s">
        <v>86</v>
      </c>
      <c r="F21" s="8">
        <v>0</v>
      </c>
      <c r="G21" s="8">
        <v>0</v>
      </c>
      <c r="H21" s="8">
        <v>0</v>
      </c>
      <c r="I21" s="37">
        <v>0</v>
      </c>
      <c r="J21" s="37">
        <v>0</v>
      </c>
      <c r="K21" s="37">
        <v>0</v>
      </c>
      <c r="L21" s="59" t="s">
        <v>3720</v>
      </c>
    </row>
    <row r="22" spans="1:12" ht="17.45" customHeight="1" x14ac:dyDescent="0.2">
      <c r="A22" s="60" t="s">
        <v>3722</v>
      </c>
      <c r="B22" s="40"/>
      <c r="C22" s="41"/>
      <c r="D22" s="41"/>
      <c r="E22" s="41"/>
      <c r="F22" s="12"/>
      <c r="G22" s="12"/>
      <c r="H22" s="12"/>
      <c r="I22" s="12"/>
      <c r="J22" s="12"/>
      <c r="K22" s="12"/>
    </row>
    <row r="23" spans="1:12" ht="15" x14ac:dyDescent="0.25">
      <c r="A23" s="59" t="s">
        <v>3721</v>
      </c>
      <c r="B23" s="7" t="s">
        <v>2052</v>
      </c>
      <c r="C23" s="71" t="s">
        <v>3721</v>
      </c>
      <c r="D23" s="71" t="s">
        <v>3721</v>
      </c>
      <c r="E23" s="71" t="s">
        <v>3721</v>
      </c>
      <c r="F23" s="78" t="s">
        <v>3721</v>
      </c>
      <c r="G23" s="78" t="s">
        <v>3721</v>
      </c>
      <c r="H23" s="8">
        <v>0</v>
      </c>
      <c r="I23" s="72" t="s">
        <v>3721</v>
      </c>
      <c r="J23" s="37">
        <v>0</v>
      </c>
      <c r="K23" s="37">
        <v>0</v>
      </c>
      <c r="L23" s="59" t="s">
        <v>3720</v>
      </c>
    </row>
    <row r="24" spans="1:12" ht="15" x14ac:dyDescent="0.25">
      <c r="A24" s="59" t="s">
        <v>3721</v>
      </c>
      <c r="B24" s="79" t="s">
        <v>3721</v>
      </c>
      <c r="C24" s="74" t="s">
        <v>3721</v>
      </c>
      <c r="D24" s="3" t="s">
        <v>86</v>
      </c>
      <c r="E24" s="3" t="s">
        <v>86</v>
      </c>
      <c r="F24" s="8">
        <v>0</v>
      </c>
      <c r="G24" s="8">
        <v>0</v>
      </c>
      <c r="H24" s="8">
        <v>0</v>
      </c>
      <c r="I24" s="37">
        <v>0</v>
      </c>
      <c r="J24" s="37">
        <v>0</v>
      </c>
      <c r="K24" s="37">
        <v>0</v>
      </c>
      <c r="L24" s="59" t="s">
        <v>3720</v>
      </c>
    </row>
    <row r="25" spans="1:12" ht="17.45" customHeight="1" x14ac:dyDescent="0.2">
      <c r="A25" s="60" t="s">
        <v>3722</v>
      </c>
      <c r="B25" s="40"/>
      <c r="C25" s="41"/>
      <c r="D25" s="41"/>
      <c r="E25" s="41"/>
      <c r="F25" s="12"/>
      <c r="G25" s="12"/>
      <c r="H25" s="12"/>
      <c r="I25" s="12"/>
      <c r="J25" s="12"/>
      <c r="K25" s="12"/>
    </row>
    <row r="26" spans="1:12" ht="15" x14ac:dyDescent="0.25">
      <c r="A26" s="59" t="s">
        <v>3721</v>
      </c>
      <c r="B26" s="13" t="s">
        <v>2053</v>
      </c>
      <c r="C26" s="71" t="s">
        <v>3721</v>
      </c>
      <c r="D26" s="71" t="s">
        <v>3721</v>
      </c>
      <c r="E26" s="71" t="s">
        <v>3721</v>
      </c>
      <c r="F26" s="78" t="s">
        <v>3721</v>
      </c>
      <c r="G26" s="78" t="s">
        <v>3721</v>
      </c>
      <c r="H26" s="8">
        <v>174413.63286000001</v>
      </c>
      <c r="I26" s="72" t="s">
        <v>3721</v>
      </c>
      <c r="J26" s="37">
        <v>0.99931443049247048</v>
      </c>
      <c r="K26" s="37">
        <v>5.0111514097230962E-2</v>
      </c>
      <c r="L26" s="59" t="s">
        <v>3720</v>
      </c>
    </row>
    <row r="27" spans="1:12" ht="15" x14ac:dyDescent="0.25">
      <c r="A27" s="59" t="s">
        <v>3721</v>
      </c>
      <c r="B27" s="7" t="s">
        <v>2044</v>
      </c>
      <c r="C27" s="71" t="s">
        <v>3721</v>
      </c>
      <c r="D27" s="71" t="s">
        <v>3721</v>
      </c>
      <c r="E27" s="71" t="s">
        <v>3721</v>
      </c>
      <c r="F27" s="78" t="s">
        <v>3721</v>
      </c>
      <c r="G27" s="78" t="s">
        <v>3721</v>
      </c>
      <c r="H27" s="8">
        <v>0</v>
      </c>
      <c r="I27" s="72" t="s">
        <v>3721</v>
      </c>
      <c r="J27" s="37">
        <v>0</v>
      </c>
      <c r="K27" s="37">
        <v>0</v>
      </c>
      <c r="L27" s="59" t="s">
        <v>3720</v>
      </c>
    </row>
    <row r="28" spans="1:12" ht="15" x14ac:dyDescent="0.25">
      <c r="A28" s="59" t="s">
        <v>3721</v>
      </c>
      <c r="B28" s="79" t="s">
        <v>3721</v>
      </c>
      <c r="C28" s="74" t="s">
        <v>3721</v>
      </c>
      <c r="D28" s="3" t="s">
        <v>86</v>
      </c>
      <c r="E28" s="3" t="s">
        <v>86</v>
      </c>
      <c r="F28" s="8">
        <v>0</v>
      </c>
      <c r="G28" s="8">
        <v>0</v>
      </c>
      <c r="H28" s="8">
        <v>0</v>
      </c>
      <c r="I28" s="37">
        <v>0</v>
      </c>
      <c r="J28" s="37">
        <v>0</v>
      </c>
      <c r="K28" s="37">
        <v>0</v>
      </c>
      <c r="L28" s="59" t="s">
        <v>3720</v>
      </c>
    </row>
    <row r="29" spans="1:12" ht="17.45" customHeight="1" x14ac:dyDescent="0.2">
      <c r="A29" s="60" t="s">
        <v>3722</v>
      </c>
      <c r="B29" s="40"/>
      <c r="C29" s="41"/>
      <c r="D29" s="41"/>
      <c r="E29" s="41"/>
      <c r="F29" s="12"/>
      <c r="G29" s="12"/>
      <c r="H29" s="12"/>
      <c r="I29" s="12"/>
      <c r="J29" s="12"/>
      <c r="K29" s="12"/>
    </row>
    <row r="30" spans="1:12" ht="15" x14ac:dyDescent="0.25">
      <c r="A30" s="59" t="s">
        <v>3721</v>
      </c>
      <c r="B30" s="7" t="s">
        <v>2050</v>
      </c>
      <c r="C30" s="71" t="s">
        <v>3721</v>
      </c>
      <c r="D30" s="71" t="s">
        <v>3721</v>
      </c>
      <c r="E30" s="71" t="s">
        <v>3721</v>
      </c>
      <c r="F30" s="78" t="s">
        <v>3721</v>
      </c>
      <c r="G30" s="78" t="s">
        <v>3721</v>
      </c>
      <c r="H30" s="8">
        <v>0</v>
      </c>
      <c r="I30" s="72" t="s">
        <v>3721</v>
      </c>
      <c r="J30" s="37">
        <v>0</v>
      </c>
      <c r="K30" s="37">
        <v>0</v>
      </c>
      <c r="L30" s="59" t="s">
        <v>3720</v>
      </c>
    </row>
    <row r="31" spans="1:12" ht="15" x14ac:dyDescent="0.25">
      <c r="A31" s="59" t="s">
        <v>3721</v>
      </c>
      <c r="B31" s="79" t="s">
        <v>3721</v>
      </c>
      <c r="C31" s="74" t="s">
        <v>3721</v>
      </c>
      <c r="D31" s="3" t="s">
        <v>86</v>
      </c>
      <c r="E31" s="3" t="s">
        <v>86</v>
      </c>
      <c r="F31" s="8">
        <v>0</v>
      </c>
      <c r="G31" s="8">
        <v>0</v>
      </c>
      <c r="H31" s="8">
        <v>0</v>
      </c>
      <c r="I31" s="37">
        <v>0</v>
      </c>
      <c r="J31" s="37">
        <v>0</v>
      </c>
      <c r="K31" s="37">
        <v>0</v>
      </c>
      <c r="L31" s="59" t="s">
        <v>3720</v>
      </c>
    </row>
    <row r="32" spans="1:12" ht="17.45" customHeight="1" x14ac:dyDescent="0.2">
      <c r="A32" s="60" t="s">
        <v>3722</v>
      </c>
      <c r="B32" s="40"/>
      <c r="C32" s="41"/>
      <c r="D32" s="41"/>
      <c r="E32" s="41"/>
      <c r="F32" s="12"/>
      <c r="G32" s="12"/>
      <c r="H32" s="12"/>
      <c r="I32" s="12"/>
      <c r="J32" s="12"/>
      <c r="K32" s="12"/>
    </row>
    <row r="33" spans="1:12" ht="15" x14ac:dyDescent="0.25">
      <c r="A33" s="59" t="s">
        <v>3721</v>
      </c>
      <c r="B33" s="7" t="s">
        <v>2051</v>
      </c>
      <c r="C33" s="71" t="s">
        <v>3721</v>
      </c>
      <c r="D33" s="71" t="s">
        <v>3721</v>
      </c>
      <c r="E33" s="71" t="s">
        <v>3721</v>
      </c>
      <c r="F33" s="78" t="s">
        <v>3721</v>
      </c>
      <c r="G33" s="78" t="s">
        <v>3721</v>
      </c>
      <c r="H33" s="8">
        <v>0</v>
      </c>
      <c r="I33" s="72" t="s">
        <v>3721</v>
      </c>
      <c r="J33" s="37">
        <v>0</v>
      </c>
      <c r="K33" s="37">
        <v>0</v>
      </c>
      <c r="L33" s="59" t="s">
        <v>3720</v>
      </c>
    </row>
    <row r="34" spans="1:12" ht="15" x14ac:dyDescent="0.25">
      <c r="A34" s="59" t="s">
        <v>3721</v>
      </c>
      <c r="B34" s="79" t="s">
        <v>3721</v>
      </c>
      <c r="C34" s="74" t="s">
        <v>3721</v>
      </c>
      <c r="D34" s="3" t="s">
        <v>86</v>
      </c>
      <c r="E34" s="3" t="s">
        <v>86</v>
      </c>
      <c r="F34" s="8">
        <v>0</v>
      </c>
      <c r="G34" s="8">
        <v>0</v>
      </c>
      <c r="H34" s="8">
        <v>0</v>
      </c>
      <c r="I34" s="37">
        <v>0</v>
      </c>
      <c r="J34" s="37">
        <v>0</v>
      </c>
      <c r="K34" s="37">
        <v>0</v>
      </c>
      <c r="L34" s="59" t="s">
        <v>3720</v>
      </c>
    </row>
    <row r="35" spans="1:12" ht="17.45" customHeight="1" x14ac:dyDescent="0.2">
      <c r="A35" s="60" t="s">
        <v>3722</v>
      </c>
      <c r="B35" s="40"/>
      <c r="C35" s="41"/>
      <c r="D35" s="41"/>
      <c r="E35" s="41"/>
      <c r="F35" s="12"/>
      <c r="G35" s="12"/>
      <c r="H35" s="12"/>
      <c r="I35" s="12"/>
      <c r="J35" s="12"/>
      <c r="K35" s="12"/>
    </row>
    <row r="36" spans="1:12" ht="15" x14ac:dyDescent="0.25">
      <c r="A36" s="59" t="s">
        <v>3721</v>
      </c>
      <c r="B36" s="7" t="s">
        <v>2052</v>
      </c>
      <c r="C36" s="71" t="s">
        <v>3721</v>
      </c>
      <c r="D36" s="71" t="s">
        <v>3721</v>
      </c>
      <c r="E36" s="71" t="s">
        <v>3721</v>
      </c>
      <c r="F36" s="78" t="s">
        <v>3721</v>
      </c>
      <c r="G36" s="78" t="s">
        <v>3721</v>
      </c>
      <c r="H36" s="8">
        <v>174413.63286000001</v>
      </c>
      <c r="I36" s="72" t="s">
        <v>3721</v>
      </c>
      <c r="J36" s="37">
        <v>0.99931443049247048</v>
      </c>
      <c r="K36" s="37">
        <v>5.0111514097230962E-2</v>
      </c>
      <c r="L36" s="59" t="s">
        <v>3720</v>
      </c>
    </row>
    <row r="37" spans="1:12" ht="15" x14ac:dyDescent="0.25">
      <c r="A37" s="59" t="s">
        <v>3721</v>
      </c>
      <c r="B37" s="9" t="s">
        <v>2054</v>
      </c>
      <c r="C37" s="3" t="s">
        <v>2055</v>
      </c>
      <c r="D37" s="3" t="s">
        <v>51</v>
      </c>
      <c r="E37" s="3" t="s">
        <v>2056</v>
      </c>
      <c r="F37" s="8">
        <v>1644522.52</v>
      </c>
      <c r="G37" s="8">
        <v>131.59881300000001</v>
      </c>
      <c r="H37" s="8">
        <v>8275.7941699999992</v>
      </c>
      <c r="I37" s="37">
        <v>9.0164997974888676E-4</v>
      </c>
      <c r="J37" s="37">
        <v>4.7416709360700006E-2</v>
      </c>
      <c r="K37" s="37">
        <v>2.3777532146734321E-3</v>
      </c>
      <c r="L37" s="59" t="s">
        <v>3720</v>
      </c>
    </row>
    <row r="38" spans="1:12" ht="15" x14ac:dyDescent="0.25">
      <c r="A38" s="59" t="s">
        <v>3721</v>
      </c>
      <c r="B38" s="9" t="s">
        <v>2057</v>
      </c>
      <c r="C38" s="3" t="s">
        <v>2058</v>
      </c>
      <c r="D38" s="3" t="s">
        <v>49</v>
      </c>
      <c r="E38" s="3" t="s">
        <v>2059</v>
      </c>
      <c r="F38" s="8">
        <v>19456580.899999999</v>
      </c>
      <c r="G38" s="8">
        <v>99.970056</v>
      </c>
      <c r="H38" s="8">
        <v>78835.854359999998</v>
      </c>
      <c r="I38" s="37">
        <v>3.4323257470649175E-2</v>
      </c>
      <c r="J38" s="37">
        <v>0.45169523511609938</v>
      </c>
      <c r="K38" s="37">
        <v>2.2650660744504295E-2</v>
      </c>
      <c r="L38" s="59" t="s">
        <v>3720</v>
      </c>
    </row>
    <row r="39" spans="1:12" ht="15" x14ac:dyDescent="0.25">
      <c r="A39" s="59" t="s">
        <v>3721</v>
      </c>
      <c r="B39" s="9" t="s">
        <v>2060</v>
      </c>
      <c r="C39" s="3" t="s">
        <v>2061</v>
      </c>
      <c r="D39" s="3" t="s">
        <v>49</v>
      </c>
      <c r="E39" s="3" t="s">
        <v>2062</v>
      </c>
      <c r="F39" s="8">
        <v>13493154.18</v>
      </c>
      <c r="G39" s="8">
        <v>99.977604999999997</v>
      </c>
      <c r="H39" s="8">
        <v>54676.855579999996</v>
      </c>
      <c r="I39" s="37">
        <v>0.18980079465853084</v>
      </c>
      <c r="J39" s="37">
        <v>0.31327465576561436</v>
      </c>
      <c r="K39" s="37">
        <v>1.5709437239855854E-2</v>
      </c>
      <c r="L39" s="59" t="s">
        <v>3720</v>
      </c>
    </row>
    <row r="40" spans="1:12" ht="15" x14ac:dyDescent="0.25">
      <c r="A40" s="59" t="s">
        <v>3721</v>
      </c>
      <c r="B40" s="9" t="s">
        <v>2063</v>
      </c>
      <c r="C40" s="3" t="s">
        <v>2064</v>
      </c>
      <c r="D40" s="3" t="s">
        <v>51</v>
      </c>
      <c r="E40" s="3" t="s">
        <v>2065</v>
      </c>
      <c r="F40" s="8">
        <v>813670</v>
      </c>
      <c r="G40" s="8">
        <v>100</v>
      </c>
      <c r="H40" s="8">
        <v>3111.47408</v>
      </c>
      <c r="I40" s="37">
        <v>2.3247714239218857E-3</v>
      </c>
      <c r="J40" s="37">
        <v>1.7827396272074206E-2</v>
      </c>
      <c r="K40" s="37">
        <v>8.9397069865659309E-4</v>
      </c>
      <c r="L40" s="59" t="s">
        <v>3720</v>
      </c>
    </row>
    <row r="41" spans="1:12" ht="15" x14ac:dyDescent="0.25">
      <c r="A41" s="59" t="s">
        <v>3721</v>
      </c>
      <c r="B41" s="9" t="s">
        <v>2066</v>
      </c>
      <c r="C41" s="3" t="s">
        <v>2067</v>
      </c>
      <c r="D41" s="3" t="s">
        <v>51</v>
      </c>
      <c r="E41" s="3" t="s">
        <v>2068</v>
      </c>
      <c r="F41" s="8">
        <v>2679875</v>
      </c>
      <c r="G41" s="8">
        <v>91.965551000000005</v>
      </c>
      <c r="H41" s="8">
        <v>9424.4843599999986</v>
      </c>
      <c r="I41" s="37">
        <v>3.0627142857142856E-2</v>
      </c>
      <c r="J41" s="37">
        <v>5.3998205681882343E-2</v>
      </c>
      <c r="K41" s="37">
        <v>2.7077882222908741E-3</v>
      </c>
      <c r="L41" s="59" t="s">
        <v>3720</v>
      </c>
    </row>
    <row r="42" spans="1:12" ht="15" x14ac:dyDescent="0.25">
      <c r="A42" s="59" t="s">
        <v>3721</v>
      </c>
      <c r="B42" s="9" t="s">
        <v>2069</v>
      </c>
      <c r="C42" s="3" t="s">
        <v>2070</v>
      </c>
      <c r="D42" s="3" t="s">
        <v>51</v>
      </c>
      <c r="E42" s="3" t="s">
        <v>2071</v>
      </c>
      <c r="F42" s="8">
        <v>3618209.73</v>
      </c>
      <c r="G42" s="8">
        <v>107.04427</v>
      </c>
      <c r="H42" s="8">
        <v>14810.6816</v>
      </c>
      <c r="I42" s="37">
        <v>0.41370499946889211</v>
      </c>
      <c r="J42" s="37">
        <v>8.4858778557691875E-2</v>
      </c>
      <c r="K42" s="37">
        <v>4.2553191950525093E-3</v>
      </c>
      <c r="L42" s="59" t="s">
        <v>3720</v>
      </c>
    </row>
    <row r="43" spans="1:12" ht="15" x14ac:dyDescent="0.25">
      <c r="A43" s="59" t="s">
        <v>3721</v>
      </c>
      <c r="B43" s="9" t="s">
        <v>2072</v>
      </c>
      <c r="C43" s="3" t="s">
        <v>2073</v>
      </c>
      <c r="D43" s="3" t="s">
        <v>51</v>
      </c>
      <c r="E43" s="3" t="s">
        <v>2074</v>
      </c>
      <c r="F43" s="8">
        <v>943816.46</v>
      </c>
      <c r="G43" s="8">
        <v>98.284816000000006</v>
      </c>
      <c r="H43" s="8">
        <v>3547.2505000000001</v>
      </c>
      <c r="I43" s="37">
        <v>2.233214284983398E-2</v>
      </c>
      <c r="J43" s="37">
        <v>2.0324206055996896E-2</v>
      </c>
      <c r="K43" s="37">
        <v>1.0191754539041345E-3</v>
      </c>
      <c r="L43" s="59" t="s">
        <v>3720</v>
      </c>
    </row>
    <row r="44" spans="1:12" ht="15" x14ac:dyDescent="0.25">
      <c r="A44" s="59" t="s">
        <v>3721</v>
      </c>
      <c r="B44" s="9" t="s">
        <v>2075</v>
      </c>
      <c r="C44" s="3" t="s">
        <v>2076</v>
      </c>
      <c r="D44" s="3" t="s">
        <v>51</v>
      </c>
      <c r="E44" s="3" t="s">
        <v>1935</v>
      </c>
      <c r="F44" s="8">
        <v>189737.45</v>
      </c>
      <c r="G44" s="8">
        <v>100</v>
      </c>
      <c r="H44" s="8">
        <v>725.55600000000004</v>
      </c>
      <c r="I44" s="37">
        <v>1.0423635469804077E-3</v>
      </c>
      <c r="J44" s="37">
        <v>4.1571210291364777E-3</v>
      </c>
      <c r="K44" s="37">
        <v>2.08462544619521E-4</v>
      </c>
      <c r="L44" s="59" t="s">
        <v>3720</v>
      </c>
    </row>
    <row r="45" spans="1:12" ht="15" x14ac:dyDescent="0.25">
      <c r="A45" s="59" t="s">
        <v>3721</v>
      </c>
      <c r="B45" s="9" t="s">
        <v>2077</v>
      </c>
      <c r="C45" s="3" t="s">
        <v>2078</v>
      </c>
      <c r="D45" s="3" t="s">
        <v>51</v>
      </c>
      <c r="E45" s="3" t="s">
        <v>1935</v>
      </c>
      <c r="F45" s="8">
        <v>262992.21000000002</v>
      </c>
      <c r="G45" s="8">
        <v>100</v>
      </c>
      <c r="H45" s="8">
        <v>1005.6822099999999</v>
      </c>
      <c r="I45" s="37">
        <v>9.2004421221297578E-4</v>
      </c>
      <c r="J45" s="37">
        <v>5.7621226532747942E-3</v>
      </c>
      <c r="K45" s="37">
        <v>2.8894678367373912E-4</v>
      </c>
      <c r="L45" s="59" t="s">
        <v>3720</v>
      </c>
    </row>
    <row r="46" spans="1:12" ht="17.45" customHeight="1" x14ac:dyDescent="0.2">
      <c r="A46" s="60" t="s">
        <v>3722</v>
      </c>
      <c r="B46" s="40"/>
      <c r="C46" s="41"/>
      <c r="D46" s="41"/>
      <c r="E46" s="41"/>
      <c r="F46" s="12"/>
      <c r="G46" s="12"/>
      <c r="H46" s="12"/>
      <c r="I46" s="12"/>
      <c r="J46" s="12"/>
      <c r="K46" s="12"/>
    </row>
    <row r="47" spans="1:12" ht="17.45" customHeight="1" x14ac:dyDescent="0.2">
      <c r="A47" s="60" t="s">
        <v>3722</v>
      </c>
      <c r="B47" s="30"/>
      <c r="C47" s="43"/>
      <c r="D47" s="43"/>
      <c r="E47" s="43"/>
      <c r="F47" s="44"/>
      <c r="G47" s="44"/>
      <c r="H47" s="44"/>
      <c r="I47" s="44"/>
      <c r="J47" s="44"/>
      <c r="K47" s="44"/>
    </row>
    <row r="48" spans="1:12" ht="17.45" customHeight="1" x14ac:dyDescent="0.2">
      <c r="A48" s="60" t="s">
        <v>3722</v>
      </c>
    </row>
    <row r="49" spans="1:3" x14ac:dyDescent="0.2">
      <c r="A49" s="59" t="s">
        <v>3721</v>
      </c>
      <c r="B49" s="32" t="s">
        <v>63</v>
      </c>
      <c r="C49" s="59" t="s">
        <v>3720</v>
      </c>
    </row>
    <row r="50" spans="1:3" ht="17.45" customHeight="1" x14ac:dyDescent="0.2">
      <c r="A50" s="60" t="s">
        <v>3722</v>
      </c>
    </row>
    <row r="51" spans="1:3" x14ac:dyDescent="0.2">
      <c r="A51" s="59" t="s">
        <v>3721</v>
      </c>
      <c r="B51" s="33" t="s">
        <v>64</v>
      </c>
      <c r="C51" s="59" t="s">
        <v>3720</v>
      </c>
    </row>
    <row r="52" spans="1:3" ht="85.5" x14ac:dyDescent="0.2">
      <c r="A52" s="60" t="s">
        <v>3739</v>
      </c>
    </row>
  </sheetData>
  <hyperlinks>
    <hyperlink ref="B51" r:id="rId1" xr:uid="{00000000-0004-0000-1000-000000000000}"/>
  </hyperlinks>
  <pageMargins left="0.7" right="0.7" top="0.75" bottom="0.75" header="0.3" footer="0.3"/>
  <pageSetup paperSize="9" orientation="portrait"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גיליון18"/>
  <dimension ref="A1:M23"/>
  <sheetViews>
    <sheetView showGridLines="0" rightToLeft="1" zoomScale="80" zoomScaleNormal="80" workbookViewId="0">
      <pane ySplit="10" topLeftCell="A11" activePane="bottomLeft" state="frozen"/>
      <selection pane="bottomLeft" activeCell="N2" sqref="N2:XFD23"/>
    </sheetView>
  </sheetViews>
  <sheetFormatPr defaultColWidth="0" defaultRowHeight="14.25" zeroHeight="1" x14ac:dyDescent="0.2"/>
  <cols>
    <col min="1" max="1" width="8.625" customWidth="1"/>
    <col min="2" max="2" width="43.625" bestFit="1" customWidth="1"/>
    <col min="3" max="3" width="28" bestFit="1" customWidth="1"/>
    <col min="4" max="4" width="27.25" bestFit="1" customWidth="1"/>
    <col min="5" max="12" width="16.25" customWidth="1"/>
    <col min="13" max="13" width="8.625" customWidth="1"/>
    <col min="14" max="16384" width="8.625" hidden="1"/>
  </cols>
  <sheetData>
    <row r="1" spans="1:13" ht="18" x14ac:dyDescent="0.25">
      <c r="A1" s="59" t="s">
        <v>3721</v>
      </c>
      <c r="B1" s="20" t="s">
        <v>36</v>
      </c>
      <c r="C1" s="20" t="s">
        <v>37</v>
      </c>
      <c r="D1" s="58" t="s">
        <v>3720</v>
      </c>
      <c r="E1" s="21"/>
      <c r="F1" s="21"/>
      <c r="G1" s="21"/>
      <c r="H1" s="21"/>
      <c r="I1" s="21"/>
      <c r="J1" s="21"/>
      <c r="K1" s="21"/>
      <c r="L1" s="21"/>
    </row>
    <row r="2" spans="1:13" ht="18" x14ac:dyDescent="0.25">
      <c r="A2" s="59" t="s">
        <v>3721</v>
      </c>
      <c r="B2" s="20" t="s">
        <v>38</v>
      </c>
      <c r="C2" s="20" t="s">
        <v>39</v>
      </c>
      <c r="D2" s="58" t="s">
        <v>3720</v>
      </c>
      <c r="E2" s="21"/>
      <c r="F2" s="21"/>
      <c r="G2" s="21"/>
      <c r="H2" s="21"/>
      <c r="I2" s="21"/>
      <c r="J2" s="21"/>
      <c r="K2" s="21"/>
      <c r="L2" s="21"/>
    </row>
    <row r="3" spans="1:13" ht="18" x14ac:dyDescent="0.25">
      <c r="A3" s="59" t="s">
        <v>3721</v>
      </c>
      <c r="B3" s="20" t="s">
        <v>40</v>
      </c>
      <c r="C3" s="20" t="s">
        <v>3709</v>
      </c>
      <c r="D3" s="58" t="s">
        <v>3720</v>
      </c>
      <c r="E3" s="21"/>
      <c r="F3" s="21"/>
      <c r="G3" s="21"/>
      <c r="H3" s="21"/>
      <c r="I3" s="21"/>
      <c r="J3" s="21"/>
      <c r="K3" s="21"/>
      <c r="L3" s="21"/>
    </row>
    <row r="4" spans="1:13" ht="18" x14ac:dyDescent="0.25">
      <c r="A4" s="59" t="s">
        <v>3721</v>
      </c>
      <c r="B4" s="20" t="s">
        <v>41</v>
      </c>
      <c r="C4" s="20">
        <v>214</v>
      </c>
      <c r="D4" s="58" t="s">
        <v>3720</v>
      </c>
      <c r="E4" s="21"/>
      <c r="F4" s="21"/>
      <c r="G4" s="21"/>
      <c r="H4" s="21"/>
      <c r="I4" s="21"/>
      <c r="J4" s="21"/>
      <c r="K4" s="21"/>
      <c r="L4" s="21"/>
    </row>
    <row r="5" spans="1:13" ht="17.45" customHeight="1" x14ac:dyDescent="0.55000000000000004">
      <c r="A5" s="60" t="s">
        <v>3722</v>
      </c>
      <c r="B5" s="24"/>
      <c r="C5" s="24"/>
      <c r="D5" s="24"/>
      <c r="E5" s="24"/>
      <c r="F5" s="24"/>
      <c r="G5" s="24"/>
      <c r="H5" s="24"/>
      <c r="I5" s="24"/>
      <c r="J5" s="24"/>
      <c r="K5" s="24"/>
      <c r="L5" s="52"/>
    </row>
    <row r="6" spans="1:13" ht="15" x14ac:dyDescent="0.2">
      <c r="A6" s="59" t="s">
        <v>3721</v>
      </c>
      <c r="B6" s="45" t="s">
        <v>1956</v>
      </c>
      <c r="C6" s="61" t="s">
        <v>3720</v>
      </c>
      <c r="D6" s="23"/>
      <c r="E6" s="23"/>
      <c r="F6" s="23"/>
      <c r="G6" s="23"/>
      <c r="H6" s="23"/>
      <c r="I6" s="23"/>
      <c r="J6" s="23"/>
      <c r="K6" s="23"/>
      <c r="L6" s="23"/>
    </row>
    <row r="7" spans="1:13" ht="15" x14ac:dyDescent="0.2">
      <c r="A7" s="59" t="s">
        <v>3721</v>
      </c>
      <c r="B7" s="45" t="s">
        <v>2083</v>
      </c>
      <c r="C7" s="61" t="s">
        <v>3720</v>
      </c>
      <c r="D7" s="23"/>
      <c r="E7" s="23"/>
      <c r="F7" s="23"/>
      <c r="G7" s="23"/>
      <c r="H7" s="23"/>
      <c r="I7" s="23"/>
      <c r="J7" s="23"/>
      <c r="K7" s="23"/>
      <c r="L7" s="23"/>
    </row>
    <row r="8" spans="1:13" ht="30" x14ac:dyDescent="0.2">
      <c r="A8" s="59" t="s">
        <v>3721</v>
      </c>
      <c r="B8" s="45" t="s">
        <v>1863</v>
      </c>
      <c r="C8" s="25" t="s">
        <v>65</v>
      </c>
      <c r="D8" s="25" t="s">
        <v>259</v>
      </c>
      <c r="E8" s="25" t="s">
        <v>68</v>
      </c>
      <c r="F8" s="25" t="s">
        <v>132</v>
      </c>
      <c r="G8" s="25" t="s">
        <v>133</v>
      </c>
      <c r="H8" s="25" t="s">
        <v>134</v>
      </c>
      <c r="I8" s="25" t="s">
        <v>0</v>
      </c>
      <c r="J8" s="25" t="s">
        <v>135</v>
      </c>
      <c r="K8" s="25" t="s">
        <v>120</v>
      </c>
      <c r="L8" s="25" t="s">
        <v>121</v>
      </c>
      <c r="M8" s="59" t="s">
        <v>3720</v>
      </c>
    </row>
    <row r="9" spans="1:13" ht="28.5" x14ac:dyDescent="0.2">
      <c r="A9" s="59" t="s">
        <v>3721</v>
      </c>
      <c r="B9" s="64" t="s">
        <v>3721</v>
      </c>
      <c r="C9" s="75" t="s">
        <v>3721</v>
      </c>
      <c r="D9" s="75" t="s">
        <v>3721</v>
      </c>
      <c r="E9" s="75" t="s">
        <v>3721</v>
      </c>
      <c r="F9" s="47" t="s">
        <v>249</v>
      </c>
      <c r="G9" s="47" t="s">
        <v>251</v>
      </c>
      <c r="H9" s="75" t="s">
        <v>3721</v>
      </c>
      <c r="I9" s="47" t="s">
        <v>43</v>
      </c>
      <c r="J9" s="47" t="s">
        <v>44</v>
      </c>
      <c r="K9" s="47" t="s">
        <v>44</v>
      </c>
      <c r="L9" s="47" t="s">
        <v>44</v>
      </c>
      <c r="M9" s="59" t="s">
        <v>3720</v>
      </c>
    </row>
    <row r="10" spans="1:13"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59" t="s">
        <v>3720</v>
      </c>
    </row>
    <row r="11" spans="1:13" ht="15" x14ac:dyDescent="0.25">
      <c r="A11" s="59" t="s">
        <v>3721</v>
      </c>
      <c r="B11" s="14" t="s">
        <v>1861</v>
      </c>
      <c r="C11" s="67" t="s">
        <v>3721</v>
      </c>
      <c r="D11" s="67" t="s">
        <v>3721</v>
      </c>
      <c r="E11" s="67" t="s">
        <v>3721</v>
      </c>
      <c r="F11" s="67" t="s">
        <v>3721</v>
      </c>
      <c r="G11" s="76" t="s">
        <v>3721</v>
      </c>
      <c r="H11" s="76" t="s">
        <v>3721</v>
      </c>
      <c r="I11" s="15">
        <v>0</v>
      </c>
      <c r="J11" s="68" t="s">
        <v>3721</v>
      </c>
      <c r="K11" s="42">
        <v>0</v>
      </c>
      <c r="L11" s="42">
        <v>0</v>
      </c>
      <c r="M11" s="59" t="s">
        <v>3720</v>
      </c>
    </row>
    <row r="12" spans="1:13" ht="15" x14ac:dyDescent="0.25">
      <c r="A12" s="59" t="s">
        <v>3721</v>
      </c>
      <c r="B12" s="6" t="s">
        <v>2081</v>
      </c>
      <c r="C12" s="69" t="s">
        <v>3721</v>
      </c>
      <c r="D12" s="69" t="s">
        <v>3721</v>
      </c>
      <c r="E12" s="69" t="s">
        <v>3721</v>
      </c>
      <c r="F12" s="69" t="s">
        <v>3721</v>
      </c>
      <c r="G12" s="77" t="s">
        <v>3721</v>
      </c>
      <c r="H12" s="77" t="s">
        <v>3721</v>
      </c>
      <c r="I12" s="36">
        <v>0</v>
      </c>
      <c r="J12" s="70" t="s">
        <v>3721</v>
      </c>
      <c r="K12" s="35">
        <v>0</v>
      </c>
      <c r="L12" s="35">
        <v>0</v>
      </c>
      <c r="M12" s="59" t="s">
        <v>3720</v>
      </c>
    </row>
    <row r="13" spans="1:13" ht="15" x14ac:dyDescent="0.25">
      <c r="A13" s="59" t="s">
        <v>3721</v>
      </c>
      <c r="B13" s="80" t="s">
        <v>3721</v>
      </c>
      <c r="C13" s="74" t="s">
        <v>3721</v>
      </c>
      <c r="D13" s="3" t="s">
        <v>86</v>
      </c>
      <c r="E13" s="3" t="s">
        <v>86</v>
      </c>
      <c r="F13" s="3" t="s">
        <v>86</v>
      </c>
      <c r="G13" s="8">
        <v>0</v>
      </c>
      <c r="H13" s="8">
        <v>0</v>
      </c>
      <c r="I13" s="8">
        <v>0</v>
      </c>
      <c r="J13" s="37">
        <v>0</v>
      </c>
      <c r="K13" s="37">
        <v>0</v>
      </c>
      <c r="L13" s="37">
        <v>0</v>
      </c>
      <c r="M13" s="59" t="s">
        <v>3720</v>
      </c>
    </row>
    <row r="14" spans="1:13" ht="17.45" customHeight="1" x14ac:dyDescent="0.2">
      <c r="A14" s="60" t="s">
        <v>3722</v>
      </c>
      <c r="B14" s="51"/>
      <c r="C14" s="41"/>
      <c r="D14" s="41"/>
      <c r="E14" s="41"/>
      <c r="F14" s="41"/>
      <c r="G14" s="12"/>
      <c r="H14" s="12"/>
      <c r="I14" s="12"/>
      <c r="J14" s="12"/>
      <c r="K14" s="12"/>
      <c r="L14" s="12"/>
    </row>
    <row r="15" spans="1:13" ht="15" x14ac:dyDescent="0.25">
      <c r="A15" s="59" t="s">
        <v>3721</v>
      </c>
      <c r="B15" s="13" t="s">
        <v>2082</v>
      </c>
      <c r="C15" s="71" t="s">
        <v>3721</v>
      </c>
      <c r="D15" s="71" t="s">
        <v>3721</v>
      </c>
      <c r="E15" s="71" t="s">
        <v>3721</v>
      </c>
      <c r="F15" s="71" t="s">
        <v>3721</v>
      </c>
      <c r="G15" s="78" t="s">
        <v>3721</v>
      </c>
      <c r="H15" s="78" t="s">
        <v>3721</v>
      </c>
      <c r="I15" s="8">
        <v>0</v>
      </c>
      <c r="J15" s="72" t="s">
        <v>3721</v>
      </c>
      <c r="K15" s="37">
        <v>0</v>
      </c>
      <c r="L15" s="37">
        <v>0</v>
      </c>
      <c r="M15" s="59" t="s">
        <v>3720</v>
      </c>
    </row>
    <row r="16" spans="1:13" ht="15" x14ac:dyDescent="0.25">
      <c r="A16" s="59" t="s">
        <v>3721</v>
      </c>
      <c r="B16" s="80" t="s">
        <v>3721</v>
      </c>
      <c r="C16" s="74" t="s">
        <v>3721</v>
      </c>
      <c r="D16" s="3" t="s">
        <v>86</v>
      </c>
      <c r="E16" s="3" t="s">
        <v>86</v>
      </c>
      <c r="F16" s="3" t="s">
        <v>86</v>
      </c>
      <c r="G16" s="8">
        <v>0</v>
      </c>
      <c r="H16" s="8">
        <v>0</v>
      </c>
      <c r="I16" s="8">
        <v>0</v>
      </c>
      <c r="J16" s="37">
        <v>0</v>
      </c>
      <c r="K16" s="37">
        <v>0</v>
      </c>
      <c r="L16" s="37">
        <v>0</v>
      </c>
      <c r="M16" s="59" t="s">
        <v>3720</v>
      </c>
    </row>
    <row r="17" spans="1:12" ht="17.45" customHeight="1" x14ac:dyDescent="0.2">
      <c r="A17" s="60" t="s">
        <v>3722</v>
      </c>
      <c r="B17" s="51"/>
      <c r="C17" s="41"/>
      <c r="D17" s="41"/>
      <c r="E17" s="41"/>
      <c r="F17" s="41"/>
      <c r="G17" s="12"/>
      <c r="H17" s="12"/>
      <c r="I17" s="12"/>
      <c r="J17" s="12"/>
      <c r="K17" s="12"/>
      <c r="L17" s="12"/>
    </row>
    <row r="18" spans="1:12" ht="17.45" customHeight="1" x14ac:dyDescent="0.2">
      <c r="A18" s="60" t="s">
        <v>3722</v>
      </c>
      <c r="B18" s="30"/>
      <c r="C18" s="43"/>
      <c r="D18" s="43"/>
      <c r="E18" s="43"/>
      <c r="F18" s="43"/>
      <c r="G18" s="44"/>
      <c r="H18" s="44"/>
      <c r="I18" s="44"/>
      <c r="J18" s="44"/>
      <c r="K18" s="44"/>
      <c r="L18" s="44"/>
    </row>
    <row r="19" spans="1:12" ht="17.45" customHeight="1" x14ac:dyDescent="0.2">
      <c r="A19" s="60" t="s">
        <v>3722</v>
      </c>
    </row>
    <row r="20" spans="1:12" x14ac:dyDescent="0.2">
      <c r="A20" s="59" t="s">
        <v>3721</v>
      </c>
      <c r="B20" s="32" t="s">
        <v>63</v>
      </c>
      <c r="C20" s="59" t="s">
        <v>3720</v>
      </c>
    </row>
    <row r="21" spans="1:12" ht="17.45" customHeight="1" x14ac:dyDescent="0.2">
      <c r="A21" s="60" t="s">
        <v>3722</v>
      </c>
    </row>
    <row r="22" spans="1:12" x14ac:dyDescent="0.2">
      <c r="A22" s="59" t="s">
        <v>3721</v>
      </c>
      <c r="B22" s="33" t="s">
        <v>64</v>
      </c>
      <c r="C22" s="59" t="s">
        <v>3720</v>
      </c>
    </row>
    <row r="23" spans="1:12" ht="85.5" x14ac:dyDescent="0.2">
      <c r="A23" s="60" t="s">
        <v>3740</v>
      </c>
    </row>
  </sheetData>
  <hyperlinks>
    <hyperlink ref="B22" r:id="rId1" xr:uid="{00000000-0004-0000-1100-000000000000}"/>
  </hyperlinks>
  <pageMargins left="0.7" right="0.7" top="0.75" bottom="0.75" header="0.3" footer="0.3"/>
  <pageSetup paperSize="9" orientation="portrait"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גיליון19"/>
  <dimension ref="A1:M49"/>
  <sheetViews>
    <sheetView showGridLines="0" rightToLeft="1" zoomScale="80" zoomScaleNormal="80" workbookViewId="0">
      <pane ySplit="10" topLeftCell="A11" activePane="bottomLeft" state="frozen"/>
      <selection pane="bottomLeft" activeCell="N2" sqref="N2:XFD49"/>
    </sheetView>
  </sheetViews>
  <sheetFormatPr defaultColWidth="0" defaultRowHeight="14.25" zeroHeight="1" x14ac:dyDescent="0.2"/>
  <cols>
    <col min="1" max="1" width="8.625" customWidth="1"/>
    <col min="2" max="2" width="43.625" bestFit="1" customWidth="1"/>
    <col min="3" max="3" width="28" bestFit="1" customWidth="1"/>
    <col min="4" max="12" width="16.25" customWidth="1"/>
    <col min="13" max="13" width="8.625" customWidth="1"/>
    <col min="14" max="16384" width="8.625" hidden="1"/>
  </cols>
  <sheetData>
    <row r="1" spans="1:13" ht="18" x14ac:dyDescent="0.25">
      <c r="A1" s="59" t="s">
        <v>3721</v>
      </c>
      <c r="B1" s="20" t="s">
        <v>36</v>
      </c>
      <c r="C1" s="20" t="s">
        <v>37</v>
      </c>
      <c r="D1" s="58" t="s">
        <v>3720</v>
      </c>
      <c r="E1" s="21"/>
      <c r="F1" s="21"/>
      <c r="G1" s="21"/>
      <c r="H1" s="21"/>
      <c r="I1" s="21"/>
      <c r="J1" s="21"/>
      <c r="K1" s="21"/>
      <c r="L1" s="21"/>
    </row>
    <row r="2" spans="1:13" ht="18" x14ac:dyDescent="0.25">
      <c r="A2" s="59" t="s">
        <v>3721</v>
      </c>
      <c r="B2" s="20" t="s">
        <v>38</v>
      </c>
      <c r="C2" s="20" t="s">
        <v>39</v>
      </c>
      <c r="D2" s="58" t="s">
        <v>3720</v>
      </c>
      <c r="E2" s="21"/>
      <c r="F2" s="21"/>
      <c r="G2" s="21"/>
      <c r="H2" s="21"/>
      <c r="I2" s="21"/>
      <c r="J2" s="21"/>
      <c r="K2" s="21"/>
      <c r="L2" s="21"/>
    </row>
    <row r="3" spans="1:13" ht="18" x14ac:dyDescent="0.25">
      <c r="A3" s="59" t="s">
        <v>3721</v>
      </c>
      <c r="B3" s="20" t="s">
        <v>40</v>
      </c>
      <c r="C3" s="20" t="s">
        <v>3709</v>
      </c>
      <c r="D3" s="58" t="s">
        <v>3720</v>
      </c>
      <c r="E3" s="21"/>
      <c r="F3" s="21"/>
      <c r="G3" s="21"/>
      <c r="H3" s="21"/>
      <c r="I3" s="21"/>
      <c r="J3" s="21"/>
      <c r="K3" s="21"/>
      <c r="L3" s="21"/>
    </row>
    <row r="4" spans="1:13" ht="18" x14ac:dyDescent="0.25">
      <c r="A4" s="59" t="s">
        <v>3721</v>
      </c>
      <c r="B4" s="20" t="s">
        <v>41</v>
      </c>
      <c r="C4" s="20">
        <v>214</v>
      </c>
      <c r="D4" s="58" t="s">
        <v>3720</v>
      </c>
      <c r="E4" s="21"/>
      <c r="F4" s="21"/>
      <c r="G4" s="21"/>
      <c r="H4" s="21"/>
      <c r="I4" s="21"/>
      <c r="J4" s="21"/>
      <c r="K4" s="21"/>
      <c r="L4" s="21"/>
    </row>
    <row r="5" spans="1:13" ht="17.45" customHeight="1" x14ac:dyDescent="0.55000000000000004">
      <c r="A5" s="60" t="s">
        <v>3722</v>
      </c>
      <c r="B5" s="24"/>
      <c r="C5" s="24"/>
      <c r="D5" s="24"/>
      <c r="E5" s="24"/>
      <c r="F5" s="24"/>
      <c r="G5" s="24"/>
      <c r="H5" s="24"/>
      <c r="I5" s="24"/>
      <c r="J5" s="24"/>
      <c r="K5" s="24"/>
      <c r="L5" s="24"/>
    </row>
    <row r="6" spans="1:13" ht="15" x14ac:dyDescent="0.2">
      <c r="A6" s="59" t="s">
        <v>3721</v>
      </c>
      <c r="B6" s="45" t="s">
        <v>1956</v>
      </c>
      <c r="C6" s="61" t="s">
        <v>3720</v>
      </c>
      <c r="D6" s="23"/>
      <c r="E6" s="23"/>
      <c r="F6" s="23"/>
      <c r="G6" s="23"/>
      <c r="H6" s="23"/>
      <c r="I6" s="23"/>
      <c r="J6" s="23"/>
      <c r="K6" s="23"/>
      <c r="L6" s="23"/>
    </row>
    <row r="7" spans="1:13" ht="15" x14ac:dyDescent="0.2">
      <c r="A7" s="59" t="s">
        <v>3721</v>
      </c>
      <c r="B7" s="45" t="s">
        <v>2088</v>
      </c>
      <c r="C7" s="61" t="s">
        <v>3720</v>
      </c>
      <c r="D7" s="23"/>
      <c r="E7" s="23"/>
      <c r="F7" s="23"/>
      <c r="G7" s="23"/>
      <c r="H7" s="23"/>
      <c r="I7" s="23"/>
      <c r="J7" s="23"/>
      <c r="K7" s="23"/>
      <c r="L7" s="23"/>
    </row>
    <row r="8" spans="1:13" ht="30" x14ac:dyDescent="0.2">
      <c r="A8" s="59" t="s">
        <v>3721</v>
      </c>
      <c r="B8" s="45" t="s">
        <v>1863</v>
      </c>
      <c r="C8" s="25" t="s">
        <v>65</v>
      </c>
      <c r="D8" s="25" t="s">
        <v>259</v>
      </c>
      <c r="E8" s="25" t="s">
        <v>68</v>
      </c>
      <c r="F8" s="25" t="s">
        <v>132</v>
      </c>
      <c r="G8" s="25" t="s">
        <v>133</v>
      </c>
      <c r="H8" s="25" t="s">
        <v>134</v>
      </c>
      <c r="I8" s="25" t="s">
        <v>0</v>
      </c>
      <c r="J8" s="25" t="s">
        <v>135</v>
      </c>
      <c r="K8" s="25" t="s">
        <v>120</v>
      </c>
      <c r="L8" s="25" t="s">
        <v>121</v>
      </c>
      <c r="M8" s="59" t="s">
        <v>3720</v>
      </c>
    </row>
    <row r="9" spans="1:13" ht="28.5" x14ac:dyDescent="0.2">
      <c r="A9" s="59" t="s">
        <v>3721</v>
      </c>
      <c r="B9" s="64" t="s">
        <v>3721</v>
      </c>
      <c r="C9" s="75" t="s">
        <v>3721</v>
      </c>
      <c r="D9" s="75" t="s">
        <v>3721</v>
      </c>
      <c r="E9" s="75" t="s">
        <v>3721</v>
      </c>
      <c r="F9" s="47" t="s">
        <v>249</v>
      </c>
      <c r="G9" s="47" t="s">
        <v>251</v>
      </c>
      <c r="H9" s="75" t="s">
        <v>3721</v>
      </c>
      <c r="I9" s="47" t="s">
        <v>43</v>
      </c>
      <c r="J9" s="47" t="s">
        <v>44</v>
      </c>
      <c r="K9" s="47" t="s">
        <v>44</v>
      </c>
      <c r="L9" s="47" t="s">
        <v>44</v>
      </c>
      <c r="M9" s="59" t="s">
        <v>3720</v>
      </c>
    </row>
    <row r="10" spans="1:13"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59" t="s">
        <v>3720</v>
      </c>
    </row>
    <row r="11" spans="1:13" ht="15" x14ac:dyDescent="0.25">
      <c r="A11" s="59" t="s">
        <v>3721</v>
      </c>
      <c r="B11" s="14" t="s">
        <v>1890</v>
      </c>
      <c r="C11" s="67" t="s">
        <v>3721</v>
      </c>
      <c r="D11" s="67" t="s">
        <v>3721</v>
      </c>
      <c r="E11" s="67" t="s">
        <v>3721</v>
      </c>
      <c r="F11" s="67" t="s">
        <v>3721</v>
      </c>
      <c r="G11" s="76" t="s">
        <v>3721</v>
      </c>
      <c r="H11" s="76" t="s">
        <v>3721</v>
      </c>
      <c r="I11" s="15">
        <v>0</v>
      </c>
      <c r="J11" s="68" t="s">
        <v>3721</v>
      </c>
      <c r="K11" s="42">
        <v>0</v>
      </c>
      <c r="L11" s="42">
        <v>0</v>
      </c>
      <c r="M11" s="59" t="s">
        <v>3720</v>
      </c>
    </row>
    <row r="12" spans="1:13" ht="15" x14ac:dyDescent="0.25">
      <c r="A12" s="59" t="s">
        <v>3721</v>
      </c>
      <c r="B12" s="6" t="s">
        <v>2084</v>
      </c>
      <c r="C12" s="69" t="s">
        <v>3721</v>
      </c>
      <c r="D12" s="69" t="s">
        <v>3721</v>
      </c>
      <c r="E12" s="69" t="s">
        <v>3721</v>
      </c>
      <c r="F12" s="69" t="s">
        <v>3721</v>
      </c>
      <c r="G12" s="77" t="s">
        <v>3721</v>
      </c>
      <c r="H12" s="77" t="s">
        <v>3721</v>
      </c>
      <c r="I12" s="36">
        <v>0</v>
      </c>
      <c r="J12" s="70" t="s">
        <v>3721</v>
      </c>
      <c r="K12" s="35">
        <v>0</v>
      </c>
      <c r="L12" s="35">
        <v>0</v>
      </c>
      <c r="M12" s="59" t="s">
        <v>3720</v>
      </c>
    </row>
    <row r="13" spans="1:13" ht="15" x14ac:dyDescent="0.25">
      <c r="A13" s="59" t="s">
        <v>3721</v>
      </c>
      <c r="B13" s="7" t="s">
        <v>1864</v>
      </c>
      <c r="C13" s="71" t="s">
        <v>3721</v>
      </c>
      <c r="D13" s="71" t="s">
        <v>3721</v>
      </c>
      <c r="E13" s="71" t="s">
        <v>3721</v>
      </c>
      <c r="F13" s="71" t="s">
        <v>3721</v>
      </c>
      <c r="G13" s="78" t="s">
        <v>3721</v>
      </c>
      <c r="H13" s="78" t="s">
        <v>3721</v>
      </c>
      <c r="I13" s="8">
        <v>0</v>
      </c>
      <c r="J13" s="72" t="s">
        <v>3721</v>
      </c>
      <c r="K13" s="37">
        <v>0</v>
      </c>
      <c r="L13" s="37">
        <v>0</v>
      </c>
      <c r="M13" s="59" t="s">
        <v>3720</v>
      </c>
    </row>
    <row r="14" spans="1:13" ht="15" x14ac:dyDescent="0.25">
      <c r="A14" s="59" t="s">
        <v>3721</v>
      </c>
      <c r="B14" s="79" t="s">
        <v>3721</v>
      </c>
      <c r="C14" s="74" t="s">
        <v>3721</v>
      </c>
      <c r="D14" s="3" t="s">
        <v>86</v>
      </c>
      <c r="E14" s="3" t="s">
        <v>86</v>
      </c>
      <c r="F14" s="3" t="s">
        <v>86</v>
      </c>
      <c r="G14" s="8">
        <v>0</v>
      </c>
      <c r="H14" s="8">
        <v>0</v>
      </c>
      <c r="I14" s="8">
        <v>0</v>
      </c>
      <c r="J14" s="37">
        <v>0</v>
      </c>
      <c r="K14" s="37">
        <v>0</v>
      </c>
      <c r="L14" s="37">
        <v>0</v>
      </c>
      <c r="M14" s="59" t="s">
        <v>3720</v>
      </c>
    </row>
    <row r="15" spans="1:13" ht="17.45" customHeight="1" x14ac:dyDescent="0.2">
      <c r="A15" s="60" t="s">
        <v>3722</v>
      </c>
      <c r="B15" s="40"/>
      <c r="C15" s="41"/>
      <c r="D15" s="41"/>
      <c r="E15" s="41"/>
      <c r="F15" s="41"/>
      <c r="G15" s="12"/>
      <c r="H15" s="12"/>
      <c r="I15" s="12"/>
      <c r="J15" s="12"/>
      <c r="K15" s="12"/>
      <c r="L15" s="12"/>
    </row>
    <row r="16" spans="1:13" ht="15" x14ac:dyDescent="0.25">
      <c r="A16" s="59" t="s">
        <v>3721</v>
      </c>
      <c r="B16" s="7" t="s">
        <v>2085</v>
      </c>
      <c r="C16" s="71" t="s">
        <v>3721</v>
      </c>
      <c r="D16" s="71" t="s">
        <v>3721</v>
      </c>
      <c r="E16" s="71" t="s">
        <v>3721</v>
      </c>
      <c r="F16" s="71" t="s">
        <v>3721</v>
      </c>
      <c r="G16" s="78" t="s">
        <v>3721</v>
      </c>
      <c r="H16" s="78" t="s">
        <v>3721</v>
      </c>
      <c r="I16" s="8">
        <v>0</v>
      </c>
      <c r="J16" s="72" t="s">
        <v>3721</v>
      </c>
      <c r="K16" s="37">
        <v>0</v>
      </c>
      <c r="L16" s="37">
        <v>0</v>
      </c>
      <c r="M16" s="59" t="s">
        <v>3720</v>
      </c>
    </row>
    <row r="17" spans="1:13" ht="15" x14ac:dyDescent="0.25">
      <c r="A17" s="59" t="s">
        <v>3721</v>
      </c>
      <c r="B17" s="79" t="s">
        <v>3721</v>
      </c>
      <c r="C17" s="74" t="s">
        <v>3721</v>
      </c>
      <c r="D17" s="3" t="s">
        <v>86</v>
      </c>
      <c r="E17" s="3" t="s">
        <v>86</v>
      </c>
      <c r="F17" s="3" t="s">
        <v>86</v>
      </c>
      <c r="G17" s="8">
        <v>0</v>
      </c>
      <c r="H17" s="8">
        <v>0</v>
      </c>
      <c r="I17" s="8">
        <v>0</v>
      </c>
      <c r="J17" s="37">
        <v>0</v>
      </c>
      <c r="K17" s="37">
        <v>0</v>
      </c>
      <c r="L17" s="37">
        <v>0</v>
      </c>
      <c r="M17" s="59" t="s">
        <v>3720</v>
      </c>
    </row>
    <row r="18" spans="1:13" ht="17.45" customHeight="1" x14ac:dyDescent="0.2">
      <c r="A18" s="60" t="s">
        <v>3722</v>
      </c>
      <c r="B18" s="40"/>
      <c r="C18" s="41"/>
      <c r="D18" s="41"/>
      <c r="E18" s="41"/>
      <c r="F18" s="41"/>
      <c r="G18" s="12"/>
      <c r="H18" s="12"/>
      <c r="I18" s="12"/>
      <c r="J18" s="12"/>
      <c r="K18" s="12"/>
      <c r="L18" s="12"/>
    </row>
    <row r="19" spans="1:13" ht="15" x14ac:dyDescent="0.25">
      <c r="A19" s="59" t="s">
        <v>3721</v>
      </c>
      <c r="B19" s="7" t="s">
        <v>2086</v>
      </c>
      <c r="C19" s="71" t="s">
        <v>3721</v>
      </c>
      <c r="D19" s="71" t="s">
        <v>3721</v>
      </c>
      <c r="E19" s="71" t="s">
        <v>3721</v>
      </c>
      <c r="F19" s="71" t="s">
        <v>3721</v>
      </c>
      <c r="G19" s="78" t="s">
        <v>3721</v>
      </c>
      <c r="H19" s="78" t="s">
        <v>3721</v>
      </c>
      <c r="I19" s="8">
        <v>0</v>
      </c>
      <c r="J19" s="72" t="s">
        <v>3721</v>
      </c>
      <c r="K19" s="37">
        <v>0</v>
      </c>
      <c r="L19" s="37">
        <v>0</v>
      </c>
      <c r="M19" s="59" t="s">
        <v>3720</v>
      </c>
    </row>
    <row r="20" spans="1:13" ht="15" x14ac:dyDescent="0.25">
      <c r="A20" s="59" t="s">
        <v>3721</v>
      </c>
      <c r="B20" s="79" t="s">
        <v>3721</v>
      </c>
      <c r="C20" s="74" t="s">
        <v>3721</v>
      </c>
      <c r="D20" s="3" t="s">
        <v>86</v>
      </c>
      <c r="E20" s="3" t="s">
        <v>86</v>
      </c>
      <c r="F20" s="3" t="s">
        <v>86</v>
      </c>
      <c r="G20" s="8">
        <v>0</v>
      </c>
      <c r="H20" s="8">
        <v>0</v>
      </c>
      <c r="I20" s="8">
        <v>0</v>
      </c>
      <c r="J20" s="37">
        <v>0</v>
      </c>
      <c r="K20" s="37">
        <v>0</v>
      </c>
      <c r="L20" s="37">
        <v>0</v>
      </c>
      <c r="M20" s="59" t="s">
        <v>3720</v>
      </c>
    </row>
    <row r="21" spans="1:13" ht="17.45" customHeight="1" x14ac:dyDescent="0.2">
      <c r="A21" s="60" t="s">
        <v>3722</v>
      </c>
      <c r="B21" s="40"/>
      <c r="C21" s="41"/>
      <c r="D21" s="41"/>
      <c r="E21" s="41"/>
      <c r="F21" s="41"/>
      <c r="G21" s="12"/>
      <c r="H21" s="12"/>
      <c r="I21" s="12"/>
      <c r="J21" s="12"/>
      <c r="K21" s="12"/>
      <c r="L21" s="12"/>
    </row>
    <row r="22" spans="1:13" ht="15" x14ac:dyDescent="0.25">
      <c r="A22" s="59" t="s">
        <v>3721</v>
      </c>
      <c r="B22" s="7" t="s">
        <v>1875</v>
      </c>
      <c r="C22" s="71" t="s">
        <v>3721</v>
      </c>
      <c r="D22" s="71" t="s">
        <v>3721</v>
      </c>
      <c r="E22" s="71" t="s">
        <v>3721</v>
      </c>
      <c r="F22" s="71" t="s">
        <v>3721</v>
      </c>
      <c r="G22" s="78" t="s">
        <v>3721</v>
      </c>
      <c r="H22" s="78" t="s">
        <v>3721</v>
      </c>
      <c r="I22" s="8">
        <v>0</v>
      </c>
      <c r="J22" s="72" t="s">
        <v>3721</v>
      </c>
      <c r="K22" s="37">
        <v>0</v>
      </c>
      <c r="L22" s="37">
        <v>0</v>
      </c>
      <c r="M22" s="59" t="s">
        <v>3720</v>
      </c>
    </row>
    <row r="23" spans="1:13" ht="15" x14ac:dyDescent="0.25">
      <c r="A23" s="59" t="s">
        <v>3721</v>
      </c>
      <c r="B23" s="79" t="s">
        <v>3721</v>
      </c>
      <c r="C23" s="74" t="s">
        <v>3721</v>
      </c>
      <c r="D23" s="3" t="s">
        <v>86</v>
      </c>
      <c r="E23" s="3" t="s">
        <v>86</v>
      </c>
      <c r="F23" s="3" t="s">
        <v>86</v>
      </c>
      <c r="G23" s="8">
        <v>0</v>
      </c>
      <c r="H23" s="8">
        <v>0</v>
      </c>
      <c r="I23" s="8">
        <v>0</v>
      </c>
      <c r="J23" s="37">
        <v>0</v>
      </c>
      <c r="K23" s="37">
        <v>0</v>
      </c>
      <c r="L23" s="37">
        <v>0</v>
      </c>
      <c r="M23" s="59" t="s">
        <v>3720</v>
      </c>
    </row>
    <row r="24" spans="1:13" ht="17.45" customHeight="1" x14ac:dyDescent="0.2">
      <c r="A24" s="60" t="s">
        <v>3722</v>
      </c>
      <c r="B24" s="40"/>
      <c r="C24" s="41"/>
      <c r="D24" s="41"/>
      <c r="E24" s="41"/>
      <c r="F24" s="41"/>
      <c r="G24" s="12"/>
      <c r="H24" s="12"/>
      <c r="I24" s="12"/>
      <c r="J24" s="12"/>
      <c r="K24" s="12"/>
      <c r="L24" s="12"/>
    </row>
    <row r="25" spans="1:13" ht="15" x14ac:dyDescent="0.25">
      <c r="A25" s="59" t="s">
        <v>3721</v>
      </c>
      <c r="B25" s="7" t="s">
        <v>1681</v>
      </c>
      <c r="C25" s="71" t="s">
        <v>3721</v>
      </c>
      <c r="D25" s="71" t="s">
        <v>3721</v>
      </c>
      <c r="E25" s="71" t="s">
        <v>3721</v>
      </c>
      <c r="F25" s="71" t="s">
        <v>3721</v>
      </c>
      <c r="G25" s="78" t="s">
        <v>3721</v>
      </c>
      <c r="H25" s="78" t="s">
        <v>3721</v>
      </c>
      <c r="I25" s="8">
        <v>0</v>
      </c>
      <c r="J25" s="72" t="s">
        <v>3721</v>
      </c>
      <c r="K25" s="37">
        <v>0</v>
      </c>
      <c r="L25" s="37">
        <v>0</v>
      </c>
      <c r="M25" s="59" t="s">
        <v>3720</v>
      </c>
    </row>
    <row r="26" spans="1:13" ht="15" x14ac:dyDescent="0.25">
      <c r="A26" s="59" t="s">
        <v>3721</v>
      </c>
      <c r="B26" s="79" t="s">
        <v>3721</v>
      </c>
      <c r="C26" s="74" t="s">
        <v>3721</v>
      </c>
      <c r="D26" s="3" t="s">
        <v>86</v>
      </c>
      <c r="E26" s="3" t="s">
        <v>86</v>
      </c>
      <c r="F26" s="3" t="s">
        <v>86</v>
      </c>
      <c r="G26" s="8">
        <v>0</v>
      </c>
      <c r="H26" s="8">
        <v>0</v>
      </c>
      <c r="I26" s="8">
        <v>0</v>
      </c>
      <c r="J26" s="37">
        <v>0</v>
      </c>
      <c r="K26" s="37">
        <v>0</v>
      </c>
      <c r="L26" s="37">
        <v>0</v>
      </c>
      <c r="M26" s="59" t="s">
        <v>3720</v>
      </c>
    </row>
    <row r="27" spans="1:13" ht="17.45" customHeight="1" x14ac:dyDescent="0.2">
      <c r="A27" s="60" t="s">
        <v>3722</v>
      </c>
      <c r="B27" s="40"/>
      <c r="C27" s="41"/>
      <c r="D27" s="41"/>
      <c r="E27" s="41"/>
      <c r="F27" s="41"/>
      <c r="G27" s="12"/>
      <c r="H27" s="12"/>
      <c r="I27" s="12"/>
      <c r="J27" s="12"/>
      <c r="K27" s="12"/>
      <c r="L27" s="12"/>
    </row>
    <row r="28" spans="1:13" ht="15" x14ac:dyDescent="0.25">
      <c r="A28" s="59" t="s">
        <v>3721</v>
      </c>
      <c r="B28" s="13" t="s">
        <v>2087</v>
      </c>
      <c r="C28" s="71" t="s">
        <v>3721</v>
      </c>
      <c r="D28" s="71" t="s">
        <v>3721</v>
      </c>
      <c r="E28" s="71" t="s">
        <v>3721</v>
      </c>
      <c r="F28" s="71" t="s">
        <v>3721</v>
      </c>
      <c r="G28" s="78" t="s">
        <v>3721</v>
      </c>
      <c r="H28" s="78" t="s">
        <v>3721</v>
      </c>
      <c r="I28" s="8">
        <v>0</v>
      </c>
      <c r="J28" s="72" t="s">
        <v>3721</v>
      </c>
      <c r="K28" s="37">
        <v>0</v>
      </c>
      <c r="L28" s="37">
        <v>0</v>
      </c>
      <c r="M28" s="59" t="s">
        <v>3720</v>
      </c>
    </row>
    <row r="29" spans="1:13" ht="15" x14ac:dyDescent="0.25">
      <c r="A29" s="59" t="s">
        <v>3721</v>
      </c>
      <c r="B29" s="7" t="s">
        <v>1864</v>
      </c>
      <c r="C29" s="71" t="s">
        <v>3721</v>
      </c>
      <c r="D29" s="71" t="s">
        <v>3721</v>
      </c>
      <c r="E29" s="71" t="s">
        <v>3721</v>
      </c>
      <c r="F29" s="71" t="s">
        <v>3721</v>
      </c>
      <c r="G29" s="78" t="s">
        <v>3721</v>
      </c>
      <c r="H29" s="78" t="s">
        <v>3721</v>
      </c>
      <c r="I29" s="8">
        <v>0</v>
      </c>
      <c r="J29" s="72" t="s">
        <v>3721</v>
      </c>
      <c r="K29" s="37">
        <v>0</v>
      </c>
      <c r="L29" s="37">
        <v>0</v>
      </c>
      <c r="M29" s="59" t="s">
        <v>3720</v>
      </c>
    </row>
    <row r="30" spans="1:13" ht="15" x14ac:dyDescent="0.25">
      <c r="A30" s="59" t="s">
        <v>3721</v>
      </c>
      <c r="B30" s="79" t="s">
        <v>3721</v>
      </c>
      <c r="C30" s="74" t="s">
        <v>3721</v>
      </c>
      <c r="D30" s="3" t="s">
        <v>86</v>
      </c>
      <c r="E30" s="3" t="s">
        <v>86</v>
      </c>
      <c r="F30" s="3" t="s">
        <v>86</v>
      </c>
      <c r="G30" s="8">
        <v>0</v>
      </c>
      <c r="H30" s="8">
        <v>0</v>
      </c>
      <c r="I30" s="8">
        <v>0</v>
      </c>
      <c r="J30" s="37">
        <v>0</v>
      </c>
      <c r="K30" s="37">
        <v>0</v>
      </c>
      <c r="L30" s="37">
        <v>0</v>
      </c>
      <c r="M30" s="59" t="s">
        <v>3720</v>
      </c>
    </row>
    <row r="31" spans="1:13" ht="17.45" customHeight="1" x14ac:dyDescent="0.2">
      <c r="A31" s="60" t="s">
        <v>3722</v>
      </c>
      <c r="B31" s="40"/>
      <c r="C31" s="41"/>
      <c r="D31" s="41"/>
      <c r="E31" s="41"/>
      <c r="F31" s="41"/>
      <c r="G31" s="12"/>
      <c r="H31" s="12"/>
      <c r="I31" s="12"/>
      <c r="J31" s="12"/>
      <c r="K31" s="12"/>
      <c r="L31" s="12"/>
    </row>
    <row r="32" spans="1:13" ht="15" x14ac:dyDescent="0.25">
      <c r="A32" s="59" t="s">
        <v>3721</v>
      </c>
      <c r="B32" s="7" t="s">
        <v>1888</v>
      </c>
      <c r="C32" s="71" t="s">
        <v>3721</v>
      </c>
      <c r="D32" s="71" t="s">
        <v>3721</v>
      </c>
      <c r="E32" s="71" t="s">
        <v>3721</v>
      </c>
      <c r="F32" s="71" t="s">
        <v>3721</v>
      </c>
      <c r="G32" s="78" t="s">
        <v>3721</v>
      </c>
      <c r="H32" s="78" t="s">
        <v>3721</v>
      </c>
      <c r="I32" s="8">
        <v>0</v>
      </c>
      <c r="J32" s="72" t="s">
        <v>3721</v>
      </c>
      <c r="K32" s="37">
        <v>0</v>
      </c>
      <c r="L32" s="37">
        <v>0</v>
      </c>
      <c r="M32" s="59" t="s">
        <v>3720</v>
      </c>
    </row>
    <row r="33" spans="1:13" ht="15" x14ac:dyDescent="0.25">
      <c r="A33" s="59" t="s">
        <v>3721</v>
      </c>
      <c r="B33" s="79" t="s">
        <v>3721</v>
      </c>
      <c r="C33" s="74" t="s">
        <v>3721</v>
      </c>
      <c r="D33" s="3" t="s">
        <v>86</v>
      </c>
      <c r="E33" s="3" t="s">
        <v>86</v>
      </c>
      <c r="F33" s="3" t="s">
        <v>86</v>
      </c>
      <c r="G33" s="8">
        <v>0</v>
      </c>
      <c r="H33" s="8">
        <v>0</v>
      </c>
      <c r="I33" s="8">
        <v>0</v>
      </c>
      <c r="J33" s="37">
        <v>0</v>
      </c>
      <c r="K33" s="37">
        <v>0</v>
      </c>
      <c r="L33" s="37">
        <v>0</v>
      </c>
      <c r="M33" s="59" t="s">
        <v>3720</v>
      </c>
    </row>
    <row r="34" spans="1:13" ht="17.45" customHeight="1" x14ac:dyDescent="0.2">
      <c r="A34" s="60" t="s">
        <v>3722</v>
      </c>
      <c r="B34" s="40"/>
      <c r="C34" s="41"/>
      <c r="D34" s="41"/>
      <c r="E34" s="41"/>
      <c r="F34" s="41"/>
      <c r="G34" s="12"/>
      <c r="H34" s="12"/>
      <c r="I34" s="12"/>
      <c r="J34" s="12"/>
      <c r="K34" s="12"/>
      <c r="L34" s="12"/>
    </row>
    <row r="35" spans="1:13" ht="15" x14ac:dyDescent="0.25">
      <c r="A35" s="59" t="s">
        <v>3721</v>
      </c>
      <c r="B35" s="7" t="s">
        <v>1875</v>
      </c>
      <c r="C35" s="71" t="s">
        <v>3721</v>
      </c>
      <c r="D35" s="71" t="s">
        <v>3721</v>
      </c>
      <c r="E35" s="71" t="s">
        <v>3721</v>
      </c>
      <c r="F35" s="71" t="s">
        <v>3721</v>
      </c>
      <c r="G35" s="78" t="s">
        <v>3721</v>
      </c>
      <c r="H35" s="78" t="s">
        <v>3721</v>
      </c>
      <c r="I35" s="8">
        <v>0</v>
      </c>
      <c r="J35" s="72" t="s">
        <v>3721</v>
      </c>
      <c r="K35" s="37">
        <v>0</v>
      </c>
      <c r="L35" s="37">
        <v>0</v>
      </c>
      <c r="M35" s="59" t="s">
        <v>3720</v>
      </c>
    </row>
    <row r="36" spans="1:13" ht="15" x14ac:dyDescent="0.25">
      <c r="A36" s="59" t="s">
        <v>3721</v>
      </c>
      <c r="B36" s="79" t="s">
        <v>3721</v>
      </c>
      <c r="C36" s="74" t="s">
        <v>3721</v>
      </c>
      <c r="D36" s="3" t="s">
        <v>86</v>
      </c>
      <c r="E36" s="3" t="s">
        <v>86</v>
      </c>
      <c r="F36" s="3" t="s">
        <v>86</v>
      </c>
      <c r="G36" s="8">
        <v>0</v>
      </c>
      <c r="H36" s="8">
        <v>0</v>
      </c>
      <c r="I36" s="8">
        <v>0</v>
      </c>
      <c r="J36" s="37">
        <v>0</v>
      </c>
      <c r="K36" s="37">
        <v>0</v>
      </c>
      <c r="L36" s="37">
        <v>0</v>
      </c>
      <c r="M36" s="59" t="s">
        <v>3720</v>
      </c>
    </row>
    <row r="37" spans="1:13" ht="17.45" customHeight="1" x14ac:dyDescent="0.2">
      <c r="A37" s="60" t="s">
        <v>3722</v>
      </c>
      <c r="B37" s="40"/>
      <c r="C37" s="41"/>
      <c r="D37" s="41"/>
      <c r="E37" s="41"/>
      <c r="F37" s="41"/>
      <c r="G37" s="12"/>
      <c r="H37" s="12"/>
      <c r="I37" s="12"/>
      <c r="J37" s="12"/>
      <c r="K37" s="12"/>
      <c r="L37" s="12"/>
    </row>
    <row r="38" spans="1:13" ht="15" x14ac:dyDescent="0.25">
      <c r="A38" s="59" t="s">
        <v>3721</v>
      </c>
      <c r="B38" s="7" t="s">
        <v>1889</v>
      </c>
      <c r="C38" s="71" t="s">
        <v>3721</v>
      </c>
      <c r="D38" s="71" t="s">
        <v>3721</v>
      </c>
      <c r="E38" s="71" t="s">
        <v>3721</v>
      </c>
      <c r="F38" s="71" t="s">
        <v>3721</v>
      </c>
      <c r="G38" s="78" t="s">
        <v>3721</v>
      </c>
      <c r="H38" s="78" t="s">
        <v>3721</v>
      </c>
      <c r="I38" s="8">
        <v>0</v>
      </c>
      <c r="J38" s="72" t="s">
        <v>3721</v>
      </c>
      <c r="K38" s="37">
        <v>0</v>
      </c>
      <c r="L38" s="37">
        <v>0</v>
      </c>
      <c r="M38" s="59" t="s">
        <v>3720</v>
      </c>
    </row>
    <row r="39" spans="1:13" ht="15" x14ac:dyDescent="0.25">
      <c r="A39" s="59" t="s">
        <v>3721</v>
      </c>
      <c r="B39" s="79" t="s">
        <v>3721</v>
      </c>
      <c r="C39" s="74" t="s">
        <v>3721</v>
      </c>
      <c r="D39" s="3" t="s">
        <v>86</v>
      </c>
      <c r="E39" s="3" t="s">
        <v>86</v>
      </c>
      <c r="F39" s="3" t="s">
        <v>86</v>
      </c>
      <c r="G39" s="8">
        <v>0</v>
      </c>
      <c r="H39" s="8">
        <v>0</v>
      </c>
      <c r="I39" s="8">
        <v>0</v>
      </c>
      <c r="J39" s="37">
        <v>0</v>
      </c>
      <c r="K39" s="37">
        <v>0</v>
      </c>
      <c r="L39" s="37">
        <v>0</v>
      </c>
      <c r="M39" s="59" t="s">
        <v>3720</v>
      </c>
    </row>
    <row r="40" spans="1:13" ht="17.45" customHeight="1" x14ac:dyDescent="0.2">
      <c r="A40" s="60" t="s">
        <v>3722</v>
      </c>
      <c r="B40" s="40"/>
      <c r="C40" s="41"/>
      <c r="D40" s="41"/>
      <c r="E40" s="41"/>
      <c r="F40" s="41"/>
      <c r="G40" s="12"/>
      <c r="H40" s="12"/>
      <c r="I40" s="12"/>
      <c r="J40" s="12"/>
      <c r="K40" s="12"/>
      <c r="L40" s="12"/>
    </row>
    <row r="41" spans="1:13" ht="15" x14ac:dyDescent="0.25">
      <c r="A41" s="59" t="s">
        <v>3721</v>
      </c>
      <c r="B41" s="7" t="s">
        <v>1681</v>
      </c>
      <c r="C41" s="71" t="s">
        <v>3721</v>
      </c>
      <c r="D41" s="71" t="s">
        <v>3721</v>
      </c>
      <c r="E41" s="71" t="s">
        <v>3721</v>
      </c>
      <c r="F41" s="71" t="s">
        <v>3721</v>
      </c>
      <c r="G41" s="78" t="s">
        <v>3721</v>
      </c>
      <c r="H41" s="78" t="s">
        <v>3721</v>
      </c>
      <c r="I41" s="8">
        <v>0</v>
      </c>
      <c r="J41" s="72" t="s">
        <v>3721</v>
      </c>
      <c r="K41" s="37">
        <v>0</v>
      </c>
      <c r="L41" s="37">
        <v>0</v>
      </c>
      <c r="M41" s="59" t="s">
        <v>3720</v>
      </c>
    </row>
    <row r="42" spans="1:13" ht="15" x14ac:dyDescent="0.25">
      <c r="A42" s="59" t="s">
        <v>3721</v>
      </c>
      <c r="B42" s="79" t="s">
        <v>3721</v>
      </c>
      <c r="C42" s="74" t="s">
        <v>3721</v>
      </c>
      <c r="D42" s="3" t="s">
        <v>86</v>
      </c>
      <c r="E42" s="3" t="s">
        <v>86</v>
      </c>
      <c r="F42" s="3" t="s">
        <v>86</v>
      </c>
      <c r="G42" s="8">
        <v>0</v>
      </c>
      <c r="H42" s="8">
        <v>0</v>
      </c>
      <c r="I42" s="8">
        <v>0</v>
      </c>
      <c r="J42" s="37">
        <v>0</v>
      </c>
      <c r="K42" s="37">
        <v>0</v>
      </c>
      <c r="L42" s="37">
        <v>0</v>
      </c>
      <c r="M42" s="59" t="s">
        <v>3720</v>
      </c>
    </row>
    <row r="43" spans="1:13" ht="17.45" customHeight="1" x14ac:dyDescent="0.2">
      <c r="A43" s="60" t="s">
        <v>3722</v>
      </c>
      <c r="B43" s="40"/>
      <c r="C43" s="41"/>
      <c r="D43" s="41"/>
      <c r="E43" s="41"/>
      <c r="F43" s="41"/>
      <c r="G43" s="12"/>
      <c r="H43" s="12"/>
      <c r="I43" s="12"/>
      <c r="J43" s="12"/>
      <c r="K43" s="12"/>
      <c r="L43" s="12"/>
    </row>
    <row r="44" spans="1:13" ht="17.45" customHeight="1" x14ac:dyDescent="0.2">
      <c r="A44" s="60" t="s">
        <v>3722</v>
      </c>
      <c r="B44" s="30"/>
      <c r="C44" s="43"/>
      <c r="D44" s="43"/>
      <c r="E44" s="43"/>
      <c r="F44" s="43"/>
      <c r="G44" s="44"/>
      <c r="H44" s="44"/>
      <c r="I44" s="44"/>
      <c r="J44" s="44"/>
      <c r="K44" s="44"/>
      <c r="L44" s="44"/>
    </row>
    <row r="45" spans="1:13" ht="17.45" customHeight="1" x14ac:dyDescent="0.2">
      <c r="A45" s="60" t="s">
        <v>3722</v>
      </c>
    </row>
    <row r="46" spans="1:13" x14ac:dyDescent="0.2">
      <c r="A46" s="59" t="s">
        <v>3721</v>
      </c>
      <c r="B46" s="32" t="s">
        <v>63</v>
      </c>
      <c r="C46" s="59" t="s">
        <v>3720</v>
      </c>
    </row>
    <row r="47" spans="1:13" ht="17.45" customHeight="1" x14ac:dyDescent="0.2">
      <c r="A47" s="60" t="s">
        <v>3722</v>
      </c>
    </row>
    <row r="48" spans="1:13" x14ac:dyDescent="0.2">
      <c r="A48" s="59" t="s">
        <v>3721</v>
      </c>
      <c r="B48" s="33" t="s">
        <v>64</v>
      </c>
      <c r="C48" s="59" t="s">
        <v>3720</v>
      </c>
    </row>
    <row r="49" spans="1:1" ht="85.5" x14ac:dyDescent="0.2">
      <c r="A49" s="60" t="s">
        <v>3741</v>
      </c>
    </row>
  </sheetData>
  <hyperlinks>
    <hyperlink ref="B48" r:id="rId1" xr:uid="{00000000-0004-0000-1200-000000000000}"/>
  </hyperlinks>
  <pageMargins left="0.7" right="0.7" top="0.75" bottom="0.75" header="0.3" footer="0.3"/>
  <pageSetup paperSize="9" orientation="portrait"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גיליון20"/>
  <dimension ref="A1:L136"/>
  <sheetViews>
    <sheetView showGridLines="0" rightToLeft="1" zoomScale="80" zoomScaleNormal="80" workbookViewId="0">
      <pane ySplit="10" topLeftCell="A11" activePane="bottomLeft" state="frozen"/>
      <selection pane="bottomLeft" activeCell="M2" sqref="M2:XFD136"/>
    </sheetView>
  </sheetViews>
  <sheetFormatPr defaultColWidth="0" defaultRowHeight="14.25" zeroHeight="1" x14ac:dyDescent="0.2"/>
  <cols>
    <col min="1" max="1" width="8.625" customWidth="1"/>
    <col min="2" max="2" width="43.625" bestFit="1" customWidth="1"/>
    <col min="3" max="3" width="28" bestFit="1" customWidth="1"/>
    <col min="4" max="5" width="16.25" customWidth="1"/>
    <col min="6" max="6" width="16.75" bestFit="1" customWidth="1"/>
    <col min="7" max="7" width="18" bestFit="1" customWidth="1"/>
    <col min="8" max="11" width="16.25" customWidth="1"/>
    <col min="12" max="12" width="8.625" customWidth="1"/>
    <col min="13" max="16384" width="8.625" hidden="1"/>
  </cols>
  <sheetData>
    <row r="1" spans="1:12" ht="18" x14ac:dyDescent="0.25">
      <c r="A1" s="59" t="s">
        <v>3721</v>
      </c>
      <c r="B1" s="20" t="s">
        <v>36</v>
      </c>
      <c r="C1" s="20" t="s">
        <v>37</v>
      </c>
      <c r="D1" s="58" t="s">
        <v>3720</v>
      </c>
      <c r="E1" s="21"/>
      <c r="F1" s="21"/>
      <c r="G1" s="21"/>
      <c r="H1" s="21"/>
      <c r="I1" s="21"/>
      <c r="J1" s="21"/>
      <c r="K1" s="21"/>
    </row>
    <row r="2" spans="1:12" ht="18" x14ac:dyDescent="0.25">
      <c r="A2" s="59" t="s">
        <v>3721</v>
      </c>
      <c r="B2" s="20" t="s">
        <v>38</v>
      </c>
      <c r="C2" s="20" t="s">
        <v>39</v>
      </c>
      <c r="D2" s="58" t="s">
        <v>3720</v>
      </c>
      <c r="E2" s="21"/>
      <c r="F2" s="21"/>
      <c r="G2" s="21"/>
      <c r="H2" s="21"/>
      <c r="I2" s="21"/>
      <c r="J2" s="21"/>
      <c r="K2" s="21"/>
    </row>
    <row r="3" spans="1:12" ht="18" x14ac:dyDescent="0.25">
      <c r="A3" s="59" t="s">
        <v>3721</v>
      </c>
      <c r="B3" s="20" t="s">
        <v>40</v>
      </c>
      <c r="C3" s="20" t="s">
        <v>3709</v>
      </c>
      <c r="D3" s="58" t="s">
        <v>3720</v>
      </c>
      <c r="E3" s="21"/>
      <c r="F3" s="21"/>
      <c r="G3" s="21"/>
      <c r="H3" s="21"/>
      <c r="I3" s="21"/>
      <c r="J3" s="21"/>
      <c r="K3" s="21"/>
    </row>
    <row r="4" spans="1:12" ht="18" x14ac:dyDescent="0.25">
      <c r="A4" s="59" t="s">
        <v>3721</v>
      </c>
      <c r="B4" s="20" t="s">
        <v>41</v>
      </c>
      <c r="C4" s="20">
        <v>214</v>
      </c>
      <c r="D4" s="58" t="s">
        <v>3720</v>
      </c>
      <c r="E4" s="21"/>
      <c r="F4" s="21"/>
      <c r="G4" s="21"/>
      <c r="H4" s="21"/>
      <c r="I4" s="21"/>
      <c r="J4" s="21"/>
      <c r="K4" s="21"/>
    </row>
    <row r="5" spans="1:12" ht="17.45" customHeight="1" x14ac:dyDescent="0.55000000000000004">
      <c r="A5" s="60" t="s">
        <v>3722</v>
      </c>
      <c r="B5" s="24"/>
      <c r="C5" s="24"/>
      <c r="D5" s="24"/>
      <c r="E5" s="24"/>
      <c r="F5" s="24"/>
      <c r="G5" s="24"/>
      <c r="H5" s="24"/>
      <c r="I5" s="24"/>
      <c r="J5" s="24"/>
      <c r="K5" s="46"/>
    </row>
    <row r="6" spans="1:12" ht="15" x14ac:dyDescent="0.2">
      <c r="A6" s="59" t="s">
        <v>3721</v>
      </c>
      <c r="B6" s="45" t="s">
        <v>1956</v>
      </c>
      <c r="C6" s="61" t="s">
        <v>3720</v>
      </c>
      <c r="D6" s="23"/>
      <c r="E6" s="23"/>
      <c r="F6" s="23"/>
      <c r="G6" s="23"/>
      <c r="H6" s="23"/>
      <c r="I6" s="23"/>
      <c r="J6" s="23"/>
      <c r="K6" s="23"/>
    </row>
    <row r="7" spans="1:12" ht="15" x14ac:dyDescent="0.2">
      <c r="A7" s="59" t="s">
        <v>3721</v>
      </c>
      <c r="B7" s="45" t="s">
        <v>2220</v>
      </c>
      <c r="C7" s="61" t="s">
        <v>3720</v>
      </c>
      <c r="D7" s="23"/>
      <c r="E7" s="23"/>
      <c r="F7" s="23"/>
      <c r="G7" s="23"/>
      <c r="H7" s="23"/>
      <c r="I7" s="23"/>
      <c r="J7" s="23"/>
      <c r="K7" s="23"/>
    </row>
    <row r="8" spans="1:12" ht="30" x14ac:dyDescent="0.2">
      <c r="A8" s="59" t="s">
        <v>3721</v>
      </c>
      <c r="B8" s="45" t="s">
        <v>1863</v>
      </c>
      <c r="C8" s="25" t="s">
        <v>65</v>
      </c>
      <c r="D8" s="25" t="s">
        <v>259</v>
      </c>
      <c r="E8" s="25" t="s">
        <v>68</v>
      </c>
      <c r="F8" s="25" t="s">
        <v>132</v>
      </c>
      <c r="G8" s="25" t="s">
        <v>133</v>
      </c>
      <c r="H8" s="25" t="s">
        <v>134</v>
      </c>
      <c r="I8" s="25" t="s">
        <v>0</v>
      </c>
      <c r="J8" s="25" t="s">
        <v>120</v>
      </c>
      <c r="K8" s="25" t="s">
        <v>121</v>
      </c>
      <c r="L8" s="59" t="s">
        <v>3720</v>
      </c>
    </row>
    <row r="9" spans="1:12" ht="28.5" x14ac:dyDescent="0.2">
      <c r="A9" s="59" t="s">
        <v>3721</v>
      </c>
      <c r="B9" s="64" t="s">
        <v>3721</v>
      </c>
      <c r="C9" s="75" t="s">
        <v>3721</v>
      </c>
      <c r="D9" s="75" t="s">
        <v>3721</v>
      </c>
      <c r="E9" s="75" t="s">
        <v>3721</v>
      </c>
      <c r="F9" s="47" t="s">
        <v>249</v>
      </c>
      <c r="G9" s="47" t="s">
        <v>251</v>
      </c>
      <c r="H9" s="75" t="s">
        <v>3721</v>
      </c>
      <c r="I9" s="47" t="s">
        <v>43</v>
      </c>
      <c r="J9" s="47" t="s">
        <v>44</v>
      </c>
      <c r="K9" s="47" t="s">
        <v>44</v>
      </c>
      <c r="L9" s="59" t="s">
        <v>3720</v>
      </c>
    </row>
    <row r="10" spans="1:12" x14ac:dyDescent="0.2">
      <c r="A10" s="59" t="s">
        <v>3721</v>
      </c>
      <c r="B10" s="66" t="s">
        <v>3721</v>
      </c>
      <c r="C10" s="47" t="s">
        <v>45</v>
      </c>
      <c r="D10" s="47" t="s">
        <v>46</v>
      </c>
      <c r="E10" s="47" t="s">
        <v>122</v>
      </c>
      <c r="F10" s="47" t="s">
        <v>123</v>
      </c>
      <c r="G10" s="47" t="s">
        <v>124</v>
      </c>
      <c r="H10" s="47" t="s">
        <v>125</v>
      </c>
      <c r="I10" s="47" t="s">
        <v>126</v>
      </c>
      <c r="J10" s="47" t="s">
        <v>127</v>
      </c>
      <c r="K10" s="47" t="s">
        <v>128</v>
      </c>
      <c r="L10" s="59" t="s">
        <v>3720</v>
      </c>
    </row>
    <row r="11" spans="1:12" ht="15" x14ac:dyDescent="0.25">
      <c r="A11" s="59" t="s">
        <v>3721</v>
      </c>
      <c r="B11" s="14" t="s">
        <v>1916</v>
      </c>
      <c r="C11" s="67" t="s">
        <v>3721</v>
      </c>
      <c r="D11" s="67" t="s">
        <v>3721</v>
      </c>
      <c r="E11" s="67" t="s">
        <v>3721</v>
      </c>
      <c r="F11" s="67" t="s">
        <v>3721</v>
      </c>
      <c r="G11" s="76" t="s">
        <v>3721</v>
      </c>
      <c r="H11" s="76" t="s">
        <v>3721</v>
      </c>
      <c r="I11" s="15">
        <v>-1774.0350227529962</v>
      </c>
      <c r="J11" s="42">
        <v>1</v>
      </c>
      <c r="K11" s="42">
        <v>-5.0970546048442766E-4</v>
      </c>
      <c r="L11" s="59" t="s">
        <v>3720</v>
      </c>
    </row>
    <row r="12" spans="1:12" ht="15" x14ac:dyDescent="0.25">
      <c r="A12" s="59" t="s">
        <v>3721</v>
      </c>
      <c r="B12" s="6" t="s">
        <v>2089</v>
      </c>
      <c r="C12" s="69" t="s">
        <v>3721</v>
      </c>
      <c r="D12" s="69" t="s">
        <v>3721</v>
      </c>
      <c r="E12" s="69" t="s">
        <v>3721</v>
      </c>
      <c r="F12" s="69" t="s">
        <v>3721</v>
      </c>
      <c r="G12" s="77" t="s">
        <v>3721</v>
      </c>
      <c r="H12" s="77" t="s">
        <v>3721</v>
      </c>
      <c r="I12" s="36">
        <v>-1640.6319023609963</v>
      </c>
      <c r="J12" s="35">
        <v>0.92480243136069473</v>
      </c>
      <c r="K12" s="35">
        <v>-4.7137684913382122E-4</v>
      </c>
      <c r="L12" s="59" t="s">
        <v>3720</v>
      </c>
    </row>
    <row r="13" spans="1:12" ht="15" x14ac:dyDescent="0.25">
      <c r="A13" s="59" t="s">
        <v>3721</v>
      </c>
      <c r="B13" s="7" t="s">
        <v>1864</v>
      </c>
      <c r="C13" s="71" t="s">
        <v>3721</v>
      </c>
      <c r="D13" s="71" t="s">
        <v>3721</v>
      </c>
      <c r="E13" s="71" t="s">
        <v>3721</v>
      </c>
      <c r="F13" s="71" t="s">
        <v>3721</v>
      </c>
      <c r="G13" s="78" t="s">
        <v>3721</v>
      </c>
      <c r="H13" s="78" t="s">
        <v>3721</v>
      </c>
      <c r="I13" s="8">
        <v>-297.45498320200022</v>
      </c>
      <c r="J13" s="37">
        <v>0.16767142665560314</v>
      </c>
      <c r="K13" s="37">
        <v>-8.5463041733575137E-5</v>
      </c>
      <c r="L13" s="59" t="s">
        <v>3720</v>
      </c>
    </row>
    <row r="14" spans="1:12" ht="15" x14ac:dyDescent="0.25">
      <c r="A14" s="59" t="s">
        <v>3721</v>
      </c>
      <c r="B14" s="9" t="s">
        <v>2090</v>
      </c>
      <c r="C14" s="3" t="s">
        <v>2091</v>
      </c>
      <c r="D14" s="3" t="s">
        <v>275</v>
      </c>
      <c r="E14" s="3" t="s">
        <v>73</v>
      </c>
      <c r="F14" s="3" t="s">
        <v>2092</v>
      </c>
      <c r="G14" s="8">
        <v>5547.7944079999997</v>
      </c>
      <c r="H14" s="8">
        <v>64510</v>
      </c>
      <c r="I14" s="8">
        <v>3578.8821724459999</v>
      </c>
      <c r="J14" s="37">
        <v>-2.0173683870638541</v>
      </c>
      <c r="K14" s="37">
        <v>1.028263682695109E-3</v>
      </c>
      <c r="L14" s="59" t="s">
        <v>3720</v>
      </c>
    </row>
    <row r="15" spans="1:12" ht="15" x14ac:dyDescent="0.25">
      <c r="A15" s="59" t="s">
        <v>3721</v>
      </c>
      <c r="B15" s="9" t="s">
        <v>2090</v>
      </c>
      <c r="C15" s="3" t="s">
        <v>2093</v>
      </c>
      <c r="D15" s="3" t="s">
        <v>275</v>
      </c>
      <c r="E15" s="3" t="s">
        <v>73</v>
      </c>
      <c r="F15" s="3" t="s">
        <v>2092</v>
      </c>
      <c r="G15" s="8">
        <v>-5547.7944079999997</v>
      </c>
      <c r="H15" s="8">
        <v>67500</v>
      </c>
      <c r="I15" s="8">
        <v>-3744.761225238</v>
      </c>
      <c r="J15" s="37">
        <v>2.1108722078252868</v>
      </c>
      <c r="K15" s="37">
        <v>-1.0759230907133684E-3</v>
      </c>
      <c r="L15" s="59" t="s">
        <v>3720</v>
      </c>
    </row>
    <row r="16" spans="1:12" ht="15" x14ac:dyDescent="0.25">
      <c r="A16" s="59" t="s">
        <v>3721</v>
      </c>
      <c r="B16" s="9" t="s">
        <v>2090</v>
      </c>
      <c r="C16" s="3" t="s">
        <v>2094</v>
      </c>
      <c r="D16" s="3" t="s">
        <v>275</v>
      </c>
      <c r="E16" s="3" t="s">
        <v>73</v>
      </c>
      <c r="F16" s="3" t="s">
        <v>2092</v>
      </c>
      <c r="G16" s="8">
        <v>-3744761.225238</v>
      </c>
      <c r="H16" s="8">
        <v>103.5136</v>
      </c>
      <c r="I16" s="8">
        <v>-3876.3371556480001</v>
      </c>
      <c r="J16" s="37">
        <v>2.1850398137194573</v>
      </c>
      <c r="K16" s="37">
        <v>-1.1137267244286841E-3</v>
      </c>
      <c r="L16" s="59" t="s">
        <v>3720</v>
      </c>
    </row>
    <row r="17" spans="1:12" ht="15" x14ac:dyDescent="0.25">
      <c r="A17" s="59" t="s">
        <v>3721</v>
      </c>
      <c r="B17" s="9" t="s">
        <v>2090</v>
      </c>
      <c r="C17" s="3" t="s">
        <v>2095</v>
      </c>
      <c r="D17" s="3" t="s">
        <v>275</v>
      </c>
      <c r="E17" s="3" t="s">
        <v>73</v>
      </c>
      <c r="F17" s="3" t="s">
        <v>2092</v>
      </c>
      <c r="G17" s="8">
        <v>3744761.225238</v>
      </c>
      <c r="H17" s="8">
        <v>100</v>
      </c>
      <c r="I17" s="8">
        <v>3744.761225238</v>
      </c>
      <c r="J17" s="37">
        <v>-2.1108722078252868</v>
      </c>
      <c r="K17" s="37">
        <v>1.0759230907133684E-3</v>
      </c>
      <c r="L17" s="59" t="s">
        <v>3720</v>
      </c>
    </row>
    <row r="18" spans="1:12" ht="17.45" customHeight="1" x14ac:dyDescent="0.2">
      <c r="A18" s="60" t="s">
        <v>3722</v>
      </c>
      <c r="B18" s="40"/>
      <c r="C18" s="41"/>
      <c r="D18" s="41"/>
      <c r="E18" s="41"/>
      <c r="F18" s="41"/>
      <c r="G18" s="12"/>
      <c r="H18" s="12"/>
      <c r="I18" s="12"/>
      <c r="J18" s="12"/>
      <c r="K18" s="12"/>
    </row>
    <row r="19" spans="1:12" ht="15" x14ac:dyDescent="0.25">
      <c r="A19" s="59" t="s">
        <v>3721</v>
      </c>
      <c r="B19" s="7" t="s">
        <v>2085</v>
      </c>
      <c r="C19" s="71" t="s">
        <v>3721</v>
      </c>
      <c r="D19" s="71" t="s">
        <v>3721</v>
      </c>
      <c r="E19" s="71" t="s">
        <v>3721</v>
      </c>
      <c r="F19" s="71" t="s">
        <v>3721</v>
      </c>
      <c r="G19" s="78" t="s">
        <v>3721</v>
      </c>
      <c r="H19" s="78" t="s">
        <v>3721</v>
      </c>
      <c r="I19" s="8">
        <v>-1061.6447561539972</v>
      </c>
      <c r="J19" s="37">
        <v>0.59843506049080575</v>
      </c>
      <c r="K19" s="37">
        <v>-3.0502561807749245E-4</v>
      </c>
      <c r="L19" s="59" t="s">
        <v>3720</v>
      </c>
    </row>
    <row r="20" spans="1:12" ht="15" x14ac:dyDescent="0.25">
      <c r="A20" s="59" t="s">
        <v>3721</v>
      </c>
      <c r="B20" s="9" t="s">
        <v>2096</v>
      </c>
      <c r="C20" s="3" t="s">
        <v>2097</v>
      </c>
      <c r="D20" s="3" t="s">
        <v>275</v>
      </c>
      <c r="E20" s="3" t="s">
        <v>49</v>
      </c>
      <c r="F20" s="3" t="s">
        <v>2059</v>
      </c>
      <c r="G20" s="8">
        <v>-692530.65557599999</v>
      </c>
      <c r="H20" s="8">
        <v>99.135099999999994</v>
      </c>
      <c r="I20" s="8">
        <v>-2782.619156576</v>
      </c>
      <c r="J20" s="37">
        <v>1.5685254918236369</v>
      </c>
      <c r="K20" s="37">
        <v>-7.9948600809153024E-4</v>
      </c>
      <c r="L20" s="59" t="s">
        <v>3720</v>
      </c>
    </row>
    <row r="21" spans="1:12" ht="15" x14ac:dyDescent="0.25">
      <c r="A21" s="59" t="s">
        <v>3721</v>
      </c>
      <c r="B21" s="9" t="s">
        <v>2096</v>
      </c>
      <c r="C21" s="3" t="s">
        <v>2098</v>
      </c>
      <c r="D21" s="3" t="s">
        <v>275</v>
      </c>
      <c r="E21" s="3" t="s">
        <v>73</v>
      </c>
      <c r="F21" s="3" t="s">
        <v>2059</v>
      </c>
      <c r="G21" s="8">
        <v>2840760.7491720002</v>
      </c>
      <c r="H21" s="8">
        <v>99.178799999999995</v>
      </c>
      <c r="I21" s="8">
        <v>2817.4324218819997</v>
      </c>
      <c r="J21" s="37">
        <v>-1.5881492674873074</v>
      </c>
      <c r="K21" s="37">
        <v>8.0948835370262462E-4</v>
      </c>
      <c r="L21" s="59" t="s">
        <v>3720</v>
      </c>
    </row>
    <row r="22" spans="1:12" ht="15" x14ac:dyDescent="0.25">
      <c r="A22" s="59" t="s">
        <v>3721</v>
      </c>
      <c r="B22" s="9" t="s">
        <v>2096</v>
      </c>
      <c r="C22" s="3" t="s">
        <v>2099</v>
      </c>
      <c r="D22" s="3" t="s">
        <v>275</v>
      </c>
      <c r="E22" s="3" t="s">
        <v>49</v>
      </c>
      <c r="F22" s="3" t="s">
        <v>652</v>
      </c>
      <c r="G22" s="8">
        <v>-521646.46783600008</v>
      </c>
      <c r="H22" s="8">
        <v>99.472800000000007</v>
      </c>
      <c r="I22" s="8">
        <v>-2103.1387866529999</v>
      </c>
      <c r="J22" s="37">
        <v>1.1855114243400289</v>
      </c>
      <c r="K22" s="37">
        <v>-6.0426164645278413E-4</v>
      </c>
      <c r="L22" s="59" t="s">
        <v>3720</v>
      </c>
    </row>
    <row r="23" spans="1:12" ht="15" x14ac:dyDescent="0.25">
      <c r="A23" s="59" t="s">
        <v>3721</v>
      </c>
      <c r="B23" s="9" t="s">
        <v>2096</v>
      </c>
      <c r="C23" s="3" t="s">
        <v>2100</v>
      </c>
      <c r="D23" s="3" t="s">
        <v>275</v>
      </c>
      <c r="E23" s="3" t="s">
        <v>73</v>
      </c>
      <c r="F23" s="3" t="s">
        <v>652</v>
      </c>
      <c r="G23" s="8">
        <v>2150696.222242</v>
      </c>
      <c r="H23" s="8">
        <v>99.504499999999993</v>
      </c>
      <c r="I23" s="8">
        <v>2140.0395223800001</v>
      </c>
      <c r="J23" s="37">
        <v>-1.2063118793782481</v>
      </c>
      <c r="K23" s="37">
        <v>6.1486375196632536E-4</v>
      </c>
      <c r="L23" s="59" t="s">
        <v>3720</v>
      </c>
    </row>
    <row r="24" spans="1:12" ht="15" x14ac:dyDescent="0.25">
      <c r="A24" s="59" t="s">
        <v>3721</v>
      </c>
      <c r="B24" s="9" t="s">
        <v>2101</v>
      </c>
      <c r="C24" s="3" t="s">
        <v>2102</v>
      </c>
      <c r="D24" s="3" t="s">
        <v>275</v>
      </c>
      <c r="E24" s="3" t="s">
        <v>51</v>
      </c>
      <c r="F24" s="3" t="s">
        <v>2103</v>
      </c>
      <c r="G24" s="8">
        <v>-557622.08630800003</v>
      </c>
      <c r="H24" s="8">
        <v>97.461500000000001</v>
      </c>
      <c r="I24" s="8">
        <v>-2078.2172330499998</v>
      </c>
      <c r="J24" s="37">
        <v>1.1714634752954118</v>
      </c>
      <c r="K24" s="37">
        <v>-5.9710133011613587E-4</v>
      </c>
      <c r="L24" s="59" t="s">
        <v>3720</v>
      </c>
    </row>
    <row r="25" spans="1:12" ht="15" x14ac:dyDescent="0.25">
      <c r="A25" s="59" t="s">
        <v>3721</v>
      </c>
      <c r="B25" s="9" t="s">
        <v>2101</v>
      </c>
      <c r="C25" s="3" t="s">
        <v>2104</v>
      </c>
      <c r="D25" s="3" t="s">
        <v>275</v>
      </c>
      <c r="E25" s="3" t="s">
        <v>73</v>
      </c>
      <c r="F25" s="3" t="s">
        <v>2103</v>
      </c>
      <c r="G25" s="8">
        <v>2017922.805931</v>
      </c>
      <c r="H25" s="8">
        <v>98.204099999999997</v>
      </c>
      <c r="I25" s="8">
        <v>1981.6829301730002</v>
      </c>
      <c r="J25" s="37">
        <v>-1.1170483698217921</v>
      </c>
      <c r="K25" s="37">
        <v>5.6936565372339579E-4</v>
      </c>
      <c r="L25" s="59" t="s">
        <v>3720</v>
      </c>
    </row>
    <row r="26" spans="1:12" ht="15" x14ac:dyDescent="0.25">
      <c r="A26" s="59" t="s">
        <v>3721</v>
      </c>
      <c r="B26" s="9" t="s">
        <v>2101</v>
      </c>
      <c r="C26" s="3" t="s">
        <v>2105</v>
      </c>
      <c r="D26" s="3" t="s">
        <v>275</v>
      </c>
      <c r="E26" s="3" t="s">
        <v>51</v>
      </c>
      <c r="F26" s="3" t="s">
        <v>2106</v>
      </c>
      <c r="G26" s="8">
        <v>-1007317.3172010001</v>
      </c>
      <c r="H26" s="8">
        <v>97.062799999999996</v>
      </c>
      <c r="I26" s="8">
        <v>-3738.8410226440001</v>
      </c>
      <c r="J26" s="37">
        <v>2.1075350681870777</v>
      </c>
      <c r="K26" s="37">
        <v>-1.0742221324173743E-3</v>
      </c>
      <c r="L26" s="59" t="s">
        <v>3720</v>
      </c>
    </row>
    <row r="27" spans="1:12" ht="15" x14ac:dyDescent="0.25">
      <c r="A27" s="59" t="s">
        <v>3721</v>
      </c>
      <c r="B27" s="9" t="s">
        <v>2101</v>
      </c>
      <c r="C27" s="3" t="s">
        <v>2107</v>
      </c>
      <c r="D27" s="3" t="s">
        <v>275</v>
      </c>
      <c r="E27" s="3" t="s">
        <v>73</v>
      </c>
      <c r="F27" s="3" t="s">
        <v>2106</v>
      </c>
      <c r="G27" s="8">
        <v>3650014.2988789999</v>
      </c>
      <c r="H27" s="8">
        <v>97.913799999999995</v>
      </c>
      <c r="I27" s="8">
        <v>3573.8677005210002</v>
      </c>
      <c r="J27" s="37">
        <v>-2.0145417957842651</v>
      </c>
      <c r="K27" s="37">
        <v>1.0268229536853446E-3</v>
      </c>
      <c r="L27" s="59" t="s">
        <v>3720</v>
      </c>
    </row>
    <row r="28" spans="1:12" ht="15" x14ac:dyDescent="0.25">
      <c r="A28" s="59" t="s">
        <v>3721</v>
      </c>
      <c r="B28" s="9" t="s">
        <v>2101</v>
      </c>
      <c r="C28" s="3" t="s">
        <v>2108</v>
      </c>
      <c r="D28" s="3" t="s">
        <v>275</v>
      </c>
      <c r="E28" s="3" t="s">
        <v>51</v>
      </c>
      <c r="F28" s="3" t="s">
        <v>2109</v>
      </c>
      <c r="G28" s="8">
        <v>-1133231.9818510001</v>
      </c>
      <c r="H28" s="8">
        <v>99.887699999999995</v>
      </c>
      <c r="I28" s="8">
        <v>-4328.6126015</v>
      </c>
      <c r="J28" s="37">
        <v>2.4399814806264311</v>
      </c>
      <c r="K28" s="37">
        <v>-1.2436718841561708E-3</v>
      </c>
      <c r="L28" s="59" t="s">
        <v>3720</v>
      </c>
    </row>
    <row r="29" spans="1:12" ht="15" x14ac:dyDescent="0.25">
      <c r="A29" s="59" t="s">
        <v>3721</v>
      </c>
      <c r="B29" s="9" t="s">
        <v>2101</v>
      </c>
      <c r="C29" s="3" t="s">
        <v>2110</v>
      </c>
      <c r="D29" s="3" t="s">
        <v>275</v>
      </c>
      <c r="E29" s="3" t="s">
        <v>73</v>
      </c>
      <c r="F29" s="3" t="s">
        <v>2109</v>
      </c>
      <c r="G29" s="8">
        <v>4109099.166193</v>
      </c>
      <c r="H29" s="8">
        <v>99.919600000000003</v>
      </c>
      <c r="I29" s="8">
        <v>4105.7954504089994</v>
      </c>
      <c r="J29" s="37">
        <v>-2.3143824094506957</v>
      </c>
      <c r="K29" s="37">
        <v>1.1796533517461263E-3</v>
      </c>
      <c r="L29" s="59" t="s">
        <v>3720</v>
      </c>
    </row>
    <row r="30" spans="1:12" ht="15" x14ac:dyDescent="0.25">
      <c r="A30" s="59" t="s">
        <v>3721</v>
      </c>
      <c r="B30" s="9" t="s">
        <v>2101</v>
      </c>
      <c r="C30" s="3" t="s">
        <v>2111</v>
      </c>
      <c r="D30" s="3" t="s">
        <v>275</v>
      </c>
      <c r="E30" s="3" t="s">
        <v>51</v>
      </c>
      <c r="F30" s="3" t="s">
        <v>2112</v>
      </c>
      <c r="G30" s="8">
        <v>-809451.41560800001</v>
      </c>
      <c r="H30" s="8">
        <v>97.195800000000006</v>
      </c>
      <c r="I30" s="8">
        <v>-3008.54262694</v>
      </c>
      <c r="J30" s="37">
        <v>1.6958755539511623</v>
      </c>
      <c r="K30" s="37">
        <v>-8.6439703015096098E-4</v>
      </c>
      <c r="L30" s="59" t="s">
        <v>3720</v>
      </c>
    </row>
    <row r="31" spans="1:12" ht="15" x14ac:dyDescent="0.25">
      <c r="A31" s="59" t="s">
        <v>3721</v>
      </c>
      <c r="B31" s="9" t="s">
        <v>2101</v>
      </c>
      <c r="C31" s="3" t="s">
        <v>2113</v>
      </c>
      <c r="D31" s="3" t="s">
        <v>275</v>
      </c>
      <c r="E31" s="3" t="s">
        <v>73</v>
      </c>
      <c r="F31" s="3" t="s">
        <v>2112</v>
      </c>
      <c r="G31" s="8">
        <v>3045399.0609419998</v>
      </c>
      <c r="H31" s="8">
        <v>98.0107</v>
      </c>
      <c r="I31" s="8">
        <v>2984.8169373420001</v>
      </c>
      <c r="J31" s="37">
        <v>-1.6825016975764544</v>
      </c>
      <c r="K31" s="37">
        <v>8.5758030252903799E-4</v>
      </c>
      <c r="L31" s="59" t="s">
        <v>3720</v>
      </c>
    </row>
    <row r="32" spans="1:12" ht="15" x14ac:dyDescent="0.25">
      <c r="A32" s="59" t="s">
        <v>3721</v>
      </c>
      <c r="B32" s="9" t="s">
        <v>2101</v>
      </c>
      <c r="C32" s="3" t="s">
        <v>2114</v>
      </c>
      <c r="D32" s="3" t="s">
        <v>275</v>
      </c>
      <c r="E32" s="3" t="s">
        <v>51</v>
      </c>
      <c r="F32" s="3" t="s">
        <v>2065</v>
      </c>
      <c r="G32" s="8">
        <v>-1349085.6926800001</v>
      </c>
      <c r="H32" s="8">
        <v>99.495400000000004</v>
      </c>
      <c r="I32" s="8">
        <v>-5132.8718607949995</v>
      </c>
      <c r="J32" s="37">
        <v>2.893331752171199</v>
      </c>
      <c r="K32" s="37">
        <v>-1.4747469930746371E-3</v>
      </c>
      <c r="L32" s="59" t="s">
        <v>3720</v>
      </c>
    </row>
    <row r="33" spans="1:12" ht="15" x14ac:dyDescent="0.25">
      <c r="A33" s="59" t="s">
        <v>3721</v>
      </c>
      <c r="B33" s="9" t="s">
        <v>2101</v>
      </c>
      <c r="C33" s="3" t="s">
        <v>2115</v>
      </c>
      <c r="D33" s="3" t="s">
        <v>275</v>
      </c>
      <c r="E33" s="3" t="s">
        <v>73</v>
      </c>
      <c r="F33" s="3" t="s">
        <v>2065</v>
      </c>
      <c r="G33" s="8">
        <v>5161601.8601940004</v>
      </c>
      <c r="H33" s="8">
        <v>99.638900000000007</v>
      </c>
      <c r="I33" s="8">
        <v>5142.9633158770002</v>
      </c>
      <c r="J33" s="37">
        <v>-2.8990201714823018</v>
      </c>
      <c r="K33" s="37">
        <v>1.4776464114590311E-3</v>
      </c>
      <c r="L33" s="59" t="s">
        <v>3720</v>
      </c>
    </row>
    <row r="34" spans="1:12" ht="15" x14ac:dyDescent="0.25">
      <c r="A34" s="59" t="s">
        <v>3721</v>
      </c>
      <c r="B34" s="9" t="s">
        <v>2101</v>
      </c>
      <c r="C34" s="3" t="s">
        <v>2116</v>
      </c>
      <c r="D34" s="3" t="s">
        <v>275</v>
      </c>
      <c r="E34" s="3" t="s">
        <v>51</v>
      </c>
      <c r="F34" s="3" t="s">
        <v>2117</v>
      </c>
      <c r="G34" s="8">
        <v>1133231.9818510001</v>
      </c>
      <c r="H34" s="8">
        <v>99.887699999999995</v>
      </c>
      <c r="I34" s="8">
        <v>4328.6126015</v>
      </c>
      <c r="J34" s="37">
        <v>-2.4399814806264311</v>
      </c>
      <c r="K34" s="37">
        <v>1.2436718841561708E-3</v>
      </c>
      <c r="L34" s="59" t="s">
        <v>3720</v>
      </c>
    </row>
    <row r="35" spans="1:12" ht="15" x14ac:dyDescent="0.25">
      <c r="A35" s="59" t="s">
        <v>3721</v>
      </c>
      <c r="B35" s="9" t="s">
        <v>2101</v>
      </c>
      <c r="C35" s="3" t="s">
        <v>2118</v>
      </c>
      <c r="D35" s="3" t="s">
        <v>275</v>
      </c>
      <c r="E35" s="3" t="s">
        <v>73</v>
      </c>
      <c r="F35" s="3" t="s">
        <v>2117</v>
      </c>
      <c r="G35" s="8">
        <v>-4357843.5862090001</v>
      </c>
      <c r="H35" s="8">
        <v>99.919600000000003</v>
      </c>
      <c r="I35" s="8">
        <v>-4354.3398798939998</v>
      </c>
      <c r="J35" s="37">
        <v>2.4544836060433664</v>
      </c>
      <c r="K35" s="37">
        <v>-1.2510636966698127E-3</v>
      </c>
      <c r="L35" s="59" t="s">
        <v>3720</v>
      </c>
    </row>
    <row r="36" spans="1:12" ht="15" x14ac:dyDescent="0.25">
      <c r="A36" s="59" t="s">
        <v>3721</v>
      </c>
      <c r="B36" s="9" t="s">
        <v>2101</v>
      </c>
      <c r="C36" s="3" t="s">
        <v>2119</v>
      </c>
      <c r="D36" s="3" t="s">
        <v>275</v>
      </c>
      <c r="E36" s="3" t="s">
        <v>51</v>
      </c>
      <c r="F36" s="3" t="s">
        <v>2117</v>
      </c>
      <c r="G36" s="8">
        <v>-1133231.9818510001</v>
      </c>
      <c r="H36" s="8">
        <v>98.7303</v>
      </c>
      <c r="I36" s="8">
        <v>-4278.4569144670004</v>
      </c>
      <c r="J36" s="37">
        <v>2.411709385436807</v>
      </c>
      <c r="K36" s="37">
        <v>-1.2292614428586839E-3</v>
      </c>
      <c r="L36" s="59" t="s">
        <v>3720</v>
      </c>
    </row>
    <row r="37" spans="1:12" ht="15" x14ac:dyDescent="0.25">
      <c r="A37" s="59" t="s">
        <v>3721</v>
      </c>
      <c r="B37" s="9" t="s">
        <v>2101</v>
      </c>
      <c r="C37" s="3" t="s">
        <v>2120</v>
      </c>
      <c r="D37" s="3" t="s">
        <v>275</v>
      </c>
      <c r="E37" s="3" t="s">
        <v>73</v>
      </c>
      <c r="F37" s="3" t="s">
        <v>2117</v>
      </c>
      <c r="G37" s="8">
        <v>4344811.4184180005</v>
      </c>
      <c r="H37" s="8">
        <v>99.096900000000005</v>
      </c>
      <c r="I37" s="8">
        <v>4305.5734264439998</v>
      </c>
      <c r="J37" s="37">
        <v>-2.4269946033886596</v>
      </c>
      <c r="K37" s="37">
        <v>1.2370524019134376E-3</v>
      </c>
      <c r="L37" s="59" t="s">
        <v>3720</v>
      </c>
    </row>
    <row r="38" spans="1:12" ht="15" x14ac:dyDescent="0.25">
      <c r="A38" s="59" t="s">
        <v>3721</v>
      </c>
      <c r="B38" s="9" t="s">
        <v>2121</v>
      </c>
      <c r="C38" s="3" t="s">
        <v>2122</v>
      </c>
      <c r="D38" s="3" t="s">
        <v>275</v>
      </c>
      <c r="E38" s="3" t="s">
        <v>49</v>
      </c>
      <c r="F38" s="3" t="s">
        <v>156</v>
      </c>
      <c r="G38" s="8">
        <v>-409811.03654300002</v>
      </c>
      <c r="H38" s="8">
        <v>99.770899999999997</v>
      </c>
      <c r="I38" s="8">
        <v>-1657.1997494260002</v>
      </c>
      <c r="J38" s="37">
        <v>0.93414150688767816</v>
      </c>
      <c r="K38" s="37">
        <v>-4.7613702692580117E-4</v>
      </c>
      <c r="L38" s="59" t="s">
        <v>3720</v>
      </c>
    </row>
    <row r="39" spans="1:12" ht="15" x14ac:dyDescent="0.25">
      <c r="A39" s="59" t="s">
        <v>3721</v>
      </c>
      <c r="B39" s="9" t="s">
        <v>2121</v>
      </c>
      <c r="C39" s="3" t="s">
        <v>2123</v>
      </c>
      <c r="D39" s="3" t="s">
        <v>275</v>
      </c>
      <c r="E39" s="3" t="s">
        <v>73</v>
      </c>
      <c r="F39" s="3" t="s">
        <v>156</v>
      </c>
      <c r="G39" s="8">
        <v>1654816.9655589999</v>
      </c>
      <c r="H39" s="8">
        <v>99.785899999999998</v>
      </c>
      <c r="I39" s="8">
        <v>1651.2740023640001</v>
      </c>
      <c r="J39" s="37">
        <v>-0.93080124190643532</v>
      </c>
      <c r="K39" s="37">
        <v>4.7443447562539679E-4</v>
      </c>
      <c r="L39" s="59" t="s">
        <v>3720</v>
      </c>
    </row>
    <row r="40" spans="1:12" ht="15" x14ac:dyDescent="0.25">
      <c r="A40" s="59" t="s">
        <v>3721</v>
      </c>
      <c r="B40" s="9" t="s">
        <v>2121</v>
      </c>
      <c r="C40" s="3" t="s">
        <v>2124</v>
      </c>
      <c r="D40" s="3" t="s">
        <v>275</v>
      </c>
      <c r="E40" s="3" t="s">
        <v>49</v>
      </c>
      <c r="F40" s="3" t="s">
        <v>2062</v>
      </c>
      <c r="G40" s="8">
        <v>-15000000</v>
      </c>
      <c r="H40" s="8">
        <v>99.7423</v>
      </c>
      <c r="I40" s="8">
        <v>-60639.827409999998</v>
      </c>
      <c r="J40" s="37">
        <v>34.181865990389213</v>
      </c>
      <c r="K40" s="37">
        <v>-1.7422683744848334E-2</v>
      </c>
      <c r="L40" s="59" t="s">
        <v>3720</v>
      </c>
    </row>
    <row r="41" spans="1:12" ht="15" x14ac:dyDescent="0.25">
      <c r="A41" s="59" t="s">
        <v>3721</v>
      </c>
      <c r="B41" s="9" t="s">
        <v>2121</v>
      </c>
      <c r="C41" s="3" t="s">
        <v>2125</v>
      </c>
      <c r="D41" s="3" t="s">
        <v>275</v>
      </c>
      <c r="E41" s="3" t="s">
        <v>73</v>
      </c>
      <c r="F41" s="3" t="s">
        <v>2062</v>
      </c>
      <c r="G41" s="8">
        <v>61299000</v>
      </c>
      <c r="H41" s="8">
        <v>99.759100000000004</v>
      </c>
      <c r="I41" s="8">
        <v>61151.330700000006</v>
      </c>
      <c r="J41" s="37">
        <v>-34.470193607059514</v>
      </c>
      <c r="K41" s="37">
        <v>1.7569645905473646E-2</v>
      </c>
      <c r="L41" s="59" t="s">
        <v>3720</v>
      </c>
    </row>
    <row r="42" spans="1:12" ht="15" x14ac:dyDescent="0.25">
      <c r="A42" s="59" t="s">
        <v>3721</v>
      </c>
      <c r="B42" s="9" t="s">
        <v>2121</v>
      </c>
      <c r="C42" s="3" t="s">
        <v>2126</v>
      </c>
      <c r="D42" s="3" t="s">
        <v>275</v>
      </c>
      <c r="E42" s="3" t="s">
        <v>49</v>
      </c>
      <c r="F42" s="3" t="s">
        <v>652</v>
      </c>
      <c r="G42" s="8">
        <v>-21000000</v>
      </c>
      <c r="H42" s="8">
        <v>98.953000000000003</v>
      </c>
      <c r="I42" s="8">
        <v>-84223.944900000002</v>
      </c>
      <c r="J42" s="37">
        <v>47.475920046549575</v>
      </c>
      <c r="K42" s="37">
        <v>-2.4198735689248421E-2</v>
      </c>
      <c r="L42" s="59" t="s">
        <v>3720</v>
      </c>
    </row>
    <row r="43" spans="1:12" ht="15" x14ac:dyDescent="0.25">
      <c r="A43" s="59" t="s">
        <v>3721</v>
      </c>
      <c r="B43" s="9" t="s">
        <v>2121</v>
      </c>
      <c r="C43" s="3" t="s">
        <v>2127</v>
      </c>
      <c r="D43" s="3" t="s">
        <v>275</v>
      </c>
      <c r="E43" s="3" t="s">
        <v>73</v>
      </c>
      <c r="F43" s="3" t="s">
        <v>652</v>
      </c>
      <c r="G43" s="8">
        <v>86715300</v>
      </c>
      <c r="H43" s="8">
        <v>99.001000000000005</v>
      </c>
      <c r="I43" s="8">
        <v>85849.014150000003</v>
      </c>
      <c r="J43" s="37">
        <v>-48.391950017298505</v>
      </c>
      <c r="K43" s="37">
        <v>2.4665641167306542E-2</v>
      </c>
      <c r="L43" s="59" t="s">
        <v>3720</v>
      </c>
    </row>
    <row r="44" spans="1:12" ht="15" x14ac:dyDescent="0.25">
      <c r="A44" s="59" t="s">
        <v>3721</v>
      </c>
      <c r="B44" s="9" t="s">
        <v>2128</v>
      </c>
      <c r="C44" s="3" t="s">
        <v>2129</v>
      </c>
      <c r="D44" s="3" t="s">
        <v>275</v>
      </c>
      <c r="E44" s="3" t="s">
        <v>51</v>
      </c>
      <c r="F44" s="3" t="s">
        <v>575</v>
      </c>
      <c r="G44" s="8">
        <v>-269817.13853599998</v>
      </c>
      <c r="H44" s="8">
        <v>99.626000000000005</v>
      </c>
      <c r="I44" s="8">
        <v>-1027.9218778030001</v>
      </c>
      <c r="J44" s="37">
        <v>0.57942592148369365</v>
      </c>
      <c r="K44" s="37">
        <v>-2.9533655612645987E-4</v>
      </c>
      <c r="L44" s="59" t="s">
        <v>3720</v>
      </c>
    </row>
    <row r="45" spans="1:12" ht="15" x14ac:dyDescent="0.25">
      <c r="A45" s="59" t="s">
        <v>3721</v>
      </c>
      <c r="B45" s="9" t="s">
        <v>2128</v>
      </c>
      <c r="C45" s="3" t="s">
        <v>2130</v>
      </c>
      <c r="D45" s="3" t="s">
        <v>275</v>
      </c>
      <c r="E45" s="3" t="s">
        <v>73</v>
      </c>
      <c r="F45" s="3" t="s">
        <v>575</v>
      </c>
      <c r="G45" s="8">
        <v>915354.64248399995</v>
      </c>
      <c r="H45" s="8">
        <v>99.732399999999998</v>
      </c>
      <c r="I45" s="8">
        <v>912.90515345999995</v>
      </c>
      <c r="J45" s="37">
        <v>-0.51459252030060187</v>
      </c>
      <c r="K45" s="37">
        <v>2.6229061752166053E-4</v>
      </c>
      <c r="L45" s="59" t="s">
        <v>3720</v>
      </c>
    </row>
    <row r="46" spans="1:12" ht="15" x14ac:dyDescent="0.25">
      <c r="A46" s="59" t="s">
        <v>3721</v>
      </c>
      <c r="B46" s="9" t="s">
        <v>2128</v>
      </c>
      <c r="C46" s="3" t="s">
        <v>2131</v>
      </c>
      <c r="D46" s="3" t="s">
        <v>275</v>
      </c>
      <c r="E46" s="3" t="s">
        <v>51</v>
      </c>
      <c r="F46" s="3" t="s">
        <v>168</v>
      </c>
      <c r="G46" s="8">
        <v>-719512.36942899995</v>
      </c>
      <c r="H46" s="8">
        <v>97.062799999999996</v>
      </c>
      <c r="I46" s="8">
        <v>-2670.600730486</v>
      </c>
      <c r="J46" s="37">
        <v>1.5053821915768544</v>
      </c>
      <c r="K46" s="37">
        <v>-7.6730152316273749E-4</v>
      </c>
      <c r="L46" s="59" t="s">
        <v>3720</v>
      </c>
    </row>
    <row r="47" spans="1:12" ht="15" x14ac:dyDescent="0.25">
      <c r="A47" s="59" t="s">
        <v>3721</v>
      </c>
      <c r="B47" s="9" t="s">
        <v>2128</v>
      </c>
      <c r="C47" s="3" t="s">
        <v>2132</v>
      </c>
      <c r="D47" s="3" t="s">
        <v>275</v>
      </c>
      <c r="E47" s="3" t="s">
        <v>73</v>
      </c>
      <c r="F47" s="3" t="s">
        <v>168</v>
      </c>
      <c r="G47" s="8">
        <v>2574775.0140030002</v>
      </c>
      <c r="H47" s="8">
        <v>97.913799999999995</v>
      </c>
      <c r="I47" s="8">
        <v>2521.060057661</v>
      </c>
      <c r="J47" s="37">
        <v>-1.4210880987844028</v>
      </c>
      <c r="K47" s="37">
        <v>7.2433636377984383E-4</v>
      </c>
      <c r="L47" s="59" t="s">
        <v>3720</v>
      </c>
    </row>
    <row r="48" spans="1:12" ht="15" x14ac:dyDescent="0.25">
      <c r="A48" s="59" t="s">
        <v>3721</v>
      </c>
      <c r="B48" s="9" t="s">
        <v>2128</v>
      </c>
      <c r="C48" s="3" t="s">
        <v>2133</v>
      </c>
      <c r="D48" s="3" t="s">
        <v>275</v>
      </c>
      <c r="E48" s="3" t="s">
        <v>51</v>
      </c>
      <c r="F48" s="3" t="s">
        <v>168</v>
      </c>
      <c r="G48" s="8">
        <v>6020235.6447430002</v>
      </c>
      <c r="H48" s="8">
        <v>97.062799999999996</v>
      </c>
      <c r="I48" s="8">
        <v>22345.197099665002</v>
      </c>
      <c r="J48" s="37">
        <v>-12.595691073217434</v>
      </c>
      <c r="K48" s="37">
        <v>6.420092518593888E-3</v>
      </c>
      <c r="L48" s="59" t="s">
        <v>3720</v>
      </c>
    </row>
    <row r="49" spans="1:12" ht="15" x14ac:dyDescent="0.25">
      <c r="A49" s="59" t="s">
        <v>3721</v>
      </c>
      <c r="B49" s="9" t="s">
        <v>2128</v>
      </c>
      <c r="C49" s="3" t="s">
        <v>2134</v>
      </c>
      <c r="D49" s="3" t="s">
        <v>275</v>
      </c>
      <c r="E49" s="3" t="s">
        <v>73</v>
      </c>
      <c r="F49" s="3" t="s">
        <v>168</v>
      </c>
      <c r="G49" s="8">
        <v>-21543413.254712</v>
      </c>
      <c r="H49" s="8">
        <v>97.913799999999995</v>
      </c>
      <c r="I49" s="8">
        <v>-21093.974567269001</v>
      </c>
      <c r="J49" s="37">
        <v>11.89039353605026</v>
      </c>
      <c r="K49" s="37">
        <v>-6.0605985126335601E-3</v>
      </c>
      <c r="L49" s="59" t="s">
        <v>3720</v>
      </c>
    </row>
    <row r="50" spans="1:12" ht="15" x14ac:dyDescent="0.25">
      <c r="A50" s="59" t="s">
        <v>3721</v>
      </c>
      <c r="B50" s="9" t="s">
        <v>2128</v>
      </c>
      <c r="C50" s="3" t="s">
        <v>2135</v>
      </c>
      <c r="D50" s="3" t="s">
        <v>275</v>
      </c>
      <c r="E50" s="3" t="s">
        <v>51</v>
      </c>
      <c r="F50" s="3" t="s">
        <v>2103</v>
      </c>
      <c r="G50" s="8">
        <v>-3621973.7821200001</v>
      </c>
      <c r="H50" s="8">
        <v>97.461500000000001</v>
      </c>
      <c r="I50" s="8">
        <v>-13498.834628576</v>
      </c>
      <c r="J50" s="37">
        <v>7.6091139438882882</v>
      </c>
      <c r="K50" s="37">
        <v>-3.8784069266480595E-3</v>
      </c>
      <c r="L50" s="59" t="s">
        <v>3720</v>
      </c>
    </row>
    <row r="51" spans="1:12" ht="15" x14ac:dyDescent="0.25">
      <c r="A51" s="59" t="s">
        <v>3721</v>
      </c>
      <c r="B51" s="9" t="s">
        <v>2128</v>
      </c>
      <c r="C51" s="3" t="s">
        <v>2136</v>
      </c>
      <c r="D51" s="3" t="s">
        <v>275</v>
      </c>
      <c r="E51" s="3" t="s">
        <v>73</v>
      </c>
      <c r="F51" s="3" t="s">
        <v>2103</v>
      </c>
      <c r="G51" s="8">
        <v>13103576.748955</v>
      </c>
      <c r="H51" s="8">
        <v>98.204099999999997</v>
      </c>
      <c r="I51" s="8">
        <v>12868.249606734998</v>
      </c>
      <c r="J51" s="37">
        <v>-7.2536615352529488</v>
      </c>
      <c r="K51" s="37">
        <v>3.6972308930242853E-3</v>
      </c>
      <c r="L51" s="59" t="s">
        <v>3720</v>
      </c>
    </row>
    <row r="52" spans="1:12" ht="15" x14ac:dyDescent="0.25">
      <c r="A52" s="59" t="s">
        <v>3721</v>
      </c>
      <c r="B52" s="9" t="s">
        <v>2128</v>
      </c>
      <c r="C52" s="3" t="s">
        <v>2137</v>
      </c>
      <c r="D52" s="3" t="s">
        <v>275</v>
      </c>
      <c r="E52" s="3" t="s">
        <v>51</v>
      </c>
      <c r="F52" s="3" t="s">
        <v>2138</v>
      </c>
      <c r="G52" s="8">
        <v>-449695.23089300003</v>
      </c>
      <c r="H52" s="8">
        <v>89.669600000000003</v>
      </c>
      <c r="I52" s="8">
        <v>-1541.989434047</v>
      </c>
      <c r="J52" s="37">
        <v>0.8691989810066425</v>
      </c>
      <c r="K52" s="37">
        <v>-4.4303546686658602E-4</v>
      </c>
      <c r="L52" s="59" t="s">
        <v>3720</v>
      </c>
    </row>
    <row r="53" spans="1:12" ht="15" x14ac:dyDescent="0.25">
      <c r="A53" s="59" t="s">
        <v>3721</v>
      </c>
      <c r="B53" s="9" t="s">
        <v>2128</v>
      </c>
      <c r="C53" s="3" t="s">
        <v>2139</v>
      </c>
      <c r="D53" s="3" t="s">
        <v>275</v>
      </c>
      <c r="E53" s="3" t="s">
        <v>73</v>
      </c>
      <c r="F53" s="3" t="s">
        <v>2138</v>
      </c>
      <c r="G53" s="8">
        <v>1608829.6580439999</v>
      </c>
      <c r="H53" s="8">
        <v>92.534300000000002</v>
      </c>
      <c r="I53" s="8">
        <v>1488.719262264</v>
      </c>
      <c r="J53" s="37">
        <v>-0.83917129209420271</v>
      </c>
      <c r="K53" s="37">
        <v>4.2773018986218774E-4</v>
      </c>
      <c r="L53" s="59" t="s">
        <v>3720</v>
      </c>
    </row>
    <row r="54" spans="1:12" ht="15" x14ac:dyDescent="0.25">
      <c r="A54" s="59" t="s">
        <v>3721</v>
      </c>
      <c r="B54" s="9" t="s">
        <v>2128</v>
      </c>
      <c r="C54" s="3" t="s">
        <v>2140</v>
      </c>
      <c r="D54" s="3" t="s">
        <v>275</v>
      </c>
      <c r="E54" s="3" t="s">
        <v>51</v>
      </c>
      <c r="F54" s="3" t="s">
        <v>153</v>
      </c>
      <c r="G54" s="8">
        <v>-584603.80016099999</v>
      </c>
      <c r="H54" s="8">
        <v>96.834800000000001</v>
      </c>
      <c r="I54" s="8">
        <v>-2164.766096675</v>
      </c>
      <c r="J54" s="37">
        <v>1.2202499211744178</v>
      </c>
      <c r="K54" s="37">
        <v>-6.2196804797829319E-4</v>
      </c>
      <c r="L54" s="59" t="s">
        <v>3720</v>
      </c>
    </row>
    <row r="55" spans="1:12" ht="15" x14ac:dyDescent="0.25">
      <c r="A55" s="59" t="s">
        <v>3721</v>
      </c>
      <c r="B55" s="9" t="s">
        <v>2128</v>
      </c>
      <c r="C55" s="3" t="s">
        <v>2141</v>
      </c>
      <c r="D55" s="3" t="s">
        <v>275</v>
      </c>
      <c r="E55" s="3" t="s">
        <v>73</v>
      </c>
      <c r="F55" s="3" t="s">
        <v>153</v>
      </c>
      <c r="G55" s="8">
        <v>2107672.080722</v>
      </c>
      <c r="H55" s="8">
        <v>97.747399999999999</v>
      </c>
      <c r="I55" s="8">
        <v>2060.194659405</v>
      </c>
      <c r="J55" s="37">
        <v>-1.1613043897002291</v>
      </c>
      <c r="K55" s="37">
        <v>5.9192318871474246E-4</v>
      </c>
      <c r="L55" s="59" t="s">
        <v>3720</v>
      </c>
    </row>
    <row r="56" spans="1:12" ht="15" x14ac:dyDescent="0.25">
      <c r="A56" s="59" t="s">
        <v>3721</v>
      </c>
      <c r="B56" s="9" t="s">
        <v>2128</v>
      </c>
      <c r="C56" s="3" t="s">
        <v>2142</v>
      </c>
      <c r="D56" s="3" t="s">
        <v>275</v>
      </c>
      <c r="E56" s="3" t="s">
        <v>51</v>
      </c>
      <c r="F56" s="3" t="s">
        <v>2106</v>
      </c>
      <c r="G56" s="8">
        <v>-6000000</v>
      </c>
      <c r="H56" s="8">
        <v>98.402500000000003</v>
      </c>
      <c r="I56" s="8">
        <v>-22577.4696</v>
      </c>
      <c r="J56" s="37">
        <v>12.72661999928483</v>
      </c>
      <c r="K56" s="37">
        <v>-6.4868277071458017E-3</v>
      </c>
      <c r="L56" s="59" t="s">
        <v>3720</v>
      </c>
    </row>
    <row r="57" spans="1:12" ht="15" x14ac:dyDescent="0.25">
      <c r="A57" s="59" t="s">
        <v>3721</v>
      </c>
      <c r="B57" s="9" t="s">
        <v>2128</v>
      </c>
      <c r="C57" s="3" t="s">
        <v>2143</v>
      </c>
      <c r="D57" s="3" t="s">
        <v>275</v>
      </c>
      <c r="E57" s="3" t="s">
        <v>73</v>
      </c>
      <c r="F57" s="3" t="s">
        <v>2106</v>
      </c>
      <c r="G57" s="8">
        <v>21840000</v>
      </c>
      <c r="H57" s="8">
        <v>98.877399999999994</v>
      </c>
      <c r="I57" s="8">
        <v>21594.82416</v>
      </c>
      <c r="J57" s="37">
        <v>-12.17271580494987</v>
      </c>
      <c r="K57" s="37">
        <v>6.204499714708045E-3</v>
      </c>
      <c r="L57" s="59" t="s">
        <v>3720</v>
      </c>
    </row>
    <row r="58" spans="1:12" ht="15" x14ac:dyDescent="0.25">
      <c r="A58" s="59" t="s">
        <v>3721</v>
      </c>
      <c r="B58" s="9" t="s">
        <v>2128</v>
      </c>
      <c r="C58" s="3" t="s">
        <v>2144</v>
      </c>
      <c r="D58" s="3" t="s">
        <v>275</v>
      </c>
      <c r="E58" s="3" t="s">
        <v>51</v>
      </c>
      <c r="F58" s="3" t="s">
        <v>2145</v>
      </c>
      <c r="G58" s="8">
        <v>-4000000</v>
      </c>
      <c r="H58" s="8">
        <v>99.401799999999994</v>
      </c>
      <c r="I58" s="8">
        <v>-15204.499320000001</v>
      </c>
      <c r="J58" s="37">
        <v>8.5705744954263885</v>
      </c>
      <c r="K58" s="37">
        <v>-4.3684686198073985E-3</v>
      </c>
      <c r="L58" s="59" t="s">
        <v>3720</v>
      </c>
    </row>
    <row r="59" spans="1:12" ht="15" x14ac:dyDescent="0.25">
      <c r="A59" s="59" t="s">
        <v>3721</v>
      </c>
      <c r="B59" s="9" t="s">
        <v>2128</v>
      </c>
      <c r="C59" s="3" t="s">
        <v>2146</v>
      </c>
      <c r="D59" s="3" t="s">
        <v>275</v>
      </c>
      <c r="E59" s="3" t="s">
        <v>73</v>
      </c>
      <c r="F59" s="3" t="s">
        <v>2145</v>
      </c>
      <c r="G59" s="8">
        <v>14576680</v>
      </c>
      <c r="H59" s="8">
        <v>99.571899999999999</v>
      </c>
      <c r="I59" s="8">
        <v>14514.27723</v>
      </c>
      <c r="J59" s="37">
        <v>-8.1815054628833348</v>
      </c>
      <c r="K59" s="37">
        <v>4.1701580094148111E-3</v>
      </c>
      <c r="L59" s="59" t="s">
        <v>3720</v>
      </c>
    </row>
    <row r="60" spans="1:12" ht="15" x14ac:dyDescent="0.25">
      <c r="A60" s="59" t="s">
        <v>3721</v>
      </c>
      <c r="B60" s="9" t="s">
        <v>2128</v>
      </c>
      <c r="C60" s="3" t="s">
        <v>2147</v>
      </c>
      <c r="D60" s="3" t="s">
        <v>275</v>
      </c>
      <c r="E60" s="3" t="s">
        <v>51</v>
      </c>
      <c r="F60" s="3" t="s">
        <v>1996</v>
      </c>
      <c r="G60" s="8">
        <v>-2000000</v>
      </c>
      <c r="H60" s="8">
        <v>95.569900000000004</v>
      </c>
      <c r="I60" s="8">
        <v>-7309.18595</v>
      </c>
      <c r="J60" s="37">
        <v>4.1200911234871818</v>
      </c>
      <c r="K60" s="37">
        <v>-2.1000329433348368E-3</v>
      </c>
      <c r="L60" s="59" t="s">
        <v>3720</v>
      </c>
    </row>
    <row r="61" spans="1:12" ht="15" x14ac:dyDescent="0.25">
      <c r="A61" s="59" t="s">
        <v>3721</v>
      </c>
      <c r="B61" s="9" t="s">
        <v>2128</v>
      </c>
      <c r="C61" s="3" t="s">
        <v>2148</v>
      </c>
      <c r="D61" s="3" t="s">
        <v>275</v>
      </c>
      <c r="E61" s="3" t="s">
        <v>73</v>
      </c>
      <c r="F61" s="3" t="s">
        <v>1996</v>
      </c>
      <c r="G61" s="8">
        <v>7403000</v>
      </c>
      <c r="H61" s="8">
        <v>96.830500000000001</v>
      </c>
      <c r="I61" s="8">
        <v>7168.3619100000005</v>
      </c>
      <c r="J61" s="37">
        <v>-4.0407104809441359</v>
      </c>
      <c r="K61" s="37">
        <v>2.0595721963738841E-3</v>
      </c>
      <c r="L61" s="59" t="s">
        <v>3720</v>
      </c>
    </row>
    <row r="62" spans="1:12" ht="15" x14ac:dyDescent="0.25">
      <c r="A62" s="59" t="s">
        <v>3721</v>
      </c>
      <c r="B62" s="9" t="s">
        <v>2128</v>
      </c>
      <c r="C62" s="3" t="s">
        <v>2149</v>
      </c>
      <c r="D62" s="3" t="s">
        <v>275</v>
      </c>
      <c r="E62" s="3" t="s">
        <v>51</v>
      </c>
      <c r="F62" s="3" t="s">
        <v>2112</v>
      </c>
      <c r="G62" s="8">
        <v>-1120579.418633</v>
      </c>
      <c r="H62" s="8">
        <v>97.195800000000006</v>
      </c>
      <c r="I62" s="8">
        <v>-4164.9330372489994</v>
      </c>
      <c r="J62" s="37">
        <v>2.3477174823672544</v>
      </c>
      <c r="K62" s="37">
        <v>-1.1966444204373427E-3</v>
      </c>
      <c r="L62" s="59" t="s">
        <v>3720</v>
      </c>
    </row>
    <row r="63" spans="1:12" ht="15" x14ac:dyDescent="0.25">
      <c r="A63" s="59" t="s">
        <v>3721</v>
      </c>
      <c r="B63" s="9" t="s">
        <v>2128</v>
      </c>
      <c r="C63" s="3" t="s">
        <v>2150</v>
      </c>
      <c r="D63" s="3" t="s">
        <v>275</v>
      </c>
      <c r="E63" s="3" t="s">
        <v>73</v>
      </c>
      <c r="F63" s="3" t="s">
        <v>2112</v>
      </c>
      <c r="G63" s="8">
        <v>4213154.4981760001</v>
      </c>
      <c r="H63" s="8">
        <v>98.0107</v>
      </c>
      <c r="I63" s="8">
        <v>4129.342206413</v>
      </c>
      <c r="J63" s="37">
        <v>-2.3276554033330039</v>
      </c>
      <c r="K63" s="37">
        <v>1.1864186692049151E-3</v>
      </c>
      <c r="L63" s="59" t="s">
        <v>3720</v>
      </c>
    </row>
    <row r="64" spans="1:12" ht="15" x14ac:dyDescent="0.25">
      <c r="A64" s="59" t="s">
        <v>3721</v>
      </c>
      <c r="B64" s="9" t="s">
        <v>2128</v>
      </c>
      <c r="C64" s="3" t="s">
        <v>2151</v>
      </c>
      <c r="D64" s="3" t="s">
        <v>275</v>
      </c>
      <c r="E64" s="3" t="s">
        <v>51</v>
      </c>
      <c r="F64" s="3" t="s">
        <v>171</v>
      </c>
      <c r="G64" s="8">
        <v>-98932.950796999998</v>
      </c>
      <c r="H64" s="8">
        <v>96.9298</v>
      </c>
      <c r="I64" s="8">
        <v>-366.70443535099997</v>
      </c>
      <c r="J64" s="37">
        <v>0.20670642385737006</v>
      </c>
      <c r="K64" s="37">
        <v>-1.053593929573101E-4</v>
      </c>
      <c r="L64" s="59" t="s">
        <v>3720</v>
      </c>
    </row>
    <row r="65" spans="1:12" ht="15" x14ac:dyDescent="0.25">
      <c r="A65" s="59" t="s">
        <v>3721</v>
      </c>
      <c r="B65" s="9" t="s">
        <v>2128</v>
      </c>
      <c r="C65" s="3" t="s">
        <v>2152</v>
      </c>
      <c r="D65" s="3" t="s">
        <v>275</v>
      </c>
      <c r="E65" s="3" t="s">
        <v>73</v>
      </c>
      <c r="F65" s="3" t="s">
        <v>171</v>
      </c>
      <c r="G65" s="8">
        <v>373570.822208</v>
      </c>
      <c r="H65" s="8">
        <v>97.816800000000001</v>
      </c>
      <c r="I65" s="8">
        <v>365.41502394500003</v>
      </c>
      <c r="J65" s="37">
        <v>-0.20597959975893768</v>
      </c>
      <c r="K65" s="37">
        <v>1.0498892674552744E-4</v>
      </c>
      <c r="L65" s="59" t="s">
        <v>3720</v>
      </c>
    </row>
    <row r="66" spans="1:12" ht="15" x14ac:dyDescent="0.25">
      <c r="A66" s="59" t="s">
        <v>3721</v>
      </c>
      <c r="B66" s="9" t="s">
        <v>2153</v>
      </c>
      <c r="C66" s="3" t="s">
        <v>2154</v>
      </c>
      <c r="D66" s="3" t="s">
        <v>275</v>
      </c>
      <c r="E66" s="3" t="s">
        <v>58</v>
      </c>
      <c r="F66" s="3" t="s">
        <v>2155</v>
      </c>
      <c r="G66" s="8">
        <v>-440701.32627600001</v>
      </c>
      <c r="H66" s="8">
        <v>97.068700000000007</v>
      </c>
      <c r="I66" s="8">
        <v>-2001.1263215660001</v>
      </c>
      <c r="J66" s="37">
        <v>1.1280083515265653</v>
      </c>
      <c r="K66" s="37">
        <v>-5.7495201624512817E-4</v>
      </c>
      <c r="L66" s="59" t="s">
        <v>3720</v>
      </c>
    </row>
    <row r="67" spans="1:12" ht="15" x14ac:dyDescent="0.25">
      <c r="A67" s="59" t="s">
        <v>3721</v>
      </c>
      <c r="B67" s="9" t="s">
        <v>2153</v>
      </c>
      <c r="C67" s="3" t="s">
        <v>2156</v>
      </c>
      <c r="D67" s="3" t="s">
        <v>275</v>
      </c>
      <c r="E67" s="3" t="s">
        <v>73</v>
      </c>
      <c r="F67" s="3" t="s">
        <v>2155</v>
      </c>
      <c r="G67" s="8">
        <v>2105009.8849550001</v>
      </c>
      <c r="H67" s="8">
        <v>97.844499999999996</v>
      </c>
      <c r="I67" s="8">
        <v>2059.6363968619999</v>
      </c>
      <c r="J67" s="37">
        <v>-1.160989704513161</v>
      </c>
      <c r="K67" s="37">
        <v>5.9176279195656035E-4</v>
      </c>
      <c r="L67" s="59" t="s">
        <v>3720</v>
      </c>
    </row>
    <row r="68" spans="1:12" ht="15" x14ac:dyDescent="0.25">
      <c r="A68" s="59" t="s">
        <v>3721</v>
      </c>
      <c r="B68" s="9" t="s">
        <v>2157</v>
      </c>
      <c r="C68" s="3" t="s">
        <v>2158</v>
      </c>
      <c r="D68" s="3" t="s">
        <v>275</v>
      </c>
      <c r="E68" s="3" t="s">
        <v>49</v>
      </c>
      <c r="F68" s="3" t="s">
        <v>2159</v>
      </c>
      <c r="G68" s="8">
        <v>-665548.94172200002</v>
      </c>
      <c r="H68" s="8">
        <v>99.813800000000001</v>
      </c>
      <c r="I68" s="8">
        <v>-2692.5136028240004</v>
      </c>
      <c r="J68" s="37">
        <v>1.5177341869190857</v>
      </c>
      <c r="K68" s="37">
        <v>-7.7359740263655105E-4</v>
      </c>
      <c r="L68" s="59" t="s">
        <v>3720</v>
      </c>
    </row>
    <row r="69" spans="1:12" ht="15" x14ac:dyDescent="0.25">
      <c r="A69" s="59" t="s">
        <v>3721</v>
      </c>
      <c r="B69" s="9" t="s">
        <v>2157</v>
      </c>
      <c r="C69" s="3" t="s">
        <v>2160</v>
      </c>
      <c r="D69" s="3" t="s">
        <v>275</v>
      </c>
      <c r="E69" s="3" t="s">
        <v>73</v>
      </c>
      <c r="F69" s="3" t="s">
        <v>2159</v>
      </c>
      <c r="G69" s="8">
        <v>2674641.5320990002</v>
      </c>
      <c r="H69" s="8">
        <v>99.825999999999993</v>
      </c>
      <c r="I69" s="8">
        <v>2669.9876557609996</v>
      </c>
      <c r="J69" s="37">
        <v>-1.5050366094901777</v>
      </c>
      <c r="K69" s="37">
        <v>7.6712537808611278E-4</v>
      </c>
      <c r="L69" s="59" t="s">
        <v>3720</v>
      </c>
    </row>
    <row r="70" spans="1:12" ht="15" x14ac:dyDescent="0.25">
      <c r="A70" s="59" t="s">
        <v>3721</v>
      </c>
      <c r="B70" s="9" t="s">
        <v>2157</v>
      </c>
      <c r="C70" s="3" t="s">
        <v>2161</v>
      </c>
      <c r="D70" s="3" t="s">
        <v>275</v>
      </c>
      <c r="E70" s="3" t="s">
        <v>49</v>
      </c>
      <c r="F70" s="3" t="s">
        <v>652</v>
      </c>
      <c r="G70" s="8">
        <v>-467683.04012899997</v>
      </c>
      <c r="H70" s="8">
        <v>99.472800000000007</v>
      </c>
      <c r="I70" s="8">
        <v>-1885.5727052780001</v>
      </c>
      <c r="J70" s="37">
        <v>1.0628723114789</v>
      </c>
      <c r="K70" s="37">
        <v>-5.4175182095850076E-4</v>
      </c>
      <c r="L70" s="59" t="s">
        <v>3720</v>
      </c>
    </row>
    <row r="71" spans="1:12" ht="15" x14ac:dyDescent="0.25">
      <c r="A71" s="59" t="s">
        <v>3721</v>
      </c>
      <c r="B71" s="9" t="s">
        <v>2157</v>
      </c>
      <c r="C71" s="3" t="s">
        <v>2162</v>
      </c>
      <c r="D71" s="3" t="s">
        <v>275</v>
      </c>
      <c r="E71" s="3" t="s">
        <v>73</v>
      </c>
      <c r="F71" s="3" t="s">
        <v>652</v>
      </c>
      <c r="G71" s="8">
        <v>1931858.3338609999</v>
      </c>
      <c r="H71" s="8">
        <v>99.504499999999993</v>
      </c>
      <c r="I71" s="8">
        <v>1922.2859757449999</v>
      </c>
      <c r="J71" s="37">
        <v>-1.0835670948378142</v>
      </c>
      <c r="K71" s="37">
        <v>5.5230006504008165E-4</v>
      </c>
      <c r="L71" s="59" t="s">
        <v>3720</v>
      </c>
    </row>
    <row r="72" spans="1:12" ht="15" x14ac:dyDescent="0.25">
      <c r="A72" s="59" t="s">
        <v>3721</v>
      </c>
      <c r="B72" s="9" t="s">
        <v>2163</v>
      </c>
      <c r="C72" s="3" t="s">
        <v>2164</v>
      </c>
      <c r="D72" s="3" t="s">
        <v>275</v>
      </c>
      <c r="E72" s="3" t="s">
        <v>51</v>
      </c>
      <c r="F72" s="3" t="s">
        <v>168</v>
      </c>
      <c r="G72" s="8">
        <v>-872408.74793299998</v>
      </c>
      <c r="H72" s="8">
        <v>99.004900000000006</v>
      </c>
      <c r="I72" s="8">
        <v>-3302.8936100189999</v>
      </c>
      <c r="J72" s="37">
        <v>1.8617972969290533</v>
      </c>
      <c r="K72" s="37">
        <v>-9.489682485598859E-4</v>
      </c>
      <c r="L72" s="59" t="s">
        <v>3720</v>
      </c>
    </row>
    <row r="73" spans="1:12" ht="15" x14ac:dyDescent="0.25">
      <c r="A73" s="59" t="s">
        <v>3721</v>
      </c>
      <c r="B73" s="9" t="s">
        <v>2163</v>
      </c>
      <c r="C73" s="3" t="s">
        <v>2165</v>
      </c>
      <c r="D73" s="3" t="s">
        <v>275</v>
      </c>
      <c r="E73" s="3" t="s">
        <v>73</v>
      </c>
      <c r="F73" s="3" t="s">
        <v>168</v>
      </c>
      <c r="G73" s="8">
        <v>3141194.937808</v>
      </c>
      <c r="H73" s="8">
        <v>99.287700000000001</v>
      </c>
      <c r="I73" s="8">
        <v>3118.8202062539999</v>
      </c>
      <c r="J73" s="37">
        <v>-1.7580375619722148</v>
      </c>
      <c r="K73" s="37">
        <v>8.9608134507396828E-4</v>
      </c>
      <c r="L73" s="59" t="s">
        <v>3720</v>
      </c>
    </row>
    <row r="74" spans="1:12" ht="15" x14ac:dyDescent="0.25">
      <c r="A74" s="59" t="s">
        <v>3721</v>
      </c>
      <c r="B74" s="9" t="s">
        <v>2163</v>
      </c>
      <c r="C74" s="3" t="s">
        <v>2166</v>
      </c>
      <c r="D74" s="3" t="s">
        <v>275</v>
      </c>
      <c r="E74" s="3" t="s">
        <v>51</v>
      </c>
      <c r="F74" s="3" t="s">
        <v>1996</v>
      </c>
      <c r="G74" s="8">
        <v>-350762.28009700001</v>
      </c>
      <c r="H74" s="8">
        <v>95.569900000000004</v>
      </c>
      <c r="I74" s="8">
        <v>-1281.8933650519998</v>
      </c>
      <c r="J74" s="37">
        <v>0.72258627851817858</v>
      </c>
      <c r="K74" s="37">
        <v>-3.6830617183183716E-4</v>
      </c>
      <c r="L74" s="59" t="s">
        <v>3720</v>
      </c>
    </row>
    <row r="75" spans="1:12" ht="15" x14ac:dyDescent="0.25">
      <c r="A75" s="59" t="s">
        <v>3721</v>
      </c>
      <c r="B75" s="9" t="s">
        <v>2163</v>
      </c>
      <c r="C75" s="3" t="s">
        <v>2167</v>
      </c>
      <c r="D75" s="3" t="s">
        <v>275</v>
      </c>
      <c r="E75" s="3" t="s">
        <v>73</v>
      </c>
      <c r="F75" s="3" t="s">
        <v>1996</v>
      </c>
      <c r="G75" s="8">
        <v>1298346.579778</v>
      </c>
      <c r="H75" s="8">
        <v>96.830500000000001</v>
      </c>
      <c r="I75" s="8">
        <v>1257.19548491</v>
      </c>
      <c r="J75" s="37">
        <v>-0.70866441123526958</v>
      </c>
      <c r="K75" s="37">
        <v>3.6121012005759889E-4</v>
      </c>
      <c r="L75" s="59" t="s">
        <v>3720</v>
      </c>
    </row>
    <row r="76" spans="1:12" ht="15" x14ac:dyDescent="0.25">
      <c r="A76" s="59" t="s">
        <v>3721</v>
      </c>
      <c r="B76" s="9" t="s">
        <v>2163</v>
      </c>
      <c r="C76" s="3" t="s">
        <v>2168</v>
      </c>
      <c r="D76" s="3" t="s">
        <v>275</v>
      </c>
      <c r="E76" s="3" t="s">
        <v>51</v>
      </c>
      <c r="F76" s="3" t="s">
        <v>171</v>
      </c>
      <c r="G76" s="8">
        <v>-269817.13853599998</v>
      </c>
      <c r="H76" s="8">
        <v>96.9298</v>
      </c>
      <c r="I76" s="8">
        <v>-1000.103005551</v>
      </c>
      <c r="J76" s="37">
        <v>0.5637447923654928</v>
      </c>
      <c r="K76" s="37">
        <v>-2.8734379898835157E-4</v>
      </c>
      <c r="L76" s="59" t="s">
        <v>3720</v>
      </c>
    </row>
    <row r="77" spans="1:12" ht="15" x14ac:dyDescent="0.25">
      <c r="A77" s="59" t="s">
        <v>3721</v>
      </c>
      <c r="B77" s="9" t="s">
        <v>2163</v>
      </c>
      <c r="C77" s="3" t="s">
        <v>2169</v>
      </c>
      <c r="D77" s="3" t="s">
        <v>275</v>
      </c>
      <c r="E77" s="3" t="s">
        <v>73</v>
      </c>
      <c r="F77" s="3" t="s">
        <v>171</v>
      </c>
      <c r="G77" s="8">
        <v>1019369.149389</v>
      </c>
      <c r="H77" s="8">
        <v>97.816800000000001</v>
      </c>
      <c r="I77" s="8">
        <v>997.11428211999998</v>
      </c>
      <c r="J77" s="37">
        <v>-0.56206008862928236</v>
      </c>
      <c r="K77" s="37">
        <v>2.8648509629470659E-4</v>
      </c>
      <c r="L77" s="59" t="s">
        <v>3720</v>
      </c>
    </row>
    <row r="78" spans="1:12" ht="15" x14ac:dyDescent="0.25">
      <c r="A78" s="59" t="s">
        <v>3721</v>
      </c>
      <c r="B78" s="9" t="s">
        <v>2163</v>
      </c>
      <c r="C78" s="3" t="s">
        <v>2170</v>
      </c>
      <c r="D78" s="3" t="s">
        <v>275</v>
      </c>
      <c r="E78" s="3" t="s">
        <v>51</v>
      </c>
      <c r="F78" s="3" t="s">
        <v>712</v>
      </c>
      <c r="G78" s="8">
        <v>-341768.37547899998</v>
      </c>
      <c r="H78" s="8">
        <v>96.872799999999998</v>
      </c>
      <c r="I78" s="8">
        <v>-1266.0521946179999</v>
      </c>
      <c r="J78" s="37">
        <v>0.71365682096473237</v>
      </c>
      <c r="K78" s="37">
        <v>-3.6375477855768169E-4</v>
      </c>
      <c r="L78" s="59" t="s">
        <v>3720</v>
      </c>
    </row>
    <row r="79" spans="1:12" ht="15" x14ac:dyDescent="0.25">
      <c r="A79" s="59" t="s">
        <v>3721</v>
      </c>
      <c r="B79" s="9" t="s">
        <v>2163</v>
      </c>
      <c r="C79" s="3" t="s">
        <v>2171</v>
      </c>
      <c r="D79" s="3" t="s">
        <v>275</v>
      </c>
      <c r="E79" s="3" t="s">
        <v>73</v>
      </c>
      <c r="F79" s="3" t="s">
        <v>712</v>
      </c>
      <c r="G79" s="8">
        <v>1302137.510575</v>
      </c>
      <c r="H79" s="8">
        <v>97.775099999999995</v>
      </c>
      <c r="I79" s="8">
        <v>1273.1662531020002</v>
      </c>
      <c r="J79" s="37">
        <v>-0.71766692132507393</v>
      </c>
      <c r="K79" s="37">
        <v>3.6579874860843834E-4</v>
      </c>
      <c r="L79" s="59" t="s">
        <v>3720</v>
      </c>
    </row>
    <row r="80" spans="1:12" ht="15" x14ac:dyDescent="0.25">
      <c r="A80" s="59" t="s">
        <v>3721</v>
      </c>
      <c r="B80" s="9" t="s">
        <v>2163</v>
      </c>
      <c r="C80" s="3" t="s">
        <v>2172</v>
      </c>
      <c r="D80" s="3" t="s">
        <v>275</v>
      </c>
      <c r="E80" s="3" t="s">
        <v>51</v>
      </c>
      <c r="F80" s="3" t="s">
        <v>2173</v>
      </c>
      <c r="G80" s="8">
        <v>-971341.69872999995</v>
      </c>
      <c r="H80" s="8">
        <v>99.57</v>
      </c>
      <c r="I80" s="8">
        <v>-3698.438690122</v>
      </c>
      <c r="J80" s="37">
        <v>2.0847608095034458</v>
      </c>
      <c r="K80" s="37">
        <v>-1.062613968407842E-3</v>
      </c>
      <c r="L80" s="59" t="s">
        <v>3720</v>
      </c>
    </row>
    <row r="81" spans="1:12" ht="15" x14ac:dyDescent="0.25">
      <c r="A81" s="59" t="s">
        <v>3721</v>
      </c>
      <c r="B81" s="9" t="s">
        <v>2163</v>
      </c>
      <c r="C81" s="3" t="s">
        <v>2174</v>
      </c>
      <c r="D81" s="3" t="s">
        <v>275</v>
      </c>
      <c r="E81" s="3" t="s">
        <v>73</v>
      </c>
      <c r="F81" s="3" t="s">
        <v>2173</v>
      </c>
      <c r="G81" s="8">
        <v>3692069.7968720002</v>
      </c>
      <c r="H81" s="8">
        <v>99.692300000000003</v>
      </c>
      <c r="I81" s="8">
        <v>3680.7092980709999</v>
      </c>
      <c r="J81" s="37">
        <v>-2.074766986482135</v>
      </c>
      <c r="K81" s="37">
        <v>1.0575200622427651E-3</v>
      </c>
      <c r="L81" s="59" t="s">
        <v>3720</v>
      </c>
    </row>
    <row r="82" spans="1:12" ht="15" x14ac:dyDescent="0.25">
      <c r="A82" s="59" t="s">
        <v>3721</v>
      </c>
      <c r="B82" s="9" t="s">
        <v>2163</v>
      </c>
      <c r="C82" s="3" t="s">
        <v>2175</v>
      </c>
      <c r="D82" s="3" t="s">
        <v>275</v>
      </c>
      <c r="E82" s="3" t="s">
        <v>51</v>
      </c>
      <c r="F82" s="3" t="s">
        <v>2065</v>
      </c>
      <c r="G82" s="8">
        <v>-89939.046178999997</v>
      </c>
      <c r="H82" s="8">
        <v>99.495400000000004</v>
      </c>
      <c r="I82" s="8">
        <v>-342.19145738600002</v>
      </c>
      <c r="J82" s="37">
        <v>0.19288878347789207</v>
      </c>
      <c r="K82" s="37">
        <v>-9.8316466204880051E-5</v>
      </c>
      <c r="L82" s="59" t="s">
        <v>3720</v>
      </c>
    </row>
    <row r="83" spans="1:12" ht="15" x14ac:dyDescent="0.25">
      <c r="A83" s="59" t="s">
        <v>3721</v>
      </c>
      <c r="B83" s="9" t="s">
        <v>2163</v>
      </c>
      <c r="C83" s="3" t="s">
        <v>2176</v>
      </c>
      <c r="D83" s="3" t="s">
        <v>275</v>
      </c>
      <c r="E83" s="3" t="s">
        <v>73</v>
      </c>
      <c r="F83" s="3" t="s">
        <v>2065</v>
      </c>
      <c r="G83" s="8">
        <v>344412.58343699999</v>
      </c>
      <c r="H83" s="8">
        <v>99.638900000000007</v>
      </c>
      <c r="I83" s="8">
        <v>343.16890954399997</v>
      </c>
      <c r="J83" s="37">
        <v>-0.19343976028808105</v>
      </c>
      <c r="K83" s="37">
        <v>9.8597302093633655E-5</v>
      </c>
      <c r="L83" s="59" t="s">
        <v>3720</v>
      </c>
    </row>
    <row r="84" spans="1:12" ht="15" x14ac:dyDescent="0.25">
      <c r="A84" s="59" t="s">
        <v>3721</v>
      </c>
      <c r="B84" s="9" t="s">
        <v>2177</v>
      </c>
      <c r="C84" s="3" t="s">
        <v>2178</v>
      </c>
      <c r="D84" s="3" t="s">
        <v>275</v>
      </c>
      <c r="E84" s="3" t="s">
        <v>58</v>
      </c>
      <c r="F84" s="3" t="s">
        <v>2155</v>
      </c>
      <c r="G84" s="8">
        <v>-458689.135511</v>
      </c>
      <c r="H84" s="8">
        <v>97.068700000000007</v>
      </c>
      <c r="I84" s="8">
        <v>-2082.8049469870002</v>
      </c>
      <c r="J84" s="37">
        <v>1.1740495087604563</v>
      </c>
      <c r="K84" s="37">
        <v>-5.9841944549426452E-4</v>
      </c>
      <c r="L84" s="59" t="s">
        <v>3720</v>
      </c>
    </row>
    <row r="85" spans="1:12" ht="15" x14ac:dyDescent="0.25">
      <c r="A85" s="59" t="s">
        <v>3721</v>
      </c>
      <c r="B85" s="9" t="s">
        <v>2177</v>
      </c>
      <c r="C85" s="3" t="s">
        <v>2179</v>
      </c>
      <c r="D85" s="3" t="s">
        <v>275</v>
      </c>
      <c r="E85" s="3" t="s">
        <v>73</v>
      </c>
      <c r="F85" s="3" t="s">
        <v>2155</v>
      </c>
      <c r="G85" s="8">
        <v>2190699.3112019999</v>
      </c>
      <c r="H85" s="8">
        <v>97.844499999999996</v>
      </c>
      <c r="I85" s="8">
        <v>2143.4787875489997</v>
      </c>
      <c r="J85" s="37">
        <v>-1.2082505475132563</v>
      </c>
      <c r="K85" s="37">
        <v>6.1585190170080619E-4</v>
      </c>
      <c r="L85" s="59" t="s">
        <v>3720</v>
      </c>
    </row>
    <row r="86" spans="1:12" ht="15" x14ac:dyDescent="0.25">
      <c r="A86" s="59" t="s">
        <v>3721</v>
      </c>
      <c r="B86" s="9" t="s">
        <v>2180</v>
      </c>
      <c r="C86" s="3" t="s">
        <v>2181</v>
      </c>
      <c r="D86" s="3" t="s">
        <v>275</v>
      </c>
      <c r="E86" s="3" t="s">
        <v>51</v>
      </c>
      <c r="F86" s="3" t="s">
        <v>147</v>
      </c>
      <c r="G86" s="8">
        <v>-305792.75700799999</v>
      </c>
      <c r="H86" s="8">
        <v>98.067700000000002</v>
      </c>
      <c r="I86" s="8">
        <v>-1146.7561236900001</v>
      </c>
      <c r="J86" s="37">
        <v>0.646411208900731</v>
      </c>
      <c r="K86" s="37">
        <v>-3.2947932289504266E-4</v>
      </c>
      <c r="L86" s="59" t="s">
        <v>3720</v>
      </c>
    </row>
    <row r="87" spans="1:12" ht="15" x14ac:dyDescent="0.25">
      <c r="A87" s="59" t="s">
        <v>3721</v>
      </c>
      <c r="B87" s="9" t="s">
        <v>2180</v>
      </c>
      <c r="C87" s="3" t="s">
        <v>2182</v>
      </c>
      <c r="D87" s="3" t="s">
        <v>275</v>
      </c>
      <c r="E87" s="3" t="s">
        <v>73</v>
      </c>
      <c r="F87" s="3" t="s">
        <v>147</v>
      </c>
      <c r="G87" s="8">
        <v>1056513.9754610001</v>
      </c>
      <c r="H87" s="8">
        <v>98.644000000000005</v>
      </c>
      <c r="I87" s="8">
        <v>1042.1876459539999</v>
      </c>
      <c r="J87" s="37">
        <v>-0.58746734567658343</v>
      </c>
      <c r="K87" s="37">
        <v>2.9943531394764742E-4</v>
      </c>
      <c r="L87" s="59" t="s">
        <v>3720</v>
      </c>
    </row>
    <row r="88" spans="1:12" ht="15" x14ac:dyDescent="0.25">
      <c r="A88" s="59" t="s">
        <v>3721</v>
      </c>
      <c r="B88" s="9" t="s">
        <v>2180</v>
      </c>
      <c r="C88" s="3" t="s">
        <v>2183</v>
      </c>
      <c r="D88" s="3" t="s">
        <v>275</v>
      </c>
      <c r="E88" s="3" t="s">
        <v>51</v>
      </c>
      <c r="F88" s="3" t="s">
        <v>986</v>
      </c>
      <c r="G88" s="8">
        <v>-683536.75095799996</v>
      </c>
      <c r="H88" s="8">
        <v>98.067700000000002</v>
      </c>
      <c r="I88" s="8">
        <v>-2563.337217629</v>
      </c>
      <c r="J88" s="37">
        <v>1.4449191728194537</v>
      </c>
      <c r="K88" s="37">
        <v>-7.3648319234471797E-4</v>
      </c>
      <c r="L88" s="59" t="s">
        <v>3720</v>
      </c>
    </row>
    <row r="89" spans="1:12" ht="15" x14ac:dyDescent="0.25">
      <c r="A89" s="59" t="s">
        <v>3721</v>
      </c>
      <c r="B89" s="9" t="s">
        <v>2180</v>
      </c>
      <c r="C89" s="3" t="s">
        <v>2184</v>
      </c>
      <c r="D89" s="3" t="s">
        <v>275</v>
      </c>
      <c r="E89" s="3" t="s">
        <v>73</v>
      </c>
      <c r="F89" s="3" t="s">
        <v>986</v>
      </c>
      <c r="G89" s="8">
        <v>2338447.578702</v>
      </c>
      <c r="H89" s="8">
        <v>98.644000000000005</v>
      </c>
      <c r="I89" s="8">
        <v>2306.7382294990002</v>
      </c>
      <c r="J89" s="37">
        <v>-1.3002777284065907</v>
      </c>
      <c r="K89" s="37">
        <v>6.6275865831512686E-4</v>
      </c>
      <c r="L89" s="59" t="s">
        <v>3720</v>
      </c>
    </row>
    <row r="90" spans="1:12" ht="15" x14ac:dyDescent="0.25">
      <c r="A90" s="59" t="s">
        <v>3721</v>
      </c>
      <c r="B90" s="9" t="s">
        <v>2180</v>
      </c>
      <c r="C90" s="3" t="s">
        <v>2185</v>
      </c>
      <c r="D90" s="3" t="s">
        <v>275</v>
      </c>
      <c r="E90" s="3" t="s">
        <v>51</v>
      </c>
      <c r="F90" s="3" t="s">
        <v>2186</v>
      </c>
      <c r="G90" s="8">
        <v>-197865.90159299999</v>
      </c>
      <c r="H90" s="8">
        <v>97.119799999999998</v>
      </c>
      <c r="I90" s="8">
        <v>-734.846485196</v>
      </c>
      <c r="J90" s="37">
        <v>0.41422321192714961</v>
      </c>
      <c r="K90" s="37">
        <v>-2.1113183297866647E-4</v>
      </c>
      <c r="L90" s="59" t="s">
        <v>3720</v>
      </c>
    </row>
    <row r="91" spans="1:12" ht="15" x14ac:dyDescent="0.25">
      <c r="A91" s="59" t="s">
        <v>3721</v>
      </c>
      <c r="B91" s="9" t="s">
        <v>2180</v>
      </c>
      <c r="C91" s="3" t="s">
        <v>2187</v>
      </c>
      <c r="D91" s="3" t="s">
        <v>275</v>
      </c>
      <c r="E91" s="3" t="s">
        <v>73</v>
      </c>
      <c r="F91" s="3" t="s">
        <v>2186</v>
      </c>
      <c r="G91" s="8">
        <v>702621.81655700004</v>
      </c>
      <c r="H91" s="8">
        <v>97.955299999999994</v>
      </c>
      <c r="I91" s="8">
        <v>688.25530821999996</v>
      </c>
      <c r="J91" s="37">
        <v>-0.38796038375383735</v>
      </c>
      <c r="K91" s="37">
        <v>1.9774552605096495E-4</v>
      </c>
      <c r="L91" s="59" t="s">
        <v>3720</v>
      </c>
    </row>
    <row r="92" spans="1:12" ht="15" x14ac:dyDescent="0.25">
      <c r="A92" s="59" t="s">
        <v>3721</v>
      </c>
      <c r="B92" s="9" t="s">
        <v>2180</v>
      </c>
      <c r="C92" s="3" t="s">
        <v>2188</v>
      </c>
      <c r="D92" s="3" t="s">
        <v>275</v>
      </c>
      <c r="E92" s="3" t="s">
        <v>51</v>
      </c>
      <c r="F92" s="3" t="s">
        <v>2189</v>
      </c>
      <c r="G92" s="8">
        <v>-1124238.077233</v>
      </c>
      <c r="H92" s="8">
        <v>99.7941</v>
      </c>
      <c r="I92" s="8">
        <v>-4290.2345884280003</v>
      </c>
      <c r="J92" s="37">
        <v>2.4183483039530396</v>
      </c>
      <c r="K92" s="37">
        <v>-1.2326453358781188E-3</v>
      </c>
      <c r="L92" s="59" t="s">
        <v>3720</v>
      </c>
    </row>
    <row r="93" spans="1:12" ht="15" x14ac:dyDescent="0.25">
      <c r="A93" s="59" t="s">
        <v>3721</v>
      </c>
      <c r="B93" s="9" t="s">
        <v>2180</v>
      </c>
      <c r="C93" s="3" t="s">
        <v>2190</v>
      </c>
      <c r="D93" s="3" t="s">
        <v>275</v>
      </c>
      <c r="E93" s="3" t="s">
        <v>73</v>
      </c>
      <c r="F93" s="3" t="s">
        <v>2189</v>
      </c>
      <c r="G93" s="8">
        <v>4016902.6499549998</v>
      </c>
      <c r="H93" s="8">
        <v>99.852699999999999</v>
      </c>
      <c r="I93" s="8">
        <v>4010.985752307</v>
      </c>
      <c r="J93" s="37">
        <v>-2.2609394408023817</v>
      </c>
      <c r="K93" s="37">
        <v>1.1524131788015824E-3</v>
      </c>
      <c r="L93" s="59" t="s">
        <v>3720</v>
      </c>
    </row>
    <row r="94" spans="1:12" ht="15" x14ac:dyDescent="0.25">
      <c r="A94" s="59" t="s">
        <v>3721</v>
      </c>
      <c r="B94" s="9" t="s">
        <v>2180</v>
      </c>
      <c r="C94" s="3" t="s">
        <v>2191</v>
      </c>
      <c r="D94" s="3" t="s">
        <v>275</v>
      </c>
      <c r="E94" s="3" t="s">
        <v>51</v>
      </c>
      <c r="F94" s="3" t="s">
        <v>2192</v>
      </c>
      <c r="G94" s="8">
        <v>-539634.27707199997</v>
      </c>
      <c r="H94" s="8">
        <v>90.270899999999997</v>
      </c>
      <c r="I94" s="8">
        <v>-1862.7955160079998</v>
      </c>
      <c r="J94" s="37">
        <v>1.0500331121520152</v>
      </c>
      <c r="K94" s="37">
        <v>-5.3520761095333968E-4</v>
      </c>
      <c r="L94" s="59" t="s">
        <v>3720</v>
      </c>
    </row>
    <row r="95" spans="1:12" ht="15" x14ac:dyDescent="0.25">
      <c r="A95" s="59" t="s">
        <v>3721</v>
      </c>
      <c r="B95" s="9" t="s">
        <v>2180</v>
      </c>
      <c r="C95" s="3" t="s">
        <v>2193</v>
      </c>
      <c r="D95" s="3" t="s">
        <v>275</v>
      </c>
      <c r="E95" s="3" t="s">
        <v>73</v>
      </c>
      <c r="F95" s="3" t="s">
        <v>2192</v>
      </c>
      <c r="G95" s="8">
        <v>1912463.8779430001</v>
      </c>
      <c r="H95" s="8">
        <v>92.984800000000007</v>
      </c>
      <c r="I95" s="8">
        <v>1778.300711978</v>
      </c>
      <c r="J95" s="37">
        <v>-1.0024045124083201</v>
      </c>
      <c r="K95" s="37">
        <v>5.109310535887509E-4</v>
      </c>
      <c r="L95" s="59" t="s">
        <v>3720</v>
      </c>
    </row>
    <row r="96" spans="1:12" ht="15" x14ac:dyDescent="0.25">
      <c r="A96" s="59" t="s">
        <v>3721</v>
      </c>
      <c r="B96" s="9" t="s">
        <v>2180</v>
      </c>
      <c r="C96" s="3" t="s">
        <v>2194</v>
      </c>
      <c r="D96" s="3" t="s">
        <v>275</v>
      </c>
      <c r="E96" s="3" t="s">
        <v>51</v>
      </c>
      <c r="F96" s="3" t="s">
        <v>153</v>
      </c>
      <c r="G96" s="8">
        <v>-890396.55716900004</v>
      </c>
      <c r="H96" s="8">
        <v>96.834800000000001</v>
      </c>
      <c r="I96" s="8">
        <v>-3297.1052856339998</v>
      </c>
      <c r="J96" s="37">
        <v>1.8585344952871683</v>
      </c>
      <c r="K96" s="37">
        <v>-9.4730518074653955E-4</v>
      </c>
      <c r="L96" s="59" t="s">
        <v>3720</v>
      </c>
    </row>
    <row r="97" spans="1:12" ht="15" x14ac:dyDescent="0.25">
      <c r="A97" s="59" t="s">
        <v>3721</v>
      </c>
      <c r="B97" s="9" t="s">
        <v>2180</v>
      </c>
      <c r="C97" s="3" t="s">
        <v>2195</v>
      </c>
      <c r="D97" s="3" t="s">
        <v>275</v>
      </c>
      <c r="E97" s="3" t="s">
        <v>73</v>
      </c>
      <c r="F97" s="3" t="s">
        <v>153</v>
      </c>
      <c r="G97" s="8">
        <v>3209879.5885939999</v>
      </c>
      <c r="H97" s="8">
        <v>97.747399999999999</v>
      </c>
      <c r="I97" s="8">
        <v>3137.5738409810001</v>
      </c>
      <c r="J97" s="37">
        <v>-1.7686087369977777</v>
      </c>
      <c r="K97" s="37">
        <v>9.0146953070823431E-4</v>
      </c>
      <c r="L97" s="59" t="s">
        <v>3720</v>
      </c>
    </row>
    <row r="98" spans="1:12" ht="15" x14ac:dyDescent="0.25">
      <c r="A98" s="59" t="s">
        <v>3721</v>
      </c>
      <c r="B98" s="9" t="s">
        <v>2180</v>
      </c>
      <c r="C98" s="3" t="s">
        <v>2196</v>
      </c>
      <c r="D98" s="3" t="s">
        <v>275</v>
      </c>
      <c r="E98" s="3" t="s">
        <v>51</v>
      </c>
      <c r="F98" s="3" t="s">
        <v>2197</v>
      </c>
      <c r="G98" s="8">
        <v>-494664.753983</v>
      </c>
      <c r="H98" s="8">
        <v>96.834800000000001</v>
      </c>
      <c r="I98" s="8">
        <v>-1831.725158725</v>
      </c>
      <c r="J98" s="37">
        <v>1.0325191640706612</v>
      </c>
      <c r="K98" s="37">
        <v>-5.2628065598163268E-4</v>
      </c>
      <c r="L98" s="59" t="s">
        <v>3720</v>
      </c>
    </row>
    <row r="99" spans="1:12" ht="15" x14ac:dyDescent="0.25">
      <c r="A99" s="59" t="s">
        <v>3721</v>
      </c>
      <c r="B99" s="9" t="s">
        <v>2180</v>
      </c>
      <c r="C99" s="3" t="s">
        <v>2198</v>
      </c>
      <c r="D99" s="3" t="s">
        <v>275</v>
      </c>
      <c r="E99" s="3" t="s">
        <v>73</v>
      </c>
      <c r="F99" s="3" t="s">
        <v>2197</v>
      </c>
      <c r="G99" s="8">
        <v>1790191.7446640001</v>
      </c>
      <c r="H99" s="8">
        <v>97.747399999999999</v>
      </c>
      <c r="I99" s="8">
        <v>1749.865885423</v>
      </c>
      <c r="J99" s="37">
        <v>-0.98637617802353761</v>
      </c>
      <c r="K99" s="37">
        <v>5.0276132403035713E-4</v>
      </c>
      <c r="L99" s="59" t="s">
        <v>3720</v>
      </c>
    </row>
    <row r="100" spans="1:12" ht="15" x14ac:dyDescent="0.25">
      <c r="A100" s="59" t="s">
        <v>3721</v>
      </c>
      <c r="B100" s="9" t="s">
        <v>2199</v>
      </c>
      <c r="C100" s="3" t="s">
        <v>2200</v>
      </c>
      <c r="D100" s="3" t="s">
        <v>275</v>
      </c>
      <c r="E100" s="3" t="s">
        <v>58</v>
      </c>
      <c r="F100" s="3" t="s">
        <v>2201</v>
      </c>
      <c r="G100" s="8">
        <v>-188871.99697499999</v>
      </c>
      <c r="H100" s="8">
        <v>99.000699999999995</v>
      </c>
      <c r="I100" s="8">
        <v>-874.69525616199996</v>
      </c>
      <c r="J100" s="37">
        <v>0.4930541082580342</v>
      </c>
      <c r="K100" s="37">
        <v>-2.5131237129340017E-4</v>
      </c>
      <c r="L100" s="59" t="s">
        <v>3720</v>
      </c>
    </row>
    <row r="101" spans="1:12" ht="15" x14ac:dyDescent="0.25">
      <c r="A101" s="59" t="s">
        <v>3721</v>
      </c>
      <c r="B101" s="9" t="s">
        <v>2199</v>
      </c>
      <c r="C101" s="3" t="s">
        <v>2202</v>
      </c>
      <c r="D101" s="3" t="s">
        <v>275</v>
      </c>
      <c r="E101" s="3" t="s">
        <v>73</v>
      </c>
      <c r="F101" s="3" t="s">
        <v>2201</v>
      </c>
      <c r="G101" s="8">
        <v>866922.46611599997</v>
      </c>
      <c r="H101" s="8">
        <v>99.260599999999997</v>
      </c>
      <c r="I101" s="8">
        <v>860.51244140200004</v>
      </c>
      <c r="J101" s="37">
        <v>-0.48505944379081833</v>
      </c>
      <c r="K101" s="37">
        <v>2.4723744715971944E-4</v>
      </c>
      <c r="L101" s="59" t="s">
        <v>3720</v>
      </c>
    </row>
    <row r="102" spans="1:12" ht="17.45" customHeight="1" x14ac:dyDescent="0.2">
      <c r="A102" s="60" t="s">
        <v>3722</v>
      </c>
      <c r="B102" s="40"/>
      <c r="C102" s="41"/>
      <c r="D102" s="41"/>
      <c r="E102" s="41"/>
      <c r="F102" s="41"/>
      <c r="G102" s="12"/>
      <c r="H102" s="12"/>
      <c r="I102" s="12"/>
      <c r="J102" s="12"/>
      <c r="K102" s="12"/>
    </row>
    <row r="103" spans="1:12" ht="15" x14ac:dyDescent="0.25">
      <c r="A103" s="59" t="s">
        <v>3721</v>
      </c>
      <c r="B103" s="7" t="s">
        <v>2086</v>
      </c>
      <c r="C103" s="71" t="s">
        <v>3721</v>
      </c>
      <c r="D103" s="71" t="s">
        <v>3721</v>
      </c>
      <c r="E103" s="71" t="s">
        <v>3721</v>
      </c>
      <c r="F103" s="71" t="s">
        <v>3721</v>
      </c>
      <c r="G103" s="78" t="s">
        <v>3721</v>
      </c>
      <c r="H103" s="78" t="s">
        <v>3721</v>
      </c>
      <c r="I103" s="8">
        <v>0</v>
      </c>
      <c r="J103" s="37">
        <v>0</v>
      </c>
      <c r="K103" s="37">
        <v>0</v>
      </c>
      <c r="L103" s="59" t="s">
        <v>3720</v>
      </c>
    </row>
    <row r="104" spans="1:12" ht="15" x14ac:dyDescent="0.25">
      <c r="A104" s="59" t="s">
        <v>3721</v>
      </c>
      <c r="B104" s="79" t="s">
        <v>3721</v>
      </c>
      <c r="C104" s="74" t="s">
        <v>3721</v>
      </c>
      <c r="D104" s="3" t="s">
        <v>86</v>
      </c>
      <c r="E104" s="3" t="s">
        <v>86</v>
      </c>
      <c r="F104" s="3" t="s">
        <v>86</v>
      </c>
      <c r="G104" s="8">
        <v>0</v>
      </c>
      <c r="H104" s="8">
        <v>0</v>
      </c>
      <c r="I104" s="8">
        <v>0</v>
      </c>
      <c r="J104" s="37">
        <v>0</v>
      </c>
      <c r="K104" s="37">
        <v>0</v>
      </c>
      <c r="L104" s="59" t="s">
        <v>3720</v>
      </c>
    </row>
    <row r="105" spans="1:12" ht="17.45" customHeight="1" x14ac:dyDescent="0.2">
      <c r="A105" s="60" t="s">
        <v>3722</v>
      </c>
      <c r="B105" s="40"/>
      <c r="C105" s="41"/>
      <c r="D105" s="41"/>
      <c r="E105" s="41"/>
      <c r="F105" s="41"/>
      <c r="G105" s="12"/>
      <c r="H105" s="12"/>
      <c r="I105" s="12"/>
      <c r="J105" s="12"/>
      <c r="K105" s="12"/>
    </row>
    <row r="106" spans="1:12" ht="15" x14ac:dyDescent="0.25">
      <c r="A106" s="59" t="s">
        <v>3721</v>
      </c>
      <c r="B106" s="7" t="s">
        <v>1875</v>
      </c>
      <c r="C106" s="71" t="s">
        <v>3721</v>
      </c>
      <c r="D106" s="71" t="s">
        <v>3721</v>
      </c>
      <c r="E106" s="71" t="s">
        <v>3721</v>
      </c>
      <c r="F106" s="71" t="s">
        <v>3721</v>
      </c>
      <c r="G106" s="78" t="s">
        <v>3721</v>
      </c>
      <c r="H106" s="78" t="s">
        <v>3721</v>
      </c>
      <c r="I106" s="8">
        <v>-281.53216300499844</v>
      </c>
      <c r="J106" s="37">
        <v>0.15869594421428565</v>
      </c>
      <c r="K106" s="37">
        <v>-8.0888189322753508E-5</v>
      </c>
      <c r="L106" s="59" t="s">
        <v>3720</v>
      </c>
    </row>
    <row r="107" spans="1:12" ht="15" x14ac:dyDescent="0.25">
      <c r="A107" s="59" t="s">
        <v>3721</v>
      </c>
      <c r="B107" s="9" t="s">
        <v>2203</v>
      </c>
      <c r="C107" s="3" t="s">
        <v>2204</v>
      </c>
      <c r="D107" s="3" t="s">
        <v>275</v>
      </c>
      <c r="E107" s="3" t="s">
        <v>73</v>
      </c>
      <c r="F107" s="3" t="s">
        <v>2205</v>
      </c>
      <c r="G107" s="8">
        <v>-20774215.097732</v>
      </c>
      <c r="H107" s="8">
        <v>100.762</v>
      </c>
      <c r="I107" s="8">
        <v>-20932.514616777</v>
      </c>
      <c r="J107" s="37">
        <v>11.799380704611654</v>
      </c>
      <c r="K107" s="37">
        <v>-6.0142087754751538E-3</v>
      </c>
      <c r="L107" s="59" t="s">
        <v>3720</v>
      </c>
    </row>
    <row r="108" spans="1:12" ht="15" x14ac:dyDescent="0.25">
      <c r="A108" s="59" t="s">
        <v>3721</v>
      </c>
      <c r="B108" s="9" t="s">
        <v>2203</v>
      </c>
      <c r="C108" s="3" t="s">
        <v>2206</v>
      </c>
      <c r="D108" s="3" t="s">
        <v>275</v>
      </c>
      <c r="E108" s="3" t="s">
        <v>73</v>
      </c>
      <c r="F108" s="3" t="s">
        <v>2205</v>
      </c>
      <c r="G108" s="8">
        <v>20774215.097732</v>
      </c>
      <c r="H108" s="8">
        <v>100.1225</v>
      </c>
      <c r="I108" s="8">
        <v>20799.663511227001</v>
      </c>
      <c r="J108" s="37">
        <v>-11.724494299413275</v>
      </c>
      <c r="K108" s="37">
        <v>5.9760387658294905E-3</v>
      </c>
      <c r="L108" s="59" t="s">
        <v>3720</v>
      </c>
    </row>
    <row r="109" spans="1:12" ht="15" x14ac:dyDescent="0.25">
      <c r="A109" s="59" t="s">
        <v>3721</v>
      </c>
      <c r="B109" s="9" t="s">
        <v>2207</v>
      </c>
      <c r="C109" s="3" t="s">
        <v>2208</v>
      </c>
      <c r="D109" s="3" t="s">
        <v>275</v>
      </c>
      <c r="E109" s="3" t="s">
        <v>73</v>
      </c>
      <c r="F109" s="3" t="s">
        <v>2209</v>
      </c>
      <c r="G109" s="8">
        <v>20774215.097732</v>
      </c>
      <c r="H109" s="8">
        <v>100.0735</v>
      </c>
      <c r="I109" s="8">
        <v>20789.484145828999</v>
      </c>
      <c r="J109" s="37">
        <v>-11.718756326223655</v>
      </c>
      <c r="K109" s="37">
        <v>5.973114089562628E-3</v>
      </c>
      <c r="L109" s="59" t="s">
        <v>3720</v>
      </c>
    </row>
    <row r="110" spans="1:12" ht="15" x14ac:dyDescent="0.25">
      <c r="A110" s="59" t="s">
        <v>3721</v>
      </c>
      <c r="B110" s="9" t="s">
        <v>2210</v>
      </c>
      <c r="C110" s="3" t="s">
        <v>2211</v>
      </c>
      <c r="D110" s="3" t="s">
        <v>275</v>
      </c>
      <c r="E110" s="3" t="s">
        <v>73</v>
      </c>
      <c r="F110" s="3" t="s">
        <v>2209</v>
      </c>
      <c r="G110" s="8">
        <v>-20774215.097732</v>
      </c>
      <c r="H110" s="8">
        <v>100.78919999999999</v>
      </c>
      <c r="I110" s="8">
        <v>-20938.165203283999</v>
      </c>
      <c r="J110" s="37">
        <v>11.80256586523956</v>
      </c>
      <c r="K110" s="37">
        <v>-6.0158322692397178E-3</v>
      </c>
      <c r="L110" s="59" t="s">
        <v>3720</v>
      </c>
    </row>
    <row r="111" spans="1:12" ht="17.45" customHeight="1" x14ac:dyDescent="0.2">
      <c r="A111" s="60" t="s">
        <v>3722</v>
      </c>
      <c r="B111" s="40"/>
      <c r="C111" s="41"/>
      <c r="D111" s="41"/>
      <c r="E111" s="41"/>
      <c r="F111" s="41"/>
      <c r="G111" s="12"/>
      <c r="H111" s="12"/>
      <c r="I111" s="12"/>
      <c r="J111" s="12"/>
      <c r="K111" s="12"/>
    </row>
    <row r="112" spans="1:12" ht="15" x14ac:dyDescent="0.25">
      <c r="A112" s="59" t="s">
        <v>3721</v>
      </c>
      <c r="B112" s="7" t="s">
        <v>1681</v>
      </c>
      <c r="C112" s="71" t="s">
        <v>3721</v>
      </c>
      <c r="D112" s="71" t="s">
        <v>3721</v>
      </c>
      <c r="E112" s="71" t="s">
        <v>3721</v>
      </c>
      <c r="F112" s="71" t="s">
        <v>3721</v>
      </c>
      <c r="G112" s="78" t="s">
        <v>3721</v>
      </c>
      <c r="H112" s="78" t="s">
        <v>3721</v>
      </c>
      <c r="I112" s="8">
        <v>0</v>
      </c>
      <c r="J112" s="37">
        <v>0</v>
      </c>
      <c r="K112" s="37">
        <v>0</v>
      </c>
      <c r="L112" s="59" t="s">
        <v>3720</v>
      </c>
    </row>
    <row r="113" spans="1:12" ht="15" x14ac:dyDescent="0.25">
      <c r="A113" s="59" t="s">
        <v>3721</v>
      </c>
      <c r="B113" s="79" t="s">
        <v>3721</v>
      </c>
      <c r="C113" s="74" t="s">
        <v>3721</v>
      </c>
      <c r="D113" s="3" t="s">
        <v>86</v>
      </c>
      <c r="E113" s="3" t="s">
        <v>86</v>
      </c>
      <c r="F113" s="3" t="s">
        <v>86</v>
      </c>
      <c r="G113" s="8">
        <v>0</v>
      </c>
      <c r="H113" s="8">
        <v>0</v>
      </c>
      <c r="I113" s="8">
        <v>0</v>
      </c>
      <c r="J113" s="37">
        <v>0</v>
      </c>
      <c r="K113" s="37">
        <v>0</v>
      </c>
      <c r="L113" s="59" t="s">
        <v>3720</v>
      </c>
    </row>
    <row r="114" spans="1:12" ht="17.45" customHeight="1" x14ac:dyDescent="0.2">
      <c r="A114" s="60" t="s">
        <v>3722</v>
      </c>
      <c r="B114" s="40"/>
      <c r="C114" s="41"/>
      <c r="D114" s="41"/>
      <c r="E114" s="41"/>
      <c r="F114" s="41"/>
      <c r="G114" s="12"/>
      <c r="H114" s="12"/>
      <c r="I114" s="12"/>
      <c r="J114" s="12"/>
      <c r="K114" s="12"/>
    </row>
    <row r="115" spans="1:12" ht="15" x14ac:dyDescent="0.25">
      <c r="A115" s="59" t="s">
        <v>3721</v>
      </c>
      <c r="B115" s="13" t="s">
        <v>2212</v>
      </c>
      <c r="C115" s="71" t="s">
        <v>3721</v>
      </c>
      <c r="D115" s="71" t="s">
        <v>3721</v>
      </c>
      <c r="E115" s="71" t="s">
        <v>3721</v>
      </c>
      <c r="F115" s="71" t="s">
        <v>3721</v>
      </c>
      <c r="G115" s="78" t="s">
        <v>3721</v>
      </c>
      <c r="H115" s="78" t="s">
        <v>3721</v>
      </c>
      <c r="I115" s="8">
        <v>-133.40312039200035</v>
      </c>
      <c r="J115" s="37">
        <v>7.5197568639305518E-2</v>
      </c>
      <c r="K115" s="37">
        <v>-3.8328611350606576E-5</v>
      </c>
      <c r="L115" s="59" t="s">
        <v>3720</v>
      </c>
    </row>
    <row r="116" spans="1:12" ht="15" x14ac:dyDescent="0.25">
      <c r="A116" s="59" t="s">
        <v>3721</v>
      </c>
      <c r="B116" s="7" t="s">
        <v>1864</v>
      </c>
      <c r="C116" s="71" t="s">
        <v>3721</v>
      </c>
      <c r="D116" s="71" t="s">
        <v>3721</v>
      </c>
      <c r="E116" s="71" t="s">
        <v>3721</v>
      </c>
      <c r="F116" s="71" t="s">
        <v>3721</v>
      </c>
      <c r="G116" s="78" t="s">
        <v>3721</v>
      </c>
      <c r="H116" s="78" t="s">
        <v>3721</v>
      </c>
      <c r="I116" s="8">
        <v>-133.40312039200035</v>
      </c>
      <c r="J116" s="37">
        <v>7.5197568639305518E-2</v>
      </c>
      <c r="K116" s="37">
        <v>-3.8328611350606576E-5</v>
      </c>
      <c r="L116" s="59" t="s">
        <v>3720</v>
      </c>
    </row>
    <row r="117" spans="1:12" ht="15" x14ac:dyDescent="0.25">
      <c r="A117" s="59" t="s">
        <v>3721</v>
      </c>
      <c r="B117" s="9" t="s">
        <v>2213</v>
      </c>
      <c r="C117" s="3" t="s">
        <v>2214</v>
      </c>
      <c r="D117" s="3" t="s">
        <v>880</v>
      </c>
      <c r="E117" s="3" t="s">
        <v>49</v>
      </c>
      <c r="F117" s="3" t="s">
        <v>2215</v>
      </c>
      <c r="G117" s="8">
        <v>-1501648.7548479999</v>
      </c>
      <c r="H117" s="8">
        <v>100.6129</v>
      </c>
      <c r="I117" s="8">
        <v>-6123.6357005359996</v>
      </c>
      <c r="J117" s="37">
        <v>3.4518121807049638</v>
      </c>
      <c r="K117" s="37">
        <v>-1.75940751707198E-3</v>
      </c>
      <c r="L117" s="59" t="s">
        <v>3720</v>
      </c>
    </row>
    <row r="118" spans="1:12" ht="15" x14ac:dyDescent="0.25">
      <c r="A118" s="59" t="s">
        <v>3721</v>
      </c>
      <c r="B118" s="9" t="s">
        <v>2213</v>
      </c>
      <c r="C118" s="3" t="s">
        <v>2216</v>
      </c>
      <c r="D118" s="3" t="s">
        <v>880</v>
      </c>
      <c r="E118" s="3" t="s">
        <v>49</v>
      </c>
      <c r="F118" s="3" t="s">
        <v>2215</v>
      </c>
      <c r="G118" s="8">
        <v>1501648.7548479999</v>
      </c>
      <c r="H118" s="8">
        <v>100</v>
      </c>
      <c r="I118" s="8">
        <v>6086.3325682240002</v>
      </c>
      <c r="J118" s="37">
        <v>-3.4307849000517829</v>
      </c>
      <c r="K118" s="37">
        <v>1.7486897973039153E-3</v>
      </c>
      <c r="L118" s="59" t="s">
        <v>3720</v>
      </c>
    </row>
    <row r="119" spans="1:12" ht="15" x14ac:dyDescent="0.25">
      <c r="A119" s="59" t="s">
        <v>3721</v>
      </c>
      <c r="B119" s="9" t="s">
        <v>2217</v>
      </c>
      <c r="C119" s="3" t="s">
        <v>2218</v>
      </c>
      <c r="D119" s="3" t="s">
        <v>880</v>
      </c>
      <c r="E119" s="3" t="s">
        <v>49</v>
      </c>
      <c r="F119" s="3" t="s">
        <v>2215</v>
      </c>
      <c r="G119" s="8">
        <v>10826.595208000001</v>
      </c>
      <c r="H119" s="8">
        <v>13651</v>
      </c>
      <c r="I119" s="8">
        <v>5990.2325801409997</v>
      </c>
      <c r="J119" s="37">
        <v>-3.3766146120639675</v>
      </c>
      <c r="K119" s="37">
        <v>1.7210789057205116E-3</v>
      </c>
      <c r="L119" s="59" t="s">
        <v>3720</v>
      </c>
    </row>
    <row r="120" spans="1:12" ht="15" x14ac:dyDescent="0.25">
      <c r="A120" s="59" t="s">
        <v>3721</v>
      </c>
      <c r="B120" s="9" t="s">
        <v>2217</v>
      </c>
      <c r="C120" s="3" t="s">
        <v>2219</v>
      </c>
      <c r="D120" s="3" t="s">
        <v>880</v>
      </c>
      <c r="E120" s="3" t="s">
        <v>49</v>
      </c>
      <c r="F120" s="3" t="s">
        <v>2215</v>
      </c>
      <c r="G120" s="8">
        <v>-10826.595208000001</v>
      </c>
      <c r="H120" s="8">
        <v>13870</v>
      </c>
      <c r="I120" s="8">
        <v>-6086.3325682210007</v>
      </c>
      <c r="J120" s="37">
        <v>3.4307849000500918</v>
      </c>
      <c r="K120" s="37">
        <v>-1.7486897973030533E-3</v>
      </c>
      <c r="L120" s="59" t="s">
        <v>3720</v>
      </c>
    </row>
    <row r="121" spans="1:12" ht="17.45" customHeight="1" x14ac:dyDescent="0.2">
      <c r="A121" s="60" t="s">
        <v>3722</v>
      </c>
      <c r="B121" s="40"/>
      <c r="C121" s="41"/>
      <c r="D121" s="41"/>
      <c r="E121" s="41"/>
      <c r="F121" s="41"/>
      <c r="G121" s="12"/>
      <c r="H121" s="12"/>
      <c r="I121" s="12"/>
      <c r="J121" s="12"/>
      <c r="K121" s="12"/>
    </row>
    <row r="122" spans="1:12" ht="15" x14ac:dyDescent="0.25">
      <c r="A122" s="59" t="s">
        <v>3721</v>
      </c>
      <c r="B122" s="7" t="s">
        <v>1888</v>
      </c>
      <c r="C122" s="71" t="s">
        <v>3721</v>
      </c>
      <c r="D122" s="71" t="s">
        <v>3721</v>
      </c>
      <c r="E122" s="71" t="s">
        <v>3721</v>
      </c>
      <c r="F122" s="71" t="s">
        <v>3721</v>
      </c>
      <c r="G122" s="78" t="s">
        <v>3721</v>
      </c>
      <c r="H122" s="78" t="s">
        <v>3721</v>
      </c>
      <c r="I122" s="8">
        <v>0</v>
      </c>
      <c r="J122" s="37">
        <v>0</v>
      </c>
      <c r="K122" s="37">
        <v>0</v>
      </c>
      <c r="L122" s="59" t="s">
        <v>3720</v>
      </c>
    </row>
    <row r="123" spans="1:12" ht="15" x14ac:dyDescent="0.25">
      <c r="A123" s="59" t="s">
        <v>3721</v>
      </c>
      <c r="B123" s="79" t="s">
        <v>3721</v>
      </c>
      <c r="C123" s="74" t="s">
        <v>3721</v>
      </c>
      <c r="D123" s="3" t="s">
        <v>86</v>
      </c>
      <c r="E123" s="3" t="s">
        <v>86</v>
      </c>
      <c r="F123" s="3" t="s">
        <v>86</v>
      </c>
      <c r="G123" s="8">
        <v>0</v>
      </c>
      <c r="H123" s="8">
        <v>0</v>
      </c>
      <c r="I123" s="8">
        <v>0</v>
      </c>
      <c r="J123" s="37">
        <v>0</v>
      </c>
      <c r="K123" s="37">
        <v>0</v>
      </c>
      <c r="L123" s="59" t="s">
        <v>3720</v>
      </c>
    </row>
    <row r="124" spans="1:12" ht="17.45" customHeight="1" x14ac:dyDescent="0.2">
      <c r="A124" s="60" t="s">
        <v>3722</v>
      </c>
      <c r="B124" s="40"/>
      <c r="C124" s="41"/>
      <c r="D124" s="41"/>
      <c r="E124" s="41"/>
      <c r="F124" s="41"/>
      <c r="G124" s="12"/>
      <c r="H124" s="12"/>
      <c r="I124" s="12"/>
      <c r="J124" s="12"/>
      <c r="K124" s="12"/>
    </row>
    <row r="125" spans="1:12" ht="15" x14ac:dyDescent="0.25">
      <c r="A125" s="59" t="s">
        <v>3721</v>
      </c>
      <c r="B125" s="7" t="s">
        <v>1875</v>
      </c>
      <c r="C125" s="71" t="s">
        <v>3721</v>
      </c>
      <c r="D125" s="71" t="s">
        <v>3721</v>
      </c>
      <c r="E125" s="71" t="s">
        <v>3721</v>
      </c>
      <c r="F125" s="71" t="s">
        <v>3721</v>
      </c>
      <c r="G125" s="78" t="s">
        <v>3721</v>
      </c>
      <c r="H125" s="78" t="s">
        <v>3721</v>
      </c>
      <c r="I125" s="8">
        <v>0</v>
      </c>
      <c r="J125" s="37">
        <v>0</v>
      </c>
      <c r="K125" s="37">
        <v>0</v>
      </c>
      <c r="L125" s="59" t="s">
        <v>3720</v>
      </c>
    </row>
    <row r="126" spans="1:12" ht="15" x14ac:dyDescent="0.25">
      <c r="A126" s="59" t="s">
        <v>3721</v>
      </c>
      <c r="B126" s="79" t="s">
        <v>3721</v>
      </c>
      <c r="C126" s="74" t="s">
        <v>3721</v>
      </c>
      <c r="D126" s="3" t="s">
        <v>86</v>
      </c>
      <c r="E126" s="3" t="s">
        <v>86</v>
      </c>
      <c r="F126" s="3" t="s">
        <v>86</v>
      </c>
      <c r="G126" s="8">
        <v>0</v>
      </c>
      <c r="H126" s="8">
        <v>0</v>
      </c>
      <c r="I126" s="8">
        <v>0</v>
      </c>
      <c r="J126" s="37">
        <v>0</v>
      </c>
      <c r="K126" s="37">
        <v>0</v>
      </c>
      <c r="L126" s="59" t="s">
        <v>3720</v>
      </c>
    </row>
    <row r="127" spans="1:12" ht="17.45" customHeight="1" x14ac:dyDescent="0.2">
      <c r="A127" s="60" t="s">
        <v>3722</v>
      </c>
      <c r="B127" s="40"/>
      <c r="C127" s="41"/>
      <c r="D127" s="41"/>
      <c r="E127" s="41"/>
      <c r="F127" s="41"/>
      <c r="G127" s="12"/>
      <c r="H127" s="12"/>
      <c r="I127" s="12"/>
      <c r="J127" s="12"/>
      <c r="K127" s="12"/>
    </row>
    <row r="128" spans="1:12" ht="15" x14ac:dyDescent="0.25">
      <c r="A128" s="59" t="s">
        <v>3721</v>
      </c>
      <c r="B128" s="7" t="s">
        <v>1681</v>
      </c>
      <c r="C128" s="71" t="s">
        <v>3721</v>
      </c>
      <c r="D128" s="71" t="s">
        <v>3721</v>
      </c>
      <c r="E128" s="71" t="s">
        <v>3721</v>
      </c>
      <c r="F128" s="71" t="s">
        <v>3721</v>
      </c>
      <c r="G128" s="78" t="s">
        <v>3721</v>
      </c>
      <c r="H128" s="78" t="s">
        <v>3721</v>
      </c>
      <c r="I128" s="8">
        <v>0</v>
      </c>
      <c r="J128" s="37">
        <v>0</v>
      </c>
      <c r="K128" s="37">
        <v>0</v>
      </c>
      <c r="L128" s="59" t="s">
        <v>3720</v>
      </c>
    </row>
    <row r="129" spans="1:12" ht="15" x14ac:dyDescent="0.25">
      <c r="A129" s="59" t="s">
        <v>3721</v>
      </c>
      <c r="B129" s="79" t="s">
        <v>3721</v>
      </c>
      <c r="C129" s="74" t="s">
        <v>3721</v>
      </c>
      <c r="D129" s="3" t="s">
        <v>86</v>
      </c>
      <c r="E129" s="3" t="s">
        <v>86</v>
      </c>
      <c r="F129" s="3" t="s">
        <v>86</v>
      </c>
      <c r="G129" s="8">
        <v>0</v>
      </c>
      <c r="H129" s="8">
        <v>0</v>
      </c>
      <c r="I129" s="8">
        <v>0</v>
      </c>
      <c r="J129" s="37">
        <v>0</v>
      </c>
      <c r="K129" s="37">
        <v>0</v>
      </c>
      <c r="L129" s="59" t="s">
        <v>3720</v>
      </c>
    </row>
    <row r="130" spans="1:12" ht="17.45" customHeight="1" x14ac:dyDescent="0.2">
      <c r="A130" s="60" t="s">
        <v>3722</v>
      </c>
      <c r="B130" s="40"/>
      <c r="C130" s="41"/>
      <c r="D130" s="41"/>
      <c r="E130" s="41"/>
      <c r="F130" s="41"/>
      <c r="G130" s="12"/>
      <c r="H130" s="12"/>
      <c r="I130" s="12"/>
      <c r="J130" s="12"/>
      <c r="K130" s="12"/>
    </row>
    <row r="131" spans="1:12" ht="17.45" customHeight="1" x14ac:dyDescent="0.2">
      <c r="A131" s="60" t="s">
        <v>3722</v>
      </c>
      <c r="B131" s="30"/>
      <c r="C131" s="43"/>
      <c r="D131" s="43"/>
      <c r="E131" s="43"/>
      <c r="F131" s="43"/>
      <c r="G131" s="44"/>
      <c r="H131" s="44"/>
      <c r="I131" s="44"/>
      <c r="J131" s="44"/>
      <c r="K131" s="44"/>
    </row>
    <row r="132" spans="1:12" ht="17.45" customHeight="1" x14ac:dyDescent="0.2">
      <c r="A132" s="60" t="s">
        <v>3722</v>
      </c>
    </row>
    <row r="133" spans="1:12" x14ac:dyDescent="0.2">
      <c r="A133" s="59" t="s">
        <v>3721</v>
      </c>
      <c r="B133" s="32" t="s">
        <v>63</v>
      </c>
      <c r="C133" s="59" t="s">
        <v>3720</v>
      </c>
    </row>
    <row r="134" spans="1:12" ht="17.45" customHeight="1" x14ac:dyDescent="0.2">
      <c r="A134" s="60" t="s">
        <v>3722</v>
      </c>
    </row>
    <row r="135" spans="1:12" x14ac:dyDescent="0.2">
      <c r="A135" s="59" t="s">
        <v>3721</v>
      </c>
      <c r="B135" s="33" t="s">
        <v>64</v>
      </c>
      <c r="C135" s="59" t="s">
        <v>3720</v>
      </c>
    </row>
    <row r="136" spans="1:12" ht="85.5" x14ac:dyDescent="0.2">
      <c r="A136" s="60" t="s">
        <v>3742</v>
      </c>
    </row>
  </sheetData>
  <hyperlinks>
    <hyperlink ref="B135" r:id="rId1" xr:uid="{00000000-0004-0000-1300-000000000000}"/>
  </hyperlinks>
  <pageMargins left="0.7" right="0.7" top="0.75" bottom="0.75" header="0.3" footer="0.3"/>
  <pageSetup paperSize="9" orientation="portrait"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גיליון21"/>
  <dimension ref="A1:R67"/>
  <sheetViews>
    <sheetView showGridLines="0" rightToLeft="1" zoomScale="80" zoomScaleNormal="80" workbookViewId="0">
      <pane ySplit="10" topLeftCell="A11" activePane="bottomLeft" state="frozen"/>
      <selection pane="bottomLeft" activeCell="S2" sqref="S2:XFD57"/>
    </sheetView>
  </sheetViews>
  <sheetFormatPr defaultColWidth="0" defaultRowHeight="14.25" zeroHeight="1" x14ac:dyDescent="0.2"/>
  <cols>
    <col min="1" max="1" width="8.625" customWidth="1"/>
    <col min="2" max="2" width="43.625" bestFit="1" customWidth="1"/>
    <col min="3" max="3" width="28" bestFit="1" customWidth="1"/>
    <col min="4" max="4" width="18" bestFit="1" customWidth="1"/>
    <col min="5" max="17" width="16.25" customWidth="1"/>
    <col min="18" max="18" width="8.625" customWidth="1"/>
    <col min="19" max="16384" width="8.625" hidden="1"/>
  </cols>
  <sheetData>
    <row r="1" spans="1:18" ht="18" x14ac:dyDescent="0.25">
      <c r="A1" s="59" t="s">
        <v>3721</v>
      </c>
      <c r="B1" s="20" t="s">
        <v>36</v>
      </c>
      <c r="C1" s="20" t="s">
        <v>37</v>
      </c>
      <c r="D1" s="58" t="s">
        <v>3720</v>
      </c>
      <c r="E1" s="21"/>
      <c r="F1" s="21"/>
      <c r="G1" s="21"/>
      <c r="H1" s="21"/>
      <c r="I1" s="21"/>
      <c r="J1" s="21"/>
      <c r="K1" s="21"/>
      <c r="L1" s="21"/>
      <c r="M1" s="21"/>
      <c r="N1" s="21"/>
      <c r="O1" s="21"/>
      <c r="P1" s="21"/>
      <c r="Q1" s="21"/>
    </row>
    <row r="2" spans="1:18" ht="18" x14ac:dyDescent="0.25">
      <c r="A2" s="59" t="s">
        <v>3721</v>
      </c>
      <c r="B2" s="20" t="s">
        <v>38</v>
      </c>
      <c r="C2" s="20" t="s">
        <v>39</v>
      </c>
      <c r="D2" s="58" t="s">
        <v>3720</v>
      </c>
      <c r="E2" s="21"/>
      <c r="F2" s="21"/>
      <c r="G2" s="21"/>
      <c r="H2" s="21"/>
      <c r="I2" s="21"/>
      <c r="J2" s="21"/>
      <c r="K2" s="21"/>
      <c r="L2" s="21"/>
      <c r="M2" s="21"/>
      <c r="N2" s="21"/>
      <c r="O2" s="21"/>
      <c r="P2" s="21"/>
      <c r="Q2" s="21"/>
    </row>
    <row r="3" spans="1:18" ht="18" x14ac:dyDescent="0.25">
      <c r="A3" s="59" t="s">
        <v>3721</v>
      </c>
      <c r="B3" s="20" t="s">
        <v>40</v>
      </c>
      <c r="C3" s="20" t="s">
        <v>3709</v>
      </c>
      <c r="D3" s="58" t="s">
        <v>3720</v>
      </c>
      <c r="E3" s="21"/>
      <c r="F3" s="21"/>
      <c r="G3" s="21"/>
      <c r="H3" s="21"/>
      <c r="I3" s="21"/>
      <c r="J3" s="21"/>
      <c r="K3" s="21"/>
      <c r="L3" s="21"/>
      <c r="M3" s="21"/>
      <c r="N3" s="21"/>
      <c r="O3" s="21"/>
      <c r="P3" s="21"/>
      <c r="Q3" s="21"/>
    </row>
    <row r="4" spans="1:18" ht="18" x14ac:dyDescent="0.25">
      <c r="A4" s="59" t="s">
        <v>3721</v>
      </c>
      <c r="B4" s="20" t="s">
        <v>41</v>
      </c>
      <c r="C4" s="20">
        <v>214</v>
      </c>
      <c r="D4" s="58" t="s">
        <v>3720</v>
      </c>
      <c r="E4" s="21"/>
      <c r="F4" s="21"/>
      <c r="G4" s="21"/>
      <c r="H4" s="21"/>
      <c r="I4" s="21"/>
      <c r="J4" s="21"/>
      <c r="K4" s="21"/>
      <c r="L4" s="21"/>
      <c r="M4" s="21"/>
      <c r="N4" s="21"/>
      <c r="O4" s="21"/>
      <c r="P4" s="21"/>
      <c r="Q4" s="21"/>
    </row>
    <row r="5" spans="1:18" ht="17.45" customHeight="1" x14ac:dyDescent="0.55000000000000004">
      <c r="A5" s="60" t="s">
        <v>3722</v>
      </c>
      <c r="B5" s="24"/>
      <c r="C5" s="24"/>
      <c r="D5" s="24"/>
      <c r="E5" s="24"/>
      <c r="F5" s="24"/>
      <c r="G5" s="24"/>
      <c r="H5" s="24"/>
      <c r="J5" s="24"/>
      <c r="K5" s="24"/>
      <c r="L5" s="24"/>
      <c r="M5" s="24"/>
      <c r="N5" s="24"/>
      <c r="O5" s="24"/>
      <c r="P5" s="24"/>
      <c r="Q5" s="24"/>
    </row>
    <row r="6" spans="1:18" ht="15" x14ac:dyDescent="0.2">
      <c r="A6" s="59" t="s">
        <v>3721</v>
      </c>
      <c r="B6" s="45" t="s">
        <v>1956</v>
      </c>
      <c r="C6" s="61" t="s">
        <v>3720</v>
      </c>
      <c r="D6" s="23"/>
      <c r="E6" s="23"/>
      <c r="F6" s="23"/>
      <c r="G6" s="23"/>
      <c r="H6" s="23"/>
      <c r="I6" s="23"/>
      <c r="J6" s="23"/>
      <c r="K6" s="23"/>
      <c r="L6" s="23"/>
      <c r="M6" s="23"/>
      <c r="N6" s="23"/>
      <c r="O6" s="23"/>
      <c r="P6" s="23"/>
      <c r="Q6" s="23"/>
    </row>
    <row r="7" spans="1:18" ht="15" x14ac:dyDescent="0.2">
      <c r="A7" s="59" t="s">
        <v>3721</v>
      </c>
      <c r="B7" s="45" t="s">
        <v>2225</v>
      </c>
      <c r="C7" s="61" t="s">
        <v>3720</v>
      </c>
      <c r="D7" s="23"/>
      <c r="E7" s="23"/>
      <c r="F7" s="23"/>
      <c r="G7" s="23"/>
      <c r="H7" s="23"/>
      <c r="I7" s="23"/>
      <c r="J7" s="23"/>
      <c r="K7" s="23"/>
      <c r="L7" s="23"/>
      <c r="M7" s="23"/>
      <c r="N7" s="23"/>
      <c r="O7" s="23"/>
      <c r="P7" s="23"/>
      <c r="Q7" s="23"/>
    </row>
    <row r="8" spans="1:18" ht="30" x14ac:dyDescent="0.2">
      <c r="A8" s="59" t="s">
        <v>3721</v>
      </c>
      <c r="B8" s="45" t="s">
        <v>1863</v>
      </c>
      <c r="C8" s="25" t="s">
        <v>65</v>
      </c>
      <c r="D8" s="25" t="s">
        <v>1628</v>
      </c>
      <c r="E8" s="25" t="s">
        <v>117</v>
      </c>
      <c r="F8" s="25" t="s">
        <v>67</v>
      </c>
      <c r="G8" s="25" t="s">
        <v>132</v>
      </c>
      <c r="H8" s="25" t="s">
        <v>247</v>
      </c>
      <c r="I8" s="25" t="s">
        <v>68</v>
      </c>
      <c r="J8" s="25" t="s">
        <v>118</v>
      </c>
      <c r="K8" s="25" t="s">
        <v>119</v>
      </c>
      <c r="L8" s="25" t="s">
        <v>133</v>
      </c>
      <c r="M8" s="25" t="s">
        <v>134</v>
      </c>
      <c r="N8" s="25" t="s">
        <v>0</v>
      </c>
      <c r="O8" s="25" t="s">
        <v>135</v>
      </c>
      <c r="P8" s="25" t="s">
        <v>120</v>
      </c>
      <c r="Q8" s="25" t="s">
        <v>121</v>
      </c>
      <c r="R8" s="59" t="s">
        <v>3720</v>
      </c>
    </row>
    <row r="9" spans="1:18" ht="28.5" x14ac:dyDescent="0.2">
      <c r="A9" s="59" t="s">
        <v>3721</v>
      </c>
      <c r="B9" s="64" t="s">
        <v>3721</v>
      </c>
      <c r="C9" s="75" t="s">
        <v>3721</v>
      </c>
      <c r="D9" s="75" t="s">
        <v>3721</v>
      </c>
      <c r="E9" s="75" t="s">
        <v>3721</v>
      </c>
      <c r="F9" s="75" t="s">
        <v>3721</v>
      </c>
      <c r="G9" s="47" t="s">
        <v>249</v>
      </c>
      <c r="H9" s="47" t="s">
        <v>250</v>
      </c>
      <c r="I9" s="75" t="s">
        <v>3721</v>
      </c>
      <c r="J9" s="47" t="s">
        <v>44</v>
      </c>
      <c r="K9" s="47" t="s">
        <v>44</v>
      </c>
      <c r="L9" s="47" t="s">
        <v>251</v>
      </c>
      <c r="M9" s="75" t="s">
        <v>3721</v>
      </c>
      <c r="N9" s="47" t="s">
        <v>43</v>
      </c>
      <c r="O9" s="47" t="s">
        <v>44</v>
      </c>
      <c r="P9" s="47" t="s">
        <v>44</v>
      </c>
      <c r="Q9" s="47" t="s">
        <v>44</v>
      </c>
      <c r="R9" s="59" t="s">
        <v>3720</v>
      </c>
    </row>
    <row r="10" spans="1:18" x14ac:dyDescent="0.2">
      <c r="A10" s="59" t="s">
        <v>3721</v>
      </c>
      <c r="B10" s="66" t="s">
        <v>3721</v>
      </c>
      <c r="C10" s="47" t="s">
        <v>45</v>
      </c>
      <c r="D10" s="47" t="s">
        <v>46</v>
      </c>
      <c r="E10" s="47" t="s">
        <v>122</v>
      </c>
      <c r="F10" s="47" t="s">
        <v>123</v>
      </c>
      <c r="G10" s="47" t="s">
        <v>124</v>
      </c>
      <c r="H10" s="47" t="s">
        <v>125</v>
      </c>
      <c r="I10" s="47" t="s">
        <v>126</v>
      </c>
      <c r="J10" s="47" t="s">
        <v>127</v>
      </c>
      <c r="K10" s="47" t="s">
        <v>128</v>
      </c>
      <c r="L10" s="47" t="s">
        <v>129</v>
      </c>
      <c r="M10" s="47" t="s">
        <v>252</v>
      </c>
      <c r="N10" s="47" t="s">
        <v>253</v>
      </c>
      <c r="O10" s="47" t="s">
        <v>254</v>
      </c>
      <c r="P10" s="47" t="s">
        <v>255</v>
      </c>
      <c r="Q10" s="47" t="s">
        <v>256</v>
      </c>
      <c r="R10" s="59" t="s">
        <v>3720</v>
      </c>
    </row>
    <row r="11" spans="1:18" ht="15" x14ac:dyDescent="0.25">
      <c r="A11" s="59" t="s">
        <v>3721</v>
      </c>
      <c r="B11" s="14" t="s">
        <v>1930</v>
      </c>
      <c r="C11" s="67" t="s">
        <v>3721</v>
      </c>
      <c r="D11" s="67" t="s">
        <v>3721</v>
      </c>
      <c r="E11" s="67" t="s">
        <v>3721</v>
      </c>
      <c r="F11" s="67" t="s">
        <v>3721</v>
      </c>
      <c r="G11" s="67" t="s">
        <v>3721</v>
      </c>
      <c r="H11" s="15">
        <v>9.7100000004738077E-2</v>
      </c>
      <c r="I11" s="67" t="s">
        <v>3721</v>
      </c>
      <c r="J11" s="68" t="s">
        <v>3721</v>
      </c>
      <c r="K11" s="42">
        <v>0.11390000000005075</v>
      </c>
      <c r="L11" s="76" t="s">
        <v>3721</v>
      </c>
      <c r="M11" s="76" t="s">
        <v>3721</v>
      </c>
      <c r="N11" s="15">
        <v>66.273622334999999</v>
      </c>
      <c r="O11" s="68" t="s">
        <v>3721</v>
      </c>
      <c r="P11" s="42">
        <v>1</v>
      </c>
      <c r="Q11" s="42">
        <v>1.9041353049395528E-5</v>
      </c>
      <c r="R11" s="59" t="s">
        <v>3720</v>
      </c>
    </row>
    <row r="12" spans="1:18" ht="15" x14ac:dyDescent="0.25">
      <c r="A12" s="59" t="s">
        <v>3721</v>
      </c>
      <c r="B12" s="6" t="s">
        <v>70</v>
      </c>
      <c r="C12" s="69" t="s">
        <v>3721</v>
      </c>
      <c r="D12" s="69" t="s">
        <v>3721</v>
      </c>
      <c r="E12" s="69" t="s">
        <v>3721</v>
      </c>
      <c r="F12" s="69" t="s">
        <v>3721</v>
      </c>
      <c r="G12" s="69" t="s">
        <v>3721</v>
      </c>
      <c r="H12" s="36">
        <v>9.7100000004738077E-2</v>
      </c>
      <c r="I12" s="69" t="s">
        <v>3721</v>
      </c>
      <c r="J12" s="70" t="s">
        <v>3721</v>
      </c>
      <c r="K12" s="35">
        <v>0.11390000000005075</v>
      </c>
      <c r="L12" s="77" t="s">
        <v>3721</v>
      </c>
      <c r="M12" s="77" t="s">
        <v>3721</v>
      </c>
      <c r="N12" s="36">
        <v>66.273622334999999</v>
      </c>
      <c r="O12" s="70" t="s">
        <v>3721</v>
      </c>
      <c r="P12" s="35">
        <v>1</v>
      </c>
      <c r="Q12" s="35">
        <v>1.9041353049395528E-5</v>
      </c>
      <c r="R12" s="59" t="s">
        <v>3720</v>
      </c>
    </row>
    <row r="13" spans="1:18" ht="15" x14ac:dyDescent="0.25">
      <c r="A13" s="59" t="s">
        <v>3721</v>
      </c>
      <c r="B13" s="7" t="s">
        <v>1918</v>
      </c>
      <c r="C13" s="71" t="s">
        <v>3721</v>
      </c>
      <c r="D13" s="71" t="s">
        <v>3721</v>
      </c>
      <c r="E13" s="71" t="s">
        <v>3721</v>
      </c>
      <c r="F13" s="71" t="s">
        <v>3721</v>
      </c>
      <c r="G13" s="71" t="s">
        <v>3721</v>
      </c>
      <c r="H13" s="8">
        <v>0</v>
      </c>
      <c r="I13" s="71" t="s">
        <v>3721</v>
      </c>
      <c r="J13" s="72" t="s">
        <v>3721</v>
      </c>
      <c r="K13" s="37">
        <v>0</v>
      </c>
      <c r="L13" s="78" t="s">
        <v>3721</v>
      </c>
      <c r="M13" s="78" t="s">
        <v>3721</v>
      </c>
      <c r="N13" s="8">
        <v>0</v>
      </c>
      <c r="O13" s="72" t="s">
        <v>3721</v>
      </c>
      <c r="P13" s="37">
        <v>0</v>
      </c>
      <c r="Q13" s="37">
        <v>0</v>
      </c>
      <c r="R13" s="59" t="s">
        <v>3720</v>
      </c>
    </row>
    <row r="14" spans="1:18" ht="15" x14ac:dyDescent="0.25">
      <c r="A14" s="59" t="s">
        <v>3721</v>
      </c>
      <c r="B14" s="38" t="s">
        <v>1919</v>
      </c>
      <c r="C14" s="71" t="s">
        <v>3720</v>
      </c>
      <c r="D14" s="34"/>
      <c r="E14" s="34"/>
      <c r="F14" s="34"/>
      <c r="G14" s="34"/>
      <c r="H14" s="4"/>
      <c r="I14" s="34"/>
      <c r="J14" s="4"/>
      <c r="K14" s="4"/>
      <c r="L14" s="4"/>
      <c r="M14" s="4"/>
      <c r="N14" s="4"/>
      <c r="O14" s="4"/>
      <c r="P14" s="4"/>
      <c r="Q14" s="4"/>
    </row>
    <row r="15" spans="1:18" ht="15" x14ac:dyDescent="0.25">
      <c r="A15" s="59" t="s">
        <v>3721</v>
      </c>
      <c r="B15" s="73" t="s">
        <v>3721</v>
      </c>
      <c r="C15" s="74" t="s">
        <v>3721</v>
      </c>
      <c r="D15" s="3" t="s">
        <v>86</v>
      </c>
      <c r="E15" s="74" t="s">
        <v>3721</v>
      </c>
      <c r="F15" s="74" t="s">
        <v>3721</v>
      </c>
      <c r="G15" s="3" t="s">
        <v>86</v>
      </c>
      <c r="H15" s="8">
        <v>0</v>
      </c>
      <c r="I15" s="3" t="s">
        <v>86</v>
      </c>
      <c r="J15" s="37">
        <v>0</v>
      </c>
      <c r="K15" s="37">
        <v>0</v>
      </c>
      <c r="L15" s="8">
        <v>0</v>
      </c>
      <c r="M15" s="8">
        <v>0</v>
      </c>
      <c r="N15" s="8">
        <v>0</v>
      </c>
      <c r="O15" s="37">
        <v>0</v>
      </c>
      <c r="P15" s="37">
        <v>0</v>
      </c>
      <c r="Q15" s="37">
        <v>0</v>
      </c>
      <c r="R15" s="59" t="s">
        <v>3720</v>
      </c>
    </row>
    <row r="16" spans="1:18" ht="17.45" customHeight="1" x14ac:dyDescent="0.2">
      <c r="A16" s="60" t="s">
        <v>3722</v>
      </c>
      <c r="B16" s="40"/>
      <c r="C16" s="41"/>
      <c r="D16" s="41"/>
      <c r="E16" s="41"/>
      <c r="F16" s="41"/>
      <c r="G16" s="41"/>
      <c r="H16" s="12"/>
      <c r="I16" s="41"/>
      <c r="J16" s="12"/>
      <c r="K16" s="12"/>
      <c r="L16" s="12"/>
      <c r="M16" s="12"/>
      <c r="N16" s="12"/>
      <c r="O16" s="12"/>
      <c r="P16" s="12"/>
      <c r="Q16" s="12"/>
    </row>
    <row r="17" spans="1:18" ht="15" x14ac:dyDescent="0.25">
      <c r="A17" s="59" t="s">
        <v>3721</v>
      </c>
      <c r="B17" s="7" t="s">
        <v>1920</v>
      </c>
      <c r="C17" s="71" t="s">
        <v>3721</v>
      </c>
      <c r="D17" s="71" t="s">
        <v>3721</v>
      </c>
      <c r="E17" s="71" t="s">
        <v>3721</v>
      </c>
      <c r="F17" s="71" t="s">
        <v>3721</v>
      </c>
      <c r="G17" s="71" t="s">
        <v>3721</v>
      </c>
      <c r="H17" s="8">
        <v>0</v>
      </c>
      <c r="I17" s="71" t="s">
        <v>3721</v>
      </c>
      <c r="J17" s="72" t="s">
        <v>3721</v>
      </c>
      <c r="K17" s="37">
        <v>0</v>
      </c>
      <c r="L17" s="78" t="s">
        <v>3721</v>
      </c>
      <c r="M17" s="78" t="s">
        <v>3721</v>
      </c>
      <c r="N17" s="8">
        <v>0</v>
      </c>
      <c r="O17" s="72" t="s">
        <v>3721</v>
      </c>
      <c r="P17" s="37">
        <v>0</v>
      </c>
      <c r="Q17" s="37">
        <v>0</v>
      </c>
      <c r="R17" s="59" t="s">
        <v>3720</v>
      </c>
    </row>
    <row r="18" spans="1:18" ht="15" x14ac:dyDescent="0.25">
      <c r="A18" s="59" t="s">
        <v>3721</v>
      </c>
      <c r="B18" s="38" t="s">
        <v>1921</v>
      </c>
      <c r="C18" s="71" t="s">
        <v>3720</v>
      </c>
      <c r="D18" s="34"/>
      <c r="E18" s="34"/>
      <c r="F18" s="34"/>
      <c r="G18" s="34"/>
      <c r="H18" s="4"/>
      <c r="I18" s="34"/>
      <c r="J18" s="4"/>
      <c r="K18" s="4"/>
      <c r="L18" s="4"/>
      <c r="M18" s="4"/>
      <c r="N18" s="4"/>
      <c r="O18" s="4"/>
      <c r="P18" s="4"/>
      <c r="Q18" s="4"/>
    </row>
    <row r="19" spans="1:18" ht="15" x14ac:dyDescent="0.25">
      <c r="A19" s="59" t="s">
        <v>3721</v>
      </c>
      <c r="B19" s="73" t="s">
        <v>3721</v>
      </c>
      <c r="C19" s="74" t="s">
        <v>3721</v>
      </c>
      <c r="D19" s="3" t="s">
        <v>86</v>
      </c>
      <c r="E19" s="74" t="s">
        <v>3721</v>
      </c>
      <c r="F19" s="74" t="s">
        <v>3721</v>
      </c>
      <c r="G19" s="3" t="s">
        <v>86</v>
      </c>
      <c r="H19" s="8">
        <v>0</v>
      </c>
      <c r="I19" s="3" t="s">
        <v>86</v>
      </c>
      <c r="J19" s="37">
        <v>0</v>
      </c>
      <c r="K19" s="37">
        <v>0</v>
      </c>
      <c r="L19" s="8">
        <v>0</v>
      </c>
      <c r="M19" s="8">
        <v>0</v>
      </c>
      <c r="N19" s="8">
        <v>0</v>
      </c>
      <c r="O19" s="37">
        <v>0</v>
      </c>
      <c r="P19" s="37">
        <v>0</v>
      </c>
      <c r="Q19" s="37">
        <v>0</v>
      </c>
      <c r="R19" s="59" t="s">
        <v>3720</v>
      </c>
    </row>
    <row r="20" spans="1:18" ht="17.45" customHeight="1" x14ac:dyDescent="0.2">
      <c r="A20" s="60" t="s">
        <v>3722</v>
      </c>
      <c r="B20" s="40"/>
      <c r="C20" s="41"/>
      <c r="D20" s="41"/>
      <c r="E20" s="41"/>
      <c r="F20" s="41"/>
      <c r="G20" s="41"/>
      <c r="H20" s="12"/>
      <c r="I20" s="41"/>
      <c r="J20" s="12"/>
      <c r="K20" s="12"/>
      <c r="L20" s="12"/>
      <c r="M20" s="12"/>
      <c r="N20" s="12"/>
      <c r="O20" s="12"/>
      <c r="P20" s="12"/>
      <c r="Q20" s="12"/>
    </row>
    <row r="21" spans="1:18" ht="15" x14ac:dyDescent="0.25">
      <c r="A21" s="59" t="s">
        <v>3721</v>
      </c>
      <c r="B21" s="7" t="s">
        <v>1922</v>
      </c>
      <c r="C21" s="71" t="s">
        <v>3721</v>
      </c>
      <c r="D21" s="71" t="s">
        <v>3721</v>
      </c>
      <c r="E21" s="71" t="s">
        <v>3721</v>
      </c>
      <c r="F21" s="71" t="s">
        <v>3721</v>
      </c>
      <c r="G21" s="71" t="s">
        <v>3721</v>
      </c>
      <c r="H21" s="8">
        <v>9.7100000004738077E-2</v>
      </c>
      <c r="I21" s="71" t="s">
        <v>3721</v>
      </c>
      <c r="J21" s="72" t="s">
        <v>3721</v>
      </c>
      <c r="K21" s="37">
        <v>0.11390000000005075</v>
      </c>
      <c r="L21" s="78" t="s">
        <v>3721</v>
      </c>
      <c r="M21" s="78" t="s">
        <v>3721</v>
      </c>
      <c r="N21" s="8">
        <v>66.273622334999999</v>
      </c>
      <c r="O21" s="72" t="s">
        <v>3721</v>
      </c>
      <c r="P21" s="37">
        <v>1</v>
      </c>
      <c r="Q21" s="37">
        <v>1.9041353049395528E-5</v>
      </c>
      <c r="R21" s="59" t="s">
        <v>3720</v>
      </c>
    </row>
    <row r="22" spans="1:18" ht="15" x14ac:dyDescent="0.25">
      <c r="A22" s="59" t="s">
        <v>3721</v>
      </c>
      <c r="B22" s="38" t="s">
        <v>1923</v>
      </c>
      <c r="C22" s="71" t="s">
        <v>3720</v>
      </c>
      <c r="D22" s="34"/>
      <c r="E22" s="34"/>
      <c r="F22" s="34"/>
      <c r="G22" s="34"/>
      <c r="H22" s="4"/>
      <c r="I22" s="34"/>
      <c r="J22" s="4"/>
      <c r="K22" s="4"/>
      <c r="L22" s="4"/>
      <c r="M22" s="4"/>
      <c r="N22" s="4"/>
      <c r="O22" s="4"/>
      <c r="P22" s="4"/>
      <c r="Q22" s="4"/>
    </row>
    <row r="23" spans="1:18" ht="15" x14ac:dyDescent="0.25">
      <c r="A23" s="59" t="s">
        <v>3721</v>
      </c>
      <c r="B23" s="73" t="s">
        <v>3721</v>
      </c>
      <c r="C23" s="74" t="s">
        <v>3721</v>
      </c>
      <c r="D23" s="3" t="s">
        <v>86</v>
      </c>
      <c r="E23" s="74" t="s">
        <v>3721</v>
      </c>
      <c r="F23" s="74" t="s">
        <v>3721</v>
      </c>
      <c r="G23" s="3" t="s">
        <v>86</v>
      </c>
      <c r="H23" s="8">
        <v>0</v>
      </c>
      <c r="I23" s="3" t="s">
        <v>86</v>
      </c>
      <c r="J23" s="37">
        <v>0</v>
      </c>
      <c r="K23" s="37">
        <v>0</v>
      </c>
      <c r="L23" s="8">
        <v>0</v>
      </c>
      <c r="M23" s="8">
        <v>0</v>
      </c>
      <c r="N23" s="8">
        <v>0</v>
      </c>
      <c r="O23" s="37">
        <v>0</v>
      </c>
      <c r="P23" s="37">
        <v>0</v>
      </c>
      <c r="Q23" s="37">
        <v>0</v>
      </c>
      <c r="R23" s="59" t="s">
        <v>3720</v>
      </c>
    </row>
    <row r="24" spans="1:18" ht="15" x14ac:dyDescent="0.25">
      <c r="A24" s="59" t="s">
        <v>3721</v>
      </c>
      <c r="B24" s="38" t="s">
        <v>1927</v>
      </c>
      <c r="C24" s="71" t="s">
        <v>3720</v>
      </c>
      <c r="D24" s="34"/>
      <c r="E24" s="34"/>
      <c r="F24" s="34"/>
      <c r="G24" s="34"/>
      <c r="H24" s="4"/>
      <c r="I24" s="34"/>
      <c r="J24" s="4"/>
      <c r="K24" s="4"/>
      <c r="L24" s="4"/>
      <c r="M24" s="4"/>
      <c r="N24" s="4"/>
      <c r="O24" s="4"/>
      <c r="P24" s="4"/>
      <c r="Q24" s="4"/>
    </row>
    <row r="25" spans="1:18" ht="15" x14ac:dyDescent="0.25">
      <c r="A25" s="59" t="s">
        <v>3721</v>
      </c>
      <c r="B25" s="73" t="s">
        <v>3721</v>
      </c>
      <c r="C25" s="74" t="s">
        <v>3721</v>
      </c>
      <c r="D25" s="3" t="s">
        <v>86</v>
      </c>
      <c r="E25" s="74" t="s">
        <v>3721</v>
      </c>
      <c r="F25" s="74" t="s">
        <v>3721</v>
      </c>
      <c r="G25" s="3" t="s">
        <v>86</v>
      </c>
      <c r="H25" s="8">
        <v>0</v>
      </c>
      <c r="I25" s="3" t="s">
        <v>86</v>
      </c>
      <c r="J25" s="37">
        <v>0</v>
      </c>
      <c r="K25" s="37">
        <v>0</v>
      </c>
      <c r="L25" s="8">
        <v>0</v>
      </c>
      <c r="M25" s="8">
        <v>0</v>
      </c>
      <c r="N25" s="8">
        <v>0</v>
      </c>
      <c r="O25" s="37">
        <v>0</v>
      </c>
      <c r="P25" s="37">
        <v>0</v>
      </c>
      <c r="Q25" s="37">
        <v>0</v>
      </c>
      <c r="R25" s="59" t="s">
        <v>3720</v>
      </c>
    </row>
    <row r="26" spans="1:18" ht="15" x14ac:dyDescent="0.25">
      <c r="A26" s="59" t="s">
        <v>3721</v>
      </c>
      <c r="B26" s="38" t="s">
        <v>1928</v>
      </c>
      <c r="C26" s="71" t="s">
        <v>3720</v>
      </c>
      <c r="D26" s="34"/>
      <c r="E26" s="34"/>
      <c r="F26" s="34"/>
      <c r="G26" s="34"/>
      <c r="H26" s="4"/>
      <c r="I26" s="34"/>
      <c r="J26" s="4"/>
      <c r="K26" s="4"/>
      <c r="L26" s="4"/>
      <c r="M26" s="4"/>
      <c r="N26" s="4"/>
      <c r="O26" s="4"/>
      <c r="P26" s="4"/>
      <c r="Q26" s="4"/>
    </row>
    <row r="27" spans="1:18" ht="15" x14ac:dyDescent="0.25">
      <c r="A27" s="59" t="s">
        <v>3721</v>
      </c>
      <c r="B27" s="39" t="s">
        <v>2221</v>
      </c>
      <c r="C27" s="3" t="s">
        <v>2222</v>
      </c>
      <c r="D27" s="3" t="s">
        <v>2223</v>
      </c>
      <c r="E27" s="3" t="s">
        <v>1800</v>
      </c>
      <c r="F27" s="3" t="s">
        <v>1801</v>
      </c>
      <c r="G27" s="3" t="s">
        <v>2224</v>
      </c>
      <c r="H27" s="8">
        <v>9.7100000004738077E-2</v>
      </c>
      <c r="I27" s="3" t="s">
        <v>73</v>
      </c>
      <c r="J27" s="37">
        <v>2.3740000000000001E-2</v>
      </c>
      <c r="K27" s="37">
        <v>0.11390000000005075</v>
      </c>
      <c r="L27" s="8">
        <v>66774.430821999995</v>
      </c>
      <c r="M27" s="8">
        <v>99.25</v>
      </c>
      <c r="N27" s="8">
        <v>66.273622334999999</v>
      </c>
      <c r="O27" s="37">
        <v>1.0227077645584897E-3</v>
      </c>
      <c r="P27" s="37">
        <v>1</v>
      </c>
      <c r="Q27" s="37">
        <v>1.9041353049395528E-5</v>
      </c>
      <c r="R27" s="59" t="s">
        <v>3720</v>
      </c>
    </row>
    <row r="28" spans="1:18" ht="15" x14ac:dyDescent="0.25">
      <c r="A28" s="59" t="s">
        <v>3721</v>
      </c>
      <c r="B28" s="38" t="s">
        <v>1929</v>
      </c>
      <c r="C28" s="71" t="s">
        <v>3720</v>
      </c>
      <c r="D28" s="34"/>
      <c r="E28" s="34"/>
      <c r="F28" s="34"/>
      <c r="G28" s="34"/>
      <c r="H28" s="4"/>
      <c r="I28" s="34"/>
      <c r="J28" s="4"/>
      <c r="K28" s="4"/>
      <c r="L28" s="4"/>
      <c r="M28" s="4"/>
      <c r="N28" s="4"/>
      <c r="O28" s="4"/>
      <c r="P28" s="4"/>
      <c r="Q28" s="4"/>
    </row>
    <row r="29" spans="1:18" ht="15" x14ac:dyDescent="0.25">
      <c r="A29" s="59" t="s">
        <v>3721</v>
      </c>
      <c r="B29" s="73" t="s">
        <v>3721</v>
      </c>
      <c r="C29" s="74" t="s">
        <v>3721</v>
      </c>
      <c r="D29" s="3" t="s">
        <v>86</v>
      </c>
      <c r="E29" s="74" t="s">
        <v>3721</v>
      </c>
      <c r="F29" s="74" t="s">
        <v>3721</v>
      </c>
      <c r="G29" s="3" t="s">
        <v>86</v>
      </c>
      <c r="H29" s="8">
        <v>0</v>
      </c>
      <c r="I29" s="3" t="s">
        <v>86</v>
      </c>
      <c r="J29" s="37">
        <v>0</v>
      </c>
      <c r="K29" s="37">
        <v>0</v>
      </c>
      <c r="L29" s="8">
        <v>0</v>
      </c>
      <c r="M29" s="8">
        <v>0</v>
      </c>
      <c r="N29" s="8">
        <v>0</v>
      </c>
      <c r="O29" s="37">
        <v>0</v>
      </c>
      <c r="P29" s="37">
        <v>0</v>
      </c>
      <c r="Q29" s="37">
        <v>0</v>
      </c>
      <c r="R29" s="59" t="s">
        <v>3720</v>
      </c>
    </row>
    <row r="30" spans="1:18" ht="17.45" customHeight="1" x14ac:dyDescent="0.2">
      <c r="A30" s="60" t="s">
        <v>3722</v>
      </c>
      <c r="B30" s="40"/>
      <c r="C30" s="41"/>
      <c r="D30" s="41"/>
      <c r="E30" s="41"/>
      <c r="F30" s="41"/>
      <c r="G30" s="41"/>
      <c r="H30" s="12"/>
      <c r="I30" s="41"/>
      <c r="J30" s="12"/>
      <c r="K30" s="12"/>
      <c r="L30" s="12"/>
      <c r="M30" s="12"/>
      <c r="N30" s="12"/>
      <c r="O30" s="12"/>
      <c r="P30" s="12"/>
      <c r="Q30" s="12"/>
    </row>
    <row r="31" spans="1:18" ht="15" x14ac:dyDescent="0.25">
      <c r="A31" s="59" t="s">
        <v>3721</v>
      </c>
      <c r="B31" s="13" t="s">
        <v>110</v>
      </c>
      <c r="C31" s="71" t="s">
        <v>3721</v>
      </c>
      <c r="D31" s="71" t="s">
        <v>3721</v>
      </c>
      <c r="E31" s="71" t="s">
        <v>3721</v>
      </c>
      <c r="F31" s="71" t="s">
        <v>3721</v>
      </c>
      <c r="G31" s="71" t="s">
        <v>3721</v>
      </c>
      <c r="H31" s="8">
        <v>0</v>
      </c>
      <c r="I31" s="71" t="s">
        <v>3721</v>
      </c>
      <c r="J31" s="72" t="s">
        <v>3721</v>
      </c>
      <c r="K31" s="37">
        <v>0</v>
      </c>
      <c r="L31" s="78" t="s">
        <v>3721</v>
      </c>
      <c r="M31" s="78" t="s">
        <v>3721</v>
      </c>
      <c r="N31" s="8">
        <v>0</v>
      </c>
      <c r="O31" s="72" t="s">
        <v>3721</v>
      </c>
      <c r="P31" s="37">
        <v>0</v>
      </c>
      <c r="Q31" s="37">
        <v>0</v>
      </c>
      <c r="R31" s="59" t="s">
        <v>3720</v>
      </c>
    </row>
    <row r="32" spans="1:18" ht="15" x14ac:dyDescent="0.25">
      <c r="A32" s="59" t="s">
        <v>3721</v>
      </c>
      <c r="B32" s="7" t="s">
        <v>1918</v>
      </c>
      <c r="C32" s="71" t="s">
        <v>3721</v>
      </c>
      <c r="D32" s="71" t="s">
        <v>3721</v>
      </c>
      <c r="E32" s="71" t="s">
        <v>3721</v>
      </c>
      <c r="F32" s="71" t="s">
        <v>3721</v>
      </c>
      <c r="G32" s="71" t="s">
        <v>3721</v>
      </c>
      <c r="H32" s="8">
        <v>0</v>
      </c>
      <c r="I32" s="71" t="s">
        <v>3721</v>
      </c>
      <c r="J32" s="72" t="s">
        <v>3721</v>
      </c>
      <c r="K32" s="37">
        <v>0</v>
      </c>
      <c r="L32" s="78" t="s">
        <v>3721</v>
      </c>
      <c r="M32" s="78" t="s">
        <v>3721</v>
      </c>
      <c r="N32" s="8">
        <v>0</v>
      </c>
      <c r="O32" s="72" t="s">
        <v>3721</v>
      </c>
      <c r="P32" s="37">
        <v>0</v>
      </c>
      <c r="Q32" s="37">
        <v>0</v>
      </c>
      <c r="R32" s="59" t="s">
        <v>3720</v>
      </c>
    </row>
    <row r="33" spans="1:18" ht="15" x14ac:dyDescent="0.25">
      <c r="A33" s="59" t="s">
        <v>3721</v>
      </c>
      <c r="B33" s="38" t="s">
        <v>1919</v>
      </c>
      <c r="C33" s="71" t="s">
        <v>3720</v>
      </c>
      <c r="D33" s="34"/>
      <c r="E33" s="34"/>
      <c r="F33" s="34"/>
      <c r="G33" s="34"/>
      <c r="H33" s="4"/>
      <c r="I33" s="34"/>
      <c r="J33" s="4"/>
      <c r="K33" s="4"/>
      <c r="L33" s="4"/>
      <c r="M33" s="4"/>
      <c r="N33" s="4"/>
      <c r="O33" s="4"/>
      <c r="P33" s="4"/>
      <c r="Q33" s="4"/>
    </row>
    <row r="34" spans="1:18" ht="15" x14ac:dyDescent="0.25">
      <c r="A34" s="59" t="s">
        <v>3721</v>
      </c>
      <c r="B34" s="73" t="s">
        <v>3721</v>
      </c>
      <c r="C34" s="74" t="s">
        <v>3721</v>
      </c>
      <c r="D34" s="3" t="s">
        <v>86</v>
      </c>
      <c r="E34" s="74" t="s">
        <v>3721</v>
      </c>
      <c r="F34" s="74" t="s">
        <v>3721</v>
      </c>
      <c r="G34" s="3" t="s">
        <v>86</v>
      </c>
      <c r="H34" s="8">
        <v>0</v>
      </c>
      <c r="I34" s="3" t="s">
        <v>86</v>
      </c>
      <c r="J34" s="37">
        <v>0</v>
      </c>
      <c r="K34" s="37">
        <v>0</v>
      </c>
      <c r="L34" s="8">
        <v>0</v>
      </c>
      <c r="M34" s="8">
        <v>0</v>
      </c>
      <c r="N34" s="8">
        <v>0</v>
      </c>
      <c r="O34" s="37">
        <v>0</v>
      </c>
      <c r="P34" s="37">
        <v>0</v>
      </c>
      <c r="Q34" s="37">
        <v>0</v>
      </c>
      <c r="R34" s="59" t="s">
        <v>3720</v>
      </c>
    </row>
    <row r="35" spans="1:18" ht="17.45" customHeight="1" x14ac:dyDescent="0.2">
      <c r="A35" s="60" t="s">
        <v>3722</v>
      </c>
      <c r="B35" s="40"/>
      <c r="C35" s="41"/>
      <c r="D35" s="41"/>
      <c r="E35" s="41"/>
      <c r="F35" s="41"/>
      <c r="G35" s="41"/>
      <c r="H35" s="12"/>
      <c r="I35" s="41"/>
      <c r="J35" s="12"/>
      <c r="K35" s="12"/>
      <c r="L35" s="12"/>
      <c r="M35" s="12"/>
      <c r="N35" s="12"/>
      <c r="O35" s="12"/>
      <c r="P35" s="12"/>
      <c r="Q35" s="12"/>
    </row>
    <row r="36" spans="1:18" ht="15" x14ac:dyDescent="0.25">
      <c r="A36" s="59" t="s">
        <v>3721</v>
      </c>
      <c r="B36" s="7" t="s">
        <v>1920</v>
      </c>
      <c r="C36" s="71" t="s">
        <v>3721</v>
      </c>
      <c r="D36" s="71" t="s">
        <v>3721</v>
      </c>
      <c r="E36" s="71" t="s">
        <v>3721</v>
      </c>
      <c r="F36" s="71" t="s">
        <v>3721</v>
      </c>
      <c r="G36" s="71" t="s">
        <v>3721</v>
      </c>
      <c r="H36" s="8">
        <v>0</v>
      </c>
      <c r="I36" s="71" t="s">
        <v>3721</v>
      </c>
      <c r="J36" s="72" t="s">
        <v>3721</v>
      </c>
      <c r="K36" s="37">
        <v>0</v>
      </c>
      <c r="L36" s="78" t="s">
        <v>3721</v>
      </c>
      <c r="M36" s="78" t="s">
        <v>3721</v>
      </c>
      <c r="N36" s="8">
        <v>0</v>
      </c>
      <c r="O36" s="72" t="s">
        <v>3721</v>
      </c>
      <c r="P36" s="37">
        <v>0</v>
      </c>
      <c r="Q36" s="37">
        <v>0</v>
      </c>
      <c r="R36" s="59" t="s">
        <v>3720</v>
      </c>
    </row>
    <row r="37" spans="1:18" ht="15" x14ac:dyDescent="0.25">
      <c r="A37" s="59" t="s">
        <v>3721</v>
      </c>
      <c r="B37" s="38" t="s">
        <v>1921</v>
      </c>
      <c r="C37" s="71" t="s">
        <v>3720</v>
      </c>
      <c r="D37" s="34"/>
      <c r="E37" s="34"/>
      <c r="F37" s="34"/>
      <c r="G37" s="34"/>
      <c r="H37" s="4"/>
      <c r="I37" s="34"/>
      <c r="J37" s="4"/>
      <c r="K37" s="4"/>
      <c r="L37" s="4"/>
      <c r="M37" s="4"/>
      <c r="N37" s="4"/>
      <c r="O37" s="4"/>
      <c r="P37" s="4"/>
      <c r="Q37" s="4"/>
    </row>
    <row r="38" spans="1:18" ht="15" x14ac:dyDescent="0.25">
      <c r="A38" s="59" t="s">
        <v>3721</v>
      </c>
      <c r="B38" s="73" t="s">
        <v>3721</v>
      </c>
      <c r="C38" s="74" t="s">
        <v>3721</v>
      </c>
      <c r="D38" s="3" t="s">
        <v>86</v>
      </c>
      <c r="E38" s="74" t="s">
        <v>3721</v>
      </c>
      <c r="F38" s="74" t="s">
        <v>3721</v>
      </c>
      <c r="G38" s="3" t="s">
        <v>86</v>
      </c>
      <c r="H38" s="8">
        <v>0</v>
      </c>
      <c r="I38" s="3" t="s">
        <v>86</v>
      </c>
      <c r="J38" s="37">
        <v>0</v>
      </c>
      <c r="K38" s="37">
        <v>0</v>
      </c>
      <c r="L38" s="8">
        <v>0</v>
      </c>
      <c r="M38" s="8">
        <v>0</v>
      </c>
      <c r="N38" s="8">
        <v>0</v>
      </c>
      <c r="O38" s="37">
        <v>0</v>
      </c>
      <c r="P38" s="37">
        <v>0</v>
      </c>
      <c r="Q38" s="37">
        <v>0</v>
      </c>
      <c r="R38" s="59" t="s">
        <v>3720</v>
      </c>
    </row>
    <row r="39" spans="1:18" ht="17.45" customHeight="1" x14ac:dyDescent="0.2">
      <c r="A39" s="60" t="s">
        <v>3722</v>
      </c>
      <c r="B39" s="40"/>
      <c r="C39" s="41"/>
      <c r="D39" s="41"/>
      <c r="E39" s="41"/>
      <c r="F39" s="41"/>
      <c r="G39" s="41"/>
      <c r="H39" s="12"/>
      <c r="I39" s="41"/>
      <c r="J39" s="12"/>
      <c r="K39" s="12"/>
      <c r="L39" s="12"/>
      <c r="M39" s="12"/>
      <c r="N39" s="12"/>
      <c r="O39" s="12"/>
      <c r="P39" s="12"/>
      <c r="Q39" s="12"/>
    </row>
    <row r="40" spans="1:18" ht="15" x14ac:dyDescent="0.25">
      <c r="A40" s="59" t="s">
        <v>3721</v>
      </c>
      <c r="B40" s="7" t="s">
        <v>1922</v>
      </c>
      <c r="C40" s="71" t="s">
        <v>3721</v>
      </c>
      <c r="D40" s="71" t="s">
        <v>3721</v>
      </c>
      <c r="E40" s="71" t="s">
        <v>3721</v>
      </c>
      <c r="F40" s="71" t="s">
        <v>3721</v>
      </c>
      <c r="G40" s="71" t="s">
        <v>3721</v>
      </c>
      <c r="H40" s="8">
        <v>0</v>
      </c>
      <c r="I40" s="71" t="s">
        <v>3721</v>
      </c>
      <c r="J40" s="72" t="s">
        <v>3721</v>
      </c>
      <c r="K40" s="37">
        <v>0</v>
      </c>
      <c r="L40" s="78" t="s">
        <v>3721</v>
      </c>
      <c r="M40" s="78" t="s">
        <v>3721</v>
      </c>
      <c r="N40" s="8">
        <v>0</v>
      </c>
      <c r="O40" s="72" t="s">
        <v>3721</v>
      </c>
      <c r="P40" s="37">
        <v>0</v>
      </c>
      <c r="Q40" s="37">
        <v>0</v>
      </c>
      <c r="R40" s="59" t="s">
        <v>3720</v>
      </c>
    </row>
    <row r="41" spans="1:18" ht="15" x14ac:dyDescent="0.25">
      <c r="A41" s="59" t="s">
        <v>3721</v>
      </c>
      <c r="B41" s="38" t="s">
        <v>1923</v>
      </c>
      <c r="C41" s="71" t="s">
        <v>3720</v>
      </c>
      <c r="D41" s="34"/>
      <c r="E41" s="34"/>
      <c r="F41" s="34"/>
      <c r="G41" s="34"/>
      <c r="H41" s="4"/>
      <c r="I41" s="34"/>
      <c r="J41" s="4"/>
      <c r="K41" s="4"/>
      <c r="L41" s="4"/>
      <c r="M41" s="4"/>
      <c r="N41" s="4"/>
      <c r="O41" s="4"/>
      <c r="P41" s="4"/>
      <c r="Q41" s="4"/>
    </row>
    <row r="42" spans="1:18" ht="15" x14ac:dyDescent="0.25">
      <c r="A42" s="59" t="s">
        <v>3721</v>
      </c>
      <c r="B42" s="73" t="s">
        <v>3721</v>
      </c>
      <c r="C42" s="74" t="s">
        <v>3721</v>
      </c>
      <c r="D42" s="3" t="s">
        <v>86</v>
      </c>
      <c r="E42" s="74" t="s">
        <v>3721</v>
      </c>
      <c r="F42" s="74" t="s">
        <v>3721</v>
      </c>
      <c r="G42" s="3" t="s">
        <v>86</v>
      </c>
      <c r="H42" s="8">
        <v>0</v>
      </c>
      <c r="I42" s="3" t="s">
        <v>86</v>
      </c>
      <c r="J42" s="37">
        <v>0</v>
      </c>
      <c r="K42" s="37">
        <v>0</v>
      </c>
      <c r="L42" s="8">
        <v>0</v>
      </c>
      <c r="M42" s="8">
        <v>0</v>
      </c>
      <c r="N42" s="8">
        <v>0</v>
      </c>
      <c r="O42" s="37">
        <v>0</v>
      </c>
      <c r="P42" s="37">
        <v>0</v>
      </c>
      <c r="Q42" s="37">
        <v>0</v>
      </c>
      <c r="R42" s="59" t="s">
        <v>3720</v>
      </c>
    </row>
    <row r="43" spans="1:18" ht="15" x14ac:dyDescent="0.25">
      <c r="A43" s="59" t="s">
        <v>3721</v>
      </c>
      <c r="B43" s="38" t="s">
        <v>1927</v>
      </c>
      <c r="C43" s="71" t="s">
        <v>3720</v>
      </c>
      <c r="D43" s="34"/>
      <c r="E43" s="34"/>
      <c r="F43" s="34"/>
      <c r="G43" s="34"/>
      <c r="H43" s="4"/>
      <c r="I43" s="34"/>
      <c r="J43" s="4"/>
      <c r="K43" s="4"/>
      <c r="L43" s="4"/>
      <c r="M43" s="4"/>
      <c r="N43" s="4"/>
      <c r="O43" s="4"/>
      <c r="P43" s="4"/>
      <c r="Q43" s="4"/>
    </row>
    <row r="44" spans="1:18" ht="15" x14ac:dyDescent="0.25">
      <c r="A44" s="59" t="s">
        <v>3721</v>
      </c>
      <c r="B44" s="73" t="s">
        <v>3721</v>
      </c>
      <c r="C44" s="74" t="s">
        <v>3721</v>
      </c>
      <c r="D44" s="3" t="s">
        <v>86</v>
      </c>
      <c r="E44" s="74" t="s">
        <v>3721</v>
      </c>
      <c r="F44" s="74" t="s">
        <v>3721</v>
      </c>
      <c r="G44" s="3" t="s">
        <v>86</v>
      </c>
      <c r="H44" s="8">
        <v>0</v>
      </c>
      <c r="I44" s="3" t="s">
        <v>86</v>
      </c>
      <c r="J44" s="37">
        <v>0</v>
      </c>
      <c r="K44" s="37">
        <v>0</v>
      </c>
      <c r="L44" s="8">
        <v>0</v>
      </c>
      <c r="M44" s="8">
        <v>0</v>
      </c>
      <c r="N44" s="8">
        <v>0</v>
      </c>
      <c r="O44" s="37">
        <v>0</v>
      </c>
      <c r="P44" s="37">
        <v>0</v>
      </c>
      <c r="Q44" s="37">
        <v>0</v>
      </c>
      <c r="R44" s="59" t="s">
        <v>3720</v>
      </c>
    </row>
    <row r="45" spans="1:18" ht="15" x14ac:dyDescent="0.25">
      <c r="A45" s="59" t="s">
        <v>3721</v>
      </c>
      <c r="B45" s="38" t="s">
        <v>1928</v>
      </c>
      <c r="C45" s="71" t="s">
        <v>3720</v>
      </c>
      <c r="D45" s="34"/>
      <c r="E45" s="34"/>
      <c r="F45" s="34"/>
      <c r="G45" s="34"/>
      <c r="H45" s="4"/>
      <c r="I45" s="34"/>
      <c r="J45" s="4"/>
      <c r="K45" s="4"/>
      <c r="L45" s="4"/>
      <c r="M45" s="4"/>
      <c r="N45" s="4"/>
      <c r="O45" s="4"/>
      <c r="P45" s="4"/>
      <c r="Q45" s="4"/>
    </row>
    <row r="46" spans="1:18" ht="15" x14ac:dyDescent="0.25">
      <c r="A46" s="59" t="s">
        <v>3721</v>
      </c>
      <c r="B46" s="73" t="s">
        <v>3721</v>
      </c>
      <c r="C46" s="74" t="s">
        <v>3721</v>
      </c>
      <c r="D46" s="3" t="s">
        <v>86</v>
      </c>
      <c r="E46" s="74" t="s">
        <v>3721</v>
      </c>
      <c r="F46" s="74" t="s">
        <v>3721</v>
      </c>
      <c r="G46" s="3" t="s">
        <v>86</v>
      </c>
      <c r="H46" s="8">
        <v>0</v>
      </c>
      <c r="I46" s="3" t="s">
        <v>86</v>
      </c>
      <c r="J46" s="37">
        <v>0</v>
      </c>
      <c r="K46" s="37">
        <v>0</v>
      </c>
      <c r="L46" s="8">
        <v>0</v>
      </c>
      <c r="M46" s="8">
        <v>0</v>
      </c>
      <c r="N46" s="8">
        <v>0</v>
      </c>
      <c r="O46" s="37">
        <v>0</v>
      </c>
      <c r="P46" s="37">
        <v>0</v>
      </c>
      <c r="Q46" s="37">
        <v>0</v>
      </c>
      <c r="R46" s="59" t="s">
        <v>3720</v>
      </c>
    </row>
    <row r="47" spans="1:18" ht="15" x14ac:dyDescent="0.25">
      <c r="A47" s="59" t="s">
        <v>3721</v>
      </c>
      <c r="B47" s="38" t="s">
        <v>1929</v>
      </c>
      <c r="C47" s="71" t="s">
        <v>3720</v>
      </c>
      <c r="D47" s="34"/>
      <c r="E47" s="34"/>
      <c r="F47" s="34"/>
      <c r="G47" s="34"/>
      <c r="H47" s="4"/>
      <c r="I47" s="34"/>
      <c r="J47" s="4"/>
      <c r="K47" s="4"/>
      <c r="L47" s="4"/>
      <c r="M47" s="4"/>
      <c r="N47" s="4"/>
      <c r="O47" s="4"/>
      <c r="P47" s="4"/>
      <c r="Q47" s="4"/>
    </row>
    <row r="48" spans="1:18" ht="15" x14ac:dyDescent="0.25">
      <c r="A48" s="59" t="s">
        <v>3721</v>
      </c>
      <c r="B48" s="73" t="s">
        <v>3721</v>
      </c>
      <c r="C48" s="74" t="s">
        <v>3721</v>
      </c>
      <c r="D48" s="3" t="s">
        <v>86</v>
      </c>
      <c r="E48" s="74" t="s">
        <v>3721</v>
      </c>
      <c r="F48" s="74" t="s">
        <v>3721</v>
      </c>
      <c r="G48" s="3" t="s">
        <v>86</v>
      </c>
      <c r="H48" s="8">
        <v>0</v>
      </c>
      <c r="I48" s="3" t="s">
        <v>86</v>
      </c>
      <c r="J48" s="37">
        <v>0</v>
      </c>
      <c r="K48" s="37">
        <v>0</v>
      </c>
      <c r="L48" s="8">
        <v>0</v>
      </c>
      <c r="M48" s="8">
        <v>0</v>
      </c>
      <c r="N48" s="8">
        <v>0</v>
      </c>
      <c r="O48" s="37">
        <v>0</v>
      </c>
      <c r="P48" s="37">
        <v>0</v>
      </c>
      <c r="Q48" s="37">
        <v>0</v>
      </c>
      <c r="R48" s="59" t="s">
        <v>3720</v>
      </c>
    </row>
    <row r="49" spans="1:17" ht="17.45" customHeight="1" x14ac:dyDescent="0.2">
      <c r="A49" s="60" t="s">
        <v>3722</v>
      </c>
      <c r="B49" s="40"/>
      <c r="C49" s="41"/>
      <c r="D49" s="41"/>
      <c r="E49" s="41"/>
      <c r="F49" s="41"/>
      <c r="G49" s="41"/>
      <c r="H49" s="12"/>
      <c r="I49" s="41"/>
      <c r="J49" s="12"/>
      <c r="K49" s="12"/>
      <c r="L49" s="12"/>
      <c r="M49" s="12"/>
      <c r="N49" s="12"/>
      <c r="O49" s="12"/>
      <c r="P49" s="12"/>
      <c r="Q49" s="12"/>
    </row>
    <row r="50" spans="1:17" ht="17.45" customHeight="1" x14ac:dyDescent="0.2">
      <c r="A50" s="60" t="s">
        <v>3722</v>
      </c>
      <c r="B50" s="30"/>
      <c r="C50" s="43"/>
      <c r="D50" s="43"/>
      <c r="E50" s="43"/>
      <c r="F50" s="43"/>
      <c r="G50" s="43"/>
      <c r="H50" s="44"/>
      <c r="I50" s="43"/>
      <c r="J50" s="44"/>
      <c r="K50" s="44"/>
      <c r="L50" s="44"/>
      <c r="M50" s="44"/>
      <c r="N50" s="44"/>
      <c r="O50" s="44"/>
      <c r="P50" s="44"/>
      <c r="Q50" s="44"/>
    </row>
    <row r="51" spans="1:17" ht="17.45" customHeight="1" x14ac:dyDescent="0.2">
      <c r="A51" s="60" t="s">
        <v>3722</v>
      </c>
    </row>
    <row r="52" spans="1:17" x14ac:dyDescent="0.2">
      <c r="A52" s="59" t="s">
        <v>3721</v>
      </c>
      <c r="B52" s="32" t="s">
        <v>63</v>
      </c>
      <c r="C52" s="59" t="s">
        <v>3720</v>
      </c>
    </row>
    <row r="53" spans="1:17" ht="17.45" customHeight="1" x14ac:dyDescent="0.2">
      <c r="A53" s="60" t="s">
        <v>3722</v>
      </c>
    </row>
    <row r="54" spans="1:17" x14ac:dyDescent="0.2">
      <c r="A54" s="59" t="s">
        <v>3721</v>
      </c>
      <c r="B54" s="33" t="s">
        <v>64</v>
      </c>
      <c r="C54" s="59" t="s">
        <v>3720</v>
      </c>
    </row>
    <row r="55" spans="1:17" ht="17.45" customHeight="1" x14ac:dyDescent="0.2">
      <c r="A55" s="60" t="s">
        <v>3722</v>
      </c>
    </row>
    <row r="56" spans="1:17" ht="14.1" customHeight="1" x14ac:dyDescent="0.2">
      <c r="A56" s="59" t="s">
        <v>3721</v>
      </c>
      <c r="B56" s="56" t="s">
        <v>130</v>
      </c>
      <c r="C56" s="60" t="s">
        <v>3720</v>
      </c>
      <c r="D56" s="56"/>
      <c r="E56" s="56"/>
      <c r="F56" s="56"/>
      <c r="G56" s="56"/>
    </row>
    <row r="57" spans="1:17" ht="85.5" x14ac:dyDescent="0.2">
      <c r="A57" s="60" t="s">
        <v>3743</v>
      </c>
      <c r="B57" s="56"/>
      <c r="C57" s="56"/>
      <c r="D57" s="56"/>
      <c r="E57" s="56"/>
      <c r="F57" s="56"/>
      <c r="G57" s="56"/>
    </row>
    <row r="58" spans="1:17" hidden="1" x14ac:dyDescent="0.2">
      <c r="B58" s="56"/>
      <c r="C58" s="56"/>
      <c r="D58" s="56"/>
      <c r="E58" s="56"/>
      <c r="F58" s="56"/>
      <c r="G58" s="56"/>
    </row>
    <row r="59" spans="1:17" hidden="1" x14ac:dyDescent="0.2">
      <c r="B59" s="56"/>
      <c r="C59" s="56"/>
      <c r="D59" s="56"/>
      <c r="E59" s="56"/>
      <c r="F59" s="56"/>
      <c r="G59" s="56"/>
    </row>
    <row r="60" spans="1:17" hidden="1" x14ac:dyDescent="0.2">
      <c r="B60" s="56"/>
      <c r="C60" s="56"/>
      <c r="D60" s="56"/>
      <c r="E60" s="56"/>
      <c r="F60" s="56"/>
      <c r="G60" s="56"/>
    </row>
    <row r="61" spans="1:17" hidden="1" x14ac:dyDescent="0.2">
      <c r="B61" s="56"/>
      <c r="C61" s="56"/>
      <c r="D61" s="56"/>
      <c r="E61" s="56"/>
      <c r="F61" s="56"/>
      <c r="G61" s="56"/>
    </row>
    <row r="62" spans="1:17" hidden="1" x14ac:dyDescent="0.2">
      <c r="B62" s="56"/>
      <c r="C62" s="56"/>
      <c r="D62" s="56"/>
      <c r="E62" s="56"/>
      <c r="F62" s="56"/>
      <c r="G62" s="56"/>
    </row>
    <row r="63" spans="1:17" hidden="1" x14ac:dyDescent="0.2">
      <c r="B63" s="56"/>
      <c r="C63" s="56"/>
      <c r="D63" s="56"/>
      <c r="E63" s="56"/>
      <c r="F63" s="56"/>
      <c r="G63" s="56"/>
    </row>
    <row r="64" spans="1:17" hidden="1" x14ac:dyDescent="0.2">
      <c r="B64" s="56"/>
      <c r="C64" s="56"/>
      <c r="D64" s="56"/>
      <c r="E64" s="56"/>
      <c r="F64" s="56"/>
      <c r="G64" s="56"/>
    </row>
    <row r="65" spans="2:7" hidden="1" x14ac:dyDescent="0.2">
      <c r="B65" s="56"/>
      <c r="C65" s="56"/>
      <c r="D65" s="56"/>
      <c r="E65" s="56"/>
      <c r="F65" s="56"/>
      <c r="G65" s="56"/>
    </row>
    <row r="66" spans="2:7" hidden="1" x14ac:dyDescent="0.2">
      <c r="B66" s="56"/>
      <c r="C66" s="56"/>
      <c r="D66" s="56"/>
      <c r="E66" s="56"/>
      <c r="F66" s="56"/>
      <c r="G66" s="56"/>
    </row>
    <row r="67" spans="2:7" hidden="1" x14ac:dyDescent="0.2">
      <c r="B67" s="56"/>
      <c r="C67" s="56"/>
      <c r="D67" s="56"/>
      <c r="E67" s="56"/>
      <c r="F67" s="56"/>
      <c r="G67" s="56"/>
    </row>
  </sheetData>
  <hyperlinks>
    <hyperlink ref="B54" r:id="rId1" xr:uid="{00000000-0004-0000-1400-000000000000}"/>
  </hyperlinks>
  <pageMargins left="0.7" right="0.7" top="0.75" bottom="0.75" header="0.3" footer="0.3"/>
  <pageSetup paperSize="9" orientation="portrait"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גיליון22"/>
  <dimension ref="A1:S771"/>
  <sheetViews>
    <sheetView showGridLines="0" rightToLeft="1" tabSelected="1" zoomScale="80" zoomScaleNormal="80" workbookViewId="0">
      <pane ySplit="9" topLeftCell="A10" activePane="bottomLeft" state="frozen"/>
      <selection pane="bottomLeft" activeCell="A10" sqref="A10"/>
    </sheetView>
  </sheetViews>
  <sheetFormatPr defaultColWidth="0" defaultRowHeight="14.25" zeroHeight="1" x14ac:dyDescent="0.2"/>
  <cols>
    <col min="1" max="1" width="8.625" customWidth="1"/>
    <col min="2" max="2" width="63.75" bestFit="1" customWidth="1"/>
    <col min="3" max="9" width="16.25" customWidth="1"/>
    <col min="10" max="10" width="27.25" customWidth="1"/>
    <col min="11" max="13" width="16.25" customWidth="1"/>
    <col min="14" max="14" width="25.75" customWidth="1"/>
    <col min="15" max="16" width="16.625" customWidth="1"/>
    <col min="17" max="17" width="10.75" bestFit="1" customWidth="1"/>
    <col min="18" max="18" width="9" customWidth="1"/>
    <col min="19" max="19" width="8.625" customWidth="1"/>
    <col min="20" max="16384" width="8.625" hidden="1"/>
  </cols>
  <sheetData>
    <row r="1" spans="1:19" ht="18" x14ac:dyDescent="0.25">
      <c r="A1" s="59" t="s">
        <v>3721</v>
      </c>
      <c r="B1" s="20" t="s">
        <v>36</v>
      </c>
      <c r="C1" s="20" t="s">
        <v>37</v>
      </c>
      <c r="D1" s="58" t="s">
        <v>3720</v>
      </c>
      <c r="E1" s="21"/>
      <c r="F1" s="21"/>
      <c r="G1" s="21"/>
      <c r="H1" s="21"/>
      <c r="I1" s="21"/>
      <c r="J1" s="21"/>
      <c r="K1" s="21"/>
      <c r="L1" s="21"/>
      <c r="M1" s="21"/>
      <c r="N1" s="21"/>
      <c r="O1" s="21"/>
      <c r="P1" s="21"/>
      <c r="Q1" s="21"/>
      <c r="R1" s="21"/>
    </row>
    <row r="2" spans="1:19" ht="18" x14ac:dyDescent="0.25">
      <c r="A2" s="59" t="s">
        <v>3721</v>
      </c>
      <c r="B2" s="20" t="s">
        <v>38</v>
      </c>
      <c r="C2" s="20" t="s">
        <v>39</v>
      </c>
      <c r="D2" s="58" t="s">
        <v>3720</v>
      </c>
      <c r="E2" s="21"/>
      <c r="F2" s="21"/>
      <c r="G2" s="21"/>
      <c r="H2" s="21"/>
      <c r="I2" s="21"/>
      <c r="J2" s="21"/>
      <c r="K2" s="21"/>
      <c r="L2" s="21"/>
      <c r="M2" s="21"/>
      <c r="N2" s="21"/>
      <c r="O2" s="21"/>
      <c r="P2" s="21"/>
      <c r="Q2" s="21"/>
      <c r="R2" s="21"/>
    </row>
    <row r="3" spans="1:19" ht="18" x14ac:dyDescent="0.25">
      <c r="A3" s="59" t="s">
        <v>3721</v>
      </c>
      <c r="B3" s="20" t="s">
        <v>40</v>
      </c>
      <c r="C3" s="20" t="s">
        <v>3709</v>
      </c>
      <c r="D3" s="58" t="s">
        <v>3720</v>
      </c>
      <c r="E3" s="21"/>
      <c r="F3" s="21"/>
      <c r="G3" s="21"/>
      <c r="H3" s="21"/>
      <c r="I3" s="21"/>
      <c r="J3" s="21"/>
      <c r="K3" s="21"/>
      <c r="L3" s="21"/>
      <c r="M3" s="21"/>
      <c r="N3" s="21"/>
      <c r="O3" s="21"/>
      <c r="P3" s="21"/>
      <c r="Q3" s="21"/>
      <c r="R3" s="21"/>
    </row>
    <row r="4" spans="1:19" ht="18" x14ac:dyDescent="0.25">
      <c r="A4" s="59" t="s">
        <v>3721</v>
      </c>
      <c r="B4" s="20" t="s">
        <v>41</v>
      </c>
      <c r="C4" s="20">
        <v>214</v>
      </c>
      <c r="D4" s="58" t="s">
        <v>3720</v>
      </c>
      <c r="E4" s="21"/>
      <c r="F4" s="21"/>
      <c r="G4" s="21"/>
      <c r="H4" s="21"/>
      <c r="I4" s="21"/>
      <c r="J4" s="21"/>
      <c r="K4" s="21"/>
      <c r="L4" s="21"/>
      <c r="M4" s="21"/>
      <c r="N4" s="21"/>
      <c r="O4" s="21"/>
      <c r="P4" s="21"/>
      <c r="Q4" s="21"/>
      <c r="R4" s="21"/>
    </row>
    <row r="5" spans="1:19" ht="17.45" customHeight="1" x14ac:dyDescent="0.55000000000000004">
      <c r="A5" s="60" t="s">
        <v>3722</v>
      </c>
      <c r="B5" s="24"/>
      <c r="C5" s="24"/>
      <c r="D5" s="24"/>
      <c r="E5" s="24"/>
      <c r="F5" s="24"/>
      <c r="H5" s="24"/>
      <c r="I5" s="24"/>
      <c r="J5" s="24"/>
      <c r="K5" s="24"/>
      <c r="L5" s="24"/>
      <c r="M5" s="24"/>
      <c r="N5" s="24"/>
      <c r="O5" s="24"/>
      <c r="P5" s="53"/>
      <c r="Q5" s="53"/>
      <c r="R5" s="53"/>
    </row>
    <row r="6" spans="1:19" ht="30" x14ac:dyDescent="0.2">
      <c r="A6" s="59" t="s">
        <v>3721</v>
      </c>
      <c r="B6" s="45" t="s">
        <v>3472</v>
      </c>
      <c r="C6" s="61" t="s">
        <v>3720</v>
      </c>
      <c r="D6" s="23"/>
      <c r="E6" s="23"/>
      <c r="F6" s="23"/>
      <c r="G6" s="23"/>
      <c r="H6" s="23"/>
      <c r="I6" s="23"/>
      <c r="J6" s="23"/>
      <c r="K6" s="23"/>
      <c r="L6" s="23"/>
      <c r="M6" s="23"/>
      <c r="N6" s="23"/>
      <c r="O6" s="23"/>
      <c r="P6" s="23"/>
      <c r="Q6" s="23"/>
      <c r="R6" s="23"/>
    </row>
    <row r="7" spans="1:19" ht="45" x14ac:dyDescent="0.2">
      <c r="A7" s="59" t="s">
        <v>3721</v>
      </c>
      <c r="B7" s="45" t="s">
        <v>1863</v>
      </c>
      <c r="C7" s="25" t="s">
        <v>2226</v>
      </c>
      <c r="D7" s="25" t="s">
        <v>65</v>
      </c>
      <c r="E7" s="25" t="s">
        <v>66</v>
      </c>
      <c r="F7" s="25" t="s">
        <v>117</v>
      </c>
      <c r="G7" s="25" t="s">
        <v>132</v>
      </c>
      <c r="H7" s="25" t="s">
        <v>67</v>
      </c>
      <c r="I7" s="25" t="s">
        <v>247</v>
      </c>
      <c r="J7" s="25" t="s">
        <v>3473</v>
      </c>
      <c r="K7" s="25" t="s">
        <v>68</v>
      </c>
      <c r="L7" s="25" t="s">
        <v>3474</v>
      </c>
      <c r="M7" s="25" t="s">
        <v>119</v>
      </c>
      <c r="N7" s="25" t="s">
        <v>133</v>
      </c>
      <c r="O7" s="25" t="s">
        <v>134</v>
      </c>
      <c r="P7" s="25" t="s">
        <v>0</v>
      </c>
      <c r="Q7" s="25" t="s">
        <v>120</v>
      </c>
      <c r="R7" s="25" t="s">
        <v>121</v>
      </c>
      <c r="S7" s="59" t="s">
        <v>3720</v>
      </c>
    </row>
    <row r="8" spans="1:19" ht="28.5" x14ac:dyDescent="0.2">
      <c r="A8" s="59" t="s">
        <v>3721</v>
      </c>
      <c r="B8" s="64" t="s">
        <v>3721</v>
      </c>
      <c r="C8" s="75" t="s">
        <v>3721</v>
      </c>
      <c r="D8" s="75" t="s">
        <v>3721</v>
      </c>
      <c r="E8" s="75" t="s">
        <v>3721</v>
      </c>
      <c r="F8" s="75" t="s">
        <v>3721</v>
      </c>
      <c r="G8" s="47" t="s">
        <v>249</v>
      </c>
      <c r="H8" s="75" t="s">
        <v>3721</v>
      </c>
      <c r="I8" s="47" t="s">
        <v>250</v>
      </c>
      <c r="J8" s="75" t="s">
        <v>3721</v>
      </c>
      <c r="K8" s="75" t="s">
        <v>3721</v>
      </c>
      <c r="L8" s="47" t="s">
        <v>44</v>
      </c>
      <c r="M8" s="47" t="s">
        <v>44</v>
      </c>
      <c r="N8" s="47" t="s">
        <v>251</v>
      </c>
      <c r="O8" s="75" t="s">
        <v>3721</v>
      </c>
      <c r="P8" s="47" t="s">
        <v>43</v>
      </c>
      <c r="Q8" s="47" t="s">
        <v>44</v>
      </c>
      <c r="R8" s="47" t="s">
        <v>44</v>
      </c>
      <c r="S8" s="59" t="s">
        <v>3720</v>
      </c>
    </row>
    <row r="9" spans="1:19" x14ac:dyDescent="0.2">
      <c r="A9" s="59" t="s">
        <v>3721</v>
      </c>
      <c r="B9" s="66" t="s">
        <v>3721</v>
      </c>
      <c r="C9" s="47" t="s">
        <v>45</v>
      </c>
      <c r="D9" s="47" t="s">
        <v>46</v>
      </c>
      <c r="E9" s="47" t="s">
        <v>122</v>
      </c>
      <c r="F9" s="47" t="s">
        <v>123</v>
      </c>
      <c r="G9" s="47" t="s">
        <v>124</v>
      </c>
      <c r="H9" s="47" t="s">
        <v>125</v>
      </c>
      <c r="I9" s="47" t="s">
        <v>126</v>
      </c>
      <c r="J9" s="47" t="s">
        <v>127</v>
      </c>
      <c r="K9" s="47" t="s">
        <v>128</v>
      </c>
      <c r="L9" s="47" t="s">
        <v>129</v>
      </c>
      <c r="M9" s="47" t="s">
        <v>252</v>
      </c>
      <c r="N9" s="47" t="s">
        <v>253</v>
      </c>
      <c r="O9" s="47" t="s">
        <v>254</v>
      </c>
      <c r="P9" s="48" t="s">
        <v>255</v>
      </c>
      <c r="Q9" s="48" t="s">
        <v>256</v>
      </c>
      <c r="R9" s="48" t="s">
        <v>257</v>
      </c>
      <c r="S9" s="59" t="s">
        <v>3720</v>
      </c>
    </row>
    <row r="10" spans="1:19" ht="15" x14ac:dyDescent="0.25">
      <c r="A10" s="59" t="s">
        <v>3721</v>
      </c>
      <c r="B10" s="14" t="s">
        <v>3471</v>
      </c>
      <c r="C10" s="67" t="s">
        <v>3721</v>
      </c>
      <c r="D10" s="67" t="s">
        <v>3721</v>
      </c>
      <c r="E10" s="67" t="s">
        <v>3721</v>
      </c>
      <c r="F10" s="67" t="s">
        <v>3721</v>
      </c>
      <c r="G10" s="67" t="s">
        <v>3721</v>
      </c>
      <c r="H10" s="67" t="s">
        <v>3721</v>
      </c>
      <c r="I10" s="15">
        <v>3.5093659799111792</v>
      </c>
      <c r="J10" s="67" t="s">
        <v>3721</v>
      </c>
      <c r="K10" s="67" t="s">
        <v>3721</v>
      </c>
      <c r="L10" s="68" t="s">
        <v>3721</v>
      </c>
      <c r="M10" s="42">
        <v>5.4992152221038829E-2</v>
      </c>
      <c r="N10" s="76" t="s">
        <v>3721</v>
      </c>
      <c r="O10" s="76" t="s">
        <v>3721</v>
      </c>
      <c r="P10" s="15">
        <v>302547.72085751413</v>
      </c>
      <c r="Q10" s="42">
        <v>1</v>
      </c>
      <c r="R10" s="42">
        <v>8.6926257599405046E-2</v>
      </c>
      <c r="S10" s="59" t="s">
        <v>3720</v>
      </c>
    </row>
    <row r="11" spans="1:19" ht="15" x14ac:dyDescent="0.25">
      <c r="A11" s="59" t="s">
        <v>3721</v>
      </c>
      <c r="B11" s="6" t="s">
        <v>2227</v>
      </c>
      <c r="C11" s="69" t="s">
        <v>3721</v>
      </c>
      <c r="D11" s="69" t="s">
        <v>3721</v>
      </c>
      <c r="E11" s="69" t="s">
        <v>3721</v>
      </c>
      <c r="F11" s="69" t="s">
        <v>3721</v>
      </c>
      <c r="G11" s="69" t="s">
        <v>3721</v>
      </c>
      <c r="H11" s="69" t="s">
        <v>3721</v>
      </c>
      <c r="I11" s="36">
        <v>3.5093659799111792</v>
      </c>
      <c r="J11" s="69" t="s">
        <v>3721</v>
      </c>
      <c r="K11" s="69" t="s">
        <v>3721</v>
      </c>
      <c r="L11" s="70" t="s">
        <v>3721</v>
      </c>
      <c r="M11" s="35">
        <v>5.4992152221038829E-2</v>
      </c>
      <c r="N11" s="77" t="s">
        <v>3721</v>
      </c>
      <c r="O11" s="77" t="s">
        <v>3721</v>
      </c>
      <c r="P11" s="36">
        <v>302547.72085751413</v>
      </c>
      <c r="Q11" s="35">
        <v>1</v>
      </c>
      <c r="R11" s="35">
        <v>8.6926257599405046E-2</v>
      </c>
      <c r="S11" s="59" t="s">
        <v>3720</v>
      </c>
    </row>
    <row r="12" spans="1:19" ht="15" x14ac:dyDescent="0.25">
      <c r="A12" s="59" t="s">
        <v>3721</v>
      </c>
      <c r="B12" s="7" t="s">
        <v>2228</v>
      </c>
      <c r="C12" s="71" t="s">
        <v>3721</v>
      </c>
      <c r="D12" s="71" t="s">
        <v>3721</v>
      </c>
      <c r="E12" s="71" t="s">
        <v>3721</v>
      </c>
      <c r="F12" s="71" t="s">
        <v>3721</v>
      </c>
      <c r="G12" s="71" t="s">
        <v>3721</v>
      </c>
      <c r="H12" s="71" t="s">
        <v>3721</v>
      </c>
      <c r="I12" s="8">
        <v>0</v>
      </c>
      <c r="J12" s="71" t="s">
        <v>3721</v>
      </c>
      <c r="K12" s="71" t="s">
        <v>3721</v>
      </c>
      <c r="L12" s="72" t="s">
        <v>3721</v>
      </c>
      <c r="M12" s="37">
        <v>0</v>
      </c>
      <c r="N12" s="78" t="s">
        <v>3721</v>
      </c>
      <c r="O12" s="78" t="s">
        <v>3721</v>
      </c>
      <c r="P12" s="8">
        <v>0</v>
      </c>
      <c r="Q12" s="37">
        <v>0</v>
      </c>
      <c r="R12" s="37">
        <v>0</v>
      </c>
      <c r="S12" s="59" t="s">
        <v>3720</v>
      </c>
    </row>
    <row r="13" spans="1:19" ht="15" x14ac:dyDescent="0.25">
      <c r="A13" s="59" t="s">
        <v>3721</v>
      </c>
      <c r="B13" s="38" t="s">
        <v>2228</v>
      </c>
      <c r="C13" s="71" t="s">
        <v>3720</v>
      </c>
      <c r="D13" s="34"/>
      <c r="E13" s="34"/>
      <c r="F13" s="34"/>
      <c r="G13" s="34"/>
      <c r="H13" s="34"/>
      <c r="I13" s="4"/>
      <c r="J13" s="34"/>
      <c r="K13" s="34"/>
      <c r="L13" s="4"/>
      <c r="M13" s="4"/>
      <c r="N13" s="4"/>
      <c r="O13" s="4"/>
      <c r="P13" s="4"/>
      <c r="Q13" s="4"/>
      <c r="R13" s="4"/>
    </row>
    <row r="14" spans="1:19" ht="15" x14ac:dyDescent="0.25">
      <c r="A14" s="59" t="s">
        <v>3721</v>
      </c>
      <c r="B14" s="73" t="s">
        <v>3721</v>
      </c>
      <c r="C14" s="3" t="s">
        <v>86</v>
      </c>
      <c r="D14" s="74" t="s">
        <v>3721</v>
      </c>
      <c r="E14" s="74" t="s">
        <v>3721</v>
      </c>
      <c r="F14" s="74" t="s">
        <v>3721</v>
      </c>
      <c r="G14" s="3" t="s">
        <v>86</v>
      </c>
      <c r="H14" s="74" t="s">
        <v>3721</v>
      </c>
      <c r="I14" s="8">
        <v>0</v>
      </c>
      <c r="J14" s="3" t="s">
        <v>86</v>
      </c>
      <c r="K14" s="3" t="s">
        <v>86</v>
      </c>
      <c r="L14" s="37">
        <v>0</v>
      </c>
      <c r="M14" s="37">
        <v>0</v>
      </c>
      <c r="N14" s="8">
        <v>0</v>
      </c>
      <c r="O14" s="8">
        <v>0</v>
      </c>
      <c r="P14" s="8">
        <v>0</v>
      </c>
      <c r="Q14" s="37">
        <v>0</v>
      </c>
      <c r="R14" s="37">
        <v>0</v>
      </c>
      <c r="S14" s="59" t="s">
        <v>3720</v>
      </c>
    </row>
    <row r="15" spans="1:19" ht="17.45" customHeight="1" x14ac:dyDescent="0.2">
      <c r="A15" s="60" t="s">
        <v>3722</v>
      </c>
      <c r="B15" s="40"/>
      <c r="C15" s="41"/>
      <c r="D15" s="41"/>
      <c r="E15" s="41"/>
      <c r="F15" s="41"/>
      <c r="G15" s="41"/>
      <c r="H15" s="41"/>
      <c r="I15" s="12"/>
      <c r="J15" s="41"/>
      <c r="K15" s="41"/>
      <c r="L15" s="12"/>
      <c r="M15" s="12"/>
      <c r="N15" s="12"/>
      <c r="O15" s="12"/>
      <c r="P15" s="12"/>
      <c r="Q15" s="12"/>
      <c r="R15" s="12"/>
    </row>
    <row r="16" spans="1:19" ht="15" x14ac:dyDescent="0.25">
      <c r="A16" s="59" t="s">
        <v>3721</v>
      </c>
      <c r="B16" s="7" t="s">
        <v>2229</v>
      </c>
      <c r="C16" s="71" t="s">
        <v>3721</v>
      </c>
      <c r="D16" s="71" t="s">
        <v>3721</v>
      </c>
      <c r="E16" s="71" t="s">
        <v>3721</v>
      </c>
      <c r="F16" s="71" t="s">
        <v>3721</v>
      </c>
      <c r="G16" s="71" t="s">
        <v>3721</v>
      </c>
      <c r="H16" s="71" t="s">
        <v>3721</v>
      </c>
      <c r="I16" s="8">
        <v>5.9351557841243103</v>
      </c>
      <c r="J16" s="71" t="s">
        <v>3721</v>
      </c>
      <c r="K16" s="71" t="s">
        <v>3721</v>
      </c>
      <c r="L16" s="72" t="s">
        <v>3721</v>
      </c>
      <c r="M16" s="37">
        <v>4.721489708318205E-2</v>
      </c>
      <c r="N16" s="78" t="s">
        <v>3721</v>
      </c>
      <c r="O16" s="78" t="s">
        <v>3721</v>
      </c>
      <c r="P16" s="8">
        <v>35969.834077710992</v>
      </c>
      <c r="Q16" s="37">
        <v>0.1188897869590996</v>
      </c>
      <c r="R16" s="37">
        <v>1.0334644247145079E-2</v>
      </c>
      <c r="S16" s="59" t="s">
        <v>3720</v>
      </c>
    </row>
    <row r="17" spans="1:19" ht="15" x14ac:dyDescent="0.25">
      <c r="A17" s="59" t="s">
        <v>3721</v>
      </c>
      <c r="B17" s="38" t="s">
        <v>2229</v>
      </c>
      <c r="C17" s="71" t="s">
        <v>3720</v>
      </c>
      <c r="D17" s="34"/>
      <c r="E17" s="34"/>
      <c r="F17" s="34"/>
      <c r="G17" s="34"/>
      <c r="H17" s="34"/>
      <c r="I17" s="4"/>
      <c r="J17" s="34"/>
      <c r="K17" s="34"/>
      <c r="L17" s="4"/>
      <c r="M17" s="4"/>
      <c r="N17" s="4"/>
      <c r="O17" s="4"/>
      <c r="P17" s="4"/>
      <c r="Q17" s="4"/>
      <c r="R17" s="4"/>
    </row>
    <row r="18" spans="1:19" ht="15" x14ac:dyDescent="0.25">
      <c r="A18" s="59" t="s">
        <v>3721</v>
      </c>
      <c r="B18" s="39" t="s">
        <v>2230</v>
      </c>
      <c r="C18" s="3" t="s">
        <v>2231</v>
      </c>
      <c r="D18" s="3" t="s">
        <v>2232</v>
      </c>
      <c r="E18" s="74" t="s">
        <v>3721</v>
      </c>
      <c r="F18" s="3" t="s">
        <v>2233</v>
      </c>
      <c r="G18" s="3" t="s">
        <v>2234</v>
      </c>
      <c r="H18" s="3" t="s">
        <v>1806</v>
      </c>
      <c r="I18" s="8">
        <v>7.200000000000335</v>
      </c>
      <c r="J18" s="3" t="s">
        <v>875</v>
      </c>
      <c r="K18" s="3" t="s">
        <v>73</v>
      </c>
      <c r="L18" s="37">
        <v>4.7640000000000002E-2</v>
      </c>
      <c r="M18" s="37">
        <v>5.0100000000000824E-2</v>
      </c>
      <c r="N18" s="8">
        <v>466108.96809099999</v>
      </c>
      <c r="O18" s="8">
        <v>106.09</v>
      </c>
      <c r="P18" s="8">
        <v>494.49500412400005</v>
      </c>
      <c r="Q18" s="37">
        <v>1.6344363881586937E-3</v>
      </c>
      <c r="R18" s="37">
        <v>1.4207543850692378E-4</v>
      </c>
      <c r="S18" s="59" t="s">
        <v>3720</v>
      </c>
    </row>
    <row r="19" spans="1:19" ht="15" x14ac:dyDescent="0.25">
      <c r="A19" s="59" t="s">
        <v>3721</v>
      </c>
      <c r="B19" s="39" t="s">
        <v>2230</v>
      </c>
      <c r="C19" s="3" t="s">
        <v>2231</v>
      </c>
      <c r="D19" s="3" t="s">
        <v>2235</v>
      </c>
      <c r="E19" s="74" t="s">
        <v>3721</v>
      </c>
      <c r="F19" s="3" t="s">
        <v>2233</v>
      </c>
      <c r="G19" s="3" t="s">
        <v>2234</v>
      </c>
      <c r="H19" s="3" t="s">
        <v>1806</v>
      </c>
      <c r="I19" s="8">
        <v>9.3299999999988508</v>
      </c>
      <c r="J19" s="3" t="s">
        <v>875</v>
      </c>
      <c r="K19" s="3" t="s">
        <v>73</v>
      </c>
      <c r="L19" s="37">
        <v>3.5430000000000003E-2</v>
      </c>
      <c r="M19" s="37">
        <v>5.1699999999990053E-2</v>
      </c>
      <c r="N19" s="8">
        <v>255262.08035199999</v>
      </c>
      <c r="O19" s="8">
        <v>109.19</v>
      </c>
      <c r="P19" s="8">
        <v>278.72066546799999</v>
      </c>
      <c r="Q19" s="37">
        <v>9.21245298685507E-4</v>
      </c>
      <c r="R19" s="37">
        <v>8.0080406145777212E-5</v>
      </c>
      <c r="S19" s="59" t="s">
        <v>3720</v>
      </c>
    </row>
    <row r="20" spans="1:19" ht="15" x14ac:dyDescent="0.25">
      <c r="A20" s="59" t="s">
        <v>3721</v>
      </c>
      <c r="B20" s="39" t="s">
        <v>2230</v>
      </c>
      <c r="C20" s="3" t="s">
        <v>2231</v>
      </c>
      <c r="D20" s="3" t="s">
        <v>2236</v>
      </c>
      <c r="E20" s="74" t="s">
        <v>3721</v>
      </c>
      <c r="F20" s="3" t="s">
        <v>2233</v>
      </c>
      <c r="G20" s="3" t="s">
        <v>2237</v>
      </c>
      <c r="H20" s="3" t="s">
        <v>1806</v>
      </c>
      <c r="I20" s="8">
        <v>12.889999999972018</v>
      </c>
      <c r="J20" s="3" t="s">
        <v>875</v>
      </c>
      <c r="K20" s="3" t="s">
        <v>73</v>
      </c>
      <c r="L20" s="37">
        <v>0</v>
      </c>
      <c r="M20" s="37">
        <v>3.0300000000097402E-2</v>
      </c>
      <c r="N20" s="8">
        <v>3301.956878</v>
      </c>
      <c r="O20" s="8">
        <v>100.79</v>
      </c>
      <c r="P20" s="8">
        <v>3.3280423179999996</v>
      </c>
      <c r="Q20" s="37">
        <v>1.100005747380048E-5</v>
      </c>
      <c r="R20" s="37">
        <v>9.5619382957584117E-7</v>
      </c>
      <c r="S20" s="59" t="s">
        <v>3720</v>
      </c>
    </row>
    <row r="21" spans="1:19" ht="15" x14ac:dyDescent="0.25">
      <c r="A21" s="59" t="s">
        <v>3721</v>
      </c>
      <c r="B21" s="39" t="s">
        <v>2230</v>
      </c>
      <c r="C21" s="3" t="s">
        <v>2231</v>
      </c>
      <c r="D21" s="3" t="s">
        <v>2238</v>
      </c>
      <c r="E21" s="74" t="s">
        <v>3721</v>
      </c>
      <c r="F21" s="3" t="s">
        <v>2233</v>
      </c>
      <c r="G21" s="3" t="s">
        <v>2237</v>
      </c>
      <c r="H21" s="3" t="s">
        <v>1806</v>
      </c>
      <c r="I21" s="8">
        <v>9.1299999999850137</v>
      </c>
      <c r="J21" s="3" t="s">
        <v>875</v>
      </c>
      <c r="K21" s="3" t="s">
        <v>73</v>
      </c>
      <c r="L21" s="37">
        <v>0</v>
      </c>
      <c r="M21" s="37">
        <v>4.699999999970237E-2</v>
      </c>
      <c r="N21" s="8">
        <v>15205.235279</v>
      </c>
      <c r="O21" s="8">
        <v>99.32</v>
      </c>
      <c r="P21" s="8">
        <v>15.101839673000001</v>
      </c>
      <c r="Q21" s="37">
        <v>4.9915562510921258E-5</v>
      </c>
      <c r="R21" s="37">
        <v>4.3389730450435458E-6</v>
      </c>
      <c r="S21" s="59" t="s">
        <v>3720</v>
      </c>
    </row>
    <row r="22" spans="1:19" ht="15" x14ac:dyDescent="0.25">
      <c r="A22" s="59" t="s">
        <v>3721</v>
      </c>
      <c r="B22" s="39" t="s">
        <v>2230</v>
      </c>
      <c r="C22" s="3" t="s">
        <v>2231</v>
      </c>
      <c r="D22" s="3" t="s">
        <v>2239</v>
      </c>
      <c r="E22" s="74" t="s">
        <v>3721</v>
      </c>
      <c r="F22" s="3" t="s">
        <v>2233</v>
      </c>
      <c r="G22" s="3" t="s">
        <v>2234</v>
      </c>
      <c r="H22" s="3" t="s">
        <v>1806</v>
      </c>
      <c r="I22" s="8">
        <v>6.4299999999994579</v>
      </c>
      <c r="J22" s="3" t="s">
        <v>875</v>
      </c>
      <c r="K22" s="3" t="s">
        <v>73</v>
      </c>
      <c r="L22" s="37">
        <v>8.3979999999999999E-2</v>
      </c>
      <c r="M22" s="37">
        <v>8.2300000000004855E-2</v>
      </c>
      <c r="N22" s="8">
        <v>804599.41865799995</v>
      </c>
      <c r="O22" s="8">
        <v>100.21</v>
      </c>
      <c r="P22" s="8">
        <v>806.28907718000005</v>
      </c>
      <c r="Q22" s="37">
        <v>2.6649980204601332E-3</v>
      </c>
      <c r="R22" s="37">
        <v>2.3165830442842202E-4</v>
      </c>
      <c r="S22" s="59" t="s">
        <v>3720</v>
      </c>
    </row>
    <row r="23" spans="1:19" ht="15" x14ac:dyDescent="0.25">
      <c r="A23" s="59" t="s">
        <v>3721</v>
      </c>
      <c r="B23" s="39" t="s">
        <v>2230</v>
      </c>
      <c r="C23" s="3" t="s">
        <v>2231</v>
      </c>
      <c r="D23" s="3" t="s">
        <v>2240</v>
      </c>
      <c r="E23" s="74" t="s">
        <v>3721</v>
      </c>
      <c r="F23" s="3" t="s">
        <v>2233</v>
      </c>
      <c r="G23" s="3" t="s">
        <v>2237</v>
      </c>
      <c r="H23" s="3" t="s">
        <v>1806</v>
      </c>
      <c r="I23" s="8">
        <v>9.6799999999906063</v>
      </c>
      <c r="J23" s="3" t="s">
        <v>875</v>
      </c>
      <c r="K23" s="3" t="s">
        <v>73</v>
      </c>
      <c r="L23" s="37">
        <v>0</v>
      </c>
      <c r="M23" s="37">
        <v>5.429999999991586E-2</v>
      </c>
      <c r="N23" s="8">
        <v>52144.237439999997</v>
      </c>
      <c r="O23" s="8">
        <v>98.95</v>
      </c>
      <c r="P23" s="8">
        <v>51.596722934999995</v>
      </c>
      <c r="Q23" s="37">
        <v>1.7054077548083613E-4</v>
      </c>
      <c r="R23" s="37">
        <v>1.482447138064946E-5</v>
      </c>
      <c r="S23" s="59" t="s">
        <v>3720</v>
      </c>
    </row>
    <row r="24" spans="1:19" ht="15" x14ac:dyDescent="0.25">
      <c r="A24" s="59" t="s">
        <v>3721</v>
      </c>
      <c r="B24" s="39" t="s">
        <v>2230</v>
      </c>
      <c r="C24" s="3" t="s">
        <v>2231</v>
      </c>
      <c r="D24" s="3" t="s">
        <v>2241</v>
      </c>
      <c r="E24" s="74" t="s">
        <v>3721</v>
      </c>
      <c r="F24" s="3" t="s">
        <v>2233</v>
      </c>
      <c r="G24" s="3" t="s">
        <v>2237</v>
      </c>
      <c r="H24" s="3" t="s">
        <v>1806</v>
      </c>
      <c r="I24" s="8">
        <v>10.870000000050393</v>
      </c>
      <c r="J24" s="3" t="s">
        <v>875</v>
      </c>
      <c r="K24" s="3" t="s">
        <v>73</v>
      </c>
      <c r="L24" s="37">
        <v>0</v>
      </c>
      <c r="M24" s="37">
        <v>5.1499999999549552E-2</v>
      </c>
      <c r="N24" s="8">
        <v>6948.2763160000004</v>
      </c>
      <c r="O24" s="8">
        <v>100.28</v>
      </c>
      <c r="P24" s="8">
        <v>6.9677313559999998</v>
      </c>
      <c r="Q24" s="37">
        <v>2.3030189539194965E-5</v>
      </c>
      <c r="R24" s="37">
        <v>2.0019281884471847E-6</v>
      </c>
      <c r="S24" s="59" t="s">
        <v>3720</v>
      </c>
    </row>
    <row r="25" spans="1:19" ht="15" x14ac:dyDescent="0.25">
      <c r="A25" s="59" t="s">
        <v>3721</v>
      </c>
      <c r="B25" s="39" t="s">
        <v>2242</v>
      </c>
      <c r="C25" s="3" t="s">
        <v>2231</v>
      </c>
      <c r="D25" s="3" t="s">
        <v>2243</v>
      </c>
      <c r="E25" s="74" t="s">
        <v>3721</v>
      </c>
      <c r="F25" s="3" t="s">
        <v>2233</v>
      </c>
      <c r="G25" s="3" t="s">
        <v>2244</v>
      </c>
      <c r="H25" s="3" t="s">
        <v>1806</v>
      </c>
      <c r="I25" s="8">
        <v>6.2100000000006705</v>
      </c>
      <c r="J25" s="3" t="s">
        <v>875</v>
      </c>
      <c r="K25" s="3" t="s">
        <v>73</v>
      </c>
      <c r="L25" s="37">
        <v>2.93E-2</v>
      </c>
      <c r="M25" s="37">
        <v>1.1199999999988376E-2</v>
      </c>
      <c r="N25" s="8">
        <v>297872.60811999999</v>
      </c>
      <c r="O25" s="8">
        <v>122.57</v>
      </c>
      <c r="P25" s="8">
        <v>365.10245575800002</v>
      </c>
      <c r="Q25" s="37">
        <v>1.2067598946810319E-3</v>
      </c>
      <c r="R25" s="37">
        <v>1.0489912146567428E-4</v>
      </c>
      <c r="S25" s="59" t="s">
        <v>3720</v>
      </c>
    </row>
    <row r="26" spans="1:19" ht="15" x14ac:dyDescent="0.25">
      <c r="A26" s="59" t="s">
        <v>3721</v>
      </c>
      <c r="B26" s="39" t="s">
        <v>2242</v>
      </c>
      <c r="C26" s="3" t="s">
        <v>2231</v>
      </c>
      <c r="D26" s="3" t="s">
        <v>2245</v>
      </c>
      <c r="E26" s="74" t="s">
        <v>3721</v>
      </c>
      <c r="F26" s="3" t="s">
        <v>2233</v>
      </c>
      <c r="G26" s="3" t="s">
        <v>2244</v>
      </c>
      <c r="H26" s="3" t="s">
        <v>1806</v>
      </c>
      <c r="I26" s="8">
        <v>6.689999999999813</v>
      </c>
      <c r="J26" s="3" t="s">
        <v>875</v>
      </c>
      <c r="K26" s="3" t="s">
        <v>73</v>
      </c>
      <c r="L26" s="37">
        <v>1.966E-2</v>
      </c>
      <c r="M26" s="37">
        <v>1.1099999999997523E-2</v>
      </c>
      <c r="N26" s="8">
        <v>1597644.197221</v>
      </c>
      <c r="O26" s="8">
        <v>119.19</v>
      </c>
      <c r="P26" s="8">
        <v>1904.2321186510001</v>
      </c>
      <c r="Q26" s="37">
        <v>6.2939893027579756E-3</v>
      </c>
      <c r="R26" s="37">
        <v>5.471129354594395E-4</v>
      </c>
      <c r="S26" s="59" t="s">
        <v>3720</v>
      </c>
    </row>
    <row r="27" spans="1:19" ht="15" x14ac:dyDescent="0.25">
      <c r="A27" s="59" t="s">
        <v>3721</v>
      </c>
      <c r="B27" s="39" t="s">
        <v>2242</v>
      </c>
      <c r="C27" s="3" t="s">
        <v>2231</v>
      </c>
      <c r="D27" s="3" t="s">
        <v>2246</v>
      </c>
      <c r="E27" s="74" t="s">
        <v>3721</v>
      </c>
      <c r="F27" s="3" t="s">
        <v>2233</v>
      </c>
      <c r="G27" s="3" t="s">
        <v>2244</v>
      </c>
      <c r="H27" s="3" t="s">
        <v>1806</v>
      </c>
      <c r="I27" s="8">
        <v>6.1200000000058639</v>
      </c>
      <c r="J27" s="3" t="s">
        <v>875</v>
      </c>
      <c r="K27" s="3" t="s">
        <v>73</v>
      </c>
      <c r="L27" s="37">
        <v>1.5469999999999999E-2</v>
      </c>
      <c r="M27" s="37">
        <v>2.3700000000024379E-2</v>
      </c>
      <c r="N27" s="8">
        <v>48868.710927</v>
      </c>
      <c r="O27" s="8">
        <v>120.28</v>
      </c>
      <c r="P27" s="8">
        <v>58.779285389999998</v>
      </c>
      <c r="Q27" s="37">
        <v>1.9428103845370661E-4</v>
      </c>
      <c r="R27" s="37">
        <v>1.6888123595306818E-5</v>
      </c>
      <c r="S27" s="59" t="s">
        <v>3720</v>
      </c>
    </row>
    <row r="28" spans="1:19" ht="15" x14ac:dyDescent="0.25">
      <c r="A28" s="59" t="s">
        <v>3721</v>
      </c>
      <c r="B28" s="39" t="s">
        <v>2242</v>
      </c>
      <c r="C28" s="3" t="s">
        <v>2231</v>
      </c>
      <c r="D28" s="3" t="s">
        <v>1068</v>
      </c>
      <c r="E28" s="74" t="s">
        <v>3721</v>
      </c>
      <c r="F28" s="3" t="s">
        <v>2233</v>
      </c>
      <c r="G28" s="3" t="s">
        <v>2244</v>
      </c>
      <c r="H28" s="3" t="s">
        <v>1806</v>
      </c>
      <c r="I28" s="8">
        <v>6.6399999999855472</v>
      </c>
      <c r="J28" s="3" t="s">
        <v>875</v>
      </c>
      <c r="K28" s="3" t="s">
        <v>73</v>
      </c>
      <c r="L28" s="37">
        <v>1.5879999999999998E-2</v>
      </c>
      <c r="M28" s="37">
        <v>1.9199999999831564E-2</v>
      </c>
      <c r="N28" s="8">
        <v>11186.614315000001</v>
      </c>
      <c r="O28" s="8">
        <v>119.06</v>
      </c>
      <c r="P28" s="8">
        <v>13.318782895</v>
      </c>
      <c r="Q28" s="37">
        <v>4.4022089663245307E-5</v>
      </c>
      <c r="R28" s="37">
        <v>3.826675506131368E-6</v>
      </c>
      <c r="S28" s="59" t="s">
        <v>3720</v>
      </c>
    </row>
    <row r="29" spans="1:19" ht="15" x14ac:dyDescent="0.25">
      <c r="A29" s="59" t="s">
        <v>3721</v>
      </c>
      <c r="B29" s="39" t="s">
        <v>2242</v>
      </c>
      <c r="C29" s="3" t="s">
        <v>2231</v>
      </c>
      <c r="D29" s="3" t="s">
        <v>2247</v>
      </c>
      <c r="E29" s="74" t="s">
        <v>3721</v>
      </c>
      <c r="F29" s="3" t="s">
        <v>2233</v>
      </c>
      <c r="G29" s="3" t="s">
        <v>2244</v>
      </c>
      <c r="H29" s="3" t="s">
        <v>1806</v>
      </c>
      <c r="I29" s="8">
        <v>5.2899999999998242</v>
      </c>
      <c r="J29" s="3" t="s">
        <v>875</v>
      </c>
      <c r="K29" s="3" t="s">
        <v>73</v>
      </c>
      <c r="L29" s="37">
        <v>1.959E-2</v>
      </c>
      <c r="M29" s="37">
        <v>4.2299999999999241E-2</v>
      </c>
      <c r="N29" s="8">
        <v>2452839.361362</v>
      </c>
      <c r="O29" s="8">
        <v>104.2</v>
      </c>
      <c r="P29" s="8">
        <v>2555.8586144820001</v>
      </c>
      <c r="Q29" s="37">
        <v>8.4477867069628013E-3</v>
      </c>
      <c r="R29" s="37">
        <v>7.3433448343427808E-4</v>
      </c>
      <c r="S29" s="59" t="s">
        <v>3720</v>
      </c>
    </row>
    <row r="30" spans="1:19" ht="15" x14ac:dyDescent="0.25">
      <c r="A30" s="59" t="s">
        <v>3721</v>
      </c>
      <c r="B30" s="39" t="s">
        <v>2242</v>
      </c>
      <c r="C30" s="3" t="s">
        <v>2231</v>
      </c>
      <c r="D30" s="3" t="s">
        <v>2248</v>
      </c>
      <c r="E30" s="74" t="s">
        <v>3721</v>
      </c>
      <c r="F30" s="3" t="s">
        <v>2233</v>
      </c>
      <c r="G30" s="3" t="s">
        <v>2249</v>
      </c>
      <c r="H30" s="3" t="s">
        <v>1806</v>
      </c>
      <c r="I30" s="8">
        <v>6.4900000000003129</v>
      </c>
      <c r="J30" s="3" t="s">
        <v>875</v>
      </c>
      <c r="K30" s="3" t="s">
        <v>73</v>
      </c>
      <c r="L30" s="37">
        <v>4.1439999999999998E-2</v>
      </c>
      <c r="M30" s="37">
        <v>3.159999999999568E-2</v>
      </c>
      <c r="N30" s="8">
        <v>529362.71989900002</v>
      </c>
      <c r="O30" s="8">
        <v>112.02</v>
      </c>
      <c r="P30" s="8">
        <v>592.99211877799996</v>
      </c>
      <c r="Q30" s="37">
        <v>1.9599953260175827E-3</v>
      </c>
      <c r="R30" s="37">
        <v>1.7037505860303424E-4</v>
      </c>
      <c r="S30" s="59" t="s">
        <v>3720</v>
      </c>
    </row>
    <row r="31" spans="1:19" ht="15" x14ac:dyDescent="0.25">
      <c r="A31" s="59" t="s">
        <v>3721</v>
      </c>
      <c r="B31" s="39" t="s">
        <v>2250</v>
      </c>
      <c r="C31" s="3" t="s">
        <v>2231</v>
      </c>
      <c r="D31" s="3" t="s">
        <v>2243</v>
      </c>
      <c r="E31" s="74" t="s">
        <v>3721</v>
      </c>
      <c r="F31" s="3" t="s">
        <v>2233</v>
      </c>
      <c r="G31" s="3" t="s">
        <v>2244</v>
      </c>
      <c r="H31" s="3" t="s">
        <v>1806</v>
      </c>
      <c r="I31" s="8">
        <v>0</v>
      </c>
      <c r="J31" s="3" t="s">
        <v>875</v>
      </c>
      <c r="K31" s="3" t="s">
        <v>73</v>
      </c>
      <c r="L31" s="37">
        <v>5.8599999999999999E-2</v>
      </c>
      <c r="M31" s="37">
        <v>0</v>
      </c>
      <c r="N31" s="8">
        <v>297074.34649299999</v>
      </c>
      <c r="O31" s="8">
        <v>222.57</v>
      </c>
      <c r="P31" s="8">
        <v>-0.79826162700000003</v>
      </c>
      <c r="Q31" s="37">
        <v>-2.6384651807572006E-6</v>
      </c>
      <c r="R31" s="37">
        <v>-2.2935190396956118E-7</v>
      </c>
      <c r="S31" s="59" t="s">
        <v>3720</v>
      </c>
    </row>
    <row r="32" spans="1:19" ht="15" x14ac:dyDescent="0.25">
      <c r="A32" s="59" t="s">
        <v>3721</v>
      </c>
      <c r="B32" s="39" t="s">
        <v>2250</v>
      </c>
      <c r="C32" s="3" t="s">
        <v>2231</v>
      </c>
      <c r="D32" s="3" t="s">
        <v>2245</v>
      </c>
      <c r="E32" s="74" t="s">
        <v>3721</v>
      </c>
      <c r="F32" s="3" t="s">
        <v>2233</v>
      </c>
      <c r="G32" s="3" t="s">
        <v>2244</v>
      </c>
      <c r="H32" s="3" t="s">
        <v>1806</v>
      </c>
      <c r="I32" s="8">
        <v>0</v>
      </c>
      <c r="J32" s="3" t="s">
        <v>875</v>
      </c>
      <c r="K32" s="3" t="s">
        <v>73</v>
      </c>
      <c r="L32" s="37">
        <v>3.9320000000000001E-2</v>
      </c>
      <c r="M32" s="37">
        <v>0</v>
      </c>
      <c r="N32" s="8">
        <v>1594591.4884510001</v>
      </c>
      <c r="O32" s="8">
        <v>219.19</v>
      </c>
      <c r="P32" s="8">
        <v>-3.0527087700000002</v>
      </c>
      <c r="Q32" s="37">
        <v>-1.0090007491537786E-5</v>
      </c>
      <c r="R32" s="37">
        <v>-8.7708659038934017E-7</v>
      </c>
      <c r="S32" s="59" t="s">
        <v>3720</v>
      </c>
    </row>
    <row r="33" spans="1:19" ht="15" x14ac:dyDescent="0.25">
      <c r="A33" s="59" t="s">
        <v>3721</v>
      </c>
      <c r="B33" s="39" t="s">
        <v>2250</v>
      </c>
      <c r="C33" s="3" t="s">
        <v>2231</v>
      </c>
      <c r="D33" s="3" t="s">
        <v>2246</v>
      </c>
      <c r="E33" s="74" t="s">
        <v>3721</v>
      </c>
      <c r="F33" s="3" t="s">
        <v>2233</v>
      </c>
      <c r="G33" s="3" t="s">
        <v>2244</v>
      </c>
      <c r="H33" s="3" t="s">
        <v>1806</v>
      </c>
      <c r="I33" s="8">
        <v>0</v>
      </c>
      <c r="J33" s="3" t="s">
        <v>875</v>
      </c>
      <c r="K33" s="3" t="s">
        <v>73</v>
      </c>
      <c r="L33" s="37">
        <v>3.0939999999999999E-2</v>
      </c>
      <c r="M33" s="37">
        <v>0</v>
      </c>
      <c r="N33" s="8">
        <v>48751.638205000003</v>
      </c>
      <c r="O33" s="8">
        <v>220.28</v>
      </c>
      <c r="P33" s="8">
        <v>-0.117072722</v>
      </c>
      <c r="Q33" s="37">
        <v>-3.8695621857001459E-7</v>
      </c>
      <c r="R33" s="37">
        <v>-3.3636655935108768E-8</v>
      </c>
      <c r="S33" s="59" t="s">
        <v>3720</v>
      </c>
    </row>
    <row r="34" spans="1:19" ht="15" x14ac:dyDescent="0.25">
      <c r="A34" s="59" t="s">
        <v>3721</v>
      </c>
      <c r="B34" s="39" t="s">
        <v>2250</v>
      </c>
      <c r="C34" s="3" t="s">
        <v>2231</v>
      </c>
      <c r="D34" s="3" t="s">
        <v>1068</v>
      </c>
      <c r="E34" s="74" t="s">
        <v>3721</v>
      </c>
      <c r="F34" s="3" t="s">
        <v>2233</v>
      </c>
      <c r="G34" s="3" t="s">
        <v>2244</v>
      </c>
      <c r="H34" s="3" t="s">
        <v>1806</v>
      </c>
      <c r="I34" s="8">
        <v>0</v>
      </c>
      <c r="J34" s="3" t="s">
        <v>875</v>
      </c>
      <c r="K34" s="3" t="s">
        <v>73</v>
      </c>
      <c r="L34" s="37">
        <v>3.1759999999999997E-2</v>
      </c>
      <c r="M34" s="37">
        <v>0</v>
      </c>
      <c r="N34" s="8">
        <v>11172.388607000001</v>
      </c>
      <c r="O34" s="8">
        <v>219.06</v>
      </c>
      <c r="P34" s="8">
        <v>-1.4225707999999998E-2</v>
      </c>
      <c r="Q34" s="37">
        <v>-4.701971629361453E-8</v>
      </c>
      <c r="R34" s="37">
        <v>-4.0872479707896793E-9</v>
      </c>
      <c r="S34" s="59" t="s">
        <v>3720</v>
      </c>
    </row>
    <row r="35" spans="1:19" ht="15" x14ac:dyDescent="0.25">
      <c r="A35" s="59" t="s">
        <v>3721</v>
      </c>
      <c r="B35" s="39" t="s">
        <v>2250</v>
      </c>
      <c r="C35" s="3" t="s">
        <v>2231</v>
      </c>
      <c r="D35" s="3" t="s">
        <v>2251</v>
      </c>
      <c r="E35" s="74" t="s">
        <v>3721</v>
      </c>
      <c r="F35" s="3" t="s">
        <v>2233</v>
      </c>
      <c r="G35" s="3" t="s">
        <v>2244</v>
      </c>
      <c r="H35" s="3" t="s">
        <v>1806</v>
      </c>
      <c r="I35" s="8">
        <v>5.5157336633113436</v>
      </c>
      <c r="J35" s="3" t="s">
        <v>875</v>
      </c>
      <c r="K35" s="3" t="s">
        <v>73</v>
      </c>
      <c r="L35" s="37">
        <v>4.5780000000000001E-2</v>
      </c>
      <c r="M35" s="37">
        <v>4.3044745466862024E-2</v>
      </c>
      <c r="N35" s="8">
        <v>1092503.8325819999</v>
      </c>
      <c r="O35" s="8">
        <v>101.03108285170748</v>
      </c>
      <c r="P35" s="8">
        <v>1103.7684522539998</v>
      </c>
      <c r="Q35" s="37">
        <v>3.6482458011105738E-3</v>
      </c>
      <c r="R35" s="37">
        <v>3.1712835429328554E-4</v>
      </c>
      <c r="S35" s="59" t="s">
        <v>3720</v>
      </c>
    </row>
    <row r="36" spans="1:19" ht="15" x14ac:dyDescent="0.25">
      <c r="A36" s="59" t="s">
        <v>3721</v>
      </c>
      <c r="B36" s="39" t="s">
        <v>2250</v>
      </c>
      <c r="C36" s="3" t="s">
        <v>2231</v>
      </c>
      <c r="D36" s="3" t="s">
        <v>2247</v>
      </c>
      <c r="E36" s="74" t="s">
        <v>3721</v>
      </c>
      <c r="F36" s="3" t="s">
        <v>2233</v>
      </c>
      <c r="G36" s="3" t="s">
        <v>2244</v>
      </c>
      <c r="H36" s="3" t="s">
        <v>1806</v>
      </c>
      <c r="I36" s="8">
        <v>0</v>
      </c>
      <c r="J36" s="3" t="s">
        <v>875</v>
      </c>
      <c r="K36" s="3" t="s">
        <v>73</v>
      </c>
      <c r="L36" s="37">
        <v>3.918E-2</v>
      </c>
      <c r="M36" s="37">
        <v>0</v>
      </c>
      <c r="N36" s="8">
        <v>2448311.5912850001</v>
      </c>
      <c r="O36" s="8">
        <v>204.2</v>
      </c>
      <c r="P36" s="8">
        <v>-4.5277700770000004</v>
      </c>
      <c r="Q36" s="37">
        <v>-1.4965474088407922E-5</v>
      </c>
      <c r="R36" s="37">
        <v>-1.3008926557061682E-6</v>
      </c>
      <c r="S36" s="59" t="s">
        <v>3720</v>
      </c>
    </row>
    <row r="37" spans="1:19" ht="15" x14ac:dyDescent="0.25">
      <c r="A37" s="59" t="s">
        <v>3721</v>
      </c>
      <c r="B37" s="39" t="s">
        <v>2250</v>
      </c>
      <c r="C37" s="3" t="s">
        <v>2231</v>
      </c>
      <c r="D37" s="3" t="s">
        <v>2248</v>
      </c>
      <c r="E37" s="74" t="s">
        <v>3721</v>
      </c>
      <c r="F37" s="3" t="s">
        <v>2233</v>
      </c>
      <c r="G37" s="3" t="s">
        <v>2249</v>
      </c>
      <c r="H37" s="3" t="s">
        <v>1806</v>
      </c>
      <c r="I37" s="8">
        <v>0</v>
      </c>
      <c r="J37" s="3" t="s">
        <v>875</v>
      </c>
      <c r="K37" s="3" t="s">
        <v>73</v>
      </c>
      <c r="L37" s="37">
        <v>8.2879999999999995E-2</v>
      </c>
      <c r="M37" s="37">
        <v>0</v>
      </c>
      <c r="N37" s="8">
        <v>528367.71608400007</v>
      </c>
      <c r="O37" s="8">
        <v>212.01999999999998</v>
      </c>
      <c r="P37" s="8">
        <v>-0.99500381500000001</v>
      </c>
      <c r="Q37" s="37">
        <v>-3.2887499934881361E-6</v>
      </c>
      <c r="R37" s="37">
        <v>-2.8587872911399138E-7</v>
      </c>
      <c r="S37" s="59" t="s">
        <v>3720</v>
      </c>
    </row>
    <row r="38" spans="1:19" ht="15" x14ac:dyDescent="0.25">
      <c r="A38" s="59" t="s">
        <v>3721</v>
      </c>
      <c r="B38" s="39" t="s">
        <v>2250</v>
      </c>
      <c r="C38" s="3" t="s">
        <v>2231</v>
      </c>
      <c r="D38" s="3" t="s">
        <v>2252</v>
      </c>
      <c r="E38" s="74" t="s">
        <v>3721</v>
      </c>
      <c r="F38" s="3" t="s">
        <v>2233</v>
      </c>
      <c r="G38" s="3" t="s">
        <v>2249</v>
      </c>
      <c r="H38" s="3" t="s">
        <v>1806</v>
      </c>
      <c r="I38" s="8">
        <v>7.1277745786176192</v>
      </c>
      <c r="J38" s="3" t="s">
        <v>875</v>
      </c>
      <c r="K38" s="3" t="s">
        <v>73</v>
      </c>
      <c r="L38" s="37">
        <v>2.8219999999999999E-2</v>
      </c>
      <c r="M38" s="37">
        <v>7.4080803204612201E-3</v>
      </c>
      <c r="N38" s="8">
        <v>308229.548885</v>
      </c>
      <c r="O38" s="8">
        <v>127.53829742445264</v>
      </c>
      <c r="P38" s="8">
        <v>393.11071880699996</v>
      </c>
      <c r="Q38" s="37">
        <v>1.2993345899047007E-3</v>
      </c>
      <c r="R38" s="37">
        <v>1.1294629326987331E-4</v>
      </c>
      <c r="S38" s="59" t="s">
        <v>3720</v>
      </c>
    </row>
    <row r="39" spans="1:19" ht="15" x14ac:dyDescent="0.25">
      <c r="A39" s="59" t="s">
        <v>3721</v>
      </c>
      <c r="B39" s="39" t="s">
        <v>2250</v>
      </c>
      <c r="C39" s="3" t="s">
        <v>2231</v>
      </c>
      <c r="D39" s="3" t="s">
        <v>2253</v>
      </c>
      <c r="E39" s="74" t="s">
        <v>3721</v>
      </c>
      <c r="F39" s="3" t="s">
        <v>2233</v>
      </c>
      <c r="G39" s="3" t="s">
        <v>2254</v>
      </c>
      <c r="H39" s="3" t="s">
        <v>1806</v>
      </c>
      <c r="I39" s="8">
        <v>6.7101573534247594</v>
      </c>
      <c r="J39" s="3" t="s">
        <v>875</v>
      </c>
      <c r="K39" s="3" t="s">
        <v>73</v>
      </c>
      <c r="L39" s="37">
        <v>1.89E-2</v>
      </c>
      <c r="M39" s="37">
        <v>1.7626682003030279E-2</v>
      </c>
      <c r="N39" s="8">
        <v>1157693.7436170001</v>
      </c>
      <c r="O39" s="8">
        <v>121.72000617195937</v>
      </c>
      <c r="P39" s="8">
        <v>1409.1448961830001</v>
      </c>
      <c r="Q39" s="37">
        <v>4.6575954768029526E-3</v>
      </c>
      <c r="R39" s="37">
        <v>4.0486734421039722E-4</v>
      </c>
      <c r="S39" s="59" t="s">
        <v>3720</v>
      </c>
    </row>
    <row r="40" spans="1:19" ht="15" x14ac:dyDescent="0.25">
      <c r="A40" s="59" t="s">
        <v>3721</v>
      </c>
      <c r="B40" s="39" t="s">
        <v>2250</v>
      </c>
      <c r="C40" s="3" t="s">
        <v>2231</v>
      </c>
      <c r="D40" s="3" t="s">
        <v>2255</v>
      </c>
      <c r="E40" s="74" t="s">
        <v>3721</v>
      </c>
      <c r="F40" s="3" t="s">
        <v>2233</v>
      </c>
      <c r="G40" s="3" t="s">
        <v>2249</v>
      </c>
      <c r="H40" s="3" t="s">
        <v>1806</v>
      </c>
      <c r="I40" s="8">
        <v>6.8186426635010529</v>
      </c>
      <c r="J40" s="3" t="s">
        <v>875</v>
      </c>
      <c r="K40" s="3" t="s">
        <v>73</v>
      </c>
      <c r="L40" s="37">
        <v>1.575E-2</v>
      </c>
      <c r="M40" s="37">
        <v>2.0526016828482499E-2</v>
      </c>
      <c r="N40" s="8">
        <v>33601.582611999998</v>
      </c>
      <c r="O40" s="8">
        <v>124.10791180147287</v>
      </c>
      <c r="P40" s="8">
        <v>41.702222511999999</v>
      </c>
      <c r="Q40" s="37">
        <v>1.3783684237912274E-4</v>
      </c>
      <c r="R40" s="37">
        <v>1.1981640867336212E-5</v>
      </c>
      <c r="S40" s="59" t="s">
        <v>3720</v>
      </c>
    </row>
    <row r="41" spans="1:19" ht="15" x14ac:dyDescent="0.25">
      <c r="A41" s="59" t="s">
        <v>3721</v>
      </c>
      <c r="B41" s="39" t="s">
        <v>2250</v>
      </c>
      <c r="C41" s="3" t="s">
        <v>2231</v>
      </c>
      <c r="D41" s="3" t="s">
        <v>2256</v>
      </c>
      <c r="E41" s="74" t="s">
        <v>3721</v>
      </c>
      <c r="F41" s="3" t="s">
        <v>2233</v>
      </c>
      <c r="G41" s="3" t="s">
        <v>2254</v>
      </c>
      <c r="H41" s="3" t="s">
        <v>1806</v>
      </c>
      <c r="I41" s="8">
        <v>6.7030244386538795</v>
      </c>
      <c r="J41" s="3" t="s">
        <v>875</v>
      </c>
      <c r="K41" s="3" t="s">
        <v>73</v>
      </c>
      <c r="L41" s="37">
        <v>1.6289999999999999E-2</v>
      </c>
      <c r="M41" s="37">
        <v>2.1040883888129261E-2</v>
      </c>
      <c r="N41" s="8">
        <v>25049.176246999999</v>
      </c>
      <c r="O41" s="8">
        <v>122.4333442888087</v>
      </c>
      <c r="P41" s="8">
        <v>30.668544195999996</v>
      </c>
      <c r="Q41" s="37">
        <v>1.0136762593707804E-4</v>
      </c>
      <c r="R41" s="37">
        <v>8.8115083644465766E-6</v>
      </c>
      <c r="S41" s="59" t="s">
        <v>3720</v>
      </c>
    </row>
    <row r="42" spans="1:19" ht="15" x14ac:dyDescent="0.25">
      <c r="A42" s="59" t="s">
        <v>3721</v>
      </c>
      <c r="B42" s="39" t="s">
        <v>2250</v>
      </c>
      <c r="C42" s="3" t="s">
        <v>2231</v>
      </c>
      <c r="D42" s="3" t="s">
        <v>2257</v>
      </c>
      <c r="E42" s="74" t="s">
        <v>3721</v>
      </c>
      <c r="F42" s="3" t="s">
        <v>2233</v>
      </c>
      <c r="G42" s="3" t="s">
        <v>2254</v>
      </c>
      <c r="H42" s="3" t="s">
        <v>1806</v>
      </c>
      <c r="I42" s="8">
        <v>6.1277867338714813</v>
      </c>
      <c r="J42" s="3" t="s">
        <v>875</v>
      </c>
      <c r="K42" s="3" t="s">
        <v>73</v>
      </c>
      <c r="L42" s="37">
        <v>4.4069999999999998E-2</v>
      </c>
      <c r="M42" s="37">
        <v>3.8548985172228503E-2</v>
      </c>
      <c r="N42" s="8">
        <v>1150464.322801</v>
      </c>
      <c r="O42" s="8">
        <v>103.17416133940525</v>
      </c>
      <c r="P42" s="8">
        <v>1186.981916559</v>
      </c>
      <c r="Q42" s="37">
        <v>3.9232882442304471E-3</v>
      </c>
      <c r="R42" s="37">
        <v>3.4103676455469334E-4</v>
      </c>
      <c r="S42" s="59" t="s">
        <v>3720</v>
      </c>
    </row>
    <row r="43" spans="1:19" ht="15" x14ac:dyDescent="0.25">
      <c r="A43" s="59" t="s">
        <v>3721</v>
      </c>
      <c r="B43" s="39" t="s">
        <v>2250</v>
      </c>
      <c r="C43" s="3" t="s">
        <v>2231</v>
      </c>
      <c r="D43" s="3" t="s">
        <v>2258</v>
      </c>
      <c r="E43" s="74" t="s">
        <v>3721</v>
      </c>
      <c r="F43" s="3" t="s">
        <v>2233</v>
      </c>
      <c r="G43" s="3" t="s">
        <v>2254</v>
      </c>
      <c r="H43" s="3" t="s">
        <v>1806</v>
      </c>
      <c r="I43" s="8">
        <v>5.3707719896608257</v>
      </c>
      <c r="J43" s="3" t="s">
        <v>875</v>
      </c>
      <c r="K43" s="3" t="s">
        <v>73</v>
      </c>
      <c r="L43" s="37">
        <v>1.6410000000000001E-2</v>
      </c>
      <c r="M43" s="37">
        <v>6.0922189733466227E-2</v>
      </c>
      <c r="N43" s="8">
        <v>2203984.0483479998</v>
      </c>
      <c r="O43" s="8">
        <v>94.800112014744315</v>
      </c>
      <c r="P43" s="8">
        <v>2089.379346621</v>
      </c>
      <c r="Q43" s="37">
        <v>6.9059497149707508E-3</v>
      </c>
      <c r="R43" s="37">
        <v>6.0030836389208533E-4</v>
      </c>
      <c r="S43" s="59" t="s">
        <v>3720</v>
      </c>
    </row>
    <row r="44" spans="1:19" ht="15" x14ac:dyDescent="0.25">
      <c r="A44" s="59" t="s">
        <v>3721</v>
      </c>
      <c r="B44" s="39" t="s">
        <v>2250</v>
      </c>
      <c r="C44" s="3" t="s">
        <v>2231</v>
      </c>
      <c r="D44" s="3" t="s">
        <v>2259</v>
      </c>
      <c r="E44" s="74" t="s">
        <v>3721</v>
      </c>
      <c r="F44" s="3" t="s">
        <v>2233</v>
      </c>
      <c r="G44" s="3" t="s">
        <v>2254</v>
      </c>
      <c r="H44" s="3" t="s">
        <v>1806</v>
      </c>
      <c r="I44" s="8">
        <v>6.7799307181198349</v>
      </c>
      <c r="J44" s="3" t="s">
        <v>875</v>
      </c>
      <c r="K44" s="3" t="s">
        <v>73</v>
      </c>
      <c r="L44" s="37">
        <v>3.9109999999999999E-2</v>
      </c>
      <c r="M44" s="37">
        <v>3.8656621228871202E-2</v>
      </c>
      <c r="N44" s="8">
        <v>684429.39768500009</v>
      </c>
      <c r="O44" s="8">
        <v>113.60262976705864</v>
      </c>
      <c r="P44" s="8">
        <v>777.52979466900001</v>
      </c>
      <c r="Q44" s="37">
        <v>2.5699410078689052E-3</v>
      </c>
      <c r="R44" s="37">
        <v>2.2339535406528706E-4</v>
      </c>
      <c r="S44" s="59" t="s">
        <v>3720</v>
      </c>
    </row>
    <row r="45" spans="1:19" ht="15" x14ac:dyDescent="0.25">
      <c r="A45" s="59" t="s">
        <v>3721</v>
      </c>
      <c r="B45" s="39" t="s">
        <v>2250</v>
      </c>
      <c r="C45" s="3" t="s">
        <v>2231</v>
      </c>
      <c r="D45" s="3" t="s">
        <v>2260</v>
      </c>
      <c r="E45" s="74" t="s">
        <v>3721</v>
      </c>
      <c r="F45" s="3" t="s">
        <v>2233</v>
      </c>
      <c r="G45" s="3" t="s">
        <v>2261</v>
      </c>
      <c r="H45" s="3" t="s">
        <v>1806</v>
      </c>
      <c r="I45" s="8">
        <v>6.0749042919900695</v>
      </c>
      <c r="J45" s="3" t="s">
        <v>875</v>
      </c>
      <c r="K45" s="3" t="s">
        <v>73</v>
      </c>
      <c r="L45" s="37">
        <v>3.2439999999999997E-2</v>
      </c>
      <c r="M45" s="37">
        <v>1.1108968309888476E-2</v>
      </c>
      <c r="N45" s="8">
        <v>238081.76332</v>
      </c>
      <c r="O45" s="8">
        <v>128.43948200979747</v>
      </c>
      <c r="P45" s="8">
        <v>305.79098356799994</v>
      </c>
      <c r="Q45" s="37">
        <v>1.0107198385143786E-3</v>
      </c>
      <c r="R45" s="37">
        <v>8.7858093043529924E-5</v>
      </c>
      <c r="S45" s="59" t="s">
        <v>3720</v>
      </c>
    </row>
    <row r="46" spans="1:19" ht="15" x14ac:dyDescent="0.25">
      <c r="A46" s="59" t="s">
        <v>3721</v>
      </c>
      <c r="B46" s="39" t="s">
        <v>2250</v>
      </c>
      <c r="C46" s="3" t="s">
        <v>2231</v>
      </c>
      <c r="D46" s="3" t="s">
        <v>2262</v>
      </c>
      <c r="E46" s="74" t="s">
        <v>3721</v>
      </c>
      <c r="F46" s="3" t="s">
        <v>2233</v>
      </c>
      <c r="G46" s="3" t="s">
        <v>2261</v>
      </c>
      <c r="H46" s="3" t="s">
        <v>1806</v>
      </c>
      <c r="I46" s="8">
        <v>5.6290398124859076</v>
      </c>
      <c r="J46" s="3" t="s">
        <v>875</v>
      </c>
      <c r="K46" s="3" t="s">
        <v>73</v>
      </c>
      <c r="L46" s="37">
        <v>2.4490000000000001E-2</v>
      </c>
      <c r="M46" s="37">
        <v>2.9046646719231132E-2</v>
      </c>
      <c r="N46" s="8">
        <v>2029187.6931709999</v>
      </c>
      <c r="O46" s="8">
        <v>114.97764888550348</v>
      </c>
      <c r="P46" s="8">
        <v>2333.1123010820002</v>
      </c>
      <c r="Q46" s="37">
        <v>7.7115514024340883E-3</v>
      </c>
      <c r="R46" s="37">
        <v>6.7033630369903879E-4</v>
      </c>
      <c r="S46" s="59" t="s">
        <v>3720</v>
      </c>
    </row>
    <row r="47" spans="1:19" ht="15" x14ac:dyDescent="0.25">
      <c r="A47" s="59" t="s">
        <v>3721</v>
      </c>
      <c r="B47" s="39" t="s">
        <v>2250</v>
      </c>
      <c r="C47" s="3" t="s">
        <v>2231</v>
      </c>
      <c r="D47" s="3" t="s">
        <v>2263</v>
      </c>
      <c r="E47" s="74" t="s">
        <v>3721</v>
      </c>
      <c r="F47" s="3" t="s">
        <v>2233</v>
      </c>
      <c r="G47" s="3" t="s">
        <v>2261</v>
      </c>
      <c r="H47" s="3" t="s">
        <v>1806</v>
      </c>
      <c r="I47" s="8">
        <v>6.0076945034098754</v>
      </c>
      <c r="J47" s="3" t="s">
        <v>875</v>
      </c>
      <c r="K47" s="3" t="s">
        <v>73</v>
      </c>
      <c r="L47" s="37">
        <v>1.9949999999999999E-2</v>
      </c>
      <c r="M47" s="37">
        <v>1.9625135377817779E-2</v>
      </c>
      <c r="N47" s="8">
        <v>66221.273209999999</v>
      </c>
      <c r="O47" s="8">
        <v>123.89791078890072</v>
      </c>
      <c r="P47" s="8">
        <v>82.046774004999989</v>
      </c>
      <c r="Q47" s="37">
        <v>2.7118622401931826E-4</v>
      </c>
      <c r="R47" s="37">
        <v>2.3573203566513221E-5</v>
      </c>
      <c r="S47" s="59" t="s">
        <v>3720</v>
      </c>
    </row>
    <row r="48" spans="1:19" ht="15" x14ac:dyDescent="0.25">
      <c r="A48" s="59" t="s">
        <v>3721</v>
      </c>
      <c r="B48" s="39" t="s">
        <v>2250</v>
      </c>
      <c r="C48" s="3" t="s">
        <v>2231</v>
      </c>
      <c r="D48" s="3" t="s">
        <v>2264</v>
      </c>
      <c r="E48" s="74" t="s">
        <v>3721</v>
      </c>
      <c r="F48" s="3" t="s">
        <v>2233</v>
      </c>
      <c r="G48" s="3" t="s">
        <v>2249</v>
      </c>
      <c r="H48" s="3" t="s">
        <v>1806</v>
      </c>
      <c r="I48" s="8">
        <v>6.1308199521011364</v>
      </c>
      <c r="J48" s="3" t="s">
        <v>875</v>
      </c>
      <c r="K48" s="3" t="s">
        <v>73</v>
      </c>
      <c r="L48" s="37">
        <v>1.9820000000000001E-2</v>
      </c>
      <c r="M48" s="37">
        <v>2.3942254388142511E-2</v>
      </c>
      <c r="N48" s="8">
        <v>56476.152970000003</v>
      </c>
      <c r="O48" s="8">
        <v>120.23291724751483</v>
      </c>
      <c r="P48" s="8">
        <v>67.902926265000005</v>
      </c>
      <c r="Q48" s="37">
        <v>2.2443707747175237E-4</v>
      </c>
      <c r="R48" s="37">
        <v>1.9509475211167172E-5</v>
      </c>
      <c r="S48" s="59" t="s">
        <v>3720</v>
      </c>
    </row>
    <row r="49" spans="1:19" ht="15" x14ac:dyDescent="0.25">
      <c r="A49" s="59" t="s">
        <v>3721</v>
      </c>
      <c r="B49" s="39" t="s">
        <v>2250</v>
      </c>
      <c r="C49" s="3" t="s">
        <v>2231</v>
      </c>
      <c r="D49" s="3" t="s">
        <v>2265</v>
      </c>
      <c r="E49" s="74" t="s">
        <v>3721</v>
      </c>
      <c r="F49" s="3" t="s">
        <v>2233</v>
      </c>
      <c r="G49" s="3" t="s">
        <v>2261</v>
      </c>
      <c r="H49" s="3" t="s">
        <v>1806</v>
      </c>
      <c r="I49" s="8">
        <v>5.4256078018667653</v>
      </c>
      <c r="J49" s="3" t="s">
        <v>875</v>
      </c>
      <c r="K49" s="3" t="s">
        <v>73</v>
      </c>
      <c r="L49" s="37">
        <v>5.2350000000000001E-2</v>
      </c>
      <c r="M49" s="37">
        <v>4.1142524106405239E-2</v>
      </c>
      <c r="N49" s="8">
        <v>934688.58517899993</v>
      </c>
      <c r="O49" s="8">
        <v>106.50716283770088</v>
      </c>
      <c r="P49" s="8">
        <v>995.51029344200003</v>
      </c>
      <c r="Q49" s="37">
        <v>3.2904240382985368E-3</v>
      </c>
      <c r="R49" s="37">
        <v>2.8602424756441321E-4</v>
      </c>
      <c r="S49" s="59" t="s">
        <v>3720</v>
      </c>
    </row>
    <row r="50" spans="1:19" ht="15" x14ac:dyDescent="0.25">
      <c r="A50" s="59" t="s">
        <v>3721</v>
      </c>
      <c r="B50" s="39" t="s">
        <v>2250</v>
      </c>
      <c r="C50" s="3" t="s">
        <v>2231</v>
      </c>
      <c r="D50" s="3" t="s">
        <v>2266</v>
      </c>
      <c r="E50" s="74" t="s">
        <v>3721</v>
      </c>
      <c r="F50" s="3" t="s">
        <v>2233</v>
      </c>
      <c r="G50" s="3" t="s">
        <v>2261</v>
      </c>
      <c r="H50" s="3" t="s">
        <v>1806</v>
      </c>
      <c r="I50" s="8">
        <v>4.979504149449224</v>
      </c>
      <c r="J50" s="3" t="s">
        <v>875</v>
      </c>
      <c r="K50" s="3" t="s">
        <v>73</v>
      </c>
      <c r="L50" s="37">
        <v>3.057E-2</v>
      </c>
      <c r="M50" s="37">
        <v>5.971397330124173E-2</v>
      </c>
      <c r="N50" s="8">
        <v>1907948.506304</v>
      </c>
      <c r="O50" s="8">
        <v>95.642043992210773</v>
      </c>
      <c r="P50" s="8">
        <v>1824.800949748</v>
      </c>
      <c r="Q50" s="37">
        <v>6.0314483433421603E-3</v>
      </c>
      <c r="R50" s="37">
        <v>5.2429123239086542E-4</v>
      </c>
      <c r="S50" s="59" t="s">
        <v>3720</v>
      </c>
    </row>
    <row r="51" spans="1:19" ht="15" x14ac:dyDescent="0.25">
      <c r="A51" s="59" t="s">
        <v>3721</v>
      </c>
      <c r="B51" s="39" t="s">
        <v>2250</v>
      </c>
      <c r="C51" s="3" t="s">
        <v>2231</v>
      </c>
      <c r="D51" s="3" t="s">
        <v>2267</v>
      </c>
      <c r="E51" s="74" t="s">
        <v>3721</v>
      </c>
      <c r="F51" s="3" t="s">
        <v>2233</v>
      </c>
      <c r="G51" s="3" t="s">
        <v>2261</v>
      </c>
      <c r="H51" s="3" t="s">
        <v>1806</v>
      </c>
      <c r="I51" s="8">
        <v>6.0054839394561066</v>
      </c>
      <c r="J51" s="3" t="s">
        <v>875</v>
      </c>
      <c r="K51" s="3" t="s">
        <v>73</v>
      </c>
      <c r="L51" s="37">
        <v>4.5740000000000003E-2</v>
      </c>
      <c r="M51" s="37">
        <v>3.9836376798405689E-2</v>
      </c>
      <c r="N51" s="8">
        <v>157091.16188299999</v>
      </c>
      <c r="O51" s="8">
        <v>111.50170944337212</v>
      </c>
      <c r="P51" s="8">
        <v>175.15933088399998</v>
      </c>
      <c r="Q51" s="37">
        <v>5.7894777851092078E-4</v>
      </c>
      <c r="R51" s="37">
        <v>5.0325763731443596E-5</v>
      </c>
      <c r="S51" s="59" t="s">
        <v>3720</v>
      </c>
    </row>
    <row r="52" spans="1:19" ht="15" x14ac:dyDescent="0.25">
      <c r="A52" s="59" t="s">
        <v>3721</v>
      </c>
      <c r="B52" s="39" t="s">
        <v>2268</v>
      </c>
      <c r="C52" s="3" t="s">
        <v>2231</v>
      </c>
      <c r="D52" s="3" t="s">
        <v>2269</v>
      </c>
      <c r="E52" s="74" t="s">
        <v>3721</v>
      </c>
      <c r="F52" s="3" t="s">
        <v>2233</v>
      </c>
      <c r="G52" s="3" t="s">
        <v>534</v>
      </c>
      <c r="H52" s="3" t="s">
        <v>1806</v>
      </c>
      <c r="I52" s="8">
        <v>0</v>
      </c>
      <c r="J52" s="3" t="s">
        <v>875</v>
      </c>
      <c r="K52" s="3" t="s">
        <v>73</v>
      </c>
      <c r="L52" s="37">
        <v>0</v>
      </c>
      <c r="M52" s="37">
        <v>0</v>
      </c>
      <c r="N52" s="8">
        <v>257.33035599999999</v>
      </c>
      <c r="O52" s="8">
        <v>100</v>
      </c>
      <c r="P52" s="8">
        <v>0.25733035599999998</v>
      </c>
      <c r="Q52" s="37">
        <v>8.5054468521741265E-7</v>
      </c>
      <c r="R52" s="37">
        <v>7.3934666407013677E-8</v>
      </c>
      <c r="S52" s="59" t="s">
        <v>3720</v>
      </c>
    </row>
    <row r="53" spans="1:19" ht="15" x14ac:dyDescent="0.25">
      <c r="A53" s="59" t="s">
        <v>3721</v>
      </c>
      <c r="B53" s="39" t="s">
        <v>2268</v>
      </c>
      <c r="C53" s="3" t="s">
        <v>2231</v>
      </c>
      <c r="D53" s="3" t="s">
        <v>2270</v>
      </c>
      <c r="E53" s="74" t="s">
        <v>3721</v>
      </c>
      <c r="F53" s="3" t="s">
        <v>2233</v>
      </c>
      <c r="G53" s="3" t="s">
        <v>534</v>
      </c>
      <c r="H53" s="3" t="s">
        <v>1806</v>
      </c>
      <c r="I53" s="8">
        <v>0</v>
      </c>
      <c r="J53" s="3" t="s">
        <v>875</v>
      </c>
      <c r="K53" s="3" t="s">
        <v>73</v>
      </c>
      <c r="L53" s="37">
        <v>0</v>
      </c>
      <c r="M53" s="37">
        <v>0</v>
      </c>
      <c r="N53" s="8">
        <v>415.59387099999998</v>
      </c>
      <c r="O53" s="8">
        <v>100</v>
      </c>
      <c r="P53" s="8">
        <v>0.415593871</v>
      </c>
      <c r="Q53" s="37">
        <v>1.3736473367641904E-6</v>
      </c>
      <c r="R53" s="37">
        <v>1.1940602224630069E-7</v>
      </c>
      <c r="S53" s="59" t="s">
        <v>3720</v>
      </c>
    </row>
    <row r="54" spans="1:19" ht="15" x14ac:dyDescent="0.25">
      <c r="A54" s="59" t="s">
        <v>3721</v>
      </c>
      <c r="B54" s="39" t="s">
        <v>2268</v>
      </c>
      <c r="C54" s="3" t="s">
        <v>2231</v>
      </c>
      <c r="D54" s="3" t="s">
        <v>2271</v>
      </c>
      <c r="E54" s="74" t="s">
        <v>3721</v>
      </c>
      <c r="F54" s="3" t="s">
        <v>2233</v>
      </c>
      <c r="G54" s="3" t="s">
        <v>534</v>
      </c>
      <c r="H54" s="3" t="s">
        <v>1806</v>
      </c>
      <c r="I54" s="8">
        <v>0</v>
      </c>
      <c r="J54" s="3" t="s">
        <v>875</v>
      </c>
      <c r="K54" s="3" t="s">
        <v>73</v>
      </c>
      <c r="L54" s="37">
        <v>0</v>
      </c>
      <c r="M54" s="37">
        <v>0</v>
      </c>
      <c r="N54" s="8">
        <v>39.495835999999997</v>
      </c>
      <c r="O54" s="8">
        <v>100</v>
      </c>
      <c r="P54" s="8">
        <v>3.9495835999999999E-2</v>
      </c>
      <c r="Q54" s="37">
        <v>1.3054415312750181E-7</v>
      </c>
      <c r="R54" s="37">
        <v>1.13477146828574E-8</v>
      </c>
      <c r="S54" s="59" t="s">
        <v>3720</v>
      </c>
    </row>
    <row r="55" spans="1:19" ht="15" x14ac:dyDescent="0.25">
      <c r="A55" s="59" t="s">
        <v>3721</v>
      </c>
      <c r="B55" s="39" t="s">
        <v>2272</v>
      </c>
      <c r="C55" s="3" t="s">
        <v>2231</v>
      </c>
      <c r="D55" s="3" t="s">
        <v>2269</v>
      </c>
      <c r="E55" s="74" t="s">
        <v>3721</v>
      </c>
      <c r="F55" s="3" t="s">
        <v>2233</v>
      </c>
      <c r="G55" s="3" t="s">
        <v>534</v>
      </c>
      <c r="H55" s="3" t="s">
        <v>1806</v>
      </c>
      <c r="I55" s="8">
        <v>5.9174520864231708</v>
      </c>
      <c r="J55" s="3" t="s">
        <v>875</v>
      </c>
      <c r="K55" s="3" t="s">
        <v>73</v>
      </c>
      <c r="L55" s="37">
        <v>0</v>
      </c>
      <c r="M55" s="37">
        <v>5.7670083893106724E-2</v>
      </c>
      <c r="N55" s="8">
        <v>6360284.5550079998</v>
      </c>
      <c r="O55" s="8">
        <v>89.983409694407939</v>
      </c>
      <c r="P55" s="8">
        <v>5723.2009088630002</v>
      </c>
      <c r="Q55" s="37">
        <v>1.8916688225717494E-2</v>
      </c>
      <c r="R55" s="37">
        <v>1.6443569136363511E-3</v>
      </c>
      <c r="S55" s="59" t="s">
        <v>3720</v>
      </c>
    </row>
    <row r="56" spans="1:19" ht="15" x14ac:dyDescent="0.25">
      <c r="A56" s="59" t="s">
        <v>3721</v>
      </c>
      <c r="B56" s="39" t="s">
        <v>2272</v>
      </c>
      <c r="C56" s="3" t="s">
        <v>2231</v>
      </c>
      <c r="D56" s="3" t="s">
        <v>2270</v>
      </c>
      <c r="E56" s="74" t="s">
        <v>3721</v>
      </c>
      <c r="F56" s="3" t="s">
        <v>2233</v>
      </c>
      <c r="G56" s="3" t="s">
        <v>534</v>
      </c>
      <c r="H56" s="3" t="s">
        <v>1806</v>
      </c>
      <c r="I56" s="8">
        <v>5.6489752625347265</v>
      </c>
      <c r="J56" s="3" t="s">
        <v>875</v>
      </c>
      <c r="K56" s="3" t="s">
        <v>73</v>
      </c>
      <c r="L56" s="37">
        <v>0</v>
      </c>
      <c r="M56" s="37">
        <v>7.4851430654545706E-2</v>
      </c>
      <c r="N56" s="8">
        <v>5867571.7931510005</v>
      </c>
      <c r="O56" s="8">
        <v>92.29610956681195</v>
      </c>
      <c r="P56" s="8">
        <v>5415.5404911179994</v>
      </c>
      <c r="Q56" s="37">
        <v>1.7899789414273812E-2</v>
      </c>
      <c r="R56" s="37">
        <v>1.5559617056002688E-3</v>
      </c>
      <c r="S56" s="59" t="s">
        <v>3720</v>
      </c>
    </row>
    <row r="57" spans="1:19" ht="15" x14ac:dyDescent="0.25">
      <c r="A57" s="59" t="s">
        <v>3721</v>
      </c>
      <c r="B57" s="39" t="s">
        <v>2272</v>
      </c>
      <c r="C57" s="3" t="s">
        <v>2231</v>
      </c>
      <c r="D57" s="3" t="s">
        <v>2271</v>
      </c>
      <c r="E57" s="74" t="s">
        <v>3721</v>
      </c>
      <c r="F57" s="3" t="s">
        <v>2233</v>
      </c>
      <c r="G57" s="3" t="s">
        <v>534</v>
      </c>
      <c r="H57" s="3" t="s">
        <v>1806</v>
      </c>
      <c r="I57" s="8">
        <v>8.6565305572040341</v>
      </c>
      <c r="J57" s="3" t="s">
        <v>875</v>
      </c>
      <c r="K57" s="3" t="s">
        <v>73</v>
      </c>
      <c r="L57" s="37">
        <v>0</v>
      </c>
      <c r="M57" s="37">
        <v>1.7754413773176284E-2</v>
      </c>
      <c r="N57" s="8">
        <v>1864475.4061189999</v>
      </c>
      <c r="O57" s="8">
        <v>105.26698974251485</v>
      </c>
      <c r="P57" s="8">
        <v>1962.6771345109998</v>
      </c>
      <c r="Q57" s="37">
        <v>6.487165492267348E-3</v>
      </c>
      <c r="R57" s="37">
        <v>5.6390501867080271E-4</v>
      </c>
      <c r="S57" s="59" t="s">
        <v>3720</v>
      </c>
    </row>
    <row r="58" spans="1:19" ht="15" x14ac:dyDescent="0.25">
      <c r="A58" s="59" t="s">
        <v>3721</v>
      </c>
      <c r="B58" s="39" t="s">
        <v>2273</v>
      </c>
      <c r="C58" s="3" t="s">
        <v>2231</v>
      </c>
      <c r="D58" s="3" t="s">
        <v>2274</v>
      </c>
      <c r="E58" s="74" t="s">
        <v>3721</v>
      </c>
      <c r="F58" s="3" t="s">
        <v>2233</v>
      </c>
      <c r="G58" s="3" t="s">
        <v>2275</v>
      </c>
      <c r="H58" s="3" t="s">
        <v>1806</v>
      </c>
      <c r="I58" s="8">
        <v>4.3100000000001701</v>
      </c>
      <c r="J58" s="3" t="s">
        <v>875</v>
      </c>
      <c r="K58" s="3" t="s">
        <v>73</v>
      </c>
      <c r="L58" s="37">
        <v>2.6200000000000001E-2</v>
      </c>
      <c r="M58" s="37">
        <v>7.5000000000098608E-3</v>
      </c>
      <c r="N58" s="8">
        <v>237815.998517</v>
      </c>
      <c r="O58" s="8">
        <v>121.39</v>
      </c>
      <c r="P58" s="8">
        <v>288.68484046500004</v>
      </c>
      <c r="Q58" s="37">
        <v>9.5417952462764426E-4</v>
      </c>
      <c r="R58" s="37">
        <v>8.2943255153860451E-5</v>
      </c>
      <c r="S58" s="59" t="s">
        <v>3720</v>
      </c>
    </row>
    <row r="59" spans="1:19" ht="15" x14ac:dyDescent="0.25">
      <c r="A59" s="59" t="s">
        <v>3721</v>
      </c>
      <c r="B59" s="39" t="s">
        <v>2273</v>
      </c>
      <c r="C59" s="3" t="s">
        <v>2231</v>
      </c>
      <c r="D59" s="3" t="s">
        <v>2276</v>
      </c>
      <c r="E59" s="74" t="s">
        <v>3721</v>
      </c>
      <c r="F59" s="3" t="s">
        <v>2233</v>
      </c>
      <c r="G59" s="3" t="s">
        <v>2275</v>
      </c>
      <c r="H59" s="3" t="s">
        <v>1806</v>
      </c>
      <c r="I59" s="8">
        <v>4.0600000000000493</v>
      </c>
      <c r="J59" s="3" t="s">
        <v>875</v>
      </c>
      <c r="K59" s="3" t="s">
        <v>73</v>
      </c>
      <c r="L59" s="37">
        <v>4.2799999999999998E-2</v>
      </c>
      <c r="M59" s="37">
        <v>3.9200000000003288E-2</v>
      </c>
      <c r="N59" s="8">
        <v>600958.26653200004</v>
      </c>
      <c r="O59" s="8">
        <v>102.19</v>
      </c>
      <c r="P59" s="8">
        <v>614.11925246600003</v>
      </c>
      <c r="Q59" s="37">
        <v>2.0298260741326872E-3</v>
      </c>
      <c r="R59" s="37">
        <v>1.7644518420204699E-4</v>
      </c>
      <c r="S59" s="59" t="s">
        <v>3720</v>
      </c>
    </row>
    <row r="60" spans="1:19" ht="15" x14ac:dyDescent="0.25">
      <c r="A60" s="59" t="s">
        <v>3721</v>
      </c>
      <c r="B60" s="39" t="s">
        <v>2273</v>
      </c>
      <c r="C60" s="3" t="s">
        <v>2231</v>
      </c>
      <c r="D60" s="3" t="s">
        <v>2277</v>
      </c>
      <c r="E60" s="74" t="s">
        <v>3721</v>
      </c>
      <c r="F60" s="3" t="s">
        <v>2233</v>
      </c>
      <c r="G60" s="3" t="s">
        <v>2275</v>
      </c>
      <c r="H60" s="3" t="s">
        <v>1806</v>
      </c>
      <c r="I60" s="8">
        <v>4.5999999999997474</v>
      </c>
      <c r="J60" s="3" t="s">
        <v>875</v>
      </c>
      <c r="K60" s="3" t="s">
        <v>73</v>
      </c>
      <c r="L60" s="37">
        <v>0.06</v>
      </c>
      <c r="M60" s="37">
        <v>7.1999999999996372E-2</v>
      </c>
      <c r="N60" s="8">
        <v>1462214.8006780001</v>
      </c>
      <c r="O60" s="8">
        <v>90.7</v>
      </c>
      <c r="P60" s="8">
        <v>1326.2288239320001</v>
      </c>
      <c r="Q60" s="37">
        <v>4.383535992844554E-3</v>
      </c>
      <c r="R60" s="37">
        <v>3.810443789102694E-4</v>
      </c>
      <c r="S60" s="59" t="s">
        <v>3720</v>
      </c>
    </row>
    <row r="61" spans="1:19" ht="15" x14ac:dyDescent="0.25">
      <c r="A61" s="59" t="s">
        <v>3721</v>
      </c>
      <c r="B61" s="39" t="s">
        <v>2273</v>
      </c>
      <c r="C61" s="3" t="s">
        <v>2231</v>
      </c>
      <c r="D61" s="3" t="s">
        <v>2278</v>
      </c>
      <c r="E61" s="74" t="s">
        <v>3721</v>
      </c>
      <c r="F61" s="3" t="s">
        <v>2233</v>
      </c>
      <c r="G61" s="3" t="s">
        <v>2275</v>
      </c>
      <c r="H61" s="3" t="s">
        <v>1806</v>
      </c>
      <c r="I61" s="8">
        <v>4.7199999999998221</v>
      </c>
      <c r="J61" s="3" t="s">
        <v>875</v>
      </c>
      <c r="K61" s="3" t="s">
        <v>73</v>
      </c>
      <c r="L61" s="37">
        <v>1.29E-2</v>
      </c>
      <c r="M61" s="37">
        <v>4.6600000000005852E-2</v>
      </c>
      <c r="N61" s="8">
        <v>637838.43075099995</v>
      </c>
      <c r="O61" s="8">
        <v>107.36</v>
      </c>
      <c r="P61" s="8">
        <v>684.78333920900002</v>
      </c>
      <c r="Q61" s="37">
        <v>2.2633895151089275E-3</v>
      </c>
      <c r="R61" s="37">
        <v>1.967479800381511E-4</v>
      </c>
      <c r="S61" s="59" t="s">
        <v>3720</v>
      </c>
    </row>
    <row r="62" spans="1:19" ht="17.45" customHeight="1" x14ac:dyDescent="0.2">
      <c r="A62" s="60" t="s">
        <v>3722</v>
      </c>
      <c r="B62" s="40"/>
      <c r="C62" s="41"/>
      <c r="D62" s="41"/>
      <c r="E62" s="41"/>
      <c r="F62" s="41"/>
      <c r="G62" s="41"/>
      <c r="H62" s="41"/>
      <c r="I62" s="12"/>
      <c r="J62" s="41"/>
      <c r="K62" s="41"/>
      <c r="L62" s="12"/>
      <c r="M62" s="12"/>
      <c r="N62" s="12"/>
      <c r="O62" s="12"/>
      <c r="P62" s="12"/>
      <c r="Q62" s="12"/>
      <c r="R62" s="12"/>
    </row>
    <row r="63" spans="1:19" ht="15" x14ac:dyDescent="0.25">
      <c r="A63" s="59" t="s">
        <v>3721</v>
      </c>
      <c r="B63" s="7" t="s">
        <v>2279</v>
      </c>
      <c r="C63" s="71" t="s">
        <v>3721</v>
      </c>
      <c r="D63" s="71" t="s">
        <v>3721</v>
      </c>
      <c r="E63" s="71" t="s">
        <v>3721</v>
      </c>
      <c r="F63" s="71" t="s">
        <v>3721</v>
      </c>
      <c r="G63" s="71" t="s">
        <v>3721</v>
      </c>
      <c r="H63" s="71" t="s">
        <v>3721</v>
      </c>
      <c r="I63" s="8">
        <v>0.60999999999969678</v>
      </c>
      <c r="J63" s="71" t="s">
        <v>3721</v>
      </c>
      <c r="K63" s="71" t="s">
        <v>3721</v>
      </c>
      <c r="L63" s="72" t="s">
        <v>3721</v>
      </c>
      <c r="M63" s="37">
        <v>5.7100000000007985E-2</v>
      </c>
      <c r="N63" s="78" t="s">
        <v>3721</v>
      </c>
      <c r="O63" s="78" t="s">
        <v>3721</v>
      </c>
      <c r="P63" s="8">
        <v>315.494169731</v>
      </c>
      <c r="Q63" s="37">
        <v>1.042791427536759E-3</v>
      </c>
      <c r="R63" s="37">
        <v>9.064595625251162E-5</v>
      </c>
      <c r="S63" s="59" t="s">
        <v>3720</v>
      </c>
    </row>
    <row r="64" spans="1:19" ht="15" x14ac:dyDescent="0.25">
      <c r="A64" s="59" t="s">
        <v>3721</v>
      </c>
      <c r="B64" s="38" t="s">
        <v>2279</v>
      </c>
      <c r="C64" s="71" t="s">
        <v>3720</v>
      </c>
      <c r="D64" s="34"/>
      <c r="E64" s="34"/>
      <c r="F64" s="34"/>
      <c r="G64" s="34"/>
      <c r="H64" s="34"/>
      <c r="I64" s="4"/>
      <c r="J64" s="34"/>
      <c r="K64" s="34"/>
      <c r="L64" s="4"/>
      <c r="M64" s="4"/>
      <c r="N64" s="4"/>
      <c r="O64" s="4"/>
      <c r="P64" s="4"/>
      <c r="Q64" s="4"/>
      <c r="R64" s="4"/>
    </row>
    <row r="65" spans="1:19" ht="15" x14ac:dyDescent="0.25">
      <c r="A65" s="59" t="s">
        <v>3721</v>
      </c>
      <c r="B65" s="39" t="s">
        <v>2280</v>
      </c>
      <c r="C65" s="3" t="s">
        <v>2282</v>
      </c>
      <c r="D65" s="3" t="s">
        <v>2281</v>
      </c>
      <c r="E65" s="74" t="s">
        <v>3721</v>
      </c>
      <c r="F65" s="3" t="s">
        <v>276</v>
      </c>
      <c r="G65" s="3" t="s">
        <v>2283</v>
      </c>
      <c r="H65" s="3" t="s">
        <v>277</v>
      </c>
      <c r="I65" s="8">
        <v>0.60999999999969678</v>
      </c>
      <c r="J65" s="3" t="s">
        <v>2284</v>
      </c>
      <c r="K65" s="3" t="s">
        <v>73</v>
      </c>
      <c r="L65" s="37">
        <v>6.25E-2</v>
      </c>
      <c r="M65" s="37">
        <v>5.7100000000007985E-2</v>
      </c>
      <c r="N65" s="8">
        <v>313456.70135799999</v>
      </c>
      <c r="O65" s="8">
        <v>100.65</v>
      </c>
      <c r="P65" s="8">
        <v>315.494169731</v>
      </c>
      <c r="Q65" s="37">
        <v>1.042791427536759E-3</v>
      </c>
      <c r="R65" s="37">
        <v>9.064595625251162E-5</v>
      </c>
      <c r="S65" s="59" t="s">
        <v>3720</v>
      </c>
    </row>
    <row r="66" spans="1:19" ht="17.45" customHeight="1" x14ac:dyDescent="0.2">
      <c r="A66" s="60" t="s">
        <v>3722</v>
      </c>
      <c r="B66" s="40"/>
      <c r="C66" s="41"/>
      <c r="D66" s="41"/>
      <c r="E66" s="41"/>
      <c r="F66" s="41"/>
      <c r="G66" s="41"/>
      <c r="H66" s="41"/>
      <c r="I66" s="12"/>
      <c r="J66" s="41"/>
      <c r="K66" s="41"/>
      <c r="L66" s="12"/>
      <c r="M66" s="12"/>
      <c r="N66" s="12"/>
      <c r="O66" s="12"/>
      <c r="P66" s="12"/>
      <c r="Q66" s="12"/>
      <c r="R66" s="12"/>
    </row>
    <row r="67" spans="1:19" ht="15" x14ac:dyDescent="0.25">
      <c r="A67" s="59" t="s">
        <v>3721</v>
      </c>
      <c r="B67" s="7" t="s">
        <v>2285</v>
      </c>
      <c r="C67" s="71" t="s">
        <v>3721</v>
      </c>
      <c r="D67" s="71" t="s">
        <v>3721</v>
      </c>
      <c r="E67" s="71" t="s">
        <v>3721</v>
      </c>
      <c r="F67" s="71" t="s">
        <v>3721</v>
      </c>
      <c r="G67" s="71" t="s">
        <v>3721</v>
      </c>
      <c r="H67" s="71" t="s">
        <v>3721</v>
      </c>
      <c r="I67" s="8">
        <v>3.2084072551053784</v>
      </c>
      <c r="J67" s="71" t="s">
        <v>3721</v>
      </c>
      <c r="K67" s="71" t="s">
        <v>3721</v>
      </c>
      <c r="L67" s="72" t="s">
        <v>3721</v>
      </c>
      <c r="M67" s="37">
        <v>5.6189305952516734E-2</v>
      </c>
      <c r="N67" s="78" t="s">
        <v>3721</v>
      </c>
      <c r="O67" s="78" t="s">
        <v>3721</v>
      </c>
      <c r="P67" s="8">
        <v>263176.13336052309</v>
      </c>
      <c r="Q67" s="37">
        <v>0.86986652093957362</v>
      </c>
      <c r="R67" s="37">
        <v>7.5614241276291641E-2</v>
      </c>
      <c r="S67" s="59" t="s">
        <v>3720</v>
      </c>
    </row>
    <row r="68" spans="1:19" ht="15" x14ac:dyDescent="0.25">
      <c r="A68" s="59" t="s">
        <v>3721</v>
      </c>
      <c r="B68" s="38" t="s">
        <v>2285</v>
      </c>
      <c r="C68" s="71" t="s">
        <v>3720</v>
      </c>
      <c r="D68" s="34"/>
      <c r="E68" s="34"/>
      <c r="F68" s="34"/>
      <c r="G68" s="34"/>
      <c r="H68" s="34"/>
      <c r="I68" s="4"/>
      <c r="J68" s="34"/>
      <c r="K68" s="34"/>
      <c r="L68" s="4"/>
      <c r="M68" s="4"/>
      <c r="N68" s="4"/>
      <c r="O68" s="4"/>
      <c r="P68" s="4"/>
      <c r="Q68" s="4"/>
      <c r="R68" s="4"/>
    </row>
    <row r="69" spans="1:19" ht="15" x14ac:dyDescent="0.25">
      <c r="A69" s="59" t="s">
        <v>3721</v>
      </c>
      <c r="B69" s="39" t="s">
        <v>2286</v>
      </c>
      <c r="C69" s="3" t="s">
        <v>2231</v>
      </c>
      <c r="D69" s="3" t="s">
        <v>2287</v>
      </c>
      <c r="E69" s="74" t="s">
        <v>3721</v>
      </c>
      <c r="F69" s="3" t="s">
        <v>76</v>
      </c>
      <c r="G69" s="3" t="s">
        <v>2288</v>
      </c>
      <c r="H69" s="3" t="s">
        <v>282</v>
      </c>
      <c r="I69" s="8">
        <v>0.85000000000834897</v>
      </c>
      <c r="J69" s="3" t="s">
        <v>464</v>
      </c>
      <c r="K69" s="3" t="s">
        <v>73</v>
      </c>
      <c r="L69" s="37">
        <v>6.0600000000000001E-2</v>
      </c>
      <c r="M69" s="37">
        <v>5.5300000000393208E-2</v>
      </c>
      <c r="N69" s="8">
        <v>10924.068236999999</v>
      </c>
      <c r="O69" s="8">
        <v>100.53</v>
      </c>
      <c r="P69" s="8">
        <v>10.981965732999999</v>
      </c>
      <c r="Q69" s="37">
        <v>3.6298292718496439E-5</v>
      </c>
      <c r="R69" s="37">
        <v>3.1552747432666299E-6</v>
      </c>
      <c r="S69" s="59" t="s">
        <v>3720</v>
      </c>
    </row>
    <row r="70" spans="1:19" ht="15" x14ac:dyDescent="0.25">
      <c r="A70" s="59" t="s">
        <v>3721</v>
      </c>
      <c r="B70" s="39" t="s">
        <v>2289</v>
      </c>
      <c r="C70" s="3" t="s">
        <v>2231</v>
      </c>
      <c r="D70" s="3" t="s">
        <v>2290</v>
      </c>
      <c r="E70" s="74" t="s">
        <v>3721</v>
      </c>
      <c r="F70" s="3" t="s">
        <v>2233</v>
      </c>
      <c r="G70" s="3" t="s">
        <v>2291</v>
      </c>
      <c r="H70" s="3" t="s">
        <v>1806</v>
      </c>
      <c r="I70" s="8">
        <v>1.010000000000852</v>
      </c>
      <c r="J70" s="3" t="s">
        <v>2292</v>
      </c>
      <c r="K70" s="3" t="s">
        <v>73</v>
      </c>
      <c r="L70" s="37">
        <v>0.06</v>
      </c>
      <c r="M70" s="37">
        <v>5.1799999999978502E-2</v>
      </c>
      <c r="N70" s="8">
        <v>25605.374675999999</v>
      </c>
      <c r="O70" s="8">
        <v>100.84</v>
      </c>
      <c r="P70" s="8">
        <v>25.820459778</v>
      </c>
      <c r="Q70" s="37">
        <v>8.5343428483998512E-5</v>
      </c>
      <c r="R70" s="37">
        <v>7.4185848488164556E-6</v>
      </c>
      <c r="S70" s="59" t="s">
        <v>3720</v>
      </c>
    </row>
    <row r="71" spans="1:19" ht="15" x14ac:dyDescent="0.25">
      <c r="A71" s="59" t="s">
        <v>3721</v>
      </c>
      <c r="B71" s="39" t="s">
        <v>2289</v>
      </c>
      <c r="C71" s="3" t="s">
        <v>2231</v>
      </c>
      <c r="D71" s="3" t="s">
        <v>2293</v>
      </c>
      <c r="E71" s="74" t="s">
        <v>3721</v>
      </c>
      <c r="F71" s="3" t="s">
        <v>241</v>
      </c>
      <c r="G71" s="3" t="s">
        <v>2294</v>
      </c>
      <c r="H71" s="3" t="s">
        <v>1806</v>
      </c>
      <c r="I71" s="8">
        <v>1.0200000000070528</v>
      </c>
      <c r="J71" s="3" t="s">
        <v>2292</v>
      </c>
      <c r="K71" s="3" t="s">
        <v>73</v>
      </c>
      <c r="L71" s="37">
        <v>2.23E-2</v>
      </c>
      <c r="M71" s="37">
        <v>5.6399999999929326E-2</v>
      </c>
      <c r="N71" s="8">
        <v>42173.561468</v>
      </c>
      <c r="O71" s="8">
        <v>96.89</v>
      </c>
      <c r="P71" s="8">
        <v>40.861963611999997</v>
      </c>
      <c r="Q71" s="37">
        <v>1.3505956513631804E-4</v>
      </c>
      <c r="R71" s="37">
        <v>1.1740222550303206E-5</v>
      </c>
      <c r="S71" s="59" t="s">
        <v>3720</v>
      </c>
    </row>
    <row r="72" spans="1:19" ht="15" x14ac:dyDescent="0.25">
      <c r="A72" s="59" t="s">
        <v>3721</v>
      </c>
      <c r="B72" s="39" t="s">
        <v>2295</v>
      </c>
      <c r="C72" s="3" t="s">
        <v>2231</v>
      </c>
      <c r="D72" s="3" t="s">
        <v>2296</v>
      </c>
      <c r="E72" s="74" t="s">
        <v>3721</v>
      </c>
      <c r="F72" s="3" t="s">
        <v>241</v>
      </c>
      <c r="G72" s="3" t="s">
        <v>2297</v>
      </c>
      <c r="H72" s="3" t="s">
        <v>1806</v>
      </c>
      <c r="I72" s="8">
        <v>1.8400000000192818</v>
      </c>
      <c r="J72" s="3" t="s">
        <v>2292</v>
      </c>
      <c r="K72" s="3" t="s">
        <v>73</v>
      </c>
      <c r="L72" s="37">
        <v>4.3499999999999997E-2</v>
      </c>
      <c r="M72" s="37">
        <v>2.6100000000043772E-2</v>
      </c>
      <c r="N72" s="8">
        <v>17999.667952</v>
      </c>
      <c r="O72" s="8">
        <v>138</v>
      </c>
      <c r="P72" s="8">
        <v>24.839541646000001</v>
      </c>
      <c r="Q72" s="37">
        <v>8.210123538725406E-5</v>
      </c>
      <c r="R72" s="37">
        <v>7.1367531365018351E-6</v>
      </c>
      <c r="S72" s="59" t="s">
        <v>3720</v>
      </c>
    </row>
    <row r="73" spans="1:19" ht="15" x14ac:dyDescent="0.25">
      <c r="A73" s="59" t="s">
        <v>3721</v>
      </c>
      <c r="B73" s="39" t="s">
        <v>2295</v>
      </c>
      <c r="C73" s="3" t="s">
        <v>2231</v>
      </c>
      <c r="D73" s="3" t="s">
        <v>2298</v>
      </c>
      <c r="E73" s="74" t="s">
        <v>3721</v>
      </c>
      <c r="F73" s="3" t="s">
        <v>241</v>
      </c>
      <c r="G73" s="3" t="s">
        <v>2299</v>
      </c>
      <c r="H73" s="3" t="s">
        <v>1806</v>
      </c>
      <c r="I73" s="8">
        <v>2.5000000000016565</v>
      </c>
      <c r="J73" s="3" t="s">
        <v>2292</v>
      </c>
      <c r="K73" s="3" t="s">
        <v>73</v>
      </c>
      <c r="L73" s="37">
        <v>5.9799999999999999E-2</v>
      </c>
      <c r="M73" s="37">
        <v>5.12999999999788E-2</v>
      </c>
      <c r="N73" s="8">
        <v>119426.390875</v>
      </c>
      <c r="O73" s="8">
        <v>101.34</v>
      </c>
      <c r="P73" s="8">
        <v>121.026704444</v>
      </c>
      <c r="Q73" s="37">
        <v>4.0002517322217058E-4</v>
      </c>
      <c r="R73" s="37">
        <v>3.4772691253757026E-5</v>
      </c>
      <c r="S73" s="59" t="s">
        <v>3720</v>
      </c>
    </row>
    <row r="74" spans="1:19" ht="15" x14ac:dyDescent="0.25">
      <c r="A74" s="59" t="s">
        <v>3721</v>
      </c>
      <c r="B74" s="39" t="s">
        <v>2295</v>
      </c>
      <c r="C74" s="3" t="s">
        <v>2231</v>
      </c>
      <c r="D74" s="3" t="s">
        <v>2300</v>
      </c>
      <c r="E74" s="74" t="s">
        <v>3721</v>
      </c>
      <c r="F74" s="3" t="s">
        <v>241</v>
      </c>
      <c r="G74" s="3" t="s">
        <v>2301</v>
      </c>
      <c r="H74" s="3" t="s">
        <v>1806</v>
      </c>
      <c r="I74" s="8">
        <v>3.8099999999979319</v>
      </c>
      <c r="J74" s="3" t="s">
        <v>2292</v>
      </c>
      <c r="K74" s="3" t="s">
        <v>73</v>
      </c>
      <c r="L74" s="37">
        <v>5.9200000000000003E-2</v>
      </c>
      <c r="M74" s="37">
        <v>5.1200000000022727E-2</v>
      </c>
      <c r="N74" s="8">
        <v>165295.63611299999</v>
      </c>
      <c r="O74" s="8">
        <v>101.53</v>
      </c>
      <c r="P74" s="8">
        <v>167.82465928699997</v>
      </c>
      <c r="Q74" s="37">
        <v>5.5470475471219155E-4</v>
      </c>
      <c r="R74" s="37">
        <v>4.8218408399726748E-5</v>
      </c>
      <c r="S74" s="59" t="s">
        <v>3720</v>
      </c>
    </row>
    <row r="75" spans="1:19" ht="15" x14ac:dyDescent="0.25">
      <c r="A75" s="59" t="s">
        <v>3721</v>
      </c>
      <c r="B75" s="39" t="s">
        <v>2302</v>
      </c>
      <c r="C75" s="3" t="s">
        <v>2231</v>
      </c>
      <c r="D75" s="3" t="s">
        <v>2303</v>
      </c>
      <c r="E75" s="74" t="s">
        <v>3721</v>
      </c>
      <c r="F75" s="3" t="s">
        <v>241</v>
      </c>
      <c r="G75" s="3" t="s">
        <v>2304</v>
      </c>
      <c r="H75" s="3" t="s">
        <v>1806</v>
      </c>
      <c r="I75" s="8">
        <v>1.9299999999995865</v>
      </c>
      <c r="J75" s="3" t="s">
        <v>2292</v>
      </c>
      <c r="K75" s="3" t="s">
        <v>73</v>
      </c>
      <c r="L75" s="37">
        <v>2.8000000000000001E-2</v>
      </c>
      <c r="M75" s="37">
        <v>2.709999999996484E-2</v>
      </c>
      <c r="N75" s="8">
        <v>44981.749759999999</v>
      </c>
      <c r="O75" s="8">
        <v>113.8</v>
      </c>
      <c r="P75" s="8">
        <v>51.189231094</v>
      </c>
      <c r="Q75" s="37">
        <v>1.6919390748974686E-4</v>
      </c>
      <c r="R75" s="37">
        <v>1.4707393186703641E-5</v>
      </c>
      <c r="S75" s="59" t="s">
        <v>3720</v>
      </c>
    </row>
    <row r="76" spans="1:19" ht="15" x14ac:dyDescent="0.25">
      <c r="A76" s="59" t="s">
        <v>3721</v>
      </c>
      <c r="B76" s="39" t="s">
        <v>2302</v>
      </c>
      <c r="C76" s="3" t="s">
        <v>2231</v>
      </c>
      <c r="D76" s="3" t="s">
        <v>2305</v>
      </c>
      <c r="E76" s="74" t="s">
        <v>3721</v>
      </c>
      <c r="F76" s="3" t="s">
        <v>241</v>
      </c>
      <c r="G76" s="3" t="s">
        <v>2306</v>
      </c>
      <c r="H76" s="3" t="s">
        <v>1806</v>
      </c>
      <c r="I76" s="8">
        <v>2.6300000000078625</v>
      </c>
      <c r="J76" s="3" t="s">
        <v>2292</v>
      </c>
      <c r="K76" s="3" t="s">
        <v>73</v>
      </c>
      <c r="L76" s="37">
        <v>1.9900000000000001E-2</v>
      </c>
      <c r="M76" s="37">
        <v>2.6500000000033622E-2</v>
      </c>
      <c r="N76" s="8">
        <v>46094.873038999998</v>
      </c>
      <c r="O76" s="8">
        <v>110.33</v>
      </c>
      <c r="P76" s="8">
        <v>50.856473260999998</v>
      </c>
      <c r="Q76" s="37">
        <v>1.6809405510263627E-4</v>
      </c>
      <c r="R76" s="37">
        <v>1.4611787134780346E-5</v>
      </c>
      <c r="S76" s="59" t="s">
        <v>3720</v>
      </c>
    </row>
    <row r="77" spans="1:19" ht="15" x14ac:dyDescent="0.25">
      <c r="A77" s="59" t="s">
        <v>3721</v>
      </c>
      <c r="B77" s="39" t="s">
        <v>2302</v>
      </c>
      <c r="C77" s="3" t="s">
        <v>2231</v>
      </c>
      <c r="D77" s="3" t="s">
        <v>2307</v>
      </c>
      <c r="E77" s="74" t="s">
        <v>3721</v>
      </c>
      <c r="F77" s="3" t="s">
        <v>241</v>
      </c>
      <c r="G77" s="3" t="s">
        <v>2308</v>
      </c>
      <c r="H77" s="3" t="s">
        <v>1806</v>
      </c>
      <c r="I77" s="8">
        <v>4.3400000000015382</v>
      </c>
      <c r="J77" s="3" t="s">
        <v>2292</v>
      </c>
      <c r="K77" s="3" t="s">
        <v>73</v>
      </c>
      <c r="L77" s="37">
        <v>1.67E-2</v>
      </c>
      <c r="M77" s="37">
        <v>2.5700000000014076E-2</v>
      </c>
      <c r="N77" s="8">
        <v>162845.12289100001</v>
      </c>
      <c r="O77" s="8">
        <v>108.23</v>
      </c>
      <c r="P77" s="8">
        <v>176.24727646699998</v>
      </c>
      <c r="Q77" s="37">
        <v>5.8254372555661797E-4</v>
      </c>
      <c r="R77" s="37">
        <v>5.063834595065169E-5</v>
      </c>
      <c r="S77" s="59" t="s">
        <v>3720</v>
      </c>
    </row>
    <row r="78" spans="1:19" ht="15" x14ac:dyDescent="0.25">
      <c r="A78" s="59" t="s">
        <v>3721</v>
      </c>
      <c r="B78" s="39" t="s">
        <v>2309</v>
      </c>
      <c r="C78" s="3" t="s">
        <v>2231</v>
      </c>
      <c r="D78" s="3" t="s">
        <v>2310</v>
      </c>
      <c r="E78" s="74" t="s">
        <v>3721</v>
      </c>
      <c r="F78" s="3" t="s">
        <v>2233</v>
      </c>
      <c r="G78" s="3" t="s">
        <v>2311</v>
      </c>
      <c r="H78" s="3" t="s">
        <v>1806</v>
      </c>
      <c r="I78" s="8">
        <v>0.3299999999750281</v>
      </c>
      <c r="J78" s="3" t="s">
        <v>2292</v>
      </c>
      <c r="K78" s="3" t="s">
        <v>73</v>
      </c>
      <c r="L78" s="37">
        <v>6.0999999999999999E-2</v>
      </c>
      <c r="M78" s="37">
        <v>4.9599999999733246E-2</v>
      </c>
      <c r="N78" s="8">
        <v>17379.181520999999</v>
      </c>
      <c r="O78" s="8">
        <v>100.52</v>
      </c>
      <c r="P78" s="8">
        <v>17.469552992000001</v>
      </c>
      <c r="Q78" s="37">
        <v>5.7741479401946466E-5</v>
      </c>
      <c r="R78" s="37">
        <v>5.0192507126643384E-6</v>
      </c>
      <c r="S78" s="59" t="s">
        <v>3720</v>
      </c>
    </row>
    <row r="79" spans="1:19" ht="15" x14ac:dyDescent="0.25">
      <c r="A79" s="59" t="s">
        <v>3721</v>
      </c>
      <c r="B79" s="39" t="s">
        <v>2309</v>
      </c>
      <c r="C79" s="3" t="s">
        <v>2231</v>
      </c>
      <c r="D79" s="3" t="s">
        <v>2312</v>
      </c>
      <c r="E79" s="74" t="s">
        <v>3721</v>
      </c>
      <c r="F79" s="3" t="s">
        <v>2233</v>
      </c>
      <c r="G79" s="3" t="s">
        <v>2313</v>
      </c>
      <c r="H79" s="3" t="s">
        <v>1806</v>
      </c>
      <c r="I79" s="8">
        <v>0.74000000001959765</v>
      </c>
      <c r="J79" s="3" t="s">
        <v>2292</v>
      </c>
      <c r="K79" s="3" t="s">
        <v>73</v>
      </c>
      <c r="L79" s="37">
        <v>3.6499999999999998E-2</v>
      </c>
      <c r="M79" s="37">
        <v>3.1900000000075625E-2</v>
      </c>
      <c r="N79" s="8">
        <v>13229.910236</v>
      </c>
      <c r="O79" s="8">
        <v>122.17</v>
      </c>
      <c r="P79" s="8">
        <v>16.162981205000001</v>
      </c>
      <c r="Q79" s="37">
        <v>5.3422915099770365E-5</v>
      </c>
      <c r="R79" s="37">
        <v>4.6438540796737839E-6</v>
      </c>
      <c r="S79" s="59" t="s">
        <v>3720</v>
      </c>
    </row>
    <row r="80" spans="1:19" ht="15" x14ac:dyDescent="0.25">
      <c r="A80" s="59" t="s">
        <v>3721</v>
      </c>
      <c r="B80" s="39" t="s">
        <v>2309</v>
      </c>
      <c r="C80" s="3" t="s">
        <v>2231</v>
      </c>
      <c r="D80" s="3" t="s">
        <v>2314</v>
      </c>
      <c r="E80" s="74" t="s">
        <v>3721</v>
      </c>
      <c r="F80" s="3" t="s">
        <v>2233</v>
      </c>
      <c r="G80" s="3" t="s">
        <v>2315</v>
      </c>
      <c r="H80" s="3" t="s">
        <v>1806</v>
      </c>
      <c r="I80" s="8">
        <v>1.1000000000087053</v>
      </c>
      <c r="J80" s="3" t="s">
        <v>2292</v>
      </c>
      <c r="K80" s="3" t="s">
        <v>73</v>
      </c>
      <c r="L80" s="37">
        <v>2.5399999999999999E-2</v>
      </c>
      <c r="M80" s="37">
        <v>3.0499999999918672E-2</v>
      </c>
      <c r="N80" s="8">
        <v>41778.712342999999</v>
      </c>
      <c r="O80" s="8">
        <v>118</v>
      </c>
      <c r="P80" s="8">
        <v>49.298880452999995</v>
      </c>
      <c r="Q80" s="37">
        <v>1.6294580013120465E-4</v>
      </c>
      <c r="R80" s="37">
        <v>1.4164268596946263E-5</v>
      </c>
      <c r="S80" s="59" t="s">
        <v>3720</v>
      </c>
    </row>
    <row r="81" spans="1:19" ht="15" x14ac:dyDescent="0.25">
      <c r="A81" s="59" t="s">
        <v>3721</v>
      </c>
      <c r="B81" s="39" t="s">
        <v>2316</v>
      </c>
      <c r="C81" s="3" t="s">
        <v>2231</v>
      </c>
      <c r="D81" s="3" t="s">
        <v>2317</v>
      </c>
      <c r="E81" s="74" t="s">
        <v>3721</v>
      </c>
      <c r="F81" s="3" t="s">
        <v>2233</v>
      </c>
      <c r="G81" s="3" t="s">
        <v>2318</v>
      </c>
      <c r="H81" s="3" t="s">
        <v>1806</v>
      </c>
      <c r="I81" s="8">
        <v>0.33000000000006163</v>
      </c>
      <c r="J81" s="3" t="s">
        <v>309</v>
      </c>
      <c r="K81" s="3" t="s">
        <v>73</v>
      </c>
      <c r="L81" s="37">
        <v>0.03</v>
      </c>
      <c r="M81" s="37">
        <v>3.0299999999998897E-2</v>
      </c>
      <c r="N81" s="8">
        <v>713277.67068099999</v>
      </c>
      <c r="O81" s="8">
        <v>113.02</v>
      </c>
      <c r="P81" s="8">
        <v>806.14642334200005</v>
      </c>
      <c r="Q81" s="37">
        <v>2.664526511907381E-3</v>
      </c>
      <c r="R81" s="37">
        <v>2.3161731795450516E-4</v>
      </c>
      <c r="S81" s="59" t="s">
        <v>3720</v>
      </c>
    </row>
    <row r="82" spans="1:19" ht="15" x14ac:dyDescent="0.25">
      <c r="A82" s="59" t="s">
        <v>3721</v>
      </c>
      <c r="B82" s="39" t="s">
        <v>2319</v>
      </c>
      <c r="C82" s="3" t="s">
        <v>2231</v>
      </c>
      <c r="D82" s="3" t="s">
        <v>2320</v>
      </c>
      <c r="E82" s="74" t="s">
        <v>3721</v>
      </c>
      <c r="F82" s="3" t="s">
        <v>2233</v>
      </c>
      <c r="G82" s="3" t="s">
        <v>2321</v>
      </c>
      <c r="H82" s="3" t="s">
        <v>1806</v>
      </c>
      <c r="I82" s="8">
        <v>1.259999999990091</v>
      </c>
      <c r="J82" s="3" t="s">
        <v>2292</v>
      </c>
      <c r="K82" s="3" t="s">
        <v>73</v>
      </c>
      <c r="L82" s="37">
        <v>3.4599999999999999E-2</v>
      </c>
      <c r="M82" s="37">
        <v>2.7499999999922534E-2</v>
      </c>
      <c r="N82" s="8">
        <v>22281.966214</v>
      </c>
      <c r="O82" s="8">
        <v>118.04</v>
      </c>
      <c r="P82" s="8">
        <v>26.301632899000001</v>
      </c>
      <c r="Q82" s="37">
        <v>8.693383253541958E-5</v>
      </c>
      <c r="R82" s="37">
        <v>7.5568327210774212E-6</v>
      </c>
      <c r="S82" s="59" t="s">
        <v>3720</v>
      </c>
    </row>
    <row r="83" spans="1:19" ht="15" x14ac:dyDescent="0.25">
      <c r="A83" s="59" t="s">
        <v>3721</v>
      </c>
      <c r="B83" s="39" t="s">
        <v>2319</v>
      </c>
      <c r="C83" s="3" t="s">
        <v>2231</v>
      </c>
      <c r="D83" s="3" t="s">
        <v>2322</v>
      </c>
      <c r="E83" s="74" t="s">
        <v>3721</v>
      </c>
      <c r="F83" s="3" t="s">
        <v>2233</v>
      </c>
      <c r="G83" s="3" t="s">
        <v>2323</v>
      </c>
      <c r="H83" s="3" t="s">
        <v>1806</v>
      </c>
      <c r="I83" s="8">
        <v>1.9299999999968018</v>
      </c>
      <c r="J83" s="3" t="s">
        <v>2292</v>
      </c>
      <c r="K83" s="3" t="s">
        <v>73</v>
      </c>
      <c r="L83" s="37">
        <v>2.8500000000000001E-2</v>
      </c>
      <c r="M83" s="37">
        <v>2.6299999999979531E-2</v>
      </c>
      <c r="N83" s="8">
        <v>45492.378585999999</v>
      </c>
      <c r="O83" s="8">
        <v>113.36</v>
      </c>
      <c r="P83" s="8">
        <v>51.570160215999998</v>
      </c>
      <c r="Q83" s="37">
        <v>1.7045297868988787E-4</v>
      </c>
      <c r="R83" s="37">
        <v>1.481683953418309E-5</v>
      </c>
      <c r="S83" s="59" t="s">
        <v>3720</v>
      </c>
    </row>
    <row r="84" spans="1:19" ht="15" x14ac:dyDescent="0.25">
      <c r="A84" s="59" t="s">
        <v>3721</v>
      </c>
      <c r="B84" s="39" t="s">
        <v>2319</v>
      </c>
      <c r="C84" s="3" t="s">
        <v>2231</v>
      </c>
      <c r="D84" s="3" t="s">
        <v>2324</v>
      </c>
      <c r="E84" s="74" t="s">
        <v>3721</v>
      </c>
      <c r="F84" s="3" t="s">
        <v>2233</v>
      </c>
      <c r="G84" s="3" t="s">
        <v>2325</v>
      </c>
      <c r="H84" s="3" t="s">
        <v>1806</v>
      </c>
      <c r="I84" s="8">
        <v>2.3300000000027312</v>
      </c>
      <c r="J84" s="3" t="s">
        <v>2292</v>
      </c>
      <c r="K84" s="3" t="s">
        <v>73</v>
      </c>
      <c r="L84" s="37">
        <v>2.4E-2</v>
      </c>
      <c r="M84" s="37">
        <v>2.5800000000024054E-2</v>
      </c>
      <c r="N84" s="8">
        <v>68470.662060000002</v>
      </c>
      <c r="O84" s="8">
        <v>111.43</v>
      </c>
      <c r="P84" s="8">
        <v>76.29685873199999</v>
      </c>
      <c r="Q84" s="37">
        <v>2.5218123777548553E-4</v>
      </c>
      <c r="R84" s="37">
        <v>2.1921171236608669E-5</v>
      </c>
      <c r="S84" s="59" t="s">
        <v>3720</v>
      </c>
    </row>
    <row r="85" spans="1:19" ht="15" x14ac:dyDescent="0.25">
      <c r="A85" s="59" t="s">
        <v>3721</v>
      </c>
      <c r="B85" s="39" t="s">
        <v>2319</v>
      </c>
      <c r="C85" s="3" t="s">
        <v>2231</v>
      </c>
      <c r="D85" s="3" t="s">
        <v>2326</v>
      </c>
      <c r="E85" s="74" t="s">
        <v>3721</v>
      </c>
      <c r="F85" s="3" t="s">
        <v>2233</v>
      </c>
      <c r="G85" s="3" t="s">
        <v>2299</v>
      </c>
      <c r="H85" s="3" t="s">
        <v>1806</v>
      </c>
      <c r="I85" s="8">
        <v>2.6399999999927477</v>
      </c>
      <c r="J85" s="3" t="s">
        <v>2292</v>
      </c>
      <c r="K85" s="3" t="s">
        <v>73</v>
      </c>
      <c r="L85" s="37">
        <v>2.1999999999999999E-2</v>
      </c>
      <c r="M85" s="37">
        <v>2.5599999999963242E-2</v>
      </c>
      <c r="N85" s="8">
        <v>56848.103538000003</v>
      </c>
      <c r="O85" s="8">
        <v>111.17</v>
      </c>
      <c r="P85" s="8">
        <v>63.198036540000004</v>
      </c>
      <c r="Q85" s="37">
        <v>2.0888617623982477E-4</v>
      </c>
      <c r="R85" s="37">
        <v>1.8157693564777728E-5</v>
      </c>
      <c r="S85" s="59" t="s">
        <v>3720</v>
      </c>
    </row>
    <row r="86" spans="1:19" ht="15" x14ac:dyDescent="0.25">
      <c r="A86" s="59" t="s">
        <v>3721</v>
      </c>
      <c r="B86" s="39" t="s">
        <v>2319</v>
      </c>
      <c r="C86" s="3" t="s">
        <v>2231</v>
      </c>
      <c r="D86" s="3" t="s">
        <v>2327</v>
      </c>
      <c r="E86" s="74" t="s">
        <v>3721</v>
      </c>
      <c r="F86" s="3" t="s">
        <v>2233</v>
      </c>
      <c r="G86" s="3" t="s">
        <v>2328</v>
      </c>
      <c r="H86" s="3" t="s">
        <v>1806</v>
      </c>
      <c r="I86" s="8">
        <v>2.7600000000085121</v>
      </c>
      <c r="J86" s="3" t="s">
        <v>2292</v>
      </c>
      <c r="K86" s="3" t="s">
        <v>73</v>
      </c>
      <c r="L86" s="37">
        <v>1.89E-2</v>
      </c>
      <c r="M86" s="37">
        <v>2.5599999999973155E-2</v>
      </c>
      <c r="N86" s="8">
        <v>32494.561316000003</v>
      </c>
      <c r="O86" s="8">
        <v>109.61</v>
      </c>
      <c r="P86" s="8">
        <v>35.617288543000001</v>
      </c>
      <c r="Q86" s="37">
        <v>1.177245309997694E-4</v>
      </c>
      <c r="R86" s="37">
        <v>1.0233352907455099E-5</v>
      </c>
      <c r="S86" s="59" t="s">
        <v>3720</v>
      </c>
    </row>
    <row r="87" spans="1:19" ht="15" x14ac:dyDescent="0.25">
      <c r="A87" s="59" t="s">
        <v>3721</v>
      </c>
      <c r="B87" s="39" t="s">
        <v>2319</v>
      </c>
      <c r="C87" s="3" t="s">
        <v>2231</v>
      </c>
      <c r="D87" s="3" t="s">
        <v>2329</v>
      </c>
      <c r="E87" s="74" t="s">
        <v>3721</v>
      </c>
      <c r="F87" s="3" t="s">
        <v>2233</v>
      </c>
      <c r="G87" s="3" t="s">
        <v>2330</v>
      </c>
      <c r="H87" s="3" t="s">
        <v>1806</v>
      </c>
      <c r="I87" s="8">
        <v>3.0700000000028753</v>
      </c>
      <c r="J87" s="3" t="s">
        <v>2292</v>
      </c>
      <c r="K87" s="3" t="s">
        <v>73</v>
      </c>
      <c r="L87" s="37">
        <v>6.25E-2</v>
      </c>
      <c r="M87" s="37">
        <v>5.1700000000007004E-2</v>
      </c>
      <c r="N87" s="8">
        <v>149229.51626199999</v>
      </c>
      <c r="O87" s="8">
        <v>102.24</v>
      </c>
      <c r="P87" s="8">
        <v>152.572257299</v>
      </c>
      <c r="Q87" s="37">
        <v>5.0429154404654872E-4</v>
      </c>
      <c r="R87" s="37">
        <v>4.3836176662992007E-5</v>
      </c>
      <c r="S87" s="59" t="s">
        <v>3720</v>
      </c>
    </row>
    <row r="88" spans="1:19" ht="15" x14ac:dyDescent="0.25">
      <c r="A88" s="59" t="s">
        <v>3721</v>
      </c>
      <c r="B88" s="39" t="s">
        <v>2331</v>
      </c>
      <c r="C88" s="3" t="s">
        <v>2231</v>
      </c>
      <c r="D88" s="3" t="s">
        <v>2332</v>
      </c>
      <c r="E88" s="74" t="s">
        <v>3721</v>
      </c>
      <c r="F88" s="3" t="s">
        <v>2233</v>
      </c>
      <c r="G88" s="3" t="s">
        <v>2333</v>
      </c>
      <c r="H88" s="3" t="s">
        <v>1806</v>
      </c>
      <c r="I88" s="8">
        <v>2.589999999986722</v>
      </c>
      <c r="J88" s="3" t="s">
        <v>2292</v>
      </c>
      <c r="K88" s="3" t="s">
        <v>73</v>
      </c>
      <c r="L88" s="37">
        <v>6.0299999999999999E-2</v>
      </c>
      <c r="M88" s="37">
        <v>5.5299999999905813E-2</v>
      </c>
      <c r="N88" s="8">
        <v>28407.688923999998</v>
      </c>
      <c r="O88" s="8">
        <v>100.51</v>
      </c>
      <c r="P88" s="8">
        <v>28.552568126999997</v>
      </c>
      <c r="Q88" s="37">
        <v>9.4373767041024663E-5</v>
      </c>
      <c r="R88" s="37">
        <v>8.2035583844343504E-6</v>
      </c>
      <c r="S88" s="59" t="s">
        <v>3720</v>
      </c>
    </row>
    <row r="89" spans="1:19" ht="15" x14ac:dyDescent="0.25">
      <c r="A89" s="59" t="s">
        <v>3721</v>
      </c>
      <c r="B89" s="39" t="s">
        <v>2334</v>
      </c>
      <c r="C89" s="3" t="s">
        <v>2231</v>
      </c>
      <c r="D89" s="3" t="s">
        <v>2335</v>
      </c>
      <c r="E89" s="74" t="s">
        <v>3721</v>
      </c>
      <c r="F89" s="3" t="s">
        <v>2233</v>
      </c>
      <c r="G89" s="3" t="s">
        <v>2336</v>
      </c>
      <c r="H89" s="3" t="s">
        <v>1806</v>
      </c>
      <c r="I89" s="8">
        <v>0.49000000008578382</v>
      </c>
      <c r="J89" s="3" t="s">
        <v>2292</v>
      </c>
      <c r="K89" s="3" t="s">
        <v>73</v>
      </c>
      <c r="L89" s="37">
        <v>6.25E-2</v>
      </c>
      <c r="M89" s="37">
        <v>5.3000000000464578E-2</v>
      </c>
      <c r="N89" s="8">
        <v>5522.7314340000003</v>
      </c>
      <c r="O89" s="8">
        <v>100.62</v>
      </c>
      <c r="P89" s="8">
        <v>5.5569722110000006</v>
      </c>
      <c r="Q89" s="37">
        <v>1.8367258544370512E-5</v>
      </c>
      <c r="R89" s="37">
        <v>1.5965970476228243E-6</v>
      </c>
      <c r="S89" s="59" t="s">
        <v>3720</v>
      </c>
    </row>
    <row r="90" spans="1:19" ht="15" x14ac:dyDescent="0.25">
      <c r="A90" s="59" t="s">
        <v>3721</v>
      </c>
      <c r="B90" s="39" t="s">
        <v>2334</v>
      </c>
      <c r="C90" s="3" t="s">
        <v>2231</v>
      </c>
      <c r="D90" s="3" t="s">
        <v>2337</v>
      </c>
      <c r="E90" s="74" t="s">
        <v>3721</v>
      </c>
      <c r="F90" s="3" t="s">
        <v>2233</v>
      </c>
      <c r="G90" s="3" t="s">
        <v>2338</v>
      </c>
      <c r="H90" s="3" t="s">
        <v>1806</v>
      </c>
      <c r="I90" s="8">
        <v>1.0499999999947309</v>
      </c>
      <c r="J90" s="3" t="s">
        <v>2292</v>
      </c>
      <c r="K90" s="3" t="s">
        <v>73</v>
      </c>
      <c r="L90" s="37">
        <v>5.8500000000000003E-2</v>
      </c>
      <c r="M90" s="37">
        <v>5.5700000000162175E-2</v>
      </c>
      <c r="N90" s="8">
        <v>20855.059185999999</v>
      </c>
      <c r="O90" s="8">
        <v>100.29</v>
      </c>
      <c r="P90" s="8">
        <v>20.915538574999999</v>
      </c>
      <c r="Q90" s="37">
        <v>6.9131370468496252E-5</v>
      </c>
      <c r="R90" s="37">
        <v>6.0093313175444078E-6</v>
      </c>
      <c r="S90" s="59" t="s">
        <v>3720</v>
      </c>
    </row>
    <row r="91" spans="1:19" ht="15" x14ac:dyDescent="0.25">
      <c r="A91" s="59" t="s">
        <v>3721</v>
      </c>
      <c r="B91" s="39" t="s">
        <v>2334</v>
      </c>
      <c r="C91" s="3" t="s">
        <v>2231</v>
      </c>
      <c r="D91" s="3" t="s">
        <v>2339</v>
      </c>
      <c r="E91" s="74" t="s">
        <v>3721</v>
      </c>
      <c r="F91" s="3" t="s">
        <v>2233</v>
      </c>
      <c r="G91" s="3" t="s">
        <v>2340</v>
      </c>
      <c r="H91" s="3" t="s">
        <v>1806</v>
      </c>
      <c r="I91" s="8">
        <v>1.4600000000095672</v>
      </c>
      <c r="J91" s="3" t="s">
        <v>2292</v>
      </c>
      <c r="K91" s="3" t="s">
        <v>73</v>
      </c>
      <c r="L91" s="37">
        <v>0.06</v>
      </c>
      <c r="M91" s="37">
        <v>5.5700000000104832E-2</v>
      </c>
      <c r="N91" s="8">
        <v>29351.565529</v>
      </c>
      <c r="O91" s="8">
        <v>100.46</v>
      </c>
      <c r="P91" s="8">
        <v>29.486582471000002</v>
      </c>
      <c r="Q91" s="37">
        <v>9.7460930749786764E-5</v>
      </c>
      <c r="R91" s="37">
        <v>8.4719139722337409E-6</v>
      </c>
      <c r="S91" s="59" t="s">
        <v>3720</v>
      </c>
    </row>
    <row r="92" spans="1:19" ht="15" x14ac:dyDescent="0.25">
      <c r="A92" s="59" t="s">
        <v>3721</v>
      </c>
      <c r="B92" s="39" t="s">
        <v>2334</v>
      </c>
      <c r="C92" s="3" t="s">
        <v>2231</v>
      </c>
      <c r="D92" s="3" t="s">
        <v>2341</v>
      </c>
      <c r="E92" s="74" t="s">
        <v>3721</v>
      </c>
      <c r="F92" s="3" t="s">
        <v>2233</v>
      </c>
      <c r="G92" s="3" t="s">
        <v>2342</v>
      </c>
      <c r="H92" s="3" t="s">
        <v>1806</v>
      </c>
      <c r="I92" s="8">
        <v>1.7899999999957603</v>
      </c>
      <c r="J92" s="3" t="s">
        <v>2292</v>
      </c>
      <c r="K92" s="3" t="s">
        <v>73</v>
      </c>
      <c r="L92" s="37">
        <v>6.0499999999999998E-2</v>
      </c>
      <c r="M92" s="37">
        <v>5.5599999999974829E-2</v>
      </c>
      <c r="N92" s="8">
        <v>90758.096497999999</v>
      </c>
      <c r="O92" s="8">
        <v>100.54</v>
      </c>
      <c r="P92" s="8">
        <v>91.24819008499999</v>
      </c>
      <c r="Q92" s="37">
        <v>3.0159933059939866E-4</v>
      </c>
      <c r="R92" s="37">
        <v>2.6216901103491454E-5</v>
      </c>
      <c r="S92" s="59" t="s">
        <v>3720</v>
      </c>
    </row>
    <row r="93" spans="1:19" ht="15" x14ac:dyDescent="0.25">
      <c r="A93" s="59" t="s">
        <v>3721</v>
      </c>
      <c r="B93" s="39" t="s">
        <v>2334</v>
      </c>
      <c r="C93" s="3" t="s">
        <v>2231</v>
      </c>
      <c r="D93" s="3" t="s">
        <v>2343</v>
      </c>
      <c r="E93" s="74" t="s">
        <v>3721</v>
      </c>
      <c r="F93" s="3" t="s">
        <v>2233</v>
      </c>
      <c r="G93" s="3" t="s">
        <v>2344</v>
      </c>
      <c r="H93" s="3" t="s">
        <v>1806</v>
      </c>
      <c r="I93" s="8">
        <v>1.8600000000061272</v>
      </c>
      <c r="J93" s="3" t="s">
        <v>2292</v>
      </c>
      <c r="K93" s="3" t="s">
        <v>73</v>
      </c>
      <c r="L93" s="37">
        <v>6.0499999999999998E-2</v>
      </c>
      <c r="M93" s="37">
        <v>5.5599999999855355E-2</v>
      </c>
      <c r="N93" s="8">
        <v>18924.035647000001</v>
      </c>
      <c r="O93" s="8">
        <v>100.54</v>
      </c>
      <c r="P93" s="8">
        <v>19.026225368999999</v>
      </c>
      <c r="Q93" s="37">
        <v>6.288669210620318E-5</v>
      </c>
      <c r="R93" s="37">
        <v>5.4665047975982895E-6</v>
      </c>
      <c r="S93" s="59" t="s">
        <v>3720</v>
      </c>
    </row>
    <row r="94" spans="1:19" ht="15" x14ac:dyDescent="0.25">
      <c r="A94" s="59" t="s">
        <v>3721</v>
      </c>
      <c r="B94" s="39" t="s">
        <v>2334</v>
      </c>
      <c r="C94" s="3" t="s">
        <v>2231</v>
      </c>
      <c r="D94" s="3" t="s">
        <v>2345</v>
      </c>
      <c r="E94" s="74" t="s">
        <v>3721</v>
      </c>
      <c r="F94" s="3" t="s">
        <v>2233</v>
      </c>
      <c r="G94" s="3" t="s">
        <v>2346</v>
      </c>
      <c r="H94" s="3" t="s">
        <v>1806</v>
      </c>
      <c r="I94" s="8">
        <v>2.1900000000021751</v>
      </c>
      <c r="J94" s="3" t="s">
        <v>2292</v>
      </c>
      <c r="K94" s="3" t="s">
        <v>73</v>
      </c>
      <c r="L94" s="37">
        <v>0.06</v>
      </c>
      <c r="M94" s="37">
        <v>5.2000000000052934E-2</v>
      </c>
      <c r="N94" s="8">
        <v>69516.854902999999</v>
      </c>
      <c r="O94" s="8">
        <v>101.47</v>
      </c>
      <c r="P94" s="8">
        <v>70.538752407000004</v>
      </c>
      <c r="Q94" s="37">
        <v>2.3314917794479262E-4</v>
      </c>
      <c r="R94" s="37">
        <v>2.0266785501118565E-5</v>
      </c>
      <c r="S94" s="59" t="s">
        <v>3720</v>
      </c>
    </row>
    <row r="95" spans="1:19" ht="15" x14ac:dyDescent="0.25">
      <c r="A95" s="59" t="s">
        <v>3721</v>
      </c>
      <c r="B95" s="39" t="s">
        <v>2334</v>
      </c>
      <c r="C95" s="3" t="s">
        <v>2231</v>
      </c>
      <c r="D95" s="3" t="s">
        <v>2347</v>
      </c>
      <c r="E95" s="74" t="s">
        <v>3721</v>
      </c>
      <c r="F95" s="3" t="s">
        <v>2233</v>
      </c>
      <c r="G95" s="3" t="s">
        <v>2348</v>
      </c>
      <c r="H95" s="3" t="s">
        <v>1806</v>
      </c>
      <c r="I95" s="8">
        <v>2.5299999999962086</v>
      </c>
      <c r="J95" s="3" t="s">
        <v>2292</v>
      </c>
      <c r="K95" s="3" t="s">
        <v>73</v>
      </c>
      <c r="L95" s="37">
        <v>5.9799999999999999E-2</v>
      </c>
      <c r="M95" s="37">
        <v>5.540000000001348E-2</v>
      </c>
      <c r="N95" s="8">
        <v>124061.326718</v>
      </c>
      <c r="O95" s="8">
        <v>100.37</v>
      </c>
      <c r="P95" s="8">
        <v>124.520353531</v>
      </c>
      <c r="Q95" s="37">
        <v>4.1157260473842169E-4</v>
      </c>
      <c r="R95" s="37">
        <v>3.5776466260350151E-5</v>
      </c>
      <c r="S95" s="59" t="s">
        <v>3720</v>
      </c>
    </row>
    <row r="96" spans="1:19" ht="15" x14ac:dyDescent="0.25">
      <c r="A96" s="59" t="s">
        <v>3721</v>
      </c>
      <c r="B96" s="39" t="s">
        <v>2334</v>
      </c>
      <c r="C96" s="3" t="s">
        <v>2231</v>
      </c>
      <c r="D96" s="3" t="s">
        <v>2349</v>
      </c>
      <c r="E96" s="74" t="s">
        <v>3721</v>
      </c>
      <c r="F96" s="3" t="s">
        <v>2233</v>
      </c>
      <c r="G96" s="3" t="s">
        <v>2350</v>
      </c>
      <c r="H96" s="3" t="s">
        <v>1806</v>
      </c>
      <c r="I96" s="8">
        <v>2.5599999999999592</v>
      </c>
      <c r="J96" s="3" t="s">
        <v>2292</v>
      </c>
      <c r="K96" s="3" t="s">
        <v>73</v>
      </c>
      <c r="L96" s="37">
        <v>5.9799999999999999E-2</v>
      </c>
      <c r="M96" s="37">
        <v>5.5399999999952848E-2</v>
      </c>
      <c r="N96" s="8">
        <v>95933.255791999996</v>
      </c>
      <c r="O96" s="8">
        <v>100.36</v>
      </c>
      <c r="P96" s="8">
        <v>96.278615458000004</v>
      </c>
      <c r="Q96" s="37">
        <v>3.1822621299250423E-4</v>
      </c>
      <c r="R96" s="37">
        <v>2.7662213765469556E-5</v>
      </c>
      <c r="S96" s="59" t="s">
        <v>3720</v>
      </c>
    </row>
    <row r="97" spans="1:19" ht="15" x14ac:dyDescent="0.25">
      <c r="A97" s="59" t="s">
        <v>3721</v>
      </c>
      <c r="B97" s="39" t="s">
        <v>2334</v>
      </c>
      <c r="C97" s="3" t="s">
        <v>2231</v>
      </c>
      <c r="D97" s="3" t="s">
        <v>2351</v>
      </c>
      <c r="E97" s="74" t="s">
        <v>3721</v>
      </c>
      <c r="F97" s="3" t="s">
        <v>2233</v>
      </c>
      <c r="G97" s="3" t="s">
        <v>2352</v>
      </c>
      <c r="H97" s="3" t="s">
        <v>1806</v>
      </c>
      <c r="I97" s="8">
        <v>2.6299999999922137</v>
      </c>
      <c r="J97" s="3" t="s">
        <v>2292</v>
      </c>
      <c r="K97" s="3" t="s">
        <v>73</v>
      </c>
      <c r="L97" s="37">
        <v>5.9799999999999999E-2</v>
      </c>
      <c r="M97" s="37">
        <v>5.5300000000069766E-2</v>
      </c>
      <c r="N97" s="8">
        <v>27420.541700999998</v>
      </c>
      <c r="O97" s="8">
        <v>100.37</v>
      </c>
      <c r="P97" s="8">
        <v>27.521997494000001</v>
      </c>
      <c r="Q97" s="37">
        <v>9.0967459334990588E-5</v>
      </c>
      <c r="R97" s="37">
        <v>7.9074608033167949E-6</v>
      </c>
      <c r="S97" s="59" t="s">
        <v>3720</v>
      </c>
    </row>
    <row r="98" spans="1:19" ht="15" x14ac:dyDescent="0.25">
      <c r="A98" s="59" t="s">
        <v>3721</v>
      </c>
      <c r="B98" s="39" t="s">
        <v>2334</v>
      </c>
      <c r="C98" s="3" t="s">
        <v>2231</v>
      </c>
      <c r="D98" s="3" t="s">
        <v>2353</v>
      </c>
      <c r="E98" s="74" t="s">
        <v>3721</v>
      </c>
      <c r="F98" s="3" t="s">
        <v>2233</v>
      </c>
      <c r="G98" s="3" t="s">
        <v>2354</v>
      </c>
      <c r="H98" s="3" t="s">
        <v>1806</v>
      </c>
      <c r="I98" s="8">
        <v>2.6999999999932647</v>
      </c>
      <c r="J98" s="3" t="s">
        <v>2292</v>
      </c>
      <c r="K98" s="3" t="s">
        <v>73</v>
      </c>
      <c r="L98" s="37">
        <v>5.9799999999999999E-2</v>
      </c>
      <c r="M98" s="37">
        <v>5.5300000000034807E-2</v>
      </c>
      <c r="N98" s="8">
        <v>56385.902291999999</v>
      </c>
      <c r="O98" s="8">
        <v>100.37</v>
      </c>
      <c r="P98" s="8">
        <v>56.594529915999999</v>
      </c>
      <c r="Q98" s="37">
        <v>1.8705984548683275E-4</v>
      </c>
      <c r="R98" s="37">
        <v>1.6260412315293328E-5</v>
      </c>
      <c r="S98" s="59" t="s">
        <v>3720</v>
      </c>
    </row>
    <row r="99" spans="1:19" ht="15" x14ac:dyDescent="0.25">
      <c r="A99" s="59" t="s">
        <v>3721</v>
      </c>
      <c r="B99" s="39" t="s">
        <v>2334</v>
      </c>
      <c r="C99" s="3" t="s">
        <v>2231</v>
      </c>
      <c r="D99" s="3" t="s">
        <v>2355</v>
      </c>
      <c r="E99" s="74" t="s">
        <v>3721</v>
      </c>
      <c r="F99" s="3" t="s">
        <v>2233</v>
      </c>
      <c r="G99" s="3" t="s">
        <v>2356</v>
      </c>
      <c r="H99" s="3" t="s">
        <v>1806</v>
      </c>
      <c r="I99" s="8">
        <v>3.0599999999971947</v>
      </c>
      <c r="J99" s="3" t="s">
        <v>2292</v>
      </c>
      <c r="K99" s="3" t="s">
        <v>73</v>
      </c>
      <c r="L99" s="37">
        <v>5.9499999999999997E-2</v>
      </c>
      <c r="M99" s="37">
        <v>5.5199999999953411E-2</v>
      </c>
      <c r="N99" s="8">
        <v>97323.594322000004</v>
      </c>
      <c r="O99" s="8">
        <v>100.25</v>
      </c>
      <c r="P99" s="8">
        <v>97.566903197000002</v>
      </c>
      <c r="Q99" s="37">
        <v>3.2248434369449262E-4</v>
      </c>
      <c r="R99" s="37">
        <v>2.8032357131762536E-5</v>
      </c>
      <c r="S99" s="59" t="s">
        <v>3720</v>
      </c>
    </row>
    <row r="100" spans="1:19" ht="15" x14ac:dyDescent="0.25">
      <c r="A100" s="59" t="s">
        <v>3721</v>
      </c>
      <c r="B100" s="39" t="s">
        <v>2334</v>
      </c>
      <c r="C100" s="3" t="s">
        <v>2231</v>
      </c>
      <c r="D100" s="3" t="s">
        <v>2357</v>
      </c>
      <c r="E100" s="74" t="s">
        <v>3721</v>
      </c>
      <c r="F100" s="3" t="s">
        <v>2233</v>
      </c>
      <c r="G100" s="3" t="s">
        <v>2358</v>
      </c>
      <c r="H100" s="3" t="s">
        <v>1806</v>
      </c>
      <c r="I100" s="8">
        <v>0.41999999995354659</v>
      </c>
      <c r="J100" s="3" t="s">
        <v>2292</v>
      </c>
      <c r="K100" s="3" t="s">
        <v>73</v>
      </c>
      <c r="L100" s="37">
        <v>6.25E-2</v>
      </c>
      <c r="M100" s="37">
        <v>6.1300000000214849E-2</v>
      </c>
      <c r="N100" s="8">
        <v>7646.858886</v>
      </c>
      <c r="O100" s="8">
        <v>100.6</v>
      </c>
      <c r="P100" s="8">
        <v>7.6927399910000007</v>
      </c>
      <c r="Q100" s="37">
        <v>2.5426534264400963E-5</v>
      </c>
      <c r="R100" s="37">
        <v>2.2102334673274168E-6</v>
      </c>
      <c r="S100" s="59" t="s">
        <v>3720</v>
      </c>
    </row>
    <row r="101" spans="1:19" ht="15" x14ac:dyDescent="0.25">
      <c r="A101" s="59" t="s">
        <v>3721</v>
      </c>
      <c r="B101" s="39" t="s">
        <v>2334</v>
      </c>
      <c r="C101" s="3" t="s">
        <v>2231</v>
      </c>
      <c r="D101" s="3" t="s">
        <v>2359</v>
      </c>
      <c r="E101" s="74" t="s">
        <v>3721</v>
      </c>
      <c r="F101" s="3" t="s">
        <v>2233</v>
      </c>
      <c r="G101" s="3" t="s">
        <v>2360</v>
      </c>
      <c r="H101" s="3" t="s">
        <v>1806</v>
      </c>
      <c r="I101" s="8">
        <v>0.4199999999941525</v>
      </c>
      <c r="J101" s="3" t="s">
        <v>2292</v>
      </c>
      <c r="K101" s="3" t="s">
        <v>73</v>
      </c>
      <c r="L101" s="37">
        <v>6.25E-2</v>
      </c>
      <c r="M101" s="37">
        <v>6.1300000000167908E-2</v>
      </c>
      <c r="N101" s="8">
        <v>13208.206654</v>
      </c>
      <c r="O101" s="8">
        <v>100.6</v>
      </c>
      <c r="P101" s="8">
        <v>13.287455679000001</v>
      </c>
      <c r="Q101" s="37">
        <v>4.3918544953302667E-5</v>
      </c>
      <c r="R101" s="37">
        <v>3.8176747520018378E-6</v>
      </c>
      <c r="S101" s="59" t="s">
        <v>3720</v>
      </c>
    </row>
    <row r="102" spans="1:19" ht="15" x14ac:dyDescent="0.25">
      <c r="A102" s="59" t="s">
        <v>3721</v>
      </c>
      <c r="B102" s="39" t="s">
        <v>2361</v>
      </c>
      <c r="C102" s="3" t="s">
        <v>2231</v>
      </c>
      <c r="D102" s="3" t="s">
        <v>2362</v>
      </c>
      <c r="E102" s="74" t="s">
        <v>3721</v>
      </c>
      <c r="F102" s="3" t="s">
        <v>2233</v>
      </c>
      <c r="G102" s="3" t="s">
        <v>2363</v>
      </c>
      <c r="H102" s="3" t="s">
        <v>1806</v>
      </c>
      <c r="I102" s="8">
        <v>0.21000000000842642</v>
      </c>
      <c r="J102" s="3" t="s">
        <v>2292</v>
      </c>
      <c r="K102" s="3" t="s">
        <v>73</v>
      </c>
      <c r="L102" s="37">
        <v>4.7500000000000001E-2</v>
      </c>
      <c r="M102" s="37">
        <v>6.0399999999714786E-2</v>
      </c>
      <c r="N102" s="8">
        <v>5793.0700379999998</v>
      </c>
      <c r="O102" s="8">
        <v>100.14</v>
      </c>
      <c r="P102" s="8">
        <v>5.8011802279999998</v>
      </c>
      <c r="Q102" s="37">
        <v>1.9174430438800379E-5</v>
      </c>
      <c r="R102" s="37">
        <v>1.6667614796450349E-6</v>
      </c>
      <c r="S102" s="59" t="s">
        <v>3720</v>
      </c>
    </row>
    <row r="103" spans="1:19" ht="15" x14ac:dyDescent="0.25">
      <c r="A103" s="59" t="s">
        <v>3721</v>
      </c>
      <c r="B103" s="39" t="s">
        <v>2361</v>
      </c>
      <c r="C103" s="3" t="s">
        <v>2231</v>
      </c>
      <c r="D103" s="3" t="s">
        <v>2364</v>
      </c>
      <c r="E103" s="74" t="s">
        <v>3721</v>
      </c>
      <c r="F103" s="3" t="s">
        <v>2233</v>
      </c>
      <c r="G103" s="3" t="s">
        <v>2365</v>
      </c>
      <c r="H103" s="3" t="s">
        <v>1806</v>
      </c>
      <c r="I103" s="8">
        <v>1.7800000000105405</v>
      </c>
      <c r="J103" s="3" t="s">
        <v>2292</v>
      </c>
      <c r="K103" s="3" t="s">
        <v>73</v>
      </c>
      <c r="L103" s="37">
        <v>2.8500000000000001E-2</v>
      </c>
      <c r="M103" s="37">
        <v>5.759999999998832E-2</v>
      </c>
      <c r="N103" s="8">
        <v>44413.537058000002</v>
      </c>
      <c r="O103" s="8">
        <v>95.38</v>
      </c>
      <c r="P103" s="8">
        <v>42.36163157</v>
      </c>
      <c r="Q103" s="37">
        <v>1.4001636320357659E-4</v>
      </c>
      <c r="R103" s="37">
        <v>1.2171098455965956E-5</v>
      </c>
      <c r="S103" s="59" t="s">
        <v>3720</v>
      </c>
    </row>
    <row r="104" spans="1:19" ht="15" x14ac:dyDescent="0.25">
      <c r="A104" s="59" t="s">
        <v>3721</v>
      </c>
      <c r="B104" s="39" t="s">
        <v>2361</v>
      </c>
      <c r="C104" s="3" t="s">
        <v>2231</v>
      </c>
      <c r="D104" s="3" t="s">
        <v>2366</v>
      </c>
      <c r="E104" s="74" t="s">
        <v>3721</v>
      </c>
      <c r="F104" s="3" t="s">
        <v>2233</v>
      </c>
      <c r="G104" s="3" t="s">
        <v>2367</v>
      </c>
      <c r="H104" s="3" t="s">
        <v>1806</v>
      </c>
      <c r="I104" s="8">
        <v>3.3199999999991046</v>
      </c>
      <c r="J104" s="3" t="s">
        <v>2292</v>
      </c>
      <c r="K104" s="3" t="s">
        <v>73</v>
      </c>
      <c r="L104" s="37">
        <v>5.9200000000000003E-2</v>
      </c>
      <c r="M104" s="37">
        <v>5.5200000000022856E-2</v>
      </c>
      <c r="N104" s="8">
        <v>124357.94003899999</v>
      </c>
      <c r="O104" s="8">
        <v>100.13</v>
      </c>
      <c r="P104" s="8">
        <v>124.51960516000001</v>
      </c>
      <c r="Q104" s="37">
        <v>4.115701311749195E-4</v>
      </c>
      <c r="R104" s="37">
        <v>3.5776251242731973E-5</v>
      </c>
      <c r="S104" s="59" t="s">
        <v>3720</v>
      </c>
    </row>
    <row r="105" spans="1:19" ht="15" x14ac:dyDescent="0.25">
      <c r="A105" s="59" t="s">
        <v>3721</v>
      </c>
      <c r="B105" s="39" t="s">
        <v>2368</v>
      </c>
      <c r="C105" s="3" t="s">
        <v>2231</v>
      </c>
      <c r="D105" s="3" t="s">
        <v>2369</v>
      </c>
      <c r="E105" s="74" t="s">
        <v>3721</v>
      </c>
      <c r="F105" s="3" t="s">
        <v>318</v>
      </c>
      <c r="G105" s="3" t="s">
        <v>2370</v>
      </c>
      <c r="H105" s="3" t="s">
        <v>282</v>
      </c>
      <c r="I105" s="8">
        <v>2.0100000000010807</v>
      </c>
      <c r="J105" s="3" t="s">
        <v>875</v>
      </c>
      <c r="K105" s="3" t="s">
        <v>73</v>
      </c>
      <c r="L105" s="37">
        <v>2.35E-2</v>
      </c>
      <c r="M105" s="37">
        <v>2.8200000000032911E-2</v>
      </c>
      <c r="N105" s="8">
        <v>98048.410283999998</v>
      </c>
      <c r="O105" s="8">
        <v>111.52</v>
      </c>
      <c r="P105" s="8">
        <v>109.343587101</v>
      </c>
      <c r="Q105" s="37">
        <v>3.6140938953724836E-4</v>
      </c>
      <c r="R105" s="37">
        <v>3.1415965693758571E-5</v>
      </c>
      <c r="S105" s="59" t="s">
        <v>3720</v>
      </c>
    </row>
    <row r="106" spans="1:19" ht="15" x14ac:dyDescent="0.25">
      <c r="A106" s="59" t="s">
        <v>3721</v>
      </c>
      <c r="B106" s="39" t="s">
        <v>2368</v>
      </c>
      <c r="C106" s="3" t="s">
        <v>2231</v>
      </c>
      <c r="D106" s="3" t="s">
        <v>2371</v>
      </c>
      <c r="E106" s="74" t="s">
        <v>3721</v>
      </c>
      <c r="F106" s="3" t="s">
        <v>318</v>
      </c>
      <c r="G106" s="3" t="s">
        <v>2372</v>
      </c>
      <c r="H106" s="3" t="s">
        <v>282</v>
      </c>
      <c r="I106" s="8">
        <v>2.0100000000016816</v>
      </c>
      <c r="J106" s="3" t="s">
        <v>875</v>
      </c>
      <c r="K106" s="3" t="s">
        <v>73</v>
      </c>
      <c r="L106" s="37">
        <v>2.35E-2</v>
      </c>
      <c r="M106" s="37">
        <v>2.8300000000032778E-2</v>
      </c>
      <c r="N106" s="8">
        <v>24512.105608999998</v>
      </c>
      <c r="O106" s="8">
        <v>111.51</v>
      </c>
      <c r="P106" s="8">
        <v>27.333448910999998</v>
      </c>
      <c r="Q106" s="37">
        <v>9.034425654745811E-5</v>
      </c>
      <c r="R106" s="37">
        <v>7.8532881172710783E-6</v>
      </c>
      <c r="S106" s="59" t="s">
        <v>3720</v>
      </c>
    </row>
    <row r="107" spans="1:19" ht="15" x14ac:dyDescent="0.25">
      <c r="A107" s="59" t="s">
        <v>3721</v>
      </c>
      <c r="B107" s="39" t="s">
        <v>2368</v>
      </c>
      <c r="C107" s="3" t="s">
        <v>2231</v>
      </c>
      <c r="D107" s="3" t="s">
        <v>2373</v>
      </c>
      <c r="E107" s="74" t="s">
        <v>3721</v>
      </c>
      <c r="F107" s="3" t="s">
        <v>318</v>
      </c>
      <c r="G107" s="3" t="s">
        <v>2374</v>
      </c>
      <c r="H107" s="3" t="s">
        <v>282</v>
      </c>
      <c r="I107" s="8">
        <v>1.7799999999991363</v>
      </c>
      <c r="J107" s="3" t="s">
        <v>875</v>
      </c>
      <c r="K107" s="3" t="s">
        <v>73</v>
      </c>
      <c r="L107" s="37">
        <v>2.35E-2</v>
      </c>
      <c r="M107" s="37">
        <v>2.8700000000012764E-2</v>
      </c>
      <c r="N107" s="8">
        <v>281152.12400700001</v>
      </c>
      <c r="O107" s="8">
        <v>111.54</v>
      </c>
      <c r="P107" s="8">
        <v>313.59707899800003</v>
      </c>
      <c r="Q107" s="37">
        <v>1.0365210423967782E-3</v>
      </c>
      <c r="R107" s="37">
        <v>9.0100895138586174E-5</v>
      </c>
      <c r="S107" s="59" t="s">
        <v>3720</v>
      </c>
    </row>
    <row r="108" spans="1:19" ht="15" x14ac:dyDescent="0.25">
      <c r="A108" s="59" t="s">
        <v>3721</v>
      </c>
      <c r="B108" s="39" t="s">
        <v>2375</v>
      </c>
      <c r="C108" s="3" t="s">
        <v>2282</v>
      </c>
      <c r="D108" s="3" t="s">
        <v>2376</v>
      </c>
      <c r="E108" s="74" t="s">
        <v>3721</v>
      </c>
      <c r="F108" s="3" t="s">
        <v>1991</v>
      </c>
      <c r="G108" s="3" t="s">
        <v>293</v>
      </c>
      <c r="H108" s="3" t="s">
        <v>1806</v>
      </c>
      <c r="I108" s="8">
        <v>4.2299999999999498</v>
      </c>
      <c r="J108" s="3" t="s">
        <v>2284</v>
      </c>
      <c r="K108" s="3" t="s">
        <v>73</v>
      </c>
      <c r="L108" s="37">
        <v>0</v>
      </c>
      <c r="M108" s="37">
        <v>3.3499999999998351E-2</v>
      </c>
      <c r="N108" s="8">
        <v>2584014.6241299999</v>
      </c>
      <c r="O108" s="8">
        <v>94.43</v>
      </c>
      <c r="P108" s="8">
        <v>2440.0850095440001</v>
      </c>
      <c r="Q108" s="37">
        <v>8.0651244128630093E-3</v>
      </c>
      <c r="R108" s="37">
        <v>7.0107108228378021E-4</v>
      </c>
      <c r="S108" s="59" t="s">
        <v>3720</v>
      </c>
    </row>
    <row r="109" spans="1:19" ht="15" x14ac:dyDescent="0.25">
      <c r="A109" s="59" t="s">
        <v>3721</v>
      </c>
      <c r="B109" s="39" t="s">
        <v>2377</v>
      </c>
      <c r="C109" s="3" t="s">
        <v>2282</v>
      </c>
      <c r="D109" s="3" t="s">
        <v>2378</v>
      </c>
      <c r="E109" s="74" t="s">
        <v>3721</v>
      </c>
      <c r="F109" s="3" t="s">
        <v>1991</v>
      </c>
      <c r="G109" s="3" t="s">
        <v>2379</v>
      </c>
      <c r="H109" s="3" t="s">
        <v>1806</v>
      </c>
      <c r="I109" s="8">
        <v>2.4900000000002054</v>
      </c>
      <c r="J109" s="3" t="s">
        <v>2284</v>
      </c>
      <c r="K109" s="3" t="s">
        <v>73</v>
      </c>
      <c r="L109" s="37">
        <v>1.9599999999999999E-2</v>
      </c>
      <c r="M109" s="37">
        <v>2.0300000000001841E-2</v>
      </c>
      <c r="N109" s="8">
        <v>1333356.3383170001</v>
      </c>
      <c r="O109" s="8">
        <v>111.25</v>
      </c>
      <c r="P109" s="8">
        <v>1483.358926378</v>
      </c>
      <c r="Q109" s="37">
        <v>4.9028924170167283E-3</v>
      </c>
      <c r="R109" s="37">
        <v>4.2619008922376576E-4</v>
      </c>
      <c r="S109" s="59" t="s">
        <v>3720</v>
      </c>
    </row>
    <row r="110" spans="1:19" ht="15" x14ac:dyDescent="0.25">
      <c r="A110" s="59" t="s">
        <v>3721</v>
      </c>
      <c r="B110" s="39" t="s">
        <v>2380</v>
      </c>
      <c r="C110" s="3" t="s">
        <v>2282</v>
      </c>
      <c r="D110" s="3" t="s">
        <v>2381</v>
      </c>
      <c r="E110" s="74" t="s">
        <v>3721</v>
      </c>
      <c r="F110" s="3" t="s">
        <v>1991</v>
      </c>
      <c r="G110" s="3" t="s">
        <v>300</v>
      </c>
      <c r="H110" s="3" t="s">
        <v>1806</v>
      </c>
      <c r="I110" s="8">
        <v>1.179999999999662</v>
      </c>
      <c r="J110" s="3" t="s">
        <v>309</v>
      </c>
      <c r="K110" s="3" t="s">
        <v>73</v>
      </c>
      <c r="L110" s="37">
        <v>2.12E-2</v>
      </c>
      <c r="M110" s="37">
        <v>3.2399999999999658E-2</v>
      </c>
      <c r="N110" s="8">
        <v>1287074.010089</v>
      </c>
      <c r="O110" s="8">
        <v>110.43</v>
      </c>
      <c r="P110" s="8">
        <v>1421.3158292549999</v>
      </c>
      <c r="Q110" s="37">
        <v>4.6978236201104069E-3</v>
      </c>
      <c r="R110" s="37">
        <v>4.083642261582868E-4</v>
      </c>
      <c r="S110" s="59" t="s">
        <v>3720</v>
      </c>
    </row>
    <row r="111" spans="1:19" ht="15" x14ac:dyDescent="0.25">
      <c r="A111" s="59" t="s">
        <v>3721</v>
      </c>
      <c r="B111" s="39" t="s">
        <v>2382</v>
      </c>
      <c r="C111" s="3" t="s">
        <v>2231</v>
      </c>
      <c r="D111" s="3" t="s">
        <v>2383</v>
      </c>
      <c r="E111" s="74" t="s">
        <v>3721</v>
      </c>
      <c r="F111" s="3" t="s">
        <v>2384</v>
      </c>
      <c r="G111" s="3" t="s">
        <v>2385</v>
      </c>
      <c r="H111" s="3" t="s">
        <v>1806</v>
      </c>
      <c r="I111" s="8">
        <v>10.979999999999521</v>
      </c>
      <c r="J111" s="3" t="s">
        <v>2037</v>
      </c>
      <c r="K111" s="3" t="s">
        <v>73</v>
      </c>
      <c r="L111" s="37">
        <v>1.286E-2</v>
      </c>
      <c r="M111" s="37">
        <v>3.0200000000003044E-2</v>
      </c>
      <c r="N111" s="8">
        <v>527971.41684700001</v>
      </c>
      <c r="O111" s="8">
        <v>92.45</v>
      </c>
      <c r="P111" s="8">
        <v>488.10957472400003</v>
      </c>
      <c r="Q111" s="37">
        <v>1.6133308601385132E-3</v>
      </c>
      <c r="R111" s="37">
        <v>1.402408139414701E-4</v>
      </c>
      <c r="S111" s="59" t="s">
        <v>3720</v>
      </c>
    </row>
    <row r="112" spans="1:19" ht="15" x14ac:dyDescent="0.25">
      <c r="A112" s="59" t="s">
        <v>3721</v>
      </c>
      <c r="B112" s="39" t="s">
        <v>2382</v>
      </c>
      <c r="C112" s="3" t="s">
        <v>2231</v>
      </c>
      <c r="D112" s="3" t="s">
        <v>2386</v>
      </c>
      <c r="E112" s="74" t="s">
        <v>3721</v>
      </c>
      <c r="F112" s="3" t="s">
        <v>2384</v>
      </c>
      <c r="G112" s="3" t="s">
        <v>2385</v>
      </c>
      <c r="H112" s="3" t="s">
        <v>1806</v>
      </c>
      <c r="I112" s="8">
        <v>5.6900000000005742</v>
      </c>
      <c r="J112" s="3" t="s">
        <v>2037</v>
      </c>
      <c r="K112" s="3" t="s">
        <v>73</v>
      </c>
      <c r="L112" s="37">
        <v>1.286E-2</v>
      </c>
      <c r="M112" s="37">
        <v>3.2399999999999152E-2</v>
      </c>
      <c r="N112" s="8">
        <v>436965.744489</v>
      </c>
      <c r="O112" s="8">
        <v>99.74</v>
      </c>
      <c r="P112" s="8">
        <v>435.829633409</v>
      </c>
      <c r="Q112" s="37">
        <v>1.4405318677454372E-3</v>
      </c>
      <c r="R112" s="37">
        <v>1.2522004421579194E-4</v>
      </c>
      <c r="S112" s="59" t="s">
        <v>3720</v>
      </c>
    </row>
    <row r="113" spans="1:19" ht="15" x14ac:dyDescent="0.25">
      <c r="A113" s="59" t="s">
        <v>3721</v>
      </c>
      <c r="B113" s="39" t="s">
        <v>2382</v>
      </c>
      <c r="C113" s="3" t="s">
        <v>2231</v>
      </c>
      <c r="D113" s="3" t="s">
        <v>2387</v>
      </c>
      <c r="E113" s="74" t="s">
        <v>3721</v>
      </c>
      <c r="F113" s="3" t="s">
        <v>2384</v>
      </c>
      <c r="G113" s="3" t="s">
        <v>2385</v>
      </c>
      <c r="H113" s="3" t="s">
        <v>1806</v>
      </c>
      <c r="I113" s="8">
        <v>6.9099999999960584</v>
      </c>
      <c r="J113" s="3" t="s">
        <v>2037</v>
      </c>
      <c r="K113" s="3" t="s">
        <v>73</v>
      </c>
      <c r="L113" s="37">
        <v>6.5000000000000002E-2</v>
      </c>
      <c r="M113" s="37">
        <v>6.1600000000019757E-2</v>
      </c>
      <c r="N113" s="8">
        <v>104587.55889299999</v>
      </c>
      <c r="O113" s="8">
        <v>100.06</v>
      </c>
      <c r="P113" s="8">
        <v>104.650311411</v>
      </c>
      <c r="Q113" s="37">
        <v>3.4589687575364489E-4</v>
      </c>
      <c r="R113" s="37">
        <v>3.0067520924590738E-5</v>
      </c>
      <c r="S113" s="59" t="s">
        <v>3720</v>
      </c>
    </row>
    <row r="114" spans="1:19" ht="15" x14ac:dyDescent="0.25">
      <c r="A114" s="59" t="s">
        <v>3721</v>
      </c>
      <c r="B114" s="39" t="s">
        <v>2382</v>
      </c>
      <c r="C114" s="3" t="s">
        <v>2282</v>
      </c>
      <c r="D114" s="3" t="s">
        <v>2388</v>
      </c>
      <c r="E114" s="74" t="s">
        <v>3721</v>
      </c>
      <c r="F114" s="3" t="s">
        <v>1991</v>
      </c>
      <c r="G114" s="3" t="s">
        <v>2389</v>
      </c>
      <c r="H114" s="3" t="s">
        <v>1806</v>
      </c>
      <c r="I114" s="8">
        <v>0.2099999999971881</v>
      </c>
      <c r="J114" s="3" t="s">
        <v>2037</v>
      </c>
      <c r="K114" s="3" t="s">
        <v>73</v>
      </c>
      <c r="L114" s="37">
        <v>3.6900000000000002E-2</v>
      </c>
      <c r="M114" s="37">
        <v>5.2599999999970511E-2</v>
      </c>
      <c r="N114" s="8">
        <v>153252.81051700001</v>
      </c>
      <c r="O114" s="8">
        <v>99.92</v>
      </c>
      <c r="P114" s="8">
        <v>153.13020826900001</v>
      </c>
      <c r="Q114" s="37">
        <v>5.061357191354193E-4</v>
      </c>
      <c r="R114" s="37">
        <v>4.3996483901825576E-5</v>
      </c>
      <c r="S114" s="59" t="s">
        <v>3720</v>
      </c>
    </row>
    <row r="115" spans="1:19" ht="15" x14ac:dyDescent="0.25">
      <c r="A115" s="59" t="s">
        <v>3721</v>
      </c>
      <c r="B115" s="39" t="s">
        <v>2382</v>
      </c>
      <c r="C115" s="3" t="s">
        <v>2282</v>
      </c>
      <c r="D115" s="3" t="s">
        <v>2390</v>
      </c>
      <c r="E115" s="74" t="s">
        <v>3721</v>
      </c>
      <c r="F115" s="3" t="s">
        <v>1991</v>
      </c>
      <c r="G115" s="3" t="s">
        <v>2391</v>
      </c>
      <c r="H115" s="3" t="s">
        <v>1806</v>
      </c>
      <c r="I115" s="8">
        <v>0.21000000000242264</v>
      </c>
      <c r="J115" s="3" t="s">
        <v>2037</v>
      </c>
      <c r="K115" s="3" t="s">
        <v>73</v>
      </c>
      <c r="L115" s="37">
        <v>3.107E-2</v>
      </c>
      <c r="M115" s="37">
        <v>4.8200000000009922E-2</v>
      </c>
      <c r="N115" s="8">
        <v>102168.540441</v>
      </c>
      <c r="O115" s="8">
        <v>99.85</v>
      </c>
      <c r="P115" s="8">
        <v>102.01528734199999</v>
      </c>
      <c r="Q115" s="37">
        <v>3.3718742634337821E-4</v>
      </c>
      <c r="R115" s="37">
        <v>2.9310441081604908E-5</v>
      </c>
      <c r="S115" s="59" t="s">
        <v>3720</v>
      </c>
    </row>
    <row r="116" spans="1:19" ht="15" x14ac:dyDescent="0.25">
      <c r="A116" s="59" t="s">
        <v>3721</v>
      </c>
      <c r="B116" s="39" t="s">
        <v>2382</v>
      </c>
      <c r="C116" s="3" t="s">
        <v>2282</v>
      </c>
      <c r="D116" s="3" t="s">
        <v>2392</v>
      </c>
      <c r="E116" s="74" t="s">
        <v>3721</v>
      </c>
      <c r="F116" s="3" t="s">
        <v>1991</v>
      </c>
      <c r="G116" s="3" t="s">
        <v>2393</v>
      </c>
      <c r="H116" s="3" t="s">
        <v>1806</v>
      </c>
      <c r="I116" s="8">
        <v>0.21000000000130908</v>
      </c>
      <c r="J116" s="3" t="s">
        <v>2037</v>
      </c>
      <c r="K116" s="3" t="s">
        <v>73</v>
      </c>
      <c r="L116" s="37">
        <v>3.0890000000000001E-2</v>
      </c>
      <c r="M116" s="37">
        <v>4.7400000000010996E-2</v>
      </c>
      <c r="N116" s="8">
        <v>321830.90208600002</v>
      </c>
      <c r="O116" s="8">
        <v>99.86</v>
      </c>
      <c r="P116" s="8">
        <v>321.38033870800001</v>
      </c>
      <c r="Q116" s="37">
        <v>1.0622467682027429E-3</v>
      </c>
      <c r="R116" s="37">
        <v>9.2337136206927133E-5</v>
      </c>
      <c r="S116" s="59" t="s">
        <v>3720</v>
      </c>
    </row>
    <row r="117" spans="1:19" ht="15" x14ac:dyDescent="0.25">
      <c r="A117" s="59" t="s">
        <v>3721</v>
      </c>
      <c r="B117" s="39" t="s">
        <v>2382</v>
      </c>
      <c r="C117" s="3" t="s">
        <v>2282</v>
      </c>
      <c r="D117" s="3" t="s">
        <v>2394</v>
      </c>
      <c r="E117" s="74" t="s">
        <v>3721</v>
      </c>
      <c r="F117" s="3" t="s">
        <v>1991</v>
      </c>
      <c r="G117" s="3" t="s">
        <v>2395</v>
      </c>
      <c r="H117" s="3" t="s">
        <v>1806</v>
      </c>
      <c r="I117" s="8">
        <v>0.20999999999908658</v>
      </c>
      <c r="J117" s="3" t="s">
        <v>2037</v>
      </c>
      <c r="K117" s="3" t="s">
        <v>73</v>
      </c>
      <c r="L117" s="37">
        <v>3.0599999999999999E-2</v>
      </c>
      <c r="M117" s="37">
        <v>4.7499999999996108E-2</v>
      </c>
      <c r="N117" s="8">
        <v>89397.463174000004</v>
      </c>
      <c r="O117" s="8">
        <v>99.85</v>
      </c>
      <c r="P117" s="8">
        <v>89.263366747999996</v>
      </c>
      <c r="Q117" s="37">
        <v>2.95038966067898E-4</v>
      </c>
      <c r="R117" s="37">
        <v>2.5646633166280228E-5</v>
      </c>
      <c r="S117" s="59" t="s">
        <v>3720</v>
      </c>
    </row>
    <row r="118" spans="1:19" ht="15" x14ac:dyDescent="0.25">
      <c r="A118" s="59" t="s">
        <v>3721</v>
      </c>
      <c r="B118" s="39" t="s">
        <v>2382</v>
      </c>
      <c r="C118" s="3" t="s">
        <v>2282</v>
      </c>
      <c r="D118" s="3" t="s">
        <v>2396</v>
      </c>
      <c r="E118" s="74" t="s">
        <v>3721</v>
      </c>
      <c r="F118" s="3" t="s">
        <v>1991</v>
      </c>
      <c r="G118" s="3" t="s">
        <v>2397</v>
      </c>
      <c r="H118" s="3" t="s">
        <v>1806</v>
      </c>
      <c r="I118" s="8">
        <v>0.20999999999615956</v>
      </c>
      <c r="J118" s="3" t="s">
        <v>2037</v>
      </c>
      <c r="K118" s="3" t="s">
        <v>73</v>
      </c>
      <c r="L118" s="37">
        <v>2.9700000000000001E-2</v>
      </c>
      <c r="M118" s="37">
        <v>4.7299999999969138E-2</v>
      </c>
      <c r="N118" s="8">
        <v>76626.405259000006</v>
      </c>
      <c r="O118" s="8">
        <v>99.83</v>
      </c>
      <c r="P118" s="8">
        <v>76.496140224999991</v>
      </c>
      <c r="Q118" s="37">
        <v>2.5283991566086233E-4</v>
      </c>
      <c r="R118" s="37">
        <v>2.1978427640147962E-5</v>
      </c>
      <c r="S118" s="59" t="s">
        <v>3720</v>
      </c>
    </row>
    <row r="119" spans="1:19" ht="15" x14ac:dyDescent="0.25">
      <c r="A119" s="59" t="s">
        <v>3721</v>
      </c>
      <c r="B119" s="39" t="s">
        <v>2382</v>
      </c>
      <c r="C119" s="3" t="s">
        <v>2282</v>
      </c>
      <c r="D119" s="3" t="s">
        <v>2398</v>
      </c>
      <c r="E119" s="74" t="s">
        <v>3721</v>
      </c>
      <c r="F119" s="3" t="s">
        <v>1991</v>
      </c>
      <c r="G119" s="3" t="s">
        <v>2399</v>
      </c>
      <c r="H119" s="3" t="s">
        <v>1806</v>
      </c>
      <c r="I119" s="8">
        <v>0.209999999999822</v>
      </c>
      <c r="J119" s="3" t="s">
        <v>2037</v>
      </c>
      <c r="K119" s="3" t="s">
        <v>73</v>
      </c>
      <c r="L119" s="37">
        <v>0.03</v>
      </c>
      <c r="M119" s="37">
        <v>4.7699999999995829E-2</v>
      </c>
      <c r="N119" s="8">
        <v>789251.97416300001</v>
      </c>
      <c r="O119" s="8">
        <v>99.83</v>
      </c>
      <c r="P119" s="8">
        <v>787.910245648</v>
      </c>
      <c r="Q119" s="37">
        <v>2.6042511357045359E-3</v>
      </c>
      <c r="R119" s="37">
        <v>2.263778050757956E-4</v>
      </c>
      <c r="S119" s="59" t="s">
        <v>3720</v>
      </c>
    </row>
    <row r="120" spans="1:19" ht="15" x14ac:dyDescent="0.25">
      <c r="A120" s="59" t="s">
        <v>3721</v>
      </c>
      <c r="B120" s="39" t="s">
        <v>2400</v>
      </c>
      <c r="C120" s="3" t="s">
        <v>2282</v>
      </c>
      <c r="D120" s="3" t="s">
        <v>2401</v>
      </c>
      <c r="E120" s="74" t="s">
        <v>3721</v>
      </c>
      <c r="F120" s="3" t="s">
        <v>333</v>
      </c>
      <c r="G120" s="3" t="s">
        <v>2402</v>
      </c>
      <c r="H120" s="3" t="s">
        <v>277</v>
      </c>
      <c r="I120" s="8">
        <v>0</v>
      </c>
      <c r="J120" s="3" t="s">
        <v>601</v>
      </c>
      <c r="K120" s="3" t="s">
        <v>73</v>
      </c>
      <c r="L120" s="37">
        <v>0</v>
      </c>
      <c r="M120" s="37">
        <v>0</v>
      </c>
      <c r="N120" s="8">
        <v>1844.8164860000834</v>
      </c>
      <c r="O120" s="8">
        <v>100</v>
      </c>
      <c r="P120" s="8">
        <v>1.844816486000127</v>
      </c>
      <c r="Q120" s="37">
        <v>6.0976049688007715E-6</v>
      </c>
      <c r="R120" s="37">
        <v>5.3004198025738804E-7</v>
      </c>
      <c r="S120" s="59" t="s">
        <v>3720</v>
      </c>
    </row>
    <row r="121" spans="1:19" ht="15" x14ac:dyDescent="0.25">
      <c r="A121" s="59" t="s">
        <v>3721</v>
      </c>
      <c r="B121" s="39" t="s">
        <v>2403</v>
      </c>
      <c r="C121" s="3" t="s">
        <v>2282</v>
      </c>
      <c r="D121" s="3" t="s">
        <v>2404</v>
      </c>
      <c r="E121" s="74" t="s">
        <v>3721</v>
      </c>
      <c r="F121" s="3" t="s">
        <v>333</v>
      </c>
      <c r="G121" s="3" t="s">
        <v>2405</v>
      </c>
      <c r="H121" s="3" t="s">
        <v>277</v>
      </c>
      <c r="I121" s="8">
        <v>1.6399999999999808</v>
      </c>
      <c r="J121" s="3" t="s">
        <v>2284</v>
      </c>
      <c r="K121" s="3" t="s">
        <v>73</v>
      </c>
      <c r="L121" s="37">
        <v>7.2499999999999995E-2</v>
      </c>
      <c r="M121" s="37">
        <v>6.6100000000000922E-2</v>
      </c>
      <c r="N121" s="8">
        <v>3455849.5774050001</v>
      </c>
      <c r="O121" s="8">
        <v>101.58</v>
      </c>
      <c r="P121" s="8">
        <v>3510.4520007279998</v>
      </c>
      <c r="Q121" s="37">
        <v>1.1602969577091143E-2</v>
      </c>
      <c r="R121" s="37">
        <v>1.0086027223762844E-3</v>
      </c>
      <c r="S121" s="59" t="s">
        <v>3720</v>
      </c>
    </row>
    <row r="122" spans="1:19" ht="15" x14ac:dyDescent="0.25">
      <c r="A122" s="59" t="s">
        <v>3721</v>
      </c>
      <c r="B122" s="39" t="s">
        <v>2403</v>
      </c>
      <c r="C122" s="3" t="s">
        <v>2282</v>
      </c>
      <c r="D122" s="3" t="s">
        <v>2406</v>
      </c>
      <c r="E122" s="74" t="s">
        <v>3721</v>
      </c>
      <c r="F122" s="3" t="s">
        <v>333</v>
      </c>
      <c r="G122" s="3" t="s">
        <v>2407</v>
      </c>
      <c r="H122" s="3" t="s">
        <v>277</v>
      </c>
      <c r="I122" s="8">
        <v>1.6399999999996406</v>
      </c>
      <c r="J122" s="3" t="s">
        <v>2284</v>
      </c>
      <c r="K122" s="3" t="s">
        <v>73</v>
      </c>
      <c r="L122" s="37">
        <v>7.2499999999999995E-2</v>
      </c>
      <c r="M122" s="37">
        <v>7.3799999999983837E-2</v>
      </c>
      <c r="N122" s="8">
        <v>240830.38393000001</v>
      </c>
      <c r="O122" s="8">
        <v>100.39</v>
      </c>
      <c r="P122" s="8">
        <v>241.769622427</v>
      </c>
      <c r="Q122" s="37">
        <v>7.991123573555599E-4</v>
      </c>
      <c r="R122" s="37">
        <v>6.9463846626357218E-5</v>
      </c>
      <c r="S122" s="59" t="s">
        <v>3720</v>
      </c>
    </row>
    <row r="123" spans="1:19" ht="15" x14ac:dyDescent="0.25">
      <c r="A123" s="59" t="s">
        <v>3721</v>
      </c>
      <c r="B123" s="39" t="s">
        <v>2408</v>
      </c>
      <c r="C123" s="3" t="s">
        <v>2282</v>
      </c>
      <c r="D123" s="3" t="s">
        <v>2409</v>
      </c>
      <c r="E123" s="74" t="s">
        <v>3721</v>
      </c>
      <c r="F123" s="3" t="s">
        <v>1991</v>
      </c>
      <c r="G123" s="3" t="s">
        <v>2410</v>
      </c>
      <c r="H123" s="3" t="s">
        <v>1806</v>
      </c>
      <c r="I123" s="8">
        <v>0</v>
      </c>
      <c r="J123" s="3" t="s">
        <v>607</v>
      </c>
      <c r="K123" s="3" t="s">
        <v>73</v>
      </c>
      <c r="L123" s="37">
        <v>0</v>
      </c>
      <c r="M123" s="37">
        <v>0</v>
      </c>
      <c r="N123" s="8">
        <v>0</v>
      </c>
      <c r="O123" s="8">
        <v>100</v>
      </c>
      <c r="P123" s="8">
        <v>0</v>
      </c>
      <c r="Q123" s="37">
        <v>0</v>
      </c>
      <c r="R123" s="37">
        <v>0</v>
      </c>
      <c r="S123" s="59" t="s">
        <v>3720</v>
      </c>
    </row>
    <row r="124" spans="1:19" ht="15" x14ac:dyDescent="0.25">
      <c r="A124" s="59" t="s">
        <v>3721</v>
      </c>
      <c r="B124" s="39" t="s">
        <v>2408</v>
      </c>
      <c r="C124" s="3" t="s">
        <v>2282</v>
      </c>
      <c r="D124" s="3" t="s">
        <v>2411</v>
      </c>
      <c r="E124" s="74" t="s">
        <v>3721</v>
      </c>
      <c r="F124" s="3" t="s">
        <v>926</v>
      </c>
      <c r="G124" s="3" t="s">
        <v>2412</v>
      </c>
      <c r="H124" s="3" t="s">
        <v>1806</v>
      </c>
      <c r="I124" s="8">
        <v>1.2999999999994469</v>
      </c>
      <c r="J124" s="3" t="s">
        <v>607</v>
      </c>
      <c r="K124" s="3" t="s">
        <v>73</v>
      </c>
      <c r="L124" s="37">
        <v>0.04</v>
      </c>
      <c r="M124" s="37">
        <v>0.13169999999999921</v>
      </c>
      <c r="N124" s="8">
        <v>538713.64512799995</v>
      </c>
      <c r="O124" s="8">
        <v>97.48</v>
      </c>
      <c r="P124" s="8">
        <v>525.13806122999995</v>
      </c>
      <c r="Q124" s="37">
        <v>1.7357197725423141E-3</v>
      </c>
      <c r="R124" s="37">
        <v>1.5087962406839392E-4</v>
      </c>
      <c r="S124" s="59" t="s">
        <v>3720</v>
      </c>
    </row>
    <row r="125" spans="1:19" ht="15" x14ac:dyDescent="0.25">
      <c r="A125" s="59" t="s">
        <v>3721</v>
      </c>
      <c r="B125" s="39" t="s">
        <v>2408</v>
      </c>
      <c r="C125" s="3" t="s">
        <v>2282</v>
      </c>
      <c r="D125" s="3" t="s">
        <v>2413</v>
      </c>
      <c r="E125" s="74" t="s">
        <v>3721</v>
      </c>
      <c r="F125" s="3" t="s">
        <v>1991</v>
      </c>
      <c r="G125" s="3" t="s">
        <v>2414</v>
      </c>
      <c r="H125" s="3" t="s">
        <v>1806</v>
      </c>
      <c r="I125" s="8">
        <v>0.66999999999881465</v>
      </c>
      <c r="J125" s="3" t="s">
        <v>607</v>
      </c>
      <c r="K125" s="3" t="s">
        <v>73</v>
      </c>
      <c r="L125" s="37">
        <v>0.04</v>
      </c>
      <c r="M125" s="37">
        <v>3.3299999999927825E-2</v>
      </c>
      <c r="N125" s="8">
        <v>51953.885284999997</v>
      </c>
      <c r="O125" s="8">
        <v>108.39</v>
      </c>
      <c r="P125" s="8">
        <v>56.312816145999996</v>
      </c>
      <c r="Q125" s="37">
        <v>1.8612870718838007E-4</v>
      </c>
      <c r="R125" s="37">
        <v>1.617947194770136E-5</v>
      </c>
      <c r="S125" s="59" t="s">
        <v>3720</v>
      </c>
    </row>
    <row r="126" spans="1:19" ht="15" x14ac:dyDescent="0.25">
      <c r="A126" s="59" t="s">
        <v>3721</v>
      </c>
      <c r="B126" s="39" t="s">
        <v>2408</v>
      </c>
      <c r="C126" s="3" t="s">
        <v>2282</v>
      </c>
      <c r="D126" s="3" t="s">
        <v>2415</v>
      </c>
      <c r="E126" s="74" t="s">
        <v>3721</v>
      </c>
      <c r="F126" s="3" t="s">
        <v>1991</v>
      </c>
      <c r="G126" s="3" t="s">
        <v>2414</v>
      </c>
      <c r="H126" s="3" t="s">
        <v>1806</v>
      </c>
      <c r="I126" s="8">
        <v>0.66999999999618642</v>
      </c>
      <c r="J126" s="3" t="s">
        <v>607</v>
      </c>
      <c r="K126" s="3" t="s">
        <v>73</v>
      </c>
      <c r="L126" s="37">
        <v>0.04</v>
      </c>
      <c r="M126" s="37">
        <v>3.3300000000067047E-2</v>
      </c>
      <c r="N126" s="8">
        <v>58497.218097999998</v>
      </c>
      <c r="O126" s="8">
        <v>108.39</v>
      </c>
      <c r="P126" s="8">
        <v>63.405134531999998</v>
      </c>
      <c r="Q126" s="37">
        <v>2.0957068971562626E-4</v>
      </c>
      <c r="R126" s="37">
        <v>1.8217195759505511E-5</v>
      </c>
      <c r="S126" s="59" t="s">
        <v>3720</v>
      </c>
    </row>
    <row r="127" spans="1:19" ht="15" x14ac:dyDescent="0.25">
      <c r="A127" s="59" t="s">
        <v>3721</v>
      </c>
      <c r="B127" s="39" t="s">
        <v>2408</v>
      </c>
      <c r="C127" s="3" t="s">
        <v>2282</v>
      </c>
      <c r="D127" s="3" t="s">
        <v>2416</v>
      </c>
      <c r="E127" s="74" t="s">
        <v>3721</v>
      </c>
      <c r="F127" s="3" t="s">
        <v>1991</v>
      </c>
      <c r="G127" s="3" t="s">
        <v>2414</v>
      </c>
      <c r="H127" s="3" t="s">
        <v>1806</v>
      </c>
      <c r="I127" s="8">
        <v>0.67000000000066917</v>
      </c>
      <c r="J127" s="3" t="s">
        <v>607</v>
      </c>
      <c r="K127" s="3" t="s">
        <v>73</v>
      </c>
      <c r="L127" s="37">
        <v>0.04</v>
      </c>
      <c r="M127" s="37">
        <v>3.3300000000001891E-2</v>
      </c>
      <c r="N127" s="8">
        <v>92181.982797000004</v>
      </c>
      <c r="O127" s="8">
        <v>108.39</v>
      </c>
      <c r="P127" s="8">
        <v>99.916051034000006</v>
      </c>
      <c r="Q127" s="37">
        <v>3.3024889677174535E-4</v>
      </c>
      <c r="R127" s="37">
        <v>2.8707300672700057E-5</v>
      </c>
      <c r="S127" s="59" t="s">
        <v>3720</v>
      </c>
    </row>
    <row r="128" spans="1:19" ht="15" x14ac:dyDescent="0.25">
      <c r="A128" s="59" t="s">
        <v>3721</v>
      </c>
      <c r="B128" s="39" t="s">
        <v>2408</v>
      </c>
      <c r="C128" s="3" t="s">
        <v>2282</v>
      </c>
      <c r="D128" s="3" t="s">
        <v>2417</v>
      </c>
      <c r="E128" s="74" t="s">
        <v>3721</v>
      </c>
      <c r="F128" s="3" t="s">
        <v>926</v>
      </c>
      <c r="G128" s="3" t="s">
        <v>2418</v>
      </c>
      <c r="H128" s="3" t="s">
        <v>1806</v>
      </c>
      <c r="I128" s="8">
        <v>1.3000000000005634</v>
      </c>
      <c r="J128" s="3" t="s">
        <v>607</v>
      </c>
      <c r="K128" s="3" t="s">
        <v>73</v>
      </c>
      <c r="L128" s="37">
        <v>4.4999999999999998E-2</v>
      </c>
      <c r="M128" s="37">
        <v>0.10929999999998237</v>
      </c>
      <c r="N128" s="8">
        <v>160676.596754</v>
      </c>
      <c r="O128" s="8">
        <v>98.71</v>
      </c>
      <c r="P128" s="8">
        <v>158.60386848299999</v>
      </c>
      <c r="Q128" s="37">
        <v>5.2422760956012953E-4</v>
      </c>
      <c r="R128" s="37">
        <v>4.5569144229344149E-5</v>
      </c>
      <c r="S128" s="59" t="s">
        <v>3720</v>
      </c>
    </row>
    <row r="129" spans="1:19" ht="15" x14ac:dyDescent="0.25">
      <c r="A129" s="59" t="s">
        <v>3721</v>
      </c>
      <c r="B129" s="39" t="s">
        <v>2408</v>
      </c>
      <c r="C129" s="3" t="s">
        <v>2282</v>
      </c>
      <c r="D129" s="3" t="s">
        <v>2419</v>
      </c>
      <c r="E129" s="74" t="s">
        <v>3721</v>
      </c>
      <c r="F129" s="3" t="s">
        <v>1991</v>
      </c>
      <c r="G129" s="3" t="s">
        <v>2420</v>
      </c>
      <c r="H129" s="3" t="s">
        <v>1806</v>
      </c>
      <c r="I129" s="8">
        <v>0.66999999999707249</v>
      </c>
      <c r="J129" s="3" t="s">
        <v>607</v>
      </c>
      <c r="K129" s="3" t="s">
        <v>73</v>
      </c>
      <c r="L129" s="37">
        <v>0.04</v>
      </c>
      <c r="M129" s="37">
        <v>3.3200000000022836E-2</v>
      </c>
      <c r="N129" s="8">
        <v>80616.436812999993</v>
      </c>
      <c r="O129" s="8">
        <v>106.96</v>
      </c>
      <c r="P129" s="8">
        <v>86.227340714999997</v>
      </c>
      <c r="Q129" s="37">
        <v>2.8500409942142335E-4</v>
      </c>
      <c r="R129" s="37">
        <v>2.4774339763193092E-5</v>
      </c>
      <c r="S129" s="59" t="s">
        <v>3720</v>
      </c>
    </row>
    <row r="130" spans="1:19" ht="15" x14ac:dyDescent="0.25">
      <c r="A130" s="59" t="s">
        <v>3721</v>
      </c>
      <c r="B130" s="39" t="s">
        <v>2408</v>
      </c>
      <c r="C130" s="3" t="s">
        <v>2282</v>
      </c>
      <c r="D130" s="3" t="s">
        <v>2421</v>
      </c>
      <c r="E130" s="74" t="s">
        <v>3721</v>
      </c>
      <c r="F130" s="3" t="s">
        <v>1991</v>
      </c>
      <c r="G130" s="3" t="s">
        <v>2422</v>
      </c>
      <c r="H130" s="3" t="s">
        <v>1806</v>
      </c>
      <c r="I130" s="8">
        <v>0.67000000000148807</v>
      </c>
      <c r="J130" s="3" t="s">
        <v>607</v>
      </c>
      <c r="K130" s="3" t="s">
        <v>73</v>
      </c>
      <c r="L130" s="37">
        <v>0.04</v>
      </c>
      <c r="M130" s="37">
        <v>3.3300000000019536E-2</v>
      </c>
      <c r="N130" s="8">
        <v>85661.936178000004</v>
      </c>
      <c r="O130" s="8">
        <v>105.65</v>
      </c>
      <c r="P130" s="8">
        <v>90.501835424999996</v>
      </c>
      <c r="Q130" s="37">
        <v>2.9913243163256928E-4</v>
      </c>
      <c r="R130" s="37">
        <v>2.6002462808429133E-5</v>
      </c>
      <c r="S130" s="59" t="s">
        <v>3720</v>
      </c>
    </row>
    <row r="131" spans="1:19" ht="15" x14ac:dyDescent="0.25">
      <c r="A131" s="59" t="s">
        <v>3721</v>
      </c>
      <c r="B131" s="39" t="s">
        <v>2408</v>
      </c>
      <c r="C131" s="3" t="s">
        <v>2282</v>
      </c>
      <c r="D131" s="3" t="s">
        <v>2423</v>
      </c>
      <c r="E131" s="74" t="s">
        <v>3721</v>
      </c>
      <c r="F131" s="3" t="s">
        <v>1991</v>
      </c>
      <c r="G131" s="3" t="s">
        <v>2424</v>
      </c>
      <c r="H131" s="3" t="s">
        <v>1806</v>
      </c>
      <c r="I131" s="8">
        <v>0.66999999999334492</v>
      </c>
      <c r="J131" s="3" t="s">
        <v>607</v>
      </c>
      <c r="K131" s="3" t="s">
        <v>73</v>
      </c>
      <c r="L131" s="37">
        <v>0.04</v>
      </c>
      <c r="M131" s="37">
        <v>3.3399999999853783E-2</v>
      </c>
      <c r="N131" s="8">
        <v>31452.204997000001</v>
      </c>
      <c r="O131" s="8">
        <v>104.86</v>
      </c>
      <c r="P131" s="8">
        <v>32.980782061999996</v>
      </c>
      <c r="Q131" s="37">
        <v>1.0901018182692709E-4</v>
      </c>
      <c r="R131" s="37">
        <v>9.4758471464454458E-6</v>
      </c>
      <c r="S131" s="59" t="s">
        <v>3720</v>
      </c>
    </row>
    <row r="132" spans="1:19" ht="15" x14ac:dyDescent="0.25">
      <c r="A132" s="59" t="s">
        <v>3721</v>
      </c>
      <c r="B132" s="39" t="s">
        <v>2408</v>
      </c>
      <c r="C132" s="3" t="s">
        <v>2282</v>
      </c>
      <c r="D132" s="3" t="s">
        <v>2425</v>
      </c>
      <c r="E132" s="74" t="s">
        <v>3721</v>
      </c>
      <c r="F132" s="3" t="s">
        <v>1991</v>
      </c>
      <c r="G132" s="3" t="s">
        <v>2426</v>
      </c>
      <c r="H132" s="3" t="s">
        <v>1806</v>
      </c>
      <c r="I132" s="8">
        <v>0.66999999999674897</v>
      </c>
      <c r="J132" s="3" t="s">
        <v>607</v>
      </c>
      <c r="K132" s="3" t="s">
        <v>73</v>
      </c>
      <c r="L132" s="37">
        <v>0.04</v>
      </c>
      <c r="M132" s="37">
        <v>3.3299999999962193E-2</v>
      </c>
      <c r="N132" s="8">
        <v>102429.489138</v>
      </c>
      <c r="O132" s="8">
        <v>104.77</v>
      </c>
      <c r="P132" s="8">
        <v>107.315375617</v>
      </c>
      <c r="Q132" s="37">
        <v>3.5470561573835334E-4</v>
      </c>
      <c r="R132" s="37">
        <v>3.0833231725627681E-5</v>
      </c>
      <c r="S132" s="59" t="s">
        <v>3720</v>
      </c>
    </row>
    <row r="133" spans="1:19" ht="15" x14ac:dyDescent="0.25">
      <c r="A133" s="59" t="s">
        <v>3721</v>
      </c>
      <c r="B133" s="39" t="s">
        <v>2408</v>
      </c>
      <c r="C133" s="3" t="s">
        <v>2282</v>
      </c>
      <c r="D133" s="3" t="s">
        <v>2427</v>
      </c>
      <c r="E133" s="74" t="s">
        <v>3721</v>
      </c>
      <c r="F133" s="3" t="s">
        <v>1991</v>
      </c>
      <c r="G133" s="3" t="s">
        <v>2428</v>
      </c>
      <c r="H133" s="3" t="s">
        <v>1806</v>
      </c>
      <c r="I133" s="8">
        <v>0.67000000000183613</v>
      </c>
      <c r="J133" s="3" t="s">
        <v>607</v>
      </c>
      <c r="K133" s="3" t="s">
        <v>73</v>
      </c>
      <c r="L133" s="37">
        <v>0.04</v>
      </c>
      <c r="M133" s="37">
        <v>3.3200000000014024E-2</v>
      </c>
      <c r="N133" s="8">
        <v>145981.19558599999</v>
      </c>
      <c r="O133" s="8">
        <v>103.62</v>
      </c>
      <c r="P133" s="8">
        <v>151.26571486099999</v>
      </c>
      <c r="Q133" s="37">
        <v>4.9997307675055699E-4</v>
      </c>
      <c r="R133" s="37">
        <v>4.3460788462386019E-5</v>
      </c>
      <c r="S133" s="59" t="s">
        <v>3720</v>
      </c>
    </row>
    <row r="134" spans="1:19" ht="15" x14ac:dyDescent="0.25">
      <c r="A134" s="59" t="s">
        <v>3721</v>
      </c>
      <c r="B134" s="39" t="s">
        <v>2408</v>
      </c>
      <c r="C134" s="3" t="s">
        <v>2282</v>
      </c>
      <c r="D134" s="3" t="s">
        <v>2429</v>
      </c>
      <c r="E134" s="74" t="s">
        <v>3721</v>
      </c>
      <c r="F134" s="3" t="s">
        <v>1991</v>
      </c>
      <c r="G134" s="3" t="s">
        <v>2430</v>
      </c>
      <c r="H134" s="3" t="s">
        <v>1806</v>
      </c>
      <c r="I134" s="8">
        <v>0.67000000000146842</v>
      </c>
      <c r="J134" s="3" t="s">
        <v>607</v>
      </c>
      <c r="K134" s="3" t="s">
        <v>73</v>
      </c>
      <c r="L134" s="37">
        <v>0.04</v>
      </c>
      <c r="M134" s="37">
        <v>4.0099999999933952E-2</v>
      </c>
      <c r="N134" s="8">
        <v>74299.477832000004</v>
      </c>
      <c r="O134" s="8">
        <v>101.79</v>
      </c>
      <c r="P134" s="8">
        <v>75.629438483000001</v>
      </c>
      <c r="Q134" s="37">
        <v>2.4997523785220629E-4</v>
      </c>
      <c r="R134" s="37">
        <v>2.1729411919013427E-5</v>
      </c>
      <c r="S134" s="59" t="s">
        <v>3720</v>
      </c>
    </row>
    <row r="135" spans="1:19" ht="15" x14ac:dyDescent="0.25">
      <c r="A135" s="59" t="s">
        <v>3721</v>
      </c>
      <c r="B135" s="39" t="s">
        <v>2431</v>
      </c>
      <c r="C135" s="3" t="s">
        <v>2231</v>
      </c>
      <c r="D135" s="3" t="s">
        <v>2432</v>
      </c>
      <c r="E135" s="74" t="s">
        <v>3721</v>
      </c>
      <c r="F135" s="3" t="s">
        <v>1991</v>
      </c>
      <c r="G135" s="3" t="s">
        <v>2433</v>
      </c>
      <c r="H135" s="3" t="s">
        <v>1806</v>
      </c>
      <c r="I135" s="8">
        <v>5.2999999999995415</v>
      </c>
      <c r="J135" s="3" t="s">
        <v>875</v>
      </c>
      <c r="K135" s="3" t="s">
        <v>73</v>
      </c>
      <c r="L135" s="37">
        <v>2.0799999999999999E-2</v>
      </c>
      <c r="M135" s="37">
        <v>2.2499999999996575E-2</v>
      </c>
      <c r="N135" s="8">
        <v>869267.01681099995</v>
      </c>
      <c r="O135" s="8">
        <v>110.47</v>
      </c>
      <c r="P135" s="8">
        <v>960.27927345299997</v>
      </c>
      <c r="Q135" s="37">
        <v>3.1739762267296891E-3</v>
      </c>
      <c r="R135" s="37">
        <v>2.7590187509909258E-4</v>
      </c>
      <c r="S135" s="59" t="s">
        <v>3720</v>
      </c>
    </row>
    <row r="136" spans="1:19" ht="15" x14ac:dyDescent="0.25">
      <c r="A136" s="59" t="s">
        <v>3721</v>
      </c>
      <c r="B136" s="39" t="s">
        <v>2434</v>
      </c>
      <c r="C136" s="3" t="s">
        <v>2282</v>
      </c>
      <c r="D136" s="3" t="s">
        <v>2435</v>
      </c>
      <c r="E136" s="74" t="s">
        <v>3721</v>
      </c>
      <c r="F136" s="3" t="s">
        <v>1991</v>
      </c>
      <c r="G136" s="3" t="s">
        <v>2436</v>
      </c>
      <c r="H136" s="3" t="s">
        <v>1806</v>
      </c>
      <c r="I136" s="8">
        <v>3.5599999999999978</v>
      </c>
      <c r="J136" s="3" t="s">
        <v>309</v>
      </c>
      <c r="K136" s="3" t="s">
        <v>73</v>
      </c>
      <c r="L136" s="37">
        <v>1.8800000000000001E-2</v>
      </c>
      <c r="M136" s="37">
        <v>2.3099999999998948E-2</v>
      </c>
      <c r="N136" s="8">
        <v>3035356.9540229999</v>
      </c>
      <c r="O136" s="8">
        <v>110.57</v>
      </c>
      <c r="P136" s="8">
        <v>3356.1941840630002</v>
      </c>
      <c r="Q136" s="37">
        <v>1.1093106814853882E-2</v>
      </c>
      <c r="R136" s="37">
        <v>9.6428226056570422E-4</v>
      </c>
      <c r="S136" s="59" t="s">
        <v>3720</v>
      </c>
    </row>
    <row r="137" spans="1:19" ht="15" x14ac:dyDescent="0.25">
      <c r="A137" s="59" t="s">
        <v>3721</v>
      </c>
      <c r="B137" s="39" t="s">
        <v>2434</v>
      </c>
      <c r="C137" s="3" t="s">
        <v>2282</v>
      </c>
      <c r="D137" s="3" t="s">
        <v>2437</v>
      </c>
      <c r="E137" s="74" t="s">
        <v>3721</v>
      </c>
      <c r="F137" s="3" t="s">
        <v>1991</v>
      </c>
      <c r="G137" s="3" t="s">
        <v>2438</v>
      </c>
      <c r="H137" s="3" t="s">
        <v>1806</v>
      </c>
      <c r="I137" s="8">
        <v>0</v>
      </c>
      <c r="J137" s="3" t="s">
        <v>309</v>
      </c>
      <c r="K137" s="3" t="s">
        <v>73</v>
      </c>
      <c r="L137" s="37">
        <v>0</v>
      </c>
      <c r="M137" s="37">
        <v>0</v>
      </c>
      <c r="N137" s="8">
        <v>109.92631800100207</v>
      </c>
      <c r="O137" s="8">
        <v>100</v>
      </c>
      <c r="P137" s="8">
        <v>0.10992631800036179</v>
      </c>
      <c r="Q137" s="37">
        <v>3.6333546882718696E-7</v>
      </c>
      <c r="R137" s="37">
        <v>3.1583392558272657E-8</v>
      </c>
      <c r="S137" s="59" t="s">
        <v>3720</v>
      </c>
    </row>
    <row r="138" spans="1:19" ht="15" x14ac:dyDescent="0.25">
      <c r="A138" s="59" t="s">
        <v>3721</v>
      </c>
      <c r="B138" s="39" t="s">
        <v>2439</v>
      </c>
      <c r="C138" s="3" t="s">
        <v>2231</v>
      </c>
      <c r="D138" s="3" t="s">
        <v>2440</v>
      </c>
      <c r="E138" s="74" t="s">
        <v>3721</v>
      </c>
      <c r="F138" s="3" t="s">
        <v>1805</v>
      </c>
      <c r="G138" s="3" t="s">
        <v>2441</v>
      </c>
      <c r="H138" s="3" t="s">
        <v>1806</v>
      </c>
      <c r="I138" s="8">
        <v>0.4099999999823703</v>
      </c>
      <c r="J138" s="3" t="s">
        <v>2292</v>
      </c>
      <c r="K138" s="3" t="s">
        <v>73</v>
      </c>
      <c r="L138" s="37">
        <v>6.9000000000000006E-2</v>
      </c>
      <c r="M138" s="37">
        <v>5.1600000000369434E-2</v>
      </c>
      <c r="N138" s="8">
        <v>7842.9196000000002</v>
      </c>
      <c r="O138" s="8">
        <v>100.93</v>
      </c>
      <c r="P138" s="8">
        <v>7.9158587420000002</v>
      </c>
      <c r="Q138" s="37">
        <v>2.6164000573410371E-5</v>
      </c>
      <c r="R138" s="37">
        <v>2.2743386536752512E-6</v>
      </c>
      <c r="S138" s="59" t="s">
        <v>3720</v>
      </c>
    </row>
    <row r="139" spans="1:19" ht="15" x14ac:dyDescent="0.25">
      <c r="A139" s="59" t="s">
        <v>3721</v>
      </c>
      <c r="B139" s="39" t="s">
        <v>2439</v>
      </c>
      <c r="C139" s="3" t="s">
        <v>2231</v>
      </c>
      <c r="D139" s="3" t="s">
        <v>2442</v>
      </c>
      <c r="E139" s="74" t="s">
        <v>3721</v>
      </c>
      <c r="F139" s="3" t="s">
        <v>1805</v>
      </c>
      <c r="G139" s="3" t="s">
        <v>2443</v>
      </c>
      <c r="H139" s="3" t="s">
        <v>1806</v>
      </c>
      <c r="I139" s="8">
        <v>0.49000000004307948</v>
      </c>
      <c r="J139" s="3" t="s">
        <v>2292</v>
      </c>
      <c r="K139" s="3" t="s">
        <v>73</v>
      </c>
      <c r="L139" s="37">
        <v>7.6499999999999999E-2</v>
      </c>
      <c r="M139" s="37">
        <v>5.3100000000476183E-2</v>
      </c>
      <c r="N139" s="8">
        <v>8110.2843629999998</v>
      </c>
      <c r="O139" s="8">
        <v>101.44</v>
      </c>
      <c r="P139" s="8">
        <v>8.2270723690000001</v>
      </c>
      <c r="Q139" s="37">
        <v>2.7192643678431699E-5</v>
      </c>
      <c r="R139" s="37">
        <v>2.3637547492001871E-6</v>
      </c>
      <c r="S139" s="59" t="s">
        <v>3720</v>
      </c>
    </row>
    <row r="140" spans="1:19" ht="15" x14ac:dyDescent="0.25">
      <c r="A140" s="59" t="s">
        <v>3721</v>
      </c>
      <c r="B140" s="39" t="s">
        <v>2439</v>
      </c>
      <c r="C140" s="3" t="s">
        <v>2231</v>
      </c>
      <c r="D140" s="3" t="s">
        <v>2444</v>
      </c>
      <c r="E140" s="74" t="s">
        <v>3721</v>
      </c>
      <c r="F140" s="3" t="s">
        <v>1805</v>
      </c>
      <c r="G140" s="3" t="s">
        <v>2445</v>
      </c>
      <c r="H140" s="3" t="s">
        <v>1806</v>
      </c>
      <c r="I140" s="8">
        <v>0.2900000002483199</v>
      </c>
      <c r="J140" s="3" t="s">
        <v>2292</v>
      </c>
      <c r="K140" s="3" t="s">
        <v>73</v>
      </c>
      <c r="L140" s="37">
        <v>2.5000000000000001E-2</v>
      </c>
      <c r="M140" s="37">
        <v>3.3299999999298106E-2</v>
      </c>
      <c r="N140" s="8">
        <v>835.57442700000001</v>
      </c>
      <c r="O140" s="8">
        <v>111.59</v>
      </c>
      <c r="P140" s="8">
        <v>0.93241745399999998</v>
      </c>
      <c r="Q140" s="37">
        <v>3.0818855662083308E-6</v>
      </c>
      <c r="R140" s="37">
        <v>2.6789677862011364E-7</v>
      </c>
      <c r="S140" s="59" t="s">
        <v>3720</v>
      </c>
    </row>
    <row r="141" spans="1:19" ht="15" x14ac:dyDescent="0.25">
      <c r="A141" s="59" t="s">
        <v>3721</v>
      </c>
      <c r="B141" s="39" t="s">
        <v>2439</v>
      </c>
      <c r="C141" s="3" t="s">
        <v>2231</v>
      </c>
      <c r="D141" s="3" t="s">
        <v>2446</v>
      </c>
      <c r="E141" s="74" t="s">
        <v>3721</v>
      </c>
      <c r="F141" s="3" t="s">
        <v>1805</v>
      </c>
      <c r="G141" s="3" t="s">
        <v>2447</v>
      </c>
      <c r="H141" s="3" t="s">
        <v>1806</v>
      </c>
      <c r="I141" s="8">
        <v>1.070000000005261</v>
      </c>
      <c r="J141" s="3" t="s">
        <v>2292</v>
      </c>
      <c r="K141" s="3" t="s">
        <v>73</v>
      </c>
      <c r="L141" s="37">
        <v>2.5499999999999998E-2</v>
      </c>
      <c r="M141" s="37">
        <v>3.0700000000490602E-2</v>
      </c>
      <c r="N141" s="8">
        <v>7896.174685</v>
      </c>
      <c r="O141" s="8">
        <v>111.51</v>
      </c>
      <c r="P141" s="8">
        <v>8.8050243879999996</v>
      </c>
      <c r="Q141" s="37">
        <v>2.9102927508572296E-5</v>
      </c>
      <c r="R141" s="37">
        <v>2.5298085735069666E-6</v>
      </c>
      <c r="S141" s="59" t="s">
        <v>3720</v>
      </c>
    </row>
    <row r="142" spans="1:19" ht="15" x14ac:dyDescent="0.25">
      <c r="A142" s="59" t="s">
        <v>3721</v>
      </c>
      <c r="B142" s="39" t="s">
        <v>2439</v>
      </c>
      <c r="C142" s="3" t="s">
        <v>2231</v>
      </c>
      <c r="D142" s="3" t="s">
        <v>2448</v>
      </c>
      <c r="E142" s="74" t="s">
        <v>3721</v>
      </c>
      <c r="F142" s="3" t="s">
        <v>1991</v>
      </c>
      <c r="G142" s="3" t="s">
        <v>2449</v>
      </c>
      <c r="H142" s="3" t="s">
        <v>1806</v>
      </c>
      <c r="I142" s="8">
        <v>1.829999999997832</v>
      </c>
      <c r="J142" s="3" t="s">
        <v>2292</v>
      </c>
      <c r="K142" s="3" t="s">
        <v>73</v>
      </c>
      <c r="L142" s="37">
        <v>5.9499999999999997E-2</v>
      </c>
      <c r="M142" s="37">
        <v>5.520000000002926E-2</v>
      </c>
      <c r="N142" s="8">
        <v>74151.310991000006</v>
      </c>
      <c r="O142" s="8">
        <v>100.42</v>
      </c>
      <c r="P142" s="8">
        <v>74.462746443</v>
      </c>
      <c r="Q142" s="37">
        <v>2.4611901300049287E-4</v>
      </c>
      <c r="R142" s="37">
        <v>2.139420472419216E-5</v>
      </c>
      <c r="S142" s="59" t="s">
        <v>3720</v>
      </c>
    </row>
    <row r="143" spans="1:19" ht="15" x14ac:dyDescent="0.25">
      <c r="A143" s="59" t="s">
        <v>3721</v>
      </c>
      <c r="B143" s="39" t="s">
        <v>2439</v>
      </c>
      <c r="C143" s="3" t="s">
        <v>2231</v>
      </c>
      <c r="D143" s="3" t="s">
        <v>2450</v>
      </c>
      <c r="E143" s="74" t="s">
        <v>3721</v>
      </c>
      <c r="F143" s="3" t="s">
        <v>1991</v>
      </c>
      <c r="G143" s="3" t="s">
        <v>2451</v>
      </c>
      <c r="H143" s="3" t="s">
        <v>1806</v>
      </c>
      <c r="I143" s="8">
        <v>2.3600000000012229</v>
      </c>
      <c r="J143" s="3" t="s">
        <v>2292</v>
      </c>
      <c r="K143" s="3" t="s">
        <v>73</v>
      </c>
      <c r="L143" s="37">
        <v>5.96E-2</v>
      </c>
      <c r="M143" s="37">
        <v>5.5100000000026385E-2</v>
      </c>
      <c r="N143" s="8">
        <v>97323.598077000002</v>
      </c>
      <c r="O143" s="8">
        <v>100.39</v>
      </c>
      <c r="P143" s="8">
        <v>97.703160105999999</v>
      </c>
      <c r="Q143" s="37">
        <v>3.2293470871001416E-4</v>
      </c>
      <c r="R143" s="37">
        <v>2.807150567711552E-5</v>
      </c>
      <c r="S143" s="59" t="s">
        <v>3720</v>
      </c>
    </row>
    <row r="144" spans="1:19" ht="15" x14ac:dyDescent="0.25">
      <c r="A144" s="59" t="s">
        <v>3721</v>
      </c>
      <c r="B144" s="39" t="s">
        <v>2439</v>
      </c>
      <c r="C144" s="3" t="s">
        <v>2231</v>
      </c>
      <c r="D144" s="3" t="s">
        <v>2452</v>
      </c>
      <c r="E144" s="74" t="s">
        <v>3721</v>
      </c>
      <c r="F144" s="3" t="s">
        <v>1991</v>
      </c>
      <c r="G144" s="3" t="s">
        <v>2453</v>
      </c>
      <c r="H144" s="3" t="s">
        <v>1806</v>
      </c>
      <c r="I144" s="8">
        <v>2.9499999999898456</v>
      </c>
      <c r="J144" s="3" t="s">
        <v>2292</v>
      </c>
      <c r="K144" s="3" t="s">
        <v>73</v>
      </c>
      <c r="L144" s="37">
        <v>1.6799999999999999E-2</v>
      </c>
      <c r="M144" s="37">
        <v>2.7599999999818568E-2</v>
      </c>
      <c r="N144" s="8">
        <v>24370.911396</v>
      </c>
      <c r="O144" s="8">
        <v>107.83</v>
      </c>
      <c r="P144" s="8">
        <v>26.279153703999999</v>
      </c>
      <c r="Q144" s="37">
        <v>8.6859532868126458E-5</v>
      </c>
      <c r="R144" s="37">
        <v>7.5503741290587496E-6</v>
      </c>
      <c r="S144" s="59" t="s">
        <v>3720</v>
      </c>
    </row>
    <row r="145" spans="1:19" ht="15" x14ac:dyDescent="0.25">
      <c r="A145" s="59" t="s">
        <v>3721</v>
      </c>
      <c r="B145" s="39" t="s">
        <v>2454</v>
      </c>
      <c r="C145" s="3" t="s">
        <v>2231</v>
      </c>
      <c r="D145" s="3" t="s">
        <v>2455</v>
      </c>
      <c r="E145" s="74" t="s">
        <v>3721</v>
      </c>
      <c r="F145" s="3" t="s">
        <v>1991</v>
      </c>
      <c r="G145" s="3" t="s">
        <v>2456</v>
      </c>
      <c r="H145" s="3" t="s">
        <v>1806</v>
      </c>
      <c r="I145" s="8">
        <v>0.66000000006223292</v>
      </c>
      <c r="J145" s="3" t="s">
        <v>2292</v>
      </c>
      <c r="K145" s="3" t="s">
        <v>73</v>
      </c>
      <c r="L145" s="37">
        <v>0.06</v>
      </c>
      <c r="M145" s="37">
        <v>5.4599999999557065E-2</v>
      </c>
      <c r="N145" s="8">
        <v>6473.1923150000002</v>
      </c>
      <c r="O145" s="8">
        <v>100.47</v>
      </c>
      <c r="P145" s="8">
        <v>6.5036161420000003</v>
      </c>
      <c r="Q145" s="37">
        <v>2.1496166368620244E-5</v>
      </c>
      <c r="R145" s="37">
        <v>1.8685812951583505E-6</v>
      </c>
      <c r="S145" s="59" t="s">
        <v>3720</v>
      </c>
    </row>
    <row r="146" spans="1:19" ht="15" x14ac:dyDescent="0.25">
      <c r="A146" s="59" t="s">
        <v>3721</v>
      </c>
      <c r="B146" s="39" t="s">
        <v>2454</v>
      </c>
      <c r="C146" s="3" t="s">
        <v>2231</v>
      </c>
      <c r="D146" s="3" t="s">
        <v>2457</v>
      </c>
      <c r="E146" s="74" t="s">
        <v>3721</v>
      </c>
      <c r="F146" s="3" t="s">
        <v>1991</v>
      </c>
      <c r="G146" s="3" t="s">
        <v>2458</v>
      </c>
      <c r="H146" s="3" t="s">
        <v>1806</v>
      </c>
      <c r="I146" s="8">
        <v>0.21000000001046049</v>
      </c>
      <c r="J146" s="3" t="s">
        <v>2292</v>
      </c>
      <c r="K146" s="3" t="s">
        <v>73</v>
      </c>
      <c r="L146" s="37">
        <v>6.0499999999999998E-2</v>
      </c>
      <c r="M146" s="37">
        <v>4.3900000002820107E-2</v>
      </c>
      <c r="N146" s="8">
        <v>1496.2007860000001</v>
      </c>
      <c r="O146" s="8">
        <v>100.5</v>
      </c>
      <c r="P146" s="8">
        <v>1.5036816049999999</v>
      </c>
      <c r="Q146" s="37">
        <v>4.9700642290019556E-6</v>
      </c>
      <c r="R146" s="37">
        <v>4.320290834558124E-7</v>
      </c>
      <c r="S146" s="59" t="s">
        <v>3720</v>
      </c>
    </row>
    <row r="147" spans="1:19" ht="15" x14ac:dyDescent="0.25">
      <c r="A147" s="59" t="s">
        <v>3721</v>
      </c>
      <c r="B147" s="39" t="s">
        <v>2454</v>
      </c>
      <c r="C147" s="3" t="s">
        <v>2231</v>
      </c>
      <c r="D147" s="3" t="s">
        <v>2459</v>
      </c>
      <c r="E147" s="74" t="s">
        <v>3721</v>
      </c>
      <c r="F147" s="3" t="s">
        <v>1991</v>
      </c>
      <c r="G147" s="3" t="s">
        <v>2460</v>
      </c>
      <c r="H147" s="3" t="s">
        <v>1806</v>
      </c>
      <c r="I147" s="8">
        <v>3.1199999999957866</v>
      </c>
      <c r="J147" s="3" t="s">
        <v>2292</v>
      </c>
      <c r="K147" s="3" t="s">
        <v>73</v>
      </c>
      <c r="L147" s="37">
        <v>0.06</v>
      </c>
      <c r="M147" s="37">
        <v>5.5200000000040793E-2</v>
      </c>
      <c r="N147" s="8">
        <v>53141.765093000002</v>
      </c>
      <c r="O147" s="8">
        <v>100.41</v>
      </c>
      <c r="P147" s="8">
        <v>53.359646115000004</v>
      </c>
      <c r="Q147" s="37">
        <v>1.7636770147784359E-4</v>
      </c>
      <c r="R147" s="37">
        <v>1.5330984250878002E-5</v>
      </c>
      <c r="S147" s="59" t="s">
        <v>3720</v>
      </c>
    </row>
    <row r="148" spans="1:19" ht="15" x14ac:dyDescent="0.25">
      <c r="A148" s="59" t="s">
        <v>3721</v>
      </c>
      <c r="B148" s="39" t="s">
        <v>2454</v>
      </c>
      <c r="C148" s="3" t="s">
        <v>2231</v>
      </c>
      <c r="D148" s="3" t="s">
        <v>2461</v>
      </c>
      <c r="E148" s="74" t="s">
        <v>3721</v>
      </c>
      <c r="F148" s="3" t="s">
        <v>1991</v>
      </c>
      <c r="G148" s="3" t="s">
        <v>2462</v>
      </c>
      <c r="H148" s="3" t="s">
        <v>1806</v>
      </c>
      <c r="I148" s="8">
        <v>1.3499999999672674</v>
      </c>
      <c r="J148" s="3" t="s">
        <v>2292</v>
      </c>
      <c r="K148" s="3" t="s">
        <v>73</v>
      </c>
      <c r="L148" s="37">
        <v>1.37E-2</v>
      </c>
      <c r="M148" s="37">
        <v>2.9799999998994298E-2</v>
      </c>
      <c r="N148" s="8">
        <v>2367.4607329999999</v>
      </c>
      <c r="O148" s="8">
        <v>110.5</v>
      </c>
      <c r="P148" s="8">
        <v>2.6160440070000002</v>
      </c>
      <c r="Q148" s="37">
        <v>8.6467153002683999E-6</v>
      </c>
      <c r="R148" s="37">
        <v>7.5162660157984781E-7</v>
      </c>
      <c r="S148" s="59" t="s">
        <v>3720</v>
      </c>
    </row>
    <row r="149" spans="1:19" ht="15" x14ac:dyDescent="0.25">
      <c r="A149" s="59" t="s">
        <v>3721</v>
      </c>
      <c r="B149" s="39" t="s">
        <v>2463</v>
      </c>
      <c r="C149" s="3" t="s">
        <v>2231</v>
      </c>
      <c r="D149" s="3" t="s">
        <v>2464</v>
      </c>
      <c r="E149" s="74" t="s">
        <v>3721</v>
      </c>
      <c r="F149" s="3" t="s">
        <v>1991</v>
      </c>
      <c r="G149" s="3" t="s">
        <v>2465</v>
      </c>
      <c r="H149" s="3" t="s">
        <v>1806</v>
      </c>
      <c r="I149" s="8">
        <v>2.7200000000000175</v>
      </c>
      <c r="J149" s="3" t="s">
        <v>2292</v>
      </c>
      <c r="K149" s="3" t="s">
        <v>73</v>
      </c>
      <c r="L149" s="37">
        <v>6.5000000000000002E-2</v>
      </c>
      <c r="M149" s="37">
        <v>5.5300000000002687E-2</v>
      </c>
      <c r="N149" s="8">
        <v>340577.89794</v>
      </c>
      <c r="O149" s="8">
        <v>101.85</v>
      </c>
      <c r="P149" s="8">
        <v>346.87858892100002</v>
      </c>
      <c r="Q149" s="37">
        <v>1.1465252091069748E-3</v>
      </c>
      <c r="R149" s="37">
        <v>9.9663145671044615E-5</v>
      </c>
      <c r="S149" s="59" t="s">
        <v>3720</v>
      </c>
    </row>
    <row r="150" spans="1:19" ht="15" x14ac:dyDescent="0.25">
      <c r="A150" s="59" t="s">
        <v>3721</v>
      </c>
      <c r="B150" s="39" t="s">
        <v>2463</v>
      </c>
      <c r="C150" s="3" t="s">
        <v>2231</v>
      </c>
      <c r="D150" s="3" t="s">
        <v>2466</v>
      </c>
      <c r="E150" s="74" t="s">
        <v>3721</v>
      </c>
      <c r="F150" s="3" t="s">
        <v>1805</v>
      </c>
      <c r="G150" s="3" t="s">
        <v>2467</v>
      </c>
      <c r="H150" s="3" t="s">
        <v>1806</v>
      </c>
      <c r="I150" s="8">
        <v>7.719999999998687</v>
      </c>
      <c r="J150" s="3" t="s">
        <v>2292</v>
      </c>
      <c r="K150" s="3" t="s">
        <v>73</v>
      </c>
      <c r="L150" s="37">
        <v>1.6400000000000001E-2</v>
      </c>
      <c r="M150" s="37">
        <v>2.9700000000024103E-2</v>
      </c>
      <c r="N150" s="8">
        <v>190490.28287</v>
      </c>
      <c r="O150" s="8">
        <v>100.31</v>
      </c>
      <c r="P150" s="8">
        <v>191.08080267599999</v>
      </c>
      <c r="Q150" s="37">
        <v>6.3157244131410977E-4</v>
      </c>
      <c r="R150" s="37">
        <v>5.4900228726355421E-5</v>
      </c>
      <c r="S150" s="59" t="s">
        <v>3720</v>
      </c>
    </row>
    <row r="151" spans="1:19" ht="15" x14ac:dyDescent="0.25">
      <c r="A151" s="59" t="s">
        <v>3721</v>
      </c>
      <c r="B151" s="39" t="s">
        <v>2463</v>
      </c>
      <c r="C151" s="3" t="s">
        <v>2231</v>
      </c>
      <c r="D151" s="3" t="s">
        <v>2468</v>
      </c>
      <c r="E151" s="74" t="s">
        <v>3721</v>
      </c>
      <c r="F151" s="3" t="s">
        <v>1805</v>
      </c>
      <c r="G151" s="3" t="s">
        <v>2469</v>
      </c>
      <c r="H151" s="3" t="s">
        <v>1806</v>
      </c>
      <c r="I151" s="8">
        <v>7.6799999999987305</v>
      </c>
      <c r="J151" s="3" t="s">
        <v>2292</v>
      </c>
      <c r="K151" s="3" t="s">
        <v>73</v>
      </c>
      <c r="L151" s="37">
        <v>1.52E-2</v>
      </c>
      <c r="M151" s="37">
        <v>3.2200000000020629E-2</v>
      </c>
      <c r="N151" s="8">
        <v>228588.34847</v>
      </c>
      <c r="O151" s="8">
        <v>97.44</v>
      </c>
      <c r="P151" s="8">
        <v>222.736486746</v>
      </c>
      <c r="Q151" s="37">
        <v>7.3620282484593064E-4</v>
      </c>
      <c r="R151" s="37">
        <v>6.3995356397967033E-5</v>
      </c>
      <c r="S151" s="59" t="s">
        <v>3720</v>
      </c>
    </row>
    <row r="152" spans="1:19" ht="15" x14ac:dyDescent="0.25">
      <c r="A152" s="59" t="s">
        <v>3721</v>
      </c>
      <c r="B152" s="39" t="s">
        <v>2463</v>
      </c>
      <c r="C152" s="3" t="s">
        <v>2231</v>
      </c>
      <c r="D152" s="3" t="s">
        <v>2470</v>
      </c>
      <c r="E152" s="74" t="s">
        <v>3721</v>
      </c>
      <c r="F152" s="3" t="s">
        <v>1805</v>
      </c>
      <c r="G152" s="3" t="s">
        <v>1056</v>
      </c>
      <c r="H152" s="3" t="s">
        <v>1806</v>
      </c>
      <c r="I152" s="8">
        <v>7.7000000000004789</v>
      </c>
      <c r="J152" s="3" t="s">
        <v>2292</v>
      </c>
      <c r="K152" s="3" t="s">
        <v>73</v>
      </c>
      <c r="L152" s="37">
        <v>1.5599999999999999E-2</v>
      </c>
      <c r="M152" s="37">
        <v>3.1200000000005265E-2</v>
      </c>
      <c r="N152" s="8">
        <v>457176.696941</v>
      </c>
      <c r="O152" s="8">
        <v>99.2</v>
      </c>
      <c r="P152" s="8">
        <v>453.51928327600001</v>
      </c>
      <c r="Q152" s="37">
        <v>1.4990008253593372E-3</v>
      </c>
      <c r="R152" s="37">
        <v>1.3030253188690651E-4</v>
      </c>
      <c r="S152" s="59" t="s">
        <v>3720</v>
      </c>
    </row>
    <row r="153" spans="1:19" ht="15" x14ac:dyDescent="0.25">
      <c r="A153" s="59" t="s">
        <v>3721</v>
      </c>
      <c r="B153" s="39" t="s">
        <v>2463</v>
      </c>
      <c r="C153" s="3" t="s">
        <v>2231</v>
      </c>
      <c r="D153" s="3" t="s">
        <v>2471</v>
      </c>
      <c r="E153" s="74" t="s">
        <v>3721</v>
      </c>
      <c r="F153" s="3" t="s">
        <v>1805</v>
      </c>
      <c r="G153" s="3" t="s">
        <v>2472</v>
      </c>
      <c r="H153" s="3" t="s">
        <v>1806</v>
      </c>
      <c r="I153" s="8">
        <v>7.6900000000009063</v>
      </c>
      <c r="J153" s="3" t="s">
        <v>2292</v>
      </c>
      <c r="K153" s="3" t="s">
        <v>73</v>
      </c>
      <c r="L153" s="37">
        <v>1.4200000000000001E-2</v>
      </c>
      <c r="M153" s="37">
        <v>3.2799999999992634E-2</v>
      </c>
      <c r="N153" s="8">
        <v>304784.46509000001</v>
      </c>
      <c r="O153" s="8">
        <v>96.77</v>
      </c>
      <c r="P153" s="8">
        <v>294.93992685199999</v>
      </c>
      <c r="Q153" s="37">
        <v>9.7485423461809171E-4</v>
      </c>
      <c r="R153" s="37">
        <v>8.4740430320283074E-5</v>
      </c>
      <c r="S153" s="59" t="s">
        <v>3720</v>
      </c>
    </row>
    <row r="154" spans="1:19" ht="15" x14ac:dyDescent="0.25">
      <c r="A154" s="59" t="s">
        <v>3721</v>
      </c>
      <c r="B154" s="39" t="s">
        <v>2463</v>
      </c>
      <c r="C154" s="3" t="s">
        <v>2231</v>
      </c>
      <c r="D154" s="3" t="s">
        <v>2473</v>
      </c>
      <c r="E154" s="74" t="s">
        <v>3721</v>
      </c>
      <c r="F154" s="3" t="s">
        <v>1805</v>
      </c>
      <c r="G154" s="3" t="s">
        <v>2474</v>
      </c>
      <c r="H154" s="3" t="s">
        <v>1806</v>
      </c>
      <c r="I154" s="8">
        <v>7.5999999999985191</v>
      </c>
      <c r="J154" s="3" t="s">
        <v>2292</v>
      </c>
      <c r="K154" s="3" t="s">
        <v>73</v>
      </c>
      <c r="L154" s="37">
        <v>1.47E-2</v>
      </c>
      <c r="M154" s="37">
        <v>3.5899999999988795E-2</v>
      </c>
      <c r="N154" s="8">
        <v>304784.46509000001</v>
      </c>
      <c r="O154" s="8">
        <v>94.31</v>
      </c>
      <c r="P154" s="8">
        <v>287.44222890899999</v>
      </c>
      <c r="Q154" s="37">
        <v>9.5007236575539065E-4</v>
      </c>
      <c r="R154" s="37">
        <v>8.2586235203729253E-5</v>
      </c>
      <c r="S154" s="59" t="s">
        <v>3720</v>
      </c>
    </row>
    <row r="155" spans="1:19" ht="15" x14ac:dyDescent="0.25">
      <c r="A155" s="59" t="s">
        <v>3721</v>
      </c>
      <c r="B155" s="39" t="s">
        <v>2463</v>
      </c>
      <c r="C155" s="3" t="s">
        <v>2231</v>
      </c>
      <c r="D155" s="3" t="s">
        <v>2475</v>
      </c>
      <c r="E155" s="74" t="s">
        <v>3721</v>
      </c>
      <c r="F155" s="3" t="s">
        <v>1805</v>
      </c>
      <c r="G155" s="3" t="s">
        <v>2476</v>
      </c>
      <c r="H155" s="3" t="s">
        <v>1806</v>
      </c>
      <c r="I155" s="8">
        <v>7.719999999999037</v>
      </c>
      <c r="J155" s="3" t="s">
        <v>2292</v>
      </c>
      <c r="K155" s="3" t="s">
        <v>73</v>
      </c>
      <c r="L155" s="37">
        <v>1.2699999999999999E-2</v>
      </c>
      <c r="M155" s="37">
        <v>3.279999999999738E-2</v>
      </c>
      <c r="N155" s="8">
        <v>224473.75966000001</v>
      </c>
      <c r="O155" s="8">
        <v>94.07</v>
      </c>
      <c r="P155" s="8">
        <v>211.16246560600001</v>
      </c>
      <c r="Q155" s="37">
        <v>6.979476328808561E-4</v>
      </c>
      <c r="R155" s="37">
        <v>6.0669975726696283E-5</v>
      </c>
      <c r="S155" s="59" t="s">
        <v>3720</v>
      </c>
    </row>
    <row r="156" spans="1:19" ht="15" x14ac:dyDescent="0.25">
      <c r="A156" s="59" t="s">
        <v>3721</v>
      </c>
      <c r="B156" s="39" t="s">
        <v>2477</v>
      </c>
      <c r="C156" s="3" t="s">
        <v>2231</v>
      </c>
      <c r="D156" s="3" t="s">
        <v>2478</v>
      </c>
      <c r="E156" s="74" t="s">
        <v>3721</v>
      </c>
      <c r="F156" s="3" t="s">
        <v>1991</v>
      </c>
      <c r="G156" s="3" t="s">
        <v>2479</v>
      </c>
      <c r="H156" s="3" t="s">
        <v>1806</v>
      </c>
      <c r="I156" s="8">
        <v>2.6999999999932789</v>
      </c>
      <c r="J156" s="3" t="s">
        <v>2292</v>
      </c>
      <c r="K156" s="3" t="s">
        <v>73</v>
      </c>
      <c r="L156" s="37">
        <v>5.9700000000000003E-2</v>
      </c>
      <c r="M156" s="37">
        <v>5.5299999999973294E-2</v>
      </c>
      <c r="N156" s="8">
        <v>39260.133372999997</v>
      </c>
      <c r="O156" s="8">
        <v>100.33</v>
      </c>
      <c r="P156" s="8">
        <v>39.389691628000001</v>
      </c>
      <c r="Q156" s="37">
        <v>1.3019331798751413E-4</v>
      </c>
      <c r="R156" s="37">
        <v>1.1317217897103908E-5</v>
      </c>
      <c r="S156" s="59" t="s">
        <v>3720</v>
      </c>
    </row>
    <row r="157" spans="1:19" ht="15" x14ac:dyDescent="0.25">
      <c r="A157" s="59" t="s">
        <v>3721</v>
      </c>
      <c r="B157" s="39" t="s">
        <v>2477</v>
      </c>
      <c r="C157" s="3" t="s">
        <v>2231</v>
      </c>
      <c r="D157" s="3" t="s">
        <v>2480</v>
      </c>
      <c r="E157" s="74" t="s">
        <v>3721</v>
      </c>
      <c r="F157" s="3" t="s">
        <v>1991</v>
      </c>
      <c r="G157" s="3" t="s">
        <v>2481</v>
      </c>
      <c r="H157" s="3" t="s">
        <v>1806</v>
      </c>
      <c r="I157" s="8">
        <v>2.9600000000015165</v>
      </c>
      <c r="J157" s="3" t="s">
        <v>2292</v>
      </c>
      <c r="K157" s="3" t="s">
        <v>73</v>
      </c>
      <c r="L157" s="37">
        <v>5.9499999999999997E-2</v>
      </c>
      <c r="M157" s="37">
        <v>5.5199999999988487E-2</v>
      </c>
      <c r="N157" s="8">
        <v>128705.50065</v>
      </c>
      <c r="O157" s="8">
        <v>100.26</v>
      </c>
      <c r="P157" s="8">
        <v>129.04013472899999</v>
      </c>
      <c r="Q157" s="37">
        <v>4.2651167347504783E-4</v>
      </c>
      <c r="R157" s="37">
        <v>3.7075063597645338E-5</v>
      </c>
      <c r="S157" s="59" t="s">
        <v>3720</v>
      </c>
    </row>
    <row r="158" spans="1:19" ht="15" x14ac:dyDescent="0.25">
      <c r="A158" s="59" t="s">
        <v>3721</v>
      </c>
      <c r="B158" s="39" t="s">
        <v>2482</v>
      </c>
      <c r="C158" s="3" t="s">
        <v>2231</v>
      </c>
      <c r="D158" s="3" t="s">
        <v>2483</v>
      </c>
      <c r="E158" s="74" t="s">
        <v>3721</v>
      </c>
      <c r="F158" s="3" t="s">
        <v>1991</v>
      </c>
      <c r="G158" s="3" t="s">
        <v>2484</v>
      </c>
      <c r="H158" s="3" t="s">
        <v>1806</v>
      </c>
      <c r="I158" s="8">
        <v>2.3900000000020305</v>
      </c>
      <c r="J158" s="3" t="s">
        <v>2292</v>
      </c>
      <c r="K158" s="3" t="s">
        <v>73</v>
      </c>
      <c r="L158" s="37">
        <v>2.75E-2</v>
      </c>
      <c r="M158" s="37">
        <v>2.3900000000020304E-2</v>
      </c>
      <c r="N158" s="8">
        <v>173151.88588700001</v>
      </c>
      <c r="O158" s="8">
        <v>112.51</v>
      </c>
      <c r="P158" s="8">
        <v>194.81318668200001</v>
      </c>
      <c r="Q158" s="37">
        <v>6.4390895469263159E-4</v>
      </c>
      <c r="R158" s="37">
        <v>5.5972595666175319E-5</v>
      </c>
      <c r="S158" s="59" t="s">
        <v>3720</v>
      </c>
    </row>
    <row r="159" spans="1:19" ht="15" x14ac:dyDescent="0.25">
      <c r="A159" s="59" t="s">
        <v>3721</v>
      </c>
      <c r="B159" s="39" t="s">
        <v>2482</v>
      </c>
      <c r="C159" s="3" t="s">
        <v>2231</v>
      </c>
      <c r="D159" s="3" t="s">
        <v>2485</v>
      </c>
      <c r="E159" s="74" t="s">
        <v>3721</v>
      </c>
      <c r="F159" s="3" t="s">
        <v>1991</v>
      </c>
      <c r="G159" s="3" t="s">
        <v>2486</v>
      </c>
      <c r="H159" s="3" t="s">
        <v>1806</v>
      </c>
      <c r="I159" s="8">
        <v>0.21000000012151668</v>
      </c>
      <c r="J159" s="3" t="s">
        <v>464</v>
      </c>
      <c r="K159" s="3" t="s">
        <v>73</v>
      </c>
      <c r="L159" s="37">
        <v>6.7500000000000004E-2</v>
      </c>
      <c r="M159" s="37">
        <v>4.3799999999328258E-2</v>
      </c>
      <c r="N159" s="8">
        <v>3707.5496779999999</v>
      </c>
      <c r="O159" s="8">
        <v>100.71</v>
      </c>
      <c r="P159" s="8">
        <v>3.7338732070000002</v>
      </c>
      <c r="Q159" s="37">
        <v>1.23414355805327E-5</v>
      </c>
      <c r="R159" s="37">
        <v>1.0727948084198483E-6</v>
      </c>
      <c r="S159" s="59" t="s">
        <v>3720</v>
      </c>
    </row>
    <row r="160" spans="1:19" ht="15" x14ac:dyDescent="0.25">
      <c r="A160" s="59" t="s">
        <v>3721</v>
      </c>
      <c r="B160" s="39" t="s">
        <v>2482</v>
      </c>
      <c r="C160" s="3" t="s">
        <v>2231</v>
      </c>
      <c r="D160" s="3" t="s">
        <v>2487</v>
      </c>
      <c r="E160" s="74" t="s">
        <v>3721</v>
      </c>
      <c r="F160" s="3" t="s">
        <v>1991</v>
      </c>
      <c r="G160" s="3" t="s">
        <v>2488</v>
      </c>
      <c r="H160" s="3" t="s">
        <v>1806</v>
      </c>
      <c r="I160" s="8">
        <v>1.6400000000036115</v>
      </c>
      <c r="J160" s="3" t="s">
        <v>464</v>
      </c>
      <c r="K160" s="3" t="s">
        <v>73</v>
      </c>
      <c r="L160" s="37">
        <v>6.0499999999999998E-2</v>
      </c>
      <c r="M160" s="37">
        <v>5.569999999992864E-2</v>
      </c>
      <c r="N160" s="8">
        <v>26570.873158999999</v>
      </c>
      <c r="O160" s="8">
        <v>100.54</v>
      </c>
      <c r="P160" s="8">
        <v>26.714355847</v>
      </c>
      <c r="Q160" s="37">
        <v>8.8297990714599427E-5</v>
      </c>
      <c r="R160" s="37">
        <v>7.675413886367143E-6</v>
      </c>
      <c r="S160" s="59" t="s">
        <v>3720</v>
      </c>
    </row>
    <row r="161" spans="1:19" ht="15" x14ac:dyDescent="0.25">
      <c r="A161" s="59" t="s">
        <v>3721</v>
      </c>
      <c r="B161" s="39" t="s">
        <v>2482</v>
      </c>
      <c r="C161" s="3" t="s">
        <v>2231</v>
      </c>
      <c r="D161" s="3" t="s">
        <v>2489</v>
      </c>
      <c r="E161" s="74" t="s">
        <v>3721</v>
      </c>
      <c r="F161" s="3" t="s">
        <v>1991</v>
      </c>
      <c r="G161" s="3" t="s">
        <v>2490</v>
      </c>
      <c r="H161" s="3" t="s">
        <v>1806</v>
      </c>
      <c r="I161" s="8">
        <v>0.28999999990373604</v>
      </c>
      <c r="J161" s="3" t="s">
        <v>464</v>
      </c>
      <c r="K161" s="3" t="s">
        <v>73</v>
      </c>
      <c r="L161" s="37">
        <v>1.55E-2</v>
      </c>
      <c r="M161" s="37">
        <v>3.3400000001867609E-2</v>
      </c>
      <c r="N161" s="8">
        <v>1963.0315579999999</v>
      </c>
      <c r="O161" s="8">
        <v>111.19</v>
      </c>
      <c r="P161" s="8">
        <v>2.1826947350000001</v>
      </c>
      <c r="Q161" s="37">
        <v>7.2143816810570111E-6</v>
      </c>
      <c r="R161" s="37">
        <v>6.2711920042799048E-7</v>
      </c>
      <c r="S161" s="59" t="s">
        <v>3720</v>
      </c>
    </row>
    <row r="162" spans="1:19" ht="15" x14ac:dyDescent="0.25">
      <c r="A162" s="59" t="s">
        <v>3721</v>
      </c>
      <c r="B162" s="39" t="s">
        <v>2482</v>
      </c>
      <c r="C162" s="3" t="s">
        <v>2231</v>
      </c>
      <c r="D162" s="3" t="s">
        <v>2491</v>
      </c>
      <c r="E162" s="74" t="s">
        <v>3721</v>
      </c>
      <c r="F162" s="3" t="s">
        <v>1991</v>
      </c>
      <c r="G162" s="3" t="s">
        <v>2492</v>
      </c>
      <c r="H162" s="3" t="s">
        <v>1806</v>
      </c>
      <c r="I162" s="8">
        <v>0.24999999996541292</v>
      </c>
      <c r="J162" s="3" t="s">
        <v>2292</v>
      </c>
      <c r="K162" s="3" t="s">
        <v>73</v>
      </c>
      <c r="L162" s="37">
        <v>6.5000000000000002E-2</v>
      </c>
      <c r="M162" s="37">
        <v>2.8800000000229899E-2</v>
      </c>
      <c r="N162" s="8">
        <v>7646.8557090000004</v>
      </c>
      <c r="O162" s="8">
        <v>101.78</v>
      </c>
      <c r="P162" s="8">
        <v>7.7829696450000005</v>
      </c>
      <c r="Q162" s="37">
        <v>2.5724767064649005E-5</v>
      </c>
      <c r="R162" s="37">
        <v>2.23615772854637E-6</v>
      </c>
      <c r="S162" s="59" t="s">
        <v>3720</v>
      </c>
    </row>
    <row r="163" spans="1:19" ht="15" x14ac:dyDescent="0.25">
      <c r="A163" s="59" t="s">
        <v>3721</v>
      </c>
      <c r="B163" s="39" t="s">
        <v>2482</v>
      </c>
      <c r="C163" s="3" t="s">
        <v>2231</v>
      </c>
      <c r="D163" s="3" t="s">
        <v>2493</v>
      </c>
      <c r="E163" s="74" t="s">
        <v>3721</v>
      </c>
      <c r="F163" s="3" t="s">
        <v>1991</v>
      </c>
      <c r="G163" s="3" t="s">
        <v>2492</v>
      </c>
      <c r="H163" s="3" t="s">
        <v>1806</v>
      </c>
      <c r="I163" s="8">
        <v>0.25000000000364725</v>
      </c>
      <c r="J163" s="3" t="s">
        <v>2292</v>
      </c>
      <c r="K163" s="3" t="s">
        <v>73</v>
      </c>
      <c r="L163" s="37">
        <v>6.5000000000000002E-2</v>
      </c>
      <c r="M163" s="37">
        <v>2.8799999999970797E-2</v>
      </c>
      <c r="N163" s="8">
        <v>27111.574342</v>
      </c>
      <c r="O163" s="8">
        <v>101.78</v>
      </c>
      <c r="P163" s="8">
        <v>27.594160248000001</v>
      </c>
      <c r="Q163" s="37">
        <v>9.1205976266453399E-5</v>
      </c>
      <c r="R163" s="37">
        <v>7.9281941875429506E-6</v>
      </c>
      <c r="S163" s="59" t="s">
        <v>3720</v>
      </c>
    </row>
    <row r="164" spans="1:19" ht="15" x14ac:dyDescent="0.25">
      <c r="A164" s="59" t="s">
        <v>3721</v>
      </c>
      <c r="B164" s="39" t="s">
        <v>2482</v>
      </c>
      <c r="C164" s="3" t="s">
        <v>2231</v>
      </c>
      <c r="D164" s="3" t="s">
        <v>2494</v>
      </c>
      <c r="E164" s="74" t="s">
        <v>3721</v>
      </c>
      <c r="F164" s="3" t="s">
        <v>1991</v>
      </c>
      <c r="G164" s="3" t="s">
        <v>2495</v>
      </c>
      <c r="H164" s="3" t="s">
        <v>1806</v>
      </c>
      <c r="I164" s="8">
        <v>0.36999999997040767</v>
      </c>
      <c r="J164" s="3" t="s">
        <v>2292</v>
      </c>
      <c r="K164" s="3" t="s">
        <v>73</v>
      </c>
      <c r="L164" s="37">
        <v>6.4500000000000002E-2</v>
      </c>
      <c r="M164" s="37">
        <v>3.6700000000043656E-2</v>
      </c>
      <c r="N164" s="8">
        <v>9268.9127549999994</v>
      </c>
      <c r="O164" s="8">
        <v>101.8</v>
      </c>
      <c r="P164" s="8">
        <v>9.4357529279999994</v>
      </c>
      <c r="Q164" s="37">
        <v>3.1187651657914152E-5</v>
      </c>
      <c r="R164" s="37">
        <v>2.7110258419363577E-6</v>
      </c>
      <c r="S164" s="59" t="s">
        <v>3720</v>
      </c>
    </row>
    <row r="165" spans="1:19" ht="15" x14ac:dyDescent="0.25">
      <c r="A165" s="59" t="s">
        <v>3721</v>
      </c>
      <c r="B165" s="39" t="s">
        <v>2482</v>
      </c>
      <c r="C165" s="3" t="s">
        <v>2231</v>
      </c>
      <c r="D165" s="3" t="s">
        <v>2496</v>
      </c>
      <c r="E165" s="74" t="s">
        <v>3721</v>
      </c>
      <c r="F165" s="3" t="s">
        <v>1991</v>
      </c>
      <c r="G165" s="3" t="s">
        <v>2497</v>
      </c>
      <c r="H165" s="3" t="s">
        <v>1806</v>
      </c>
      <c r="I165" s="8">
        <v>0.7300000000013418</v>
      </c>
      <c r="J165" s="3" t="s">
        <v>2292</v>
      </c>
      <c r="K165" s="3" t="s">
        <v>73</v>
      </c>
      <c r="L165" s="37">
        <v>6.1499999999999999E-2</v>
      </c>
      <c r="M165" s="37">
        <v>4.6199999999979903E-2</v>
      </c>
      <c r="N165" s="8">
        <v>21813.906094000002</v>
      </c>
      <c r="O165" s="8">
        <v>101.66</v>
      </c>
      <c r="P165" s="8">
        <v>22.176016730000001</v>
      </c>
      <c r="Q165" s="37">
        <v>7.3297583161910092E-5</v>
      </c>
      <c r="R165" s="37">
        <v>6.3714845953460096E-6</v>
      </c>
      <c r="S165" s="59" t="s">
        <v>3720</v>
      </c>
    </row>
    <row r="166" spans="1:19" ht="15" x14ac:dyDescent="0.25">
      <c r="A166" s="59" t="s">
        <v>3721</v>
      </c>
      <c r="B166" s="39" t="s">
        <v>2482</v>
      </c>
      <c r="C166" s="3" t="s">
        <v>2231</v>
      </c>
      <c r="D166" s="3" t="s">
        <v>2498</v>
      </c>
      <c r="E166" s="74" t="s">
        <v>3721</v>
      </c>
      <c r="F166" s="3" t="s">
        <v>1991</v>
      </c>
      <c r="G166" s="3" t="s">
        <v>2497</v>
      </c>
      <c r="H166" s="3" t="s">
        <v>1806</v>
      </c>
      <c r="I166" s="8">
        <v>0.72999999999384801</v>
      </c>
      <c r="J166" s="3" t="s">
        <v>2292</v>
      </c>
      <c r="K166" s="3" t="s">
        <v>73</v>
      </c>
      <c r="L166" s="37">
        <v>6.1499999999999999E-2</v>
      </c>
      <c r="M166" s="37">
        <v>4.6199999999947935E-2</v>
      </c>
      <c r="N166" s="8">
        <v>75509.685050999993</v>
      </c>
      <c r="O166" s="8">
        <v>101.66</v>
      </c>
      <c r="P166" s="8">
        <v>76.763145676999997</v>
      </c>
      <c r="Q166" s="37">
        <v>2.5372243908970601E-4</v>
      </c>
      <c r="R166" s="37">
        <v>2.2055142099061137E-5</v>
      </c>
      <c r="S166" s="59" t="s">
        <v>3720</v>
      </c>
    </row>
    <row r="167" spans="1:19" ht="15" x14ac:dyDescent="0.25">
      <c r="A167" s="59" t="s">
        <v>3721</v>
      </c>
      <c r="B167" s="39" t="s">
        <v>2482</v>
      </c>
      <c r="C167" s="3" t="s">
        <v>2231</v>
      </c>
      <c r="D167" s="3" t="s">
        <v>2499</v>
      </c>
      <c r="E167" s="74" t="s">
        <v>3721</v>
      </c>
      <c r="F167" s="3" t="s">
        <v>1991</v>
      </c>
      <c r="G167" s="3" t="s">
        <v>2500</v>
      </c>
      <c r="H167" s="3" t="s">
        <v>1806</v>
      </c>
      <c r="I167" s="8">
        <v>0.73000000008847188</v>
      </c>
      <c r="J167" s="3" t="s">
        <v>2292</v>
      </c>
      <c r="K167" s="3" t="s">
        <v>73</v>
      </c>
      <c r="L167" s="37">
        <v>6.1499999999999999E-2</v>
      </c>
      <c r="M167" s="37">
        <v>4.6200000000540038E-2</v>
      </c>
      <c r="N167" s="8">
        <v>3355.9843980000001</v>
      </c>
      <c r="O167" s="8">
        <v>101.66</v>
      </c>
      <c r="P167" s="8">
        <v>3.4116936820000001</v>
      </c>
      <c r="Q167" s="37">
        <v>1.1276547290887538E-5</v>
      </c>
      <c r="R167" s="37">
        <v>9.802280546395631E-7</v>
      </c>
      <c r="S167" s="59" t="s">
        <v>3720</v>
      </c>
    </row>
    <row r="168" spans="1:19" ht="15" x14ac:dyDescent="0.25">
      <c r="A168" s="59" t="s">
        <v>3721</v>
      </c>
      <c r="B168" s="39" t="s">
        <v>2482</v>
      </c>
      <c r="C168" s="3" t="s">
        <v>2231</v>
      </c>
      <c r="D168" s="3" t="s">
        <v>2501</v>
      </c>
      <c r="E168" s="74" t="s">
        <v>3721</v>
      </c>
      <c r="F168" s="3" t="s">
        <v>1991</v>
      </c>
      <c r="G168" s="3" t="s">
        <v>2502</v>
      </c>
      <c r="H168" s="3" t="s">
        <v>1806</v>
      </c>
      <c r="I168" s="8">
        <v>1.2100000000051745</v>
      </c>
      <c r="J168" s="3" t="s">
        <v>2292</v>
      </c>
      <c r="K168" s="3" t="s">
        <v>73</v>
      </c>
      <c r="L168" s="37">
        <v>3.8300000000000001E-2</v>
      </c>
      <c r="M168" s="37">
        <v>3.0000000000128289E-2</v>
      </c>
      <c r="N168" s="8">
        <v>12677.681560000001</v>
      </c>
      <c r="O168" s="8">
        <v>117.69</v>
      </c>
      <c r="P168" s="8">
        <v>14.920363399999999</v>
      </c>
      <c r="Q168" s="37">
        <v>4.9315735572924034E-5</v>
      </c>
      <c r="R168" s="37">
        <v>4.2868323341161366E-6</v>
      </c>
      <c r="S168" s="59" t="s">
        <v>3720</v>
      </c>
    </row>
    <row r="169" spans="1:19" ht="15" x14ac:dyDescent="0.25">
      <c r="A169" s="59" t="s">
        <v>3721</v>
      </c>
      <c r="B169" s="39" t="s">
        <v>2482</v>
      </c>
      <c r="C169" s="3" t="s">
        <v>2231</v>
      </c>
      <c r="D169" s="3" t="s">
        <v>2503</v>
      </c>
      <c r="E169" s="74" t="s">
        <v>3721</v>
      </c>
      <c r="F169" s="3" t="s">
        <v>1991</v>
      </c>
      <c r="G169" s="3" t="s">
        <v>2504</v>
      </c>
      <c r="H169" s="3" t="s">
        <v>1806</v>
      </c>
      <c r="I169" s="8">
        <v>1.209999999994775</v>
      </c>
      <c r="J169" s="3" t="s">
        <v>2292</v>
      </c>
      <c r="K169" s="3" t="s">
        <v>73</v>
      </c>
      <c r="L169" s="37">
        <v>3.8300000000000001E-2</v>
      </c>
      <c r="M169" s="37">
        <v>3.0000000000037153E-2</v>
      </c>
      <c r="N169" s="8">
        <v>66557.810352999993</v>
      </c>
      <c r="O169" s="8">
        <v>117.69</v>
      </c>
      <c r="P169" s="8">
        <v>78.331886933000007</v>
      </c>
      <c r="Q169" s="37">
        <v>2.5890754262165031E-4</v>
      </c>
      <c r="R169" s="37">
        <v>2.2505863744358517E-5</v>
      </c>
      <c r="S169" s="59" t="s">
        <v>3720</v>
      </c>
    </row>
    <row r="170" spans="1:19" ht="15" x14ac:dyDescent="0.25">
      <c r="A170" s="59" t="s">
        <v>3721</v>
      </c>
      <c r="B170" s="39" t="s">
        <v>2482</v>
      </c>
      <c r="C170" s="3" t="s">
        <v>2231</v>
      </c>
      <c r="D170" s="3" t="s">
        <v>2505</v>
      </c>
      <c r="E170" s="74" t="s">
        <v>3721</v>
      </c>
      <c r="F170" s="3" t="s">
        <v>1991</v>
      </c>
      <c r="G170" s="3" t="s">
        <v>2506</v>
      </c>
      <c r="H170" s="3" t="s">
        <v>1806</v>
      </c>
      <c r="I170" s="8">
        <v>2.0400000000079843</v>
      </c>
      <c r="J170" s="3" t="s">
        <v>2292</v>
      </c>
      <c r="K170" s="3" t="s">
        <v>73</v>
      </c>
      <c r="L170" s="37">
        <v>2.9700000000000001E-2</v>
      </c>
      <c r="M170" s="37">
        <v>2.8100000000056219E-2</v>
      </c>
      <c r="N170" s="8">
        <v>50134.454706999997</v>
      </c>
      <c r="O170" s="8">
        <v>114.57</v>
      </c>
      <c r="P170" s="8">
        <v>57.439044637000002</v>
      </c>
      <c r="Q170" s="37">
        <v>1.8985118934031274E-4</v>
      </c>
      <c r="R170" s="37">
        <v>1.6503053390149446E-5</v>
      </c>
      <c r="S170" s="59" t="s">
        <v>3720</v>
      </c>
    </row>
    <row r="171" spans="1:19" ht="15" x14ac:dyDescent="0.25">
      <c r="A171" s="59" t="s">
        <v>3721</v>
      </c>
      <c r="B171" s="39" t="s">
        <v>2482</v>
      </c>
      <c r="C171" s="3" t="s">
        <v>2231</v>
      </c>
      <c r="D171" s="3" t="s">
        <v>2507</v>
      </c>
      <c r="E171" s="74" t="s">
        <v>3721</v>
      </c>
      <c r="F171" s="3" t="s">
        <v>1991</v>
      </c>
      <c r="G171" s="3" t="s">
        <v>2484</v>
      </c>
      <c r="H171" s="3" t="s">
        <v>1806</v>
      </c>
      <c r="I171" s="8">
        <v>2.3800000000048378</v>
      </c>
      <c r="J171" s="3" t="s">
        <v>2292</v>
      </c>
      <c r="K171" s="3" t="s">
        <v>73</v>
      </c>
      <c r="L171" s="37">
        <v>2.75E-2</v>
      </c>
      <c r="M171" s="37">
        <v>2.7699999999978998E-2</v>
      </c>
      <c r="N171" s="8">
        <v>52641.176774</v>
      </c>
      <c r="O171" s="8">
        <v>111.52</v>
      </c>
      <c r="P171" s="8">
        <v>58.705440232000001</v>
      </c>
      <c r="Q171" s="37">
        <v>1.9403696073336981E-4</v>
      </c>
      <c r="R171" s="37">
        <v>1.6866906832514544E-5</v>
      </c>
      <c r="S171" s="59" t="s">
        <v>3720</v>
      </c>
    </row>
    <row r="172" spans="1:19" ht="15" x14ac:dyDescent="0.25">
      <c r="A172" s="59" t="s">
        <v>3721</v>
      </c>
      <c r="B172" s="39" t="s">
        <v>2482</v>
      </c>
      <c r="C172" s="3" t="s">
        <v>2231</v>
      </c>
      <c r="D172" s="3" t="s">
        <v>2508</v>
      </c>
      <c r="E172" s="74" t="s">
        <v>3721</v>
      </c>
      <c r="F172" s="3" t="s">
        <v>1991</v>
      </c>
      <c r="G172" s="3" t="s">
        <v>2509</v>
      </c>
      <c r="H172" s="3" t="s">
        <v>1806</v>
      </c>
      <c r="I172" s="8">
        <v>2.9399999999971751</v>
      </c>
      <c r="J172" s="3" t="s">
        <v>2292</v>
      </c>
      <c r="K172" s="3" t="s">
        <v>73</v>
      </c>
      <c r="L172" s="37">
        <v>0.02</v>
      </c>
      <c r="M172" s="37">
        <v>2.849999999998552E-2</v>
      </c>
      <c r="N172" s="8">
        <v>87038.984769999995</v>
      </c>
      <c r="O172" s="8">
        <v>109.01</v>
      </c>
      <c r="P172" s="8">
        <v>94.881197168</v>
      </c>
      <c r="Q172" s="37">
        <v>3.1360737704147051E-4</v>
      </c>
      <c r="R172" s="37">
        <v>2.7260715641780607E-5</v>
      </c>
      <c r="S172" s="59" t="s">
        <v>3720</v>
      </c>
    </row>
    <row r="173" spans="1:19" ht="15" x14ac:dyDescent="0.25">
      <c r="A173" s="59" t="s">
        <v>3721</v>
      </c>
      <c r="B173" s="39" t="s">
        <v>2482</v>
      </c>
      <c r="C173" s="3" t="s">
        <v>2231</v>
      </c>
      <c r="D173" s="3" t="s">
        <v>2510</v>
      </c>
      <c r="E173" s="74" t="s">
        <v>3721</v>
      </c>
      <c r="F173" s="3" t="s">
        <v>1991</v>
      </c>
      <c r="G173" s="3" t="s">
        <v>421</v>
      </c>
      <c r="H173" s="3" t="s">
        <v>1806</v>
      </c>
      <c r="I173" s="8">
        <v>3.2999999999992484</v>
      </c>
      <c r="J173" s="3" t="s">
        <v>2292</v>
      </c>
      <c r="K173" s="3" t="s">
        <v>73</v>
      </c>
      <c r="L173" s="37">
        <v>5.9499999999999997E-2</v>
      </c>
      <c r="M173" s="37">
        <v>5.2800000000006314E-2</v>
      </c>
      <c r="N173" s="8">
        <v>215502.250141</v>
      </c>
      <c r="O173" s="8">
        <v>101.24</v>
      </c>
      <c r="P173" s="8">
        <v>218.17447785499999</v>
      </c>
      <c r="Q173" s="37">
        <v>7.2112418244839468E-4</v>
      </c>
      <c r="R173" s="37">
        <v>6.2684626444669506E-5</v>
      </c>
      <c r="S173" s="59" t="s">
        <v>3720</v>
      </c>
    </row>
    <row r="174" spans="1:19" ht="15" x14ac:dyDescent="0.25">
      <c r="A174" s="59" t="s">
        <v>3721</v>
      </c>
      <c r="B174" s="39" t="s">
        <v>2482</v>
      </c>
      <c r="C174" s="3" t="s">
        <v>2231</v>
      </c>
      <c r="D174" s="3" t="s">
        <v>2511</v>
      </c>
      <c r="E174" s="74" t="s">
        <v>3721</v>
      </c>
      <c r="F174" s="3" t="s">
        <v>1991</v>
      </c>
      <c r="G174" s="3" t="s">
        <v>2512</v>
      </c>
      <c r="H174" s="3" t="s">
        <v>1806</v>
      </c>
      <c r="I174" s="8">
        <v>4.1299999999990007</v>
      </c>
      <c r="J174" s="3" t="s">
        <v>2292</v>
      </c>
      <c r="K174" s="3" t="s">
        <v>73</v>
      </c>
      <c r="L174" s="37">
        <v>3.5299999999999998E-2</v>
      </c>
      <c r="M174" s="37">
        <v>5.7999999999997866E-2</v>
      </c>
      <c r="N174" s="8">
        <v>506737.18970500003</v>
      </c>
      <c r="O174" s="8">
        <v>91.47</v>
      </c>
      <c r="P174" s="8">
        <v>463.51250730300001</v>
      </c>
      <c r="Q174" s="37">
        <v>1.5320310660059237E-3</v>
      </c>
      <c r="R174" s="37">
        <v>1.3317372709392204E-4</v>
      </c>
      <c r="S174" s="59" t="s">
        <v>3720</v>
      </c>
    </row>
    <row r="175" spans="1:19" ht="15" x14ac:dyDescent="0.25">
      <c r="A175" s="59" t="s">
        <v>3721</v>
      </c>
      <c r="B175" s="39" t="s">
        <v>2482</v>
      </c>
      <c r="C175" s="3" t="s">
        <v>2231</v>
      </c>
      <c r="D175" s="3" t="s">
        <v>2513</v>
      </c>
      <c r="E175" s="74" t="s">
        <v>3721</v>
      </c>
      <c r="F175" s="3" t="s">
        <v>1991</v>
      </c>
      <c r="G175" s="3" t="s">
        <v>2512</v>
      </c>
      <c r="H175" s="3" t="s">
        <v>1806</v>
      </c>
      <c r="I175" s="8">
        <v>4.3800000000002361</v>
      </c>
      <c r="J175" s="3" t="s">
        <v>2292</v>
      </c>
      <c r="K175" s="3" t="s">
        <v>73</v>
      </c>
      <c r="L175" s="37">
        <v>2.3300000000000001E-2</v>
      </c>
      <c r="M175" s="37">
        <v>3.0600000000011854E-2</v>
      </c>
      <c r="N175" s="8">
        <v>271286.74939000001</v>
      </c>
      <c r="O175" s="8">
        <v>108.95</v>
      </c>
      <c r="P175" s="8">
        <v>295.56691340000003</v>
      </c>
      <c r="Q175" s="37">
        <v>9.7692659049710144E-4</v>
      </c>
      <c r="R175" s="37">
        <v>8.4920572461259514E-5</v>
      </c>
      <c r="S175" s="59" t="s">
        <v>3720</v>
      </c>
    </row>
    <row r="176" spans="1:19" ht="15" x14ac:dyDescent="0.25">
      <c r="A176" s="59" t="s">
        <v>3721</v>
      </c>
      <c r="B176" s="39" t="s">
        <v>2482</v>
      </c>
      <c r="C176" s="3" t="s">
        <v>2231</v>
      </c>
      <c r="D176" s="3" t="s">
        <v>2514</v>
      </c>
      <c r="E176" s="74" t="s">
        <v>3721</v>
      </c>
      <c r="F176" s="3" t="s">
        <v>1991</v>
      </c>
      <c r="G176" s="3" t="s">
        <v>2515</v>
      </c>
      <c r="H176" s="3" t="s">
        <v>1806</v>
      </c>
      <c r="I176" s="8">
        <v>4.7599999999996632</v>
      </c>
      <c r="J176" s="3" t="s">
        <v>2292</v>
      </c>
      <c r="K176" s="3" t="s">
        <v>73</v>
      </c>
      <c r="L176" s="37">
        <v>3.5299999999999998E-2</v>
      </c>
      <c r="M176" s="37">
        <v>6.3999999999992674E-2</v>
      </c>
      <c r="N176" s="8">
        <v>340539.21026299999</v>
      </c>
      <c r="O176" s="8">
        <v>88.05</v>
      </c>
      <c r="P176" s="8">
        <v>299.84477453900001</v>
      </c>
      <c r="Q176" s="37">
        <v>9.9106604964382776E-4</v>
      </c>
      <c r="R176" s="37">
        <v>8.6149662729364108E-5</v>
      </c>
      <c r="S176" s="59" t="s">
        <v>3720</v>
      </c>
    </row>
    <row r="177" spans="1:19" ht="15" x14ac:dyDescent="0.25">
      <c r="A177" s="59" t="s">
        <v>3721</v>
      </c>
      <c r="B177" s="39" t="s">
        <v>2482</v>
      </c>
      <c r="C177" s="3" t="s">
        <v>2231</v>
      </c>
      <c r="D177" s="3" t="s">
        <v>2516</v>
      </c>
      <c r="E177" s="74" t="s">
        <v>3721</v>
      </c>
      <c r="F177" s="3" t="s">
        <v>1991</v>
      </c>
      <c r="G177" s="3" t="s">
        <v>2515</v>
      </c>
      <c r="H177" s="3" t="s">
        <v>1806</v>
      </c>
      <c r="I177" s="8">
        <v>5.1400000000005095</v>
      </c>
      <c r="J177" s="3" t="s">
        <v>2292</v>
      </c>
      <c r="K177" s="3" t="s">
        <v>73</v>
      </c>
      <c r="L177" s="37">
        <v>2.3300000000000001E-2</v>
      </c>
      <c r="M177" s="37">
        <v>3.589999999999742E-2</v>
      </c>
      <c r="N177" s="8">
        <v>391968.71691800002</v>
      </c>
      <c r="O177" s="8">
        <v>104.23</v>
      </c>
      <c r="P177" s="8">
        <v>408.54899348100002</v>
      </c>
      <c r="Q177" s="37">
        <v>1.3503621588126507E-3</v>
      </c>
      <c r="R177" s="37">
        <v>1.1738192886943718E-4</v>
      </c>
      <c r="S177" s="59" t="s">
        <v>3720</v>
      </c>
    </row>
    <row r="178" spans="1:19" ht="15" x14ac:dyDescent="0.25">
      <c r="A178" s="59" t="s">
        <v>3721</v>
      </c>
      <c r="B178" s="39" t="s">
        <v>2482</v>
      </c>
      <c r="C178" s="3" t="s">
        <v>2231</v>
      </c>
      <c r="D178" s="3" t="s">
        <v>2517</v>
      </c>
      <c r="E178" s="74" t="s">
        <v>3721</v>
      </c>
      <c r="F178" s="3" t="s">
        <v>1991</v>
      </c>
      <c r="G178" s="3" t="s">
        <v>2518</v>
      </c>
      <c r="H178" s="3" t="s">
        <v>1806</v>
      </c>
      <c r="I178" s="8">
        <v>4.9699999999999447</v>
      </c>
      <c r="J178" s="3" t="s">
        <v>2292</v>
      </c>
      <c r="K178" s="3" t="s">
        <v>73</v>
      </c>
      <c r="L178" s="37">
        <v>3.5299999999999998E-2</v>
      </c>
      <c r="M178" s="37">
        <v>6.420000000000424E-2</v>
      </c>
      <c r="N178" s="8">
        <v>779908.81095800002</v>
      </c>
      <c r="O178" s="8">
        <v>87.53</v>
      </c>
      <c r="P178" s="8">
        <v>682.65418198899999</v>
      </c>
      <c r="Q178" s="37">
        <v>2.2563520890329174E-3</v>
      </c>
      <c r="R178" s="37">
        <v>1.9613624292623107E-4</v>
      </c>
      <c r="S178" s="59" t="s">
        <v>3720</v>
      </c>
    </row>
    <row r="179" spans="1:19" ht="15" x14ac:dyDescent="0.25">
      <c r="A179" s="59" t="s">
        <v>3721</v>
      </c>
      <c r="B179" s="39" t="s">
        <v>2482</v>
      </c>
      <c r="C179" s="3" t="s">
        <v>2231</v>
      </c>
      <c r="D179" s="3" t="s">
        <v>2519</v>
      </c>
      <c r="E179" s="74" t="s">
        <v>3721</v>
      </c>
      <c r="F179" s="3" t="s">
        <v>1991</v>
      </c>
      <c r="G179" s="3" t="s">
        <v>2518</v>
      </c>
      <c r="H179" s="3" t="s">
        <v>1806</v>
      </c>
      <c r="I179" s="8">
        <v>5.4000000000012482</v>
      </c>
      <c r="J179" s="3" t="s">
        <v>2292</v>
      </c>
      <c r="K179" s="3" t="s">
        <v>73</v>
      </c>
      <c r="L179" s="37">
        <v>2.3300000000000001E-2</v>
      </c>
      <c r="M179" s="37">
        <v>3.5499999999999123E-2</v>
      </c>
      <c r="N179" s="8">
        <v>194200.879247</v>
      </c>
      <c r="O179" s="8">
        <v>104.93</v>
      </c>
      <c r="P179" s="8">
        <v>203.77498253000002</v>
      </c>
      <c r="Q179" s="37">
        <v>6.7353005321751718E-4</v>
      </c>
      <c r="R179" s="37">
        <v>5.8547446906926885E-5</v>
      </c>
      <c r="S179" s="59" t="s">
        <v>3720</v>
      </c>
    </row>
    <row r="180" spans="1:19" ht="15" x14ac:dyDescent="0.25">
      <c r="A180" s="59" t="s">
        <v>3721</v>
      </c>
      <c r="B180" s="39" t="s">
        <v>2520</v>
      </c>
      <c r="C180" s="3" t="s">
        <v>2231</v>
      </c>
      <c r="D180" s="3" t="s">
        <v>2521</v>
      </c>
      <c r="E180" s="74" t="s">
        <v>3721</v>
      </c>
      <c r="F180" s="3" t="s">
        <v>1991</v>
      </c>
      <c r="G180" s="3" t="s">
        <v>2522</v>
      </c>
      <c r="H180" s="3" t="s">
        <v>1806</v>
      </c>
      <c r="I180" s="8">
        <v>0.25000000001747885</v>
      </c>
      <c r="J180" s="3" t="s">
        <v>464</v>
      </c>
      <c r="K180" s="3" t="s">
        <v>73</v>
      </c>
      <c r="L180" s="37">
        <v>4.4999999999999998E-2</v>
      </c>
      <c r="M180" s="37">
        <v>3.3400000000121437E-2</v>
      </c>
      <c r="N180" s="8">
        <v>13224.279805</v>
      </c>
      <c r="O180" s="8">
        <v>131.16999999999999</v>
      </c>
      <c r="P180" s="8">
        <v>17.346287674999999</v>
      </c>
      <c r="Q180" s="37">
        <v>5.7334055023899164E-5</v>
      </c>
      <c r="R180" s="37">
        <v>4.9838348362259217E-6</v>
      </c>
      <c r="S180" s="59" t="s">
        <v>3720</v>
      </c>
    </row>
    <row r="181" spans="1:19" ht="15" x14ac:dyDescent="0.25">
      <c r="A181" s="59" t="s">
        <v>3721</v>
      </c>
      <c r="B181" s="39" t="s">
        <v>2523</v>
      </c>
      <c r="C181" s="3" t="s">
        <v>2231</v>
      </c>
      <c r="D181" s="3" t="s">
        <v>2524</v>
      </c>
      <c r="E181" s="74" t="s">
        <v>3721</v>
      </c>
      <c r="F181" s="3" t="s">
        <v>1991</v>
      </c>
      <c r="G181" s="3" t="s">
        <v>2525</v>
      </c>
      <c r="H181" s="3" t="s">
        <v>1806</v>
      </c>
      <c r="I181" s="8">
        <v>1.5300000000367149</v>
      </c>
      <c r="J181" s="3" t="s">
        <v>2292</v>
      </c>
      <c r="K181" s="3" t="s">
        <v>73</v>
      </c>
      <c r="L181" s="37">
        <v>0.06</v>
      </c>
      <c r="M181" s="37">
        <v>5.8599999999601735E-2</v>
      </c>
      <c r="N181" s="8">
        <v>9037.1275189999997</v>
      </c>
      <c r="O181" s="8">
        <v>100.2</v>
      </c>
      <c r="P181" s="8">
        <v>9.0552016399999999</v>
      </c>
      <c r="Q181" s="37">
        <v>2.992982929877888E-5</v>
      </c>
      <c r="R181" s="37">
        <v>2.6016880515318731E-6</v>
      </c>
      <c r="S181" s="59" t="s">
        <v>3720</v>
      </c>
    </row>
    <row r="182" spans="1:19" ht="15" x14ac:dyDescent="0.25">
      <c r="A182" s="59" t="s">
        <v>3721</v>
      </c>
      <c r="B182" s="39" t="s">
        <v>2526</v>
      </c>
      <c r="C182" s="3" t="s">
        <v>2231</v>
      </c>
      <c r="D182" s="3" t="s">
        <v>2527</v>
      </c>
      <c r="E182" s="74" t="s">
        <v>3721</v>
      </c>
      <c r="F182" s="3" t="s">
        <v>1991</v>
      </c>
      <c r="G182" s="3" t="s">
        <v>2528</v>
      </c>
      <c r="H182" s="3" t="s">
        <v>1806</v>
      </c>
      <c r="I182" s="8">
        <v>2.6699999999918727</v>
      </c>
      <c r="J182" s="3" t="s">
        <v>2292</v>
      </c>
      <c r="K182" s="3" t="s">
        <v>73</v>
      </c>
      <c r="L182" s="37">
        <v>2.1999999999999999E-2</v>
      </c>
      <c r="M182" s="37">
        <v>2.7600000000091031E-2</v>
      </c>
      <c r="N182" s="8">
        <v>39593.402363000001</v>
      </c>
      <c r="O182" s="8">
        <v>110.24</v>
      </c>
      <c r="P182" s="8">
        <v>43.647766602999994</v>
      </c>
      <c r="Q182" s="37">
        <v>1.4426737864456119E-4</v>
      </c>
      <c r="R182" s="37">
        <v>1.2540623319248032E-5</v>
      </c>
      <c r="S182" s="59" t="s">
        <v>3720</v>
      </c>
    </row>
    <row r="183" spans="1:19" ht="15" x14ac:dyDescent="0.25">
      <c r="A183" s="59" t="s">
        <v>3721</v>
      </c>
      <c r="B183" s="39" t="s">
        <v>2526</v>
      </c>
      <c r="C183" s="3" t="s">
        <v>2231</v>
      </c>
      <c r="D183" s="3" t="s">
        <v>2529</v>
      </c>
      <c r="E183" s="74" t="s">
        <v>3721</v>
      </c>
      <c r="F183" s="3" t="s">
        <v>1991</v>
      </c>
      <c r="G183" s="3" t="s">
        <v>2530</v>
      </c>
      <c r="H183" s="3" t="s">
        <v>1806</v>
      </c>
      <c r="I183" s="8">
        <v>2.0899999999998897</v>
      </c>
      <c r="J183" s="3" t="s">
        <v>2292</v>
      </c>
      <c r="K183" s="3" t="s">
        <v>73</v>
      </c>
      <c r="L183" s="37">
        <v>2.1499999999999998E-2</v>
      </c>
      <c r="M183" s="37">
        <v>2.7999999999991317E-2</v>
      </c>
      <c r="N183" s="8">
        <v>143312.59828800001</v>
      </c>
      <c r="O183" s="8">
        <v>111.17</v>
      </c>
      <c r="P183" s="8">
        <v>159.320615409</v>
      </c>
      <c r="Q183" s="37">
        <v>5.2659664715845795E-4</v>
      </c>
      <c r="R183" s="37">
        <v>4.5775075801879118E-5</v>
      </c>
      <c r="S183" s="59" t="s">
        <v>3720</v>
      </c>
    </row>
    <row r="184" spans="1:19" ht="15" x14ac:dyDescent="0.25">
      <c r="A184" s="59" t="s">
        <v>3721</v>
      </c>
      <c r="B184" s="39" t="s">
        <v>2531</v>
      </c>
      <c r="C184" s="3" t="s">
        <v>2282</v>
      </c>
      <c r="D184" s="3" t="s">
        <v>2532</v>
      </c>
      <c r="E184" s="74" t="s">
        <v>3721</v>
      </c>
      <c r="F184" s="3" t="s">
        <v>1991</v>
      </c>
      <c r="G184" s="3" t="s">
        <v>2395</v>
      </c>
      <c r="H184" s="3" t="s">
        <v>1806</v>
      </c>
      <c r="I184" s="8">
        <v>0</v>
      </c>
      <c r="J184" s="3" t="s">
        <v>1124</v>
      </c>
      <c r="K184" s="3" t="s">
        <v>73</v>
      </c>
      <c r="L184" s="37">
        <v>0</v>
      </c>
      <c r="M184" s="37">
        <v>0</v>
      </c>
      <c r="N184" s="8">
        <v>1416.535550000146</v>
      </c>
      <c r="O184" s="8">
        <v>100</v>
      </c>
      <c r="P184" s="8">
        <v>1.4165355500003898</v>
      </c>
      <c r="Q184" s="37">
        <v>4.6820235366027165E-6</v>
      </c>
      <c r="R184" s="37">
        <v>4.0699078402920517E-7</v>
      </c>
      <c r="S184" s="59" t="s">
        <v>3720</v>
      </c>
    </row>
    <row r="185" spans="1:19" ht="15" x14ac:dyDescent="0.25">
      <c r="A185" s="59" t="s">
        <v>3721</v>
      </c>
      <c r="B185" s="39" t="s">
        <v>2533</v>
      </c>
      <c r="C185" s="3" t="s">
        <v>2231</v>
      </c>
      <c r="D185" s="3" t="s">
        <v>2534</v>
      </c>
      <c r="E185" s="74" t="s">
        <v>3721</v>
      </c>
      <c r="F185" s="3" t="s">
        <v>2384</v>
      </c>
      <c r="G185" s="3" t="s">
        <v>2535</v>
      </c>
      <c r="H185" s="3" t="s">
        <v>1806</v>
      </c>
      <c r="I185" s="8">
        <v>4.5499999999997813</v>
      </c>
      <c r="J185" s="3" t="s">
        <v>2284</v>
      </c>
      <c r="K185" s="3" t="s">
        <v>73</v>
      </c>
      <c r="L185" s="37">
        <v>7.0000000000000007E-2</v>
      </c>
      <c r="M185" s="37">
        <v>6.6199999999999509E-2</v>
      </c>
      <c r="N185" s="8">
        <v>1009062.032305</v>
      </c>
      <c r="O185" s="8">
        <v>100.33</v>
      </c>
      <c r="P185" s="8">
        <v>1012.3919369500001</v>
      </c>
      <c r="Q185" s="37">
        <v>3.3462223218227098E-3</v>
      </c>
      <c r="R185" s="37">
        <v>2.908745835316401E-4</v>
      </c>
      <c r="S185" s="59" t="s">
        <v>3720</v>
      </c>
    </row>
    <row r="186" spans="1:19" ht="15" x14ac:dyDescent="0.25">
      <c r="A186" s="59" t="s">
        <v>3721</v>
      </c>
      <c r="B186" s="39" t="s">
        <v>2536</v>
      </c>
      <c r="C186" s="3" t="s">
        <v>2282</v>
      </c>
      <c r="D186" s="3" t="s">
        <v>2537</v>
      </c>
      <c r="E186" s="74" t="s">
        <v>3721</v>
      </c>
      <c r="F186" s="3" t="s">
        <v>2384</v>
      </c>
      <c r="G186" s="3" t="s">
        <v>2538</v>
      </c>
      <c r="H186" s="3" t="s">
        <v>1806</v>
      </c>
      <c r="I186" s="8">
        <v>0</v>
      </c>
      <c r="J186" s="3" t="s">
        <v>309</v>
      </c>
      <c r="K186" s="3" t="s">
        <v>73</v>
      </c>
      <c r="L186" s="37">
        <v>0</v>
      </c>
      <c r="M186" s="37">
        <v>0</v>
      </c>
      <c r="N186" s="8">
        <v>4363.9756660005078</v>
      </c>
      <c r="O186" s="8">
        <v>100</v>
      </c>
      <c r="P186" s="8">
        <v>4.3639756660004423</v>
      </c>
      <c r="Q186" s="37">
        <v>1.4424090367071949E-5</v>
      </c>
      <c r="R186" s="37">
        <v>1.2538321948851929E-6</v>
      </c>
      <c r="S186" s="59" t="s">
        <v>3720</v>
      </c>
    </row>
    <row r="187" spans="1:19" ht="15" x14ac:dyDescent="0.25">
      <c r="A187" s="59" t="s">
        <v>3721</v>
      </c>
      <c r="B187" s="39" t="s">
        <v>2539</v>
      </c>
      <c r="C187" s="3" t="s">
        <v>2282</v>
      </c>
      <c r="D187" s="3" t="s">
        <v>2540</v>
      </c>
      <c r="E187" s="74" t="s">
        <v>3721</v>
      </c>
      <c r="F187" s="3" t="s">
        <v>2384</v>
      </c>
      <c r="G187" s="3" t="s">
        <v>2541</v>
      </c>
      <c r="H187" s="3" t="s">
        <v>1806</v>
      </c>
      <c r="I187" s="8">
        <v>5.8500000000090351</v>
      </c>
      <c r="J187" s="3" t="s">
        <v>2284</v>
      </c>
      <c r="K187" s="3" t="s">
        <v>73</v>
      </c>
      <c r="L187" s="37">
        <v>1.89E-2</v>
      </c>
      <c r="M187" s="37">
        <v>3.07000000000884E-2</v>
      </c>
      <c r="N187" s="8">
        <v>51859.869971</v>
      </c>
      <c r="O187" s="8">
        <v>98.93</v>
      </c>
      <c r="P187" s="8">
        <v>51.304969288000002</v>
      </c>
      <c r="Q187" s="37">
        <v>1.6957645274135862E-4</v>
      </c>
      <c r="R187" s="37">
        <v>1.4740646413788675E-5</v>
      </c>
      <c r="S187" s="59" t="s">
        <v>3720</v>
      </c>
    </row>
    <row r="188" spans="1:19" ht="15" x14ac:dyDescent="0.25">
      <c r="A188" s="59" t="s">
        <v>3721</v>
      </c>
      <c r="B188" s="39" t="s">
        <v>2539</v>
      </c>
      <c r="C188" s="3" t="s">
        <v>2282</v>
      </c>
      <c r="D188" s="3" t="s">
        <v>2542</v>
      </c>
      <c r="E188" s="74" t="s">
        <v>3721</v>
      </c>
      <c r="F188" s="3" t="s">
        <v>2384</v>
      </c>
      <c r="G188" s="3" t="s">
        <v>2543</v>
      </c>
      <c r="H188" s="3" t="s">
        <v>1806</v>
      </c>
      <c r="I188" s="8">
        <v>5.8599999999978598</v>
      </c>
      <c r="J188" s="3" t="s">
        <v>2284</v>
      </c>
      <c r="K188" s="3" t="s">
        <v>73</v>
      </c>
      <c r="L188" s="37">
        <v>1.77E-2</v>
      </c>
      <c r="M188" s="37">
        <v>3.06999999999851E-2</v>
      </c>
      <c r="N188" s="8">
        <v>165573.339813</v>
      </c>
      <c r="O188" s="8">
        <v>97.78</v>
      </c>
      <c r="P188" s="8">
        <v>161.897611625</v>
      </c>
      <c r="Q188" s="37">
        <v>5.351142992124744E-4</v>
      </c>
      <c r="R188" s="37">
        <v>4.6515483418468658E-5</v>
      </c>
      <c r="S188" s="59" t="s">
        <v>3720</v>
      </c>
    </row>
    <row r="189" spans="1:19" ht="15" x14ac:dyDescent="0.25">
      <c r="A189" s="59" t="s">
        <v>3721</v>
      </c>
      <c r="B189" s="39" t="s">
        <v>2544</v>
      </c>
      <c r="C189" s="3" t="s">
        <v>2282</v>
      </c>
      <c r="D189" s="3" t="s">
        <v>2545</v>
      </c>
      <c r="E189" s="74" t="s">
        <v>3721</v>
      </c>
      <c r="F189" s="3" t="s">
        <v>2384</v>
      </c>
      <c r="G189" s="3" t="s">
        <v>2546</v>
      </c>
      <c r="H189" s="3" t="s">
        <v>1806</v>
      </c>
      <c r="I189" s="8">
        <v>2.5300000000006357</v>
      </c>
      <c r="J189" s="3" t="s">
        <v>1124</v>
      </c>
      <c r="K189" s="3" t="s">
        <v>73</v>
      </c>
      <c r="L189" s="37">
        <v>2.1000000000000001E-2</v>
      </c>
      <c r="M189" s="37">
        <v>5.7900000000003969E-2</v>
      </c>
      <c r="N189" s="8">
        <v>775937.82871300005</v>
      </c>
      <c r="O189" s="8">
        <v>91.49</v>
      </c>
      <c r="P189" s="8">
        <v>709.90551940500006</v>
      </c>
      <c r="Q189" s="37">
        <v>2.3464249454364012E-3</v>
      </c>
      <c r="R189" s="37">
        <v>2.0396593924467451E-4</v>
      </c>
      <c r="S189" s="59" t="s">
        <v>3720</v>
      </c>
    </row>
    <row r="190" spans="1:19" ht="15" x14ac:dyDescent="0.25">
      <c r="A190" s="59" t="s">
        <v>3721</v>
      </c>
      <c r="B190" s="39" t="s">
        <v>2544</v>
      </c>
      <c r="C190" s="3" t="s">
        <v>2282</v>
      </c>
      <c r="D190" s="3" t="s">
        <v>2547</v>
      </c>
      <c r="E190" s="74" t="s">
        <v>3721</v>
      </c>
      <c r="F190" s="3" t="s">
        <v>2384</v>
      </c>
      <c r="G190" s="3" t="s">
        <v>2548</v>
      </c>
      <c r="H190" s="3" t="s">
        <v>1806</v>
      </c>
      <c r="I190" s="8">
        <v>2.6100000000005883</v>
      </c>
      <c r="J190" s="3" t="s">
        <v>1124</v>
      </c>
      <c r="K190" s="3" t="s">
        <v>73</v>
      </c>
      <c r="L190" s="37">
        <v>2.1000000000000001E-2</v>
      </c>
      <c r="M190" s="37">
        <v>5.7199999999999751E-2</v>
      </c>
      <c r="N190" s="8">
        <v>776252.94305200002</v>
      </c>
      <c r="O190" s="8">
        <v>91.23</v>
      </c>
      <c r="P190" s="8">
        <v>708.175559776</v>
      </c>
      <c r="Q190" s="37">
        <v>2.3407069726680166E-3</v>
      </c>
      <c r="R190" s="37">
        <v>2.0346889727086354E-4</v>
      </c>
      <c r="S190" s="59" t="s">
        <v>3720</v>
      </c>
    </row>
    <row r="191" spans="1:19" ht="15" x14ac:dyDescent="0.25">
      <c r="A191" s="59" t="s">
        <v>3721</v>
      </c>
      <c r="B191" s="39" t="s">
        <v>2549</v>
      </c>
      <c r="C191" s="3" t="s">
        <v>2231</v>
      </c>
      <c r="D191" s="3" t="s">
        <v>2550</v>
      </c>
      <c r="E191" s="74" t="s">
        <v>3721</v>
      </c>
      <c r="F191" s="3" t="s">
        <v>2384</v>
      </c>
      <c r="G191" s="3" t="s">
        <v>2551</v>
      </c>
      <c r="H191" s="3" t="s">
        <v>1806</v>
      </c>
      <c r="I191" s="8">
        <v>0.21000000001658697</v>
      </c>
      <c r="J191" s="3" t="s">
        <v>2292</v>
      </c>
      <c r="K191" s="3" t="s">
        <v>73</v>
      </c>
      <c r="L191" s="37">
        <v>6.7500000000000004E-2</v>
      </c>
      <c r="M191" s="37">
        <v>4.3800000001010947E-2</v>
      </c>
      <c r="N191" s="8">
        <v>4634.4543549999999</v>
      </c>
      <c r="O191" s="8">
        <v>100.71</v>
      </c>
      <c r="P191" s="8">
        <v>4.6673586949999999</v>
      </c>
      <c r="Q191" s="37">
        <v>1.5426851280754179E-5</v>
      </c>
      <c r="R191" s="37">
        <v>1.3409984483785494E-6</v>
      </c>
      <c r="S191" s="59" t="s">
        <v>3720</v>
      </c>
    </row>
    <row r="192" spans="1:19" ht="15" x14ac:dyDescent="0.25">
      <c r="A192" s="59" t="s">
        <v>3721</v>
      </c>
      <c r="B192" s="39" t="s">
        <v>2549</v>
      </c>
      <c r="C192" s="3" t="s">
        <v>2231</v>
      </c>
      <c r="D192" s="3" t="s">
        <v>2552</v>
      </c>
      <c r="E192" s="74" t="s">
        <v>3721</v>
      </c>
      <c r="F192" s="3" t="s">
        <v>2384</v>
      </c>
      <c r="G192" s="3" t="s">
        <v>2553</v>
      </c>
      <c r="H192" s="3" t="s">
        <v>1806</v>
      </c>
      <c r="I192" s="8">
        <v>1.7100000000520814</v>
      </c>
      <c r="J192" s="3" t="s">
        <v>2292</v>
      </c>
      <c r="K192" s="3" t="s">
        <v>73</v>
      </c>
      <c r="L192" s="37">
        <v>6.5000000000000002E-2</v>
      </c>
      <c r="M192" s="37">
        <v>5.5699999999525331E-2</v>
      </c>
      <c r="N192" s="8">
        <v>8689.5978369999993</v>
      </c>
      <c r="O192" s="8">
        <v>101.36</v>
      </c>
      <c r="P192" s="8">
        <v>8.8077762930000016</v>
      </c>
      <c r="Q192" s="37">
        <v>2.9112023280281306E-5</v>
      </c>
      <c r="R192" s="37">
        <v>2.5305992349016093E-6</v>
      </c>
      <c r="S192" s="59" t="s">
        <v>3720</v>
      </c>
    </row>
    <row r="193" spans="1:19" ht="15" x14ac:dyDescent="0.25">
      <c r="A193" s="59" t="s">
        <v>3721</v>
      </c>
      <c r="B193" s="39" t="s">
        <v>2549</v>
      </c>
      <c r="C193" s="3" t="s">
        <v>2231</v>
      </c>
      <c r="D193" s="3" t="s">
        <v>2554</v>
      </c>
      <c r="E193" s="74" t="s">
        <v>3721</v>
      </c>
      <c r="F193" s="3" t="s">
        <v>2384</v>
      </c>
      <c r="G193" s="3" t="s">
        <v>2555</v>
      </c>
      <c r="H193" s="3" t="s">
        <v>1806</v>
      </c>
      <c r="I193" s="8">
        <v>1.8900000000208717</v>
      </c>
      <c r="J193" s="3" t="s">
        <v>2292</v>
      </c>
      <c r="K193" s="3" t="s">
        <v>73</v>
      </c>
      <c r="L193" s="37">
        <v>6.5000000000000002E-2</v>
      </c>
      <c r="M193" s="37">
        <v>5.5599999999776745E-2</v>
      </c>
      <c r="N193" s="8">
        <v>9655.1098949999996</v>
      </c>
      <c r="O193" s="8">
        <v>101.45</v>
      </c>
      <c r="P193" s="8">
        <v>9.795108947000001</v>
      </c>
      <c r="Q193" s="37">
        <v>3.2375418063760728E-5</v>
      </c>
      <c r="R193" s="37">
        <v>2.814273930498896E-6</v>
      </c>
      <c r="S193" s="59" t="s">
        <v>3720</v>
      </c>
    </row>
    <row r="194" spans="1:19" ht="15" x14ac:dyDescent="0.25">
      <c r="A194" s="59" t="s">
        <v>3721</v>
      </c>
      <c r="B194" s="39" t="s">
        <v>2549</v>
      </c>
      <c r="C194" s="3" t="s">
        <v>2231</v>
      </c>
      <c r="D194" s="3" t="s">
        <v>2556</v>
      </c>
      <c r="E194" s="74" t="s">
        <v>3721</v>
      </c>
      <c r="F194" s="3" t="s">
        <v>2384</v>
      </c>
      <c r="G194" s="3" t="s">
        <v>2557</v>
      </c>
      <c r="H194" s="3" t="s">
        <v>1806</v>
      </c>
      <c r="I194" s="8">
        <v>2.2400000000469551</v>
      </c>
      <c r="J194" s="3" t="s">
        <v>2292</v>
      </c>
      <c r="K194" s="3" t="s">
        <v>73</v>
      </c>
      <c r="L194" s="37">
        <v>6.5000000000000002E-2</v>
      </c>
      <c r="M194" s="37">
        <v>5.5399999999758372E-2</v>
      </c>
      <c r="N194" s="8">
        <v>9268.9208419999995</v>
      </c>
      <c r="O194" s="8">
        <v>101.62</v>
      </c>
      <c r="P194" s="8">
        <v>9.4190773439999997</v>
      </c>
      <c r="Q194" s="37">
        <v>3.1132534455402311E-5</v>
      </c>
      <c r="R194" s="37">
        <v>2.7062347097926547E-6</v>
      </c>
      <c r="S194" s="59" t="s">
        <v>3720</v>
      </c>
    </row>
    <row r="195" spans="1:19" ht="15" x14ac:dyDescent="0.25">
      <c r="A195" s="59" t="s">
        <v>3721</v>
      </c>
      <c r="B195" s="39" t="s">
        <v>2549</v>
      </c>
      <c r="C195" s="3" t="s">
        <v>2231</v>
      </c>
      <c r="D195" s="3" t="s">
        <v>2558</v>
      </c>
      <c r="E195" s="74" t="s">
        <v>3721</v>
      </c>
      <c r="F195" s="3" t="s">
        <v>2384</v>
      </c>
      <c r="G195" s="3" t="s">
        <v>2559</v>
      </c>
      <c r="H195" s="3" t="s">
        <v>1806</v>
      </c>
      <c r="I195" s="8">
        <v>2.4799999999993005</v>
      </c>
      <c r="J195" s="3" t="s">
        <v>2292</v>
      </c>
      <c r="K195" s="3" t="s">
        <v>73</v>
      </c>
      <c r="L195" s="37">
        <v>6.4500000000000002E-2</v>
      </c>
      <c r="M195" s="37">
        <v>5.5399999999976697E-2</v>
      </c>
      <c r="N195" s="8">
        <v>51751.445625</v>
      </c>
      <c r="O195" s="8">
        <v>101.6</v>
      </c>
      <c r="P195" s="8">
        <v>52.579468605000002</v>
      </c>
      <c r="Q195" s="37">
        <v>1.737890090725968E-4</v>
      </c>
      <c r="R195" s="37">
        <v>1.5106828170589888E-5</v>
      </c>
      <c r="S195" s="59" t="s">
        <v>3720</v>
      </c>
    </row>
    <row r="196" spans="1:19" ht="15" x14ac:dyDescent="0.25">
      <c r="A196" s="59" t="s">
        <v>3721</v>
      </c>
      <c r="B196" s="39" t="s">
        <v>2549</v>
      </c>
      <c r="C196" s="3" t="s">
        <v>2231</v>
      </c>
      <c r="D196" s="3" t="s">
        <v>2560</v>
      </c>
      <c r="E196" s="74" t="s">
        <v>3721</v>
      </c>
      <c r="F196" s="3" t="s">
        <v>2384</v>
      </c>
      <c r="G196" s="3" t="s">
        <v>2561</v>
      </c>
      <c r="H196" s="3" t="s">
        <v>1806</v>
      </c>
      <c r="I196" s="8">
        <v>2.7200000000172837</v>
      </c>
      <c r="J196" s="3" t="s">
        <v>2292</v>
      </c>
      <c r="K196" s="3" t="s">
        <v>73</v>
      </c>
      <c r="L196" s="37">
        <v>6.4000000000000001E-2</v>
      </c>
      <c r="M196" s="37">
        <v>5.5300000000108845E-2</v>
      </c>
      <c r="N196" s="8">
        <v>13432.204040000001</v>
      </c>
      <c r="O196" s="8">
        <v>101.56</v>
      </c>
      <c r="P196" s="8">
        <v>13.641746403999999</v>
      </c>
      <c r="Q196" s="37">
        <v>4.5089569226748943E-5</v>
      </c>
      <c r="R196" s="37">
        <v>3.9194675096505849E-6</v>
      </c>
      <c r="S196" s="59" t="s">
        <v>3720</v>
      </c>
    </row>
    <row r="197" spans="1:19" ht="15" x14ac:dyDescent="0.25">
      <c r="A197" s="59" t="s">
        <v>3721</v>
      </c>
      <c r="B197" s="39" t="s">
        <v>2562</v>
      </c>
      <c r="C197" s="3" t="s">
        <v>2231</v>
      </c>
      <c r="D197" s="3" t="s">
        <v>2563</v>
      </c>
      <c r="E197" s="74" t="s">
        <v>3721</v>
      </c>
      <c r="F197" s="3" t="s">
        <v>2384</v>
      </c>
      <c r="G197" s="3" t="s">
        <v>2476</v>
      </c>
      <c r="H197" s="3" t="s">
        <v>1806</v>
      </c>
      <c r="I197" s="8">
        <v>5.8200000000078544</v>
      </c>
      <c r="J197" s="3" t="s">
        <v>875</v>
      </c>
      <c r="K197" s="3" t="s">
        <v>73</v>
      </c>
      <c r="L197" s="37">
        <v>1.0500000000000001E-2</v>
      </c>
      <c r="M197" s="37">
        <v>3.4299999999929796E-2</v>
      </c>
      <c r="N197" s="8">
        <v>61464.042141999998</v>
      </c>
      <c r="O197" s="8">
        <v>95.5</v>
      </c>
      <c r="P197" s="8">
        <v>58.698160215000001</v>
      </c>
      <c r="Q197" s="37">
        <v>1.9401289835742672E-4</v>
      </c>
      <c r="R197" s="37">
        <v>1.6864815180224863E-5</v>
      </c>
      <c r="S197" s="59" t="s">
        <v>3720</v>
      </c>
    </row>
    <row r="198" spans="1:19" ht="15" x14ac:dyDescent="0.25">
      <c r="A198" s="59" t="s">
        <v>3721</v>
      </c>
      <c r="B198" s="39" t="s">
        <v>2562</v>
      </c>
      <c r="C198" s="3" t="s">
        <v>2231</v>
      </c>
      <c r="D198" s="3" t="s">
        <v>2564</v>
      </c>
      <c r="E198" s="74" t="s">
        <v>3721</v>
      </c>
      <c r="F198" s="3" t="s">
        <v>2384</v>
      </c>
      <c r="G198" s="3" t="s">
        <v>2476</v>
      </c>
      <c r="H198" s="3" t="s">
        <v>1806</v>
      </c>
      <c r="I198" s="8">
        <v>5.259999999994811</v>
      </c>
      <c r="J198" s="3" t="s">
        <v>875</v>
      </c>
      <c r="K198" s="3" t="s">
        <v>73</v>
      </c>
      <c r="L198" s="37">
        <v>2.9399999999999999E-2</v>
      </c>
      <c r="M198" s="37">
        <v>6.2499999999993963E-2</v>
      </c>
      <c r="N198" s="8">
        <v>105598.878692</v>
      </c>
      <c r="O198" s="8">
        <v>84.47</v>
      </c>
      <c r="P198" s="8">
        <v>89.199372818000001</v>
      </c>
      <c r="Q198" s="37">
        <v>2.9482744925389391E-4</v>
      </c>
      <c r="R198" s="37">
        <v>2.5628246801219499E-5</v>
      </c>
      <c r="S198" s="59" t="s">
        <v>3720</v>
      </c>
    </row>
    <row r="199" spans="1:19" ht="15" x14ac:dyDescent="0.25">
      <c r="A199" s="59" t="s">
        <v>3721</v>
      </c>
      <c r="B199" s="39" t="s">
        <v>2562</v>
      </c>
      <c r="C199" s="3" t="s">
        <v>2231</v>
      </c>
      <c r="D199" s="3" t="s">
        <v>2565</v>
      </c>
      <c r="E199" s="74" t="s">
        <v>3721</v>
      </c>
      <c r="F199" s="3" t="s">
        <v>2384</v>
      </c>
      <c r="G199" s="3" t="s">
        <v>2566</v>
      </c>
      <c r="H199" s="3" t="s">
        <v>1806</v>
      </c>
      <c r="I199" s="8">
        <v>5.2899999999991651</v>
      </c>
      <c r="J199" s="3" t="s">
        <v>875</v>
      </c>
      <c r="K199" s="3" t="s">
        <v>73</v>
      </c>
      <c r="L199" s="37">
        <v>3.15E-2</v>
      </c>
      <c r="M199" s="37">
        <v>6.730000000002756E-2</v>
      </c>
      <c r="N199" s="8">
        <v>108324.013416</v>
      </c>
      <c r="O199" s="8">
        <v>83.2</v>
      </c>
      <c r="P199" s="8">
        <v>90.125579092999999</v>
      </c>
      <c r="Q199" s="37">
        <v>2.9788880523560427E-4</v>
      </c>
      <c r="R199" s="37">
        <v>2.5894359019889135E-5</v>
      </c>
      <c r="S199" s="59" t="s">
        <v>3720</v>
      </c>
    </row>
    <row r="200" spans="1:19" ht="15" x14ac:dyDescent="0.25">
      <c r="A200" s="59" t="s">
        <v>3721</v>
      </c>
      <c r="B200" s="39" t="s">
        <v>2562</v>
      </c>
      <c r="C200" s="3" t="s">
        <v>2231</v>
      </c>
      <c r="D200" s="3" t="s">
        <v>2567</v>
      </c>
      <c r="E200" s="74" t="s">
        <v>3721</v>
      </c>
      <c r="F200" s="3" t="s">
        <v>2384</v>
      </c>
      <c r="G200" s="3" t="s">
        <v>2422</v>
      </c>
      <c r="H200" s="3" t="s">
        <v>1806</v>
      </c>
      <c r="I200" s="8">
        <v>5.420000000000428</v>
      </c>
      <c r="J200" s="3" t="s">
        <v>875</v>
      </c>
      <c r="K200" s="3" t="s">
        <v>73</v>
      </c>
      <c r="L200" s="37">
        <v>5.28E-2</v>
      </c>
      <c r="M200" s="37">
        <v>6.2599999999980255E-2</v>
      </c>
      <c r="N200" s="8">
        <v>172705.27591500001</v>
      </c>
      <c r="O200" s="8">
        <v>96.05</v>
      </c>
      <c r="P200" s="8">
        <v>165.88341735400002</v>
      </c>
      <c r="Q200" s="37">
        <v>5.4828843821343274E-4</v>
      </c>
      <c r="R200" s="37">
        <v>4.7660662018916325E-5</v>
      </c>
      <c r="S200" s="59" t="s">
        <v>3720</v>
      </c>
    </row>
    <row r="201" spans="1:19" ht="15" x14ac:dyDescent="0.25">
      <c r="A201" s="59" t="s">
        <v>3721</v>
      </c>
      <c r="B201" s="39" t="s">
        <v>2562</v>
      </c>
      <c r="C201" s="3" t="s">
        <v>2231</v>
      </c>
      <c r="D201" s="3" t="s">
        <v>2568</v>
      </c>
      <c r="E201" s="74" t="s">
        <v>3721</v>
      </c>
      <c r="F201" s="3" t="s">
        <v>2384</v>
      </c>
      <c r="G201" s="3" t="s">
        <v>2422</v>
      </c>
      <c r="H201" s="3" t="s">
        <v>1806</v>
      </c>
      <c r="I201" s="8">
        <v>6.149999999998002</v>
      </c>
      <c r="J201" s="3" t="s">
        <v>875</v>
      </c>
      <c r="K201" s="3" t="s">
        <v>73</v>
      </c>
      <c r="L201" s="37">
        <v>2.4799999999999999E-2</v>
      </c>
      <c r="M201" s="37">
        <v>3.2000000000044576E-2</v>
      </c>
      <c r="N201" s="8">
        <v>100523.453627</v>
      </c>
      <c r="O201" s="8">
        <v>100.03</v>
      </c>
      <c r="P201" s="8">
        <v>100.55361052400001</v>
      </c>
      <c r="Q201" s="37">
        <v>3.3235619901217524E-4</v>
      </c>
      <c r="R201" s="37">
        <v>2.8890480570091472E-5</v>
      </c>
      <c r="S201" s="59" t="s">
        <v>3720</v>
      </c>
    </row>
    <row r="202" spans="1:19" ht="15" x14ac:dyDescent="0.25">
      <c r="A202" s="59" t="s">
        <v>3721</v>
      </c>
      <c r="B202" s="39" t="s">
        <v>2569</v>
      </c>
      <c r="C202" s="3" t="s">
        <v>2231</v>
      </c>
      <c r="D202" s="3" t="s">
        <v>2570</v>
      </c>
      <c r="E202" s="74" t="s">
        <v>3721</v>
      </c>
      <c r="F202" s="3" t="s">
        <v>2384</v>
      </c>
      <c r="G202" s="3" t="s">
        <v>2571</v>
      </c>
      <c r="H202" s="3" t="s">
        <v>1806</v>
      </c>
      <c r="I202" s="8">
        <v>1.9599999999983113</v>
      </c>
      <c r="J202" s="3" t="s">
        <v>2292</v>
      </c>
      <c r="K202" s="3" t="s">
        <v>73</v>
      </c>
      <c r="L202" s="37">
        <v>2.86E-2</v>
      </c>
      <c r="M202" s="37">
        <v>5.7800000000005562E-2</v>
      </c>
      <c r="N202" s="8">
        <v>116549.663851</v>
      </c>
      <c r="O202" s="8">
        <v>94.88</v>
      </c>
      <c r="P202" s="8">
        <v>110.582321056</v>
      </c>
      <c r="Q202" s="37">
        <v>3.6550373191566402E-4</v>
      </c>
      <c r="R202" s="37">
        <v>3.1771871554044895E-5</v>
      </c>
      <c r="S202" s="59" t="s">
        <v>3720</v>
      </c>
    </row>
    <row r="203" spans="1:19" ht="15" x14ac:dyDescent="0.25">
      <c r="A203" s="59" t="s">
        <v>3721</v>
      </c>
      <c r="B203" s="39" t="s">
        <v>2572</v>
      </c>
      <c r="C203" s="3" t="s">
        <v>2282</v>
      </c>
      <c r="D203" s="3" t="s">
        <v>2573</v>
      </c>
      <c r="E203" s="74" t="s">
        <v>3721</v>
      </c>
      <c r="F203" s="3" t="s">
        <v>475</v>
      </c>
      <c r="G203" s="3" t="s">
        <v>2574</v>
      </c>
      <c r="H203" s="3" t="s">
        <v>277</v>
      </c>
      <c r="I203" s="8">
        <v>2.759999999999633</v>
      </c>
      <c r="J203" s="3" t="s">
        <v>875</v>
      </c>
      <c r="K203" s="3" t="s">
        <v>73</v>
      </c>
      <c r="L203" s="37">
        <v>6.3500000000000001E-2</v>
      </c>
      <c r="M203" s="37">
        <v>5.980000000000061E-2</v>
      </c>
      <c r="N203" s="8">
        <v>971498.244267</v>
      </c>
      <c r="O203" s="8">
        <v>100.3</v>
      </c>
      <c r="P203" s="8">
        <v>974.4127387399999</v>
      </c>
      <c r="Q203" s="37">
        <v>3.220691056532212E-3</v>
      </c>
      <c r="R203" s="37">
        <v>2.7996262042821903E-4</v>
      </c>
      <c r="S203" s="59" t="s">
        <v>3720</v>
      </c>
    </row>
    <row r="204" spans="1:19" ht="15" x14ac:dyDescent="0.25">
      <c r="A204" s="59" t="s">
        <v>3721</v>
      </c>
      <c r="B204" s="39" t="s">
        <v>2572</v>
      </c>
      <c r="C204" s="3" t="s">
        <v>2282</v>
      </c>
      <c r="D204" s="3" t="s">
        <v>2575</v>
      </c>
      <c r="E204" s="74" t="s">
        <v>3721</v>
      </c>
      <c r="F204" s="3" t="s">
        <v>475</v>
      </c>
      <c r="G204" s="3" t="s">
        <v>2576</v>
      </c>
      <c r="H204" s="3" t="s">
        <v>277</v>
      </c>
      <c r="I204" s="8">
        <v>2.7599999999980929</v>
      </c>
      <c r="J204" s="3" t="s">
        <v>875</v>
      </c>
      <c r="K204" s="3" t="s">
        <v>73</v>
      </c>
      <c r="L204" s="37">
        <v>6.3500000000000001E-2</v>
      </c>
      <c r="M204" s="37">
        <v>6.1799999999989585E-2</v>
      </c>
      <c r="N204" s="8">
        <v>67484.555515999993</v>
      </c>
      <c r="O204" s="8">
        <v>99.78</v>
      </c>
      <c r="P204" s="8">
        <v>67.336089274000003</v>
      </c>
      <c r="Q204" s="37">
        <v>2.2256353174021152E-4</v>
      </c>
      <c r="R204" s="37">
        <v>1.9346614892282986E-5</v>
      </c>
      <c r="S204" s="59" t="s">
        <v>3720</v>
      </c>
    </row>
    <row r="205" spans="1:19" ht="15" x14ac:dyDescent="0.25">
      <c r="A205" s="59" t="s">
        <v>3721</v>
      </c>
      <c r="B205" s="39" t="s">
        <v>2577</v>
      </c>
      <c r="C205" s="3" t="s">
        <v>2282</v>
      </c>
      <c r="D205" s="3" t="s">
        <v>2578</v>
      </c>
      <c r="E205" s="74" t="s">
        <v>3721</v>
      </c>
      <c r="F205" s="3" t="s">
        <v>475</v>
      </c>
      <c r="G205" s="3" t="s">
        <v>2579</v>
      </c>
      <c r="H205" s="3" t="s">
        <v>277</v>
      </c>
      <c r="I205" s="8">
        <v>2.6200000000000587</v>
      </c>
      <c r="J205" s="3" t="s">
        <v>480</v>
      </c>
      <c r="K205" s="3" t="s">
        <v>73</v>
      </c>
      <c r="L205" s="37">
        <v>3.2199999999999999E-2</v>
      </c>
      <c r="M205" s="37">
        <v>4.9700000000000584E-2</v>
      </c>
      <c r="N205" s="8">
        <v>6101914.5320539996</v>
      </c>
      <c r="O205" s="8">
        <v>96.76</v>
      </c>
      <c r="P205" s="8">
        <v>5904.2125009729998</v>
      </c>
      <c r="Q205" s="37">
        <v>1.9514979270835786E-2</v>
      </c>
      <c r="R205" s="37">
        <v>1.6963641151437211E-3</v>
      </c>
      <c r="S205" s="59" t="s">
        <v>3720</v>
      </c>
    </row>
    <row r="206" spans="1:19" ht="15" x14ac:dyDescent="0.25">
      <c r="A206" s="59" t="s">
        <v>3721</v>
      </c>
      <c r="B206" s="39" t="s">
        <v>2580</v>
      </c>
      <c r="C206" s="3" t="s">
        <v>2231</v>
      </c>
      <c r="D206" s="3" t="s">
        <v>2581</v>
      </c>
      <c r="E206" s="74" t="s">
        <v>3721</v>
      </c>
      <c r="F206" s="3" t="s">
        <v>2384</v>
      </c>
      <c r="G206" s="3" t="s">
        <v>2535</v>
      </c>
      <c r="H206" s="3" t="s">
        <v>1806</v>
      </c>
      <c r="I206" s="8">
        <v>4.5500000000000824</v>
      </c>
      <c r="J206" s="3" t="s">
        <v>2284</v>
      </c>
      <c r="K206" s="3" t="s">
        <v>73</v>
      </c>
      <c r="L206" s="37">
        <v>7.0000000000000007E-2</v>
      </c>
      <c r="M206" s="37">
        <v>6.6199999999998621E-2</v>
      </c>
      <c r="N206" s="8">
        <v>2256629.6202440001</v>
      </c>
      <c r="O206" s="8">
        <v>100.33</v>
      </c>
      <c r="P206" s="8">
        <v>2264.076497773</v>
      </c>
      <c r="Q206" s="37">
        <v>7.4833698675894986E-3</v>
      </c>
      <c r="R206" s="37">
        <v>6.5050133682171033E-4</v>
      </c>
      <c r="S206" s="59" t="s">
        <v>3720</v>
      </c>
    </row>
    <row r="207" spans="1:19" ht="15" x14ac:dyDescent="0.25">
      <c r="A207" s="59" t="s">
        <v>3721</v>
      </c>
      <c r="B207" s="39" t="s">
        <v>2582</v>
      </c>
      <c r="C207" s="3" t="s">
        <v>2282</v>
      </c>
      <c r="D207" s="3" t="s">
        <v>2583</v>
      </c>
      <c r="E207" s="74" t="s">
        <v>3721</v>
      </c>
      <c r="F207" s="3" t="s">
        <v>2384</v>
      </c>
      <c r="G207" s="3" t="s">
        <v>2584</v>
      </c>
      <c r="H207" s="3" t="s">
        <v>1806</v>
      </c>
      <c r="I207" s="8">
        <v>0</v>
      </c>
      <c r="J207" s="3" t="s">
        <v>309</v>
      </c>
      <c r="K207" s="3" t="s">
        <v>73</v>
      </c>
      <c r="L207" s="37">
        <v>0</v>
      </c>
      <c r="M207" s="37">
        <v>0</v>
      </c>
      <c r="N207" s="8">
        <v>8326.8913349993527</v>
      </c>
      <c r="O207" s="8">
        <v>100</v>
      </c>
      <c r="P207" s="8">
        <v>8.3268913349984359</v>
      </c>
      <c r="Q207" s="37">
        <v>2.7522571683559346E-5</v>
      </c>
      <c r="R207" s="37">
        <v>2.3924341559631706E-6</v>
      </c>
      <c r="S207" s="59" t="s">
        <v>3720</v>
      </c>
    </row>
    <row r="208" spans="1:19" ht="15" x14ac:dyDescent="0.25">
      <c r="A208" s="59" t="s">
        <v>3721</v>
      </c>
      <c r="B208" s="39" t="s">
        <v>2585</v>
      </c>
      <c r="C208" s="3" t="s">
        <v>2231</v>
      </c>
      <c r="D208" s="3" t="s">
        <v>2383</v>
      </c>
      <c r="E208" s="74" t="s">
        <v>3721</v>
      </c>
      <c r="F208" s="3" t="s">
        <v>2384</v>
      </c>
      <c r="G208" s="3" t="s">
        <v>2385</v>
      </c>
      <c r="H208" s="3" t="s">
        <v>1806</v>
      </c>
      <c r="I208" s="8">
        <v>10.980000000000647</v>
      </c>
      <c r="J208" s="3" t="s">
        <v>2284</v>
      </c>
      <c r="K208" s="3" t="s">
        <v>73</v>
      </c>
      <c r="L208" s="37">
        <v>1.286E-2</v>
      </c>
      <c r="M208" s="37">
        <v>3.0200000000003346E-2</v>
      </c>
      <c r="N208" s="8">
        <v>678061.42534800002</v>
      </c>
      <c r="O208" s="8">
        <v>92.45</v>
      </c>
      <c r="P208" s="8">
        <v>626.8677876029999</v>
      </c>
      <c r="Q208" s="37">
        <v>2.0719633445800286E-3</v>
      </c>
      <c r="R208" s="37">
        <v>1.801080194274884E-4</v>
      </c>
      <c r="S208" s="59" t="s">
        <v>3720</v>
      </c>
    </row>
    <row r="209" spans="1:19" ht="15" x14ac:dyDescent="0.25">
      <c r="A209" s="59" t="s">
        <v>3721</v>
      </c>
      <c r="B209" s="39" t="s">
        <v>2585</v>
      </c>
      <c r="C209" s="3" t="s">
        <v>2231</v>
      </c>
      <c r="D209" s="3" t="s">
        <v>2386</v>
      </c>
      <c r="E209" s="74" t="s">
        <v>3721</v>
      </c>
      <c r="F209" s="3" t="s">
        <v>2384</v>
      </c>
      <c r="G209" s="3" t="s">
        <v>2385</v>
      </c>
      <c r="H209" s="3" t="s">
        <v>1806</v>
      </c>
      <c r="I209" s="8">
        <v>5.6900000000006177</v>
      </c>
      <c r="J209" s="3" t="s">
        <v>2284</v>
      </c>
      <c r="K209" s="3" t="s">
        <v>73</v>
      </c>
      <c r="L209" s="37">
        <v>1.286E-2</v>
      </c>
      <c r="M209" s="37">
        <v>3.2400000000005438E-2</v>
      </c>
      <c r="N209" s="8">
        <v>561184.95479900006</v>
      </c>
      <c r="O209" s="8">
        <v>99.74</v>
      </c>
      <c r="P209" s="8">
        <v>559.72587387200008</v>
      </c>
      <c r="Q209" s="37">
        <v>1.8500416142139932E-3</v>
      </c>
      <c r="R209" s="37">
        <v>1.6081719392678471E-4</v>
      </c>
      <c r="S209" s="59" t="s">
        <v>3720</v>
      </c>
    </row>
    <row r="210" spans="1:19" ht="15" x14ac:dyDescent="0.25">
      <c r="A210" s="59" t="s">
        <v>3721</v>
      </c>
      <c r="B210" s="39" t="s">
        <v>2585</v>
      </c>
      <c r="C210" s="3" t="s">
        <v>2231</v>
      </c>
      <c r="D210" s="3" t="s">
        <v>2387</v>
      </c>
      <c r="E210" s="74" t="s">
        <v>3721</v>
      </c>
      <c r="F210" s="3" t="s">
        <v>2384</v>
      </c>
      <c r="G210" s="3" t="s">
        <v>2385</v>
      </c>
      <c r="H210" s="3" t="s">
        <v>1806</v>
      </c>
      <c r="I210" s="8">
        <v>6.9099999999971589</v>
      </c>
      <c r="J210" s="3" t="s">
        <v>2284</v>
      </c>
      <c r="K210" s="3" t="s">
        <v>73</v>
      </c>
      <c r="L210" s="37">
        <v>6.5000000000000002E-2</v>
      </c>
      <c r="M210" s="37">
        <v>6.1600000000021304E-2</v>
      </c>
      <c r="N210" s="8">
        <v>134319.37445500001</v>
      </c>
      <c r="O210" s="8">
        <v>100.06</v>
      </c>
      <c r="P210" s="8">
        <v>134.399965984</v>
      </c>
      <c r="Q210" s="37">
        <v>4.4422732917329138E-4</v>
      </c>
      <c r="R210" s="37">
        <v>3.8615019248413222E-5</v>
      </c>
      <c r="S210" s="59" t="s">
        <v>3720</v>
      </c>
    </row>
    <row r="211" spans="1:19" ht="15" x14ac:dyDescent="0.25">
      <c r="A211" s="59" t="s">
        <v>3721</v>
      </c>
      <c r="B211" s="39" t="s">
        <v>2586</v>
      </c>
      <c r="C211" s="3" t="s">
        <v>2231</v>
      </c>
      <c r="D211" s="3" t="s">
        <v>2383</v>
      </c>
      <c r="E211" s="74" t="s">
        <v>3721</v>
      </c>
      <c r="F211" s="3" t="s">
        <v>2384</v>
      </c>
      <c r="G211" s="3" t="s">
        <v>2385</v>
      </c>
      <c r="H211" s="3" t="s">
        <v>1806</v>
      </c>
      <c r="I211" s="8">
        <v>10.97999999998579</v>
      </c>
      <c r="J211" s="3" t="s">
        <v>2284</v>
      </c>
      <c r="K211" s="3" t="s">
        <v>73</v>
      </c>
      <c r="L211" s="37">
        <v>1.286E-2</v>
      </c>
      <c r="M211" s="37">
        <v>3.0200000000079823E-2</v>
      </c>
      <c r="N211" s="8">
        <v>21043.300786</v>
      </c>
      <c r="O211" s="8">
        <v>92.45</v>
      </c>
      <c r="P211" s="8">
        <v>19.454531437</v>
      </c>
      <c r="Q211" s="37">
        <v>6.4302356606289483E-5</v>
      </c>
      <c r="R211" s="37">
        <v>5.589563214607124E-6</v>
      </c>
      <c r="S211" s="59" t="s">
        <v>3720</v>
      </c>
    </row>
    <row r="212" spans="1:19" ht="15" x14ac:dyDescent="0.25">
      <c r="A212" s="59" t="s">
        <v>3721</v>
      </c>
      <c r="B212" s="39" t="s">
        <v>2586</v>
      </c>
      <c r="C212" s="3" t="s">
        <v>2231</v>
      </c>
      <c r="D212" s="3" t="s">
        <v>2386</v>
      </c>
      <c r="E212" s="74" t="s">
        <v>3721</v>
      </c>
      <c r="F212" s="3" t="s">
        <v>2384</v>
      </c>
      <c r="G212" s="3" t="s">
        <v>2385</v>
      </c>
      <c r="H212" s="3" t="s">
        <v>1806</v>
      </c>
      <c r="I212" s="8">
        <v>5.6899999999764237</v>
      </c>
      <c r="J212" s="3" t="s">
        <v>2284</v>
      </c>
      <c r="K212" s="3" t="s">
        <v>73</v>
      </c>
      <c r="L212" s="37">
        <v>1.286E-2</v>
      </c>
      <c r="M212" s="37">
        <v>3.2400000000160162E-2</v>
      </c>
      <c r="N212" s="8">
        <v>17416.097135</v>
      </c>
      <c r="O212" s="8">
        <v>99.74</v>
      </c>
      <c r="P212" s="8">
        <v>17.370815181999998</v>
      </c>
      <c r="Q212" s="37">
        <v>5.7415124902497089E-5</v>
      </c>
      <c r="R212" s="37">
        <v>4.9908819373764773E-6</v>
      </c>
      <c r="S212" s="59" t="s">
        <v>3720</v>
      </c>
    </row>
    <row r="213" spans="1:19" ht="15" x14ac:dyDescent="0.25">
      <c r="A213" s="59" t="s">
        <v>3721</v>
      </c>
      <c r="B213" s="39" t="s">
        <v>2586</v>
      </c>
      <c r="C213" s="3" t="s">
        <v>2231</v>
      </c>
      <c r="D213" s="3" t="s">
        <v>2387</v>
      </c>
      <c r="E213" s="74" t="s">
        <v>3721</v>
      </c>
      <c r="F213" s="3" t="s">
        <v>2384</v>
      </c>
      <c r="G213" s="3" t="s">
        <v>2385</v>
      </c>
      <c r="H213" s="3" t="s">
        <v>1806</v>
      </c>
      <c r="I213" s="8">
        <v>6.9099999999691892</v>
      </c>
      <c r="J213" s="3" t="s">
        <v>2284</v>
      </c>
      <c r="K213" s="3" t="s">
        <v>73</v>
      </c>
      <c r="L213" s="37">
        <v>6.5000000000000002E-2</v>
      </c>
      <c r="M213" s="37">
        <v>6.160000000082172E-2</v>
      </c>
      <c r="N213" s="8">
        <v>4168.5350799999997</v>
      </c>
      <c r="O213" s="8">
        <v>100.06</v>
      </c>
      <c r="P213" s="8">
        <v>4.1710360990000002</v>
      </c>
      <c r="Q213" s="37">
        <v>1.3786374219504908E-5</v>
      </c>
      <c r="R213" s="37">
        <v>1.1983979167664802E-6</v>
      </c>
      <c r="S213" s="59" t="s">
        <v>3720</v>
      </c>
    </row>
    <row r="214" spans="1:19" ht="15" x14ac:dyDescent="0.25">
      <c r="A214" s="59" t="s">
        <v>3721</v>
      </c>
      <c r="B214" s="39" t="s">
        <v>2587</v>
      </c>
      <c r="C214" s="3" t="s">
        <v>2231</v>
      </c>
      <c r="D214" s="3" t="s">
        <v>2383</v>
      </c>
      <c r="E214" s="74" t="s">
        <v>3721</v>
      </c>
      <c r="F214" s="3" t="s">
        <v>2384</v>
      </c>
      <c r="G214" s="3" t="s">
        <v>2385</v>
      </c>
      <c r="H214" s="3" t="s">
        <v>1806</v>
      </c>
      <c r="I214" s="8">
        <v>10.980000000000647</v>
      </c>
      <c r="J214" s="3" t="s">
        <v>2284</v>
      </c>
      <c r="K214" s="3" t="s">
        <v>73</v>
      </c>
      <c r="L214" s="37">
        <v>1.286E-2</v>
      </c>
      <c r="M214" s="37">
        <v>3.0200000000003346E-2</v>
      </c>
      <c r="N214" s="8">
        <v>678061.42534800002</v>
      </c>
      <c r="O214" s="8">
        <v>92.45</v>
      </c>
      <c r="P214" s="8">
        <v>626.8677876029999</v>
      </c>
      <c r="Q214" s="37">
        <v>2.0719633445800286E-3</v>
      </c>
      <c r="R214" s="37">
        <v>1.801080194274884E-4</v>
      </c>
      <c r="S214" s="59" t="s">
        <v>3720</v>
      </c>
    </row>
    <row r="215" spans="1:19" ht="15" x14ac:dyDescent="0.25">
      <c r="A215" s="59" t="s">
        <v>3721</v>
      </c>
      <c r="B215" s="39" t="s">
        <v>2587</v>
      </c>
      <c r="C215" s="3" t="s">
        <v>2231</v>
      </c>
      <c r="D215" s="3" t="s">
        <v>2386</v>
      </c>
      <c r="E215" s="74" t="s">
        <v>3721</v>
      </c>
      <c r="F215" s="3" t="s">
        <v>2384</v>
      </c>
      <c r="G215" s="3" t="s">
        <v>2385</v>
      </c>
      <c r="H215" s="3" t="s">
        <v>1806</v>
      </c>
      <c r="I215" s="8">
        <v>5.6900000000006177</v>
      </c>
      <c r="J215" s="3" t="s">
        <v>2284</v>
      </c>
      <c r="K215" s="3" t="s">
        <v>73</v>
      </c>
      <c r="L215" s="37">
        <v>1.286E-2</v>
      </c>
      <c r="M215" s="37">
        <v>3.2400000000005438E-2</v>
      </c>
      <c r="N215" s="8">
        <v>561184.95479900006</v>
      </c>
      <c r="O215" s="8">
        <v>99.74</v>
      </c>
      <c r="P215" s="8">
        <v>559.72587387200008</v>
      </c>
      <c r="Q215" s="37">
        <v>1.8500416142139932E-3</v>
      </c>
      <c r="R215" s="37">
        <v>1.6081719392678471E-4</v>
      </c>
      <c r="S215" s="59" t="s">
        <v>3720</v>
      </c>
    </row>
    <row r="216" spans="1:19" ht="15" x14ac:dyDescent="0.25">
      <c r="A216" s="59" t="s">
        <v>3721</v>
      </c>
      <c r="B216" s="39" t="s">
        <v>2587</v>
      </c>
      <c r="C216" s="3" t="s">
        <v>2231</v>
      </c>
      <c r="D216" s="3" t="s">
        <v>2387</v>
      </c>
      <c r="E216" s="74" t="s">
        <v>3721</v>
      </c>
      <c r="F216" s="3" t="s">
        <v>2384</v>
      </c>
      <c r="G216" s="3" t="s">
        <v>2385</v>
      </c>
      <c r="H216" s="3" t="s">
        <v>1806</v>
      </c>
      <c r="I216" s="8">
        <v>6.9099999999971589</v>
      </c>
      <c r="J216" s="3" t="s">
        <v>2284</v>
      </c>
      <c r="K216" s="3" t="s">
        <v>73</v>
      </c>
      <c r="L216" s="37">
        <v>6.5000000000000002E-2</v>
      </c>
      <c r="M216" s="37">
        <v>6.1600000000021304E-2</v>
      </c>
      <c r="N216" s="8">
        <v>134319.37445500001</v>
      </c>
      <c r="O216" s="8">
        <v>100.06</v>
      </c>
      <c r="P216" s="8">
        <v>134.399965984</v>
      </c>
      <c r="Q216" s="37">
        <v>4.4422732917329138E-4</v>
      </c>
      <c r="R216" s="37">
        <v>3.8615019248413222E-5</v>
      </c>
      <c r="S216" s="59" t="s">
        <v>3720</v>
      </c>
    </row>
    <row r="217" spans="1:19" ht="15" x14ac:dyDescent="0.25">
      <c r="A217" s="59" t="s">
        <v>3721</v>
      </c>
      <c r="B217" s="39" t="s">
        <v>2588</v>
      </c>
      <c r="C217" s="3" t="s">
        <v>2231</v>
      </c>
      <c r="D217" s="3" t="s">
        <v>2383</v>
      </c>
      <c r="E217" s="74" t="s">
        <v>3721</v>
      </c>
      <c r="F217" s="3" t="s">
        <v>2384</v>
      </c>
      <c r="G217" s="3" t="s">
        <v>2385</v>
      </c>
      <c r="H217" s="3" t="s">
        <v>1806</v>
      </c>
      <c r="I217" s="8">
        <v>10.980000000824374</v>
      </c>
      <c r="J217" s="3" t="s">
        <v>2284</v>
      </c>
      <c r="K217" s="3" t="s">
        <v>73</v>
      </c>
      <c r="L217" s="37">
        <v>1.286E-2</v>
      </c>
      <c r="M217" s="37">
        <v>3.0200000013726927E-2</v>
      </c>
      <c r="N217" s="8">
        <v>354.17815300000001</v>
      </c>
      <c r="O217" s="8">
        <v>92.45</v>
      </c>
      <c r="P217" s="8">
        <v>0.3274376</v>
      </c>
      <c r="Q217" s="37">
        <v>1.0822676140872595E-6</v>
      </c>
      <c r="R217" s="37">
        <v>9.4077473413642595E-8</v>
      </c>
      <c r="S217" s="59" t="s">
        <v>3720</v>
      </c>
    </row>
    <row r="218" spans="1:19" ht="15" x14ac:dyDescent="0.25">
      <c r="A218" s="59" t="s">
        <v>3721</v>
      </c>
      <c r="B218" s="39" t="s">
        <v>2588</v>
      </c>
      <c r="C218" s="3" t="s">
        <v>2231</v>
      </c>
      <c r="D218" s="3" t="s">
        <v>2386</v>
      </c>
      <c r="E218" s="74" t="s">
        <v>3721</v>
      </c>
      <c r="F218" s="3" t="s">
        <v>2384</v>
      </c>
      <c r="G218" s="3" t="s">
        <v>2385</v>
      </c>
      <c r="H218" s="3" t="s">
        <v>1806</v>
      </c>
      <c r="I218" s="8">
        <v>5.6900000007669664</v>
      </c>
      <c r="J218" s="3" t="s">
        <v>2284</v>
      </c>
      <c r="K218" s="3" t="s">
        <v>73</v>
      </c>
      <c r="L218" s="37">
        <v>1.286E-2</v>
      </c>
      <c r="M218" s="37">
        <v>3.2399999983628698E-2</v>
      </c>
      <c r="N218" s="8">
        <v>293.12905000000001</v>
      </c>
      <c r="O218" s="8">
        <v>99.74</v>
      </c>
      <c r="P218" s="8">
        <v>0.29236683399999996</v>
      </c>
      <c r="Q218" s="37">
        <v>9.6634948421142165E-7</v>
      </c>
      <c r="R218" s="37">
        <v>8.4001144195614231E-8</v>
      </c>
      <c r="S218" s="59" t="s">
        <v>3720</v>
      </c>
    </row>
    <row r="219" spans="1:19" ht="15" x14ac:dyDescent="0.25">
      <c r="A219" s="59" t="s">
        <v>3721</v>
      </c>
      <c r="B219" s="39" t="s">
        <v>2588</v>
      </c>
      <c r="C219" s="3" t="s">
        <v>2231</v>
      </c>
      <c r="D219" s="3" t="s">
        <v>2387</v>
      </c>
      <c r="E219" s="74" t="s">
        <v>3721</v>
      </c>
      <c r="F219" s="3" t="s">
        <v>2384</v>
      </c>
      <c r="G219" s="3" t="s">
        <v>2385</v>
      </c>
      <c r="H219" s="3" t="s">
        <v>1806</v>
      </c>
      <c r="I219" s="8">
        <v>6.910000003761005</v>
      </c>
      <c r="J219" s="3" t="s">
        <v>2284</v>
      </c>
      <c r="K219" s="3" t="s">
        <v>73</v>
      </c>
      <c r="L219" s="37">
        <v>6.5000000000000002E-2</v>
      </c>
      <c r="M219" s="37">
        <v>6.1600000027137503E-2</v>
      </c>
      <c r="N219" s="8">
        <v>70.160839999999993</v>
      </c>
      <c r="O219" s="8">
        <v>100.06</v>
      </c>
      <c r="P219" s="8">
        <v>7.0202720999999996E-2</v>
      </c>
      <c r="Q219" s="37">
        <v>2.3203850553236262E-7</v>
      </c>
      <c r="R219" s="37">
        <v>2.0170238904887125E-8</v>
      </c>
      <c r="S219" s="59" t="s">
        <v>3720</v>
      </c>
    </row>
    <row r="220" spans="1:19" ht="15" x14ac:dyDescent="0.25">
      <c r="A220" s="59" t="s">
        <v>3721</v>
      </c>
      <c r="B220" s="39" t="s">
        <v>2589</v>
      </c>
      <c r="C220" s="3" t="s">
        <v>2231</v>
      </c>
      <c r="D220" s="3" t="s">
        <v>2383</v>
      </c>
      <c r="E220" s="74" t="s">
        <v>3721</v>
      </c>
      <c r="F220" s="3" t="s">
        <v>2384</v>
      </c>
      <c r="G220" s="3" t="s">
        <v>2385</v>
      </c>
      <c r="H220" s="3" t="s">
        <v>1806</v>
      </c>
      <c r="I220" s="8">
        <v>10.980000000001819</v>
      </c>
      <c r="J220" s="3" t="s">
        <v>2284</v>
      </c>
      <c r="K220" s="3" t="s">
        <v>73</v>
      </c>
      <c r="L220" s="37">
        <v>1.286E-2</v>
      </c>
      <c r="M220" s="37">
        <v>3.0200000000007013E-2</v>
      </c>
      <c r="N220" s="8">
        <v>226020.66235699999</v>
      </c>
      <c r="O220" s="8">
        <v>92.45</v>
      </c>
      <c r="P220" s="8">
        <v>208.95610226599999</v>
      </c>
      <c r="Q220" s="37">
        <v>6.9065502021880567E-4</v>
      </c>
      <c r="R220" s="37">
        <v>6.0036056199862193E-5</v>
      </c>
      <c r="S220" s="59" t="s">
        <v>3720</v>
      </c>
    </row>
    <row r="221" spans="1:19" ht="15" x14ac:dyDescent="0.25">
      <c r="A221" s="59" t="s">
        <v>3721</v>
      </c>
      <c r="B221" s="39" t="s">
        <v>2589</v>
      </c>
      <c r="C221" s="3" t="s">
        <v>2231</v>
      </c>
      <c r="D221" s="3" t="s">
        <v>2386</v>
      </c>
      <c r="E221" s="74" t="s">
        <v>3721</v>
      </c>
      <c r="F221" s="3" t="s">
        <v>2384</v>
      </c>
      <c r="G221" s="3" t="s">
        <v>2385</v>
      </c>
      <c r="H221" s="3" t="s">
        <v>1806</v>
      </c>
      <c r="I221" s="8">
        <v>5.689999999999241</v>
      </c>
      <c r="J221" s="3" t="s">
        <v>2284</v>
      </c>
      <c r="K221" s="3" t="s">
        <v>73</v>
      </c>
      <c r="L221" s="37">
        <v>1.286E-2</v>
      </c>
      <c r="M221" s="37">
        <v>3.2400000000017241E-2</v>
      </c>
      <c r="N221" s="8">
        <v>187061.80672699999</v>
      </c>
      <c r="O221" s="8">
        <v>99.74</v>
      </c>
      <c r="P221" s="8">
        <v>186.575445898</v>
      </c>
      <c r="Q221" s="37">
        <v>6.1668104908933795E-4</v>
      </c>
      <c r="R221" s="37">
        <v>5.3605775729811142E-5</v>
      </c>
      <c r="S221" s="59" t="s">
        <v>3720</v>
      </c>
    </row>
    <row r="222" spans="1:19" ht="15" x14ac:dyDescent="0.25">
      <c r="A222" s="59" t="s">
        <v>3721</v>
      </c>
      <c r="B222" s="39" t="s">
        <v>2589</v>
      </c>
      <c r="C222" s="3" t="s">
        <v>2231</v>
      </c>
      <c r="D222" s="3" t="s">
        <v>2387</v>
      </c>
      <c r="E222" s="74" t="s">
        <v>3721</v>
      </c>
      <c r="F222" s="3" t="s">
        <v>2384</v>
      </c>
      <c r="G222" s="3" t="s">
        <v>2385</v>
      </c>
      <c r="H222" s="3" t="s">
        <v>1806</v>
      </c>
      <c r="I222" s="8">
        <v>6.9099999999996236</v>
      </c>
      <c r="J222" s="3" t="s">
        <v>2284</v>
      </c>
      <c r="K222" s="3" t="s">
        <v>73</v>
      </c>
      <c r="L222" s="37">
        <v>6.5000000000000002E-2</v>
      </c>
      <c r="M222" s="37">
        <v>6.1600000000057352E-2</v>
      </c>
      <c r="N222" s="8">
        <v>44773.162559999997</v>
      </c>
      <c r="O222" s="8">
        <v>100.06</v>
      </c>
      <c r="P222" s="8">
        <v>44.800026210000006</v>
      </c>
      <c r="Q222" s="37">
        <v>1.4807590049934215E-4</v>
      </c>
      <c r="R222" s="37">
        <v>1.2871683871069685E-5</v>
      </c>
      <c r="S222" s="59" t="s">
        <v>3720</v>
      </c>
    </row>
    <row r="223" spans="1:19" ht="15" x14ac:dyDescent="0.25">
      <c r="A223" s="59" t="s">
        <v>3721</v>
      </c>
      <c r="B223" s="39" t="s">
        <v>2590</v>
      </c>
      <c r="C223" s="3" t="s">
        <v>2282</v>
      </c>
      <c r="D223" s="3" t="s">
        <v>2591</v>
      </c>
      <c r="E223" s="74" t="s">
        <v>3721</v>
      </c>
      <c r="F223" s="3" t="s">
        <v>2384</v>
      </c>
      <c r="G223" s="3" t="s">
        <v>2592</v>
      </c>
      <c r="H223" s="3" t="s">
        <v>1806</v>
      </c>
      <c r="I223" s="8">
        <v>0.24999999999955297</v>
      </c>
      <c r="J223" s="3" t="s">
        <v>2284</v>
      </c>
      <c r="K223" s="3" t="s">
        <v>73</v>
      </c>
      <c r="L223" s="37">
        <v>6.4000000000000001E-2</v>
      </c>
      <c r="M223" s="37">
        <v>6.4300000000001981E-2</v>
      </c>
      <c r="N223" s="8">
        <v>735087.79108600004</v>
      </c>
      <c r="O223" s="8">
        <v>100.5</v>
      </c>
      <c r="P223" s="8">
        <v>738.76322985299998</v>
      </c>
      <c r="Q223" s="37">
        <v>2.4418072883150986E-3</v>
      </c>
      <c r="R223" s="37">
        <v>2.1225716935218295E-4</v>
      </c>
      <c r="S223" s="59" t="s">
        <v>3720</v>
      </c>
    </row>
    <row r="224" spans="1:19" ht="15" x14ac:dyDescent="0.25">
      <c r="A224" s="59" t="s">
        <v>3721</v>
      </c>
      <c r="B224" s="39" t="s">
        <v>2590</v>
      </c>
      <c r="C224" s="3" t="s">
        <v>2282</v>
      </c>
      <c r="D224" s="3" t="s">
        <v>2593</v>
      </c>
      <c r="E224" s="74" t="s">
        <v>3721</v>
      </c>
      <c r="F224" s="3" t="s">
        <v>2384</v>
      </c>
      <c r="G224" s="3" t="s">
        <v>2594</v>
      </c>
      <c r="H224" s="3" t="s">
        <v>1806</v>
      </c>
      <c r="I224" s="8">
        <v>0.24999999989435387</v>
      </c>
      <c r="J224" s="3" t="s">
        <v>2284</v>
      </c>
      <c r="K224" s="3" t="s">
        <v>73</v>
      </c>
      <c r="L224" s="37">
        <v>6.4000000000000001E-2</v>
      </c>
      <c r="M224" s="37">
        <v>6.4300000002701765E-2</v>
      </c>
      <c r="N224" s="8">
        <v>1385.5900879999999</v>
      </c>
      <c r="O224" s="8">
        <v>100.5</v>
      </c>
      <c r="P224" s="8">
        <v>1.392517789</v>
      </c>
      <c r="Q224" s="37">
        <v>4.6026385029547483E-6</v>
      </c>
      <c r="R224" s="37">
        <v>4.0009014014478446E-7</v>
      </c>
      <c r="S224" s="59" t="s">
        <v>3720</v>
      </c>
    </row>
    <row r="225" spans="1:19" ht="15" x14ac:dyDescent="0.25">
      <c r="A225" s="59" t="s">
        <v>3721</v>
      </c>
      <c r="B225" s="39" t="s">
        <v>2590</v>
      </c>
      <c r="C225" s="3" t="s">
        <v>2282</v>
      </c>
      <c r="D225" s="3" t="s">
        <v>2595</v>
      </c>
      <c r="E225" s="74" t="s">
        <v>3721</v>
      </c>
      <c r="F225" s="3" t="s">
        <v>2384</v>
      </c>
      <c r="G225" s="3" t="s">
        <v>2596</v>
      </c>
      <c r="H225" s="3" t="s">
        <v>1806</v>
      </c>
      <c r="I225" s="8">
        <v>0.25000000001128697</v>
      </c>
      <c r="J225" s="3" t="s">
        <v>2284</v>
      </c>
      <c r="K225" s="3" t="s">
        <v>73</v>
      </c>
      <c r="L225" s="37">
        <v>6.25E-2</v>
      </c>
      <c r="M225" s="37">
        <v>6.4800000000373711E-2</v>
      </c>
      <c r="N225" s="8">
        <v>12644.663844999999</v>
      </c>
      <c r="O225" s="8">
        <v>100.41</v>
      </c>
      <c r="P225" s="8">
        <v>12.696506787000001</v>
      </c>
      <c r="Q225" s="37">
        <v>4.196530303059022E-5</v>
      </c>
      <c r="R225" s="37">
        <v>3.6478867414741783E-6</v>
      </c>
      <c r="S225" s="59" t="s">
        <v>3720</v>
      </c>
    </row>
    <row r="226" spans="1:19" ht="15" x14ac:dyDescent="0.25">
      <c r="A226" s="59" t="s">
        <v>3721</v>
      </c>
      <c r="B226" s="39" t="s">
        <v>2590</v>
      </c>
      <c r="C226" s="3" t="s">
        <v>2282</v>
      </c>
      <c r="D226" s="3" t="s">
        <v>2597</v>
      </c>
      <c r="E226" s="74" t="s">
        <v>3721</v>
      </c>
      <c r="F226" s="3" t="s">
        <v>2384</v>
      </c>
      <c r="G226" s="3" t="s">
        <v>357</v>
      </c>
      <c r="H226" s="3" t="s">
        <v>1806</v>
      </c>
      <c r="I226" s="8">
        <v>0.24999999999216743</v>
      </c>
      <c r="J226" s="3" t="s">
        <v>2284</v>
      </c>
      <c r="K226" s="3" t="s">
        <v>73</v>
      </c>
      <c r="L226" s="37">
        <v>6.25E-2</v>
      </c>
      <c r="M226" s="37">
        <v>6.2300000000094703E-2</v>
      </c>
      <c r="N226" s="8">
        <v>42991.862848999997</v>
      </c>
      <c r="O226" s="8">
        <v>100.47</v>
      </c>
      <c r="P226" s="8">
        <v>43.193924393000003</v>
      </c>
      <c r="Q226" s="37">
        <v>1.4276731046122251E-4</v>
      </c>
      <c r="R226" s="37">
        <v>1.2410228005926461E-5</v>
      </c>
      <c r="S226" s="59" t="s">
        <v>3720</v>
      </c>
    </row>
    <row r="227" spans="1:19" ht="15" x14ac:dyDescent="0.25">
      <c r="A227" s="59" t="s">
        <v>3721</v>
      </c>
      <c r="B227" s="39" t="s">
        <v>2590</v>
      </c>
      <c r="C227" s="3" t="s">
        <v>2282</v>
      </c>
      <c r="D227" s="3" t="s">
        <v>2598</v>
      </c>
      <c r="E227" s="74" t="s">
        <v>3721</v>
      </c>
      <c r="F227" s="3" t="s">
        <v>2384</v>
      </c>
      <c r="G227" s="3" t="s">
        <v>2599</v>
      </c>
      <c r="H227" s="3" t="s">
        <v>1806</v>
      </c>
      <c r="I227" s="8">
        <v>0.24999999998605779</v>
      </c>
      <c r="J227" s="3" t="s">
        <v>2284</v>
      </c>
      <c r="K227" s="3" t="s">
        <v>73</v>
      </c>
      <c r="L227" s="37">
        <v>6.25E-2</v>
      </c>
      <c r="M227" s="37">
        <v>6.099999999974564E-2</v>
      </c>
      <c r="N227" s="8">
        <v>13909.644355</v>
      </c>
      <c r="O227" s="8">
        <v>100.5</v>
      </c>
      <c r="P227" s="8">
        <v>13.979192576999999</v>
      </c>
      <c r="Q227" s="37">
        <v>4.6204917813886117E-5</v>
      </c>
      <c r="R227" s="37">
        <v>4.0164205882492038E-6</v>
      </c>
      <c r="S227" s="59" t="s">
        <v>3720</v>
      </c>
    </row>
    <row r="228" spans="1:19" ht="15" x14ac:dyDescent="0.25">
      <c r="A228" s="59" t="s">
        <v>3721</v>
      </c>
      <c r="B228" s="39" t="s">
        <v>2600</v>
      </c>
      <c r="C228" s="3" t="s">
        <v>2282</v>
      </c>
      <c r="D228" s="3" t="s">
        <v>2601</v>
      </c>
      <c r="E228" s="74" t="s">
        <v>3721</v>
      </c>
      <c r="F228" s="3" t="s">
        <v>2384</v>
      </c>
      <c r="G228" s="3" t="s">
        <v>2592</v>
      </c>
      <c r="H228" s="3" t="s">
        <v>1806</v>
      </c>
      <c r="I228" s="8">
        <v>0.25000000000026773</v>
      </c>
      <c r="J228" s="3" t="s">
        <v>2284</v>
      </c>
      <c r="K228" s="3" t="s">
        <v>73</v>
      </c>
      <c r="L228" s="37">
        <v>6.4000000000000001E-2</v>
      </c>
      <c r="M228" s="37">
        <v>6.4300000000004798E-2</v>
      </c>
      <c r="N228" s="8">
        <v>857313.86954500002</v>
      </c>
      <c r="O228" s="8">
        <v>100.5</v>
      </c>
      <c r="P228" s="8">
        <v>861.60043866299998</v>
      </c>
      <c r="Q228" s="37">
        <v>2.8478166559012803E-3</v>
      </c>
      <c r="R228" s="37">
        <v>2.4755004422675092E-4</v>
      </c>
      <c r="S228" s="59" t="s">
        <v>3720</v>
      </c>
    </row>
    <row r="229" spans="1:19" ht="15" x14ac:dyDescent="0.25">
      <c r="A229" s="59" t="s">
        <v>3721</v>
      </c>
      <c r="B229" s="39" t="s">
        <v>2600</v>
      </c>
      <c r="C229" s="3" t="s">
        <v>2282</v>
      </c>
      <c r="D229" s="3" t="s">
        <v>2602</v>
      </c>
      <c r="E229" s="74" t="s">
        <v>3721</v>
      </c>
      <c r="F229" s="3" t="s">
        <v>2384</v>
      </c>
      <c r="G229" s="3" t="s">
        <v>2594</v>
      </c>
      <c r="H229" s="3" t="s">
        <v>1806</v>
      </c>
      <c r="I229" s="8">
        <v>0.25000000000531231</v>
      </c>
      <c r="J229" s="3" t="s">
        <v>2284</v>
      </c>
      <c r="K229" s="3" t="s">
        <v>73</v>
      </c>
      <c r="L229" s="37">
        <v>6.4000000000000001E-2</v>
      </c>
      <c r="M229" s="37">
        <v>6.4299999996932977E-2</v>
      </c>
      <c r="N229" s="8">
        <v>1615.977942</v>
      </c>
      <c r="O229" s="8">
        <v>100.5</v>
      </c>
      <c r="P229" s="8">
        <v>1.624057804</v>
      </c>
      <c r="Q229" s="37">
        <v>5.3679393101918474E-6</v>
      </c>
      <c r="R229" s="37">
        <v>4.6661487525570911E-7</v>
      </c>
      <c r="S229" s="59" t="s">
        <v>3720</v>
      </c>
    </row>
    <row r="230" spans="1:19" ht="15" x14ac:dyDescent="0.25">
      <c r="A230" s="59" t="s">
        <v>3721</v>
      </c>
      <c r="B230" s="39" t="s">
        <v>2600</v>
      </c>
      <c r="C230" s="3" t="s">
        <v>2282</v>
      </c>
      <c r="D230" s="3" t="s">
        <v>2603</v>
      </c>
      <c r="E230" s="74" t="s">
        <v>3721</v>
      </c>
      <c r="F230" s="3" t="s">
        <v>2384</v>
      </c>
      <c r="G230" s="3" t="s">
        <v>2604</v>
      </c>
      <c r="H230" s="3" t="s">
        <v>1806</v>
      </c>
      <c r="I230" s="8">
        <v>0.24999999999430453</v>
      </c>
      <c r="J230" s="3" t="s">
        <v>2284</v>
      </c>
      <c r="K230" s="3" t="s">
        <v>73</v>
      </c>
      <c r="L230" s="37">
        <v>6.54E-2</v>
      </c>
      <c r="M230" s="37">
        <v>6.0999999999985344E-2</v>
      </c>
      <c r="N230" s="8">
        <v>50578.655379000003</v>
      </c>
      <c r="O230" s="8">
        <v>100.65</v>
      </c>
      <c r="P230" s="8">
        <v>50.907416581</v>
      </c>
      <c r="Q230" s="37">
        <v>1.6826243620911302E-4</v>
      </c>
      <c r="R230" s="37">
        <v>1.4626423874216815E-5</v>
      </c>
      <c r="S230" s="59" t="s">
        <v>3720</v>
      </c>
    </row>
    <row r="231" spans="1:19" ht="15" x14ac:dyDescent="0.25">
      <c r="A231" s="59" t="s">
        <v>3721</v>
      </c>
      <c r="B231" s="39" t="s">
        <v>2600</v>
      </c>
      <c r="C231" s="3" t="s">
        <v>2282</v>
      </c>
      <c r="D231" s="3" t="s">
        <v>2605</v>
      </c>
      <c r="E231" s="74" t="s">
        <v>3721</v>
      </c>
      <c r="F231" s="3" t="s">
        <v>2384</v>
      </c>
      <c r="G231" s="3" t="s">
        <v>2606</v>
      </c>
      <c r="H231" s="3" t="s">
        <v>1806</v>
      </c>
      <c r="I231" s="8">
        <v>0.25000000002541056</v>
      </c>
      <c r="J231" s="3" t="s">
        <v>2284</v>
      </c>
      <c r="K231" s="3" t="s">
        <v>73</v>
      </c>
      <c r="L231" s="37">
        <v>6.4399999999999999E-2</v>
      </c>
      <c r="M231" s="37">
        <v>5.9200000000107868E-2</v>
      </c>
      <c r="N231" s="8">
        <v>12644.663844999999</v>
      </c>
      <c r="O231" s="8">
        <v>100.64</v>
      </c>
      <c r="P231" s="8">
        <v>12.725589555000001</v>
      </c>
      <c r="Q231" s="37">
        <v>4.2061429248026496E-5</v>
      </c>
      <c r="R231" s="37">
        <v>3.6562426338131006E-6</v>
      </c>
      <c r="S231" s="59" t="s">
        <v>3720</v>
      </c>
    </row>
    <row r="232" spans="1:19" ht="15" x14ac:dyDescent="0.25">
      <c r="A232" s="59" t="s">
        <v>3721</v>
      </c>
      <c r="B232" s="39" t="s">
        <v>2600</v>
      </c>
      <c r="C232" s="3" t="s">
        <v>2282</v>
      </c>
      <c r="D232" s="3" t="s">
        <v>2607</v>
      </c>
      <c r="E232" s="74" t="s">
        <v>3721</v>
      </c>
      <c r="F232" s="3" t="s">
        <v>2384</v>
      </c>
      <c r="G232" s="3" t="s">
        <v>2608</v>
      </c>
      <c r="H232" s="3" t="s">
        <v>1806</v>
      </c>
      <c r="I232" s="8">
        <v>0.25000000000917522</v>
      </c>
      <c r="J232" s="3" t="s">
        <v>2284</v>
      </c>
      <c r="K232" s="3" t="s">
        <v>73</v>
      </c>
      <c r="L232" s="37">
        <v>6.5500000000000003E-2</v>
      </c>
      <c r="M232" s="37">
        <v>6.0799999999995635E-2</v>
      </c>
      <c r="N232" s="8">
        <v>42656.525747</v>
      </c>
      <c r="O232" s="8">
        <v>100.66</v>
      </c>
      <c r="P232" s="8">
        <v>42.938058718000001</v>
      </c>
      <c r="Q232" s="37">
        <v>1.4192160693295001E-4</v>
      </c>
      <c r="R232" s="37">
        <v>1.233671416317512E-5</v>
      </c>
      <c r="S232" s="59" t="s">
        <v>3720</v>
      </c>
    </row>
    <row r="233" spans="1:19" ht="15" x14ac:dyDescent="0.25">
      <c r="A233" s="59" t="s">
        <v>3721</v>
      </c>
      <c r="B233" s="39" t="s">
        <v>2609</v>
      </c>
      <c r="C233" s="3" t="s">
        <v>2282</v>
      </c>
      <c r="D233" s="3" t="s">
        <v>2610</v>
      </c>
      <c r="E233" s="74" t="s">
        <v>3721</v>
      </c>
      <c r="F233" s="3" t="s">
        <v>2384</v>
      </c>
      <c r="G233" s="3" t="s">
        <v>2592</v>
      </c>
      <c r="H233" s="3" t="s">
        <v>1806</v>
      </c>
      <c r="I233" s="8">
        <v>0.25000000000058559</v>
      </c>
      <c r="J233" s="3" t="s">
        <v>2284</v>
      </c>
      <c r="K233" s="3" t="s">
        <v>73</v>
      </c>
      <c r="L233" s="37">
        <v>6.4000000000000001E-2</v>
      </c>
      <c r="M233" s="37">
        <v>6.4299999999999344E-2</v>
      </c>
      <c r="N233" s="8">
        <v>620989.11766700004</v>
      </c>
      <c r="O233" s="8">
        <v>100.5</v>
      </c>
      <c r="P233" s="8">
        <v>624.09406310700001</v>
      </c>
      <c r="Q233" s="37">
        <v>2.0627954536828895E-3</v>
      </c>
      <c r="R233" s="37">
        <v>1.7931108898172043E-4</v>
      </c>
      <c r="S233" s="59" t="s">
        <v>3720</v>
      </c>
    </row>
    <row r="234" spans="1:19" ht="15" x14ac:dyDescent="0.25">
      <c r="A234" s="59" t="s">
        <v>3721</v>
      </c>
      <c r="B234" s="39" t="s">
        <v>2609</v>
      </c>
      <c r="C234" s="3" t="s">
        <v>2282</v>
      </c>
      <c r="D234" s="3" t="s">
        <v>2611</v>
      </c>
      <c r="E234" s="74" t="s">
        <v>3721</v>
      </c>
      <c r="F234" s="3" t="s">
        <v>2384</v>
      </c>
      <c r="G234" s="3" t="s">
        <v>2594</v>
      </c>
      <c r="H234" s="3" t="s">
        <v>1806</v>
      </c>
      <c r="I234" s="8">
        <v>0.24999999990706284</v>
      </c>
      <c r="J234" s="3" t="s">
        <v>2284</v>
      </c>
      <c r="K234" s="3" t="s">
        <v>73</v>
      </c>
      <c r="L234" s="37">
        <v>6.4000000000000001E-2</v>
      </c>
      <c r="M234" s="37">
        <v>6.4299999999218468E-2</v>
      </c>
      <c r="N234" s="8">
        <v>1170.522027</v>
      </c>
      <c r="O234" s="8">
        <v>100.5</v>
      </c>
      <c r="P234" s="8">
        <v>1.1763743959999999</v>
      </c>
      <c r="Q234" s="37">
        <v>3.8882275915541189E-6</v>
      </c>
      <c r="R234" s="37">
        <v>3.3798907322854754E-7</v>
      </c>
      <c r="S234" s="59" t="s">
        <v>3720</v>
      </c>
    </row>
    <row r="235" spans="1:19" ht="15" x14ac:dyDescent="0.25">
      <c r="A235" s="59" t="s">
        <v>3721</v>
      </c>
      <c r="B235" s="39" t="s">
        <v>2609</v>
      </c>
      <c r="C235" s="3" t="s">
        <v>2282</v>
      </c>
      <c r="D235" s="3" t="s">
        <v>2612</v>
      </c>
      <c r="E235" s="74" t="s">
        <v>3721</v>
      </c>
      <c r="F235" s="3" t="s">
        <v>2384</v>
      </c>
      <c r="G235" s="3" t="s">
        <v>2613</v>
      </c>
      <c r="H235" s="3" t="s">
        <v>1806</v>
      </c>
      <c r="I235" s="8">
        <v>0.25000000000069705</v>
      </c>
      <c r="J235" s="3" t="s">
        <v>2284</v>
      </c>
      <c r="K235" s="3" t="s">
        <v>73</v>
      </c>
      <c r="L235" s="37">
        <v>6.25E-2</v>
      </c>
      <c r="M235" s="37">
        <v>6.0999999999855309E-2</v>
      </c>
      <c r="N235" s="8">
        <v>25289.327689000002</v>
      </c>
      <c r="O235" s="8">
        <v>100.5</v>
      </c>
      <c r="P235" s="8">
        <v>25.415774328000001</v>
      </c>
      <c r="Q235" s="37">
        <v>8.4005836355216331E-5</v>
      </c>
      <c r="R235" s="37">
        <v>7.3023129708669998E-6</v>
      </c>
      <c r="S235" s="59" t="s">
        <v>3720</v>
      </c>
    </row>
    <row r="236" spans="1:19" ht="15" x14ac:dyDescent="0.25">
      <c r="A236" s="59" t="s">
        <v>3721</v>
      </c>
      <c r="B236" s="39" t="s">
        <v>2609</v>
      </c>
      <c r="C236" s="3" t="s">
        <v>2282</v>
      </c>
      <c r="D236" s="3" t="s">
        <v>2614</v>
      </c>
      <c r="E236" s="74" t="s">
        <v>3721</v>
      </c>
      <c r="F236" s="3" t="s">
        <v>2384</v>
      </c>
      <c r="G236" s="3" t="s">
        <v>2615</v>
      </c>
      <c r="H236" s="3" t="s">
        <v>1806</v>
      </c>
      <c r="I236" s="8">
        <v>0.24999999999928357</v>
      </c>
      <c r="J236" s="3" t="s">
        <v>2284</v>
      </c>
      <c r="K236" s="3" t="s">
        <v>73</v>
      </c>
      <c r="L236" s="37">
        <v>6.25E-2</v>
      </c>
      <c r="M236" s="37">
        <v>5.9300000000069783E-2</v>
      </c>
      <c r="N236" s="8">
        <v>53107.576594999999</v>
      </c>
      <c r="O236" s="8">
        <v>100.54</v>
      </c>
      <c r="P236" s="8">
        <v>53.394357404000004</v>
      </c>
      <c r="Q236" s="37">
        <v>1.7648243144143948E-4</v>
      </c>
      <c r="R236" s="37">
        <v>1.5340957297247907E-5</v>
      </c>
      <c r="S236" s="59" t="s">
        <v>3720</v>
      </c>
    </row>
    <row r="237" spans="1:19" ht="15" x14ac:dyDescent="0.25">
      <c r="A237" s="59" t="s">
        <v>3721</v>
      </c>
      <c r="B237" s="39" t="s">
        <v>2609</v>
      </c>
      <c r="C237" s="3" t="s">
        <v>2282</v>
      </c>
      <c r="D237" s="3" t="s">
        <v>2616</v>
      </c>
      <c r="E237" s="74" t="s">
        <v>3721</v>
      </c>
      <c r="F237" s="3" t="s">
        <v>2384</v>
      </c>
      <c r="G237" s="3" t="s">
        <v>2608</v>
      </c>
      <c r="H237" s="3" t="s">
        <v>1806</v>
      </c>
      <c r="I237" s="8">
        <v>0.24999999989728475</v>
      </c>
      <c r="J237" s="3" t="s">
        <v>2284</v>
      </c>
      <c r="K237" s="3" t="s">
        <v>73</v>
      </c>
      <c r="L237" s="37">
        <v>6.5500000000000003E-2</v>
      </c>
      <c r="M237" s="37">
        <v>6.0800000001441319E-2</v>
      </c>
      <c r="N237" s="8">
        <v>2105.576176</v>
      </c>
      <c r="O237" s="8">
        <v>100.66</v>
      </c>
      <c r="P237" s="8">
        <v>2.1194728810000001</v>
      </c>
      <c r="Q237" s="37">
        <v>7.0054167818311643E-6</v>
      </c>
      <c r="R237" s="37">
        <v>6.0895466376865083E-7</v>
      </c>
      <c r="S237" s="59" t="s">
        <v>3720</v>
      </c>
    </row>
    <row r="238" spans="1:19" ht="15" x14ac:dyDescent="0.25">
      <c r="A238" s="59" t="s">
        <v>3721</v>
      </c>
      <c r="B238" s="39" t="s">
        <v>2617</v>
      </c>
      <c r="C238" s="3" t="s">
        <v>2282</v>
      </c>
      <c r="D238" s="3" t="s">
        <v>2618</v>
      </c>
      <c r="E238" s="74" t="s">
        <v>3721</v>
      </c>
      <c r="F238" s="3" t="s">
        <v>475</v>
      </c>
      <c r="G238" s="3" t="s">
        <v>409</v>
      </c>
      <c r="H238" s="3" t="s">
        <v>277</v>
      </c>
      <c r="I238" s="8">
        <v>0.81999999999984197</v>
      </c>
      <c r="J238" s="3" t="s">
        <v>601</v>
      </c>
      <c r="K238" s="3" t="s">
        <v>73</v>
      </c>
      <c r="L238" s="37">
        <v>6.4500000000000002E-2</v>
      </c>
      <c r="M238" s="37">
        <v>6.8000000000004709E-2</v>
      </c>
      <c r="N238" s="8">
        <v>1019954.144736</v>
      </c>
      <c r="O238" s="8">
        <v>100.6</v>
      </c>
      <c r="P238" s="8">
        <v>1026.0738695049999</v>
      </c>
      <c r="Q238" s="37">
        <v>3.391444716875699E-3</v>
      </c>
      <c r="R238" s="37">
        <v>2.9480559709327828E-4</v>
      </c>
      <c r="S238" s="59" t="s">
        <v>3720</v>
      </c>
    </row>
    <row r="239" spans="1:19" ht="15" x14ac:dyDescent="0.25">
      <c r="A239" s="59" t="s">
        <v>3721</v>
      </c>
      <c r="B239" s="39" t="s">
        <v>2617</v>
      </c>
      <c r="C239" s="3" t="s">
        <v>2282</v>
      </c>
      <c r="D239" s="3" t="s">
        <v>2619</v>
      </c>
      <c r="E239" s="74" t="s">
        <v>3721</v>
      </c>
      <c r="F239" s="3" t="s">
        <v>475</v>
      </c>
      <c r="G239" s="3" t="s">
        <v>2620</v>
      </c>
      <c r="H239" s="3" t="s">
        <v>277</v>
      </c>
      <c r="I239" s="8">
        <v>2.2299999999999849</v>
      </c>
      <c r="J239" s="3" t="s">
        <v>601</v>
      </c>
      <c r="K239" s="3" t="s">
        <v>73</v>
      </c>
      <c r="L239" s="37">
        <v>7.2499999999999995E-2</v>
      </c>
      <c r="M239" s="37">
        <v>6.939999999999813E-2</v>
      </c>
      <c r="N239" s="8">
        <v>2591201.633862</v>
      </c>
      <c r="O239" s="8">
        <v>101.52</v>
      </c>
      <c r="P239" s="8">
        <v>2630.5878984650003</v>
      </c>
      <c r="Q239" s="37">
        <v>8.6947866968195894E-3</v>
      </c>
      <c r="R239" s="37">
        <v>7.5580526817961959E-4</v>
      </c>
      <c r="S239" s="59" t="s">
        <v>3720</v>
      </c>
    </row>
    <row r="240" spans="1:19" ht="15" x14ac:dyDescent="0.25">
      <c r="A240" s="59" t="s">
        <v>3721</v>
      </c>
      <c r="B240" s="39" t="s">
        <v>2621</v>
      </c>
      <c r="C240" s="3" t="s">
        <v>2282</v>
      </c>
      <c r="D240" s="3" t="s">
        <v>2622</v>
      </c>
      <c r="E240" s="74" t="s">
        <v>3721</v>
      </c>
      <c r="F240" s="3" t="s">
        <v>2384</v>
      </c>
      <c r="G240" s="3" t="s">
        <v>2623</v>
      </c>
      <c r="H240" s="3" t="s">
        <v>1806</v>
      </c>
      <c r="I240" s="8">
        <v>3.9999999999999227</v>
      </c>
      <c r="J240" s="3" t="s">
        <v>624</v>
      </c>
      <c r="K240" s="3" t="s">
        <v>73</v>
      </c>
      <c r="L240" s="37">
        <v>3.533E-2</v>
      </c>
      <c r="M240" s="37">
        <v>3.8899999999999345E-2</v>
      </c>
      <c r="N240" s="8">
        <v>5254327.531951</v>
      </c>
      <c r="O240" s="8">
        <v>100.18</v>
      </c>
      <c r="P240" s="8">
        <v>5263.7853214280003</v>
      </c>
      <c r="Q240" s="37">
        <v>1.7398198560242991E-2</v>
      </c>
      <c r="R240" s="37">
        <v>1.5123602898132801E-3</v>
      </c>
      <c r="S240" s="59" t="s">
        <v>3720</v>
      </c>
    </row>
    <row r="241" spans="1:19" ht="15" x14ac:dyDescent="0.25">
      <c r="A241" s="59" t="s">
        <v>3721</v>
      </c>
      <c r="B241" s="39" t="s">
        <v>2621</v>
      </c>
      <c r="C241" s="3" t="s">
        <v>2282</v>
      </c>
      <c r="D241" s="3" t="s">
        <v>2624</v>
      </c>
      <c r="E241" s="74" t="s">
        <v>3721</v>
      </c>
      <c r="F241" s="3" t="s">
        <v>2384</v>
      </c>
      <c r="G241" s="3" t="s">
        <v>2623</v>
      </c>
      <c r="H241" s="3" t="s">
        <v>1806</v>
      </c>
      <c r="I241" s="8">
        <v>3.949999999999783</v>
      </c>
      <c r="J241" s="3" t="s">
        <v>624</v>
      </c>
      <c r="K241" s="3" t="s">
        <v>73</v>
      </c>
      <c r="L241" s="37">
        <v>4.0219999999999999E-2</v>
      </c>
      <c r="M241" s="37">
        <v>4.3399999999996587E-2</v>
      </c>
      <c r="N241" s="8">
        <v>1165771.3306209999</v>
      </c>
      <c r="O241" s="8">
        <v>100.48</v>
      </c>
      <c r="P241" s="8">
        <v>1171.3670329160002</v>
      </c>
      <c r="Q241" s="37">
        <v>3.8716769361077405E-3</v>
      </c>
      <c r="R241" s="37">
        <v>3.3655038668977668E-4</v>
      </c>
      <c r="S241" s="59" t="s">
        <v>3720</v>
      </c>
    </row>
    <row r="242" spans="1:19" ht="15" x14ac:dyDescent="0.25">
      <c r="A242" s="59" t="s">
        <v>3721</v>
      </c>
      <c r="B242" s="39" t="s">
        <v>2625</v>
      </c>
      <c r="C242" s="3" t="s">
        <v>2231</v>
      </c>
      <c r="D242" s="3" t="s">
        <v>2626</v>
      </c>
      <c r="E242" s="74" t="s">
        <v>3721</v>
      </c>
      <c r="F242" s="3" t="s">
        <v>2384</v>
      </c>
      <c r="G242" s="3" t="s">
        <v>2535</v>
      </c>
      <c r="H242" s="3" t="s">
        <v>1806</v>
      </c>
      <c r="I242" s="8">
        <v>4.5499999999979357</v>
      </c>
      <c r="J242" s="3" t="s">
        <v>2284</v>
      </c>
      <c r="K242" s="3" t="s">
        <v>73</v>
      </c>
      <c r="L242" s="37">
        <v>7.0000000000000007E-2</v>
      </c>
      <c r="M242" s="37">
        <v>6.620000000002059E-2</v>
      </c>
      <c r="N242" s="8">
        <v>229332.26912000001</v>
      </c>
      <c r="O242" s="8">
        <v>100.33</v>
      </c>
      <c r="P242" s="8">
        <v>230.08906545900001</v>
      </c>
      <c r="Q242" s="37">
        <v>7.6050503638518975E-4</v>
      </c>
      <c r="R242" s="37">
        <v>6.6107856698463901E-5</v>
      </c>
      <c r="S242" s="59" t="s">
        <v>3720</v>
      </c>
    </row>
    <row r="243" spans="1:19" ht="15" x14ac:dyDescent="0.25">
      <c r="A243" s="59" t="s">
        <v>3721</v>
      </c>
      <c r="B243" s="39" t="s">
        <v>2627</v>
      </c>
      <c r="C243" s="3" t="s">
        <v>2231</v>
      </c>
      <c r="D243" s="3" t="s">
        <v>2628</v>
      </c>
      <c r="E243" s="74" t="s">
        <v>3721</v>
      </c>
      <c r="F243" s="3" t="s">
        <v>2384</v>
      </c>
      <c r="G243" s="3" t="s">
        <v>2535</v>
      </c>
      <c r="H243" s="3" t="s">
        <v>1806</v>
      </c>
      <c r="I243" s="8">
        <v>4.5499999999999909</v>
      </c>
      <c r="J243" s="3" t="s">
        <v>2284</v>
      </c>
      <c r="K243" s="3" t="s">
        <v>73</v>
      </c>
      <c r="L243" s="37">
        <v>7.0000000000000007E-2</v>
      </c>
      <c r="M243" s="37">
        <v>6.6199999999996748E-2</v>
      </c>
      <c r="N243" s="8">
        <v>1128314.79568</v>
      </c>
      <c r="O243" s="8">
        <v>100.33</v>
      </c>
      <c r="P243" s="8">
        <v>1132.0382344450002</v>
      </c>
      <c r="Q243" s="37">
        <v>3.7416848860617842E-3</v>
      </c>
      <c r="R243" s="37">
        <v>3.2525066426160711E-4</v>
      </c>
      <c r="S243" s="59" t="s">
        <v>3720</v>
      </c>
    </row>
    <row r="244" spans="1:19" ht="15" x14ac:dyDescent="0.25">
      <c r="A244" s="59" t="s">
        <v>3721</v>
      </c>
      <c r="B244" s="39" t="s">
        <v>2629</v>
      </c>
      <c r="C244" s="3" t="s">
        <v>2231</v>
      </c>
      <c r="D244" s="3" t="s">
        <v>2630</v>
      </c>
      <c r="E244" s="74" t="s">
        <v>3721</v>
      </c>
      <c r="F244" s="3" t="s">
        <v>2384</v>
      </c>
      <c r="G244" s="3" t="s">
        <v>2535</v>
      </c>
      <c r="H244" s="3" t="s">
        <v>1806</v>
      </c>
      <c r="I244" s="8">
        <v>4.5500000000003507</v>
      </c>
      <c r="J244" s="3" t="s">
        <v>2284</v>
      </c>
      <c r="K244" s="3" t="s">
        <v>73</v>
      </c>
      <c r="L244" s="37">
        <v>7.0000000000000007E-2</v>
      </c>
      <c r="M244" s="37">
        <v>6.6199999999993125E-2</v>
      </c>
      <c r="N244" s="8">
        <v>252265.50042200001</v>
      </c>
      <c r="O244" s="8">
        <v>100.33</v>
      </c>
      <c r="P244" s="8">
        <v>253.097976367</v>
      </c>
      <c r="Q244" s="37">
        <v>8.3655555444159951E-4</v>
      </c>
      <c r="R244" s="37">
        <v>7.2718643621603581E-5</v>
      </c>
      <c r="S244" s="59" t="s">
        <v>3720</v>
      </c>
    </row>
    <row r="245" spans="1:19" ht="15" x14ac:dyDescent="0.25">
      <c r="A245" s="59" t="s">
        <v>3721</v>
      </c>
      <c r="B245" s="39" t="s">
        <v>2631</v>
      </c>
      <c r="C245" s="3" t="s">
        <v>2282</v>
      </c>
      <c r="D245" s="3" t="s">
        <v>2632</v>
      </c>
      <c r="E245" s="74" t="s">
        <v>3721</v>
      </c>
      <c r="F245" s="3" t="s">
        <v>2384</v>
      </c>
      <c r="G245" s="3" t="s">
        <v>2633</v>
      </c>
      <c r="H245" s="3" t="s">
        <v>1806</v>
      </c>
      <c r="I245" s="8">
        <v>0.22999999999357171</v>
      </c>
      <c r="J245" s="3" t="s">
        <v>1124</v>
      </c>
      <c r="K245" s="3" t="s">
        <v>73</v>
      </c>
      <c r="L245" s="37">
        <v>2.8000000000000001E-2</v>
      </c>
      <c r="M245" s="37">
        <v>5.3899999999915259E-2</v>
      </c>
      <c r="N245" s="8">
        <v>27269.453129000001</v>
      </c>
      <c r="O245" s="8">
        <v>99.81</v>
      </c>
      <c r="P245" s="8">
        <v>27.217641092000001</v>
      </c>
      <c r="Q245" s="37">
        <v>8.9961481166861076E-5</v>
      </c>
      <c r="R245" s="37">
        <v>7.8200148859345918E-6</v>
      </c>
      <c r="S245" s="59" t="s">
        <v>3720</v>
      </c>
    </row>
    <row r="246" spans="1:19" ht="15" x14ac:dyDescent="0.25">
      <c r="A246" s="59" t="s">
        <v>3721</v>
      </c>
      <c r="B246" s="39" t="s">
        <v>2634</v>
      </c>
      <c r="C246" s="3" t="s">
        <v>2231</v>
      </c>
      <c r="D246" s="3" t="s">
        <v>2635</v>
      </c>
      <c r="E246" s="74" t="s">
        <v>3721</v>
      </c>
      <c r="F246" s="3" t="s">
        <v>2384</v>
      </c>
      <c r="G246" s="3" t="s">
        <v>2636</v>
      </c>
      <c r="H246" s="3" t="s">
        <v>1806</v>
      </c>
      <c r="I246" s="8">
        <v>0.85000000000154075</v>
      </c>
      <c r="J246" s="3" t="s">
        <v>875</v>
      </c>
      <c r="K246" s="3" t="s">
        <v>73</v>
      </c>
      <c r="L246" s="37">
        <v>6.6500000000000004E-2</v>
      </c>
      <c r="M246" s="37">
        <v>5.3999999999965687E-2</v>
      </c>
      <c r="N246" s="8">
        <v>101140.32843199999</v>
      </c>
      <c r="O246" s="8">
        <v>101.19</v>
      </c>
      <c r="P246" s="8">
        <v>102.343898061</v>
      </c>
      <c r="Q246" s="37">
        <v>3.3827357142511479E-4</v>
      </c>
      <c r="R246" s="37">
        <v>2.9404855608770271E-5</v>
      </c>
      <c r="S246" s="59" t="s">
        <v>3720</v>
      </c>
    </row>
    <row r="247" spans="1:19" ht="15" x14ac:dyDescent="0.25">
      <c r="A247" s="59" t="s">
        <v>3721</v>
      </c>
      <c r="B247" s="39" t="s">
        <v>2634</v>
      </c>
      <c r="C247" s="3" t="s">
        <v>2231</v>
      </c>
      <c r="D247" s="3" t="s">
        <v>2637</v>
      </c>
      <c r="E247" s="74" t="s">
        <v>3721</v>
      </c>
      <c r="F247" s="3" t="s">
        <v>2384</v>
      </c>
      <c r="G247" s="3" t="s">
        <v>2638</v>
      </c>
      <c r="H247" s="3" t="s">
        <v>1806</v>
      </c>
      <c r="I247" s="8">
        <v>2.8099999999984506</v>
      </c>
      <c r="J247" s="3" t="s">
        <v>875</v>
      </c>
      <c r="K247" s="3" t="s">
        <v>73</v>
      </c>
      <c r="L247" s="37">
        <v>2.2800000000000001E-2</v>
      </c>
      <c r="M247" s="37">
        <v>2.9499999999981021E-2</v>
      </c>
      <c r="N247" s="8">
        <v>141979.75315999999</v>
      </c>
      <c r="O247" s="8">
        <v>110.85</v>
      </c>
      <c r="P247" s="8">
        <v>157.384556315</v>
      </c>
      <c r="Q247" s="37">
        <v>5.2019746130932117E-4</v>
      </c>
      <c r="R247" s="37">
        <v>4.5218818524330583E-5</v>
      </c>
      <c r="S247" s="59" t="s">
        <v>3720</v>
      </c>
    </row>
    <row r="248" spans="1:19" ht="15" x14ac:dyDescent="0.25">
      <c r="A248" s="59" t="s">
        <v>3721</v>
      </c>
      <c r="B248" s="39" t="s">
        <v>2639</v>
      </c>
      <c r="C248" s="3" t="s">
        <v>2282</v>
      </c>
      <c r="D248" s="3" t="s">
        <v>2640</v>
      </c>
      <c r="E248" s="74" t="s">
        <v>3721</v>
      </c>
      <c r="F248" s="3" t="s">
        <v>2384</v>
      </c>
      <c r="G248" s="3" t="s">
        <v>2641</v>
      </c>
      <c r="H248" s="3" t="s">
        <v>1806</v>
      </c>
      <c r="I248" s="8">
        <v>2.1199999999999291</v>
      </c>
      <c r="J248" s="3" t="s">
        <v>1124</v>
      </c>
      <c r="K248" s="3" t="s">
        <v>73</v>
      </c>
      <c r="L248" s="37">
        <v>2.9600000000000001E-2</v>
      </c>
      <c r="M248" s="37">
        <v>5.5000000000001215E-2</v>
      </c>
      <c r="N248" s="8">
        <v>2388085.3001870001</v>
      </c>
      <c r="O248" s="8">
        <v>95.66</v>
      </c>
      <c r="P248" s="8">
        <v>2284.4423980419997</v>
      </c>
      <c r="Q248" s="37">
        <v>7.5506845385157123E-3</v>
      </c>
      <c r="R248" s="37">
        <v>6.5635274924686162E-4</v>
      </c>
      <c r="S248" s="59" t="s">
        <v>3720</v>
      </c>
    </row>
    <row r="249" spans="1:19" ht="15" x14ac:dyDescent="0.25">
      <c r="A249" s="59" t="s">
        <v>3721</v>
      </c>
      <c r="B249" s="39" t="s">
        <v>2639</v>
      </c>
      <c r="C249" s="3" t="s">
        <v>2282</v>
      </c>
      <c r="D249" s="3" t="s">
        <v>2642</v>
      </c>
      <c r="E249" s="74" t="s">
        <v>3721</v>
      </c>
      <c r="F249" s="3" t="s">
        <v>2384</v>
      </c>
      <c r="G249" s="3" t="s">
        <v>2643</v>
      </c>
      <c r="H249" s="3" t="s">
        <v>1806</v>
      </c>
      <c r="I249" s="8">
        <v>2.129999999999634</v>
      </c>
      <c r="J249" s="3" t="s">
        <v>1124</v>
      </c>
      <c r="K249" s="3" t="s">
        <v>73</v>
      </c>
      <c r="L249" s="37">
        <v>2.5899999999999999E-2</v>
      </c>
      <c r="M249" s="37">
        <v>5.489999999999505E-2</v>
      </c>
      <c r="N249" s="8">
        <v>796028.43339599995</v>
      </c>
      <c r="O249" s="8">
        <v>94.83</v>
      </c>
      <c r="P249" s="8">
        <v>754.87376324100001</v>
      </c>
      <c r="Q249" s="37">
        <v>2.4950568495490676E-3</v>
      </c>
      <c r="R249" s="37">
        <v>2.1688595442906225E-4</v>
      </c>
      <c r="S249" s="59" t="s">
        <v>3720</v>
      </c>
    </row>
    <row r="250" spans="1:19" ht="15" x14ac:dyDescent="0.25">
      <c r="A250" s="59" t="s">
        <v>3721</v>
      </c>
      <c r="B250" s="39" t="s">
        <v>2644</v>
      </c>
      <c r="C250" s="3" t="s">
        <v>2282</v>
      </c>
      <c r="D250" s="3" t="s">
        <v>2645</v>
      </c>
      <c r="E250" s="74" t="s">
        <v>3721</v>
      </c>
      <c r="F250" s="3" t="s">
        <v>2384</v>
      </c>
      <c r="G250" s="3" t="s">
        <v>2646</v>
      </c>
      <c r="H250" s="3" t="s">
        <v>1806</v>
      </c>
      <c r="I250" s="8">
        <v>2.7900000000003042</v>
      </c>
      <c r="J250" s="3" t="s">
        <v>875</v>
      </c>
      <c r="K250" s="3" t="s">
        <v>73</v>
      </c>
      <c r="L250" s="37">
        <v>7.0000000000000007E-2</v>
      </c>
      <c r="M250" s="37">
        <v>6.659999999999798E-2</v>
      </c>
      <c r="N250" s="8">
        <v>1165401.854515</v>
      </c>
      <c r="O250" s="8">
        <v>101.36</v>
      </c>
      <c r="P250" s="8">
        <v>1181.2513197359999</v>
      </c>
      <c r="Q250" s="37">
        <v>3.9043471105581862E-3</v>
      </c>
      <c r="R250" s="37">
        <v>3.3939028268987364E-4</v>
      </c>
      <c r="S250" s="59" t="s">
        <v>3720</v>
      </c>
    </row>
    <row r="251" spans="1:19" ht="15" x14ac:dyDescent="0.25">
      <c r="A251" s="59" t="s">
        <v>3721</v>
      </c>
      <c r="B251" s="39" t="s">
        <v>2644</v>
      </c>
      <c r="C251" s="3" t="s">
        <v>2282</v>
      </c>
      <c r="D251" s="3" t="s">
        <v>2647</v>
      </c>
      <c r="E251" s="74" t="s">
        <v>3721</v>
      </c>
      <c r="F251" s="3" t="s">
        <v>2384</v>
      </c>
      <c r="G251" s="3" t="s">
        <v>243</v>
      </c>
      <c r="H251" s="3" t="s">
        <v>1806</v>
      </c>
      <c r="I251" s="8">
        <v>0</v>
      </c>
      <c r="J251" s="3" t="s">
        <v>875</v>
      </c>
      <c r="K251" s="3" t="s">
        <v>73</v>
      </c>
      <c r="L251" s="37">
        <v>0</v>
      </c>
      <c r="M251" s="37">
        <v>0</v>
      </c>
      <c r="N251" s="8">
        <v>1077.8569200001657</v>
      </c>
      <c r="O251" s="8">
        <v>100</v>
      </c>
      <c r="P251" s="8">
        <v>1.0778569200001584</v>
      </c>
      <c r="Q251" s="37">
        <v>3.5626013540778873E-6</v>
      </c>
      <c r="R251" s="37">
        <v>3.0968360302856364E-7</v>
      </c>
      <c r="S251" s="59" t="s">
        <v>3720</v>
      </c>
    </row>
    <row r="252" spans="1:19" ht="15" x14ac:dyDescent="0.25">
      <c r="A252" s="59" t="s">
        <v>3721</v>
      </c>
      <c r="B252" s="39" t="s">
        <v>2648</v>
      </c>
      <c r="C252" s="3" t="s">
        <v>2231</v>
      </c>
      <c r="D252" s="3" t="s">
        <v>2649</v>
      </c>
      <c r="E252" s="74" t="s">
        <v>3721</v>
      </c>
      <c r="F252" s="3" t="s">
        <v>2384</v>
      </c>
      <c r="G252" s="3" t="s">
        <v>2650</v>
      </c>
      <c r="H252" s="3" t="s">
        <v>1806</v>
      </c>
      <c r="I252" s="8">
        <v>0.24999999997032712</v>
      </c>
      <c r="J252" s="3" t="s">
        <v>2292</v>
      </c>
      <c r="K252" s="3" t="s">
        <v>73</v>
      </c>
      <c r="L252" s="37">
        <v>4.2999999999999997E-2</v>
      </c>
      <c r="M252" s="37">
        <v>3.3300000000382697E-2</v>
      </c>
      <c r="N252" s="8">
        <v>3342.3275659999999</v>
      </c>
      <c r="O252" s="8">
        <v>129.75</v>
      </c>
      <c r="P252" s="8">
        <v>4.3366698650000002</v>
      </c>
      <c r="Q252" s="37">
        <v>1.4333837494159705E-5</v>
      </c>
      <c r="R252" s="37">
        <v>1.245986850405337E-6</v>
      </c>
      <c r="S252" s="59" t="s">
        <v>3720</v>
      </c>
    </row>
    <row r="253" spans="1:19" ht="15" x14ac:dyDescent="0.25">
      <c r="A253" s="59" t="s">
        <v>3721</v>
      </c>
      <c r="B253" s="39" t="s">
        <v>2648</v>
      </c>
      <c r="C253" s="3" t="s">
        <v>2231</v>
      </c>
      <c r="D253" s="3" t="s">
        <v>2651</v>
      </c>
      <c r="E253" s="74" t="s">
        <v>3721</v>
      </c>
      <c r="F253" s="3" t="s">
        <v>2384</v>
      </c>
      <c r="G253" s="3" t="s">
        <v>2652</v>
      </c>
      <c r="H253" s="3" t="s">
        <v>1806</v>
      </c>
      <c r="I253" s="8">
        <v>2.3100000000034213</v>
      </c>
      <c r="J253" s="3" t="s">
        <v>2292</v>
      </c>
      <c r="K253" s="3" t="s">
        <v>73</v>
      </c>
      <c r="L253" s="37">
        <v>6.4000000000000001E-2</v>
      </c>
      <c r="M253" s="37">
        <v>5.5499999999880124E-2</v>
      </c>
      <c r="N253" s="8">
        <v>21550.225996000001</v>
      </c>
      <c r="O253" s="8">
        <v>101.4</v>
      </c>
      <c r="P253" s="8">
        <v>21.851928874000002</v>
      </c>
      <c r="Q253" s="37">
        <v>7.2226387335078422E-5</v>
      </c>
      <c r="R253" s="37">
        <v>6.2783695509634328E-6</v>
      </c>
      <c r="S253" s="59" t="s">
        <v>3720</v>
      </c>
    </row>
    <row r="254" spans="1:19" ht="15" x14ac:dyDescent="0.25">
      <c r="A254" s="59" t="s">
        <v>3721</v>
      </c>
      <c r="B254" s="39" t="s">
        <v>2648</v>
      </c>
      <c r="C254" s="3" t="s">
        <v>2231</v>
      </c>
      <c r="D254" s="3" t="s">
        <v>2653</v>
      </c>
      <c r="E254" s="74" t="s">
        <v>3721</v>
      </c>
      <c r="F254" s="3" t="s">
        <v>2384</v>
      </c>
      <c r="G254" s="3" t="s">
        <v>2654</v>
      </c>
      <c r="H254" s="3" t="s">
        <v>1806</v>
      </c>
      <c r="I254" s="8">
        <v>2.439999999979356</v>
      </c>
      <c r="J254" s="3" t="s">
        <v>2292</v>
      </c>
      <c r="K254" s="3" t="s">
        <v>73</v>
      </c>
      <c r="L254" s="37">
        <v>6.7500000000000004E-2</v>
      </c>
      <c r="M254" s="37">
        <v>5.5399999999999033E-2</v>
      </c>
      <c r="N254" s="8">
        <v>11470.281541</v>
      </c>
      <c r="O254" s="8">
        <v>102.36</v>
      </c>
      <c r="P254" s="8">
        <v>11.740980034</v>
      </c>
      <c r="Q254" s="37">
        <v>3.8807035137208833E-5</v>
      </c>
      <c r="R254" s="37">
        <v>3.3733503330061773E-6</v>
      </c>
      <c r="S254" s="59" t="s">
        <v>3720</v>
      </c>
    </row>
    <row r="255" spans="1:19" ht="15" x14ac:dyDescent="0.25">
      <c r="A255" s="59" t="s">
        <v>3721</v>
      </c>
      <c r="B255" s="39" t="s">
        <v>2648</v>
      </c>
      <c r="C255" s="3" t="s">
        <v>2231</v>
      </c>
      <c r="D255" s="3" t="s">
        <v>2655</v>
      </c>
      <c r="E255" s="74" t="s">
        <v>3721</v>
      </c>
      <c r="F255" s="3" t="s">
        <v>2384</v>
      </c>
      <c r="G255" s="3" t="s">
        <v>2656</v>
      </c>
      <c r="H255" s="3" t="s">
        <v>1806</v>
      </c>
      <c r="I255" s="8">
        <v>0.330000000137808</v>
      </c>
      <c r="J255" s="3" t="s">
        <v>2292</v>
      </c>
      <c r="K255" s="3" t="s">
        <v>73</v>
      </c>
      <c r="L255" s="37">
        <v>6.5500000000000003E-2</v>
      </c>
      <c r="M255" s="37">
        <v>4.9600000001745193E-2</v>
      </c>
      <c r="N255" s="8">
        <v>2157.426629</v>
      </c>
      <c r="O255" s="8">
        <v>100.71</v>
      </c>
      <c r="P255" s="8">
        <v>2.1727441110000001</v>
      </c>
      <c r="Q255" s="37">
        <v>7.1814922447333899E-6</v>
      </c>
      <c r="R255" s="37">
        <v>6.2426024481382416E-7</v>
      </c>
      <c r="S255" s="59" t="s">
        <v>3720</v>
      </c>
    </row>
    <row r="256" spans="1:19" ht="15" x14ac:dyDescent="0.25">
      <c r="A256" s="59" t="s">
        <v>3721</v>
      </c>
      <c r="B256" s="39" t="s">
        <v>2648</v>
      </c>
      <c r="C256" s="3" t="s">
        <v>2231</v>
      </c>
      <c r="D256" s="3" t="s">
        <v>2657</v>
      </c>
      <c r="E256" s="74" t="s">
        <v>3721</v>
      </c>
      <c r="F256" s="3" t="s">
        <v>2384</v>
      </c>
      <c r="G256" s="3" t="s">
        <v>2658</v>
      </c>
      <c r="H256" s="3" t="s">
        <v>1806</v>
      </c>
      <c r="I256" s="8">
        <v>0.45000000007077612</v>
      </c>
      <c r="J256" s="3" t="s">
        <v>2292</v>
      </c>
      <c r="K256" s="3" t="s">
        <v>73</v>
      </c>
      <c r="L256" s="37">
        <v>6.4500000000000002E-2</v>
      </c>
      <c r="M256" s="37">
        <v>5.2400000000862396E-2</v>
      </c>
      <c r="N256" s="8">
        <v>2780.688326</v>
      </c>
      <c r="O256" s="8">
        <v>100.72</v>
      </c>
      <c r="P256" s="8">
        <v>2.8007091930000003</v>
      </c>
      <c r="Q256" s="37">
        <v>9.2570824366546922E-6</v>
      </c>
      <c r="R256" s="37">
        <v>8.0468353250757378E-7</v>
      </c>
      <c r="S256" s="59" t="s">
        <v>3720</v>
      </c>
    </row>
    <row r="257" spans="1:19" ht="15" x14ac:dyDescent="0.25">
      <c r="A257" s="59" t="s">
        <v>3721</v>
      </c>
      <c r="B257" s="39" t="s">
        <v>2648</v>
      </c>
      <c r="C257" s="3" t="s">
        <v>2231</v>
      </c>
      <c r="D257" s="3" t="s">
        <v>2659</v>
      </c>
      <c r="E257" s="74" t="s">
        <v>3721</v>
      </c>
      <c r="F257" s="3" t="s">
        <v>2384</v>
      </c>
      <c r="G257" s="3" t="s">
        <v>2336</v>
      </c>
      <c r="H257" s="3" t="s">
        <v>1806</v>
      </c>
      <c r="I257" s="8">
        <v>0.49000000000395966</v>
      </c>
      <c r="J257" s="3" t="s">
        <v>2292</v>
      </c>
      <c r="K257" s="3" t="s">
        <v>73</v>
      </c>
      <c r="L257" s="37">
        <v>6.4500000000000002E-2</v>
      </c>
      <c r="M257" s="37">
        <v>5.3000000001504281E-2</v>
      </c>
      <c r="N257" s="8">
        <v>3012.4111739999998</v>
      </c>
      <c r="O257" s="8">
        <v>100.74</v>
      </c>
      <c r="P257" s="8">
        <v>3.0347028589999998</v>
      </c>
      <c r="Q257" s="37">
        <v>1.0030493207480493E-5</v>
      </c>
      <c r="R257" s="37">
        <v>8.7191323640253188E-7</v>
      </c>
      <c r="S257" s="59" t="s">
        <v>3720</v>
      </c>
    </row>
    <row r="258" spans="1:19" ht="15" x14ac:dyDescent="0.25">
      <c r="A258" s="59" t="s">
        <v>3721</v>
      </c>
      <c r="B258" s="39" t="s">
        <v>2648</v>
      </c>
      <c r="C258" s="3" t="s">
        <v>2231</v>
      </c>
      <c r="D258" s="3" t="s">
        <v>2660</v>
      </c>
      <c r="E258" s="74" t="s">
        <v>3721</v>
      </c>
      <c r="F258" s="3" t="s">
        <v>2384</v>
      </c>
      <c r="G258" s="3" t="s">
        <v>2661</v>
      </c>
      <c r="H258" s="3" t="s">
        <v>1806</v>
      </c>
      <c r="I258" s="8">
        <v>0.57000000005102336</v>
      </c>
      <c r="J258" s="3" t="s">
        <v>2292</v>
      </c>
      <c r="K258" s="3" t="s">
        <v>73</v>
      </c>
      <c r="L258" s="37">
        <v>6.4000000000000001E-2</v>
      </c>
      <c r="M258" s="37">
        <v>5.4099999999581393E-2</v>
      </c>
      <c r="N258" s="8">
        <v>6951.6640589999997</v>
      </c>
      <c r="O258" s="8">
        <v>100.73</v>
      </c>
      <c r="P258" s="8">
        <v>7.0024111629999997</v>
      </c>
      <c r="Q258" s="37">
        <v>2.3144815446478968E-5</v>
      </c>
      <c r="R258" s="37">
        <v>2.0118921895913193E-6</v>
      </c>
      <c r="S258" s="59" t="s">
        <v>3720</v>
      </c>
    </row>
    <row r="259" spans="1:19" ht="15" x14ac:dyDescent="0.25">
      <c r="A259" s="59" t="s">
        <v>3721</v>
      </c>
      <c r="B259" s="39" t="s">
        <v>2648</v>
      </c>
      <c r="C259" s="3" t="s">
        <v>2231</v>
      </c>
      <c r="D259" s="3" t="s">
        <v>2662</v>
      </c>
      <c r="E259" s="74" t="s">
        <v>3721</v>
      </c>
      <c r="F259" s="3" t="s">
        <v>2384</v>
      </c>
      <c r="G259" s="3" t="s">
        <v>2663</v>
      </c>
      <c r="H259" s="3" t="s">
        <v>1806</v>
      </c>
      <c r="I259" s="8">
        <v>1.3800000000088519</v>
      </c>
      <c r="J259" s="3" t="s">
        <v>2292</v>
      </c>
      <c r="K259" s="3" t="s">
        <v>73</v>
      </c>
      <c r="L259" s="37">
        <v>6.25E-2</v>
      </c>
      <c r="M259" s="37">
        <v>5.5799999999944394E-2</v>
      </c>
      <c r="N259" s="8">
        <v>41710.106241000001</v>
      </c>
      <c r="O259" s="8">
        <v>100.83</v>
      </c>
      <c r="P259" s="8">
        <v>42.056300062000005</v>
      </c>
      <c r="Q259" s="37">
        <v>1.3900716205297929E-4</v>
      </c>
      <c r="R259" s="37">
        <v>1.2083372376779518E-5</v>
      </c>
      <c r="S259" s="59" t="s">
        <v>3720</v>
      </c>
    </row>
    <row r="260" spans="1:19" ht="15" x14ac:dyDescent="0.25">
      <c r="A260" s="59" t="s">
        <v>3721</v>
      </c>
      <c r="B260" s="39" t="s">
        <v>2648</v>
      </c>
      <c r="C260" s="3" t="s">
        <v>2231</v>
      </c>
      <c r="D260" s="3" t="s">
        <v>2664</v>
      </c>
      <c r="E260" s="74" t="s">
        <v>3721</v>
      </c>
      <c r="F260" s="3" t="s">
        <v>2384</v>
      </c>
      <c r="G260" s="3" t="s">
        <v>2665</v>
      </c>
      <c r="H260" s="3" t="s">
        <v>1806</v>
      </c>
      <c r="I260" s="8">
        <v>2.1400000000016974</v>
      </c>
      <c r="J260" s="3" t="s">
        <v>2292</v>
      </c>
      <c r="K260" s="3" t="s">
        <v>73</v>
      </c>
      <c r="L260" s="37">
        <v>6.2E-2</v>
      </c>
      <c r="M260" s="37">
        <v>5.5500000000047039E-2</v>
      </c>
      <c r="N260" s="8">
        <v>92457.407298999999</v>
      </c>
      <c r="O260" s="8">
        <v>100.89</v>
      </c>
      <c r="P260" s="8">
        <v>93.280278045000003</v>
      </c>
      <c r="Q260" s="37">
        <v>3.0831591717370979E-4</v>
      </c>
      <c r="R260" s="37">
        <v>2.6800748838238726E-5</v>
      </c>
      <c r="S260" s="59" t="s">
        <v>3720</v>
      </c>
    </row>
    <row r="261" spans="1:19" ht="15" x14ac:dyDescent="0.25">
      <c r="A261" s="59" t="s">
        <v>3721</v>
      </c>
      <c r="B261" s="39" t="s">
        <v>2648</v>
      </c>
      <c r="C261" s="3" t="s">
        <v>2231</v>
      </c>
      <c r="D261" s="3" t="s">
        <v>2666</v>
      </c>
      <c r="E261" s="74" t="s">
        <v>3721</v>
      </c>
      <c r="F261" s="3" t="s">
        <v>2384</v>
      </c>
      <c r="G261" s="3" t="s">
        <v>2667</v>
      </c>
      <c r="H261" s="3" t="s">
        <v>1806</v>
      </c>
      <c r="I261" s="8">
        <v>2.5599999999930789</v>
      </c>
      <c r="J261" s="3" t="s">
        <v>2292</v>
      </c>
      <c r="K261" s="3" t="s">
        <v>73</v>
      </c>
      <c r="L261" s="37">
        <v>6.0999999999999999E-2</v>
      </c>
      <c r="M261" s="37">
        <v>5.5300000000009002E-2</v>
      </c>
      <c r="N261" s="8">
        <v>57028.897753999998</v>
      </c>
      <c r="O261" s="8">
        <v>100.69</v>
      </c>
      <c r="P261" s="8">
        <v>57.422396925000001</v>
      </c>
      <c r="Q261" s="37">
        <v>1.897961642621108E-4</v>
      </c>
      <c r="R261" s="37">
        <v>1.6498270266027237E-5</v>
      </c>
      <c r="S261" s="59" t="s">
        <v>3720</v>
      </c>
    </row>
    <row r="262" spans="1:19" ht="15" x14ac:dyDescent="0.25">
      <c r="A262" s="59" t="s">
        <v>3721</v>
      </c>
      <c r="B262" s="39" t="s">
        <v>2648</v>
      </c>
      <c r="C262" s="3" t="s">
        <v>2231</v>
      </c>
      <c r="D262" s="3" t="s">
        <v>2668</v>
      </c>
      <c r="E262" s="74" t="s">
        <v>3721</v>
      </c>
      <c r="F262" s="3" t="s">
        <v>2384</v>
      </c>
      <c r="G262" s="3" t="s">
        <v>2669</v>
      </c>
      <c r="H262" s="3" t="s">
        <v>1806</v>
      </c>
      <c r="I262" s="8">
        <v>1.6399999999927457</v>
      </c>
      <c r="J262" s="3" t="s">
        <v>2292</v>
      </c>
      <c r="K262" s="3" t="s">
        <v>73</v>
      </c>
      <c r="L262" s="37">
        <v>6.2E-2</v>
      </c>
      <c r="M262" s="37">
        <v>5.5700000000072795E-2</v>
      </c>
      <c r="N262" s="8">
        <v>18764.492882999999</v>
      </c>
      <c r="O262" s="8">
        <v>100.79</v>
      </c>
      <c r="P262" s="8">
        <v>18.912732101000003</v>
      </c>
      <c r="Q262" s="37">
        <v>6.2511566927013864E-5</v>
      </c>
      <c r="R262" s="37">
        <v>5.4338965696400557E-6</v>
      </c>
      <c r="S262" s="59" t="s">
        <v>3720</v>
      </c>
    </row>
    <row r="263" spans="1:19" ht="15" x14ac:dyDescent="0.25">
      <c r="A263" s="59" t="s">
        <v>3721</v>
      </c>
      <c r="B263" s="39" t="s">
        <v>2670</v>
      </c>
      <c r="C263" s="3" t="s">
        <v>2282</v>
      </c>
      <c r="D263" s="3" t="s">
        <v>2671</v>
      </c>
      <c r="E263" s="74" t="s">
        <v>3721</v>
      </c>
      <c r="F263" s="3" t="s">
        <v>2384</v>
      </c>
      <c r="G263" s="3" t="s">
        <v>2672</v>
      </c>
      <c r="H263" s="3" t="s">
        <v>1806</v>
      </c>
      <c r="I263" s="8">
        <v>2.7100000000000541</v>
      </c>
      <c r="J263" s="3" t="s">
        <v>2673</v>
      </c>
      <c r="K263" s="3" t="s">
        <v>73</v>
      </c>
      <c r="L263" s="37">
        <v>3.968E-2</v>
      </c>
      <c r="M263" s="37">
        <v>5.9200000000000919E-2</v>
      </c>
      <c r="N263" s="8">
        <v>5523682.6663300004</v>
      </c>
      <c r="O263" s="8">
        <v>95.24</v>
      </c>
      <c r="P263" s="8">
        <v>5260.7553711440005</v>
      </c>
      <c r="Q263" s="37">
        <v>1.7388183775549151E-2</v>
      </c>
      <c r="R263" s="37">
        <v>1.5114897420591808E-3</v>
      </c>
      <c r="S263" s="59" t="s">
        <v>3720</v>
      </c>
    </row>
    <row r="264" spans="1:19" ht="15" x14ac:dyDescent="0.25">
      <c r="A264" s="59" t="s">
        <v>3721</v>
      </c>
      <c r="B264" s="39" t="s">
        <v>2670</v>
      </c>
      <c r="C264" s="3" t="s">
        <v>2282</v>
      </c>
      <c r="D264" s="3" t="s">
        <v>2674</v>
      </c>
      <c r="E264" s="74" t="s">
        <v>3721</v>
      </c>
      <c r="F264" s="3" t="s">
        <v>2384</v>
      </c>
      <c r="G264" s="3" t="s">
        <v>2672</v>
      </c>
      <c r="H264" s="3" t="s">
        <v>1806</v>
      </c>
      <c r="I264" s="8">
        <v>0</v>
      </c>
      <c r="J264" s="3" t="s">
        <v>2673</v>
      </c>
      <c r="K264" s="3" t="s">
        <v>73</v>
      </c>
      <c r="L264" s="37">
        <v>0</v>
      </c>
      <c r="M264" s="37">
        <v>0</v>
      </c>
      <c r="N264" s="8">
        <v>87.581328999251127</v>
      </c>
      <c r="O264" s="8">
        <v>100</v>
      </c>
      <c r="P264" s="8">
        <v>8.7581328999476682E-2</v>
      </c>
      <c r="Q264" s="37">
        <v>2.8947938775160502E-7</v>
      </c>
      <c r="R264" s="37">
        <v>2.5163359829414073E-8</v>
      </c>
      <c r="S264" s="59" t="s">
        <v>3720</v>
      </c>
    </row>
    <row r="265" spans="1:19" ht="15" x14ac:dyDescent="0.25">
      <c r="A265" s="59" t="s">
        <v>3721</v>
      </c>
      <c r="B265" s="39" t="s">
        <v>2670</v>
      </c>
      <c r="C265" s="3" t="s">
        <v>2282</v>
      </c>
      <c r="D265" s="3" t="s">
        <v>2675</v>
      </c>
      <c r="E265" s="74" t="s">
        <v>3721</v>
      </c>
      <c r="F265" s="3" t="s">
        <v>2384</v>
      </c>
      <c r="G265" s="3" t="s">
        <v>2672</v>
      </c>
      <c r="H265" s="3" t="s">
        <v>1806</v>
      </c>
      <c r="I265" s="8">
        <v>0</v>
      </c>
      <c r="J265" s="3" t="s">
        <v>2673</v>
      </c>
      <c r="K265" s="3" t="s">
        <v>73</v>
      </c>
      <c r="L265" s="37">
        <v>0</v>
      </c>
      <c r="M265" s="37">
        <v>0</v>
      </c>
      <c r="N265" s="8">
        <v>1793.2314719999995</v>
      </c>
      <c r="O265" s="8">
        <v>100</v>
      </c>
      <c r="P265" s="8">
        <v>1.7932314720000022</v>
      </c>
      <c r="Q265" s="37">
        <v>5.9271028944373723E-6</v>
      </c>
      <c r="R265" s="37">
        <v>5.1522087302004225E-7</v>
      </c>
      <c r="S265" s="59" t="s">
        <v>3720</v>
      </c>
    </row>
    <row r="266" spans="1:19" ht="15" x14ac:dyDescent="0.25">
      <c r="A266" s="59" t="s">
        <v>3721</v>
      </c>
      <c r="B266" s="39" t="s">
        <v>2676</v>
      </c>
      <c r="C266" s="3" t="s">
        <v>2231</v>
      </c>
      <c r="D266" s="3" t="s">
        <v>2677</v>
      </c>
      <c r="E266" s="74" t="s">
        <v>3721</v>
      </c>
      <c r="F266" s="3" t="s">
        <v>2384</v>
      </c>
      <c r="G266" s="3" t="s">
        <v>2678</v>
      </c>
      <c r="H266" s="3" t="s">
        <v>1806</v>
      </c>
      <c r="I266" s="8">
        <v>0</v>
      </c>
      <c r="J266" s="3" t="s">
        <v>2284</v>
      </c>
      <c r="K266" s="3" t="s">
        <v>73</v>
      </c>
      <c r="L266" s="37">
        <v>0</v>
      </c>
      <c r="M266" s="37">
        <v>0</v>
      </c>
      <c r="N266" s="8">
        <v>580.37176399957389</v>
      </c>
      <c r="O266" s="8">
        <v>100</v>
      </c>
      <c r="P266" s="8">
        <v>0.58037176399921009</v>
      </c>
      <c r="Q266" s="37">
        <v>1.9182817254555957E-6</v>
      </c>
      <c r="R266" s="37">
        <v>1.6674905141518427E-7</v>
      </c>
      <c r="S266" s="59" t="s">
        <v>3720</v>
      </c>
    </row>
    <row r="267" spans="1:19" ht="15" x14ac:dyDescent="0.25">
      <c r="A267" s="59" t="s">
        <v>3721</v>
      </c>
      <c r="B267" s="39" t="s">
        <v>2676</v>
      </c>
      <c r="C267" s="3" t="s">
        <v>2231</v>
      </c>
      <c r="D267" s="3" t="s">
        <v>2679</v>
      </c>
      <c r="E267" s="74" t="s">
        <v>3721</v>
      </c>
      <c r="F267" s="3" t="s">
        <v>2384</v>
      </c>
      <c r="G267" s="3" t="s">
        <v>2680</v>
      </c>
      <c r="H267" s="3" t="s">
        <v>1806</v>
      </c>
      <c r="I267" s="8">
        <v>0</v>
      </c>
      <c r="J267" s="3" t="s">
        <v>2284</v>
      </c>
      <c r="K267" s="3" t="s">
        <v>73</v>
      </c>
      <c r="L267" s="37">
        <v>0</v>
      </c>
      <c r="M267" s="37">
        <v>0</v>
      </c>
      <c r="N267" s="8">
        <v>135.27256100066006</v>
      </c>
      <c r="O267" s="8">
        <v>100</v>
      </c>
      <c r="P267" s="8">
        <v>0.13527256100041996</v>
      </c>
      <c r="Q267" s="37">
        <v>4.4711148580797612E-7</v>
      </c>
      <c r="R267" s="37">
        <v>3.8865728190996862E-8</v>
      </c>
      <c r="S267" s="59" t="s">
        <v>3720</v>
      </c>
    </row>
    <row r="268" spans="1:19" ht="15" x14ac:dyDescent="0.25">
      <c r="A268" s="59" t="s">
        <v>3721</v>
      </c>
      <c r="B268" s="39" t="s">
        <v>2676</v>
      </c>
      <c r="C268" s="3" t="s">
        <v>2231</v>
      </c>
      <c r="D268" s="3" t="s">
        <v>2681</v>
      </c>
      <c r="E268" s="74" t="s">
        <v>3721</v>
      </c>
      <c r="F268" s="3" t="s">
        <v>2384</v>
      </c>
      <c r="G268" s="3" t="s">
        <v>2678</v>
      </c>
      <c r="H268" s="3" t="s">
        <v>1806</v>
      </c>
      <c r="I268" s="8">
        <v>3.960000000000095</v>
      </c>
      <c r="J268" s="3" t="s">
        <v>2284</v>
      </c>
      <c r="K268" s="3" t="s">
        <v>73</v>
      </c>
      <c r="L268" s="37">
        <v>6.9000000000000006E-2</v>
      </c>
      <c r="M268" s="37">
        <v>6.5000000000000349E-2</v>
      </c>
      <c r="N268" s="8">
        <v>2797186.940215</v>
      </c>
      <c r="O268" s="8">
        <v>100.36</v>
      </c>
      <c r="P268" s="8">
        <v>2807.2568130029999</v>
      </c>
      <c r="Q268" s="37">
        <v>9.2787240473878405E-3</v>
      </c>
      <c r="R268" s="37">
        <v>8.0656475673702955E-4</v>
      </c>
      <c r="S268" s="59" t="s">
        <v>3720</v>
      </c>
    </row>
    <row r="269" spans="1:19" ht="15" x14ac:dyDescent="0.25">
      <c r="A269" s="59" t="s">
        <v>3721</v>
      </c>
      <c r="B269" s="39" t="s">
        <v>2682</v>
      </c>
      <c r="C269" s="3" t="s">
        <v>2231</v>
      </c>
      <c r="D269" s="3" t="s">
        <v>2683</v>
      </c>
      <c r="E269" s="74" t="s">
        <v>3721</v>
      </c>
      <c r="F269" s="3" t="s">
        <v>2384</v>
      </c>
      <c r="G269" s="3" t="s">
        <v>2684</v>
      </c>
      <c r="H269" s="3" t="s">
        <v>1806</v>
      </c>
      <c r="I269" s="8">
        <v>0.60999999999578658</v>
      </c>
      <c r="J269" s="3" t="s">
        <v>875</v>
      </c>
      <c r="K269" s="3" t="s">
        <v>73</v>
      </c>
      <c r="L269" s="37">
        <v>6.5500000000000003E-2</v>
      </c>
      <c r="M269" s="37">
        <v>5.429999999973284E-2</v>
      </c>
      <c r="N269" s="8">
        <v>12049.585483999999</v>
      </c>
      <c r="O269" s="8">
        <v>100.86</v>
      </c>
      <c r="P269" s="8">
        <v>12.153211869000001</v>
      </c>
      <c r="Q269" s="37">
        <v>4.0169570058416E-5</v>
      </c>
      <c r="R269" s="37">
        <v>3.4917903945552168E-6</v>
      </c>
      <c r="S269" s="59" t="s">
        <v>3720</v>
      </c>
    </row>
    <row r="270" spans="1:19" ht="15" x14ac:dyDescent="0.25">
      <c r="A270" s="59" t="s">
        <v>3721</v>
      </c>
      <c r="B270" s="39" t="s">
        <v>2685</v>
      </c>
      <c r="C270" s="3" t="s">
        <v>2231</v>
      </c>
      <c r="D270" s="3" t="s">
        <v>2686</v>
      </c>
      <c r="E270" s="74" t="s">
        <v>3721</v>
      </c>
      <c r="F270" s="3" t="s">
        <v>2384</v>
      </c>
      <c r="G270" s="3" t="s">
        <v>2596</v>
      </c>
      <c r="H270" s="3" t="s">
        <v>1806</v>
      </c>
      <c r="I270" s="8">
        <v>0</v>
      </c>
      <c r="J270" s="3" t="s">
        <v>2284</v>
      </c>
      <c r="K270" s="3" t="s">
        <v>73</v>
      </c>
      <c r="L270" s="37">
        <v>0</v>
      </c>
      <c r="M270" s="37">
        <v>0</v>
      </c>
      <c r="N270" s="8">
        <v>1145.6877300000051</v>
      </c>
      <c r="O270" s="8">
        <v>100</v>
      </c>
      <c r="P270" s="8">
        <v>1.1456877299999633</v>
      </c>
      <c r="Q270" s="37">
        <v>3.7868000682759359E-6</v>
      </c>
      <c r="R270" s="37">
        <v>3.291723582123986E-7</v>
      </c>
      <c r="S270" s="59" t="s">
        <v>3720</v>
      </c>
    </row>
    <row r="271" spans="1:19" ht="15" x14ac:dyDescent="0.25">
      <c r="A271" s="59" t="s">
        <v>3721</v>
      </c>
      <c r="B271" s="39" t="s">
        <v>2685</v>
      </c>
      <c r="C271" s="3" t="s">
        <v>2231</v>
      </c>
      <c r="D271" s="3" t="s">
        <v>2687</v>
      </c>
      <c r="E271" s="74" t="s">
        <v>3721</v>
      </c>
      <c r="F271" s="3" t="s">
        <v>2384</v>
      </c>
      <c r="G271" s="3" t="s">
        <v>2596</v>
      </c>
      <c r="H271" s="3" t="s">
        <v>1806</v>
      </c>
      <c r="I271" s="8">
        <v>3.110000000000078</v>
      </c>
      <c r="J271" s="3" t="s">
        <v>2284</v>
      </c>
      <c r="K271" s="3" t="s">
        <v>73</v>
      </c>
      <c r="L271" s="37">
        <v>6.4000000000000001E-2</v>
      </c>
      <c r="M271" s="37">
        <v>6.1500000000000513E-2</v>
      </c>
      <c r="N271" s="8">
        <v>6385464.078427</v>
      </c>
      <c r="O271" s="8">
        <v>99.92</v>
      </c>
      <c r="P271" s="8">
        <v>6380.3557069619992</v>
      </c>
      <c r="Q271" s="37">
        <v>2.1088758126744735E-2</v>
      </c>
      <c r="R271" s="37">
        <v>1.8331668213769595E-3</v>
      </c>
      <c r="S271" s="59" t="s">
        <v>3720</v>
      </c>
    </row>
    <row r="272" spans="1:19" ht="15" x14ac:dyDescent="0.25">
      <c r="A272" s="59" t="s">
        <v>3721</v>
      </c>
      <c r="B272" s="39" t="s">
        <v>2685</v>
      </c>
      <c r="C272" s="3" t="s">
        <v>2231</v>
      </c>
      <c r="D272" s="3" t="s">
        <v>2688</v>
      </c>
      <c r="E272" s="74" t="s">
        <v>3721</v>
      </c>
      <c r="F272" s="3" t="s">
        <v>2384</v>
      </c>
      <c r="G272" s="3" t="s">
        <v>2689</v>
      </c>
      <c r="H272" s="3" t="s">
        <v>1806</v>
      </c>
      <c r="I272" s="8">
        <v>3.1099999999999368</v>
      </c>
      <c r="J272" s="3" t="s">
        <v>2284</v>
      </c>
      <c r="K272" s="3" t="s">
        <v>73</v>
      </c>
      <c r="L272" s="37">
        <v>6.4000000000000001E-2</v>
      </c>
      <c r="M272" s="37">
        <v>6.0799999999998557E-2</v>
      </c>
      <c r="N272" s="8">
        <v>3004924.2737469999</v>
      </c>
      <c r="O272" s="8">
        <v>100.12</v>
      </c>
      <c r="P272" s="8">
        <v>3008.5301827779999</v>
      </c>
      <c r="Q272" s="37">
        <v>9.943985610768747E-3</v>
      </c>
      <c r="R272" s="37">
        <v>8.6439345476646112E-4</v>
      </c>
      <c r="S272" s="59" t="s">
        <v>3720</v>
      </c>
    </row>
    <row r="273" spans="1:19" ht="15" x14ac:dyDescent="0.25">
      <c r="A273" s="59" t="s">
        <v>3721</v>
      </c>
      <c r="B273" s="39" t="s">
        <v>2685</v>
      </c>
      <c r="C273" s="3" t="s">
        <v>2231</v>
      </c>
      <c r="D273" s="3" t="s">
        <v>2690</v>
      </c>
      <c r="E273" s="74" t="s">
        <v>3721</v>
      </c>
      <c r="F273" s="3" t="s">
        <v>2384</v>
      </c>
      <c r="G273" s="3" t="s">
        <v>2691</v>
      </c>
      <c r="H273" s="3" t="s">
        <v>1806</v>
      </c>
      <c r="I273" s="8">
        <v>5.5899999999997938</v>
      </c>
      <c r="J273" s="3" t="s">
        <v>2284</v>
      </c>
      <c r="K273" s="3" t="s">
        <v>73</v>
      </c>
      <c r="L273" s="37">
        <v>6.4000000000000001E-2</v>
      </c>
      <c r="M273" s="37">
        <v>5.7999999999996256E-2</v>
      </c>
      <c r="N273" s="8">
        <v>409915.575961</v>
      </c>
      <c r="O273" s="8">
        <v>101.01</v>
      </c>
      <c r="P273" s="8">
        <v>414.05572321000005</v>
      </c>
      <c r="Q273" s="37">
        <v>1.3685633527049472E-3</v>
      </c>
      <c r="R273" s="37">
        <v>1.1896409053833567E-4</v>
      </c>
      <c r="S273" s="59" t="s">
        <v>3720</v>
      </c>
    </row>
    <row r="274" spans="1:19" ht="15" x14ac:dyDescent="0.25">
      <c r="A274" s="59" t="s">
        <v>3721</v>
      </c>
      <c r="B274" s="39" t="s">
        <v>2692</v>
      </c>
      <c r="C274" s="3" t="s">
        <v>2231</v>
      </c>
      <c r="D274" s="3" t="s">
        <v>2693</v>
      </c>
      <c r="E274" s="74" t="s">
        <v>3721</v>
      </c>
      <c r="F274" s="3" t="s">
        <v>2384</v>
      </c>
      <c r="G274" s="3" t="s">
        <v>2694</v>
      </c>
      <c r="H274" s="3" t="s">
        <v>1806</v>
      </c>
      <c r="I274" s="8">
        <v>2.9500000000022175</v>
      </c>
      <c r="J274" s="3" t="s">
        <v>875</v>
      </c>
      <c r="K274" s="3" t="s">
        <v>73</v>
      </c>
      <c r="L274" s="37">
        <v>2.2800000000000001E-2</v>
      </c>
      <c r="M274" s="37">
        <v>3.3499999999984563E-2</v>
      </c>
      <c r="N274" s="8">
        <v>187334.39848800001</v>
      </c>
      <c r="O274" s="8">
        <v>109.14</v>
      </c>
      <c r="P274" s="8">
        <v>204.456762494</v>
      </c>
      <c r="Q274" s="37">
        <v>6.7578351578556303E-4</v>
      </c>
      <c r="R274" s="37">
        <v>5.8743331974607448E-5</v>
      </c>
      <c r="S274" s="59" t="s">
        <v>3720</v>
      </c>
    </row>
    <row r="275" spans="1:19" ht="15" x14ac:dyDescent="0.25">
      <c r="A275" s="59" t="s">
        <v>3721</v>
      </c>
      <c r="B275" s="39" t="s">
        <v>2692</v>
      </c>
      <c r="C275" s="3" t="s">
        <v>2231</v>
      </c>
      <c r="D275" s="3" t="s">
        <v>2695</v>
      </c>
      <c r="E275" s="74" t="s">
        <v>3721</v>
      </c>
      <c r="F275" s="3" t="s">
        <v>2384</v>
      </c>
      <c r="G275" s="3" t="s">
        <v>2696</v>
      </c>
      <c r="H275" s="3" t="s">
        <v>1806</v>
      </c>
      <c r="I275" s="8">
        <v>3.499999999999218</v>
      </c>
      <c r="J275" s="3" t="s">
        <v>875</v>
      </c>
      <c r="K275" s="3" t="s">
        <v>73</v>
      </c>
      <c r="L275" s="37">
        <v>2.2800000000000001E-2</v>
      </c>
      <c r="M275" s="37">
        <v>3.2900000000000922E-2</v>
      </c>
      <c r="N275" s="8">
        <v>403754.86465800001</v>
      </c>
      <c r="O275" s="8">
        <v>107.8</v>
      </c>
      <c r="P275" s="8">
        <v>435.24774394499997</v>
      </c>
      <c r="Q275" s="37">
        <v>1.4386085696212578E-3</v>
      </c>
      <c r="R275" s="37">
        <v>1.2505285910760906E-4</v>
      </c>
      <c r="S275" s="59" t="s">
        <v>3720</v>
      </c>
    </row>
    <row r="276" spans="1:19" ht="15" x14ac:dyDescent="0.25">
      <c r="A276" s="59" t="s">
        <v>3721</v>
      </c>
      <c r="B276" s="39" t="s">
        <v>2692</v>
      </c>
      <c r="C276" s="3" t="s">
        <v>2282</v>
      </c>
      <c r="D276" s="3" t="s">
        <v>2697</v>
      </c>
      <c r="E276" s="74" t="s">
        <v>3721</v>
      </c>
      <c r="F276" s="3" t="s">
        <v>2384</v>
      </c>
      <c r="G276" s="3" t="s">
        <v>2698</v>
      </c>
      <c r="H276" s="3" t="s">
        <v>1806</v>
      </c>
      <c r="I276" s="8">
        <v>0</v>
      </c>
      <c r="J276" s="3" t="s">
        <v>875</v>
      </c>
      <c r="K276" s="3" t="s">
        <v>73</v>
      </c>
      <c r="L276" s="37">
        <v>0</v>
      </c>
      <c r="M276" s="37">
        <v>0</v>
      </c>
      <c r="N276" s="8">
        <v>49.808714000042528</v>
      </c>
      <c r="O276" s="8">
        <v>100</v>
      </c>
      <c r="P276" s="8">
        <v>4.9808713999937027E-2</v>
      </c>
      <c r="Q276" s="37">
        <v>1.6463093444817126E-7</v>
      </c>
      <c r="R276" s="37">
        <v>1.43107510166725E-8</v>
      </c>
      <c r="S276" s="59" t="s">
        <v>3720</v>
      </c>
    </row>
    <row r="277" spans="1:19" ht="15" x14ac:dyDescent="0.25">
      <c r="A277" s="59" t="s">
        <v>3721</v>
      </c>
      <c r="B277" s="39" t="s">
        <v>2692</v>
      </c>
      <c r="C277" s="3" t="s">
        <v>2231</v>
      </c>
      <c r="D277" s="3" t="s">
        <v>2699</v>
      </c>
      <c r="E277" s="74" t="s">
        <v>3721</v>
      </c>
      <c r="F277" s="3" t="s">
        <v>2384</v>
      </c>
      <c r="G277" s="3" t="s">
        <v>2700</v>
      </c>
      <c r="H277" s="3" t="s">
        <v>1806</v>
      </c>
      <c r="I277" s="8">
        <v>7.7799999999996636</v>
      </c>
      <c r="J277" s="3" t="s">
        <v>875</v>
      </c>
      <c r="K277" s="3" t="s">
        <v>73</v>
      </c>
      <c r="L277" s="37">
        <v>2.564E-2</v>
      </c>
      <c r="M277" s="37">
        <v>3.1100000000004013E-2</v>
      </c>
      <c r="N277" s="8">
        <v>852618.99246600003</v>
      </c>
      <c r="O277" s="8">
        <v>101.49</v>
      </c>
      <c r="P277" s="8">
        <v>865.32301533199995</v>
      </c>
      <c r="Q277" s="37">
        <v>2.8601207534447986E-3</v>
      </c>
      <c r="R277" s="37">
        <v>2.4861959337934701E-4</v>
      </c>
      <c r="S277" s="59" t="s">
        <v>3720</v>
      </c>
    </row>
    <row r="278" spans="1:19" ht="15" x14ac:dyDescent="0.25">
      <c r="A278" s="59" t="s">
        <v>3721</v>
      </c>
      <c r="B278" s="39" t="s">
        <v>2701</v>
      </c>
      <c r="C278" s="3" t="s">
        <v>2231</v>
      </c>
      <c r="D278" s="3" t="s">
        <v>2702</v>
      </c>
      <c r="E278" s="74" t="s">
        <v>3721</v>
      </c>
      <c r="F278" s="3" t="s">
        <v>2384</v>
      </c>
      <c r="G278" s="3" t="s">
        <v>2703</v>
      </c>
      <c r="H278" s="3" t="s">
        <v>1806</v>
      </c>
      <c r="I278" s="8">
        <v>0.36999999998293831</v>
      </c>
      <c r="J278" s="3" t="s">
        <v>2292</v>
      </c>
      <c r="K278" s="3" t="s">
        <v>73</v>
      </c>
      <c r="L278" s="37">
        <v>6.0499999999999998E-2</v>
      </c>
      <c r="M278" s="37">
        <v>5.0700000000055395E-2</v>
      </c>
      <c r="N278" s="8">
        <v>26068.841456999999</v>
      </c>
      <c r="O278" s="8">
        <v>100.5</v>
      </c>
      <c r="P278" s="8">
        <v>26.199185630999999</v>
      </c>
      <c r="Q278" s="37">
        <v>8.6595217299087151E-5</v>
      </c>
      <c r="R278" s="37">
        <v>7.5273981658169058E-6</v>
      </c>
      <c r="S278" s="59" t="s">
        <v>3720</v>
      </c>
    </row>
    <row r="279" spans="1:19" ht="15" x14ac:dyDescent="0.25">
      <c r="A279" s="59" t="s">
        <v>3721</v>
      </c>
      <c r="B279" s="39" t="s">
        <v>2701</v>
      </c>
      <c r="C279" s="3" t="s">
        <v>2231</v>
      </c>
      <c r="D279" s="3" t="s">
        <v>2704</v>
      </c>
      <c r="E279" s="74" t="s">
        <v>3721</v>
      </c>
      <c r="F279" s="3" t="s">
        <v>2384</v>
      </c>
      <c r="G279" s="3" t="s">
        <v>2705</v>
      </c>
      <c r="H279" s="3" t="s">
        <v>1806</v>
      </c>
      <c r="I279" s="8">
        <v>2.7000000000080946</v>
      </c>
      <c r="J279" s="3" t="s">
        <v>2292</v>
      </c>
      <c r="K279" s="3" t="s">
        <v>73</v>
      </c>
      <c r="L279" s="37">
        <v>2.3199999999999998E-2</v>
      </c>
      <c r="M279" s="37">
        <v>2.7599999999937831E-2</v>
      </c>
      <c r="N279" s="8">
        <v>41639.459341000002</v>
      </c>
      <c r="O279" s="8">
        <v>110.48</v>
      </c>
      <c r="P279" s="8">
        <v>46.003274560999998</v>
      </c>
      <c r="Q279" s="37">
        <v>1.5205295359889818E-4</v>
      </c>
      <c r="R279" s="37">
        <v>1.3217394213288205E-5</v>
      </c>
      <c r="S279" s="59" t="s">
        <v>3720</v>
      </c>
    </row>
    <row r="280" spans="1:19" ht="15" x14ac:dyDescent="0.25">
      <c r="A280" s="59" t="s">
        <v>3721</v>
      </c>
      <c r="B280" s="39" t="s">
        <v>2701</v>
      </c>
      <c r="C280" s="3" t="s">
        <v>2231</v>
      </c>
      <c r="D280" s="3" t="s">
        <v>2706</v>
      </c>
      <c r="E280" s="74" t="s">
        <v>3721</v>
      </c>
      <c r="F280" s="3" t="s">
        <v>2384</v>
      </c>
      <c r="G280" s="3" t="s">
        <v>2707</v>
      </c>
      <c r="H280" s="3" t="s">
        <v>1806</v>
      </c>
      <c r="I280" s="8">
        <v>2.7800000000315435</v>
      </c>
      <c r="J280" s="3" t="s">
        <v>2292</v>
      </c>
      <c r="K280" s="3" t="s">
        <v>73</v>
      </c>
      <c r="L280" s="37">
        <v>2.3E-2</v>
      </c>
      <c r="M280" s="37">
        <v>2.7599999999787163E-2</v>
      </c>
      <c r="N280" s="8">
        <v>13183.513862</v>
      </c>
      <c r="O280" s="8">
        <v>109.97</v>
      </c>
      <c r="P280" s="8">
        <v>14.497910112</v>
      </c>
      <c r="Q280" s="37">
        <v>4.7919416054129984E-5</v>
      </c>
      <c r="R280" s="37">
        <v>4.1654555039343682E-6</v>
      </c>
      <c r="S280" s="59" t="s">
        <v>3720</v>
      </c>
    </row>
    <row r="281" spans="1:19" ht="15" x14ac:dyDescent="0.25">
      <c r="A281" s="59" t="s">
        <v>3721</v>
      </c>
      <c r="B281" s="39" t="s">
        <v>2708</v>
      </c>
      <c r="C281" s="3" t="s">
        <v>2282</v>
      </c>
      <c r="D281" s="3" t="s">
        <v>2709</v>
      </c>
      <c r="E281" s="74" t="s">
        <v>3721</v>
      </c>
      <c r="F281" s="3" t="s">
        <v>470</v>
      </c>
      <c r="G281" s="3" t="s">
        <v>2710</v>
      </c>
      <c r="H281" s="3" t="s">
        <v>282</v>
      </c>
      <c r="I281" s="8">
        <v>6.2000000000002089</v>
      </c>
      <c r="J281" s="3" t="s">
        <v>309</v>
      </c>
      <c r="K281" s="3" t="s">
        <v>73</v>
      </c>
      <c r="L281" s="37">
        <v>1.9699999999999999E-2</v>
      </c>
      <c r="M281" s="37">
        <v>3.3699999999999203E-2</v>
      </c>
      <c r="N281" s="8">
        <v>2460768.6840110002</v>
      </c>
      <c r="O281" s="8">
        <v>95.59</v>
      </c>
      <c r="P281" s="8">
        <v>2352.2487850460002</v>
      </c>
      <c r="Q281" s="37">
        <v>7.7748025282722245E-3</v>
      </c>
      <c r="R281" s="37">
        <v>6.75834487357097E-4</v>
      </c>
      <c r="S281" s="59" t="s">
        <v>3720</v>
      </c>
    </row>
    <row r="282" spans="1:19" ht="15" x14ac:dyDescent="0.25">
      <c r="A282" s="59" t="s">
        <v>3721</v>
      </c>
      <c r="B282" s="39" t="s">
        <v>2711</v>
      </c>
      <c r="C282" s="3" t="s">
        <v>2282</v>
      </c>
      <c r="D282" s="3" t="s">
        <v>2712</v>
      </c>
      <c r="E282" s="74" t="s">
        <v>3721</v>
      </c>
      <c r="F282" s="3" t="s">
        <v>475</v>
      </c>
      <c r="G282" s="3" t="s">
        <v>2713</v>
      </c>
      <c r="H282" s="3" t="s">
        <v>277</v>
      </c>
      <c r="I282" s="8">
        <v>0.1800000000082084</v>
      </c>
      <c r="J282" s="3" t="s">
        <v>725</v>
      </c>
      <c r="K282" s="3" t="s">
        <v>73</v>
      </c>
      <c r="L282" s="37">
        <v>2.7300000000000001E-2</v>
      </c>
      <c r="M282" s="37">
        <v>5.4100000000017127E-2</v>
      </c>
      <c r="N282" s="8">
        <v>51624.691956000002</v>
      </c>
      <c r="O282" s="8">
        <v>99.71</v>
      </c>
      <c r="P282" s="8">
        <v>51.474980259000006</v>
      </c>
      <c r="Q282" s="37">
        <v>1.7013838383281798E-4</v>
      </c>
      <c r="R282" s="37">
        <v>1.4789492980597984E-5</v>
      </c>
      <c r="S282" s="59" t="s">
        <v>3720</v>
      </c>
    </row>
    <row r="283" spans="1:19" ht="15" x14ac:dyDescent="0.25">
      <c r="A283" s="59" t="s">
        <v>3721</v>
      </c>
      <c r="B283" s="39" t="s">
        <v>2711</v>
      </c>
      <c r="C283" s="3" t="s">
        <v>2282</v>
      </c>
      <c r="D283" s="3" t="s">
        <v>2714</v>
      </c>
      <c r="E283" s="74" t="s">
        <v>3721</v>
      </c>
      <c r="F283" s="3" t="s">
        <v>475</v>
      </c>
      <c r="G283" s="3" t="s">
        <v>2715</v>
      </c>
      <c r="H283" s="3" t="s">
        <v>277</v>
      </c>
      <c r="I283" s="8">
        <v>0.6500000000008882</v>
      </c>
      <c r="J283" s="3" t="s">
        <v>725</v>
      </c>
      <c r="K283" s="3" t="s">
        <v>73</v>
      </c>
      <c r="L283" s="37">
        <v>2.58E-2</v>
      </c>
      <c r="M283" s="37">
        <v>5.8399999999999494E-2</v>
      </c>
      <c r="N283" s="8">
        <v>553870.63184499997</v>
      </c>
      <c r="O283" s="8">
        <v>98.23</v>
      </c>
      <c r="P283" s="8">
        <v>544.06712156200001</v>
      </c>
      <c r="Q283" s="37">
        <v>1.7982853085785771E-3</v>
      </c>
      <c r="R283" s="37">
        <v>1.5631821197072699E-4</v>
      </c>
      <c r="S283" s="59" t="s">
        <v>3720</v>
      </c>
    </row>
    <row r="284" spans="1:19" ht="15" x14ac:dyDescent="0.25">
      <c r="A284" s="59" t="s">
        <v>3721</v>
      </c>
      <c r="B284" s="39" t="s">
        <v>2711</v>
      </c>
      <c r="C284" s="3" t="s">
        <v>2282</v>
      </c>
      <c r="D284" s="3" t="s">
        <v>2716</v>
      </c>
      <c r="E284" s="74" t="s">
        <v>3721</v>
      </c>
      <c r="F284" s="3" t="s">
        <v>475</v>
      </c>
      <c r="G284" s="3" t="s">
        <v>2717</v>
      </c>
      <c r="H284" s="3" t="s">
        <v>277</v>
      </c>
      <c r="I284" s="8">
        <v>1.0900000000002159</v>
      </c>
      <c r="J284" s="3" t="s">
        <v>725</v>
      </c>
      <c r="K284" s="3" t="s">
        <v>73</v>
      </c>
      <c r="L284" s="37">
        <v>2.1000000000000001E-2</v>
      </c>
      <c r="M284" s="37">
        <v>6.2400000000000011E-2</v>
      </c>
      <c r="N284" s="8">
        <v>1066028.9132030001</v>
      </c>
      <c r="O284" s="8">
        <v>96.24</v>
      </c>
      <c r="P284" s="8">
        <v>1025.946225936</v>
      </c>
      <c r="Q284" s="37">
        <v>3.391022821220236E-3</v>
      </c>
      <c r="R284" s="37">
        <v>2.9476892328285148E-4</v>
      </c>
      <c r="S284" s="59" t="s">
        <v>3720</v>
      </c>
    </row>
    <row r="285" spans="1:19" ht="15" x14ac:dyDescent="0.25">
      <c r="A285" s="59" t="s">
        <v>3721</v>
      </c>
      <c r="B285" s="39" t="s">
        <v>2718</v>
      </c>
      <c r="C285" s="3" t="s">
        <v>2231</v>
      </c>
      <c r="D285" s="3" t="s">
        <v>2719</v>
      </c>
      <c r="E285" s="74" t="s">
        <v>3721</v>
      </c>
      <c r="F285" s="3" t="s">
        <v>2384</v>
      </c>
      <c r="G285" s="3" t="s">
        <v>2720</v>
      </c>
      <c r="H285" s="3" t="s">
        <v>1806</v>
      </c>
      <c r="I285" s="8">
        <v>0.41000000012144511</v>
      </c>
      <c r="J285" s="3" t="s">
        <v>2292</v>
      </c>
      <c r="K285" s="3" t="s">
        <v>73</v>
      </c>
      <c r="L285" s="37">
        <v>6.6500000000000004E-2</v>
      </c>
      <c r="M285" s="37">
        <v>5.1700000001786754E-2</v>
      </c>
      <c r="N285" s="8">
        <v>1699.3073340000001</v>
      </c>
      <c r="O285" s="8">
        <v>100.8</v>
      </c>
      <c r="P285" s="8">
        <v>1.7129016289999999</v>
      </c>
      <c r="Q285" s="37">
        <v>5.6615915801484312E-6</v>
      </c>
      <c r="R285" s="37">
        <v>4.9214096811860513E-7</v>
      </c>
      <c r="S285" s="59" t="s">
        <v>3720</v>
      </c>
    </row>
    <row r="286" spans="1:19" ht="15" x14ac:dyDescent="0.25">
      <c r="A286" s="59" t="s">
        <v>3721</v>
      </c>
      <c r="B286" s="39" t="s">
        <v>2718</v>
      </c>
      <c r="C286" s="3" t="s">
        <v>2231</v>
      </c>
      <c r="D286" s="3" t="s">
        <v>2721</v>
      </c>
      <c r="E286" s="74" t="s">
        <v>3721</v>
      </c>
      <c r="F286" s="3" t="s">
        <v>2384</v>
      </c>
      <c r="G286" s="3" t="s">
        <v>2722</v>
      </c>
      <c r="H286" s="3" t="s">
        <v>1806</v>
      </c>
      <c r="I286" s="8">
        <v>0.44999999996104145</v>
      </c>
      <c r="J286" s="3" t="s">
        <v>2292</v>
      </c>
      <c r="K286" s="3" t="s">
        <v>73</v>
      </c>
      <c r="L286" s="37">
        <v>6.6500000000000004E-2</v>
      </c>
      <c r="M286" s="37">
        <v>5.2599999999155864E-2</v>
      </c>
      <c r="N286" s="8">
        <v>4634.4569549999997</v>
      </c>
      <c r="O286" s="8">
        <v>100.82</v>
      </c>
      <c r="P286" s="8">
        <v>4.672459227</v>
      </c>
      <c r="Q286" s="37">
        <v>1.5443709884036809E-5</v>
      </c>
      <c r="R286" s="37">
        <v>1.3424639036702613E-6</v>
      </c>
      <c r="S286" s="59" t="s">
        <v>3720</v>
      </c>
    </row>
    <row r="287" spans="1:19" ht="15" x14ac:dyDescent="0.25">
      <c r="A287" s="59" t="s">
        <v>3721</v>
      </c>
      <c r="B287" s="39" t="s">
        <v>2718</v>
      </c>
      <c r="C287" s="3" t="s">
        <v>2231</v>
      </c>
      <c r="D287" s="3" t="s">
        <v>2723</v>
      </c>
      <c r="E287" s="74" t="s">
        <v>3721</v>
      </c>
      <c r="F287" s="3" t="s">
        <v>2384</v>
      </c>
      <c r="G287" s="3" t="s">
        <v>2724</v>
      </c>
      <c r="H287" s="3" t="s">
        <v>1806</v>
      </c>
      <c r="I287" s="8">
        <v>0.60999999988377163</v>
      </c>
      <c r="J287" s="3" t="s">
        <v>2292</v>
      </c>
      <c r="K287" s="3" t="s">
        <v>73</v>
      </c>
      <c r="L287" s="37">
        <v>6.6000000000000003E-2</v>
      </c>
      <c r="M287" s="37">
        <v>5.4399999998882002E-2</v>
      </c>
      <c r="N287" s="8">
        <v>3707.5800060000001</v>
      </c>
      <c r="O287" s="8">
        <v>100.89</v>
      </c>
      <c r="P287" s="8">
        <v>3.7405773500000001</v>
      </c>
      <c r="Q287" s="37">
        <v>1.2363594541046429E-5</v>
      </c>
      <c r="R287" s="37">
        <v>1.0747210039295997E-6</v>
      </c>
      <c r="S287" s="59" t="s">
        <v>3720</v>
      </c>
    </row>
    <row r="288" spans="1:19" ht="15" x14ac:dyDescent="0.25">
      <c r="A288" s="59" t="s">
        <v>3721</v>
      </c>
      <c r="B288" s="39" t="s">
        <v>2718</v>
      </c>
      <c r="C288" s="3" t="s">
        <v>2231</v>
      </c>
      <c r="D288" s="3" t="s">
        <v>2725</v>
      </c>
      <c r="E288" s="74" t="s">
        <v>3721</v>
      </c>
      <c r="F288" s="3" t="s">
        <v>2384</v>
      </c>
      <c r="G288" s="3" t="s">
        <v>2726</v>
      </c>
      <c r="H288" s="3" t="s">
        <v>1806</v>
      </c>
      <c r="I288" s="8">
        <v>1.0800000000196031</v>
      </c>
      <c r="J288" s="3" t="s">
        <v>2292</v>
      </c>
      <c r="K288" s="3" t="s">
        <v>73</v>
      </c>
      <c r="L288" s="37">
        <v>6.5000000000000002E-2</v>
      </c>
      <c r="M288" s="37">
        <v>5.5799999999868906E-2</v>
      </c>
      <c r="N288" s="8">
        <v>8651.0002760000007</v>
      </c>
      <c r="O288" s="8">
        <v>101.05</v>
      </c>
      <c r="P288" s="8">
        <v>8.7418356170000013</v>
      </c>
      <c r="Q288" s="37">
        <v>2.889407195738552E-5</v>
      </c>
      <c r="R288" s="37">
        <v>2.5116535420634392E-6</v>
      </c>
      <c r="S288" s="59" t="s">
        <v>3720</v>
      </c>
    </row>
    <row r="289" spans="1:19" ht="15" x14ac:dyDescent="0.25">
      <c r="A289" s="59" t="s">
        <v>3721</v>
      </c>
      <c r="B289" s="39" t="s">
        <v>2718</v>
      </c>
      <c r="C289" s="3" t="s">
        <v>2231</v>
      </c>
      <c r="D289" s="3" t="s">
        <v>2727</v>
      </c>
      <c r="E289" s="74" t="s">
        <v>3721</v>
      </c>
      <c r="F289" s="3" t="s">
        <v>2384</v>
      </c>
      <c r="G289" s="3" t="s">
        <v>2728</v>
      </c>
      <c r="H289" s="3" t="s">
        <v>1806</v>
      </c>
      <c r="I289" s="8">
        <v>2.7900000000101035</v>
      </c>
      <c r="J289" s="3" t="s">
        <v>2292</v>
      </c>
      <c r="K289" s="3" t="s">
        <v>73</v>
      </c>
      <c r="L289" s="37">
        <v>6.4299999999999996E-2</v>
      </c>
      <c r="M289" s="37">
        <v>5.5299999999914411E-2</v>
      </c>
      <c r="N289" s="8">
        <v>29351.565529</v>
      </c>
      <c r="O289" s="8">
        <v>101.67</v>
      </c>
      <c r="P289" s="8">
        <v>29.841736522999998</v>
      </c>
      <c r="Q289" s="37">
        <v>9.8634808546629461E-5</v>
      </c>
      <c r="R289" s="37">
        <v>8.5739547759923096E-6</v>
      </c>
      <c r="S289" s="59" t="s">
        <v>3720</v>
      </c>
    </row>
    <row r="290" spans="1:19" ht="15" x14ac:dyDescent="0.25">
      <c r="A290" s="59" t="s">
        <v>3721</v>
      </c>
      <c r="B290" s="39" t="s">
        <v>2718</v>
      </c>
      <c r="C290" s="3" t="s">
        <v>2231</v>
      </c>
      <c r="D290" s="3" t="s">
        <v>2729</v>
      </c>
      <c r="E290" s="74" t="s">
        <v>3721</v>
      </c>
      <c r="F290" s="3" t="s">
        <v>2384</v>
      </c>
      <c r="G290" s="3" t="s">
        <v>2730</v>
      </c>
      <c r="H290" s="3" t="s">
        <v>1806</v>
      </c>
      <c r="I290" s="8">
        <v>3.3100000000089365</v>
      </c>
      <c r="J290" s="3" t="s">
        <v>2292</v>
      </c>
      <c r="K290" s="3" t="s">
        <v>73</v>
      </c>
      <c r="L290" s="37">
        <v>6.3299999999999995E-2</v>
      </c>
      <c r="M290" s="37">
        <v>5.5200000000067383E-2</v>
      </c>
      <c r="N290" s="8">
        <v>42637.003697</v>
      </c>
      <c r="O290" s="8">
        <v>101.53</v>
      </c>
      <c r="P290" s="8">
        <v>43.289349606000002</v>
      </c>
      <c r="Q290" s="37">
        <v>1.4308271595404702E-4</v>
      </c>
      <c r="R290" s="37">
        <v>1.2437645025043994E-5</v>
      </c>
      <c r="S290" s="59" t="s">
        <v>3720</v>
      </c>
    </row>
    <row r="291" spans="1:19" ht="15" x14ac:dyDescent="0.25">
      <c r="A291" s="59" t="s">
        <v>3721</v>
      </c>
      <c r="B291" s="39" t="s">
        <v>2718</v>
      </c>
      <c r="C291" s="3" t="s">
        <v>2231</v>
      </c>
      <c r="D291" s="3" t="s">
        <v>2731</v>
      </c>
      <c r="E291" s="74" t="s">
        <v>3721</v>
      </c>
      <c r="F291" s="3" t="s">
        <v>2384</v>
      </c>
      <c r="G291" s="3" t="s">
        <v>2732</v>
      </c>
      <c r="H291" s="3" t="s">
        <v>1806</v>
      </c>
      <c r="I291" s="8">
        <v>4.910000000008127</v>
      </c>
      <c r="J291" s="3" t="s">
        <v>2292</v>
      </c>
      <c r="K291" s="3" t="s">
        <v>73</v>
      </c>
      <c r="L291" s="37">
        <v>3.1E-2</v>
      </c>
      <c r="M291" s="37">
        <v>2.7599999999933688E-2</v>
      </c>
      <c r="N291" s="8">
        <v>45366.392576999999</v>
      </c>
      <c r="O291" s="8">
        <v>115.44</v>
      </c>
      <c r="P291" s="8">
        <v>52.370963486999997</v>
      </c>
      <c r="Q291" s="37">
        <v>1.7309984467430274E-4</v>
      </c>
      <c r="R291" s="37">
        <v>1.504692168857544E-5</v>
      </c>
      <c r="S291" s="59" t="s">
        <v>3720</v>
      </c>
    </row>
    <row r="292" spans="1:19" ht="15" x14ac:dyDescent="0.25">
      <c r="A292" s="59" t="s">
        <v>3721</v>
      </c>
      <c r="B292" s="39" t="s">
        <v>2733</v>
      </c>
      <c r="C292" s="3" t="s">
        <v>2282</v>
      </c>
      <c r="D292" s="3" t="s">
        <v>2734</v>
      </c>
      <c r="E292" s="74" t="s">
        <v>3721</v>
      </c>
      <c r="F292" s="3" t="s">
        <v>2384</v>
      </c>
      <c r="G292" s="3" t="s">
        <v>465</v>
      </c>
      <c r="H292" s="3" t="s">
        <v>1806</v>
      </c>
      <c r="I292" s="8">
        <v>0.25000000001306238</v>
      </c>
      <c r="J292" s="3" t="s">
        <v>2284</v>
      </c>
      <c r="K292" s="3" t="s">
        <v>73</v>
      </c>
      <c r="L292" s="37">
        <v>6.5500000000000003E-2</v>
      </c>
      <c r="M292" s="37">
        <v>6.4600000000151231E-2</v>
      </c>
      <c r="N292" s="8">
        <v>25289.327689000002</v>
      </c>
      <c r="O292" s="8">
        <v>100.57</v>
      </c>
      <c r="P292" s="8">
        <v>25.433476718999998</v>
      </c>
      <c r="Q292" s="37">
        <v>8.4064347425634648E-5</v>
      </c>
      <c r="R292" s="37">
        <v>7.3073991192465997E-6</v>
      </c>
      <c r="S292" s="59" t="s">
        <v>3720</v>
      </c>
    </row>
    <row r="293" spans="1:19" ht="15" x14ac:dyDescent="0.25">
      <c r="A293" s="59" t="s">
        <v>3721</v>
      </c>
      <c r="B293" s="39" t="s">
        <v>2733</v>
      </c>
      <c r="C293" s="3" t="s">
        <v>2282</v>
      </c>
      <c r="D293" s="3" t="s">
        <v>2735</v>
      </c>
      <c r="E293" s="74" t="s">
        <v>3721</v>
      </c>
      <c r="F293" s="3" t="s">
        <v>2384</v>
      </c>
      <c r="G293" s="3" t="s">
        <v>2736</v>
      </c>
      <c r="H293" s="3" t="s">
        <v>1806</v>
      </c>
      <c r="I293" s="8">
        <v>0.24999999998611966</v>
      </c>
      <c r="J293" s="3" t="s">
        <v>2284</v>
      </c>
      <c r="K293" s="3" t="s">
        <v>73</v>
      </c>
      <c r="L293" s="37">
        <v>6.5500000000000003E-2</v>
      </c>
      <c r="M293" s="37">
        <v>6.1699999999969064E-2</v>
      </c>
      <c r="N293" s="8">
        <v>25289.327689000002</v>
      </c>
      <c r="O293" s="8">
        <v>100.64</v>
      </c>
      <c r="P293" s="8">
        <v>25.451179109000002</v>
      </c>
      <c r="Q293" s="37">
        <v>8.4122858492747735E-5</v>
      </c>
      <c r="R293" s="37">
        <v>7.3124852673388868E-6</v>
      </c>
      <c r="S293" s="59" t="s">
        <v>3720</v>
      </c>
    </row>
    <row r="294" spans="1:19" ht="15" x14ac:dyDescent="0.25">
      <c r="A294" s="59" t="s">
        <v>3721</v>
      </c>
      <c r="B294" s="39" t="s">
        <v>2733</v>
      </c>
      <c r="C294" s="3" t="s">
        <v>2282</v>
      </c>
      <c r="D294" s="3" t="s">
        <v>2737</v>
      </c>
      <c r="E294" s="74" t="s">
        <v>3721</v>
      </c>
      <c r="F294" s="3" t="s">
        <v>2384</v>
      </c>
      <c r="G294" s="3" t="s">
        <v>2738</v>
      </c>
      <c r="H294" s="3" t="s">
        <v>1806</v>
      </c>
      <c r="I294" s="8">
        <v>0.24999999999903147</v>
      </c>
      <c r="J294" s="3" t="s">
        <v>2284</v>
      </c>
      <c r="K294" s="3" t="s">
        <v>73</v>
      </c>
      <c r="L294" s="37">
        <v>6.5500000000000003E-2</v>
      </c>
      <c r="M294" s="37">
        <v>6.1699999999990096E-2</v>
      </c>
      <c r="N294" s="8">
        <v>480497.22610000003</v>
      </c>
      <c r="O294" s="8">
        <v>100.64</v>
      </c>
      <c r="P294" s="8">
        <v>483.57240827800001</v>
      </c>
      <c r="Q294" s="37">
        <v>1.5983343285727149E-3</v>
      </c>
      <c r="R294" s="37">
        <v>1.389372215754839E-4</v>
      </c>
      <c r="S294" s="59" t="s">
        <v>3720</v>
      </c>
    </row>
    <row r="295" spans="1:19" ht="15" x14ac:dyDescent="0.25">
      <c r="A295" s="59" t="s">
        <v>3721</v>
      </c>
      <c r="B295" s="39" t="s">
        <v>2733</v>
      </c>
      <c r="C295" s="3" t="s">
        <v>2282</v>
      </c>
      <c r="D295" s="3" t="s">
        <v>2739</v>
      </c>
      <c r="E295" s="74" t="s">
        <v>3721</v>
      </c>
      <c r="F295" s="3" t="s">
        <v>2384</v>
      </c>
      <c r="G295" s="3" t="s">
        <v>2740</v>
      </c>
      <c r="H295" s="3" t="s">
        <v>1806</v>
      </c>
      <c r="I295" s="8">
        <v>0.24999999999961575</v>
      </c>
      <c r="J295" s="3" t="s">
        <v>2284</v>
      </c>
      <c r="K295" s="3" t="s">
        <v>73</v>
      </c>
      <c r="L295" s="37">
        <v>6.5500000000000003E-2</v>
      </c>
      <c r="M295" s="37">
        <v>6.1700000000034824E-2</v>
      </c>
      <c r="N295" s="8">
        <v>101157.31075800001</v>
      </c>
      <c r="O295" s="8">
        <v>100.64</v>
      </c>
      <c r="P295" s="8">
        <v>101.80471730400001</v>
      </c>
      <c r="Q295" s="37">
        <v>3.3649143683995984E-4</v>
      </c>
      <c r="R295" s="37">
        <v>2.924994131874428E-5</v>
      </c>
      <c r="S295" s="59" t="s">
        <v>3720</v>
      </c>
    </row>
    <row r="296" spans="1:19" ht="15" x14ac:dyDescent="0.25">
      <c r="A296" s="59" t="s">
        <v>3721</v>
      </c>
      <c r="B296" s="39" t="s">
        <v>2741</v>
      </c>
      <c r="C296" s="3" t="s">
        <v>2231</v>
      </c>
      <c r="D296" s="3" t="s">
        <v>2742</v>
      </c>
      <c r="E296" s="74" t="s">
        <v>3721</v>
      </c>
      <c r="F296" s="3" t="s">
        <v>475</v>
      </c>
      <c r="G296" s="3" t="s">
        <v>2743</v>
      </c>
      <c r="H296" s="3" t="s">
        <v>277</v>
      </c>
      <c r="I296" s="8">
        <v>7.5099999999989224</v>
      </c>
      <c r="J296" s="3" t="s">
        <v>875</v>
      </c>
      <c r="K296" s="3" t="s">
        <v>73</v>
      </c>
      <c r="L296" s="37">
        <v>3.5770000000000003E-2</v>
      </c>
      <c r="M296" s="37">
        <v>3.5499999999998574E-2</v>
      </c>
      <c r="N296" s="8">
        <v>387636.31796000001</v>
      </c>
      <c r="O296" s="8">
        <v>111.59</v>
      </c>
      <c r="P296" s="8">
        <v>432.56336717199997</v>
      </c>
      <c r="Q296" s="37">
        <v>1.4297359965098437E-3</v>
      </c>
      <c r="R296" s="37">
        <v>1.2428159953175674E-4</v>
      </c>
      <c r="S296" s="59" t="s">
        <v>3720</v>
      </c>
    </row>
    <row r="297" spans="1:19" ht="15" x14ac:dyDescent="0.25">
      <c r="A297" s="59" t="s">
        <v>3721</v>
      </c>
      <c r="B297" s="39" t="s">
        <v>2741</v>
      </c>
      <c r="C297" s="3" t="s">
        <v>2231</v>
      </c>
      <c r="D297" s="3" t="s">
        <v>2744</v>
      </c>
      <c r="E297" s="74" t="s">
        <v>3721</v>
      </c>
      <c r="F297" s="3" t="s">
        <v>475</v>
      </c>
      <c r="G297" s="3" t="s">
        <v>2745</v>
      </c>
      <c r="H297" s="3" t="s">
        <v>277</v>
      </c>
      <c r="I297" s="8">
        <v>7.739999999998127</v>
      </c>
      <c r="J297" s="3" t="s">
        <v>875</v>
      </c>
      <c r="K297" s="3" t="s">
        <v>73</v>
      </c>
      <c r="L297" s="37">
        <v>2.3E-2</v>
      </c>
      <c r="M297" s="37">
        <v>3.5399999999977533E-2</v>
      </c>
      <c r="N297" s="8">
        <v>116056.231911</v>
      </c>
      <c r="O297" s="8">
        <v>100.97</v>
      </c>
      <c r="P297" s="8">
        <v>117.181977312</v>
      </c>
      <c r="Q297" s="37">
        <v>3.8731733618706471E-4</v>
      </c>
      <c r="R297" s="37">
        <v>3.3668046538112147E-5</v>
      </c>
      <c r="S297" s="59" t="s">
        <v>3720</v>
      </c>
    </row>
    <row r="298" spans="1:19" ht="15" x14ac:dyDescent="0.25">
      <c r="A298" s="59" t="s">
        <v>3721</v>
      </c>
      <c r="B298" s="39" t="s">
        <v>2741</v>
      </c>
      <c r="C298" s="3" t="s">
        <v>2231</v>
      </c>
      <c r="D298" s="3" t="s">
        <v>2746</v>
      </c>
      <c r="E298" s="74" t="s">
        <v>3721</v>
      </c>
      <c r="F298" s="3" t="s">
        <v>475</v>
      </c>
      <c r="G298" s="3" t="s">
        <v>2747</v>
      </c>
      <c r="H298" s="3" t="s">
        <v>277</v>
      </c>
      <c r="I298" s="8">
        <v>7.7200000000032345</v>
      </c>
      <c r="J298" s="3" t="s">
        <v>875</v>
      </c>
      <c r="K298" s="3" t="s">
        <v>73</v>
      </c>
      <c r="L298" s="37">
        <v>2.1399999999999999E-2</v>
      </c>
      <c r="M298" s="37">
        <v>3.7999999999982187E-2</v>
      </c>
      <c r="N298" s="8">
        <v>138291.06036599999</v>
      </c>
      <c r="O298" s="8">
        <v>97.74</v>
      </c>
      <c r="P298" s="8">
        <v>135.165682309</v>
      </c>
      <c r="Q298" s="37">
        <v>4.4675822354866369E-4</v>
      </c>
      <c r="R298" s="37">
        <v>3.8835020424843725E-5</v>
      </c>
      <c r="S298" s="59" t="s">
        <v>3720</v>
      </c>
    </row>
    <row r="299" spans="1:19" ht="15" x14ac:dyDescent="0.25">
      <c r="A299" s="59" t="s">
        <v>3721</v>
      </c>
      <c r="B299" s="39" t="s">
        <v>2741</v>
      </c>
      <c r="C299" s="3" t="s">
        <v>2231</v>
      </c>
      <c r="D299" s="3" t="s">
        <v>2748</v>
      </c>
      <c r="E299" s="74" t="s">
        <v>3721</v>
      </c>
      <c r="F299" s="3" t="s">
        <v>475</v>
      </c>
      <c r="G299" s="3" t="s">
        <v>2749</v>
      </c>
      <c r="H299" s="3" t="s">
        <v>277</v>
      </c>
      <c r="I299" s="8">
        <v>7.7900000000022294</v>
      </c>
      <c r="J299" s="3" t="s">
        <v>875</v>
      </c>
      <c r="K299" s="3" t="s">
        <v>73</v>
      </c>
      <c r="L299" s="37">
        <v>1.9099999999999999E-2</v>
      </c>
      <c r="M299" s="37">
        <v>3.6999999999982658E-2</v>
      </c>
      <c r="N299" s="8">
        <v>121372.802946</v>
      </c>
      <c r="O299" s="8">
        <v>96.94</v>
      </c>
      <c r="P299" s="8">
        <v>117.65879508500001</v>
      </c>
      <c r="Q299" s="37">
        <v>3.8889334466482995E-4</v>
      </c>
      <c r="R299" s="37">
        <v>3.3805043057029221E-5</v>
      </c>
      <c r="S299" s="59" t="s">
        <v>3720</v>
      </c>
    </row>
    <row r="300" spans="1:19" ht="15" x14ac:dyDescent="0.25">
      <c r="A300" s="59" t="s">
        <v>3721</v>
      </c>
      <c r="B300" s="39" t="s">
        <v>2741</v>
      </c>
      <c r="C300" s="3" t="s">
        <v>2231</v>
      </c>
      <c r="D300" s="3" t="s">
        <v>2750</v>
      </c>
      <c r="E300" s="74" t="s">
        <v>3721</v>
      </c>
      <c r="F300" s="3" t="s">
        <v>475</v>
      </c>
      <c r="G300" s="3" t="s">
        <v>2751</v>
      </c>
      <c r="H300" s="3" t="s">
        <v>277</v>
      </c>
      <c r="I300" s="8">
        <v>7.8000000000047747</v>
      </c>
      <c r="J300" s="3" t="s">
        <v>875</v>
      </c>
      <c r="K300" s="3" t="s">
        <v>73</v>
      </c>
      <c r="L300" s="37">
        <v>2.1499999999999998E-2</v>
      </c>
      <c r="M300" s="37">
        <v>3.4299999999985918E-2</v>
      </c>
      <c r="N300" s="8">
        <v>97707.933436000007</v>
      </c>
      <c r="O300" s="8">
        <v>101.36</v>
      </c>
      <c r="P300" s="8">
        <v>99.036761265999999</v>
      </c>
      <c r="Q300" s="37">
        <v>3.2734261221766632E-4</v>
      </c>
      <c r="R300" s="37">
        <v>2.8454668232895012E-5</v>
      </c>
      <c r="S300" s="59" t="s">
        <v>3720</v>
      </c>
    </row>
    <row r="301" spans="1:19" ht="15" x14ac:dyDescent="0.25">
      <c r="A301" s="59" t="s">
        <v>3721</v>
      </c>
      <c r="B301" s="39" t="s">
        <v>2741</v>
      </c>
      <c r="C301" s="3" t="s">
        <v>2231</v>
      </c>
      <c r="D301" s="3" t="s">
        <v>2752</v>
      </c>
      <c r="E301" s="74" t="s">
        <v>3721</v>
      </c>
      <c r="F301" s="3" t="s">
        <v>475</v>
      </c>
      <c r="G301" s="3" t="s">
        <v>2397</v>
      </c>
      <c r="H301" s="3" t="s">
        <v>277</v>
      </c>
      <c r="I301" s="8">
        <v>7.7499999999966311</v>
      </c>
      <c r="J301" s="3" t="s">
        <v>875</v>
      </c>
      <c r="K301" s="3" t="s">
        <v>73</v>
      </c>
      <c r="L301" s="37">
        <v>2.0899999999999998E-2</v>
      </c>
      <c r="M301" s="37">
        <v>3.6900000000027758E-2</v>
      </c>
      <c r="N301" s="8">
        <v>135854.08145</v>
      </c>
      <c r="O301" s="8">
        <v>98.67</v>
      </c>
      <c r="P301" s="8">
        <v>134.04722213299999</v>
      </c>
      <c r="Q301" s="37">
        <v>4.4306141772632946E-4</v>
      </c>
      <c r="R301" s="37">
        <v>3.8513670929636517E-5</v>
      </c>
      <c r="S301" s="59" t="s">
        <v>3720</v>
      </c>
    </row>
    <row r="302" spans="1:19" ht="15" x14ac:dyDescent="0.25">
      <c r="A302" s="59" t="s">
        <v>3721</v>
      </c>
      <c r="B302" s="39" t="s">
        <v>2741</v>
      </c>
      <c r="C302" s="3" t="s">
        <v>2231</v>
      </c>
      <c r="D302" s="3" t="s">
        <v>2753</v>
      </c>
      <c r="E302" s="74" t="s">
        <v>3721</v>
      </c>
      <c r="F302" s="3" t="s">
        <v>475</v>
      </c>
      <c r="G302" s="3" t="s">
        <v>2754</v>
      </c>
      <c r="H302" s="3" t="s">
        <v>277</v>
      </c>
      <c r="I302" s="8">
        <v>7.7000000000011699</v>
      </c>
      <c r="J302" s="3" t="s">
        <v>875</v>
      </c>
      <c r="K302" s="3" t="s">
        <v>73</v>
      </c>
      <c r="L302" s="37">
        <v>2.1499999999999998E-2</v>
      </c>
      <c r="M302" s="37">
        <v>3.8700000000000311E-2</v>
      </c>
      <c r="N302" s="8">
        <v>420087.735032</v>
      </c>
      <c r="O302" s="8">
        <v>97.7</v>
      </c>
      <c r="P302" s="8">
        <v>410.42571711099998</v>
      </c>
      <c r="Q302" s="37">
        <v>1.356565225306362E-3</v>
      </c>
      <c r="R302" s="37">
        <v>1.1792113822537576E-4</v>
      </c>
      <c r="S302" s="59" t="s">
        <v>3720</v>
      </c>
    </row>
    <row r="303" spans="1:19" ht="15" x14ac:dyDescent="0.25">
      <c r="A303" s="59" t="s">
        <v>3721</v>
      </c>
      <c r="B303" s="39" t="s">
        <v>2741</v>
      </c>
      <c r="C303" s="3" t="s">
        <v>2231</v>
      </c>
      <c r="D303" s="3" t="s">
        <v>2755</v>
      </c>
      <c r="E303" s="74" t="s">
        <v>3721</v>
      </c>
      <c r="F303" s="3" t="s">
        <v>475</v>
      </c>
      <c r="G303" s="3" t="s">
        <v>2756</v>
      </c>
      <c r="H303" s="3" t="s">
        <v>277</v>
      </c>
      <c r="I303" s="8">
        <v>8.4500000000009283</v>
      </c>
      <c r="J303" s="3" t="s">
        <v>875</v>
      </c>
      <c r="K303" s="3" t="s">
        <v>73</v>
      </c>
      <c r="L303" s="37">
        <v>1.9400000000000001E-2</v>
      </c>
      <c r="M303" s="37">
        <v>3.5799999999949914E-2</v>
      </c>
      <c r="N303" s="8">
        <v>73442.415211</v>
      </c>
      <c r="O303" s="8">
        <v>90.99</v>
      </c>
      <c r="P303" s="8">
        <v>66.825253557000011</v>
      </c>
      <c r="Q303" s="37">
        <v>2.2087508498691216E-4</v>
      </c>
      <c r="R303" s="37">
        <v>1.9199844534862806E-5</v>
      </c>
      <c r="S303" s="59" t="s">
        <v>3720</v>
      </c>
    </row>
    <row r="304" spans="1:19" ht="15" x14ac:dyDescent="0.25">
      <c r="A304" s="59" t="s">
        <v>3721</v>
      </c>
      <c r="B304" s="39" t="s">
        <v>2741</v>
      </c>
      <c r="C304" s="3" t="s">
        <v>2231</v>
      </c>
      <c r="D304" s="3" t="s">
        <v>2757</v>
      </c>
      <c r="E304" s="74" t="s">
        <v>3721</v>
      </c>
      <c r="F304" s="3" t="s">
        <v>475</v>
      </c>
      <c r="G304" s="3" t="s">
        <v>2756</v>
      </c>
      <c r="H304" s="3" t="s">
        <v>277</v>
      </c>
      <c r="I304" s="8">
        <v>7.7199999999984854</v>
      </c>
      <c r="J304" s="3" t="s">
        <v>875</v>
      </c>
      <c r="K304" s="3" t="s">
        <v>73</v>
      </c>
      <c r="L304" s="37">
        <v>1.8800000000000001E-2</v>
      </c>
      <c r="M304" s="37">
        <v>4.0799999999985001E-2</v>
      </c>
      <c r="N304" s="8">
        <v>181990.36183099999</v>
      </c>
      <c r="O304" s="8">
        <v>93.54</v>
      </c>
      <c r="P304" s="8">
        <v>170.23378444099998</v>
      </c>
      <c r="Q304" s="37">
        <v>5.6266754863829288E-4</v>
      </c>
      <c r="R304" s="37">
        <v>4.8910584275758009E-5</v>
      </c>
      <c r="S304" s="59" t="s">
        <v>3720</v>
      </c>
    </row>
    <row r="305" spans="1:19" ht="15" x14ac:dyDescent="0.25">
      <c r="A305" s="59" t="s">
        <v>3721</v>
      </c>
      <c r="B305" s="39" t="s">
        <v>2741</v>
      </c>
      <c r="C305" s="3" t="s">
        <v>2231</v>
      </c>
      <c r="D305" s="3" t="s">
        <v>2758</v>
      </c>
      <c r="E305" s="74" t="s">
        <v>3721</v>
      </c>
      <c r="F305" s="3" t="s">
        <v>475</v>
      </c>
      <c r="G305" s="3" t="s">
        <v>2615</v>
      </c>
      <c r="H305" s="3" t="s">
        <v>277</v>
      </c>
      <c r="I305" s="8">
        <v>7.6799999999872259</v>
      </c>
      <c r="J305" s="3" t="s">
        <v>875</v>
      </c>
      <c r="K305" s="3" t="s">
        <v>73</v>
      </c>
      <c r="L305" s="37">
        <v>2.3E-2</v>
      </c>
      <c r="M305" s="37">
        <v>3.8599999999985542E-2</v>
      </c>
      <c r="N305" s="8">
        <v>35899.244739000002</v>
      </c>
      <c r="O305" s="8">
        <v>94.79</v>
      </c>
      <c r="P305" s="8">
        <v>34.028893967000002</v>
      </c>
      <c r="Q305" s="37">
        <v>1.1247446806259706E-4</v>
      </c>
      <c r="R305" s="37">
        <v>9.7769845841653668E-6</v>
      </c>
      <c r="S305" s="59" t="s">
        <v>3720</v>
      </c>
    </row>
    <row r="306" spans="1:19" ht="15" x14ac:dyDescent="0.25">
      <c r="A306" s="59" t="s">
        <v>3721</v>
      </c>
      <c r="B306" s="39" t="s">
        <v>2741</v>
      </c>
      <c r="C306" s="3" t="s">
        <v>2231</v>
      </c>
      <c r="D306" s="3" t="s">
        <v>2759</v>
      </c>
      <c r="E306" s="74" t="s">
        <v>3721</v>
      </c>
      <c r="F306" s="3" t="s">
        <v>475</v>
      </c>
      <c r="G306" s="3" t="s">
        <v>2615</v>
      </c>
      <c r="H306" s="3" t="s">
        <v>277</v>
      </c>
      <c r="I306" s="8">
        <v>8.1800000000018471</v>
      </c>
      <c r="J306" s="3" t="s">
        <v>875</v>
      </c>
      <c r="K306" s="3" t="s">
        <v>73</v>
      </c>
      <c r="L306" s="37">
        <v>2.2499999999999999E-2</v>
      </c>
      <c r="M306" s="37">
        <v>3.7100000000034161E-2</v>
      </c>
      <c r="N306" s="8">
        <v>143867.76160599999</v>
      </c>
      <c r="O306" s="8">
        <v>95.56</v>
      </c>
      <c r="P306" s="8">
        <v>137.48003288799998</v>
      </c>
      <c r="Q306" s="37">
        <v>4.544077625121052E-4</v>
      </c>
      <c r="R306" s="37">
        <v>3.949996621929653E-5</v>
      </c>
      <c r="S306" s="59" t="s">
        <v>3720</v>
      </c>
    </row>
    <row r="307" spans="1:19" ht="15" x14ac:dyDescent="0.25">
      <c r="A307" s="59" t="s">
        <v>3721</v>
      </c>
      <c r="B307" s="39" t="s">
        <v>2741</v>
      </c>
      <c r="C307" s="3" t="s">
        <v>2231</v>
      </c>
      <c r="D307" s="3" t="s">
        <v>2760</v>
      </c>
      <c r="E307" s="74" t="s">
        <v>3721</v>
      </c>
      <c r="F307" s="3" t="s">
        <v>475</v>
      </c>
      <c r="G307" s="3" t="s">
        <v>2584</v>
      </c>
      <c r="H307" s="3" t="s">
        <v>277</v>
      </c>
      <c r="I307" s="8">
        <v>7.4100000000216291</v>
      </c>
      <c r="J307" s="3" t="s">
        <v>875</v>
      </c>
      <c r="K307" s="3" t="s">
        <v>73</v>
      </c>
      <c r="L307" s="37">
        <v>2.9600000000000001E-2</v>
      </c>
      <c r="M307" s="37">
        <v>4.5300000000504416E-2</v>
      </c>
      <c r="N307" s="8">
        <v>9695.8574410000001</v>
      </c>
      <c r="O307" s="8">
        <v>94.24</v>
      </c>
      <c r="P307" s="8">
        <v>9.1373760289999986</v>
      </c>
      <c r="Q307" s="37">
        <v>3.0201437324009052E-5</v>
      </c>
      <c r="R307" s="37">
        <v>2.6252979206990967E-6</v>
      </c>
      <c r="S307" s="59" t="s">
        <v>3720</v>
      </c>
    </row>
    <row r="308" spans="1:19" ht="15" x14ac:dyDescent="0.25">
      <c r="A308" s="59" t="s">
        <v>3721</v>
      </c>
      <c r="B308" s="39" t="s">
        <v>2741</v>
      </c>
      <c r="C308" s="3" t="s">
        <v>2231</v>
      </c>
      <c r="D308" s="3" t="s">
        <v>2761</v>
      </c>
      <c r="E308" s="74" t="s">
        <v>3721</v>
      </c>
      <c r="F308" s="3" t="s">
        <v>475</v>
      </c>
      <c r="G308" s="3" t="s">
        <v>2584</v>
      </c>
      <c r="H308" s="3" t="s">
        <v>277</v>
      </c>
      <c r="I308" s="8">
        <v>7.890000000005073</v>
      </c>
      <c r="J308" s="3" t="s">
        <v>875</v>
      </c>
      <c r="K308" s="3" t="s">
        <v>73</v>
      </c>
      <c r="L308" s="37">
        <v>2.93E-2</v>
      </c>
      <c r="M308" s="37">
        <v>4.2899999999952088E-2</v>
      </c>
      <c r="N308" s="8">
        <v>100677.206255</v>
      </c>
      <c r="O308" s="8">
        <v>95.55</v>
      </c>
      <c r="P308" s="8">
        <v>96.197070460000006</v>
      </c>
      <c r="Q308" s="37">
        <v>3.1795668527050098E-4</v>
      </c>
      <c r="R308" s="37">
        <v>2.7638784729276523E-5</v>
      </c>
      <c r="S308" s="59" t="s">
        <v>3720</v>
      </c>
    </row>
    <row r="309" spans="1:19" ht="15" x14ac:dyDescent="0.25">
      <c r="A309" s="59" t="s">
        <v>3721</v>
      </c>
      <c r="B309" s="39" t="s">
        <v>2741</v>
      </c>
      <c r="C309" s="3" t="s">
        <v>2231</v>
      </c>
      <c r="D309" s="3" t="s">
        <v>2762</v>
      </c>
      <c r="E309" s="74" t="s">
        <v>3721</v>
      </c>
      <c r="F309" s="3" t="s">
        <v>475</v>
      </c>
      <c r="G309" s="3" t="s">
        <v>2763</v>
      </c>
      <c r="H309" s="3" t="s">
        <v>277</v>
      </c>
      <c r="I309" s="8">
        <v>7.8099999999992225</v>
      </c>
      <c r="J309" s="3" t="s">
        <v>875</v>
      </c>
      <c r="K309" s="3" t="s">
        <v>73</v>
      </c>
      <c r="L309" s="37">
        <v>2.24E-2</v>
      </c>
      <c r="M309" s="37">
        <v>3.2800000000002522E-2</v>
      </c>
      <c r="N309" s="8">
        <v>262974.29412999999</v>
      </c>
      <c r="O309" s="8">
        <v>102.58</v>
      </c>
      <c r="P309" s="8">
        <v>269.759030881</v>
      </c>
      <c r="Q309" s="37">
        <v>8.9162473317075136E-4</v>
      </c>
      <c r="R309" s="37">
        <v>7.7505601237601518E-5</v>
      </c>
      <c r="S309" s="59" t="s">
        <v>3720</v>
      </c>
    </row>
    <row r="310" spans="1:19" ht="15" x14ac:dyDescent="0.25">
      <c r="A310" s="59" t="s">
        <v>3721</v>
      </c>
      <c r="B310" s="39" t="s">
        <v>2764</v>
      </c>
      <c r="C310" s="3" t="s">
        <v>2231</v>
      </c>
      <c r="D310" s="3" t="s">
        <v>2765</v>
      </c>
      <c r="E310" s="74" t="s">
        <v>3721</v>
      </c>
      <c r="F310" s="3" t="s">
        <v>2384</v>
      </c>
      <c r="G310" s="3" t="s">
        <v>2766</v>
      </c>
      <c r="H310" s="3" t="s">
        <v>1806</v>
      </c>
      <c r="I310" s="8">
        <v>2.310000000005898</v>
      </c>
      <c r="J310" s="3" t="s">
        <v>464</v>
      </c>
      <c r="K310" s="3" t="s">
        <v>73</v>
      </c>
      <c r="L310" s="37">
        <v>6.4500000000000002E-2</v>
      </c>
      <c r="M310" s="37">
        <v>5.5399999999987869E-2</v>
      </c>
      <c r="N310" s="8">
        <v>57467.260754000003</v>
      </c>
      <c r="O310" s="8">
        <v>101.53</v>
      </c>
      <c r="P310" s="8">
        <v>58.346509725999994</v>
      </c>
      <c r="Q310" s="37">
        <v>1.9285060076019704E-4</v>
      </c>
      <c r="R310" s="37">
        <v>1.6763780999880905E-5</v>
      </c>
      <c r="S310" s="59" t="s">
        <v>3720</v>
      </c>
    </row>
    <row r="311" spans="1:19" ht="15" x14ac:dyDescent="0.25">
      <c r="A311" s="59" t="s">
        <v>3721</v>
      </c>
      <c r="B311" s="39" t="s">
        <v>2767</v>
      </c>
      <c r="C311" s="3" t="s">
        <v>2231</v>
      </c>
      <c r="D311" s="3" t="s">
        <v>2768</v>
      </c>
      <c r="E311" s="74" t="s">
        <v>3721</v>
      </c>
      <c r="F311" s="3" t="s">
        <v>2384</v>
      </c>
      <c r="G311" s="3" t="s">
        <v>2769</v>
      </c>
      <c r="H311" s="3" t="s">
        <v>1806</v>
      </c>
      <c r="I311" s="8">
        <v>2.1599999999900565</v>
      </c>
      <c r="J311" s="3" t="s">
        <v>2292</v>
      </c>
      <c r="K311" s="3" t="s">
        <v>73</v>
      </c>
      <c r="L311" s="37">
        <v>2.9499999999999998E-2</v>
      </c>
      <c r="M311" s="37">
        <v>2.7999999999981744E-2</v>
      </c>
      <c r="N311" s="8">
        <v>23488.925492999999</v>
      </c>
      <c r="O311" s="8">
        <v>114.01</v>
      </c>
      <c r="P311" s="8">
        <v>26.779723924999999</v>
      </c>
      <c r="Q311" s="37">
        <v>8.8514049450109724E-5</v>
      </c>
      <c r="R311" s="37">
        <v>7.6941950636667144E-6</v>
      </c>
      <c r="S311" s="59" t="s">
        <v>3720</v>
      </c>
    </row>
    <row r="312" spans="1:19" ht="15" x14ac:dyDescent="0.25">
      <c r="A312" s="59" t="s">
        <v>3721</v>
      </c>
      <c r="B312" s="39" t="s">
        <v>2770</v>
      </c>
      <c r="C312" s="3" t="s">
        <v>2231</v>
      </c>
      <c r="D312" s="3" t="s">
        <v>2771</v>
      </c>
      <c r="E312" s="74" t="s">
        <v>3721</v>
      </c>
      <c r="F312" s="3" t="s">
        <v>2384</v>
      </c>
      <c r="G312" s="3" t="s">
        <v>2315</v>
      </c>
      <c r="H312" s="3" t="s">
        <v>1806</v>
      </c>
      <c r="I312" s="8">
        <v>1.0800000000009713</v>
      </c>
      <c r="J312" s="3" t="s">
        <v>2292</v>
      </c>
      <c r="K312" s="3" t="s">
        <v>73</v>
      </c>
      <c r="L312" s="37">
        <v>6.0299999999999999E-2</v>
      </c>
      <c r="M312" s="37">
        <v>5.580000000010496E-2</v>
      </c>
      <c r="N312" s="8">
        <v>30278.448254999999</v>
      </c>
      <c r="O312" s="8">
        <v>100.49</v>
      </c>
      <c r="P312" s="8">
        <v>30.426812538</v>
      </c>
      <c r="Q312" s="37">
        <v>1.0056863906216505E-4</v>
      </c>
      <c r="R312" s="37">
        <v>8.7420554255393466E-6</v>
      </c>
      <c r="S312" s="59" t="s">
        <v>3720</v>
      </c>
    </row>
    <row r="313" spans="1:19" ht="15" x14ac:dyDescent="0.25">
      <c r="A313" s="59" t="s">
        <v>3721</v>
      </c>
      <c r="B313" s="39" t="s">
        <v>2770</v>
      </c>
      <c r="C313" s="3" t="s">
        <v>2231</v>
      </c>
      <c r="D313" s="3" t="s">
        <v>2772</v>
      </c>
      <c r="E313" s="74" t="s">
        <v>3721</v>
      </c>
      <c r="F313" s="3" t="s">
        <v>2384</v>
      </c>
      <c r="G313" s="3" t="s">
        <v>2773</v>
      </c>
      <c r="H313" s="3" t="s">
        <v>1806</v>
      </c>
      <c r="I313" s="8">
        <v>2.5199999999902838</v>
      </c>
      <c r="J313" s="3" t="s">
        <v>2292</v>
      </c>
      <c r="K313" s="3" t="s">
        <v>73</v>
      </c>
      <c r="L313" s="37">
        <v>2.2499999999999999E-2</v>
      </c>
      <c r="M313" s="37">
        <v>2.7799999999955544E-2</v>
      </c>
      <c r="N313" s="8">
        <v>35651.166772999997</v>
      </c>
      <c r="O313" s="8">
        <v>110.01</v>
      </c>
      <c r="P313" s="8">
        <v>39.219848556999999</v>
      </c>
      <c r="Q313" s="37">
        <v>1.2963194184983042E-4</v>
      </c>
      <c r="R313" s="37">
        <v>1.1268419570349454E-5</v>
      </c>
      <c r="S313" s="59" t="s">
        <v>3720</v>
      </c>
    </row>
    <row r="314" spans="1:19" ht="15" x14ac:dyDescent="0.25">
      <c r="A314" s="59" t="s">
        <v>3721</v>
      </c>
      <c r="B314" s="39" t="s">
        <v>2770</v>
      </c>
      <c r="C314" s="3" t="s">
        <v>2231</v>
      </c>
      <c r="D314" s="3" t="s">
        <v>2774</v>
      </c>
      <c r="E314" s="74" t="s">
        <v>3721</v>
      </c>
      <c r="F314" s="3" t="s">
        <v>2384</v>
      </c>
      <c r="G314" s="3" t="s">
        <v>2775</v>
      </c>
      <c r="H314" s="3" t="s">
        <v>1806</v>
      </c>
      <c r="I314" s="8">
        <v>2.8499999999990822</v>
      </c>
      <c r="J314" s="3" t="s">
        <v>2292</v>
      </c>
      <c r="K314" s="3" t="s">
        <v>73</v>
      </c>
      <c r="L314" s="37">
        <v>3.3300000000000003E-2</v>
      </c>
      <c r="M314" s="37">
        <v>5.6300000000018578E-2</v>
      </c>
      <c r="N314" s="8">
        <v>188688.61920399999</v>
      </c>
      <c r="O314" s="8">
        <v>94.22</v>
      </c>
      <c r="P314" s="8">
        <v>177.78241683800002</v>
      </c>
      <c r="Q314" s="37">
        <v>5.8761776930300273E-4</v>
      </c>
      <c r="R314" s="37">
        <v>5.107941358442058E-5</v>
      </c>
      <c r="S314" s="59" t="s">
        <v>3720</v>
      </c>
    </row>
    <row r="315" spans="1:19" ht="15" x14ac:dyDescent="0.25">
      <c r="A315" s="59" t="s">
        <v>3721</v>
      </c>
      <c r="B315" s="39" t="s">
        <v>2776</v>
      </c>
      <c r="C315" s="3" t="s">
        <v>2282</v>
      </c>
      <c r="D315" s="3" t="s">
        <v>2777</v>
      </c>
      <c r="E315" s="74" t="s">
        <v>3721</v>
      </c>
      <c r="F315" s="3" t="s">
        <v>2384</v>
      </c>
      <c r="G315" s="3" t="s">
        <v>2778</v>
      </c>
      <c r="H315" s="3" t="s">
        <v>1806</v>
      </c>
      <c r="I315" s="8">
        <v>0</v>
      </c>
      <c r="J315" s="3" t="s">
        <v>309</v>
      </c>
      <c r="K315" s="3" t="s">
        <v>73</v>
      </c>
      <c r="L315" s="37">
        <v>0</v>
      </c>
      <c r="M315" s="37">
        <v>0</v>
      </c>
      <c r="N315" s="8">
        <v>2312.4147580000572</v>
      </c>
      <c r="O315" s="8">
        <v>100</v>
      </c>
      <c r="P315" s="8">
        <v>2.3124147579997043</v>
      </c>
      <c r="Q315" s="37">
        <v>7.6431405645549174E-6</v>
      </c>
      <c r="R315" s="37">
        <v>6.6438960558296283E-7</v>
      </c>
      <c r="S315" s="59" t="s">
        <v>3720</v>
      </c>
    </row>
    <row r="316" spans="1:19" ht="15" x14ac:dyDescent="0.25">
      <c r="A316" s="59" t="s">
        <v>3721</v>
      </c>
      <c r="B316" s="39" t="s">
        <v>2779</v>
      </c>
      <c r="C316" s="3" t="s">
        <v>2282</v>
      </c>
      <c r="D316" s="3" t="s">
        <v>2780</v>
      </c>
      <c r="E316" s="74" t="s">
        <v>3721</v>
      </c>
      <c r="F316" s="3" t="s">
        <v>2384</v>
      </c>
      <c r="G316" s="3" t="s">
        <v>2781</v>
      </c>
      <c r="H316" s="3" t="s">
        <v>1806</v>
      </c>
      <c r="I316" s="8">
        <v>2.5299999999998475</v>
      </c>
      <c r="J316" s="3" t="s">
        <v>1124</v>
      </c>
      <c r="K316" s="3" t="s">
        <v>73</v>
      </c>
      <c r="L316" s="37">
        <v>4.0239999999999998E-2</v>
      </c>
      <c r="M316" s="37">
        <v>6.0800000000002075E-2</v>
      </c>
      <c r="N316" s="8">
        <v>2258061.5631039999</v>
      </c>
      <c r="O316" s="8">
        <v>96.19</v>
      </c>
      <c r="P316" s="8">
        <v>2172.029417444</v>
      </c>
      <c r="Q316" s="37">
        <v>7.1791299940643901E-3</v>
      </c>
      <c r="R316" s="37">
        <v>6.2405490320365637E-4</v>
      </c>
      <c r="S316" s="59" t="s">
        <v>3720</v>
      </c>
    </row>
    <row r="317" spans="1:19" ht="15" x14ac:dyDescent="0.25">
      <c r="A317" s="59" t="s">
        <v>3721</v>
      </c>
      <c r="B317" s="39" t="s">
        <v>2779</v>
      </c>
      <c r="C317" s="3" t="s">
        <v>2282</v>
      </c>
      <c r="D317" s="3" t="s">
        <v>2782</v>
      </c>
      <c r="E317" s="74" t="s">
        <v>3721</v>
      </c>
      <c r="F317" s="3" t="s">
        <v>2384</v>
      </c>
      <c r="G317" s="3" t="s">
        <v>2783</v>
      </c>
      <c r="H317" s="3" t="s">
        <v>1806</v>
      </c>
      <c r="I317" s="8">
        <v>3.0800000000000769</v>
      </c>
      <c r="J317" s="3" t="s">
        <v>1124</v>
      </c>
      <c r="K317" s="3" t="s">
        <v>73</v>
      </c>
      <c r="L317" s="37">
        <v>5.2490000000000002E-2</v>
      </c>
      <c r="M317" s="37">
        <v>5.6400000000000873E-2</v>
      </c>
      <c r="N317" s="8">
        <v>2888347.1327599999</v>
      </c>
      <c r="O317" s="8">
        <v>100.37</v>
      </c>
      <c r="P317" s="8">
        <v>2899.0340171520002</v>
      </c>
      <c r="Q317" s="37">
        <v>9.5820719089710488E-3</v>
      </c>
      <c r="R317" s="37">
        <v>8.3293365109524012E-4</v>
      </c>
      <c r="S317" s="59" t="s">
        <v>3720</v>
      </c>
    </row>
    <row r="318" spans="1:19" ht="15" x14ac:dyDescent="0.25">
      <c r="A318" s="59" t="s">
        <v>3721</v>
      </c>
      <c r="B318" s="39" t="s">
        <v>2784</v>
      </c>
      <c r="C318" s="3" t="s">
        <v>2282</v>
      </c>
      <c r="D318" s="3" t="s">
        <v>2785</v>
      </c>
      <c r="E318" s="74" t="s">
        <v>3721</v>
      </c>
      <c r="F318" s="3" t="s">
        <v>2384</v>
      </c>
      <c r="G318" s="3" t="s">
        <v>2786</v>
      </c>
      <c r="H318" s="3" t="s">
        <v>1806</v>
      </c>
      <c r="I318" s="8">
        <v>3.0699999999999239</v>
      </c>
      <c r="J318" s="3" t="s">
        <v>2284</v>
      </c>
      <c r="K318" s="3" t="s">
        <v>73</v>
      </c>
      <c r="L318" s="37">
        <v>2.1899999999999999E-2</v>
      </c>
      <c r="M318" s="37">
        <v>2.8499999999991268E-2</v>
      </c>
      <c r="N318" s="8">
        <v>327827.85124400002</v>
      </c>
      <c r="O318" s="8">
        <v>110.16</v>
      </c>
      <c r="P318" s="8">
        <v>361.135160794</v>
      </c>
      <c r="Q318" s="37">
        <v>1.1936469386397322E-3</v>
      </c>
      <c r="R318" s="37">
        <v>1.0375926127093858E-4</v>
      </c>
      <c r="S318" s="59" t="s">
        <v>3720</v>
      </c>
    </row>
    <row r="319" spans="1:19" ht="15" x14ac:dyDescent="0.25">
      <c r="A319" s="59" t="s">
        <v>3721</v>
      </c>
      <c r="B319" s="39" t="s">
        <v>2784</v>
      </c>
      <c r="C319" s="3" t="s">
        <v>2282</v>
      </c>
      <c r="D319" s="3" t="s">
        <v>2787</v>
      </c>
      <c r="E319" s="74" t="s">
        <v>3721</v>
      </c>
      <c r="F319" s="3" t="s">
        <v>2384</v>
      </c>
      <c r="G319" s="3" t="s">
        <v>2786</v>
      </c>
      <c r="H319" s="3" t="s">
        <v>1806</v>
      </c>
      <c r="I319" s="8">
        <v>2.9499999999997808</v>
      </c>
      <c r="J319" s="3" t="s">
        <v>2284</v>
      </c>
      <c r="K319" s="3" t="s">
        <v>73</v>
      </c>
      <c r="L319" s="37">
        <v>3.5000000000000003E-2</v>
      </c>
      <c r="M319" s="37">
        <v>5.6799999999994119E-2</v>
      </c>
      <c r="N319" s="8">
        <v>545008.72792700003</v>
      </c>
      <c r="O319" s="8">
        <v>94.11</v>
      </c>
      <c r="P319" s="8">
        <v>512.90771356799996</v>
      </c>
      <c r="Q319" s="37">
        <v>1.6952952483471379E-3</v>
      </c>
      <c r="R319" s="37">
        <v>1.4736567146487065E-4</v>
      </c>
      <c r="S319" s="59" t="s">
        <v>3720</v>
      </c>
    </row>
    <row r="320" spans="1:19" ht="15" x14ac:dyDescent="0.25">
      <c r="A320" s="59" t="s">
        <v>3721</v>
      </c>
      <c r="B320" s="39" t="s">
        <v>2784</v>
      </c>
      <c r="C320" s="3" t="s">
        <v>2282</v>
      </c>
      <c r="D320" s="3" t="s">
        <v>2788</v>
      </c>
      <c r="E320" s="74" t="s">
        <v>3721</v>
      </c>
      <c r="F320" s="3" t="s">
        <v>2384</v>
      </c>
      <c r="G320" s="3" t="s">
        <v>2789</v>
      </c>
      <c r="H320" s="3" t="s">
        <v>1806</v>
      </c>
      <c r="I320" s="8">
        <v>2.7499999999999236</v>
      </c>
      <c r="J320" s="3" t="s">
        <v>2284</v>
      </c>
      <c r="K320" s="3" t="s">
        <v>73</v>
      </c>
      <c r="L320" s="37">
        <v>2.7699999999999999E-2</v>
      </c>
      <c r="M320" s="37">
        <v>3.2500000000000653E-2</v>
      </c>
      <c r="N320" s="8">
        <v>3162517.2711109999</v>
      </c>
      <c r="O320" s="8">
        <v>111.34</v>
      </c>
      <c r="P320" s="8">
        <v>3521.1467296549999</v>
      </c>
      <c r="Q320" s="37">
        <v>1.1638318476420769E-2</v>
      </c>
      <c r="R320" s="37">
        <v>1.0116754699052669E-3</v>
      </c>
      <c r="S320" s="59" t="s">
        <v>3720</v>
      </c>
    </row>
    <row r="321" spans="1:19" ht="15" x14ac:dyDescent="0.25">
      <c r="A321" s="59" t="s">
        <v>3721</v>
      </c>
      <c r="B321" s="39" t="s">
        <v>2784</v>
      </c>
      <c r="C321" s="3" t="s">
        <v>2282</v>
      </c>
      <c r="D321" s="3" t="s">
        <v>2790</v>
      </c>
      <c r="E321" s="74" t="s">
        <v>3721</v>
      </c>
      <c r="F321" s="3" t="s">
        <v>2384</v>
      </c>
      <c r="G321" s="3" t="s">
        <v>2791</v>
      </c>
      <c r="H321" s="3" t="s">
        <v>1806</v>
      </c>
      <c r="I321" s="8">
        <v>2.9499999999998843</v>
      </c>
      <c r="J321" s="3" t="s">
        <v>2284</v>
      </c>
      <c r="K321" s="3" t="s">
        <v>73</v>
      </c>
      <c r="L321" s="37">
        <v>2.3E-2</v>
      </c>
      <c r="M321" s="37">
        <v>3.1199999999996546E-2</v>
      </c>
      <c r="N321" s="8">
        <v>889490.60579099995</v>
      </c>
      <c r="O321" s="8">
        <v>109.36</v>
      </c>
      <c r="P321" s="8">
        <v>972.74692637199996</v>
      </c>
      <c r="Q321" s="37">
        <v>3.2151851073772206E-3</v>
      </c>
      <c r="R321" s="37">
        <v>2.7948400887364307E-4</v>
      </c>
      <c r="S321" s="59" t="s">
        <v>3720</v>
      </c>
    </row>
    <row r="322" spans="1:19" ht="15" x14ac:dyDescent="0.25">
      <c r="A322" s="59" t="s">
        <v>3721</v>
      </c>
      <c r="B322" s="39" t="s">
        <v>2784</v>
      </c>
      <c r="C322" s="3" t="s">
        <v>2282</v>
      </c>
      <c r="D322" s="3" t="s">
        <v>2792</v>
      </c>
      <c r="E322" s="74" t="s">
        <v>3721</v>
      </c>
      <c r="F322" s="3" t="s">
        <v>2384</v>
      </c>
      <c r="G322" s="3" t="s">
        <v>2793</v>
      </c>
      <c r="H322" s="3" t="s">
        <v>1806</v>
      </c>
      <c r="I322" s="8">
        <v>2.9399999999999622</v>
      </c>
      <c r="J322" s="3" t="s">
        <v>2284</v>
      </c>
      <c r="K322" s="3" t="s">
        <v>73</v>
      </c>
      <c r="L322" s="37">
        <v>2.5499999999999998E-2</v>
      </c>
      <c r="M322" s="37">
        <v>3.140000000000099E-2</v>
      </c>
      <c r="N322" s="8">
        <v>897408.91978899995</v>
      </c>
      <c r="O322" s="8">
        <v>108.91</v>
      </c>
      <c r="P322" s="8">
        <v>977.36805449899998</v>
      </c>
      <c r="Q322" s="37">
        <v>3.2304591544396223E-3</v>
      </c>
      <c r="R322" s="37">
        <v>2.8081172462317478E-4</v>
      </c>
      <c r="S322" s="59" t="s">
        <v>3720</v>
      </c>
    </row>
    <row r="323" spans="1:19" ht="15" x14ac:dyDescent="0.25">
      <c r="A323" s="59" t="s">
        <v>3721</v>
      </c>
      <c r="B323" s="39" t="s">
        <v>2794</v>
      </c>
      <c r="C323" s="3" t="s">
        <v>2282</v>
      </c>
      <c r="D323" s="3" t="s">
        <v>2795</v>
      </c>
      <c r="E323" s="74" t="s">
        <v>3721</v>
      </c>
      <c r="F323" s="3" t="s">
        <v>2384</v>
      </c>
      <c r="G323" s="3" t="s">
        <v>2796</v>
      </c>
      <c r="H323" s="3" t="s">
        <v>1806</v>
      </c>
      <c r="I323" s="8">
        <v>2.7399999999994762</v>
      </c>
      <c r="J323" s="3" t="s">
        <v>2284</v>
      </c>
      <c r="K323" s="3" t="s">
        <v>73</v>
      </c>
      <c r="L323" s="37">
        <v>8.3529999999999993E-2</v>
      </c>
      <c r="M323" s="37">
        <v>7.5400000000004117E-2</v>
      </c>
      <c r="N323" s="8">
        <v>812164.81274600001</v>
      </c>
      <c r="O323" s="8">
        <v>105.16</v>
      </c>
      <c r="P323" s="8">
        <v>854.07251708300009</v>
      </c>
      <c r="Q323" s="37">
        <v>2.8229348899482488E-3</v>
      </c>
      <c r="R323" s="37">
        <v>2.453871654299896E-4</v>
      </c>
      <c r="S323" s="59" t="s">
        <v>3720</v>
      </c>
    </row>
    <row r="324" spans="1:19" ht="15" x14ac:dyDescent="0.25">
      <c r="A324" s="59" t="s">
        <v>3721</v>
      </c>
      <c r="B324" s="39" t="s">
        <v>2797</v>
      </c>
      <c r="C324" s="3" t="s">
        <v>2231</v>
      </c>
      <c r="D324" s="3" t="s">
        <v>2798</v>
      </c>
      <c r="E324" s="74" t="s">
        <v>3721</v>
      </c>
      <c r="F324" s="3" t="s">
        <v>475</v>
      </c>
      <c r="G324" s="3" t="s">
        <v>2799</v>
      </c>
      <c r="H324" s="3" t="s">
        <v>277</v>
      </c>
      <c r="I324" s="8">
        <v>6.1700000000001491</v>
      </c>
      <c r="J324" s="3" t="s">
        <v>875</v>
      </c>
      <c r="K324" s="3" t="s">
        <v>73</v>
      </c>
      <c r="L324" s="37">
        <v>2.7660000000000001E-2</v>
      </c>
      <c r="M324" s="37">
        <v>2.9000000000000949E-2</v>
      </c>
      <c r="N324" s="8">
        <v>2690765.7938199998</v>
      </c>
      <c r="O324" s="8">
        <v>111.16</v>
      </c>
      <c r="P324" s="8">
        <v>2991.055256354</v>
      </c>
      <c r="Q324" s="37">
        <v>9.8862263707570532E-3</v>
      </c>
      <c r="R324" s="37">
        <v>8.5937266019045879E-4</v>
      </c>
      <c r="S324" s="59" t="s">
        <v>3720</v>
      </c>
    </row>
    <row r="325" spans="1:19" ht="15" x14ac:dyDescent="0.25">
      <c r="A325" s="59" t="s">
        <v>3721</v>
      </c>
      <c r="B325" s="39" t="s">
        <v>2800</v>
      </c>
      <c r="C325" s="3" t="s">
        <v>2231</v>
      </c>
      <c r="D325" s="3" t="s">
        <v>2801</v>
      </c>
      <c r="E325" s="74" t="s">
        <v>3721</v>
      </c>
      <c r="F325" s="3" t="s">
        <v>2384</v>
      </c>
      <c r="G325" s="3" t="s">
        <v>2385</v>
      </c>
      <c r="H325" s="3" t="s">
        <v>1806</v>
      </c>
      <c r="I325" s="8">
        <v>0</v>
      </c>
      <c r="J325" s="3" t="s">
        <v>2284</v>
      </c>
      <c r="K325" s="3" t="s">
        <v>73</v>
      </c>
      <c r="L325" s="37">
        <v>0</v>
      </c>
      <c r="M325" s="37">
        <v>0</v>
      </c>
      <c r="N325" s="8">
        <v>1175.1824000000015</v>
      </c>
      <c r="O325" s="8">
        <v>100</v>
      </c>
      <c r="P325" s="8">
        <v>1.1751824000000042</v>
      </c>
      <c r="Q325" s="37">
        <v>3.8842877304419034E-6</v>
      </c>
      <c r="R325" s="37">
        <v>3.3764659584660127E-7</v>
      </c>
      <c r="S325" s="59" t="s">
        <v>3720</v>
      </c>
    </row>
    <row r="326" spans="1:19" ht="15" x14ac:dyDescent="0.25">
      <c r="A326" s="59" t="s">
        <v>3721</v>
      </c>
      <c r="B326" s="39" t="s">
        <v>2800</v>
      </c>
      <c r="C326" s="3" t="s">
        <v>2231</v>
      </c>
      <c r="D326" s="3" t="s">
        <v>2383</v>
      </c>
      <c r="E326" s="74" t="s">
        <v>3721</v>
      </c>
      <c r="F326" s="3" t="s">
        <v>2384</v>
      </c>
      <c r="G326" s="3" t="s">
        <v>2385</v>
      </c>
      <c r="H326" s="3" t="s">
        <v>1806</v>
      </c>
      <c r="I326" s="8">
        <v>10.980000000000647</v>
      </c>
      <c r="J326" s="3" t="s">
        <v>2284</v>
      </c>
      <c r="K326" s="3" t="s">
        <v>73</v>
      </c>
      <c r="L326" s="37">
        <v>1.286E-2</v>
      </c>
      <c r="M326" s="37">
        <v>3.0200000000003346E-2</v>
      </c>
      <c r="N326" s="8">
        <v>678061.42534800002</v>
      </c>
      <c r="O326" s="8">
        <v>92.45</v>
      </c>
      <c r="P326" s="8">
        <v>626.8677876029999</v>
      </c>
      <c r="Q326" s="37">
        <v>2.0719633445800286E-3</v>
      </c>
      <c r="R326" s="37">
        <v>1.801080194274884E-4</v>
      </c>
      <c r="S326" s="59" t="s">
        <v>3720</v>
      </c>
    </row>
    <row r="327" spans="1:19" ht="15" x14ac:dyDescent="0.25">
      <c r="A327" s="59" t="s">
        <v>3721</v>
      </c>
      <c r="B327" s="39" t="s">
        <v>2800</v>
      </c>
      <c r="C327" s="3" t="s">
        <v>2231</v>
      </c>
      <c r="D327" s="3" t="s">
        <v>2386</v>
      </c>
      <c r="E327" s="74" t="s">
        <v>3721</v>
      </c>
      <c r="F327" s="3" t="s">
        <v>2384</v>
      </c>
      <c r="G327" s="3" t="s">
        <v>2385</v>
      </c>
      <c r="H327" s="3" t="s">
        <v>1806</v>
      </c>
      <c r="I327" s="8">
        <v>5.6900000000006177</v>
      </c>
      <c r="J327" s="3" t="s">
        <v>2284</v>
      </c>
      <c r="K327" s="3" t="s">
        <v>73</v>
      </c>
      <c r="L327" s="37">
        <v>1.286E-2</v>
      </c>
      <c r="M327" s="37">
        <v>3.2400000000005438E-2</v>
      </c>
      <c r="N327" s="8">
        <v>561184.95479900006</v>
      </c>
      <c r="O327" s="8">
        <v>99.74</v>
      </c>
      <c r="P327" s="8">
        <v>559.72587387200008</v>
      </c>
      <c r="Q327" s="37">
        <v>1.8500416142139932E-3</v>
      </c>
      <c r="R327" s="37">
        <v>1.6081719392678471E-4</v>
      </c>
      <c r="S327" s="59" t="s">
        <v>3720</v>
      </c>
    </row>
    <row r="328" spans="1:19" ht="15" x14ac:dyDescent="0.25">
      <c r="A328" s="59" t="s">
        <v>3721</v>
      </c>
      <c r="B328" s="39" t="s">
        <v>2800</v>
      </c>
      <c r="C328" s="3" t="s">
        <v>2231</v>
      </c>
      <c r="D328" s="3" t="s">
        <v>2387</v>
      </c>
      <c r="E328" s="74" t="s">
        <v>3721</v>
      </c>
      <c r="F328" s="3" t="s">
        <v>2384</v>
      </c>
      <c r="G328" s="3" t="s">
        <v>2385</v>
      </c>
      <c r="H328" s="3" t="s">
        <v>1806</v>
      </c>
      <c r="I328" s="8">
        <v>6.9099999999971589</v>
      </c>
      <c r="J328" s="3" t="s">
        <v>2284</v>
      </c>
      <c r="K328" s="3" t="s">
        <v>73</v>
      </c>
      <c r="L328" s="37">
        <v>6.5000000000000002E-2</v>
      </c>
      <c r="M328" s="37">
        <v>6.1600000000021304E-2</v>
      </c>
      <c r="N328" s="8">
        <v>134319.37445500001</v>
      </c>
      <c r="O328" s="8">
        <v>100.06</v>
      </c>
      <c r="P328" s="8">
        <v>134.399965984</v>
      </c>
      <c r="Q328" s="37">
        <v>4.4422732917329138E-4</v>
      </c>
      <c r="R328" s="37">
        <v>3.8615019248413222E-5</v>
      </c>
      <c r="S328" s="59" t="s">
        <v>3720</v>
      </c>
    </row>
    <row r="329" spans="1:19" ht="15" x14ac:dyDescent="0.25">
      <c r="A329" s="59" t="s">
        <v>3721</v>
      </c>
      <c r="B329" s="39" t="s">
        <v>2802</v>
      </c>
      <c r="C329" s="3" t="s">
        <v>2231</v>
      </c>
      <c r="D329" s="3" t="s">
        <v>2803</v>
      </c>
      <c r="E329" s="74" t="s">
        <v>3721</v>
      </c>
      <c r="F329" s="3" t="s">
        <v>602</v>
      </c>
      <c r="G329" s="3" t="s">
        <v>2804</v>
      </c>
      <c r="H329" s="3" t="s">
        <v>277</v>
      </c>
      <c r="I329" s="8">
        <v>0</v>
      </c>
      <c r="J329" s="3" t="s">
        <v>875</v>
      </c>
      <c r="K329" s="3" t="s">
        <v>73</v>
      </c>
      <c r="L329" s="37">
        <v>0</v>
      </c>
      <c r="M329" s="37">
        <v>0</v>
      </c>
      <c r="N329" s="8">
        <v>479.17130099999486</v>
      </c>
      <c r="O329" s="8">
        <v>100</v>
      </c>
      <c r="P329" s="8">
        <v>0.47917130100000804</v>
      </c>
      <c r="Q329" s="37">
        <v>1.5837875084363151E-6</v>
      </c>
      <c r="R329" s="37">
        <v>1.3767272094105502E-7</v>
      </c>
      <c r="S329" s="59" t="s">
        <v>3720</v>
      </c>
    </row>
    <row r="330" spans="1:19" ht="15" x14ac:dyDescent="0.25">
      <c r="A330" s="59" t="s">
        <v>3721</v>
      </c>
      <c r="B330" s="39" t="s">
        <v>2802</v>
      </c>
      <c r="C330" s="3" t="s">
        <v>2231</v>
      </c>
      <c r="D330" s="3" t="s">
        <v>2805</v>
      </c>
      <c r="E330" s="74" t="s">
        <v>3721</v>
      </c>
      <c r="F330" s="3" t="s">
        <v>602</v>
      </c>
      <c r="G330" s="3" t="s">
        <v>2804</v>
      </c>
      <c r="H330" s="3" t="s">
        <v>277</v>
      </c>
      <c r="I330" s="8">
        <v>0</v>
      </c>
      <c r="J330" s="3" t="s">
        <v>875</v>
      </c>
      <c r="K330" s="3" t="s">
        <v>73</v>
      </c>
      <c r="L330" s="37">
        <v>0</v>
      </c>
      <c r="M330" s="37">
        <v>0</v>
      </c>
      <c r="N330" s="8">
        <v>51.880202999993344</v>
      </c>
      <c r="O330" s="8">
        <v>100</v>
      </c>
      <c r="P330" s="8">
        <v>5.1880202999996072E-2</v>
      </c>
      <c r="Q330" s="37">
        <v>1.7147775185002709E-7</v>
      </c>
      <c r="R330" s="37">
        <v>1.4905919229882309E-8</v>
      </c>
      <c r="S330" s="59" t="s">
        <v>3720</v>
      </c>
    </row>
    <row r="331" spans="1:19" ht="15" x14ac:dyDescent="0.25">
      <c r="A331" s="59" t="s">
        <v>3721</v>
      </c>
      <c r="B331" s="39" t="s">
        <v>2802</v>
      </c>
      <c r="C331" s="3" t="s">
        <v>2231</v>
      </c>
      <c r="D331" s="3" t="s">
        <v>2806</v>
      </c>
      <c r="E331" s="74" t="s">
        <v>3721</v>
      </c>
      <c r="F331" s="3" t="s">
        <v>602</v>
      </c>
      <c r="G331" s="3" t="s">
        <v>2804</v>
      </c>
      <c r="H331" s="3" t="s">
        <v>277</v>
      </c>
      <c r="I331" s="8">
        <v>0</v>
      </c>
      <c r="J331" s="3" t="s">
        <v>875</v>
      </c>
      <c r="K331" s="3" t="s">
        <v>73</v>
      </c>
      <c r="L331" s="37">
        <v>0</v>
      </c>
      <c r="M331" s="37">
        <v>0</v>
      </c>
      <c r="N331" s="8">
        <v>1059.2348790001124</v>
      </c>
      <c r="O331" s="8">
        <v>100</v>
      </c>
      <c r="P331" s="8">
        <v>1.0592348790000869</v>
      </c>
      <c r="Q331" s="37">
        <v>3.5010505978953884E-6</v>
      </c>
      <c r="R331" s="37">
        <v>3.0433322614120556E-7</v>
      </c>
      <c r="S331" s="59" t="s">
        <v>3720</v>
      </c>
    </row>
    <row r="332" spans="1:19" ht="15" x14ac:dyDescent="0.25">
      <c r="A332" s="59" t="s">
        <v>3721</v>
      </c>
      <c r="B332" s="39" t="s">
        <v>2807</v>
      </c>
      <c r="C332" s="3" t="s">
        <v>2282</v>
      </c>
      <c r="D332" s="3" t="s">
        <v>2808</v>
      </c>
      <c r="E332" s="74" t="s">
        <v>3721</v>
      </c>
      <c r="F332" s="3" t="s">
        <v>2809</v>
      </c>
      <c r="G332" s="3" t="s">
        <v>2810</v>
      </c>
      <c r="H332" s="3" t="s">
        <v>1806</v>
      </c>
      <c r="I332" s="8">
        <v>1.7599999999998699</v>
      </c>
      <c r="J332" s="3" t="s">
        <v>1226</v>
      </c>
      <c r="K332" s="3" t="s">
        <v>73</v>
      </c>
      <c r="L332" s="37">
        <v>4.0649999999999999E-2</v>
      </c>
      <c r="M332" s="37">
        <v>3.7700000000001829E-2</v>
      </c>
      <c r="N332" s="8">
        <v>907068.01782299997</v>
      </c>
      <c r="O332" s="8">
        <v>113.92</v>
      </c>
      <c r="P332" s="8">
        <v>1033.3318858339999</v>
      </c>
      <c r="Q332" s="37">
        <v>3.415434374799508E-3</v>
      </c>
      <c r="R332" s="37">
        <v>2.9689092827768493E-4</v>
      </c>
      <c r="S332" s="59" t="s">
        <v>3720</v>
      </c>
    </row>
    <row r="333" spans="1:19" ht="15" x14ac:dyDescent="0.25">
      <c r="A333" s="59" t="s">
        <v>3721</v>
      </c>
      <c r="B333" s="39" t="s">
        <v>2807</v>
      </c>
      <c r="C333" s="3" t="s">
        <v>2282</v>
      </c>
      <c r="D333" s="3" t="s">
        <v>2811</v>
      </c>
      <c r="E333" s="74" t="s">
        <v>3721</v>
      </c>
      <c r="F333" s="3" t="s">
        <v>2809</v>
      </c>
      <c r="G333" s="3" t="s">
        <v>2812</v>
      </c>
      <c r="H333" s="3" t="s">
        <v>1806</v>
      </c>
      <c r="I333" s="8">
        <v>1.8299999999993803</v>
      </c>
      <c r="J333" s="3" t="s">
        <v>1226</v>
      </c>
      <c r="K333" s="3" t="s">
        <v>73</v>
      </c>
      <c r="L333" s="37">
        <v>2.7709999999999999E-2</v>
      </c>
      <c r="M333" s="37">
        <v>3.7200000000000823E-2</v>
      </c>
      <c r="N333" s="8">
        <v>621372.78211499995</v>
      </c>
      <c r="O333" s="8">
        <v>108.19</v>
      </c>
      <c r="P333" s="8">
        <v>672.26321293499996</v>
      </c>
      <c r="Q333" s="37">
        <v>2.2220071961857701E-3</v>
      </c>
      <c r="R333" s="37">
        <v>1.9315076992337598E-4</v>
      </c>
      <c r="S333" s="59" t="s">
        <v>3720</v>
      </c>
    </row>
    <row r="334" spans="1:19" ht="15" x14ac:dyDescent="0.25">
      <c r="A334" s="59" t="s">
        <v>3721</v>
      </c>
      <c r="B334" s="39" t="s">
        <v>2813</v>
      </c>
      <c r="C334" s="3" t="s">
        <v>2282</v>
      </c>
      <c r="D334" s="3" t="s">
        <v>2814</v>
      </c>
      <c r="E334" s="74" t="s">
        <v>3721</v>
      </c>
      <c r="F334" s="3" t="s">
        <v>2809</v>
      </c>
      <c r="G334" s="3" t="s">
        <v>2815</v>
      </c>
      <c r="H334" s="3" t="s">
        <v>1806</v>
      </c>
      <c r="I334" s="8">
        <v>0.23999999999395005</v>
      </c>
      <c r="J334" s="3" t="s">
        <v>725</v>
      </c>
      <c r="K334" s="3" t="s">
        <v>73</v>
      </c>
      <c r="L334" s="37">
        <v>2.7E-2</v>
      </c>
      <c r="M334" s="37">
        <v>6.5199999999927177E-2</v>
      </c>
      <c r="N334" s="8">
        <v>54212.181629999999</v>
      </c>
      <c r="O334" s="8">
        <v>99.82</v>
      </c>
      <c r="P334" s="8">
        <v>54.114599689000002</v>
      </c>
      <c r="Q334" s="37">
        <v>1.7886302212299744E-4</v>
      </c>
      <c r="R334" s="37">
        <v>1.5547893136071758E-5</v>
      </c>
      <c r="S334" s="59" t="s">
        <v>3720</v>
      </c>
    </row>
    <row r="335" spans="1:19" ht="15" x14ac:dyDescent="0.25">
      <c r="A335" s="59" t="s">
        <v>3721</v>
      </c>
      <c r="B335" s="39" t="s">
        <v>2816</v>
      </c>
      <c r="C335" s="3" t="s">
        <v>2282</v>
      </c>
      <c r="D335" s="3" t="s">
        <v>2817</v>
      </c>
      <c r="E335" s="74" t="s">
        <v>3721</v>
      </c>
      <c r="F335" s="3" t="s">
        <v>2809</v>
      </c>
      <c r="G335" s="3" t="s">
        <v>2518</v>
      </c>
      <c r="H335" s="3" t="s">
        <v>1806</v>
      </c>
      <c r="I335" s="8">
        <v>0</v>
      </c>
      <c r="J335" s="3" t="s">
        <v>875</v>
      </c>
      <c r="K335" s="3" t="s">
        <v>73</v>
      </c>
      <c r="L335" s="37">
        <v>0</v>
      </c>
      <c r="M335" s="37">
        <v>0</v>
      </c>
      <c r="N335" s="8">
        <v>161.83293399959803</v>
      </c>
      <c r="O335" s="8">
        <v>100</v>
      </c>
      <c r="P335" s="8">
        <v>0.16183293399990362</v>
      </c>
      <c r="Q335" s="37">
        <v>5.3490052260588462E-7</v>
      </c>
      <c r="R335" s="37">
        <v>4.649690061809551E-8</v>
      </c>
      <c r="S335" s="59" t="s">
        <v>3720</v>
      </c>
    </row>
    <row r="336" spans="1:19" ht="15" x14ac:dyDescent="0.25">
      <c r="A336" s="59" t="s">
        <v>3721</v>
      </c>
      <c r="B336" s="39" t="s">
        <v>2818</v>
      </c>
      <c r="C336" s="3" t="s">
        <v>2282</v>
      </c>
      <c r="D336" s="3" t="s">
        <v>2819</v>
      </c>
      <c r="E336" s="74" t="s">
        <v>3721</v>
      </c>
      <c r="F336" s="3" t="s">
        <v>602</v>
      </c>
      <c r="G336" s="3" t="s">
        <v>2820</v>
      </c>
      <c r="H336" s="3" t="s">
        <v>277</v>
      </c>
      <c r="I336" s="8">
        <v>0</v>
      </c>
      <c r="J336" s="3" t="s">
        <v>2821</v>
      </c>
      <c r="K336" s="3" t="s">
        <v>73</v>
      </c>
      <c r="L336" s="37">
        <v>0</v>
      </c>
      <c r="M336" s="37">
        <v>0</v>
      </c>
      <c r="N336" s="8">
        <v>0.62041599999975006</v>
      </c>
      <c r="O336" s="8">
        <v>100</v>
      </c>
      <c r="P336" s="8">
        <v>6.2041599999940189E-4</v>
      </c>
      <c r="Q336" s="37">
        <v>2.0506384851981379E-9</v>
      </c>
      <c r="R336" s="37">
        <v>1.7825432920758709E-10</v>
      </c>
      <c r="S336" s="59" t="s">
        <v>3720</v>
      </c>
    </row>
    <row r="337" spans="1:19" ht="15" x14ac:dyDescent="0.25">
      <c r="A337" s="59" t="s">
        <v>3721</v>
      </c>
      <c r="B337" s="39" t="s">
        <v>2818</v>
      </c>
      <c r="C337" s="3" t="s">
        <v>2282</v>
      </c>
      <c r="D337" s="3" t="s">
        <v>2822</v>
      </c>
      <c r="E337" s="74" t="s">
        <v>3721</v>
      </c>
      <c r="F337" s="3" t="s">
        <v>602</v>
      </c>
      <c r="G337" s="3" t="s">
        <v>2189</v>
      </c>
      <c r="H337" s="3" t="s">
        <v>277</v>
      </c>
      <c r="I337" s="8">
        <v>7.990000000002297</v>
      </c>
      <c r="J337" s="3" t="s">
        <v>2821</v>
      </c>
      <c r="K337" s="3" t="s">
        <v>73</v>
      </c>
      <c r="L337" s="37">
        <v>2.9909999999999999E-2</v>
      </c>
      <c r="M337" s="37">
        <v>2.9400000000040425E-2</v>
      </c>
      <c r="N337" s="8">
        <v>68188.878234000003</v>
      </c>
      <c r="O337" s="8">
        <v>103.34</v>
      </c>
      <c r="P337" s="8">
        <v>70.466386603999993</v>
      </c>
      <c r="Q337" s="37">
        <v>2.3290998988284025E-4</v>
      </c>
      <c r="R337" s="37">
        <v>2.0245993778030594E-5</v>
      </c>
      <c r="S337" s="59" t="s">
        <v>3720</v>
      </c>
    </row>
    <row r="338" spans="1:19" ht="15" x14ac:dyDescent="0.25">
      <c r="A338" s="59" t="s">
        <v>3721</v>
      </c>
      <c r="B338" s="39" t="s">
        <v>2823</v>
      </c>
      <c r="C338" s="3" t="s">
        <v>2231</v>
      </c>
      <c r="D338" s="3" t="s">
        <v>2824</v>
      </c>
      <c r="E338" s="74" t="s">
        <v>3721</v>
      </c>
      <c r="F338" s="3" t="s">
        <v>2809</v>
      </c>
      <c r="G338" s="3" t="s">
        <v>2825</v>
      </c>
      <c r="H338" s="3" t="s">
        <v>1806</v>
      </c>
      <c r="I338" s="8">
        <v>0.49000000003459038</v>
      </c>
      <c r="J338" s="3" t="s">
        <v>2292</v>
      </c>
      <c r="K338" s="3" t="s">
        <v>73</v>
      </c>
      <c r="L338" s="37">
        <v>6.25E-2</v>
      </c>
      <c r="M338" s="37">
        <v>5.2999999999802615E-2</v>
      </c>
      <c r="N338" s="8">
        <v>10041.32321</v>
      </c>
      <c r="O338" s="8">
        <v>100.62</v>
      </c>
      <c r="P338" s="8">
        <v>10.103579222</v>
      </c>
      <c r="Q338" s="37">
        <v>3.3394993666993494E-5</v>
      </c>
      <c r="R338" s="37">
        <v>2.9029018220275767E-6</v>
      </c>
      <c r="S338" s="59" t="s">
        <v>3720</v>
      </c>
    </row>
    <row r="339" spans="1:19" ht="15" x14ac:dyDescent="0.25">
      <c r="A339" s="59" t="s">
        <v>3721</v>
      </c>
      <c r="B339" s="39" t="s">
        <v>2823</v>
      </c>
      <c r="C339" s="3" t="s">
        <v>2231</v>
      </c>
      <c r="D339" s="3" t="s">
        <v>2826</v>
      </c>
      <c r="E339" s="74" t="s">
        <v>3721</v>
      </c>
      <c r="F339" s="3" t="s">
        <v>2809</v>
      </c>
      <c r="G339" s="3" t="s">
        <v>2827</v>
      </c>
      <c r="H339" s="3" t="s">
        <v>1806</v>
      </c>
      <c r="I339" s="8">
        <v>0.73000000000461629</v>
      </c>
      <c r="J339" s="3" t="s">
        <v>2292</v>
      </c>
      <c r="K339" s="3" t="s">
        <v>73</v>
      </c>
      <c r="L339" s="37">
        <v>6.25E-2</v>
      </c>
      <c r="M339" s="37">
        <v>5.5099999999830528E-2</v>
      </c>
      <c r="N339" s="8">
        <v>9195.8497029999999</v>
      </c>
      <c r="O339" s="8">
        <v>100.67</v>
      </c>
      <c r="P339" s="8">
        <v>9.2574616140000003</v>
      </c>
      <c r="Q339" s="37">
        <v>3.0598351849293334E-5</v>
      </c>
      <c r="R339" s="37">
        <v>2.6598002149689037E-6</v>
      </c>
      <c r="S339" s="59" t="s">
        <v>3720</v>
      </c>
    </row>
    <row r="340" spans="1:19" ht="15" x14ac:dyDescent="0.25">
      <c r="A340" s="59" t="s">
        <v>3721</v>
      </c>
      <c r="B340" s="39" t="s">
        <v>2823</v>
      </c>
      <c r="C340" s="3" t="s">
        <v>2231</v>
      </c>
      <c r="D340" s="3" t="s">
        <v>2828</v>
      </c>
      <c r="E340" s="74" t="s">
        <v>3721</v>
      </c>
      <c r="F340" s="3" t="s">
        <v>2809</v>
      </c>
      <c r="G340" s="3" t="s">
        <v>2829</v>
      </c>
      <c r="H340" s="3" t="s">
        <v>1806</v>
      </c>
      <c r="I340" s="8">
        <v>2.3200000000042555</v>
      </c>
      <c r="J340" s="3" t="s">
        <v>2292</v>
      </c>
      <c r="K340" s="3" t="s">
        <v>73</v>
      </c>
      <c r="L340" s="37">
        <v>6.0999999999999999E-2</v>
      </c>
      <c r="M340" s="37">
        <v>5.5399999999974664E-2</v>
      </c>
      <c r="N340" s="8">
        <v>47889.396815</v>
      </c>
      <c r="O340" s="8">
        <v>100.67</v>
      </c>
      <c r="P340" s="8">
        <v>48.210255498999999</v>
      </c>
      <c r="Q340" s="37">
        <v>1.5934760758520069E-4</v>
      </c>
      <c r="R340" s="37">
        <v>1.3851491184800063E-5</v>
      </c>
      <c r="S340" s="59" t="s">
        <v>3720</v>
      </c>
    </row>
    <row r="341" spans="1:19" ht="15" x14ac:dyDescent="0.25">
      <c r="A341" s="59" t="s">
        <v>3721</v>
      </c>
      <c r="B341" s="39" t="s">
        <v>2823</v>
      </c>
      <c r="C341" s="3" t="s">
        <v>2231</v>
      </c>
      <c r="D341" s="3" t="s">
        <v>2830</v>
      </c>
      <c r="E341" s="74" t="s">
        <v>3721</v>
      </c>
      <c r="F341" s="3" t="s">
        <v>2809</v>
      </c>
      <c r="G341" s="3" t="s">
        <v>2829</v>
      </c>
      <c r="H341" s="3" t="s">
        <v>1806</v>
      </c>
      <c r="I341" s="8">
        <v>2.3899999999961361</v>
      </c>
      <c r="J341" s="3" t="s">
        <v>2292</v>
      </c>
      <c r="K341" s="3" t="s">
        <v>73</v>
      </c>
      <c r="L341" s="37">
        <v>6.0999999999999999E-2</v>
      </c>
      <c r="M341" s="37">
        <v>5.539999999998841E-2</v>
      </c>
      <c r="N341" s="8">
        <v>108755.265594</v>
      </c>
      <c r="O341" s="8">
        <v>100.67</v>
      </c>
      <c r="P341" s="8">
        <v>109.48392567800001</v>
      </c>
      <c r="Q341" s="37">
        <v>3.6187324554185564E-4</v>
      </c>
      <c r="R341" s="37">
        <v>3.1456286960304096E-5</v>
      </c>
      <c r="S341" s="59" t="s">
        <v>3720</v>
      </c>
    </row>
    <row r="342" spans="1:19" ht="15" x14ac:dyDescent="0.25">
      <c r="A342" s="59" t="s">
        <v>3721</v>
      </c>
      <c r="B342" s="39" t="s">
        <v>2831</v>
      </c>
      <c r="C342" s="3" t="s">
        <v>2231</v>
      </c>
      <c r="D342" s="3" t="s">
        <v>2832</v>
      </c>
      <c r="E342" s="74" t="s">
        <v>3721</v>
      </c>
      <c r="F342" s="3" t="s">
        <v>2809</v>
      </c>
      <c r="G342" s="3" t="s">
        <v>2833</v>
      </c>
      <c r="H342" s="3" t="s">
        <v>1806</v>
      </c>
      <c r="I342" s="8">
        <v>2.2800000000011456</v>
      </c>
      <c r="J342" s="3" t="s">
        <v>2292</v>
      </c>
      <c r="K342" s="3" t="s">
        <v>73</v>
      </c>
      <c r="L342" s="37">
        <v>6.1499999999999999E-2</v>
      </c>
      <c r="M342" s="37">
        <v>5.5400000000138415E-2</v>
      </c>
      <c r="N342" s="8">
        <v>34630.971336000002</v>
      </c>
      <c r="O342" s="8">
        <v>100.79</v>
      </c>
      <c r="P342" s="8">
        <v>34.904555864999999</v>
      </c>
      <c r="Q342" s="37">
        <v>1.1536876154964795E-4</v>
      </c>
      <c r="R342" s="37">
        <v>1.0028574685389033E-5</v>
      </c>
      <c r="S342" s="59" t="s">
        <v>3720</v>
      </c>
    </row>
    <row r="343" spans="1:19" ht="15" x14ac:dyDescent="0.25">
      <c r="A343" s="59" t="s">
        <v>3721</v>
      </c>
      <c r="B343" s="39" t="s">
        <v>2834</v>
      </c>
      <c r="C343" s="3" t="s">
        <v>2231</v>
      </c>
      <c r="D343" s="3" t="s">
        <v>2835</v>
      </c>
      <c r="E343" s="74" t="s">
        <v>3721</v>
      </c>
      <c r="F343" s="3" t="s">
        <v>2809</v>
      </c>
      <c r="G343" s="3" t="s">
        <v>2836</v>
      </c>
      <c r="H343" s="3" t="s">
        <v>1806</v>
      </c>
      <c r="I343" s="8">
        <v>3.2299999999998765</v>
      </c>
      <c r="J343" s="3" t="s">
        <v>2284</v>
      </c>
      <c r="K343" s="3" t="s">
        <v>73</v>
      </c>
      <c r="L343" s="37">
        <v>6.7500000000000004E-2</v>
      </c>
      <c r="M343" s="37">
        <v>6.4900000000001595E-2</v>
      </c>
      <c r="N343" s="8">
        <v>1238126.102797</v>
      </c>
      <c r="O343" s="8">
        <v>100.7</v>
      </c>
      <c r="P343" s="8">
        <v>1246.792985516</v>
      </c>
      <c r="Q343" s="37">
        <v>4.1209795994569115E-3</v>
      </c>
      <c r="R343" s="37">
        <v>3.5822133422428452E-4</v>
      </c>
      <c r="S343" s="59" t="s">
        <v>3720</v>
      </c>
    </row>
    <row r="344" spans="1:19" ht="15" x14ac:dyDescent="0.25">
      <c r="A344" s="59" t="s">
        <v>3721</v>
      </c>
      <c r="B344" s="39" t="s">
        <v>2837</v>
      </c>
      <c r="C344" s="3" t="s">
        <v>2282</v>
      </c>
      <c r="D344" s="3" t="s">
        <v>2838</v>
      </c>
      <c r="E344" s="74" t="s">
        <v>3721</v>
      </c>
      <c r="F344" s="3" t="s">
        <v>2809</v>
      </c>
      <c r="G344" s="3" t="s">
        <v>2839</v>
      </c>
      <c r="H344" s="3" t="s">
        <v>1806</v>
      </c>
      <c r="I344" s="8">
        <v>0.49000000000032956</v>
      </c>
      <c r="J344" s="3" t="s">
        <v>725</v>
      </c>
      <c r="K344" s="3" t="s">
        <v>73</v>
      </c>
      <c r="L344" s="37">
        <v>2.8500000000000001E-2</v>
      </c>
      <c r="M344" s="37">
        <v>6.2499999999995316E-2</v>
      </c>
      <c r="N344" s="8">
        <v>205687.37594599999</v>
      </c>
      <c r="O344" s="8">
        <v>99.8</v>
      </c>
      <c r="P344" s="8">
        <v>205.276001084</v>
      </c>
      <c r="Q344" s="37">
        <v>6.784913153607111E-4</v>
      </c>
      <c r="R344" s="37">
        <v>5.8978710858004334E-5</v>
      </c>
      <c r="S344" s="59" t="s">
        <v>3720</v>
      </c>
    </row>
    <row r="345" spans="1:19" ht="15" x14ac:dyDescent="0.25">
      <c r="A345" s="59" t="s">
        <v>3721</v>
      </c>
      <c r="B345" s="39" t="s">
        <v>2837</v>
      </c>
      <c r="C345" s="3" t="s">
        <v>2282</v>
      </c>
      <c r="D345" s="3" t="s">
        <v>2840</v>
      </c>
      <c r="E345" s="74" t="s">
        <v>3721</v>
      </c>
      <c r="F345" s="3" t="s">
        <v>2809</v>
      </c>
      <c r="G345" s="3" t="s">
        <v>2689</v>
      </c>
      <c r="H345" s="3" t="s">
        <v>1806</v>
      </c>
      <c r="I345" s="8">
        <v>0.57000000000548623</v>
      </c>
      <c r="J345" s="3" t="s">
        <v>725</v>
      </c>
      <c r="K345" s="3" t="s">
        <v>73</v>
      </c>
      <c r="L345" s="37">
        <v>2.6200000000000001E-2</v>
      </c>
      <c r="M345" s="37">
        <v>7.3500000000011251E-2</v>
      </c>
      <c r="N345" s="8">
        <v>73345.892793999999</v>
      </c>
      <c r="O345" s="8">
        <v>97.92</v>
      </c>
      <c r="P345" s="8">
        <v>71.820298165999986</v>
      </c>
      <c r="Q345" s="37">
        <v>2.3738502462500451E-4</v>
      </c>
      <c r="R345" s="37">
        <v>2.0634991800794252E-5</v>
      </c>
      <c r="S345" s="59" t="s">
        <v>3720</v>
      </c>
    </row>
    <row r="346" spans="1:19" ht="15" x14ac:dyDescent="0.25">
      <c r="A346" s="59" t="s">
        <v>3721</v>
      </c>
      <c r="B346" s="39" t="s">
        <v>2841</v>
      </c>
      <c r="C346" s="3" t="s">
        <v>2282</v>
      </c>
      <c r="D346" s="3" t="s">
        <v>2842</v>
      </c>
      <c r="E346" s="74" t="s">
        <v>3721</v>
      </c>
      <c r="F346" s="3" t="s">
        <v>2809</v>
      </c>
      <c r="G346" s="3" t="s">
        <v>2843</v>
      </c>
      <c r="H346" s="3" t="s">
        <v>1806</v>
      </c>
      <c r="I346" s="8">
        <v>4.309999999999901</v>
      </c>
      <c r="J346" s="3" t="s">
        <v>2284</v>
      </c>
      <c r="K346" s="3" t="s">
        <v>73</v>
      </c>
      <c r="L346" s="37">
        <v>3.1E-2</v>
      </c>
      <c r="M346" s="37">
        <v>3.1899999999998666E-2</v>
      </c>
      <c r="N346" s="8">
        <v>2828797.6516229999</v>
      </c>
      <c r="O346" s="8">
        <v>112.23</v>
      </c>
      <c r="P346" s="8">
        <v>3174.7596043839999</v>
      </c>
      <c r="Q346" s="37">
        <v>1.0493417684277197E-2</v>
      </c>
      <c r="R346" s="37">
        <v>9.1215352872163198E-4</v>
      </c>
      <c r="S346" s="59" t="s">
        <v>3720</v>
      </c>
    </row>
    <row r="347" spans="1:19" ht="15" x14ac:dyDescent="0.25">
      <c r="A347" s="59" t="s">
        <v>3721</v>
      </c>
      <c r="B347" s="39" t="s">
        <v>2841</v>
      </c>
      <c r="C347" s="3" t="s">
        <v>2282</v>
      </c>
      <c r="D347" s="3" t="s">
        <v>2844</v>
      </c>
      <c r="E347" s="74" t="s">
        <v>3721</v>
      </c>
      <c r="F347" s="3" t="s">
        <v>2809</v>
      </c>
      <c r="G347" s="3" t="s">
        <v>996</v>
      </c>
      <c r="H347" s="3" t="s">
        <v>1806</v>
      </c>
      <c r="I347" s="8">
        <v>0.22000000000002493</v>
      </c>
      <c r="J347" s="3" t="s">
        <v>2284</v>
      </c>
      <c r="K347" s="3" t="s">
        <v>73</v>
      </c>
      <c r="L347" s="37">
        <v>1E-3</v>
      </c>
      <c r="M347" s="37">
        <v>5.9999999999999262E-2</v>
      </c>
      <c r="N347" s="8">
        <v>3038203.762023</v>
      </c>
      <c r="O347" s="8">
        <v>107.22</v>
      </c>
      <c r="P347" s="8">
        <v>3257.5620736409996</v>
      </c>
      <c r="Q347" s="37">
        <v>1.0767101680383041E-2</v>
      </c>
      <c r="R347" s="37">
        <v>9.3594385426796307E-4</v>
      </c>
      <c r="S347" s="59" t="s">
        <v>3720</v>
      </c>
    </row>
    <row r="348" spans="1:19" ht="15" x14ac:dyDescent="0.25">
      <c r="A348" s="59" t="s">
        <v>3721</v>
      </c>
      <c r="B348" s="39" t="s">
        <v>2845</v>
      </c>
      <c r="C348" s="3" t="s">
        <v>2231</v>
      </c>
      <c r="D348" s="3" t="s">
        <v>2846</v>
      </c>
      <c r="E348" s="74" t="s">
        <v>3721</v>
      </c>
      <c r="F348" s="3" t="s">
        <v>2809</v>
      </c>
      <c r="G348" s="3" t="s">
        <v>2847</v>
      </c>
      <c r="H348" s="3" t="s">
        <v>1806</v>
      </c>
      <c r="I348" s="8">
        <v>0.36999999999914662</v>
      </c>
      <c r="J348" s="3" t="s">
        <v>309</v>
      </c>
      <c r="K348" s="3" t="s">
        <v>73</v>
      </c>
      <c r="L348" s="37">
        <v>7.7499999999999999E-2</v>
      </c>
      <c r="M348" s="37">
        <v>5.7900000000008431E-2</v>
      </c>
      <c r="N348" s="8">
        <v>78466.568906</v>
      </c>
      <c r="O348" s="8">
        <v>101.9</v>
      </c>
      <c r="P348" s="8">
        <v>79.957433469999998</v>
      </c>
      <c r="Q348" s="37">
        <v>2.6428040258698966E-4</v>
      </c>
      <c r="R348" s="37">
        <v>2.2972906353751131E-5</v>
      </c>
      <c r="S348" s="59" t="s">
        <v>3720</v>
      </c>
    </row>
    <row r="349" spans="1:19" ht="15" x14ac:dyDescent="0.25">
      <c r="A349" s="59" t="s">
        <v>3721</v>
      </c>
      <c r="B349" s="39" t="s">
        <v>2845</v>
      </c>
      <c r="C349" s="3" t="s">
        <v>2231</v>
      </c>
      <c r="D349" s="3" t="s">
        <v>2848</v>
      </c>
      <c r="E349" s="74" t="s">
        <v>3721</v>
      </c>
      <c r="F349" s="3" t="s">
        <v>2809</v>
      </c>
      <c r="G349" s="3" t="s">
        <v>2847</v>
      </c>
      <c r="H349" s="3" t="s">
        <v>1806</v>
      </c>
      <c r="I349" s="8">
        <v>0.72999999999998111</v>
      </c>
      <c r="J349" s="3" t="s">
        <v>309</v>
      </c>
      <c r="K349" s="3" t="s">
        <v>73</v>
      </c>
      <c r="L349" s="37">
        <v>7.7499999999999999E-2</v>
      </c>
      <c r="M349" s="37">
        <v>5.8000000000003958E-2</v>
      </c>
      <c r="N349" s="8">
        <v>784665.59663499997</v>
      </c>
      <c r="O349" s="8">
        <v>102.34</v>
      </c>
      <c r="P349" s="8">
        <v>803.02677141100003</v>
      </c>
      <c r="Q349" s="37">
        <v>2.6542152396156647E-3</v>
      </c>
      <c r="R349" s="37">
        <v>2.3072099764309781E-4</v>
      </c>
      <c r="S349" s="59" t="s">
        <v>3720</v>
      </c>
    </row>
    <row r="350" spans="1:19" ht="15" x14ac:dyDescent="0.25">
      <c r="A350" s="59" t="s">
        <v>3721</v>
      </c>
      <c r="B350" s="39" t="s">
        <v>2849</v>
      </c>
      <c r="C350" s="3" t="s">
        <v>2231</v>
      </c>
      <c r="D350" s="3" t="s">
        <v>2850</v>
      </c>
      <c r="E350" s="74" t="s">
        <v>3721</v>
      </c>
      <c r="F350" s="3" t="s">
        <v>602</v>
      </c>
      <c r="G350" s="3" t="s">
        <v>2851</v>
      </c>
      <c r="H350" s="3" t="s">
        <v>277</v>
      </c>
      <c r="I350" s="8">
        <v>2.9000000000003419</v>
      </c>
      <c r="J350" s="3" t="s">
        <v>2673</v>
      </c>
      <c r="K350" s="3" t="s">
        <v>73</v>
      </c>
      <c r="L350" s="37">
        <v>2.3599999999999999E-2</v>
      </c>
      <c r="M350" s="37">
        <v>3.2400000000003912E-2</v>
      </c>
      <c r="N350" s="8">
        <v>636753.02738500002</v>
      </c>
      <c r="O350" s="8">
        <v>109.24</v>
      </c>
      <c r="P350" s="8">
        <v>695.58900695600005</v>
      </c>
      <c r="Q350" s="37">
        <v>2.2991050964934886E-3</v>
      </c>
      <c r="R350" s="37">
        <v>1.9985260186589798E-4</v>
      </c>
      <c r="S350" s="59" t="s">
        <v>3720</v>
      </c>
    </row>
    <row r="351" spans="1:19" ht="15" x14ac:dyDescent="0.25">
      <c r="A351" s="59" t="s">
        <v>3721</v>
      </c>
      <c r="B351" s="39" t="s">
        <v>2852</v>
      </c>
      <c r="C351" s="3" t="s">
        <v>2282</v>
      </c>
      <c r="D351" s="3" t="s">
        <v>2853</v>
      </c>
      <c r="E351" s="74" t="s">
        <v>3721</v>
      </c>
      <c r="F351" s="3" t="s">
        <v>574</v>
      </c>
      <c r="G351" s="3" t="s">
        <v>2854</v>
      </c>
      <c r="H351" s="3" t="s">
        <v>282</v>
      </c>
      <c r="I351" s="8">
        <v>1.4000000000011703</v>
      </c>
      <c r="J351" s="3" t="s">
        <v>527</v>
      </c>
      <c r="K351" s="3" t="s">
        <v>73</v>
      </c>
      <c r="L351" s="37">
        <v>3.5000000000000003E-2</v>
      </c>
      <c r="M351" s="37">
        <v>5.8899999999988878E-2</v>
      </c>
      <c r="N351" s="8">
        <v>317997.986011</v>
      </c>
      <c r="O351" s="8">
        <v>97.12</v>
      </c>
      <c r="P351" s="8">
        <v>308.83964380600003</v>
      </c>
      <c r="Q351" s="37">
        <v>1.0207964645400488E-3</v>
      </c>
      <c r="R351" s="37">
        <v>8.8734016433170222E-5</v>
      </c>
      <c r="S351" s="59" t="s">
        <v>3720</v>
      </c>
    </row>
    <row r="352" spans="1:19" ht="15" x14ac:dyDescent="0.25">
      <c r="A352" s="59" t="s">
        <v>3721</v>
      </c>
      <c r="B352" s="39" t="s">
        <v>2855</v>
      </c>
      <c r="C352" s="3" t="s">
        <v>2282</v>
      </c>
      <c r="D352" s="3" t="s">
        <v>2856</v>
      </c>
      <c r="E352" s="74" t="s">
        <v>3721</v>
      </c>
      <c r="F352" s="3" t="s">
        <v>2809</v>
      </c>
      <c r="G352" s="3" t="s">
        <v>2106</v>
      </c>
      <c r="H352" s="3" t="s">
        <v>1806</v>
      </c>
      <c r="I352" s="8">
        <v>2.0100000000000553</v>
      </c>
      <c r="J352" s="3" t="s">
        <v>1267</v>
      </c>
      <c r="K352" s="3" t="s">
        <v>73</v>
      </c>
      <c r="L352" s="37">
        <v>7.0499999999999993E-2</v>
      </c>
      <c r="M352" s="37">
        <v>6.8700000000000386E-2</v>
      </c>
      <c r="N352" s="8">
        <v>7624186.1018270003</v>
      </c>
      <c r="O352" s="8">
        <v>100.2</v>
      </c>
      <c r="P352" s="8">
        <v>7639.4344739929993</v>
      </c>
      <c r="Q352" s="37">
        <v>2.5250345473899032E-2</v>
      </c>
      <c r="R352" s="37">
        <v>2.1949180351381182E-3</v>
      </c>
      <c r="S352" s="59" t="s">
        <v>3720</v>
      </c>
    </row>
    <row r="353" spans="1:19" ht="15" x14ac:dyDescent="0.25">
      <c r="A353" s="59" t="s">
        <v>3721</v>
      </c>
      <c r="B353" s="39" t="s">
        <v>2857</v>
      </c>
      <c r="C353" s="3" t="s">
        <v>2282</v>
      </c>
      <c r="D353" s="3" t="s">
        <v>2858</v>
      </c>
      <c r="E353" s="74" t="s">
        <v>3721</v>
      </c>
      <c r="F353" s="3" t="s">
        <v>602</v>
      </c>
      <c r="G353" s="3" t="s">
        <v>986</v>
      </c>
      <c r="H353" s="3" t="s">
        <v>277</v>
      </c>
      <c r="I353" s="8">
        <v>2.9199999999999808</v>
      </c>
      <c r="J353" s="3" t="s">
        <v>875</v>
      </c>
      <c r="K353" s="3" t="s">
        <v>73</v>
      </c>
      <c r="L353" s="37">
        <v>6.9500000000000006E-2</v>
      </c>
      <c r="M353" s="37">
        <v>6.5900000000000028E-2</v>
      </c>
      <c r="N353" s="8">
        <v>11543340.058017001</v>
      </c>
      <c r="O353" s="8">
        <v>100.28</v>
      </c>
      <c r="P353" s="8">
        <v>11575.661409937</v>
      </c>
      <c r="Q353" s="37">
        <v>3.826061348975951E-2</v>
      </c>
      <c r="R353" s="37">
        <v>3.3258519441221068E-3</v>
      </c>
      <c r="S353" s="59" t="s">
        <v>3720</v>
      </c>
    </row>
    <row r="354" spans="1:19" ht="15" x14ac:dyDescent="0.25">
      <c r="A354" s="59" t="s">
        <v>3721</v>
      </c>
      <c r="B354" s="39" t="s">
        <v>2857</v>
      </c>
      <c r="C354" s="3" t="s">
        <v>2282</v>
      </c>
      <c r="D354" s="3" t="s">
        <v>2859</v>
      </c>
      <c r="E354" s="74" t="s">
        <v>3721</v>
      </c>
      <c r="F354" s="3" t="s">
        <v>602</v>
      </c>
      <c r="G354" s="3" t="s">
        <v>2860</v>
      </c>
      <c r="H354" s="3" t="s">
        <v>277</v>
      </c>
      <c r="I354" s="8">
        <v>0</v>
      </c>
      <c r="J354" s="3" t="s">
        <v>875</v>
      </c>
      <c r="K354" s="3" t="s">
        <v>73</v>
      </c>
      <c r="L354" s="37">
        <v>0</v>
      </c>
      <c r="M354" s="37">
        <v>0</v>
      </c>
      <c r="N354" s="8">
        <v>982.25089600000047</v>
      </c>
      <c r="O354" s="8">
        <v>100</v>
      </c>
      <c r="P354" s="8">
        <v>0.98225089599999915</v>
      </c>
      <c r="Q354" s="37">
        <v>3.2465982332175412E-6</v>
      </c>
      <c r="R354" s="37">
        <v>2.8221463434244124E-7</v>
      </c>
      <c r="S354" s="59" t="s">
        <v>3720</v>
      </c>
    </row>
    <row r="355" spans="1:19" ht="15" x14ac:dyDescent="0.25">
      <c r="A355" s="59" t="s">
        <v>3721</v>
      </c>
      <c r="B355" s="39" t="s">
        <v>2857</v>
      </c>
      <c r="C355" s="3" t="s">
        <v>2282</v>
      </c>
      <c r="D355" s="3" t="s">
        <v>2861</v>
      </c>
      <c r="E355" s="74" t="s">
        <v>3721</v>
      </c>
      <c r="F355" s="3" t="s">
        <v>602</v>
      </c>
      <c r="G355" s="3" t="s">
        <v>986</v>
      </c>
      <c r="H355" s="3" t="s">
        <v>277</v>
      </c>
      <c r="I355" s="8">
        <v>0</v>
      </c>
      <c r="J355" s="3" t="s">
        <v>875</v>
      </c>
      <c r="K355" s="3" t="s">
        <v>73</v>
      </c>
      <c r="L355" s="37">
        <v>0</v>
      </c>
      <c r="M355" s="37">
        <v>0</v>
      </c>
      <c r="N355" s="8">
        <v>37.206532000098377</v>
      </c>
      <c r="O355" s="8">
        <v>100</v>
      </c>
      <c r="P355" s="8">
        <v>3.7206532000254811E-2</v>
      </c>
      <c r="Q355" s="37">
        <v>1.2297739971334094E-7</v>
      </c>
      <c r="R355" s="37">
        <v>1.0689965126386873E-8</v>
      </c>
      <c r="S355" s="59" t="s">
        <v>3720</v>
      </c>
    </row>
    <row r="356" spans="1:19" ht="15" x14ac:dyDescent="0.25">
      <c r="A356" s="59" t="s">
        <v>3721</v>
      </c>
      <c r="B356" s="39" t="s">
        <v>2862</v>
      </c>
      <c r="C356" s="3" t="s">
        <v>2282</v>
      </c>
      <c r="D356" s="3" t="s">
        <v>2863</v>
      </c>
      <c r="E356" s="74" t="s">
        <v>3721</v>
      </c>
      <c r="F356" s="3" t="s">
        <v>2809</v>
      </c>
      <c r="G356" s="3" t="s">
        <v>2864</v>
      </c>
      <c r="H356" s="3" t="s">
        <v>1806</v>
      </c>
      <c r="I356" s="8">
        <v>3.0600000000003158</v>
      </c>
      <c r="J356" s="3" t="s">
        <v>2284</v>
      </c>
      <c r="K356" s="3" t="s">
        <v>73</v>
      </c>
      <c r="L356" s="37">
        <v>2.7199999999999998E-2</v>
      </c>
      <c r="M356" s="37">
        <v>2.7799999999997608E-2</v>
      </c>
      <c r="N356" s="8">
        <v>442980.53476399998</v>
      </c>
      <c r="O356" s="8">
        <v>112.2</v>
      </c>
      <c r="P356" s="8">
        <v>497.02415990600002</v>
      </c>
      <c r="Q356" s="37">
        <v>1.6427959149627018E-3</v>
      </c>
      <c r="R356" s="37">
        <v>1.4280210088729811E-4</v>
      </c>
      <c r="S356" s="59" t="s">
        <v>3720</v>
      </c>
    </row>
    <row r="357" spans="1:19" ht="15" x14ac:dyDescent="0.25">
      <c r="A357" s="59" t="s">
        <v>3721</v>
      </c>
      <c r="B357" s="39" t="s">
        <v>2862</v>
      </c>
      <c r="C357" s="3" t="s">
        <v>2282</v>
      </c>
      <c r="D357" s="3" t="s">
        <v>2865</v>
      </c>
      <c r="E357" s="74" t="s">
        <v>3721</v>
      </c>
      <c r="F357" s="3" t="s">
        <v>2809</v>
      </c>
      <c r="G357" s="3" t="s">
        <v>457</v>
      </c>
      <c r="H357" s="3" t="s">
        <v>1806</v>
      </c>
      <c r="I357" s="8">
        <v>5.459999999998737</v>
      </c>
      <c r="J357" s="3" t="s">
        <v>2284</v>
      </c>
      <c r="K357" s="3" t="s">
        <v>73</v>
      </c>
      <c r="L357" s="37">
        <v>4.3099999999999999E-2</v>
      </c>
      <c r="M357" s="37">
        <v>6.2600000000002542E-2</v>
      </c>
      <c r="N357" s="8">
        <v>332196.02431800001</v>
      </c>
      <c r="O357" s="8">
        <v>90.68</v>
      </c>
      <c r="P357" s="8">
        <v>301.23535482399996</v>
      </c>
      <c r="Q357" s="37">
        <v>9.9566228418513768E-4</v>
      </c>
      <c r="R357" s="37">
        <v>8.654919619708931E-5</v>
      </c>
      <c r="S357" s="59" t="s">
        <v>3720</v>
      </c>
    </row>
    <row r="358" spans="1:19" ht="15" x14ac:dyDescent="0.25">
      <c r="A358" s="59" t="s">
        <v>3721</v>
      </c>
      <c r="B358" s="39" t="s">
        <v>2862</v>
      </c>
      <c r="C358" s="3" t="s">
        <v>2282</v>
      </c>
      <c r="D358" s="3" t="s">
        <v>2866</v>
      </c>
      <c r="E358" s="74" t="s">
        <v>3721</v>
      </c>
      <c r="F358" s="3" t="s">
        <v>2809</v>
      </c>
      <c r="G358" s="3" t="s">
        <v>457</v>
      </c>
      <c r="H358" s="3" t="s">
        <v>1806</v>
      </c>
      <c r="I358" s="8">
        <v>5.4900000000004168</v>
      </c>
      <c r="J358" s="3" t="s">
        <v>2284</v>
      </c>
      <c r="K358" s="3" t="s">
        <v>73</v>
      </c>
      <c r="L358" s="37">
        <v>4.0599999999999997E-2</v>
      </c>
      <c r="M358" s="37">
        <v>6.4400000000000984E-2</v>
      </c>
      <c r="N358" s="8">
        <v>332196.02142900001</v>
      </c>
      <c r="O358" s="8">
        <v>88.56</v>
      </c>
      <c r="P358" s="8">
        <v>294.19279650300001</v>
      </c>
      <c r="Q358" s="37">
        <v>9.7238477179456626E-4</v>
      </c>
      <c r="R358" s="37">
        <v>8.4525769158753149E-5</v>
      </c>
      <c r="S358" s="59" t="s">
        <v>3720</v>
      </c>
    </row>
    <row r="359" spans="1:19" ht="15" x14ac:dyDescent="0.25">
      <c r="A359" s="59" t="s">
        <v>3721</v>
      </c>
      <c r="B359" s="39" t="s">
        <v>2862</v>
      </c>
      <c r="C359" s="3" t="s">
        <v>2282</v>
      </c>
      <c r="D359" s="3" t="s">
        <v>2867</v>
      </c>
      <c r="E359" s="74" t="s">
        <v>3721</v>
      </c>
      <c r="F359" s="3" t="s">
        <v>2809</v>
      </c>
      <c r="G359" s="3" t="s">
        <v>457</v>
      </c>
      <c r="H359" s="3" t="s">
        <v>1806</v>
      </c>
      <c r="I359" s="8">
        <v>4.9699999999998337</v>
      </c>
      <c r="J359" s="3" t="s">
        <v>2284</v>
      </c>
      <c r="K359" s="3" t="s">
        <v>73</v>
      </c>
      <c r="L359" s="37">
        <v>8.9599999999999999E-2</v>
      </c>
      <c r="M359" s="37">
        <v>6.5100000000005945E-2</v>
      </c>
      <c r="N359" s="8">
        <v>658279.64207199996</v>
      </c>
      <c r="O359" s="8">
        <v>110.9</v>
      </c>
      <c r="P359" s="8">
        <v>730.03212300200005</v>
      </c>
      <c r="Q359" s="37">
        <v>2.4129486777585449E-3</v>
      </c>
      <c r="R359" s="37">
        <v>2.0974859833698307E-4</v>
      </c>
      <c r="S359" s="59" t="s">
        <v>3720</v>
      </c>
    </row>
    <row r="360" spans="1:19" ht="15" x14ac:dyDescent="0.25">
      <c r="A360" s="59" t="s">
        <v>3721</v>
      </c>
      <c r="B360" s="39" t="s">
        <v>2862</v>
      </c>
      <c r="C360" s="3" t="s">
        <v>2282</v>
      </c>
      <c r="D360" s="3" t="s">
        <v>2868</v>
      </c>
      <c r="E360" s="74" t="s">
        <v>3721</v>
      </c>
      <c r="F360" s="3" t="s">
        <v>2809</v>
      </c>
      <c r="G360" s="3" t="s">
        <v>457</v>
      </c>
      <c r="H360" s="3" t="s">
        <v>1806</v>
      </c>
      <c r="I360" s="8">
        <v>5.010000000000506</v>
      </c>
      <c r="J360" s="3" t="s">
        <v>2284</v>
      </c>
      <c r="K360" s="3" t="s">
        <v>73</v>
      </c>
      <c r="L360" s="37">
        <v>8.7099999999999997E-2</v>
      </c>
      <c r="M360" s="37">
        <v>6.2799999999999703E-2</v>
      </c>
      <c r="N360" s="8">
        <v>759653.83274999994</v>
      </c>
      <c r="O360" s="8">
        <v>110.75</v>
      </c>
      <c r="P360" s="8">
        <v>841.31661973200005</v>
      </c>
      <c r="Q360" s="37">
        <v>2.7807732854422027E-3</v>
      </c>
      <c r="R360" s="37">
        <v>2.417222149358928E-4</v>
      </c>
      <c r="S360" s="59" t="s">
        <v>3720</v>
      </c>
    </row>
    <row r="361" spans="1:19" ht="15" x14ac:dyDescent="0.25">
      <c r="A361" s="59" t="s">
        <v>3721</v>
      </c>
      <c r="B361" s="39" t="s">
        <v>2869</v>
      </c>
      <c r="C361" s="3" t="s">
        <v>2231</v>
      </c>
      <c r="D361" s="3" t="s">
        <v>2870</v>
      </c>
      <c r="E361" s="74" t="s">
        <v>3721</v>
      </c>
      <c r="F361" s="3" t="s">
        <v>2809</v>
      </c>
      <c r="G361" s="3" t="s">
        <v>2773</v>
      </c>
      <c r="H361" s="3" t="s">
        <v>1806</v>
      </c>
      <c r="I361" s="8">
        <v>0.13000000045895749</v>
      </c>
      <c r="J361" s="3" t="s">
        <v>464</v>
      </c>
      <c r="K361" s="3" t="s">
        <v>73</v>
      </c>
      <c r="L361" s="37">
        <v>1.6E-2</v>
      </c>
      <c r="M361" s="37">
        <v>3.3199999996220655E-2</v>
      </c>
      <c r="N361" s="8">
        <v>835.57407999999998</v>
      </c>
      <c r="O361" s="8">
        <v>111.09</v>
      </c>
      <c r="P361" s="8">
        <v>0.92823924299999994</v>
      </c>
      <c r="Q361" s="37">
        <v>3.068075477048982E-6</v>
      </c>
      <c r="R361" s="37">
        <v>2.6669631925237734E-7</v>
      </c>
      <c r="S361" s="59" t="s">
        <v>3720</v>
      </c>
    </row>
    <row r="362" spans="1:19" ht="15" x14ac:dyDescent="0.25">
      <c r="A362" s="59" t="s">
        <v>3721</v>
      </c>
      <c r="B362" s="39" t="s">
        <v>2869</v>
      </c>
      <c r="C362" s="3" t="s">
        <v>2231</v>
      </c>
      <c r="D362" s="3" t="s">
        <v>2871</v>
      </c>
      <c r="E362" s="74" t="s">
        <v>3721</v>
      </c>
      <c r="F362" s="3" t="s">
        <v>2809</v>
      </c>
      <c r="G362" s="3" t="s">
        <v>2872</v>
      </c>
      <c r="H362" s="3" t="s">
        <v>1806</v>
      </c>
      <c r="I362" s="8">
        <v>2.9600000000036935</v>
      </c>
      <c r="J362" s="3" t="s">
        <v>464</v>
      </c>
      <c r="K362" s="3" t="s">
        <v>73</v>
      </c>
      <c r="L362" s="37">
        <v>6.1499999999999999E-2</v>
      </c>
      <c r="M362" s="37">
        <v>5.5200000000025236E-2</v>
      </c>
      <c r="N362" s="8">
        <v>42976.436763999998</v>
      </c>
      <c r="O362" s="8">
        <v>100.88</v>
      </c>
      <c r="P362" s="8">
        <v>43.354629138999996</v>
      </c>
      <c r="Q362" s="37">
        <v>1.4329848202498279E-4</v>
      </c>
      <c r="R362" s="37">
        <v>1.2456400762107366E-5</v>
      </c>
      <c r="S362" s="59" t="s">
        <v>3720</v>
      </c>
    </row>
    <row r="363" spans="1:19" ht="15" x14ac:dyDescent="0.25">
      <c r="A363" s="59" t="s">
        <v>3721</v>
      </c>
      <c r="B363" s="39" t="s">
        <v>2869</v>
      </c>
      <c r="C363" s="3" t="s">
        <v>2231</v>
      </c>
      <c r="D363" s="3" t="s">
        <v>2873</v>
      </c>
      <c r="E363" s="74" t="s">
        <v>3721</v>
      </c>
      <c r="F363" s="3" t="s">
        <v>2809</v>
      </c>
      <c r="G363" s="3" t="s">
        <v>2874</v>
      </c>
      <c r="H363" s="3" t="s">
        <v>1806</v>
      </c>
      <c r="I363" s="8">
        <v>2.3499999999909562</v>
      </c>
      <c r="J363" s="3" t="s">
        <v>464</v>
      </c>
      <c r="K363" s="3" t="s">
        <v>73</v>
      </c>
      <c r="L363" s="37">
        <v>6.0699999999999997E-2</v>
      </c>
      <c r="M363" s="37">
        <v>5.5400000000148927E-2</v>
      </c>
      <c r="N363" s="8">
        <v>32238.445670000005</v>
      </c>
      <c r="O363" s="8">
        <v>100.6</v>
      </c>
      <c r="P363" s="8">
        <v>32.431876256000002</v>
      </c>
      <c r="Q363" s="37">
        <v>1.0719590339030815E-4</v>
      </c>
      <c r="R363" s="37">
        <v>9.3181387117068627E-6</v>
      </c>
      <c r="S363" s="59" t="s">
        <v>3720</v>
      </c>
    </row>
    <row r="364" spans="1:19" ht="15" x14ac:dyDescent="0.25">
      <c r="A364" s="59" t="s">
        <v>3721</v>
      </c>
      <c r="B364" s="39" t="s">
        <v>2869</v>
      </c>
      <c r="C364" s="3" t="s">
        <v>2231</v>
      </c>
      <c r="D364" s="3" t="s">
        <v>2875</v>
      </c>
      <c r="E364" s="74" t="s">
        <v>3721</v>
      </c>
      <c r="F364" s="3" t="s">
        <v>2809</v>
      </c>
      <c r="G364" s="3" t="s">
        <v>2876</v>
      </c>
      <c r="H364" s="3" t="s">
        <v>1806</v>
      </c>
      <c r="I364" s="8">
        <v>3.989999999998461</v>
      </c>
      <c r="J364" s="3" t="s">
        <v>464</v>
      </c>
      <c r="K364" s="3" t="s">
        <v>73</v>
      </c>
      <c r="L364" s="37">
        <v>3.4500000000000003E-2</v>
      </c>
      <c r="M364" s="37">
        <v>5.6599999999992455E-2</v>
      </c>
      <c r="N364" s="8">
        <v>133158.579803</v>
      </c>
      <c r="O364" s="8">
        <v>92.19</v>
      </c>
      <c r="P364" s="8">
        <v>122.758894454</v>
      </c>
      <c r="Q364" s="37">
        <v>4.0575051798791674E-4</v>
      </c>
      <c r="R364" s="37">
        <v>3.5270374047709682E-5</v>
      </c>
      <c r="S364" s="59" t="s">
        <v>3720</v>
      </c>
    </row>
    <row r="365" spans="1:19" ht="15" x14ac:dyDescent="0.25">
      <c r="A365" s="59" t="s">
        <v>3721</v>
      </c>
      <c r="B365" s="39" t="s">
        <v>2877</v>
      </c>
      <c r="C365" s="3" t="s">
        <v>2282</v>
      </c>
      <c r="D365" s="3" t="s">
        <v>2878</v>
      </c>
      <c r="E365" s="74" t="s">
        <v>3721</v>
      </c>
      <c r="F365" s="3" t="s">
        <v>2809</v>
      </c>
      <c r="G365" s="3" t="s">
        <v>2879</v>
      </c>
      <c r="H365" s="3" t="s">
        <v>1806</v>
      </c>
      <c r="I365" s="8">
        <v>8.9999999999526986E-2</v>
      </c>
      <c r="J365" s="3" t="s">
        <v>1150</v>
      </c>
      <c r="K365" s="3" t="s">
        <v>73</v>
      </c>
      <c r="L365" s="37">
        <v>2.5999999999999999E-2</v>
      </c>
      <c r="M365" s="37">
        <v>5.3999999999987988E-2</v>
      </c>
      <c r="N365" s="8">
        <v>401385.80827899999</v>
      </c>
      <c r="O365" s="8">
        <v>100.83</v>
      </c>
      <c r="P365" s="8">
        <v>404.71731046900004</v>
      </c>
      <c r="Q365" s="37">
        <v>1.3376974360339109E-3</v>
      </c>
      <c r="R365" s="37">
        <v>1.1628103191474738E-4</v>
      </c>
      <c r="S365" s="59" t="s">
        <v>3720</v>
      </c>
    </row>
    <row r="366" spans="1:19" ht="15" x14ac:dyDescent="0.25">
      <c r="A366" s="59" t="s">
        <v>3721</v>
      </c>
      <c r="B366" s="39" t="s">
        <v>2880</v>
      </c>
      <c r="C366" s="3" t="s">
        <v>2282</v>
      </c>
      <c r="D366" s="3" t="s">
        <v>2881</v>
      </c>
      <c r="E366" s="74" t="s">
        <v>3721</v>
      </c>
      <c r="F366" s="3" t="s">
        <v>2809</v>
      </c>
      <c r="G366" s="3" t="s">
        <v>876</v>
      </c>
      <c r="H366" s="3" t="s">
        <v>1806</v>
      </c>
      <c r="I366" s="8">
        <v>1.2300000000000497</v>
      </c>
      <c r="J366" s="3" t="s">
        <v>2284</v>
      </c>
      <c r="K366" s="3" t="s">
        <v>73</v>
      </c>
      <c r="L366" s="37">
        <v>7.0999999999999994E-2</v>
      </c>
      <c r="M366" s="37">
        <v>7.160000000000083E-2</v>
      </c>
      <c r="N366" s="8">
        <v>5426464.8455910003</v>
      </c>
      <c r="O366" s="8">
        <v>101.54</v>
      </c>
      <c r="P366" s="8">
        <v>5510.0324042130005</v>
      </c>
      <c r="Q366" s="37">
        <v>1.8212110104798868E-2</v>
      </c>
      <c r="R366" s="37">
        <v>1.5831105743984741E-3</v>
      </c>
      <c r="S366" s="59" t="s">
        <v>3720</v>
      </c>
    </row>
    <row r="367" spans="1:19" ht="15" x14ac:dyDescent="0.25">
      <c r="A367" s="59" t="s">
        <v>3721</v>
      </c>
      <c r="B367" s="39" t="s">
        <v>2880</v>
      </c>
      <c r="C367" s="3" t="s">
        <v>2282</v>
      </c>
      <c r="D367" s="3" t="s">
        <v>2882</v>
      </c>
      <c r="E367" s="74" t="s">
        <v>3721</v>
      </c>
      <c r="F367" s="3" t="s">
        <v>2809</v>
      </c>
      <c r="G367" s="3" t="s">
        <v>243</v>
      </c>
      <c r="H367" s="3" t="s">
        <v>1806</v>
      </c>
      <c r="I367" s="8">
        <v>0</v>
      </c>
      <c r="J367" s="3" t="s">
        <v>2284</v>
      </c>
      <c r="K367" s="3" t="s">
        <v>73</v>
      </c>
      <c r="L367" s="37">
        <v>0</v>
      </c>
      <c r="M367" s="37">
        <v>0</v>
      </c>
      <c r="N367" s="8">
        <v>715.47564500011504</v>
      </c>
      <c r="O367" s="8">
        <v>100</v>
      </c>
      <c r="P367" s="8">
        <v>0.71547564500019689</v>
      </c>
      <c r="Q367" s="37">
        <v>2.3648356793841211E-6</v>
      </c>
      <c r="R367" s="37">
        <v>2.0556631544640815E-7</v>
      </c>
      <c r="S367" s="59" t="s">
        <v>3720</v>
      </c>
    </row>
    <row r="368" spans="1:19" ht="15" x14ac:dyDescent="0.25">
      <c r="A368" s="59" t="s">
        <v>3721</v>
      </c>
      <c r="B368" s="39" t="s">
        <v>2883</v>
      </c>
      <c r="C368" s="3" t="s">
        <v>2231</v>
      </c>
      <c r="D368" s="3" t="s">
        <v>2884</v>
      </c>
      <c r="E368" s="74" t="s">
        <v>3721</v>
      </c>
      <c r="F368" s="3" t="s">
        <v>602</v>
      </c>
      <c r="G368" s="3" t="s">
        <v>2885</v>
      </c>
      <c r="H368" s="3" t="s">
        <v>277</v>
      </c>
      <c r="I368" s="8">
        <v>2.6999999999983149</v>
      </c>
      <c r="J368" s="3" t="s">
        <v>875</v>
      </c>
      <c r="K368" s="3" t="s">
        <v>73</v>
      </c>
      <c r="L368" s="37">
        <v>2.8199999999999999E-2</v>
      </c>
      <c r="M368" s="37">
        <v>3.4000000000012486E-2</v>
      </c>
      <c r="N368" s="8">
        <v>98886.780658000003</v>
      </c>
      <c r="O368" s="8">
        <v>111.13</v>
      </c>
      <c r="P368" s="8">
        <v>109.892879225</v>
      </c>
      <c r="Q368" s="37">
        <v>3.6322494485673028E-4</v>
      </c>
      <c r="R368" s="37">
        <v>3.1573785123145829E-5</v>
      </c>
      <c r="S368" s="59" t="s">
        <v>3720</v>
      </c>
    </row>
    <row r="369" spans="1:19" ht="15" x14ac:dyDescent="0.25">
      <c r="A369" s="59" t="s">
        <v>3721</v>
      </c>
      <c r="B369" s="39" t="s">
        <v>2883</v>
      </c>
      <c r="C369" s="3" t="s">
        <v>2231</v>
      </c>
      <c r="D369" s="3" t="s">
        <v>2886</v>
      </c>
      <c r="E369" s="74" t="s">
        <v>3721</v>
      </c>
      <c r="F369" s="3" t="s">
        <v>602</v>
      </c>
      <c r="G369" s="3" t="s">
        <v>2887</v>
      </c>
      <c r="H369" s="3" t="s">
        <v>277</v>
      </c>
      <c r="I369" s="8">
        <v>4.2799999999989238</v>
      </c>
      <c r="J369" s="3" t="s">
        <v>875</v>
      </c>
      <c r="K369" s="3" t="s">
        <v>73</v>
      </c>
      <c r="L369" s="37">
        <v>3.56E-2</v>
      </c>
      <c r="M369" s="37">
        <v>3.5400000000022719E-2</v>
      </c>
      <c r="N369" s="8">
        <v>72127.779934000006</v>
      </c>
      <c r="O369" s="8">
        <v>112.73</v>
      </c>
      <c r="P369" s="8">
        <v>81.309646191000013</v>
      </c>
      <c r="Q369" s="37">
        <v>2.687498222116605E-4</v>
      </c>
      <c r="R369" s="37">
        <v>2.3361416275365109E-5</v>
      </c>
      <c r="S369" s="59" t="s">
        <v>3720</v>
      </c>
    </row>
    <row r="370" spans="1:19" ht="15" x14ac:dyDescent="0.25">
      <c r="A370" s="59" t="s">
        <v>3721</v>
      </c>
      <c r="B370" s="39" t="s">
        <v>2888</v>
      </c>
      <c r="C370" s="3" t="s">
        <v>2282</v>
      </c>
      <c r="D370" s="3" t="s">
        <v>2889</v>
      </c>
      <c r="E370" s="74" t="s">
        <v>3721</v>
      </c>
      <c r="F370" s="3" t="s">
        <v>602</v>
      </c>
      <c r="G370" s="3" t="s">
        <v>579</v>
      </c>
      <c r="H370" s="3" t="s">
        <v>277</v>
      </c>
      <c r="I370" s="8">
        <v>7.9399999999991957</v>
      </c>
      <c r="J370" s="3" t="s">
        <v>464</v>
      </c>
      <c r="K370" s="3" t="s">
        <v>73</v>
      </c>
      <c r="L370" s="37">
        <v>2.6579999999999999E-2</v>
      </c>
      <c r="M370" s="37">
        <v>3.6499999999995369E-2</v>
      </c>
      <c r="N370" s="8">
        <v>169366.362391</v>
      </c>
      <c r="O370" s="8">
        <v>103.2</v>
      </c>
      <c r="P370" s="8">
        <v>174.78608595200001</v>
      </c>
      <c r="Q370" s="37">
        <v>5.7771410558506934E-4</v>
      </c>
      <c r="R370" s="37">
        <v>5.0218525160897624E-5</v>
      </c>
      <c r="S370" s="59" t="s">
        <v>3720</v>
      </c>
    </row>
    <row r="371" spans="1:19" ht="15" x14ac:dyDescent="0.25">
      <c r="A371" s="59" t="s">
        <v>3721</v>
      </c>
      <c r="B371" s="39" t="s">
        <v>2888</v>
      </c>
      <c r="C371" s="3" t="s">
        <v>2282</v>
      </c>
      <c r="D371" s="3" t="s">
        <v>2890</v>
      </c>
      <c r="E371" s="74" t="s">
        <v>3721</v>
      </c>
      <c r="F371" s="3" t="s">
        <v>602</v>
      </c>
      <c r="G371" s="3" t="s">
        <v>814</v>
      </c>
      <c r="H371" s="3" t="s">
        <v>277</v>
      </c>
      <c r="I371" s="8">
        <v>8.1399999999947692</v>
      </c>
      <c r="J371" s="3" t="s">
        <v>464</v>
      </c>
      <c r="K371" s="3" t="s">
        <v>73</v>
      </c>
      <c r="L371" s="37">
        <v>2.75E-2</v>
      </c>
      <c r="M371" s="37">
        <v>2.8799999999941567E-2</v>
      </c>
      <c r="N371" s="8">
        <v>60449.912446000002</v>
      </c>
      <c r="O371" s="8">
        <v>109.94</v>
      </c>
      <c r="P371" s="8">
        <v>66.458633637999995</v>
      </c>
      <c r="Q371" s="37">
        <v>2.1966330947605753E-4</v>
      </c>
      <c r="R371" s="37">
        <v>1.9094509424653608E-5</v>
      </c>
      <c r="S371" s="59" t="s">
        <v>3720</v>
      </c>
    </row>
    <row r="372" spans="1:19" ht="15" x14ac:dyDescent="0.25">
      <c r="A372" s="59" t="s">
        <v>3721</v>
      </c>
      <c r="B372" s="39" t="s">
        <v>2888</v>
      </c>
      <c r="C372" s="3" t="s">
        <v>2282</v>
      </c>
      <c r="D372" s="3" t="s">
        <v>2891</v>
      </c>
      <c r="E372" s="74" t="s">
        <v>3721</v>
      </c>
      <c r="F372" s="3" t="s">
        <v>602</v>
      </c>
      <c r="G372" s="3" t="s">
        <v>2892</v>
      </c>
      <c r="H372" s="3" t="s">
        <v>277</v>
      </c>
      <c r="I372" s="8">
        <v>7.9400000000207278</v>
      </c>
      <c r="J372" s="3" t="s">
        <v>464</v>
      </c>
      <c r="K372" s="3" t="s">
        <v>73</v>
      </c>
      <c r="L372" s="37">
        <v>2.75E-2</v>
      </c>
      <c r="M372" s="37">
        <v>3.650000000013371E-2</v>
      </c>
      <c r="N372" s="8">
        <v>22661.939224999998</v>
      </c>
      <c r="O372" s="8">
        <v>104.14</v>
      </c>
      <c r="P372" s="8">
        <v>23.600143338000002</v>
      </c>
      <c r="Q372" s="37">
        <v>7.8004697146981874E-5</v>
      </c>
      <c r="R372" s="37">
        <v>6.7806563981621218E-6</v>
      </c>
      <c r="S372" s="59" t="s">
        <v>3720</v>
      </c>
    </row>
    <row r="373" spans="1:19" ht="15" x14ac:dyDescent="0.25">
      <c r="A373" s="59" t="s">
        <v>3721</v>
      </c>
      <c r="B373" s="39" t="s">
        <v>2888</v>
      </c>
      <c r="C373" s="3" t="s">
        <v>2282</v>
      </c>
      <c r="D373" s="3" t="s">
        <v>2893</v>
      </c>
      <c r="E373" s="74" t="s">
        <v>3721</v>
      </c>
      <c r="F373" s="3" t="s">
        <v>602</v>
      </c>
      <c r="G373" s="3" t="s">
        <v>2894</v>
      </c>
      <c r="H373" s="3" t="s">
        <v>277</v>
      </c>
      <c r="I373" s="8">
        <v>7.5300000000003076</v>
      </c>
      <c r="J373" s="3" t="s">
        <v>464</v>
      </c>
      <c r="K373" s="3" t="s">
        <v>73</v>
      </c>
      <c r="L373" s="37">
        <v>2.75E-2</v>
      </c>
      <c r="M373" s="37">
        <v>2.9100000000000056E-2</v>
      </c>
      <c r="N373" s="8">
        <v>255707.95193400001</v>
      </c>
      <c r="O373" s="8">
        <v>110.34</v>
      </c>
      <c r="P373" s="8">
        <v>282.14815407999998</v>
      </c>
      <c r="Q373" s="37">
        <v>9.3257405238520569E-4</v>
      </c>
      <c r="R373" s="37">
        <v>8.1065172308157445E-5</v>
      </c>
      <c r="S373" s="59" t="s">
        <v>3720</v>
      </c>
    </row>
    <row r="374" spans="1:19" ht="15" x14ac:dyDescent="0.25">
      <c r="A374" s="59" t="s">
        <v>3721</v>
      </c>
      <c r="B374" s="39" t="s">
        <v>2888</v>
      </c>
      <c r="C374" s="3" t="s">
        <v>2282</v>
      </c>
      <c r="D374" s="3" t="s">
        <v>2895</v>
      </c>
      <c r="E374" s="74" t="s">
        <v>3721</v>
      </c>
      <c r="F374" s="3" t="s">
        <v>602</v>
      </c>
      <c r="G374" s="3" t="s">
        <v>2896</v>
      </c>
      <c r="H374" s="3" t="s">
        <v>277</v>
      </c>
      <c r="I374" s="8">
        <v>7.9400000000008699</v>
      </c>
      <c r="J374" s="3" t="s">
        <v>464</v>
      </c>
      <c r="K374" s="3" t="s">
        <v>73</v>
      </c>
      <c r="L374" s="37">
        <v>2.75E-2</v>
      </c>
      <c r="M374" s="37">
        <v>3.6600000000020103E-2</v>
      </c>
      <c r="N374" s="8">
        <v>105217.522704</v>
      </c>
      <c r="O374" s="8">
        <v>104.17</v>
      </c>
      <c r="P374" s="8">
        <v>109.605093322</v>
      </c>
      <c r="Q374" s="37">
        <v>3.6227373655747645E-4</v>
      </c>
      <c r="R374" s="37">
        <v>3.14911001454942E-5</v>
      </c>
      <c r="S374" s="59" t="s">
        <v>3720</v>
      </c>
    </row>
    <row r="375" spans="1:19" ht="15" x14ac:dyDescent="0.25">
      <c r="A375" s="59" t="s">
        <v>3721</v>
      </c>
      <c r="B375" s="39" t="s">
        <v>2888</v>
      </c>
      <c r="C375" s="3" t="s">
        <v>2282</v>
      </c>
      <c r="D375" s="3" t="s">
        <v>2897</v>
      </c>
      <c r="E375" s="74" t="s">
        <v>3721</v>
      </c>
      <c r="F375" s="3" t="s">
        <v>602</v>
      </c>
      <c r="G375" s="3" t="s">
        <v>2898</v>
      </c>
      <c r="H375" s="3" t="s">
        <v>277</v>
      </c>
      <c r="I375" s="8">
        <v>7.4900000000043567</v>
      </c>
      <c r="J375" s="3" t="s">
        <v>464</v>
      </c>
      <c r="K375" s="3" t="s">
        <v>73</v>
      </c>
      <c r="L375" s="37">
        <v>2.75E-2</v>
      </c>
      <c r="M375" s="37">
        <v>3.1100000000048918E-2</v>
      </c>
      <c r="N375" s="8">
        <v>15506.666632</v>
      </c>
      <c r="O375" s="8">
        <v>108.92</v>
      </c>
      <c r="P375" s="8">
        <v>16.889861205000003</v>
      </c>
      <c r="Q375" s="37">
        <v>5.5825445179784843E-5</v>
      </c>
      <c r="R375" s="37">
        <v>4.8526970282994422E-6</v>
      </c>
      <c r="S375" s="59" t="s">
        <v>3720</v>
      </c>
    </row>
    <row r="376" spans="1:19" ht="15" x14ac:dyDescent="0.25">
      <c r="A376" s="59" t="s">
        <v>3721</v>
      </c>
      <c r="B376" s="39" t="s">
        <v>2888</v>
      </c>
      <c r="C376" s="3" t="s">
        <v>2282</v>
      </c>
      <c r="D376" s="3" t="s">
        <v>2899</v>
      </c>
      <c r="E376" s="74" t="s">
        <v>3721</v>
      </c>
      <c r="F376" s="3" t="s">
        <v>602</v>
      </c>
      <c r="G376" s="3" t="s">
        <v>2900</v>
      </c>
      <c r="H376" s="3" t="s">
        <v>277</v>
      </c>
      <c r="I376" s="8">
        <v>7.9500000000044801</v>
      </c>
      <c r="J376" s="3" t="s">
        <v>464</v>
      </c>
      <c r="K376" s="3" t="s">
        <v>73</v>
      </c>
      <c r="L376" s="37">
        <v>2.75E-2</v>
      </c>
      <c r="M376" s="37">
        <v>3.6299999999988487E-2</v>
      </c>
      <c r="N376" s="8">
        <v>99579.422584999993</v>
      </c>
      <c r="O376" s="8">
        <v>104.3</v>
      </c>
      <c r="P376" s="8">
        <v>103.861337742</v>
      </c>
      <c r="Q376" s="37">
        <v>3.4328910972333468E-4</v>
      </c>
      <c r="R376" s="37">
        <v>2.9840837582881012E-5</v>
      </c>
      <c r="S376" s="59" t="s">
        <v>3720</v>
      </c>
    </row>
    <row r="377" spans="1:19" ht="15" x14ac:dyDescent="0.25">
      <c r="A377" s="59" t="s">
        <v>3721</v>
      </c>
      <c r="B377" s="39" t="s">
        <v>2888</v>
      </c>
      <c r="C377" s="3" t="s">
        <v>2282</v>
      </c>
      <c r="D377" s="3" t="s">
        <v>2901</v>
      </c>
      <c r="E377" s="74" t="s">
        <v>3721</v>
      </c>
      <c r="F377" s="3" t="s">
        <v>602</v>
      </c>
      <c r="G377" s="3" t="s">
        <v>2902</v>
      </c>
      <c r="H377" s="3" t="s">
        <v>277</v>
      </c>
      <c r="I377" s="8">
        <v>7.9400000000005262</v>
      </c>
      <c r="J377" s="3" t="s">
        <v>464</v>
      </c>
      <c r="K377" s="3" t="s">
        <v>73</v>
      </c>
      <c r="L377" s="37">
        <v>2.2749999999999999E-2</v>
      </c>
      <c r="M377" s="37">
        <v>3.6499999999950378E-2</v>
      </c>
      <c r="N377" s="8">
        <v>55560.93475</v>
      </c>
      <c r="O377" s="8">
        <v>99.3</v>
      </c>
      <c r="P377" s="8">
        <v>55.172008179999999</v>
      </c>
      <c r="Q377" s="37">
        <v>1.823580360269296E-4</v>
      </c>
      <c r="R377" s="37">
        <v>1.5851701614998465E-5</v>
      </c>
      <c r="S377" s="59" t="s">
        <v>3720</v>
      </c>
    </row>
    <row r="378" spans="1:19" ht="15" x14ac:dyDescent="0.25">
      <c r="A378" s="59" t="s">
        <v>3721</v>
      </c>
      <c r="B378" s="39" t="s">
        <v>2888</v>
      </c>
      <c r="C378" s="3" t="s">
        <v>2282</v>
      </c>
      <c r="D378" s="3" t="s">
        <v>2903</v>
      </c>
      <c r="E378" s="74" t="s">
        <v>3721</v>
      </c>
      <c r="F378" s="3" t="s">
        <v>625</v>
      </c>
      <c r="G378" s="3" t="s">
        <v>2904</v>
      </c>
      <c r="H378" s="3" t="s">
        <v>277</v>
      </c>
      <c r="I378" s="8">
        <v>0</v>
      </c>
      <c r="J378" s="3" t="s">
        <v>464</v>
      </c>
      <c r="K378" s="3" t="s">
        <v>73</v>
      </c>
      <c r="L378" s="37">
        <v>0</v>
      </c>
      <c r="M378" s="37">
        <v>0</v>
      </c>
      <c r="N378" s="8">
        <v>1712.878721000001</v>
      </c>
      <c r="O378" s="8">
        <v>100</v>
      </c>
      <c r="P378" s="8">
        <v>1.7128787210000027</v>
      </c>
      <c r="Q378" s="37">
        <v>5.6615158631675452E-6</v>
      </c>
      <c r="R378" s="37">
        <v>4.9213438632482001E-7</v>
      </c>
      <c r="S378" s="59" t="s">
        <v>3720</v>
      </c>
    </row>
    <row r="379" spans="1:19" ht="15" x14ac:dyDescent="0.25">
      <c r="A379" s="59" t="s">
        <v>3721</v>
      </c>
      <c r="B379" s="39" t="s">
        <v>2888</v>
      </c>
      <c r="C379" s="3" t="s">
        <v>2282</v>
      </c>
      <c r="D379" s="3" t="s">
        <v>2905</v>
      </c>
      <c r="E379" s="74" t="s">
        <v>3721</v>
      </c>
      <c r="F379" s="3" t="s">
        <v>602</v>
      </c>
      <c r="G379" s="3" t="s">
        <v>2906</v>
      </c>
      <c r="H379" s="3" t="s">
        <v>277</v>
      </c>
      <c r="I379" s="8">
        <v>7.9399999999932858</v>
      </c>
      <c r="J379" s="3" t="s">
        <v>464</v>
      </c>
      <c r="K379" s="3" t="s">
        <v>73</v>
      </c>
      <c r="L379" s="37">
        <v>2.2120000000000001E-2</v>
      </c>
      <c r="M379" s="37">
        <v>3.6499999999955811E-2</v>
      </c>
      <c r="N379" s="8">
        <v>62612.598460000001</v>
      </c>
      <c r="O379" s="8">
        <v>98.1</v>
      </c>
      <c r="P379" s="8">
        <v>61.422959058000004</v>
      </c>
      <c r="Q379" s="37">
        <v>2.0301907706958848E-4</v>
      </c>
      <c r="R379" s="37">
        <v>1.7647688590944514E-5</v>
      </c>
      <c r="S379" s="59" t="s">
        <v>3720</v>
      </c>
    </row>
    <row r="380" spans="1:19" ht="15" x14ac:dyDescent="0.25">
      <c r="A380" s="59" t="s">
        <v>3721</v>
      </c>
      <c r="B380" s="39" t="s">
        <v>2888</v>
      </c>
      <c r="C380" s="3" t="s">
        <v>2282</v>
      </c>
      <c r="D380" s="3" t="s">
        <v>2907</v>
      </c>
      <c r="E380" s="74" t="s">
        <v>3721</v>
      </c>
      <c r="F380" s="3" t="s">
        <v>602</v>
      </c>
      <c r="G380" s="3" t="s">
        <v>2908</v>
      </c>
      <c r="H380" s="3" t="s">
        <v>277</v>
      </c>
      <c r="I380" s="8">
        <v>7.9500000000063382</v>
      </c>
      <c r="J380" s="3" t="s">
        <v>464</v>
      </c>
      <c r="K380" s="3" t="s">
        <v>73</v>
      </c>
      <c r="L380" s="37">
        <v>2.1219999999999999E-2</v>
      </c>
      <c r="M380" s="37">
        <v>3.6199999999988741E-2</v>
      </c>
      <c r="N380" s="8">
        <v>59406.84807</v>
      </c>
      <c r="O380" s="8">
        <v>98.16</v>
      </c>
      <c r="P380" s="8">
        <v>58.313761980000002</v>
      </c>
      <c r="Q380" s="37">
        <v>1.9274236082400721E-4</v>
      </c>
      <c r="R380" s="37">
        <v>1.6754372107305126E-5</v>
      </c>
      <c r="S380" s="59" t="s">
        <v>3720</v>
      </c>
    </row>
    <row r="381" spans="1:19" ht="15" x14ac:dyDescent="0.25">
      <c r="A381" s="59" t="s">
        <v>3721</v>
      </c>
      <c r="B381" s="39" t="s">
        <v>2888</v>
      </c>
      <c r="C381" s="3" t="s">
        <v>2282</v>
      </c>
      <c r="D381" s="3" t="s">
        <v>2909</v>
      </c>
      <c r="E381" s="74" t="s">
        <v>3721</v>
      </c>
      <c r="F381" s="3" t="s">
        <v>602</v>
      </c>
      <c r="G381" s="3" t="s">
        <v>746</v>
      </c>
      <c r="H381" s="3" t="s">
        <v>277</v>
      </c>
      <c r="I381" s="8">
        <v>7.5200000000019154</v>
      </c>
      <c r="J381" s="3" t="s">
        <v>464</v>
      </c>
      <c r="K381" s="3" t="s">
        <v>73</v>
      </c>
      <c r="L381" s="37">
        <v>1.636E-2</v>
      </c>
      <c r="M381" s="37">
        <v>2.9700000000096295E-2</v>
      </c>
      <c r="N381" s="8">
        <v>24523.023291000001</v>
      </c>
      <c r="O381" s="8">
        <v>100.23</v>
      </c>
      <c r="P381" s="8">
        <v>24.579426195</v>
      </c>
      <c r="Q381" s="37">
        <v>8.124148522862535E-5</v>
      </c>
      <c r="R381" s="37">
        <v>7.0620182727417464E-6</v>
      </c>
      <c r="S381" s="59" t="s">
        <v>3720</v>
      </c>
    </row>
    <row r="382" spans="1:19" ht="15" x14ac:dyDescent="0.25">
      <c r="A382" s="59" t="s">
        <v>3721</v>
      </c>
      <c r="B382" s="39" t="s">
        <v>2888</v>
      </c>
      <c r="C382" s="3" t="s">
        <v>2282</v>
      </c>
      <c r="D382" s="3" t="s">
        <v>2910</v>
      </c>
      <c r="E382" s="74" t="s">
        <v>3721</v>
      </c>
      <c r="F382" s="3" t="s">
        <v>602</v>
      </c>
      <c r="G382" s="3" t="s">
        <v>746</v>
      </c>
      <c r="H382" s="3" t="s">
        <v>277</v>
      </c>
      <c r="I382" s="8">
        <v>7.9399999999967257</v>
      </c>
      <c r="J382" s="3" t="s">
        <v>464</v>
      </c>
      <c r="K382" s="3" t="s">
        <v>73</v>
      </c>
      <c r="L382" s="37">
        <v>1.8679999999999999E-2</v>
      </c>
      <c r="M382" s="37">
        <v>3.649999999998197E-2</v>
      </c>
      <c r="N382" s="8">
        <v>149676.87625199999</v>
      </c>
      <c r="O382" s="8">
        <v>96.17</v>
      </c>
      <c r="P382" s="8">
        <v>143.944251866</v>
      </c>
      <c r="Q382" s="37">
        <v>4.7577371086457806E-4</v>
      </c>
      <c r="R382" s="37">
        <v>4.1357228149639166E-5</v>
      </c>
      <c r="S382" s="59" t="s">
        <v>3720</v>
      </c>
    </row>
    <row r="383" spans="1:19" ht="15" x14ac:dyDescent="0.25">
      <c r="A383" s="59" t="s">
        <v>3721</v>
      </c>
      <c r="B383" s="39" t="s">
        <v>2888</v>
      </c>
      <c r="C383" s="3" t="s">
        <v>2282</v>
      </c>
      <c r="D383" s="3" t="s">
        <v>2911</v>
      </c>
      <c r="E383" s="74" t="s">
        <v>3721</v>
      </c>
      <c r="F383" s="3" t="s">
        <v>602</v>
      </c>
      <c r="G383" s="3" t="s">
        <v>450</v>
      </c>
      <c r="H383" s="3" t="s">
        <v>277</v>
      </c>
      <c r="I383" s="8">
        <v>7.4299999999951636</v>
      </c>
      <c r="J383" s="3" t="s">
        <v>464</v>
      </c>
      <c r="K383" s="3" t="s">
        <v>73</v>
      </c>
      <c r="L383" s="37">
        <v>2.75E-2</v>
      </c>
      <c r="M383" s="37">
        <v>3.3899999999874246E-2</v>
      </c>
      <c r="N383" s="8">
        <v>36531.368561000003</v>
      </c>
      <c r="O383" s="8">
        <v>106.24</v>
      </c>
      <c r="P383" s="8">
        <v>38.810925939000001</v>
      </c>
      <c r="Q383" s="37">
        <v>1.2828034476345681E-4</v>
      </c>
      <c r="R383" s="37">
        <v>1.1150930293848735E-5</v>
      </c>
      <c r="S383" s="59" t="s">
        <v>3720</v>
      </c>
    </row>
    <row r="384" spans="1:19" ht="15" x14ac:dyDescent="0.25">
      <c r="A384" s="59" t="s">
        <v>3721</v>
      </c>
      <c r="B384" s="39" t="s">
        <v>2888</v>
      </c>
      <c r="C384" s="3" t="s">
        <v>2282</v>
      </c>
      <c r="D384" s="3" t="s">
        <v>2912</v>
      </c>
      <c r="E384" s="74" t="s">
        <v>3721</v>
      </c>
      <c r="F384" s="3" t="s">
        <v>602</v>
      </c>
      <c r="G384" s="3" t="s">
        <v>2913</v>
      </c>
      <c r="H384" s="3" t="s">
        <v>277</v>
      </c>
      <c r="I384" s="8">
        <v>7.4300000000338136</v>
      </c>
      <c r="J384" s="3" t="s">
        <v>464</v>
      </c>
      <c r="K384" s="3" t="s">
        <v>73</v>
      </c>
      <c r="L384" s="37">
        <v>2.75E-2</v>
      </c>
      <c r="M384" s="37">
        <v>3.4000000000352061E-2</v>
      </c>
      <c r="N384" s="8">
        <v>11850.229388</v>
      </c>
      <c r="O384" s="8">
        <v>105.9</v>
      </c>
      <c r="P384" s="8">
        <v>12.549392761</v>
      </c>
      <c r="Q384" s="37">
        <v>4.1479052380335658E-5</v>
      </c>
      <c r="R384" s="37">
        <v>3.6056187921922725E-6</v>
      </c>
      <c r="S384" s="59" t="s">
        <v>3720</v>
      </c>
    </row>
    <row r="385" spans="1:19" ht="15" x14ac:dyDescent="0.25">
      <c r="A385" s="59" t="s">
        <v>3721</v>
      </c>
      <c r="B385" s="39" t="s">
        <v>2888</v>
      </c>
      <c r="C385" s="3" t="s">
        <v>2282</v>
      </c>
      <c r="D385" s="3" t="s">
        <v>2914</v>
      </c>
      <c r="E385" s="74" t="s">
        <v>3721</v>
      </c>
      <c r="F385" s="3" t="s">
        <v>602</v>
      </c>
      <c r="G385" s="3" t="s">
        <v>548</v>
      </c>
      <c r="H385" s="3" t="s">
        <v>277</v>
      </c>
      <c r="I385" s="8">
        <v>7.4800000000245657</v>
      </c>
      <c r="J385" s="3" t="s">
        <v>464</v>
      </c>
      <c r="K385" s="3" t="s">
        <v>73</v>
      </c>
      <c r="L385" s="37">
        <v>1.9730000000000001E-2</v>
      </c>
      <c r="M385" s="37">
        <v>3.1599999999971817E-2</v>
      </c>
      <c r="N385" s="8">
        <v>12866.016135</v>
      </c>
      <c r="O385" s="8">
        <v>100.79</v>
      </c>
      <c r="P385" s="8">
        <v>12.967657595999999</v>
      </c>
      <c r="Q385" s="37">
        <v>4.2861527957459511E-5</v>
      </c>
      <c r="R385" s="37">
        <v>3.7257922203342266E-6</v>
      </c>
      <c r="S385" s="59" t="s">
        <v>3720</v>
      </c>
    </row>
    <row r="386" spans="1:19" ht="15" x14ac:dyDescent="0.25">
      <c r="A386" s="59" t="s">
        <v>3721</v>
      </c>
      <c r="B386" s="39" t="s">
        <v>2888</v>
      </c>
      <c r="C386" s="3" t="s">
        <v>2282</v>
      </c>
      <c r="D386" s="3" t="s">
        <v>2915</v>
      </c>
      <c r="E386" s="74" t="s">
        <v>3721</v>
      </c>
      <c r="F386" s="3" t="s">
        <v>602</v>
      </c>
      <c r="G386" s="3" t="s">
        <v>2916</v>
      </c>
      <c r="H386" s="3" t="s">
        <v>277</v>
      </c>
      <c r="I386" s="8">
        <v>7.4899999999886555</v>
      </c>
      <c r="J386" s="3" t="s">
        <v>464</v>
      </c>
      <c r="K386" s="3" t="s">
        <v>73</v>
      </c>
      <c r="L386" s="37">
        <v>1.8360000000000001E-2</v>
      </c>
      <c r="M386" s="37">
        <v>3.1000000000116296E-2</v>
      </c>
      <c r="N386" s="8">
        <v>19477.975074999998</v>
      </c>
      <c r="O386" s="8">
        <v>100.77</v>
      </c>
      <c r="P386" s="8">
        <v>19.627955334999999</v>
      </c>
      <c r="Q386" s="37">
        <v>6.4875568321480932E-5</v>
      </c>
      <c r="R386" s="37">
        <v>5.6393903638208525E-6</v>
      </c>
      <c r="S386" s="59" t="s">
        <v>3720</v>
      </c>
    </row>
    <row r="387" spans="1:19" ht="15" x14ac:dyDescent="0.25">
      <c r="A387" s="59" t="s">
        <v>3721</v>
      </c>
      <c r="B387" s="39" t="s">
        <v>2888</v>
      </c>
      <c r="C387" s="3" t="s">
        <v>2282</v>
      </c>
      <c r="D387" s="3" t="s">
        <v>2917</v>
      </c>
      <c r="E387" s="74" t="s">
        <v>3721</v>
      </c>
      <c r="F387" s="3" t="s">
        <v>602</v>
      </c>
      <c r="G387" s="3" t="s">
        <v>329</v>
      </c>
      <c r="H387" s="3" t="s">
        <v>277</v>
      </c>
      <c r="I387" s="8">
        <v>7.9400000000051456</v>
      </c>
      <c r="J387" s="3" t="s">
        <v>464</v>
      </c>
      <c r="K387" s="3" t="s">
        <v>73</v>
      </c>
      <c r="L387" s="37">
        <v>1.5389999999999999E-2</v>
      </c>
      <c r="M387" s="37">
        <v>3.6500000000067451E-2</v>
      </c>
      <c r="N387" s="8">
        <v>52571.063018000001</v>
      </c>
      <c r="O387" s="8">
        <v>93.55</v>
      </c>
      <c r="P387" s="8">
        <v>49.180229314999998</v>
      </c>
      <c r="Q387" s="37">
        <v>1.6255362683152255E-4</v>
      </c>
      <c r="R387" s="37">
        <v>1.4130178439674486E-5</v>
      </c>
      <c r="S387" s="59" t="s">
        <v>3720</v>
      </c>
    </row>
    <row r="388" spans="1:19" ht="15" x14ac:dyDescent="0.25">
      <c r="A388" s="59" t="s">
        <v>3721</v>
      </c>
      <c r="B388" s="39" t="s">
        <v>2888</v>
      </c>
      <c r="C388" s="3" t="s">
        <v>2282</v>
      </c>
      <c r="D388" s="3" t="s">
        <v>2918</v>
      </c>
      <c r="E388" s="74" t="s">
        <v>3721</v>
      </c>
      <c r="F388" s="3" t="s">
        <v>602</v>
      </c>
      <c r="G388" s="3" t="s">
        <v>329</v>
      </c>
      <c r="H388" s="3" t="s">
        <v>277</v>
      </c>
      <c r="I388" s="8">
        <v>7.500000000006759</v>
      </c>
      <c r="J388" s="3" t="s">
        <v>464</v>
      </c>
      <c r="K388" s="3" t="s">
        <v>73</v>
      </c>
      <c r="L388" s="37">
        <v>1.357E-2</v>
      </c>
      <c r="M388" s="37">
        <v>3.0499999999859088E-2</v>
      </c>
      <c r="N388" s="8">
        <v>18685.300829</v>
      </c>
      <c r="O388" s="8">
        <v>97.46</v>
      </c>
      <c r="P388" s="8">
        <v>18.210694017999998</v>
      </c>
      <c r="Q388" s="37">
        <v>6.0191145933557983E-5</v>
      </c>
      <c r="R388" s="37">
        <v>5.2321910566238425E-6</v>
      </c>
      <c r="S388" s="59" t="s">
        <v>3720</v>
      </c>
    </row>
    <row r="389" spans="1:19" ht="15" x14ac:dyDescent="0.25">
      <c r="A389" s="59" t="s">
        <v>3721</v>
      </c>
      <c r="B389" s="39" t="s">
        <v>2888</v>
      </c>
      <c r="C389" s="3" t="s">
        <v>2282</v>
      </c>
      <c r="D389" s="3" t="s">
        <v>2919</v>
      </c>
      <c r="E389" s="74" t="s">
        <v>3721</v>
      </c>
      <c r="F389" s="3" t="s">
        <v>602</v>
      </c>
      <c r="G389" s="3" t="s">
        <v>2920</v>
      </c>
      <c r="H389" s="3" t="s">
        <v>277</v>
      </c>
      <c r="I389" s="8">
        <v>7.4900000000198226</v>
      </c>
      <c r="J389" s="3" t="s">
        <v>464</v>
      </c>
      <c r="K389" s="3" t="s">
        <v>73</v>
      </c>
      <c r="L389" s="37">
        <v>1.485E-2</v>
      </c>
      <c r="M389" s="37">
        <v>3.1199999999699905E-2</v>
      </c>
      <c r="N389" s="8">
        <v>13331.329680000001</v>
      </c>
      <c r="O389" s="8">
        <v>97.62</v>
      </c>
      <c r="P389" s="8">
        <v>13.014043901999999</v>
      </c>
      <c r="Q389" s="37">
        <v>4.3014846930970625E-5</v>
      </c>
      <c r="R389" s="37">
        <v>3.7391196649205301E-6</v>
      </c>
      <c r="S389" s="59" t="s">
        <v>3720</v>
      </c>
    </row>
    <row r="390" spans="1:19" ht="15" x14ac:dyDescent="0.25">
      <c r="A390" s="59" t="s">
        <v>3721</v>
      </c>
      <c r="B390" s="39" t="s">
        <v>2888</v>
      </c>
      <c r="C390" s="3" t="s">
        <v>2282</v>
      </c>
      <c r="D390" s="3" t="s">
        <v>2921</v>
      </c>
      <c r="E390" s="74" t="s">
        <v>3721</v>
      </c>
      <c r="F390" s="3" t="s">
        <v>602</v>
      </c>
      <c r="G390" s="3" t="s">
        <v>2920</v>
      </c>
      <c r="H390" s="3" t="s">
        <v>277</v>
      </c>
      <c r="I390" s="8">
        <v>7.9499999999982567</v>
      </c>
      <c r="J390" s="3" t="s">
        <v>464</v>
      </c>
      <c r="K390" s="3" t="s">
        <v>73</v>
      </c>
      <c r="L390" s="37">
        <v>1.6750000000000001E-2</v>
      </c>
      <c r="M390" s="37">
        <v>3.640000000008068E-2</v>
      </c>
      <c r="N390" s="8">
        <v>44654.871454</v>
      </c>
      <c r="O390" s="8">
        <v>94.35</v>
      </c>
      <c r="P390" s="8">
        <v>42.131871199999999</v>
      </c>
      <c r="Q390" s="37">
        <v>1.3925694459236118E-4</v>
      </c>
      <c r="R390" s="37">
        <v>1.2105085038141663E-5</v>
      </c>
      <c r="S390" s="59" t="s">
        <v>3720</v>
      </c>
    </row>
    <row r="391" spans="1:19" ht="15" x14ac:dyDescent="0.25">
      <c r="A391" s="59" t="s">
        <v>3721</v>
      </c>
      <c r="B391" s="39" t="s">
        <v>2888</v>
      </c>
      <c r="C391" s="3" t="s">
        <v>2282</v>
      </c>
      <c r="D391" s="3" t="s">
        <v>2922</v>
      </c>
      <c r="E391" s="74" t="s">
        <v>3721</v>
      </c>
      <c r="F391" s="3" t="s">
        <v>602</v>
      </c>
      <c r="G391" s="3" t="s">
        <v>2923</v>
      </c>
      <c r="H391" s="3" t="s">
        <v>277</v>
      </c>
      <c r="I391" s="8">
        <v>7.9499999999860531</v>
      </c>
      <c r="J391" s="3" t="s">
        <v>464</v>
      </c>
      <c r="K391" s="3" t="s">
        <v>73</v>
      </c>
      <c r="L391" s="37">
        <v>1.5049999999999999E-2</v>
      </c>
      <c r="M391" s="37">
        <v>3.6399999999862091E-2</v>
      </c>
      <c r="N391" s="8">
        <v>29102.66735</v>
      </c>
      <c r="O391" s="8">
        <v>93.39</v>
      </c>
      <c r="P391" s="8">
        <v>27.178980934999998</v>
      </c>
      <c r="Q391" s="37">
        <v>8.983369915319914E-5</v>
      </c>
      <c r="R391" s="37">
        <v>7.8089072736984442E-6</v>
      </c>
      <c r="S391" s="59" t="s">
        <v>3720</v>
      </c>
    </row>
    <row r="392" spans="1:19" ht="15" x14ac:dyDescent="0.25">
      <c r="A392" s="59" t="s">
        <v>3721</v>
      </c>
      <c r="B392" s="39" t="s">
        <v>2888</v>
      </c>
      <c r="C392" s="3" t="s">
        <v>2282</v>
      </c>
      <c r="D392" s="3" t="s">
        <v>2924</v>
      </c>
      <c r="E392" s="74" t="s">
        <v>3721</v>
      </c>
      <c r="F392" s="3" t="s">
        <v>602</v>
      </c>
      <c r="G392" s="3" t="s">
        <v>2923</v>
      </c>
      <c r="H392" s="3" t="s">
        <v>277</v>
      </c>
      <c r="I392" s="8">
        <v>7.5200000000273484</v>
      </c>
      <c r="J392" s="3" t="s">
        <v>464</v>
      </c>
      <c r="K392" s="3" t="s">
        <v>73</v>
      </c>
      <c r="L392" s="37">
        <v>1.355E-2</v>
      </c>
      <c r="M392" s="37">
        <v>2.9900000000109884E-2</v>
      </c>
      <c r="N392" s="8">
        <v>11838.042793000001</v>
      </c>
      <c r="O392" s="8">
        <v>97.93</v>
      </c>
      <c r="P392" s="8">
        <v>11.592995289000001</v>
      </c>
      <c r="Q392" s="37">
        <v>3.8317906531048571E-5</v>
      </c>
      <c r="R392" s="37">
        <v>3.3308322137878531E-6</v>
      </c>
      <c r="S392" s="59" t="s">
        <v>3720</v>
      </c>
    </row>
    <row r="393" spans="1:19" ht="15" x14ac:dyDescent="0.25">
      <c r="A393" s="59" t="s">
        <v>3721</v>
      </c>
      <c r="B393" s="39" t="s">
        <v>2888</v>
      </c>
      <c r="C393" s="3" t="s">
        <v>2282</v>
      </c>
      <c r="D393" s="3" t="s">
        <v>2925</v>
      </c>
      <c r="E393" s="74" t="s">
        <v>3721</v>
      </c>
      <c r="F393" s="3" t="s">
        <v>602</v>
      </c>
      <c r="G393" s="3" t="s">
        <v>2926</v>
      </c>
      <c r="H393" s="3" t="s">
        <v>277</v>
      </c>
      <c r="I393" s="8">
        <v>7.9500000000054092</v>
      </c>
      <c r="J393" s="3" t="s">
        <v>464</v>
      </c>
      <c r="K393" s="3" t="s">
        <v>73</v>
      </c>
      <c r="L393" s="37">
        <v>1.404E-2</v>
      </c>
      <c r="M393" s="37">
        <v>3.6400000000030887E-2</v>
      </c>
      <c r="N393" s="8">
        <v>57736.293399000002</v>
      </c>
      <c r="O393" s="8">
        <v>92.54</v>
      </c>
      <c r="P393" s="8">
        <v>53.429165763999997</v>
      </c>
      <c r="Q393" s="37">
        <v>1.765974822502882E-4</v>
      </c>
      <c r="R393" s="37">
        <v>1.5350958233494909E-5</v>
      </c>
      <c r="S393" s="59" t="s">
        <v>3720</v>
      </c>
    </row>
    <row r="394" spans="1:19" ht="15" x14ac:dyDescent="0.25">
      <c r="A394" s="59" t="s">
        <v>3721</v>
      </c>
      <c r="B394" s="39" t="s">
        <v>2888</v>
      </c>
      <c r="C394" s="3" t="s">
        <v>2282</v>
      </c>
      <c r="D394" s="3" t="s">
        <v>2927</v>
      </c>
      <c r="E394" s="74" t="s">
        <v>3721</v>
      </c>
      <c r="F394" s="3" t="s">
        <v>602</v>
      </c>
      <c r="G394" s="3" t="s">
        <v>2926</v>
      </c>
      <c r="H394" s="3" t="s">
        <v>277</v>
      </c>
      <c r="I394" s="8">
        <v>7.5000000000075744</v>
      </c>
      <c r="J394" s="3" t="s">
        <v>464</v>
      </c>
      <c r="K394" s="3" t="s">
        <v>73</v>
      </c>
      <c r="L394" s="37">
        <v>1.259E-2</v>
      </c>
      <c r="M394" s="37">
        <v>3.0800000000143875E-2</v>
      </c>
      <c r="N394" s="8">
        <v>12742.093542000001</v>
      </c>
      <c r="O394" s="8">
        <v>96.5</v>
      </c>
      <c r="P394" s="8">
        <v>12.296120238</v>
      </c>
      <c r="Q394" s="37">
        <v>4.0641919903243626E-5</v>
      </c>
      <c r="R394" s="37">
        <v>3.5328499988437424E-6</v>
      </c>
      <c r="S394" s="59" t="s">
        <v>3720</v>
      </c>
    </row>
    <row r="395" spans="1:19" ht="15" x14ac:dyDescent="0.25">
      <c r="A395" s="59" t="s">
        <v>3721</v>
      </c>
      <c r="B395" s="39" t="s">
        <v>2888</v>
      </c>
      <c r="C395" s="3" t="s">
        <v>2282</v>
      </c>
      <c r="D395" s="3" t="s">
        <v>2928</v>
      </c>
      <c r="E395" s="74" t="s">
        <v>3721</v>
      </c>
      <c r="F395" s="3" t="s">
        <v>602</v>
      </c>
      <c r="G395" s="3" t="s">
        <v>362</v>
      </c>
      <c r="H395" s="3" t="s">
        <v>277</v>
      </c>
      <c r="I395" s="8">
        <v>7.9500000000007134</v>
      </c>
      <c r="J395" s="3" t="s">
        <v>464</v>
      </c>
      <c r="K395" s="3" t="s">
        <v>73</v>
      </c>
      <c r="L395" s="37">
        <v>1.3559999999999999E-2</v>
      </c>
      <c r="M395" s="37">
        <v>3.6200000000151451E-2</v>
      </c>
      <c r="N395" s="8">
        <v>22065.384185999999</v>
      </c>
      <c r="O395" s="8">
        <v>92.7</v>
      </c>
      <c r="P395" s="8">
        <v>20.454611095000001</v>
      </c>
      <c r="Q395" s="37">
        <v>6.7607883599404695E-5</v>
      </c>
      <c r="R395" s="37">
        <v>5.8769003055124441E-6</v>
      </c>
      <c r="S395" s="59" t="s">
        <v>3720</v>
      </c>
    </row>
    <row r="396" spans="1:19" ht="15" x14ac:dyDescent="0.25">
      <c r="A396" s="59" t="s">
        <v>3721</v>
      </c>
      <c r="B396" s="39" t="s">
        <v>2888</v>
      </c>
      <c r="C396" s="3" t="s">
        <v>2282</v>
      </c>
      <c r="D396" s="3" t="s">
        <v>2929</v>
      </c>
      <c r="E396" s="74" t="s">
        <v>3721</v>
      </c>
      <c r="F396" s="3" t="s">
        <v>602</v>
      </c>
      <c r="G396" s="3" t="s">
        <v>362</v>
      </c>
      <c r="H396" s="3" t="s">
        <v>277</v>
      </c>
      <c r="I396" s="8">
        <v>7.4900000000098013</v>
      </c>
      <c r="J396" s="3" t="s">
        <v>464</v>
      </c>
      <c r="K396" s="3" t="s">
        <v>73</v>
      </c>
      <c r="L396" s="37">
        <v>1.209E-2</v>
      </c>
      <c r="M396" s="37">
        <v>3.1400000000111124E-2</v>
      </c>
      <c r="N396" s="8">
        <v>12695.008379000001</v>
      </c>
      <c r="O396" s="8">
        <v>96.11</v>
      </c>
      <c r="P396" s="8">
        <v>12.201172421999999</v>
      </c>
      <c r="Q396" s="37">
        <v>4.0328092333394847E-5</v>
      </c>
      <c r="R396" s="37">
        <v>3.5055701426652718E-6</v>
      </c>
      <c r="S396" s="59" t="s">
        <v>3720</v>
      </c>
    </row>
    <row r="397" spans="1:19" ht="15" x14ac:dyDescent="0.25">
      <c r="A397" s="59" t="s">
        <v>3721</v>
      </c>
      <c r="B397" s="39" t="s">
        <v>2888</v>
      </c>
      <c r="C397" s="3" t="s">
        <v>2282</v>
      </c>
      <c r="D397" s="3" t="s">
        <v>2930</v>
      </c>
      <c r="E397" s="74" t="s">
        <v>3721</v>
      </c>
      <c r="F397" s="3" t="s">
        <v>1805</v>
      </c>
      <c r="G397" s="3" t="s">
        <v>2931</v>
      </c>
      <c r="H397" s="3" t="s">
        <v>1806</v>
      </c>
      <c r="I397" s="8">
        <v>8.3999999999991282</v>
      </c>
      <c r="J397" s="3" t="s">
        <v>464</v>
      </c>
      <c r="K397" s="3" t="s">
        <v>73</v>
      </c>
      <c r="L397" s="37">
        <v>1.464E-2</v>
      </c>
      <c r="M397" s="37">
        <v>3.0499999999999878E-2</v>
      </c>
      <c r="N397" s="8">
        <v>120599.25977</v>
      </c>
      <c r="O397" s="8">
        <v>97.29</v>
      </c>
      <c r="P397" s="8">
        <v>117.331019688</v>
      </c>
      <c r="Q397" s="37">
        <v>3.878099605425798E-4</v>
      </c>
      <c r="R397" s="37">
        <v>3.3710868529739394E-5</v>
      </c>
      <c r="S397" s="59" t="s">
        <v>3720</v>
      </c>
    </row>
    <row r="398" spans="1:19" ht="15" x14ac:dyDescent="0.25">
      <c r="A398" s="59" t="s">
        <v>3721</v>
      </c>
      <c r="B398" s="39" t="s">
        <v>2888</v>
      </c>
      <c r="C398" s="3" t="s">
        <v>2282</v>
      </c>
      <c r="D398" s="3" t="s">
        <v>2932</v>
      </c>
      <c r="E398" s="74" t="s">
        <v>3721</v>
      </c>
      <c r="F398" s="3" t="s">
        <v>602</v>
      </c>
      <c r="G398" s="3" t="s">
        <v>2933</v>
      </c>
      <c r="H398" s="3" t="s">
        <v>277</v>
      </c>
      <c r="I398" s="8">
        <v>7.9499999999862547</v>
      </c>
      <c r="J398" s="3" t="s">
        <v>464</v>
      </c>
      <c r="K398" s="3" t="s">
        <v>73</v>
      </c>
      <c r="L398" s="37">
        <v>1.669E-2</v>
      </c>
      <c r="M398" s="37">
        <v>3.6400000000146752E-2</v>
      </c>
      <c r="N398" s="8">
        <v>35052.274748000003</v>
      </c>
      <c r="O398" s="8">
        <v>95.15</v>
      </c>
      <c r="P398" s="8">
        <v>33.352239298000001</v>
      </c>
      <c r="Q398" s="37">
        <v>1.1023794594607887E-4</v>
      </c>
      <c r="R398" s="37">
        <v>9.5825720865381396E-6</v>
      </c>
      <c r="S398" s="59" t="s">
        <v>3720</v>
      </c>
    </row>
    <row r="399" spans="1:19" ht="15" x14ac:dyDescent="0.25">
      <c r="A399" s="59" t="s">
        <v>3721</v>
      </c>
      <c r="B399" s="39" t="s">
        <v>2888</v>
      </c>
      <c r="C399" s="3" t="s">
        <v>2282</v>
      </c>
      <c r="D399" s="3" t="s">
        <v>2934</v>
      </c>
      <c r="E399" s="74" t="s">
        <v>3721</v>
      </c>
      <c r="F399" s="3" t="s">
        <v>602</v>
      </c>
      <c r="G399" s="3" t="s">
        <v>2933</v>
      </c>
      <c r="H399" s="3" t="s">
        <v>277</v>
      </c>
      <c r="I399" s="8">
        <v>7.7100000000268833</v>
      </c>
      <c r="J399" s="3" t="s">
        <v>464</v>
      </c>
      <c r="K399" s="3" t="s">
        <v>73</v>
      </c>
      <c r="L399" s="37">
        <v>1.583E-2</v>
      </c>
      <c r="M399" s="37">
        <v>2.0900000000144775E-2</v>
      </c>
      <c r="N399" s="8">
        <v>15824.938898</v>
      </c>
      <c r="O399" s="8">
        <v>107.14</v>
      </c>
      <c r="P399" s="8">
        <v>16.954839424000003</v>
      </c>
      <c r="Q399" s="37">
        <v>5.6040215328493391E-5</v>
      </c>
      <c r="R399" s="37">
        <v>4.8713661935707436E-6</v>
      </c>
      <c r="S399" s="59" t="s">
        <v>3720</v>
      </c>
    </row>
    <row r="400" spans="1:19" ht="15" x14ac:dyDescent="0.25">
      <c r="A400" s="59" t="s">
        <v>3721</v>
      </c>
      <c r="B400" s="39" t="s">
        <v>2888</v>
      </c>
      <c r="C400" s="3" t="s">
        <v>2282</v>
      </c>
      <c r="D400" s="3" t="s">
        <v>2935</v>
      </c>
      <c r="E400" s="74" t="s">
        <v>3721</v>
      </c>
      <c r="F400" s="3" t="s">
        <v>1805</v>
      </c>
      <c r="G400" s="3" t="s">
        <v>2936</v>
      </c>
      <c r="H400" s="3" t="s">
        <v>1806</v>
      </c>
      <c r="I400" s="8">
        <v>8.5900000000089367</v>
      </c>
      <c r="J400" s="3" t="s">
        <v>464</v>
      </c>
      <c r="K400" s="3" t="s">
        <v>73</v>
      </c>
      <c r="L400" s="37">
        <v>1.464E-2</v>
      </c>
      <c r="M400" s="37">
        <v>2.3699999999727332E-2</v>
      </c>
      <c r="N400" s="8">
        <v>13039.935794999999</v>
      </c>
      <c r="O400" s="8">
        <v>102.99</v>
      </c>
      <c r="P400" s="8">
        <v>13.429829758</v>
      </c>
      <c r="Q400" s="37">
        <v>4.4389128828786727E-5</v>
      </c>
      <c r="R400" s="37">
        <v>3.8585808471842918E-6</v>
      </c>
      <c r="S400" s="59" t="s">
        <v>3720</v>
      </c>
    </row>
    <row r="401" spans="1:19" ht="15" x14ac:dyDescent="0.25">
      <c r="A401" s="59" t="s">
        <v>3721</v>
      </c>
      <c r="B401" s="39" t="s">
        <v>2888</v>
      </c>
      <c r="C401" s="3" t="s">
        <v>2282</v>
      </c>
      <c r="D401" s="3" t="s">
        <v>2937</v>
      </c>
      <c r="E401" s="74" t="s">
        <v>3721</v>
      </c>
      <c r="F401" s="3" t="s">
        <v>1805</v>
      </c>
      <c r="G401" s="3" t="s">
        <v>481</v>
      </c>
      <c r="H401" s="3" t="s">
        <v>1806</v>
      </c>
      <c r="I401" s="8">
        <v>8.4600000000346949</v>
      </c>
      <c r="J401" s="3" t="s">
        <v>464</v>
      </c>
      <c r="K401" s="3" t="s">
        <v>73</v>
      </c>
      <c r="L401" s="37">
        <v>1.464E-2</v>
      </c>
      <c r="M401" s="37">
        <v>2.8299999999800773E-2</v>
      </c>
      <c r="N401" s="8">
        <v>12721.063442000001</v>
      </c>
      <c r="O401" s="8">
        <v>98.73</v>
      </c>
      <c r="P401" s="8">
        <v>12.559505873000001</v>
      </c>
      <c r="Q401" s="37">
        <v>4.1512478882347763E-5</v>
      </c>
      <c r="R401" s="37">
        <v>3.6085244329168233E-6</v>
      </c>
      <c r="S401" s="59" t="s">
        <v>3720</v>
      </c>
    </row>
    <row r="402" spans="1:19" ht="15" x14ac:dyDescent="0.25">
      <c r="A402" s="59" t="s">
        <v>3721</v>
      </c>
      <c r="B402" s="39" t="s">
        <v>2888</v>
      </c>
      <c r="C402" s="3" t="s">
        <v>2282</v>
      </c>
      <c r="D402" s="3" t="s">
        <v>2938</v>
      </c>
      <c r="E402" s="74" t="s">
        <v>3721</v>
      </c>
      <c r="F402" s="3" t="s">
        <v>602</v>
      </c>
      <c r="G402" s="3" t="s">
        <v>481</v>
      </c>
      <c r="H402" s="3" t="s">
        <v>277</v>
      </c>
      <c r="I402" s="8">
        <v>7.560000000008956</v>
      </c>
      <c r="J402" s="3" t="s">
        <v>464</v>
      </c>
      <c r="K402" s="3" t="s">
        <v>73</v>
      </c>
      <c r="L402" s="37">
        <v>1.384E-2</v>
      </c>
      <c r="M402" s="37">
        <v>2.8100000000292037E-2</v>
      </c>
      <c r="N402" s="8">
        <v>16331.794141999999</v>
      </c>
      <c r="O402" s="8">
        <v>99.54</v>
      </c>
      <c r="P402" s="8">
        <v>16.256667746999998</v>
      </c>
      <c r="Q402" s="37">
        <v>5.373257382644813E-5</v>
      </c>
      <c r="R402" s="37">
        <v>4.6707715539168791E-6</v>
      </c>
      <c r="S402" s="59" t="s">
        <v>3720</v>
      </c>
    </row>
    <row r="403" spans="1:19" ht="15" x14ac:dyDescent="0.25">
      <c r="A403" s="59" t="s">
        <v>3721</v>
      </c>
      <c r="B403" s="39" t="s">
        <v>2888</v>
      </c>
      <c r="C403" s="3" t="s">
        <v>2282</v>
      </c>
      <c r="D403" s="3" t="s">
        <v>2939</v>
      </c>
      <c r="E403" s="74" t="s">
        <v>3721</v>
      </c>
      <c r="F403" s="3" t="s">
        <v>602</v>
      </c>
      <c r="G403" s="3" t="s">
        <v>481</v>
      </c>
      <c r="H403" s="3" t="s">
        <v>277</v>
      </c>
      <c r="I403" s="8">
        <v>7.9700000000149034</v>
      </c>
      <c r="J403" s="3" t="s">
        <v>464</v>
      </c>
      <c r="K403" s="3" t="s">
        <v>73</v>
      </c>
      <c r="L403" s="37">
        <v>1.491E-2</v>
      </c>
      <c r="M403" s="37">
        <v>3.5300000000111506E-2</v>
      </c>
      <c r="N403" s="8">
        <v>31357.297451999999</v>
      </c>
      <c r="O403" s="8">
        <v>94.1</v>
      </c>
      <c r="P403" s="8">
        <v>29.50721682</v>
      </c>
      <c r="Q403" s="37">
        <v>9.752913271455951E-5</v>
      </c>
      <c r="R403" s="37">
        <v>8.4778425137923611E-6</v>
      </c>
      <c r="S403" s="59" t="s">
        <v>3720</v>
      </c>
    </row>
    <row r="404" spans="1:19" ht="15" x14ac:dyDescent="0.25">
      <c r="A404" s="59" t="s">
        <v>3721</v>
      </c>
      <c r="B404" s="39" t="s">
        <v>2888</v>
      </c>
      <c r="C404" s="3" t="s">
        <v>2282</v>
      </c>
      <c r="D404" s="3" t="s">
        <v>2940</v>
      </c>
      <c r="E404" s="74" t="s">
        <v>3721</v>
      </c>
      <c r="F404" s="3" t="s">
        <v>602</v>
      </c>
      <c r="G404" s="3" t="s">
        <v>2395</v>
      </c>
      <c r="H404" s="3" t="s">
        <v>277</v>
      </c>
      <c r="I404" s="8">
        <v>7.5200000000416694</v>
      </c>
      <c r="J404" s="3" t="s">
        <v>464</v>
      </c>
      <c r="K404" s="3" t="s">
        <v>73</v>
      </c>
      <c r="L404" s="37">
        <v>1.4579999999999999E-2</v>
      </c>
      <c r="M404" s="37">
        <v>3.0000000000053866E-2</v>
      </c>
      <c r="N404" s="8">
        <v>10997.733985000001</v>
      </c>
      <c r="O404" s="8">
        <v>99</v>
      </c>
      <c r="P404" s="8">
        <v>10.887756585</v>
      </c>
      <c r="Q404" s="37">
        <v>3.5986906641176208E-5</v>
      </c>
      <c r="R404" s="37">
        <v>3.1282071168966229E-6</v>
      </c>
      <c r="S404" s="59" t="s">
        <v>3720</v>
      </c>
    </row>
    <row r="405" spans="1:19" ht="15" x14ac:dyDescent="0.25">
      <c r="A405" s="59" t="s">
        <v>3721</v>
      </c>
      <c r="B405" s="39" t="s">
        <v>2888</v>
      </c>
      <c r="C405" s="3" t="s">
        <v>2282</v>
      </c>
      <c r="D405" s="3" t="s">
        <v>2941</v>
      </c>
      <c r="E405" s="74" t="s">
        <v>3721</v>
      </c>
      <c r="F405" s="3" t="s">
        <v>1805</v>
      </c>
      <c r="G405" s="3" t="s">
        <v>2395</v>
      </c>
      <c r="H405" s="3" t="s">
        <v>1806</v>
      </c>
      <c r="I405" s="8">
        <v>8.4099999999972415</v>
      </c>
      <c r="J405" s="3" t="s">
        <v>464</v>
      </c>
      <c r="K405" s="3" t="s">
        <v>73</v>
      </c>
      <c r="L405" s="37">
        <v>1.464E-2</v>
      </c>
      <c r="M405" s="37">
        <v>3.0100000000015312E-2</v>
      </c>
      <c r="N405" s="8">
        <v>11123.077206</v>
      </c>
      <c r="O405" s="8">
        <v>97.6</v>
      </c>
      <c r="P405" s="8">
        <v>10.85612334</v>
      </c>
      <c r="Q405" s="37">
        <v>3.5882350424687971E-5</v>
      </c>
      <c r="R405" s="37">
        <v>3.1191184362885476E-6</v>
      </c>
      <c r="S405" s="59" t="s">
        <v>3720</v>
      </c>
    </row>
    <row r="406" spans="1:19" ht="15" x14ac:dyDescent="0.25">
      <c r="A406" s="59" t="s">
        <v>3721</v>
      </c>
      <c r="B406" s="39" t="s">
        <v>2888</v>
      </c>
      <c r="C406" s="3" t="s">
        <v>2282</v>
      </c>
      <c r="D406" s="3" t="s">
        <v>2942</v>
      </c>
      <c r="E406" s="74" t="s">
        <v>3721</v>
      </c>
      <c r="F406" s="3" t="s">
        <v>602</v>
      </c>
      <c r="G406" s="3" t="s">
        <v>2395</v>
      </c>
      <c r="H406" s="3" t="s">
        <v>277</v>
      </c>
      <c r="I406" s="8">
        <v>7.9599999999952553</v>
      </c>
      <c r="J406" s="3" t="s">
        <v>464</v>
      </c>
      <c r="K406" s="3" t="s">
        <v>73</v>
      </c>
      <c r="L406" s="37">
        <v>1.524E-2</v>
      </c>
      <c r="M406" s="37">
        <v>3.5900000000163676E-2</v>
      </c>
      <c r="N406" s="8">
        <v>23833.647208999999</v>
      </c>
      <c r="O406" s="8">
        <v>94.27</v>
      </c>
      <c r="P406" s="8">
        <v>22.467979078999999</v>
      </c>
      <c r="Q406" s="37">
        <v>7.4262595716532826E-5</v>
      </c>
      <c r="R406" s="37">
        <v>6.455369525255806E-6</v>
      </c>
      <c r="S406" s="59" t="s">
        <v>3720</v>
      </c>
    </row>
    <row r="407" spans="1:19" ht="15" x14ac:dyDescent="0.25">
      <c r="A407" s="59" t="s">
        <v>3721</v>
      </c>
      <c r="B407" s="39" t="s">
        <v>2888</v>
      </c>
      <c r="C407" s="3" t="s">
        <v>2282</v>
      </c>
      <c r="D407" s="3" t="s">
        <v>2943</v>
      </c>
      <c r="E407" s="74" t="s">
        <v>3721</v>
      </c>
      <c r="F407" s="3" t="s">
        <v>1805</v>
      </c>
      <c r="G407" s="3" t="s">
        <v>2944</v>
      </c>
      <c r="H407" s="3" t="s">
        <v>1806</v>
      </c>
      <c r="I407" s="8">
        <v>8.4000000000368402</v>
      </c>
      <c r="J407" s="3" t="s">
        <v>464</v>
      </c>
      <c r="K407" s="3" t="s">
        <v>73</v>
      </c>
      <c r="L407" s="37">
        <v>1.464E-2</v>
      </c>
      <c r="M407" s="37">
        <v>3.0499999999965402E-2</v>
      </c>
      <c r="N407" s="8">
        <v>9785.6792679999999</v>
      </c>
      <c r="O407" s="8">
        <v>97.55</v>
      </c>
      <c r="P407" s="8">
        <v>9.5459301249999999</v>
      </c>
      <c r="Q407" s="37">
        <v>3.1551816347992545E-5</v>
      </c>
      <c r="R407" s="37">
        <v>2.7426813155947193E-6</v>
      </c>
      <c r="S407" s="59" t="s">
        <v>3720</v>
      </c>
    </row>
    <row r="408" spans="1:19" ht="15" x14ac:dyDescent="0.25">
      <c r="A408" s="59" t="s">
        <v>3721</v>
      </c>
      <c r="B408" s="39" t="s">
        <v>2888</v>
      </c>
      <c r="C408" s="3" t="s">
        <v>2282</v>
      </c>
      <c r="D408" s="3" t="s">
        <v>2945</v>
      </c>
      <c r="E408" s="74" t="s">
        <v>3721</v>
      </c>
      <c r="F408" s="3" t="s">
        <v>602</v>
      </c>
      <c r="G408" s="3" t="s">
        <v>2944</v>
      </c>
      <c r="H408" s="3" t="s">
        <v>277</v>
      </c>
      <c r="I408" s="8">
        <v>7.96999999998474</v>
      </c>
      <c r="J408" s="3" t="s">
        <v>464</v>
      </c>
      <c r="K408" s="3" t="s">
        <v>73</v>
      </c>
      <c r="L408" s="37">
        <v>1.3100000000000001E-2</v>
      </c>
      <c r="M408" s="37">
        <v>3.5399999999941194E-2</v>
      </c>
      <c r="N408" s="8">
        <v>33004.999717999999</v>
      </c>
      <c r="O408" s="8">
        <v>93.2</v>
      </c>
      <c r="P408" s="8">
        <v>30.760659611999998</v>
      </c>
      <c r="Q408" s="37">
        <v>1.0167209167801609E-4</v>
      </c>
      <c r="R408" s="37">
        <v>8.8379744318735527E-6</v>
      </c>
      <c r="S408" s="59" t="s">
        <v>3720</v>
      </c>
    </row>
    <row r="409" spans="1:19" ht="15" x14ac:dyDescent="0.25">
      <c r="A409" s="59" t="s">
        <v>3721</v>
      </c>
      <c r="B409" s="39" t="s">
        <v>2888</v>
      </c>
      <c r="C409" s="3" t="s">
        <v>2282</v>
      </c>
      <c r="D409" s="3" t="s">
        <v>2946</v>
      </c>
      <c r="E409" s="74" t="s">
        <v>3721</v>
      </c>
      <c r="F409" s="3" t="s">
        <v>602</v>
      </c>
      <c r="G409" s="3" t="s">
        <v>2944</v>
      </c>
      <c r="H409" s="3" t="s">
        <v>277</v>
      </c>
      <c r="I409" s="8">
        <v>7.5200000000435772</v>
      </c>
      <c r="J409" s="3" t="s">
        <v>464</v>
      </c>
      <c r="K409" s="3" t="s">
        <v>73</v>
      </c>
      <c r="L409" s="37">
        <v>1.2030000000000001E-2</v>
      </c>
      <c r="M409" s="37">
        <v>2.9799999999546679E-2</v>
      </c>
      <c r="N409" s="8">
        <v>10847.636901</v>
      </c>
      <c r="O409" s="8">
        <v>97.52</v>
      </c>
      <c r="P409" s="8">
        <v>10.578615455</v>
      </c>
      <c r="Q409" s="37">
        <v>3.4965113685262343E-5</v>
      </c>
      <c r="R409" s="37">
        <v>3.0393864791975974E-6</v>
      </c>
      <c r="S409" s="59" t="s">
        <v>3720</v>
      </c>
    </row>
    <row r="410" spans="1:19" ht="15" x14ac:dyDescent="0.25">
      <c r="A410" s="59" t="s">
        <v>3721</v>
      </c>
      <c r="B410" s="39" t="s">
        <v>2888</v>
      </c>
      <c r="C410" s="3" t="s">
        <v>2282</v>
      </c>
      <c r="D410" s="3" t="s">
        <v>2947</v>
      </c>
      <c r="E410" s="74" t="s">
        <v>3721</v>
      </c>
      <c r="F410" s="3" t="s">
        <v>1805</v>
      </c>
      <c r="G410" s="3" t="s">
        <v>2948</v>
      </c>
      <c r="H410" s="3" t="s">
        <v>1806</v>
      </c>
      <c r="I410" s="8">
        <v>8.4000000000222972</v>
      </c>
      <c r="J410" s="3" t="s">
        <v>464</v>
      </c>
      <c r="K410" s="3" t="s">
        <v>73</v>
      </c>
      <c r="L410" s="37">
        <v>1.464E-2</v>
      </c>
      <c r="M410" s="37">
        <v>3.069999999991322E-2</v>
      </c>
      <c r="N410" s="8">
        <v>14295.693702</v>
      </c>
      <c r="O410" s="8">
        <v>97.49</v>
      </c>
      <c r="P410" s="8">
        <v>13.936871779999999</v>
      </c>
      <c r="Q410" s="37">
        <v>4.6065036419704567E-5</v>
      </c>
      <c r="R410" s="37">
        <v>4.0042612221452137E-6</v>
      </c>
      <c r="S410" s="59" t="s">
        <v>3720</v>
      </c>
    </row>
    <row r="411" spans="1:19" ht="15" x14ac:dyDescent="0.25">
      <c r="A411" s="59" t="s">
        <v>3721</v>
      </c>
      <c r="B411" s="39" t="s">
        <v>2888</v>
      </c>
      <c r="C411" s="3" t="s">
        <v>2282</v>
      </c>
      <c r="D411" s="3" t="s">
        <v>2949</v>
      </c>
      <c r="E411" s="74" t="s">
        <v>3721</v>
      </c>
      <c r="F411" s="3" t="s">
        <v>602</v>
      </c>
      <c r="G411" s="3" t="s">
        <v>2948</v>
      </c>
      <c r="H411" s="3" t="s">
        <v>277</v>
      </c>
      <c r="I411" s="8">
        <v>7.9799999999926934</v>
      </c>
      <c r="J411" s="3" t="s">
        <v>464</v>
      </c>
      <c r="K411" s="3" t="s">
        <v>73</v>
      </c>
      <c r="L411" s="37">
        <v>1.392E-2</v>
      </c>
      <c r="M411" s="37">
        <v>3.5200000000029895E-2</v>
      </c>
      <c r="N411" s="8">
        <v>48890.119963999998</v>
      </c>
      <c r="O411" s="8">
        <v>94.06</v>
      </c>
      <c r="P411" s="8">
        <v>45.986046686000002</v>
      </c>
      <c r="Q411" s="37">
        <v>1.5199601092899089E-4</v>
      </c>
      <c r="R411" s="37">
        <v>1.3212444400095446E-5</v>
      </c>
      <c r="S411" s="59" t="s">
        <v>3720</v>
      </c>
    </row>
    <row r="412" spans="1:19" ht="15" x14ac:dyDescent="0.25">
      <c r="A412" s="59" t="s">
        <v>3721</v>
      </c>
      <c r="B412" s="39" t="s">
        <v>2888</v>
      </c>
      <c r="C412" s="3" t="s">
        <v>2282</v>
      </c>
      <c r="D412" s="3" t="s">
        <v>2950</v>
      </c>
      <c r="E412" s="74" t="s">
        <v>3721</v>
      </c>
      <c r="F412" s="3" t="s">
        <v>602</v>
      </c>
      <c r="G412" s="3" t="s">
        <v>2948</v>
      </c>
      <c r="H412" s="3" t="s">
        <v>277</v>
      </c>
      <c r="I412" s="8">
        <v>7.5000000000486189</v>
      </c>
      <c r="J412" s="3" t="s">
        <v>464</v>
      </c>
      <c r="K412" s="3" t="s">
        <v>73</v>
      </c>
      <c r="L412" s="37">
        <v>1.3140000000000001E-2</v>
      </c>
      <c r="M412" s="37">
        <v>3.0599999999337962E-2</v>
      </c>
      <c r="N412" s="8">
        <v>4846.6277819999996</v>
      </c>
      <c r="O412" s="8">
        <v>97.84</v>
      </c>
      <c r="P412" s="8">
        <v>4.7419405829999999</v>
      </c>
      <c r="Q412" s="37">
        <v>1.5673364088018473E-5</v>
      </c>
      <c r="R412" s="37">
        <v>1.362426884164358E-6</v>
      </c>
      <c r="S412" s="59" t="s">
        <v>3720</v>
      </c>
    </row>
    <row r="413" spans="1:19" ht="15" x14ac:dyDescent="0.25">
      <c r="A413" s="59" t="s">
        <v>3721</v>
      </c>
      <c r="B413" s="39" t="s">
        <v>2888</v>
      </c>
      <c r="C413" s="3" t="s">
        <v>2282</v>
      </c>
      <c r="D413" s="3" t="s">
        <v>2951</v>
      </c>
      <c r="E413" s="74" t="s">
        <v>3721</v>
      </c>
      <c r="F413" s="3" t="s">
        <v>625</v>
      </c>
      <c r="G413" s="3" t="s">
        <v>2904</v>
      </c>
      <c r="H413" s="3" t="s">
        <v>277</v>
      </c>
      <c r="I413" s="8">
        <v>0</v>
      </c>
      <c r="J413" s="3" t="s">
        <v>464</v>
      </c>
      <c r="K413" s="3" t="s">
        <v>73</v>
      </c>
      <c r="L413" s="37">
        <v>0</v>
      </c>
      <c r="M413" s="37">
        <v>0</v>
      </c>
      <c r="N413" s="8">
        <v>2359.6441620001569</v>
      </c>
      <c r="O413" s="8">
        <v>100</v>
      </c>
      <c r="P413" s="8">
        <v>2.3596441620002224</v>
      </c>
      <c r="Q413" s="37">
        <v>7.7992461992847236E-6</v>
      </c>
      <c r="R413" s="37">
        <v>6.7795928420020451E-7</v>
      </c>
      <c r="S413" s="59" t="s">
        <v>3720</v>
      </c>
    </row>
    <row r="414" spans="1:19" ht="15" x14ac:dyDescent="0.25">
      <c r="A414" s="59" t="s">
        <v>3721</v>
      </c>
      <c r="B414" s="39" t="s">
        <v>2888</v>
      </c>
      <c r="C414" s="3" t="s">
        <v>2282</v>
      </c>
      <c r="D414" s="3" t="s">
        <v>2952</v>
      </c>
      <c r="E414" s="74" t="s">
        <v>3721</v>
      </c>
      <c r="F414" s="3" t="s">
        <v>625</v>
      </c>
      <c r="G414" s="3" t="s">
        <v>2904</v>
      </c>
      <c r="H414" s="3" t="s">
        <v>277</v>
      </c>
      <c r="I414" s="8">
        <v>0</v>
      </c>
      <c r="J414" s="3" t="s">
        <v>464</v>
      </c>
      <c r="K414" s="3" t="s">
        <v>73</v>
      </c>
      <c r="L414" s="37">
        <v>0</v>
      </c>
      <c r="M414" s="37">
        <v>0</v>
      </c>
      <c r="N414" s="8">
        <v>366.21338100009598</v>
      </c>
      <c r="O414" s="8">
        <v>100</v>
      </c>
      <c r="P414" s="8">
        <v>0.36621338100007961</v>
      </c>
      <c r="Q414" s="37">
        <v>1.210431795559779E-6</v>
      </c>
      <c r="R414" s="37">
        <v>1.0521830606733972E-7</v>
      </c>
      <c r="S414" s="59" t="s">
        <v>3720</v>
      </c>
    </row>
    <row r="415" spans="1:19" ht="15" x14ac:dyDescent="0.25">
      <c r="A415" s="59" t="s">
        <v>3721</v>
      </c>
      <c r="B415" s="39" t="s">
        <v>2888</v>
      </c>
      <c r="C415" s="3" t="s">
        <v>2282</v>
      </c>
      <c r="D415" s="3" t="s">
        <v>2953</v>
      </c>
      <c r="E415" s="74" t="s">
        <v>3721</v>
      </c>
      <c r="F415" s="3" t="s">
        <v>1805</v>
      </c>
      <c r="G415" s="3" t="s">
        <v>2954</v>
      </c>
      <c r="H415" s="3" t="s">
        <v>1806</v>
      </c>
      <c r="I415" s="8">
        <v>8.3899999999755668</v>
      </c>
      <c r="J415" s="3" t="s">
        <v>464</v>
      </c>
      <c r="K415" s="3" t="s">
        <v>73</v>
      </c>
      <c r="L415" s="37">
        <v>1.464E-2</v>
      </c>
      <c r="M415" s="37">
        <v>3.079999999988757E-2</v>
      </c>
      <c r="N415" s="8">
        <v>12947.04254</v>
      </c>
      <c r="O415" s="8">
        <v>97.21</v>
      </c>
      <c r="P415" s="8">
        <v>12.585819926000001</v>
      </c>
      <c r="Q415" s="37">
        <v>4.1599453766592199E-5</v>
      </c>
      <c r="R415" s="37">
        <v>3.6160848341093336E-6</v>
      </c>
      <c r="S415" s="59" t="s">
        <v>3720</v>
      </c>
    </row>
    <row r="416" spans="1:19" ht="15" x14ac:dyDescent="0.25">
      <c r="A416" s="59" t="s">
        <v>3721</v>
      </c>
      <c r="B416" s="39" t="s">
        <v>2888</v>
      </c>
      <c r="C416" s="3" t="s">
        <v>2282</v>
      </c>
      <c r="D416" s="3" t="s">
        <v>2955</v>
      </c>
      <c r="E416" s="74" t="s">
        <v>3721</v>
      </c>
      <c r="F416" s="3" t="s">
        <v>602</v>
      </c>
      <c r="G416" s="3" t="s">
        <v>2954</v>
      </c>
      <c r="H416" s="3" t="s">
        <v>277</v>
      </c>
      <c r="I416" s="8">
        <v>7.9599999999966844</v>
      </c>
      <c r="J416" s="3" t="s">
        <v>464</v>
      </c>
      <c r="K416" s="3" t="s">
        <v>73</v>
      </c>
      <c r="L416" s="37">
        <v>1.3100000000000001E-2</v>
      </c>
      <c r="M416" s="37">
        <v>3.5900000000080104E-2</v>
      </c>
      <c r="N416" s="8">
        <v>58011.321784</v>
      </c>
      <c r="O416" s="8">
        <v>92.72</v>
      </c>
      <c r="P416" s="8">
        <v>53.788097392000005</v>
      </c>
      <c r="Q416" s="37">
        <v>1.7778384593196685E-4</v>
      </c>
      <c r="R416" s="37">
        <v>1.5454084388495088E-5</v>
      </c>
      <c r="S416" s="59" t="s">
        <v>3720</v>
      </c>
    </row>
    <row r="417" spans="1:19" ht="15" x14ac:dyDescent="0.25">
      <c r="A417" s="59" t="s">
        <v>3721</v>
      </c>
      <c r="B417" s="39" t="s">
        <v>2888</v>
      </c>
      <c r="C417" s="3" t="s">
        <v>2282</v>
      </c>
      <c r="D417" s="3" t="s">
        <v>2956</v>
      </c>
      <c r="E417" s="74" t="s">
        <v>3721</v>
      </c>
      <c r="F417" s="3" t="s">
        <v>602</v>
      </c>
      <c r="G417" s="3" t="s">
        <v>2954</v>
      </c>
      <c r="H417" s="3" t="s">
        <v>277</v>
      </c>
      <c r="I417" s="8">
        <v>7.5100000002019813</v>
      </c>
      <c r="J417" s="3" t="s">
        <v>464</v>
      </c>
      <c r="K417" s="3" t="s">
        <v>73</v>
      </c>
      <c r="L417" s="37">
        <v>1.1900000000000001E-2</v>
      </c>
      <c r="M417" s="37">
        <v>3.0499999998123466E-2</v>
      </c>
      <c r="N417" s="8">
        <v>2468.4913449999999</v>
      </c>
      <c r="O417" s="8">
        <v>96.81</v>
      </c>
      <c r="P417" s="8">
        <v>2.389746379</v>
      </c>
      <c r="Q417" s="37">
        <v>7.8987419644964338E-6</v>
      </c>
      <c r="R417" s="37">
        <v>6.8660807871704769E-7</v>
      </c>
      <c r="S417" s="59" t="s">
        <v>3720</v>
      </c>
    </row>
    <row r="418" spans="1:19" ht="15" x14ac:dyDescent="0.25">
      <c r="A418" s="59" t="s">
        <v>3721</v>
      </c>
      <c r="B418" s="39" t="s">
        <v>2888</v>
      </c>
      <c r="C418" s="3" t="s">
        <v>2282</v>
      </c>
      <c r="D418" s="3" t="s">
        <v>2957</v>
      </c>
      <c r="E418" s="74" t="s">
        <v>3721</v>
      </c>
      <c r="F418" s="3" t="s">
        <v>1805</v>
      </c>
      <c r="G418" s="3" t="s">
        <v>960</v>
      </c>
      <c r="H418" s="3" t="s">
        <v>1806</v>
      </c>
      <c r="I418" s="8">
        <v>8.4100000000170656</v>
      </c>
      <c r="J418" s="3" t="s">
        <v>464</v>
      </c>
      <c r="K418" s="3" t="s">
        <v>73</v>
      </c>
      <c r="L418" s="37">
        <v>1.464E-2</v>
      </c>
      <c r="M418" s="37">
        <v>3.0100000000018622E-2</v>
      </c>
      <c r="N418" s="8">
        <v>17471.716299</v>
      </c>
      <c r="O418" s="8">
        <v>97.81</v>
      </c>
      <c r="P418" s="8">
        <v>17.089085689000001</v>
      </c>
      <c r="Q418" s="37">
        <v>5.6483934635383235E-5</v>
      </c>
      <c r="R418" s="37">
        <v>4.9099370523432791E-6</v>
      </c>
      <c r="S418" s="59" t="s">
        <v>3720</v>
      </c>
    </row>
    <row r="419" spans="1:19" ht="15" x14ac:dyDescent="0.25">
      <c r="A419" s="59" t="s">
        <v>3721</v>
      </c>
      <c r="B419" s="39" t="s">
        <v>2888</v>
      </c>
      <c r="C419" s="3" t="s">
        <v>2282</v>
      </c>
      <c r="D419" s="3" t="s">
        <v>2958</v>
      </c>
      <c r="E419" s="74" t="s">
        <v>3721</v>
      </c>
      <c r="F419" s="3" t="s">
        <v>602</v>
      </c>
      <c r="G419" s="3" t="s">
        <v>960</v>
      </c>
      <c r="H419" s="3" t="s">
        <v>277</v>
      </c>
      <c r="I419" s="8">
        <v>7.5200000000293477</v>
      </c>
      <c r="J419" s="3" t="s">
        <v>464</v>
      </c>
      <c r="K419" s="3" t="s">
        <v>73</v>
      </c>
      <c r="L419" s="37">
        <v>1.244E-2</v>
      </c>
      <c r="M419" s="37">
        <v>2.9799999999962159E-2</v>
      </c>
      <c r="N419" s="8">
        <v>10950.594489999999</v>
      </c>
      <c r="O419" s="8">
        <v>97.69</v>
      </c>
      <c r="P419" s="8">
        <v>10.697635636999999</v>
      </c>
      <c r="Q419" s="37">
        <v>3.5358506772682272E-5</v>
      </c>
      <c r="R419" s="37">
        <v>3.0735826680524872E-6</v>
      </c>
      <c r="S419" s="59" t="s">
        <v>3720</v>
      </c>
    </row>
    <row r="420" spans="1:19" ht="15" x14ac:dyDescent="0.25">
      <c r="A420" s="59" t="s">
        <v>3721</v>
      </c>
      <c r="B420" s="39" t="s">
        <v>2888</v>
      </c>
      <c r="C420" s="3" t="s">
        <v>2282</v>
      </c>
      <c r="D420" s="3" t="s">
        <v>2959</v>
      </c>
      <c r="E420" s="74" t="s">
        <v>3721</v>
      </c>
      <c r="F420" s="3" t="s">
        <v>602</v>
      </c>
      <c r="G420" s="3" t="s">
        <v>960</v>
      </c>
      <c r="H420" s="3" t="s">
        <v>277</v>
      </c>
      <c r="I420" s="8">
        <v>7.9599999999971391</v>
      </c>
      <c r="J420" s="3" t="s">
        <v>464</v>
      </c>
      <c r="K420" s="3" t="s">
        <v>73</v>
      </c>
      <c r="L420" s="37">
        <v>1.3440000000000001E-2</v>
      </c>
      <c r="M420" s="37">
        <v>3.5700000000015282E-2</v>
      </c>
      <c r="N420" s="8">
        <v>41734.547241</v>
      </c>
      <c r="O420" s="8">
        <v>93.16</v>
      </c>
      <c r="P420" s="8">
        <v>38.879904097000001</v>
      </c>
      <c r="Q420" s="37">
        <v>1.2850833576535394E-4</v>
      </c>
      <c r="R420" s="37">
        <v>1.1170748698409993E-5</v>
      </c>
      <c r="S420" s="59" t="s">
        <v>3720</v>
      </c>
    </row>
    <row r="421" spans="1:19" ht="15" x14ac:dyDescent="0.25">
      <c r="A421" s="59" t="s">
        <v>3721</v>
      </c>
      <c r="B421" s="39" t="s">
        <v>2888</v>
      </c>
      <c r="C421" s="3" t="s">
        <v>2282</v>
      </c>
      <c r="D421" s="3" t="s">
        <v>2960</v>
      </c>
      <c r="E421" s="74" t="s">
        <v>3721</v>
      </c>
      <c r="F421" s="3" t="s">
        <v>1805</v>
      </c>
      <c r="G421" s="3" t="s">
        <v>2518</v>
      </c>
      <c r="H421" s="3" t="s">
        <v>1806</v>
      </c>
      <c r="I421" s="8">
        <v>8.4199999999782733</v>
      </c>
      <c r="J421" s="3" t="s">
        <v>464</v>
      </c>
      <c r="K421" s="3" t="s">
        <v>73</v>
      </c>
      <c r="L421" s="37">
        <v>1.464E-2</v>
      </c>
      <c r="M421" s="37">
        <v>2.9699999999991133E-2</v>
      </c>
      <c r="N421" s="8">
        <v>18917.275582999999</v>
      </c>
      <c r="O421" s="8">
        <v>98.2</v>
      </c>
      <c r="P421" s="8">
        <v>18.576764537999999</v>
      </c>
      <c r="Q421" s="37">
        <v>6.1401105535839715E-5</v>
      </c>
      <c r="R421" s="37">
        <v>5.3373683166966581E-6</v>
      </c>
      <c r="S421" s="59" t="s">
        <v>3720</v>
      </c>
    </row>
    <row r="422" spans="1:19" ht="15" x14ac:dyDescent="0.25">
      <c r="A422" s="59" t="s">
        <v>3721</v>
      </c>
      <c r="B422" s="39" t="s">
        <v>2888</v>
      </c>
      <c r="C422" s="3" t="s">
        <v>2282</v>
      </c>
      <c r="D422" s="3" t="s">
        <v>2961</v>
      </c>
      <c r="E422" s="74" t="s">
        <v>3721</v>
      </c>
      <c r="F422" s="3" t="s">
        <v>602</v>
      </c>
      <c r="G422" s="3" t="s">
        <v>2518</v>
      </c>
      <c r="H422" s="3" t="s">
        <v>277</v>
      </c>
      <c r="I422" s="8">
        <v>7.5299999999206957</v>
      </c>
      <c r="J422" s="3" t="s">
        <v>464</v>
      </c>
      <c r="K422" s="3" t="s">
        <v>73</v>
      </c>
      <c r="L422" s="37">
        <v>1.3520000000000001E-2</v>
      </c>
      <c r="M422" s="37">
        <v>2.9399999999683225E-2</v>
      </c>
      <c r="N422" s="8">
        <v>5638.0037789999997</v>
      </c>
      <c r="O422" s="8">
        <v>98.9</v>
      </c>
      <c r="P422" s="8">
        <v>5.5759857190000002</v>
      </c>
      <c r="Q422" s="37">
        <v>1.8430103202218565E-5</v>
      </c>
      <c r="R422" s="37">
        <v>1.6020598985396708E-6</v>
      </c>
      <c r="S422" s="59" t="s">
        <v>3720</v>
      </c>
    </row>
    <row r="423" spans="1:19" ht="15" x14ac:dyDescent="0.25">
      <c r="A423" s="59" t="s">
        <v>3721</v>
      </c>
      <c r="B423" s="39" t="s">
        <v>2888</v>
      </c>
      <c r="C423" s="3" t="s">
        <v>2282</v>
      </c>
      <c r="D423" s="3" t="s">
        <v>2962</v>
      </c>
      <c r="E423" s="74" t="s">
        <v>3721</v>
      </c>
      <c r="F423" s="3" t="s">
        <v>602</v>
      </c>
      <c r="G423" s="3" t="s">
        <v>2518</v>
      </c>
      <c r="H423" s="3" t="s">
        <v>277</v>
      </c>
      <c r="I423" s="8">
        <v>7.9600000000106093</v>
      </c>
      <c r="J423" s="3" t="s">
        <v>464</v>
      </c>
      <c r="K423" s="3" t="s">
        <v>73</v>
      </c>
      <c r="L423" s="37">
        <v>1.457E-2</v>
      </c>
      <c r="M423" s="37">
        <v>3.5900000000066767E-2</v>
      </c>
      <c r="N423" s="8">
        <v>21196.482143000001</v>
      </c>
      <c r="O423" s="8">
        <v>93.96</v>
      </c>
      <c r="P423" s="8">
        <v>19.916214607999997</v>
      </c>
      <c r="Q423" s="37">
        <v>6.5828341233413576E-5</v>
      </c>
      <c r="R423" s="37">
        <v>5.7222113473972447E-6</v>
      </c>
      <c r="S423" s="59" t="s">
        <v>3720</v>
      </c>
    </row>
    <row r="424" spans="1:19" ht="15" x14ac:dyDescent="0.25">
      <c r="A424" s="59" t="s">
        <v>3721</v>
      </c>
      <c r="B424" s="39" t="s">
        <v>2888</v>
      </c>
      <c r="C424" s="3" t="s">
        <v>2282</v>
      </c>
      <c r="D424" s="3" t="s">
        <v>2963</v>
      </c>
      <c r="E424" s="74" t="s">
        <v>3721</v>
      </c>
      <c r="F424" s="3" t="s">
        <v>1805</v>
      </c>
      <c r="G424" s="3" t="s">
        <v>2964</v>
      </c>
      <c r="H424" s="3" t="s">
        <v>1806</v>
      </c>
      <c r="I424" s="8">
        <v>8.4099999999996182</v>
      </c>
      <c r="J424" s="3" t="s">
        <v>464</v>
      </c>
      <c r="K424" s="3" t="s">
        <v>73</v>
      </c>
      <c r="L424" s="37">
        <v>1.464E-2</v>
      </c>
      <c r="M424" s="37">
        <v>3.030000000011937E-2</v>
      </c>
      <c r="N424" s="8">
        <v>35464.933802</v>
      </c>
      <c r="O424" s="8">
        <v>97.74</v>
      </c>
      <c r="P424" s="8">
        <v>34.663426291999997</v>
      </c>
      <c r="Q424" s="37">
        <v>1.1457176472443121E-4</v>
      </c>
      <c r="R424" s="37">
        <v>9.959294734054334E-6</v>
      </c>
      <c r="S424" s="59" t="s">
        <v>3720</v>
      </c>
    </row>
    <row r="425" spans="1:19" ht="15" x14ac:dyDescent="0.25">
      <c r="A425" s="59" t="s">
        <v>3721</v>
      </c>
      <c r="B425" s="39" t="s">
        <v>2888</v>
      </c>
      <c r="C425" s="3" t="s">
        <v>2282</v>
      </c>
      <c r="D425" s="3" t="s">
        <v>2965</v>
      </c>
      <c r="E425" s="74" t="s">
        <v>3721</v>
      </c>
      <c r="F425" s="3" t="s">
        <v>602</v>
      </c>
      <c r="G425" s="3" t="s">
        <v>2964</v>
      </c>
      <c r="H425" s="3" t="s">
        <v>277</v>
      </c>
      <c r="I425" s="8">
        <v>8.1000000000028329</v>
      </c>
      <c r="J425" s="3" t="s">
        <v>464</v>
      </c>
      <c r="K425" s="3" t="s">
        <v>73</v>
      </c>
      <c r="L425" s="37">
        <v>1.4659999999999999E-2</v>
      </c>
      <c r="M425" s="37">
        <v>3.0100000000001098E-2</v>
      </c>
      <c r="N425" s="8">
        <v>86528.975646000006</v>
      </c>
      <c r="O425" s="8">
        <v>98.36</v>
      </c>
      <c r="P425" s="8">
        <v>85.109900355999997</v>
      </c>
      <c r="Q425" s="37">
        <v>2.8131066436320237E-4</v>
      </c>
      <c r="R425" s="37">
        <v>2.4453283275895499E-5</v>
      </c>
      <c r="S425" s="59" t="s">
        <v>3720</v>
      </c>
    </row>
    <row r="426" spans="1:19" ht="15" x14ac:dyDescent="0.25">
      <c r="A426" s="59" t="s">
        <v>3721</v>
      </c>
      <c r="B426" s="39" t="s">
        <v>2888</v>
      </c>
      <c r="C426" s="3" t="s">
        <v>2282</v>
      </c>
      <c r="D426" s="3" t="s">
        <v>2966</v>
      </c>
      <c r="E426" s="74" t="s">
        <v>3721</v>
      </c>
      <c r="F426" s="3" t="s">
        <v>602</v>
      </c>
      <c r="G426" s="3" t="s">
        <v>2964</v>
      </c>
      <c r="H426" s="3" t="s">
        <v>277</v>
      </c>
      <c r="I426" s="8">
        <v>7.9599999999850306</v>
      </c>
      <c r="J426" s="3" t="s">
        <v>464</v>
      </c>
      <c r="K426" s="3" t="s">
        <v>73</v>
      </c>
      <c r="L426" s="37">
        <v>1.5640000000000001E-2</v>
      </c>
      <c r="M426" s="37">
        <v>3.5999999999999033E-2</v>
      </c>
      <c r="N426" s="8">
        <v>30188.018455000001</v>
      </c>
      <c r="O426" s="8">
        <v>94.79</v>
      </c>
      <c r="P426" s="8">
        <v>28.615222651</v>
      </c>
      <c r="Q426" s="37">
        <v>9.4580856764994229E-5</v>
      </c>
      <c r="R426" s="37">
        <v>8.221559919126319E-6</v>
      </c>
      <c r="S426" s="59" t="s">
        <v>3720</v>
      </c>
    </row>
    <row r="427" spans="1:19" ht="15" x14ac:dyDescent="0.25">
      <c r="A427" s="59" t="s">
        <v>3721</v>
      </c>
      <c r="B427" s="39" t="s">
        <v>2888</v>
      </c>
      <c r="C427" s="3" t="s">
        <v>2282</v>
      </c>
      <c r="D427" s="3" t="s">
        <v>2967</v>
      </c>
      <c r="E427" s="74" t="s">
        <v>3721</v>
      </c>
      <c r="F427" s="3" t="s">
        <v>602</v>
      </c>
      <c r="G427" s="3" t="s">
        <v>2964</v>
      </c>
      <c r="H427" s="3" t="s">
        <v>277</v>
      </c>
      <c r="I427" s="8">
        <v>7.5000000000018918</v>
      </c>
      <c r="J427" s="3" t="s">
        <v>464</v>
      </c>
      <c r="K427" s="3" t="s">
        <v>73</v>
      </c>
      <c r="L427" s="37">
        <v>1.436E-2</v>
      </c>
      <c r="M427" s="37">
        <v>3.090000000015174E-2</v>
      </c>
      <c r="N427" s="8">
        <v>14104.398793</v>
      </c>
      <c r="O427" s="8">
        <v>98.51</v>
      </c>
      <c r="P427" s="8">
        <v>13.894243087000001</v>
      </c>
      <c r="Q427" s="37">
        <v>4.5924137348050105E-5</v>
      </c>
      <c r="R427" s="37">
        <v>3.9920133931470609E-6</v>
      </c>
      <c r="S427" s="59" t="s">
        <v>3720</v>
      </c>
    </row>
    <row r="428" spans="1:19" ht="15" x14ac:dyDescent="0.25">
      <c r="A428" s="59" t="s">
        <v>3721</v>
      </c>
      <c r="B428" s="39" t="s">
        <v>2888</v>
      </c>
      <c r="C428" s="3" t="s">
        <v>2282</v>
      </c>
      <c r="D428" s="3" t="s">
        <v>2968</v>
      </c>
      <c r="E428" s="74" t="s">
        <v>3721</v>
      </c>
      <c r="F428" s="3" t="s">
        <v>602</v>
      </c>
      <c r="G428" s="3" t="s">
        <v>2969</v>
      </c>
      <c r="H428" s="3" t="s">
        <v>277</v>
      </c>
      <c r="I428" s="8">
        <v>7.9599999999917692</v>
      </c>
      <c r="J428" s="3" t="s">
        <v>464</v>
      </c>
      <c r="K428" s="3" t="s">
        <v>73</v>
      </c>
      <c r="L428" s="37">
        <v>1.4460000000000001E-2</v>
      </c>
      <c r="M428" s="37">
        <v>3.5899999999999939E-2</v>
      </c>
      <c r="N428" s="8">
        <v>25651.075474000001</v>
      </c>
      <c r="O428" s="8">
        <v>93.82</v>
      </c>
      <c r="P428" s="8">
        <v>24.065838944999999</v>
      </c>
      <c r="Q428" s="37">
        <v>7.9543943933175053E-5</v>
      </c>
      <c r="R428" s="37">
        <v>6.9144573608078059E-6</v>
      </c>
      <c r="S428" s="59" t="s">
        <v>3720</v>
      </c>
    </row>
    <row r="429" spans="1:19" ht="15" x14ac:dyDescent="0.25">
      <c r="A429" s="59" t="s">
        <v>3721</v>
      </c>
      <c r="B429" s="39" t="s">
        <v>2888</v>
      </c>
      <c r="C429" s="3" t="s">
        <v>2282</v>
      </c>
      <c r="D429" s="3" t="s">
        <v>2970</v>
      </c>
      <c r="E429" s="74" t="s">
        <v>3721</v>
      </c>
      <c r="F429" s="3" t="s">
        <v>602</v>
      </c>
      <c r="G429" s="3" t="s">
        <v>2969</v>
      </c>
      <c r="H429" s="3" t="s">
        <v>277</v>
      </c>
      <c r="I429" s="8">
        <v>7.479999999998177</v>
      </c>
      <c r="J429" s="3" t="s">
        <v>464</v>
      </c>
      <c r="K429" s="3" t="s">
        <v>73</v>
      </c>
      <c r="L429" s="37">
        <v>1.3089999999999999E-2</v>
      </c>
      <c r="M429" s="37">
        <v>3.1499999999990445E-2</v>
      </c>
      <c r="N429" s="8">
        <v>36839.105382000002</v>
      </c>
      <c r="O429" s="8">
        <v>97.02</v>
      </c>
      <c r="P429" s="8">
        <v>35.741300013</v>
      </c>
      <c r="Q429" s="37">
        <v>1.1813442161024405E-4</v>
      </c>
      <c r="R429" s="37">
        <v>1.0268983164248795E-5</v>
      </c>
      <c r="S429" s="59" t="s">
        <v>3720</v>
      </c>
    </row>
    <row r="430" spans="1:19" ht="15" x14ac:dyDescent="0.25">
      <c r="A430" s="59" t="s">
        <v>3721</v>
      </c>
      <c r="B430" s="39" t="s">
        <v>2888</v>
      </c>
      <c r="C430" s="3" t="s">
        <v>2282</v>
      </c>
      <c r="D430" s="3" t="s">
        <v>2971</v>
      </c>
      <c r="E430" s="74" t="s">
        <v>3721</v>
      </c>
      <c r="F430" s="3" t="s">
        <v>602</v>
      </c>
      <c r="G430" s="3" t="s">
        <v>2969</v>
      </c>
      <c r="H430" s="3" t="s">
        <v>277</v>
      </c>
      <c r="I430" s="8">
        <v>8.0399999999965175</v>
      </c>
      <c r="J430" s="3" t="s">
        <v>464</v>
      </c>
      <c r="K430" s="3" t="s">
        <v>73</v>
      </c>
      <c r="L430" s="37">
        <v>1.4659999999999999E-2</v>
      </c>
      <c r="M430" s="37">
        <v>3.2799999999898161E-2</v>
      </c>
      <c r="N430" s="8">
        <v>39510.282338999998</v>
      </c>
      <c r="O430" s="8">
        <v>96.27</v>
      </c>
      <c r="P430" s="8">
        <v>38.036548682999999</v>
      </c>
      <c r="Q430" s="37">
        <v>1.2572082372722102E-4</v>
      </c>
      <c r="R430" s="37">
        <v>1.0928440708921806E-5</v>
      </c>
      <c r="S430" s="59" t="s">
        <v>3720</v>
      </c>
    </row>
    <row r="431" spans="1:19" ht="15" x14ac:dyDescent="0.25">
      <c r="A431" s="59" t="s">
        <v>3721</v>
      </c>
      <c r="B431" s="39" t="s">
        <v>2888</v>
      </c>
      <c r="C431" s="3" t="s">
        <v>2282</v>
      </c>
      <c r="D431" s="3" t="s">
        <v>2972</v>
      </c>
      <c r="E431" s="74" t="s">
        <v>3721</v>
      </c>
      <c r="F431" s="3" t="s">
        <v>1805</v>
      </c>
      <c r="G431" s="3" t="s">
        <v>2969</v>
      </c>
      <c r="H431" s="3" t="s">
        <v>1806</v>
      </c>
      <c r="I431" s="8">
        <v>8.3400000000144932</v>
      </c>
      <c r="J431" s="3" t="s">
        <v>464</v>
      </c>
      <c r="K431" s="3" t="s">
        <v>73</v>
      </c>
      <c r="L431" s="37">
        <v>1.464E-2</v>
      </c>
      <c r="M431" s="37">
        <v>3.2599999999949711E-2</v>
      </c>
      <c r="N431" s="8">
        <v>31123.663912</v>
      </c>
      <c r="O431" s="8">
        <v>95.83</v>
      </c>
      <c r="P431" s="8">
        <v>29.825807096000002</v>
      </c>
      <c r="Q431" s="37">
        <v>9.8582157589766038E-5</v>
      </c>
      <c r="R431" s="37">
        <v>8.5693780253531457E-6</v>
      </c>
      <c r="S431" s="59" t="s">
        <v>3720</v>
      </c>
    </row>
    <row r="432" spans="1:19" ht="15" x14ac:dyDescent="0.25">
      <c r="A432" s="59" t="s">
        <v>3721</v>
      </c>
      <c r="B432" s="39" t="s">
        <v>2888</v>
      </c>
      <c r="C432" s="3" t="s">
        <v>2282</v>
      </c>
      <c r="D432" s="3" t="s">
        <v>2973</v>
      </c>
      <c r="E432" s="74" t="s">
        <v>3721</v>
      </c>
      <c r="F432" s="3" t="s">
        <v>602</v>
      </c>
      <c r="G432" s="3" t="s">
        <v>2974</v>
      </c>
      <c r="H432" s="3" t="s">
        <v>277</v>
      </c>
      <c r="I432" s="8">
        <v>7.9599999999690363</v>
      </c>
      <c r="J432" s="3" t="s">
        <v>464</v>
      </c>
      <c r="K432" s="3" t="s">
        <v>73</v>
      </c>
      <c r="L432" s="37">
        <v>1.208E-2</v>
      </c>
      <c r="M432" s="37">
        <v>3.5899999999523396E-2</v>
      </c>
      <c r="N432" s="8">
        <v>10255.842454</v>
      </c>
      <c r="O432" s="8">
        <v>91.97</v>
      </c>
      <c r="P432" s="8">
        <v>9.4322982209999999</v>
      </c>
      <c r="Q432" s="37">
        <v>3.1176232940264565E-5</v>
      </c>
      <c r="R432" s="37">
        <v>2.7100332555444943E-6</v>
      </c>
      <c r="S432" s="59" t="s">
        <v>3720</v>
      </c>
    </row>
    <row r="433" spans="1:19" ht="15" x14ac:dyDescent="0.25">
      <c r="A433" s="59" t="s">
        <v>3721</v>
      </c>
      <c r="B433" s="39" t="s">
        <v>2888</v>
      </c>
      <c r="C433" s="3" t="s">
        <v>2282</v>
      </c>
      <c r="D433" s="3" t="s">
        <v>2975</v>
      </c>
      <c r="E433" s="74" t="s">
        <v>3721</v>
      </c>
      <c r="F433" s="3" t="s">
        <v>1805</v>
      </c>
      <c r="G433" s="3" t="s">
        <v>2974</v>
      </c>
      <c r="H433" s="3" t="s">
        <v>1806</v>
      </c>
      <c r="I433" s="8">
        <v>8.2800000000163934</v>
      </c>
      <c r="J433" s="3" t="s">
        <v>464</v>
      </c>
      <c r="K433" s="3" t="s">
        <v>73</v>
      </c>
      <c r="L433" s="37">
        <v>1.464E-2</v>
      </c>
      <c r="M433" s="37">
        <v>3.510000000006535E-2</v>
      </c>
      <c r="N433" s="8">
        <v>27885.321042</v>
      </c>
      <c r="O433" s="8">
        <v>94</v>
      </c>
      <c r="P433" s="8">
        <v>26.21220164</v>
      </c>
      <c r="Q433" s="37">
        <v>8.6638238641185216E-5</v>
      </c>
      <c r="R433" s="37">
        <v>7.5311378500823939E-6</v>
      </c>
      <c r="S433" s="59" t="s">
        <v>3720</v>
      </c>
    </row>
    <row r="434" spans="1:19" ht="15" x14ac:dyDescent="0.25">
      <c r="A434" s="59" t="s">
        <v>3721</v>
      </c>
      <c r="B434" s="39" t="s">
        <v>2888</v>
      </c>
      <c r="C434" s="3" t="s">
        <v>2282</v>
      </c>
      <c r="D434" s="3" t="s">
        <v>2976</v>
      </c>
      <c r="E434" s="74" t="s">
        <v>3721</v>
      </c>
      <c r="F434" s="3" t="s">
        <v>602</v>
      </c>
      <c r="G434" s="3" t="s">
        <v>2974</v>
      </c>
      <c r="H434" s="3" t="s">
        <v>277</v>
      </c>
      <c r="I434" s="8">
        <v>7.9799999999719766</v>
      </c>
      <c r="J434" s="3" t="s">
        <v>464</v>
      </c>
      <c r="K434" s="3" t="s">
        <v>73</v>
      </c>
      <c r="L434" s="37">
        <v>1.4659999999999999E-2</v>
      </c>
      <c r="M434" s="37">
        <v>3.4999999999980581E-2</v>
      </c>
      <c r="N434" s="8">
        <v>17901.667802</v>
      </c>
      <c r="O434" s="8">
        <v>94.69</v>
      </c>
      <c r="P434" s="8">
        <v>16.951089101000001</v>
      </c>
      <c r="Q434" s="37">
        <v>5.6027819522009137E-5</v>
      </c>
      <c r="R434" s="37">
        <v>4.8702886725031411E-6</v>
      </c>
      <c r="S434" s="59" t="s">
        <v>3720</v>
      </c>
    </row>
    <row r="435" spans="1:19" ht="15" x14ac:dyDescent="0.25">
      <c r="A435" s="59" t="s">
        <v>3721</v>
      </c>
      <c r="B435" s="39" t="s">
        <v>2888</v>
      </c>
      <c r="C435" s="3" t="s">
        <v>2282</v>
      </c>
      <c r="D435" s="3" t="s">
        <v>2977</v>
      </c>
      <c r="E435" s="74" t="s">
        <v>3721</v>
      </c>
      <c r="F435" s="3" t="s">
        <v>1805</v>
      </c>
      <c r="G435" s="3" t="s">
        <v>2931</v>
      </c>
      <c r="H435" s="3" t="s">
        <v>1806</v>
      </c>
      <c r="I435" s="8">
        <v>0</v>
      </c>
      <c r="J435" s="3" t="s">
        <v>464</v>
      </c>
      <c r="K435" s="3" t="s">
        <v>73</v>
      </c>
      <c r="L435" s="37">
        <v>0</v>
      </c>
      <c r="M435" s="37">
        <v>0</v>
      </c>
      <c r="N435" s="8">
        <v>55.593993999998929</v>
      </c>
      <c r="O435" s="8">
        <v>100</v>
      </c>
      <c r="P435" s="8">
        <v>5.5593993999998759E-2</v>
      </c>
      <c r="Q435" s="37">
        <v>1.837528104407071E-7</v>
      </c>
      <c r="R435" s="37">
        <v>1.597294413498355E-8</v>
      </c>
      <c r="S435" s="59" t="s">
        <v>3720</v>
      </c>
    </row>
    <row r="436" spans="1:19" ht="15" x14ac:dyDescent="0.25">
      <c r="A436" s="59" t="s">
        <v>3721</v>
      </c>
      <c r="B436" s="39" t="s">
        <v>2888</v>
      </c>
      <c r="C436" s="3" t="s">
        <v>2282</v>
      </c>
      <c r="D436" s="3" t="s">
        <v>2978</v>
      </c>
      <c r="E436" s="74" t="s">
        <v>3721</v>
      </c>
      <c r="F436" s="3" t="s">
        <v>602</v>
      </c>
      <c r="G436" s="3" t="s">
        <v>2979</v>
      </c>
      <c r="H436" s="3" t="s">
        <v>277</v>
      </c>
      <c r="I436" s="8">
        <v>7.4799999999902198</v>
      </c>
      <c r="J436" s="3" t="s">
        <v>464</v>
      </c>
      <c r="K436" s="3" t="s">
        <v>73</v>
      </c>
      <c r="L436" s="37">
        <v>1.2449999999999999E-2</v>
      </c>
      <c r="M436" s="37">
        <v>3.1699999999965825E-2</v>
      </c>
      <c r="N436" s="8">
        <v>7614.6008979999997</v>
      </c>
      <c r="O436" s="8">
        <v>96.56</v>
      </c>
      <c r="P436" s="8">
        <v>7.3526584560000003</v>
      </c>
      <c r="Q436" s="37">
        <v>2.4302475110902456E-5</v>
      </c>
      <c r="R436" s="37">
        <v>2.1125232117934362E-6</v>
      </c>
      <c r="S436" s="59" t="s">
        <v>3720</v>
      </c>
    </row>
    <row r="437" spans="1:19" ht="15" x14ac:dyDescent="0.25">
      <c r="A437" s="59" t="s">
        <v>3721</v>
      </c>
      <c r="B437" s="39" t="s">
        <v>2888</v>
      </c>
      <c r="C437" s="3" t="s">
        <v>2282</v>
      </c>
      <c r="D437" s="3" t="s">
        <v>2980</v>
      </c>
      <c r="E437" s="74" t="s">
        <v>3721</v>
      </c>
      <c r="F437" s="3" t="s">
        <v>602</v>
      </c>
      <c r="G437" s="3" t="s">
        <v>2979</v>
      </c>
      <c r="H437" s="3" t="s">
        <v>277</v>
      </c>
      <c r="I437" s="8">
        <v>7.9599999999849853</v>
      </c>
      <c r="J437" s="3" t="s">
        <v>464</v>
      </c>
      <c r="K437" s="3" t="s">
        <v>73</v>
      </c>
      <c r="L437" s="37">
        <v>1.3559999999999999E-2</v>
      </c>
      <c r="M437" s="37">
        <v>3.5999999999833235E-2</v>
      </c>
      <c r="N437" s="8">
        <v>20718.900764999999</v>
      </c>
      <c r="O437" s="8">
        <v>93.23</v>
      </c>
      <c r="P437" s="8">
        <v>19.316231075000001</v>
      </c>
      <c r="Q437" s="37">
        <v>6.3845237439739456E-5</v>
      </c>
      <c r="R437" s="37">
        <v>5.5498275561819708E-6</v>
      </c>
      <c r="S437" s="59" t="s">
        <v>3720</v>
      </c>
    </row>
    <row r="438" spans="1:19" ht="15" x14ac:dyDescent="0.25">
      <c r="A438" s="59" t="s">
        <v>3721</v>
      </c>
      <c r="B438" s="39" t="s">
        <v>2888</v>
      </c>
      <c r="C438" s="3" t="s">
        <v>2282</v>
      </c>
      <c r="D438" s="3" t="s">
        <v>2981</v>
      </c>
      <c r="E438" s="74" t="s">
        <v>3721</v>
      </c>
      <c r="F438" s="3" t="s">
        <v>1805</v>
      </c>
      <c r="G438" s="3" t="s">
        <v>2979</v>
      </c>
      <c r="H438" s="3" t="s">
        <v>1806</v>
      </c>
      <c r="I438" s="8">
        <v>8.3199999999936285</v>
      </c>
      <c r="J438" s="3" t="s">
        <v>464</v>
      </c>
      <c r="K438" s="3" t="s">
        <v>73</v>
      </c>
      <c r="L438" s="37">
        <v>1.464E-2</v>
      </c>
      <c r="M438" s="37">
        <v>3.3400000000111757E-2</v>
      </c>
      <c r="N438" s="8">
        <v>36704.914664000004</v>
      </c>
      <c r="O438" s="8">
        <v>95.37</v>
      </c>
      <c r="P438" s="8">
        <v>35.005477042999999</v>
      </c>
      <c r="Q438" s="37">
        <v>1.1570233265609674E-4</v>
      </c>
      <c r="R438" s="37">
        <v>1.005757077331592E-5</v>
      </c>
      <c r="S438" s="59" t="s">
        <v>3720</v>
      </c>
    </row>
    <row r="439" spans="1:19" ht="15" x14ac:dyDescent="0.25">
      <c r="A439" s="59" t="s">
        <v>3721</v>
      </c>
      <c r="B439" s="39" t="s">
        <v>2888</v>
      </c>
      <c r="C439" s="3" t="s">
        <v>2282</v>
      </c>
      <c r="D439" s="3" t="s">
        <v>2982</v>
      </c>
      <c r="E439" s="74" t="s">
        <v>3721</v>
      </c>
      <c r="F439" s="3" t="s">
        <v>602</v>
      </c>
      <c r="G439" s="3" t="s">
        <v>2983</v>
      </c>
      <c r="H439" s="3" t="s">
        <v>277</v>
      </c>
      <c r="I439" s="8">
        <v>8.0300000000262965</v>
      </c>
      <c r="J439" s="3" t="s">
        <v>464</v>
      </c>
      <c r="K439" s="3" t="s">
        <v>73</v>
      </c>
      <c r="L439" s="37">
        <v>1.4659999999999999E-2</v>
      </c>
      <c r="M439" s="37">
        <v>3.3100000000266208E-2</v>
      </c>
      <c r="N439" s="8">
        <v>18860.953049</v>
      </c>
      <c r="O439" s="8">
        <v>96.23</v>
      </c>
      <c r="P439" s="8">
        <v>18.149895052000002</v>
      </c>
      <c r="Q439" s="37">
        <v>5.9990189318093578E-5</v>
      </c>
      <c r="R439" s="37">
        <v>5.2147226501016787E-6</v>
      </c>
      <c r="S439" s="59" t="s">
        <v>3720</v>
      </c>
    </row>
    <row r="440" spans="1:19" ht="15" x14ac:dyDescent="0.25">
      <c r="A440" s="59" t="s">
        <v>3721</v>
      </c>
      <c r="B440" s="39" t="s">
        <v>2888</v>
      </c>
      <c r="C440" s="3" t="s">
        <v>2282</v>
      </c>
      <c r="D440" s="3" t="s">
        <v>2984</v>
      </c>
      <c r="E440" s="74" t="s">
        <v>3721</v>
      </c>
      <c r="F440" s="3" t="s">
        <v>602</v>
      </c>
      <c r="G440" s="3" t="s">
        <v>496</v>
      </c>
      <c r="H440" s="3" t="s">
        <v>277</v>
      </c>
      <c r="I440" s="8">
        <v>7.9599999999682227</v>
      </c>
      <c r="J440" s="3" t="s">
        <v>464</v>
      </c>
      <c r="K440" s="3" t="s">
        <v>73</v>
      </c>
      <c r="L440" s="37">
        <v>1.354E-2</v>
      </c>
      <c r="M440" s="37">
        <v>3.6000000000311505E-2</v>
      </c>
      <c r="N440" s="8">
        <v>14968.78743</v>
      </c>
      <c r="O440" s="8">
        <v>92.92</v>
      </c>
      <c r="P440" s="8">
        <v>13.908997190000001</v>
      </c>
      <c r="Q440" s="37">
        <v>4.5972903549157755E-5</v>
      </c>
      <c r="R440" s="37">
        <v>3.9962524565066888E-6</v>
      </c>
      <c r="S440" s="59" t="s">
        <v>3720</v>
      </c>
    </row>
    <row r="441" spans="1:19" ht="15" x14ac:dyDescent="0.25">
      <c r="A441" s="59" t="s">
        <v>3721</v>
      </c>
      <c r="B441" s="39" t="s">
        <v>2888</v>
      </c>
      <c r="C441" s="3" t="s">
        <v>2282</v>
      </c>
      <c r="D441" s="3" t="s">
        <v>2985</v>
      </c>
      <c r="E441" s="74" t="s">
        <v>3721</v>
      </c>
      <c r="F441" s="3" t="s">
        <v>602</v>
      </c>
      <c r="G441" s="3" t="s">
        <v>496</v>
      </c>
      <c r="H441" s="3" t="s">
        <v>277</v>
      </c>
      <c r="I441" s="8">
        <v>8.0100000000290574</v>
      </c>
      <c r="J441" s="3" t="s">
        <v>464</v>
      </c>
      <c r="K441" s="3" t="s">
        <v>73</v>
      </c>
      <c r="L441" s="37">
        <v>1.4659999999999999E-2</v>
      </c>
      <c r="M441" s="37">
        <v>3.3899999999772536E-2</v>
      </c>
      <c r="N441" s="8">
        <v>13673.21917</v>
      </c>
      <c r="O441" s="8">
        <v>95.36</v>
      </c>
      <c r="P441" s="8">
        <v>13.038781795999999</v>
      </c>
      <c r="Q441" s="37">
        <v>4.3096612194083115E-5</v>
      </c>
      <c r="R441" s="37">
        <v>3.7462272132445297E-6</v>
      </c>
      <c r="S441" s="59" t="s">
        <v>3720</v>
      </c>
    </row>
    <row r="442" spans="1:19" ht="15" x14ac:dyDescent="0.25">
      <c r="A442" s="59" t="s">
        <v>3721</v>
      </c>
      <c r="B442" s="39" t="s">
        <v>2888</v>
      </c>
      <c r="C442" s="3" t="s">
        <v>2282</v>
      </c>
      <c r="D442" s="3" t="s">
        <v>2986</v>
      </c>
      <c r="E442" s="74" t="s">
        <v>3721</v>
      </c>
      <c r="F442" s="3" t="s">
        <v>1805</v>
      </c>
      <c r="G442" s="3" t="s">
        <v>496</v>
      </c>
      <c r="H442" s="3" t="s">
        <v>1806</v>
      </c>
      <c r="I442" s="8">
        <v>8.3100000000073013</v>
      </c>
      <c r="J442" s="3" t="s">
        <v>464</v>
      </c>
      <c r="K442" s="3" t="s">
        <v>73</v>
      </c>
      <c r="L442" s="37">
        <v>1.464E-2</v>
      </c>
      <c r="M442" s="37">
        <v>3.3899999999997911E-2</v>
      </c>
      <c r="N442" s="8">
        <v>28693.180925000001</v>
      </c>
      <c r="O442" s="8">
        <v>94.74</v>
      </c>
      <c r="P442" s="8">
        <v>27.183919452999998</v>
      </c>
      <c r="Q442" s="37">
        <v>8.9850022257488294E-5</v>
      </c>
      <c r="R442" s="37">
        <v>7.8103261800667039E-6</v>
      </c>
      <c r="S442" s="59" t="s">
        <v>3720</v>
      </c>
    </row>
    <row r="443" spans="1:19" ht="15" x14ac:dyDescent="0.25">
      <c r="A443" s="59" t="s">
        <v>3721</v>
      </c>
      <c r="B443" s="39" t="s">
        <v>2888</v>
      </c>
      <c r="C443" s="3" t="s">
        <v>2282</v>
      </c>
      <c r="D443" s="3" t="s">
        <v>2987</v>
      </c>
      <c r="E443" s="74" t="s">
        <v>3721</v>
      </c>
      <c r="F443" s="3" t="s">
        <v>602</v>
      </c>
      <c r="G443" s="3" t="s">
        <v>2988</v>
      </c>
      <c r="H443" s="3" t="s">
        <v>277</v>
      </c>
      <c r="I443" s="8">
        <v>7.9600000000132427</v>
      </c>
      <c r="J443" s="3" t="s">
        <v>464</v>
      </c>
      <c r="K443" s="3" t="s">
        <v>73</v>
      </c>
      <c r="L443" s="37">
        <v>1.388E-2</v>
      </c>
      <c r="M443" s="37">
        <v>3.5700000000102441E-2</v>
      </c>
      <c r="N443" s="8">
        <v>37731.783305999998</v>
      </c>
      <c r="O443" s="8">
        <v>92.82</v>
      </c>
      <c r="P443" s="8">
        <v>35.022641213</v>
      </c>
      <c r="Q443" s="37">
        <v>1.157590647641799E-4</v>
      </c>
      <c r="R443" s="37">
        <v>1.0062502283157313E-5</v>
      </c>
      <c r="S443" s="59" t="s">
        <v>3720</v>
      </c>
    </row>
    <row r="444" spans="1:19" ht="15" x14ac:dyDescent="0.25">
      <c r="A444" s="59" t="s">
        <v>3721</v>
      </c>
      <c r="B444" s="39" t="s">
        <v>2888</v>
      </c>
      <c r="C444" s="3" t="s">
        <v>2282</v>
      </c>
      <c r="D444" s="3" t="s">
        <v>2989</v>
      </c>
      <c r="E444" s="74" t="s">
        <v>3721</v>
      </c>
      <c r="F444" s="3" t="s">
        <v>1805</v>
      </c>
      <c r="G444" s="3" t="s">
        <v>2988</v>
      </c>
      <c r="H444" s="3" t="s">
        <v>1806</v>
      </c>
      <c r="I444" s="8">
        <v>8.2900000000044276</v>
      </c>
      <c r="J444" s="3" t="s">
        <v>464</v>
      </c>
      <c r="K444" s="3" t="s">
        <v>73</v>
      </c>
      <c r="L444" s="37">
        <v>1.464E-2</v>
      </c>
      <c r="M444" s="37">
        <v>3.4500000000095364E-2</v>
      </c>
      <c r="N444" s="8">
        <v>40812.109063999997</v>
      </c>
      <c r="O444" s="8">
        <v>93.73</v>
      </c>
      <c r="P444" s="8">
        <v>38.253189730999999</v>
      </c>
      <c r="Q444" s="37">
        <v>1.2643687951962947E-4</v>
      </c>
      <c r="R444" s="37">
        <v>1.099068475918825E-5</v>
      </c>
      <c r="S444" s="59" t="s">
        <v>3720</v>
      </c>
    </row>
    <row r="445" spans="1:19" ht="15" x14ac:dyDescent="0.25">
      <c r="A445" s="59" t="s">
        <v>3721</v>
      </c>
      <c r="B445" s="39" t="s">
        <v>2888</v>
      </c>
      <c r="C445" s="3" t="s">
        <v>2282</v>
      </c>
      <c r="D445" s="3" t="s">
        <v>2990</v>
      </c>
      <c r="E445" s="74" t="s">
        <v>3721</v>
      </c>
      <c r="F445" s="3" t="s">
        <v>602</v>
      </c>
      <c r="G445" s="3" t="s">
        <v>2988</v>
      </c>
      <c r="H445" s="3" t="s">
        <v>277</v>
      </c>
      <c r="I445" s="8">
        <v>7.9899999999787692</v>
      </c>
      <c r="J445" s="3" t="s">
        <v>464</v>
      </c>
      <c r="K445" s="3" t="s">
        <v>73</v>
      </c>
      <c r="L445" s="37">
        <v>1.4659999999999999E-2</v>
      </c>
      <c r="M445" s="37">
        <v>3.4499999999782184E-2</v>
      </c>
      <c r="N445" s="8">
        <v>13464.49086</v>
      </c>
      <c r="O445" s="8">
        <v>94.32</v>
      </c>
      <c r="P445" s="8">
        <v>12.699707694999999</v>
      </c>
      <c r="Q445" s="37">
        <v>4.1975882875617392E-5</v>
      </c>
      <c r="R445" s="37">
        <v>3.6488064078083724E-6</v>
      </c>
      <c r="S445" s="59" t="s">
        <v>3720</v>
      </c>
    </row>
    <row r="446" spans="1:19" ht="15" x14ac:dyDescent="0.25">
      <c r="A446" s="59" t="s">
        <v>3721</v>
      </c>
      <c r="B446" s="39" t="s">
        <v>2888</v>
      </c>
      <c r="C446" s="3" t="s">
        <v>2282</v>
      </c>
      <c r="D446" s="3" t="s">
        <v>2991</v>
      </c>
      <c r="E446" s="74" t="s">
        <v>3721</v>
      </c>
      <c r="F446" s="3" t="s">
        <v>625</v>
      </c>
      <c r="G446" s="3" t="s">
        <v>2931</v>
      </c>
      <c r="H446" s="3" t="s">
        <v>277</v>
      </c>
      <c r="I446" s="8">
        <v>0</v>
      </c>
      <c r="J446" s="3" t="s">
        <v>464</v>
      </c>
      <c r="K446" s="3" t="s">
        <v>73</v>
      </c>
      <c r="L446" s="37">
        <v>0</v>
      </c>
      <c r="M446" s="37">
        <v>0</v>
      </c>
      <c r="N446" s="8">
        <v>325.69184699998004</v>
      </c>
      <c r="O446" s="8">
        <v>100</v>
      </c>
      <c r="P446" s="8">
        <v>0.32569184699997322</v>
      </c>
      <c r="Q446" s="37">
        <v>1.0764974400628816E-6</v>
      </c>
      <c r="R446" s="37">
        <v>9.3575893780006131E-8</v>
      </c>
      <c r="S446" s="59" t="s">
        <v>3720</v>
      </c>
    </row>
    <row r="447" spans="1:19" ht="15" x14ac:dyDescent="0.25">
      <c r="A447" s="59" t="s">
        <v>3721</v>
      </c>
      <c r="B447" s="39" t="s">
        <v>2888</v>
      </c>
      <c r="C447" s="3" t="s">
        <v>2282</v>
      </c>
      <c r="D447" s="3" t="s">
        <v>2992</v>
      </c>
      <c r="E447" s="74" t="s">
        <v>3721</v>
      </c>
      <c r="F447" s="3" t="s">
        <v>625</v>
      </c>
      <c r="G447" s="3" t="s">
        <v>2993</v>
      </c>
      <c r="H447" s="3" t="s">
        <v>277</v>
      </c>
      <c r="I447" s="8">
        <v>9.2299999999969362</v>
      </c>
      <c r="J447" s="3" t="s">
        <v>464</v>
      </c>
      <c r="K447" s="3" t="s">
        <v>73</v>
      </c>
      <c r="L447" s="37">
        <v>1.461E-2</v>
      </c>
      <c r="M447" s="37">
        <v>3.4800000000015673E-2</v>
      </c>
      <c r="N447" s="8">
        <v>144111.22375100001</v>
      </c>
      <c r="O447" s="8">
        <v>91.41</v>
      </c>
      <c r="P447" s="8">
        <v>131.732069588</v>
      </c>
      <c r="Q447" s="37">
        <v>4.3540922805377757E-4</v>
      </c>
      <c r="R447" s="37">
        <v>3.7848494718960765E-5</v>
      </c>
      <c r="S447" s="59" t="s">
        <v>3720</v>
      </c>
    </row>
    <row r="448" spans="1:19" ht="15" x14ac:dyDescent="0.25">
      <c r="A448" s="59" t="s">
        <v>3721</v>
      </c>
      <c r="B448" s="39" t="s">
        <v>2888</v>
      </c>
      <c r="C448" s="3" t="s">
        <v>2282</v>
      </c>
      <c r="D448" s="3" t="s">
        <v>2994</v>
      </c>
      <c r="E448" s="74" t="s">
        <v>3721</v>
      </c>
      <c r="F448" s="3" t="s">
        <v>1805</v>
      </c>
      <c r="G448" s="3" t="s">
        <v>2995</v>
      </c>
      <c r="H448" s="3" t="s">
        <v>1806</v>
      </c>
      <c r="I448" s="8">
        <v>8.2099999999978674</v>
      </c>
      <c r="J448" s="3" t="s">
        <v>464</v>
      </c>
      <c r="K448" s="3" t="s">
        <v>73</v>
      </c>
      <c r="L448" s="37">
        <v>1.269E-2</v>
      </c>
      <c r="M448" s="37">
        <v>3.4000000000008412E-2</v>
      </c>
      <c r="N448" s="8">
        <v>165689.16028700001</v>
      </c>
      <c r="O448" s="8">
        <v>92.08</v>
      </c>
      <c r="P448" s="8">
        <v>152.56657870499998</v>
      </c>
      <c r="Q448" s="37">
        <v>5.0427277479591964E-4</v>
      </c>
      <c r="R448" s="37">
        <v>4.3834545122276875E-5</v>
      </c>
      <c r="S448" s="59" t="s">
        <v>3720</v>
      </c>
    </row>
    <row r="449" spans="1:19" ht="15" x14ac:dyDescent="0.25">
      <c r="A449" s="59" t="s">
        <v>3721</v>
      </c>
      <c r="B449" s="39" t="s">
        <v>2888</v>
      </c>
      <c r="C449" s="3" t="s">
        <v>2282</v>
      </c>
      <c r="D449" s="3" t="s">
        <v>2996</v>
      </c>
      <c r="E449" s="74" t="s">
        <v>3721</v>
      </c>
      <c r="F449" s="3" t="s">
        <v>602</v>
      </c>
      <c r="G449" s="3" t="s">
        <v>2997</v>
      </c>
      <c r="H449" s="3" t="s">
        <v>277</v>
      </c>
      <c r="I449" s="8">
        <v>7.9600000000053761</v>
      </c>
      <c r="J449" s="3" t="s">
        <v>464</v>
      </c>
      <c r="K449" s="3" t="s">
        <v>73</v>
      </c>
      <c r="L449" s="37">
        <v>1.2189999999999999E-2</v>
      </c>
      <c r="M449" s="37">
        <v>3.5900000000097958E-2</v>
      </c>
      <c r="N449" s="8">
        <v>36241.574789999999</v>
      </c>
      <c r="O449" s="8">
        <v>90.75</v>
      </c>
      <c r="P449" s="8">
        <v>32.889229063000002</v>
      </c>
      <c r="Q449" s="37">
        <v>1.0870757502248479E-4</v>
      </c>
      <c r="R449" s="37">
        <v>9.4495426694111612E-6</v>
      </c>
      <c r="S449" s="59" t="s">
        <v>3720</v>
      </c>
    </row>
    <row r="450" spans="1:19" ht="15" x14ac:dyDescent="0.25">
      <c r="A450" s="59" t="s">
        <v>3721</v>
      </c>
      <c r="B450" s="39" t="s">
        <v>2888</v>
      </c>
      <c r="C450" s="3" t="s">
        <v>2282</v>
      </c>
      <c r="D450" s="3" t="s">
        <v>2998</v>
      </c>
      <c r="E450" s="74" t="s">
        <v>3721</v>
      </c>
      <c r="F450" s="3" t="s">
        <v>1805</v>
      </c>
      <c r="G450" s="3" t="s">
        <v>2997</v>
      </c>
      <c r="H450" s="3" t="s">
        <v>1806</v>
      </c>
      <c r="I450" s="8">
        <v>8.2600000000033535</v>
      </c>
      <c r="J450" s="3" t="s">
        <v>464</v>
      </c>
      <c r="K450" s="3" t="s">
        <v>73</v>
      </c>
      <c r="L450" s="37">
        <v>1.464E-2</v>
      </c>
      <c r="M450" s="37">
        <v>3.5900000000018278E-2</v>
      </c>
      <c r="N450" s="8">
        <v>53279.003411999998</v>
      </c>
      <c r="O450" s="8">
        <v>92.07</v>
      </c>
      <c r="P450" s="8">
        <v>49.053978413999999</v>
      </c>
      <c r="Q450" s="37">
        <v>1.6213633431104953E-4</v>
      </c>
      <c r="R450" s="37">
        <v>1.4093904762545544E-5</v>
      </c>
      <c r="S450" s="59" t="s">
        <v>3720</v>
      </c>
    </row>
    <row r="451" spans="1:19" ht="15" x14ac:dyDescent="0.25">
      <c r="A451" s="59" t="s">
        <v>3721</v>
      </c>
      <c r="B451" s="39" t="s">
        <v>2888</v>
      </c>
      <c r="C451" s="3" t="s">
        <v>2282</v>
      </c>
      <c r="D451" s="3" t="s">
        <v>2999</v>
      </c>
      <c r="E451" s="74" t="s">
        <v>3721</v>
      </c>
      <c r="F451" s="3" t="s">
        <v>602</v>
      </c>
      <c r="G451" s="3" t="s">
        <v>2997</v>
      </c>
      <c r="H451" s="3" t="s">
        <v>277</v>
      </c>
      <c r="I451" s="8">
        <v>7.9500000000245947</v>
      </c>
      <c r="J451" s="3" t="s">
        <v>464</v>
      </c>
      <c r="K451" s="3" t="s">
        <v>73</v>
      </c>
      <c r="L451" s="37">
        <v>1.4659999999999999E-2</v>
      </c>
      <c r="M451" s="37">
        <v>3.620000000021837E-2</v>
      </c>
      <c r="N451" s="8">
        <v>17516.225448000001</v>
      </c>
      <c r="O451" s="8">
        <v>92.48</v>
      </c>
      <c r="P451" s="8">
        <v>16.19900513</v>
      </c>
      <c r="Q451" s="37">
        <v>5.3541983671491532E-5</v>
      </c>
      <c r="R451" s="37">
        <v>4.6542042650112113E-6</v>
      </c>
      <c r="S451" s="59" t="s">
        <v>3720</v>
      </c>
    </row>
    <row r="452" spans="1:19" ht="15" x14ac:dyDescent="0.25">
      <c r="A452" s="59" t="s">
        <v>3721</v>
      </c>
      <c r="B452" s="39" t="s">
        <v>2888</v>
      </c>
      <c r="C452" s="3" t="s">
        <v>2282</v>
      </c>
      <c r="D452" s="3" t="s">
        <v>3000</v>
      </c>
      <c r="E452" s="74" t="s">
        <v>3721</v>
      </c>
      <c r="F452" s="3" t="s">
        <v>625</v>
      </c>
      <c r="G452" s="3" t="s">
        <v>1027</v>
      </c>
      <c r="H452" s="3" t="s">
        <v>277</v>
      </c>
      <c r="I452" s="8">
        <v>0</v>
      </c>
      <c r="J452" s="3" t="s">
        <v>464</v>
      </c>
      <c r="K452" s="3" t="s">
        <v>73</v>
      </c>
      <c r="L452" s="37">
        <v>0</v>
      </c>
      <c r="M452" s="37">
        <v>0</v>
      </c>
      <c r="N452" s="8">
        <v>98.595029000003706</v>
      </c>
      <c r="O452" s="8">
        <v>100</v>
      </c>
      <c r="P452" s="8">
        <v>9.8595029000001944E-2</v>
      </c>
      <c r="Q452" s="37">
        <v>3.2588257059267553E-7</v>
      </c>
      <c r="R452" s="37">
        <v>2.8327752278495213E-8</v>
      </c>
      <c r="S452" s="59" t="s">
        <v>3720</v>
      </c>
    </row>
    <row r="453" spans="1:19" ht="15" x14ac:dyDescent="0.25">
      <c r="A453" s="59" t="s">
        <v>3721</v>
      </c>
      <c r="B453" s="39" t="s">
        <v>2888</v>
      </c>
      <c r="C453" s="3" t="s">
        <v>2282</v>
      </c>
      <c r="D453" s="3" t="s">
        <v>3001</v>
      </c>
      <c r="E453" s="74" t="s">
        <v>3721</v>
      </c>
      <c r="F453" s="3" t="s">
        <v>625</v>
      </c>
      <c r="G453" s="3" t="s">
        <v>3002</v>
      </c>
      <c r="H453" s="3" t="s">
        <v>277</v>
      </c>
      <c r="I453" s="8">
        <v>0</v>
      </c>
      <c r="J453" s="3" t="s">
        <v>464</v>
      </c>
      <c r="K453" s="3" t="s">
        <v>73</v>
      </c>
      <c r="L453" s="37">
        <v>0</v>
      </c>
      <c r="M453" s="37">
        <v>0</v>
      </c>
      <c r="N453" s="8">
        <v>110.25305500000104</v>
      </c>
      <c r="O453" s="8">
        <v>100</v>
      </c>
      <c r="P453" s="8">
        <v>0.11025305500000115</v>
      </c>
      <c r="Q453" s="37">
        <v>3.644154207723323E-7</v>
      </c>
      <c r="R453" s="37">
        <v>3.1677268739251339E-8</v>
      </c>
      <c r="S453" s="59" t="s">
        <v>3720</v>
      </c>
    </row>
    <row r="454" spans="1:19" ht="15" x14ac:dyDescent="0.25">
      <c r="A454" s="59" t="s">
        <v>3721</v>
      </c>
      <c r="B454" s="39" t="s">
        <v>2888</v>
      </c>
      <c r="C454" s="3" t="s">
        <v>2282</v>
      </c>
      <c r="D454" s="3" t="s">
        <v>3003</v>
      </c>
      <c r="E454" s="74" t="s">
        <v>3721</v>
      </c>
      <c r="F454" s="3" t="s">
        <v>1805</v>
      </c>
      <c r="G454" s="3" t="s">
        <v>3004</v>
      </c>
      <c r="H454" s="3" t="s">
        <v>1806</v>
      </c>
      <c r="I454" s="8">
        <v>8.2700000000190261</v>
      </c>
      <c r="J454" s="3" t="s">
        <v>464</v>
      </c>
      <c r="K454" s="3" t="s">
        <v>73</v>
      </c>
      <c r="L454" s="37">
        <v>1.464E-2</v>
      </c>
      <c r="M454" s="37">
        <v>3.5399999999842502E-2</v>
      </c>
      <c r="N454" s="8">
        <v>27523.332393000001</v>
      </c>
      <c r="O454" s="8">
        <v>92.3</v>
      </c>
      <c r="P454" s="8">
        <v>25.404035725</v>
      </c>
      <c r="Q454" s="37">
        <v>8.3967037176803307E-5</v>
      </c>
      <c r="R454" s="37">
        <v>7.2989403034896247E-6</v>
      </c>
      <c r="S454" s="59" t="s">
        <v>3720</v>
      </c>
    </row>
    <row r="455" spans="1:19" ht="15" x14ac:dyDescent="0.25">
      <c r="A455" s="59" t="s">
        <v>3721</v>
      </c>
      <c r="B455" s="39" t="s">
        <v>2888</v>
      </c>
      <c r="C455" s="3" t="s">
        <v>2282</v>
      </c>
      <c r="D455" s="3" t="s">
        <v>3005</v>
      </c>
      <c r="E455" s="74" t="s">
        <v>3721</v>
      </c>
      <c r="F455" s="3" t="s">
        <v>1805</v>
      </c>
      <c r="G455" s="3" t="s">
        <v>3004</v>
      </c>
      <c r="H455" s="3" t="s">
        <v>1806</v>
      </c>
      <c r="I455" s="8">
        <v>8.2199999999952755</v>
      </c>
      <c r="J455" s="3" t="s">
        <v>464</v>
      </c>
      <c r="K455" s="3" t="s">
        <v>73</v>
      </c>
      <c r="L455" s="37">
        <v>1.269E-2</v>
      </c>
      <c r="M455" s="37">
        <v>3.3699999999965216E-2</v>
      </c>
      <c r="N455" s="8">
        <v>83892.146468000006</v>
      </c>
      <c r="O455" s="8">
        <v>92.2</v>
      </c>
      <c r="P455" s="8">
        <v>77.348559003999995</v>
      </c>
      <c r="Q455" s="37">
        <v>2.5565738451035152E-4</v>
      </c>
      <c r="R455" s="37">
        <v>2.2223339663136963E-5</v>
      </c>
      <c r="S455" s="59" t="s">
        <v>3720</v>
      </c>
    </row>
    <row r="456" spans="1:19" ht="15" x14ac:dyDescent="0.25">
      <c r="A456" s="59" t="s">
        <v>3721</v>
      </c>
      <c r="B456" s="39" t="s">
        <v>2888</v>
      </c>
      <c r="C456" s="3" t="s">
        <v>2282</v>
      </c>
      <c r="D456" s="3" t="s">
        <v>3006</v>
      </c>
      <c r="E456" s="74" t="s">
        <v>3721</v>
      </c>
      <c r="F456" s="3" t="s">
        <v>625</v>
      </c>
      <c r="G456" s="3" t="s">
        <v>3004</v>
      </c>
      <c r="H456" s="3" t="s">
        <v>277</v>
      </c>
      <c r="I456" s="8">
        <v>9.2500000000014229</v>
      </c>
      <c r="J456" s="3" t="s">
        <v>464</v>
      </c>
      <c r="K456" s="3" t="s">
        <v>73</v>
      </c>
      <c r="L456" s="37">
        <v>1.461E-2</v>
      </c>
      <c r="M456" s="37">
        <v>3.429999999996345E-2</v>
      </c>
      <c r="N456" s="8">
        <v>49494.432729</v>
      </c>
      <c r="O456" s="8">
        <v>91.39</v>
      </c>
      <c r="P456" s="8">
        <v>45.232961992</v>
      </c>
      <c r="Q456" s="37">
        <v>1.495068674250652E-4</v>
      </c>
      <c r="R456" s="37">
        <v>1.2996072470671317E-5</v>
      </c>
      <c r="S456" s="59" t="s">
        <v>3720</v>
      </c>
    </row>
    <row r="457" spans="1:19" ht="15" x14ac:dyDescent="0.25">
      <c r="A457" s="59" t="s">
        <v>3721</v>
      </c>
      <c r="B457" s="39" t="s">
        <v>2888</v>
      </c>
      <c r="C457" s="3" t="s">
        <v>2282</v>
      </c>
      <c r="D457" s="3" t="s">
        <v>3007</v>
      </c>
      <c r="E457" s="74" t="s">
        <v>3721</v>
      </c>
      <c r="F457" s="3" t="s">
        <v>602</v>
      </c>
      <c r="G457" s="3" t="s">
        <v>3008</v>
      </c>
      <c r="H457" s="3" t="s">
        <v>277</v>
      </c>
      <c r="I457" s="8">
        <v>7.9399999999973483</v>
      </c>
      <c r="J457" s="3" t="s">
        <v>464</v>
      </c>
      <c r="K457" s="3" t="s">
        <v>73</v>
      </c>
      <c r="L457" s="37">
        <v>1.01E-2</v>
      </c>
      <c r="M457" s="37">
        <v>3.6500000000050464E-2</v>
      </c>
      <c r="N457" s="8">
        <v>107291.43101099999</v>
      </c>
      <c r="O457" s="8">
        <v>88.24</v>
      </c>
      <c r="P457" s="8">
        <v>94.673958572000004</v>
      </c>
      <c r="Q457" s="37">
        <v>3.1292239883237141E-4</v>
      </c>
      <c r="R457" s="37">
        <v>2.720117304952648E-5</v>
      </c>
      <c r="S457" s="59" t="s">
        <v>3720</v>
      </c>
    </row>
    <row r="458" spans="1:19" ht="15" x14ac:dyDescent="0.25">
      <c r="A458" s="59" t="s">
        <v>3721</v>
      </c>
      <c r="B458" s="39" t="s">
        <v>2888</v>
      </c>
      <c r="C458" s="3" t="s">
        <v>2282</v>
      </c>
      <c r="D458" s="3" t="s">
        <v>3009</v>
      </c>
      <c r="E458" s="74" t="s">
        <v>3721</v>
      </c>
      <c r="F458" s="3" t="s">
        <v>625</v>
      </c>
      <c r="G458" s="3" t="s">
        <v>3008</v>
      </c>
      <c r="H458" s="3" t="s">
        <v>277</v>
      </c>
      <c r="I458" s="8">
        <v>9.2200000000228108</v>
      </c>
      <c r="J458" s="3" t="s">
        <v>464</v>
      </c>
      <c r="K458" s="3" t="s">
        <v>73</v>
      </c>
      <c r="L458" s="37">
        <v>1.461E-2</v>
      </c>
      <c r="M458" s="37">
        <v>3.5399999999984146E-2</v>
      </c>
      <c r="N458" s="8">
        <v>17212.053212999999</v>
      </c>
      <c r="O458" s="8">
        <v>90.16</v>
      </c>
      <c r="P458" s="8">
        <v>15.518387149</v>
      </c>
      <c r="Q458" s="37">
        <v>5.129236176367839E-5</v>
      </c>
      <c r="R458" s="37">
        <v>4.4586530515513814E-6</v>
      </c>
      <c r="S458" s="59" t="s">
        <v>3720</v>
      </c>
    </row>
    <row r="459" spans="1:19" ht="15" x14ac:dyDescent="0.25">
      <c r="A459" s="59" t="s">
        <v>3721</v>
      </c>
      <c r="B459" s="39" t="s">
        <v>2888</v>
      </c>
      <c r="C459" s="3" t="s">
        <v>2282</v>
      </c>
      <c r="D459" s="3" t="s">
        <v>3010</v>
      </c>
      <c r="E459" s="74" t="s">
        <v>3721</v>
      </c>
      <c r="F459" s="3" t="s">
        <v>602</v>
      </c>
      <c r="G459" s="3" t="s">
        <v>3008</v>
      </c>
      <c r="H459" s="3" t="s">
        <v>277</v>
      </c>
      <c r="I459" s="8">
        <v>7.9299999999902893</v>
      </c>
      <c r="J459" s="3" t="s">
        <v>464</v>
      </c>
      <c r="K459" s="3" t="s">
        <v>73</v>
      </c>
      <c r="L459" s="37">
        <v>1.4659999999999999E-2</v>
      </c>
      <c r="M459" s="37">
        <v>3.7000000000139303E-2</v>
      </c>
      <c r="N459" s="8">
        <v>20321.620029000002</v>
      </c>
      <c r="O459" s="8">
        <v>91.43</v>
      </c>
      <c r="P459" s="8">
        <v>18.580057114999999</v>
      </c>
      <c r="Q459" s="37">
        <v>6.1411988371085237E-5</v>
      </c>
      <c r="R459" s="37">
        <v>5.3383143208366217E-6</v>
      </c>
      <c r="S459" s="59" t="s">
        <v>3720</v>
      </c>
    </row>
    <row r="460" spans="1:19" ht="15" x14ac:dyDescent="0.25">
      <c r="A460" s="59" t="s">
        <v>3721</v>
      </c>
      <c r="B460" s="39" t="s">
        <v>2888</v>
      </c>
      <c r="C460" s="3" t="s">
        <v>2282</v>
      </c>
      <c r="D460" s="3" t="s">
        <v>3011</v>
      </c>
      <c r="E460" s="74" t="s">
        <v>3721</v>
      </c>
      <c r="F460" s="3" t="s">
        <v>1805</v>
      </c>
      <c r="G460" s="3" t="s">
        <v>3008</v>
      </c>
      <c r="H460" s="3" t="s">
        <v>1806</v>
      </c>
      <c r="I460" s="8">
        <v>8.2399999999903795</v>
      </c>
      <c r="J460" s="3" t="s">
        <v>464</v>
      </c>
      <c r="K460" s="3" t="s">
        <v>73</v>
      </c>
      <c r="L460" s="37">
        <v>1.464E-2</v>
      </c>
      <c r="M460" s="37">
        <v>3.6300000000077749E-2</v>
      </c>
      <c r="N460" s="8">
        <v>38961.925668999997</v>
      </c>
      <c r="O460" s="8">
        <v>91.27</v>
      </c>
      <c r="P460" s="8">
        <v>35.560549402999996</v>
      </c>
      <c r="Q460" s="37">
        <v>1.175369931798209E-4</v>
      </c>
      <c r="R460" s="37">
        <v>1.0217050946608625E-5</v>
      </c>
      <c r="S460" s="59" t="s">
        <v>3720</v>
      </c>
    </row>
    <row r="461" spans="1:19" ht="15" x14ac:dyDescent="0.25">
      <c r="A461" s="59" t="s">
        <v>3721</v>
      </c>
      <c r="B461" s="39" t="s">
        <v>2888</v>
      </c>
      <c r="C461" s="3" t="s">
        <v>2282</v>
      </c>
      <c r="D461" s="3" t="s">
        <v>3012</v>
      </c>
      <c r="E461" s="74" t="s">
        <v>3721</v>
      </c>
      <c r="F461" s="3" t="s">
        <v>625</v>
      </c>
      <c r="G461" s="3" t="s">
        <v>293</v>
      </c>
      <c r="H461" s="3" t="s">
        <v>277</v>
      </c>
      <c r="I461" s="8">
        <v>9.129999999999221</v>
      </c>
      <c r="J461" s="3" t="s">
        <v>464</v>
      </c>
      <c r="K461" s="3" t="s">
        <v>73</v>
      </c>
      <c r="L461" s="37">
        <v>1.4330000000000001E-2</v>
      </c>
      <c r="M461" s="37">
        <v>3.8400000000005832E-2</v>
      </c>
      <c r="N461" s="8">
        <v>150357.25433699999</v>
      </c>
      <c r="O461" s="8">
        <v>87.13</v>
      </c>
      <c r="P461" s="8">
        <v>131.00627554100001</v>
      </c>
      <c r="Q461" s="37">
        <v>4.3301028733479653E-4</v>
      </c>
      <c r="R461" s="37">
        <v>3.7639963780056918E-5</v>
      </c>
      <c r="S461" s="59" t="s">
        <v>3720</v>
      </c>
    </row>
    <row r="462" spans="1:19" ht="15" x14ac:dyDescent="0.25">
      <c r="A462" s="59" t="s">
        <v>3721</v>
      </c>
      <c r="B462" s="39" t="s">
        <v>2888</v>
      </c>
      <c r="C462" s="3" t="s">
        <v>2282</v>
      </c>
      <c r="D462" s="3" t="s">
        <v>3013</v>
      </c>
      <c r="E462" s="74" t="s">
        <v>3721</v>
      </c>
      <c r="F462" s="3" t="s">
        <v>1805</v>
      </c>
      <c r="G462" s="3" t="s">
        <v>2209</v>
      </c>
      <c r="H462" s="3" t="s">
        <v>1806</v>
      </c>
      <c r="I462" s="8">
        <v>8.1199999999914301</v>
      </c>
      <c r="J462" s="3" t="s">
        <v>464</v>
      </c>
      <c r="K462" s="3" t="s">
        <v>73</v>
      </c>
      <c r="L462" s="37">
        <v>1.464E-2</v>
      </c>
      <c r="M462" s="37">
        <v>4.0800000000099181E-2</v>
      </c>
      <c r="N462" s="8">
        <v>49766.813235000001</v>
      </c>
      <c r="O462" s="8">
        <v>87.68</v>
      </c>
      <c r="P462" s="8">
        <v>43.635541818999997</v>
      </c>
      <c r="Q462" s="37">
        <v>1.4422697250973608E-4</v>
      </c>
      <c r="R462" s="37">
        <v>1.2537110965163628E-5</v>
      </c>
      <c r="S462" s="59" t="s">
        <v>3720</v>
      </c>
    </row>
    <row r="463" spans="1:19" ht="15" x14ac:dyDescent="0.25">
      <c r="A463" s="59" t="s">
        <v>3721</v>
      </c>
      <c r="B463" s="39" t="s">
        <v>2888</v>
      </c>
      <c r="C463" s="3" t="s">
        <v>2282</v>
      </c>
      <c r="D463" s="3" t="s">
        <v>3014</v>
      </c>
      <c r="E463" s="74" t="s">
        <v>3721</v>
      </c>
      <c r="F463" s="3" t="s">
        <v>1805</v>
      </c>
      <c r="G463" s="3" t="s">
        <v>2209</v>
      </c>
      <c r="H463" s="3" t="s">
        <v>1806</v>
      </c>
      <c r="I463" s="8">
        <v>8.0700000000019116</v>
      </c>
      <c r="J463" s="3" t="s">
        <v>464</v>
      </c>
      <c r="K463" s="3" t="s">
        <v>73</v>
      </c>
      <c r="L463" s="37">
        <v>1.269E-2</v>
      </c>
      <c r="M463" s="37">
        <v>3.8999999999816189E-2</v>
      </c>
      <c r="N463" s="8">
        <v>23736.211385999999</v>
      </c>
      <c r="O463" s="8">
        <v>87.62</v>
      </c>
      <c r="P463" s="8">
        <v>20.797668297000001</v>
      </c>
      <c r="Q463" s="37">
        <v>6.8741778117028802E-5</v>
      </c>
      <c r="R463" s="37">
        <v>5.9754655124419895E-6</v>
      </c>
      <c r="S463" s="59" t="s">
        <v>3720</v>
      </c>
    </row>
    <row r="464" spans="1:19" ht="15" x14ac:dyDescent="0.25">
      <c r="A464" s="59" t="s">
        <v>3721</v>
      </c>
      <c r="B464" s="39" t="s">
        <v>2888</v>
      </c>
      <c r="C464" s="3" t="s">
        <v>2282</v>
      </c>
      <c r="D464" s="3" t="s">
        <v>3015</v>
      </c>
      <c r="E464" s="74" t="s">
        <v>3721</v>
      </c>
      <c r="F464" s="3" t="s">
        <v>602</v>
      </c>
      <c r="G464" s="3" t="s">
        <v>2209</v>
      </c>
      <c r="H464" s="3" t="s">
        <v>277</v>
      </c>
      <c r="I464" s="8">
        <v>7.8299999999943237</v>
      </c>
      <c r="J464" s="3" t="s">
        <v>464</v>
      </c>
      <c r="K464" s="3" t="s">
        <v>73</v>
      </c>
      <c r="L464" s="37">
        <v>1.4659999999999999E-2</v>
      </c>
      <c r="M464" s="37">
        <v>4.0999999999795173E-2</v>
      </c>
      <c r="N464" s="8">
        <v>21727.204399999999</v>
      </c>
      <c r="O464" s="8">
        <v>88.29</v>
      </c>
      <c r="P464" s="8">
        <v>19.182948732</v>
      </c>
      <c r="Q464" s="37">
        <v>6.3404704149248165E-5</v>
      </c>
      <c r="R464" s="37">
        <v>5.5115336458916111E-6</v>
      </c>
      <c r="S464" s="59" t="s">
        <v>3720</v>
      </c>
    </row>
    <row r="465" spans="1:19" ht="15" x14ac:dyDescent="0.25">
      <c r="A465" s="59" t="s">
        <v>3721</v>
      </c>
      <c r="B465" s="39" t="s">
        <v>2888</v>
      </c>
      <c r="C465" s="3" t="s">
        <v>2282</v>
      </c>
      <c r="D465" s="3" t="s">
        <v>3016</v>
      </c>
      <c r="E465" s="74" t="s">
        <v>3721</v>
      </c>
      <c r="F465" s="3" t="s">
        <v>625</v>
      </c>
      <c r="G465" s="3" t="s">
        <v>2209</v>
      </c>
      <c r="H465" s="3" t="s">
        <v>277</v>
      </c>
      <c r="I465" s="8">
        <v>9.0900000000027017</v>
      </c>
      <c r="J465" s="3" t="s">
        <v>464</v>
      </c>
      <c r="K465" s="3" t="s">
        <v>73</v>
      </c>
      <c r="L465" s="37">
        <v>1.461E-2</v>
      </c>
      <c r="M465" s="37">
        <v>3.990000000008221E-2</v>
      </c>
      <c r="N465" s="8">
        <v>32656.420750000001</v>
      </c>
      <c r="O465" s="8">
        <v>86.2</v>
      </c>
      <c r="P465" s="8">
        <v>28.149834637000001</v>
      </c>
      <c r="Q465" s="37">
        <v>9.3042626654779074E-5</v>
      </c>
      <c r="R465" s="37">
        <v>8.0878473323185954E-6</v>
      </c>
      <c r="S465" s="59" t="s">
        <v>3720</v>
      </c>
    </row>
    <row r="466" spans="1:19" ht="15" x14ac:dyDescent="0.25">
      <c r="A466" s="59" t="s">
        <v>3721</v>
      </c>
      <c r="B466" s="39" t="s">
        <v>2888</v>
      </c>
      <c r="C466" s="3" t="s">
        <v>2282</v>
      </c>
      <c r="D466" s="3" t="s">
        <v>3017</v>
      </c>
      <c r="E466" s="74" t="s">
        <v>3721</v>
      </c>
      <c r="F466" s="3" t="s">
        <v>625</v>
      </c>
      <c r="G466" s="3" t="s">
        <v>278</v>
      </c>
      <c r="H466" s="3" t="s">
        <v>277</v>
      </c>
      <c r="I466" s="8">
        <v>9.0200000000013407</v>
      </c>
      <c r="J466" s="3" t="s">
        <v>464</v>
      </c>
      <c r="K466" s="3" t="s">
        <v>73</v>
      </c>
      <c r="L466" s="37">
        <v>1.461E-2</v>
      </c>
      <c r="M466" s="37">
        <v>4.2200000000005275E-2</v>
      </c>
      <c r="N466" s="8">
        <v>26544.195174</v>
      </c>
      <c r="O466" s="8">
        <v>84.44</v>
      </c>
      <c r="P466" s="8">
        <v>22.413918368999997</v>
      </c>
      <c r="Q466" s="37">
        <v>7.4083910814042814E-5</v>
      </c>
      <c r="R466" s="37">
        <v>6.4398371153928342E-6</v>
      </c>
      <c r="S466" s="59" t="s">
        <v>3720</v>
      </c>
    </row>
    <row r="467" spans="1:19" ht="15" x14ac:dyDescent="0.25">
      <c r="A467" s="59" t="s">
        <v>3721</v>
      </c>
      <c r="B467" s="39" t="s">
        <v>2888</v>
      </c>
      <c r="C467" s="3" t="s">
        <v>2282</v>
      </c>
      <c r="D467" s="3" t="s">
        <v>3018</v>
      </c>
      <c r="E467" s="74" t="s">
        <v>3721</v>
      </c>
      <c r="F467" s="3" t="s">
        <v>1805</v>
      </c>
      <c r="G467" s="3" t="s">
        <v>278</v>
      </c>
      <c r="H467" s="3" t="s">
        <v>1806</v>
      </c>
      <c r="I467" s="8">
        <v>8.070000000034911</v>
      </c>
      <c r="J467" s="3" t="s">
        <v>464</v>
      </c>
      <c r="K467" s="3" t="s">
        <v>73</v>
      </c>
      <c r="L467" s="37">
        <v>1.464E-2</v>
      </c>
      <c r="M467" s="37">
        <v>4.2799999999745465E-2</v>
      </c>
      <c r="N467" s="8">
        <v>16310.960889</v>
      </c>
      <c r="O467" s="8">
        <v>86.22</v>
      </c>
      <c r="P467" s="8">
        <v>14.063310327</v>
      </c>
      <c r="Q467" s="37">
        <v>4.6482949159690297E-5</v>
      </c>
      <c r="R467" s="37">
        <v>4.040588812635287E-6</v>
      </c>
      <c r="S467" s="59" t="s">
        <v>3720</v>
      </c>
    </row>
    <row r="468" spans="1:19" ht="15" x14ac:dyDescent="0.25">
      <c r="A468" s="59" t="s">
        <v>3721</v>
      </c>
      <c r="B468" s="39" t="s">
        <v>2888</v>
      </c>
      <c r="C468" s="3" t="s">
        <v>2282</v>
      </c>
      <c r="D468" s="3" t="s">
        <v>3019</v>
      </c>
      <c r="E468" s="74" t="s">
        <v>3721</v>
      </c>
      <c r="F468" s="3" t="s">
        <v>1805</v>
      </c>
      <c r="G468" s="3" t="s">
        <v>278</v>
      </c>
      <c r="H468" s="3" t="s">
        <v>1806</v>
      </c>
      <c r="I468" s="8">
        <v>8.0300000000325245</v>
      </c>
      <c r="J468" s="3" t="s">
        <v>464</v>
      </c>
      <c r="K468" s="3" t="s">
        <v>73</v>
      </c>
      <c r="L468" s="37">
        <v>1.269E-2</v>
      </c>
      <c r="M468" s="37">
        <v>4.0599999999812793E-2</v>
      </c>
      <c r="N468" s="8">
        <v>16387.753708</v>
      </c>
      <c r="O468" s="8">
        <v>86.44</v>
      </c>
      <c r="P468" s="8">
        <v>14.165574267</v>
      </c>
      <c r="Q468" s="37">
        <v>4.6820958448638667E-5</v>
      </c>
      <c r="R468" s="37">
        <v>4.0699706951574051E-6</v>
      </c>
      <c r="S468" s="59" t="s">
        <v>3720</v>
      </c>
    </row>
    <row r="469" spans="1:19" ht="15" x14ac:dyDescent="0.25">
      <c r="A469" s="59" t="s">
        <v>3721</v>
      </c>
      <c r="B469" s="39" t="s">
        <v>2888</v>
      </c>
      <c r="C469" s="3" t="s">
        <v>2282</v>
      </c>
      <c r="D469" s="3" t="s">
        <v>3020</v>
      </c>
      <c r="E469" s="74" t="s">
        <v>3721</v>
      </c>
      <c r="F469" s="3" t="s">
        <v>602</v>
      </c>
      <c r="G469" s="3" t="s">
        <v>278</v>
      </c>
      <c r="H469" s="3" t="s">
        <v>277</v>
      </c>
      <c r="I469" s="8">
        <v>7.7700000000358882</v>
      </c>
      <c r="J469" s="3" t="s">
        <v>464</v>
      </c>
      <c r="K469" s="3" t="s">
        <v>73</v>
      </c>
      <c r="L469" s="37">
        <v>1.4659999999999999E-2</v>
      </c>
      <c r="M469" s="37">
        <v>4.3600000000263393E-2</v>
      </c>
      <c r="N469" s="8">
        <v>15593.671506999999</v>
      </c>
      <c r="O469" s="8">
        <v>86.5</v>
      </c>
      <c r="P469" s="8">
        <v>13.488525730999999</v>
      </c>
      <c r="Q469" s="37">
        <v>4.4583134497821805E-5</v>
      </c>
      <c r="R469" s="37">
        <v>3.8754450339465792E-6</v>
      </c>
      <c r="S469" s="59" t="s">
        <v>3720</v>
      </c>
    </row>
    <row r="470" spans="1:19" ht="15" x14ac:dyDescent="0.25">
      <c r="A470" s="59" t="s">
        <v>3721</v>
      </c>
      <c r="B470" s="39" t="s">
        <v>2888</v>
      </c>
      <c r="C470" s="3" t="s">
        <v>2282</v>
      </c>
      <c r="D470" s="3" t="s">
        <v>3021</v>
      </c>
      <c r="E470" s="74" t="s">
        <v>3721</v>
      </c>
      <c r="F470" s="3" t="s">
        <v>625</v>
      </c>
      <c r="G470" s="3" t="s">
        <v>278</v>
      </c>
      <c r="H470" s="3" t="s">
        <v>277</v>
      </c>
      <c r="I470" s="8">
        <v>9.0399999999996261</v>
      </c>
      <c r="J470" s="3" t="s">
        <v>464</v>
      </c>
      <c r="K470" s="3" t="s">
        <v>73</v>
      </c>
      <c r="L470" s="37">
        <v>1.4330000000000001E-2</v>
      </c>
      <c r="M470" s="37">
        <v>4.1799999999995868E-2</v>
      </c>
      <c r="N470" s="8">
        <v>239886.89389499999</v>
      </c>
      <c r="O470" s="8">
        <v>84.51</v>
      </c>
      <c r="P470" s="8">
        <v>202.72841397600001</v>
      </c>
      <c r="Q470" s="37">
        <v>6.7007086816388761E-4</v>
      </c>
      <c r="R470" s="37">
        <v>5.8246752895871066E-5</v>
      </c>
      <c r="S470" s="59" t="s">
        <v>3720</v>
      </c>
    </row>
    <row r="471" spans="1:19" ht="15" x14ac:dyDescent="0.25">
      <c r="A471" s="59" t="s">
        <v>3721</v>
      </c>
      <c r="B471" s="39" t="s">
        <v>2888</v>
      </c>
      <c r="C471" s="3" t="s">
        <v>2282</v>
      </c>
      <c r="D471" s="3" t="s">
        <v>3022</v>
      </c>
      <c r="E471" s="74" t="s">
        <v>3721</v>
      </c>
      <c r="F471" s="3" t="s">
        <v>1805</v>
      </c>
      <c r="G471" s="3" t="s">
        <v>3023</v>
      </c>
      <c r="H471" s="3" t="s">
        <v>1806</v>
      </c>
      <c r="I471" s="8">
        <v>8.1000000000070784</v>
      </c>
      <c r="J471" s="3" t="s">
        <v>464</v>
      </c>
      <c r="K471" s="3" t="s">
        <v>73</v>
      </c>
      <c r="L471" s="37">
        <v>1.464E-2</v>
      </c>
      <c r="M471" s="37">
        <v>4.1600000000231473E-2</v>
      </c>
      <c r="N471" s="8">
        <v>17577.982434000001</v>
      </c>
      <c r="O471" s="8">
        <v>87.11</v>
      </c>
      <c r="P471" s="8">
        <v>15.312180347</v>
      </c>
      <c r="Q471" s="37">
        <v>5.0610793905835846E-5</v>
      </c>
      <c r="R471" s="37">
        <v>4.3994069083690851E-6</v>
      </c>
      <c r="S471" s="59" t="s">
        <v>3720</v>
      </c>
    </row>
    <row r="472" spans="1:19" ht="15" x14ac:dyDescent="0.25">
      <c r="A472" s="59" t="s">
        <v>3721</v>
      </c>
      <c r="B472" s="39" t="s">
        <v>2888</v>
      </c>
      <c r="C472" s="3" t="s">
        <v>2282</v>
      </c>
      <c r="D472" s="3" t="s">
        <v>3024</v>
      </c>
      <c r="E472" s="74" t="s">
        <v>3721</v>
      </c>
      <c r="F472" s="3" t="s">
        <v>602</v>
      </c>
      <c r="G472" s="3" t="s">
        <v>3023</v>
      </c>
      <c r="H472" s="3" t="s">
        <v>277</v>
      </c>
      <c r="I472" s="8">
        <v>7.8100000000064664</v>
      </c>
      <c r="J472" s="3" t="s">
        <v>464</v>
      </c>
      <c r="K472" s="3" t="s">
        <v>73</v>
      </c>
      <c r="L472" s="37">
        <v>1.4659999999999999E-2</v>
      </c>
      <c r="M472" s="37">
        <v>4.2100000000197257E-2</v>
      </c>
      <c r="N472" s="8">
        <v>12250.7935</v>
      </c>
      <c r="O472" s="8">
        <v>87.53</v>
      </c>
      <c r="P472" s="8">
        <v>10.723119429</v>
      </c>
      <c r="Q472" s="37">
        <v>3.5442737425379878E-5</v>
      </c>
      <c r="R472" s="37">
        <v>3.0809045234666453E-6</v>
      </c>
      <c r="S472" s="59" t="s">
        <v>3720</v>
      </c>
    </row>
    <row r="473" spans="1:19" ht="15" x14ac:dyDescent="0.25">
      <c r="A473" s="59" t="s">
        <v>3721</v>
      </c>
      <c r="B473" s="39" t="s">
        <v>2888</v>
      </c>
      <c r="C473" s="3" t="s">
        <v>2282</v>
      </c>
      <c r="D473" s="3" t="s">
        <v>3025</v>
      </c>
      <c r="E473" s="74" t="s">
        <v>3721</v>
      </c>
      <c r="F473" s="3" t="s">
        <v>625</v>
      </c>
      <c r="G473" s="3" t="s">
        <v>3023</v>
      </c>
      <c r="H473" s="3" t="s">
        <v>277</v>
      </c>
      <c r="I473" s="8">
        <v>9.0500000000092875</v>
      </c>
      <c r="J473" s="3" t="s">
        <v>464</v>
      </c>
      <c r="K473" s="3" t="s">
        <v>73</v>
      </c>
      <c r="L473" s="37">
        <v>1.461E-2</v>
      </c>
      <c r="M473" s="37">
        <v>4.1200000000117497E-2</v>
      </c>
      <c r="N473" s="8">
        <v>29799.726342000002</v>
      </c>
      <c r="O473" s="8">
        <v>85.28</v>
      </c>
      <c r="P473" s="8">
        <v>25.413206613</v>
      </c>
      <c r="Q473" s="37">
        <v>8.3997349380028667E-5</v>
      </c>
      <c r="R473" s="37">
        <v>7.3015752298755969E-6</v>
      </c>
      <c r="S473" s="59" t="s">
        <v>3720</v>
      </c>
    </row>
    <row r="474" spans="1:19" ht="15" x14ac:dyDescent="0.25">
      <c r="A474" s="59" t="s">
        <v>3721</v>
      </c>
      <c r="B474" s="39" t="s">
        <v>2888</v>
      </c>
      <c r="C474" s="3" t="s">
        <v>2282</v>
      </c>
      <c r="D474" s="3" t="s">
        <v>3026</v>
      </c>
      <c r="E474" s="74" t="s">
        <v>3721</v>
      </c>
      <c r="F474" s="3" t="s">
        <v>625</v>
      </c>
      <c r="G474" s="3" t="s">
        <v>3023</v>
      </c>
      <c r="H474" s="3" t="s">
        <v>277</v>
      </c>
      <c r="I474" s="8">
        <v>9.0600000000035443</v>
      </c>
      <c r="J474" s="3" t="s">
        <v>464</v>
      </c>
      <c r="K474" s="3" t="s">
        <v>73</v>
      </c>
      <c r="L474" s="37">
        <v>1.4330000000000001E-2</v>
      </c>
      <c r="M474" s="37">
        <v>4.0900000000016305E-2</v>
      </c>
      <c r="N474" s="8">
        <v>42688.433620000003</v>
      </c>
      <c r="O474" s="8">
        <v>85.22</v>
      </c>
      <c r="P474" s="8">
        <v>36.379083080999997</v>
      </c>
      <c r="Q474" s="37">
        <v>1.20242462834922E-4</v>
      </c>
      <c r="R474" s="37">
        <v>1.0452227298775316E-5</v>
      </c>
      <c r="S474" s="59" t="s">
        <v>3720</v>
      </c>
    </row>
    <row r="475" spans="1:19" ht="15" x14ac:dyDescent="0.25">
      <c r="A475" s="59" t="s">
        <v>3721</v>
      </c>
      <c r="B475" s="39" t="s">
        <v>2888</v>
      </c>
      <c r="C475" s="3" t="s">
        <v>2282</v>
      </c>
      <c r="D475" s="3" t="s">
        <v>3027</v>
      </c>
      <c r="E475" s="74" t="s">
        <v>3721</v>
      </c>
      <c r="F475" s="3" t="s">
        <v>625</v>
      </c>
      <c r="G475" s="3" t="s">
        <v>2410</v>
      </c>
      <c r="H475" s="3" t="s">
        <v>277</v>
      </c>
      <c r="I475" s="8">
        <v>9.1500000000151651</v>
      </c>
      <c r="J475" s="3" t="s">
        <v>464</v>
      </c>
      <c r="K475" s="3" t="s">
        <v>73</v>
      </c>
      <c r="L475" s="37">
        <v>1.4330000000000001E-2</v>
      </c>
      <c r="M475" s="37">
        <v>3.7900000000113933E-2</v>
      </c>
      <c r="N475" s="8">
        <v>37232.924467999997</v>
      </c>
      <c r="O475" s="8">
        <v>87.28</v>
      </c>
      <c r="P475" s="8">
        <v>32.496896393</v>
      </c>
      <c r="Q475" s="37">
        <v>1.0741081208906057E-4</v>
      </c>
      <c r="R475" s="37">
        <v>9.3368199206149675E-6</v>
      </c>
      <c r="S475" s="59" t="s">
        <v>3720</v>
      </c>
    </row>
    <row r="476" spans="1:19" ht="15" x14ac:dyDescent="0.25">
      <c r="A476" s="59" t="s">
        <v>3721</v>
      </c>
      <c r="B476" s="39" t="s">
        <v>2888</v>
      </c>
      <c r="C476" s="3" t="s">
        <v>2282</v>
      </c>
      <c r="D476" s="3" t="s">
        <v>3028</v>
      </c>
      <c r="E476" s="74" t="s">
        <v>3721</v>
      </c>
      <c r="F476" s="3" t="s">
        <v>625</v>
      </c>
      <c r="G476" s="3" t="s">
        <v>2410</v>
      </c>
      <c r="H476" s="3" t="s">
        <v>277</v>
      </c>
      <c r="I476" s="8">
        <v>9.1399999999986896</v>
      </c>
      <c r="J476" s="3" t="s">
        <v>464</v>
      </c>
      <c r="K476" s="3" t="s">
        <v>73</v>
      </c>
      <c r="L476" s="37">
        <v>1.461E-2</v>
      </c>
      <c r="M476" s="37">
        <v>3.8199999999967156E-2</v>
      </c>
      <c r="N476" s="8">
        <v>36651.666683000003</v>
      </c>
      <c r="O476" s="8">
        <v>87.26</v>
      </c>
      <c r="P476" s="8">
        <v>31.982244193</v>
      </c>
      <c r="Q476" s="37">
        <v>1.0570975085303037E-4</v>
      </c>
      <c r="R476" s="37">
        <v>9.1889530334194454E-6</v>
      </c>
      <c r="S476" s="59" t="s">
        <v>3720</v>
      </c>
    </row>
    <row r="477" spans="1:19" ht="15" x14ac:dyDescent="0.25">
      <c r="A477" s="59" t="s">
        <v>3721</v>
      </c>
      <c r="B477" s="39" t="s">
        <v>2888</v>
      </c>
      <c r="C477" s="3" t="s">
        <v>2282</v>
      </c>
      <c r="D477" s="3" t="s">
        <v>3029</v>
      </c>
      <c r="E477" s="74" t="s">
        <v>3721</v>
      </c>
      <c r="F477" s="3" t="s">
        <v>602</v>
      </c>
      <c r="G477" s="3" t="s">
        <v>2410</v>
      </c>
      <c r="H477" s="3" t="s">
        <v>277</v>
      </c>
      <c r="I477" s="8">
        <v>7.8700000000230714</v>
      </c>
      <c r="J477" s="3" t="s">
        <v>464</v>
      </c>
      <c r="K477" s="3" t="s">
        <v>73</v>
      </c>
      <c r="L477" s="37">
        <v>1.4659999999999999E-2</v>
      </c>
      <c r="M477" s="37">
        <v>3.9499999999995004E-2</v>
      </c>
      <c r="N477" s="8">
        <v>18665.750375</v>
      </c>
      <c r="O477" s="8">
        <v>89.04</v>
      </c>
      <c r="P477" s="8">
        <v>16.619983980000001</v>
      </c>
      <c r="Q477" s="37">
        <v>5.4933429783882715E-5</v>
      </c>
      <c r="R477" s="37">
        <v>4.7751574682126179E-6</v>
      </c>
      <c r="S477" s="59" t="s">
        <v>3720</v>
      </c>
    </row>
    <row r="478" spans="1:19" ht="15" x14ac:dyDescent="0.25">
      <c r="A478" s="59" t="s">
        <v>3721</v>
      </c>
      <c r="B478" s="39" t="s">
        <v>2888</v>
      </c>
      <c r="C478" s="3" t="s">
        <v>2282</v>
      </c>
      <c r="D478" s="3" t="s">
        <v>3030</v>
      </c>
      <c r="E478" s="74" t="s">
        <v>3721</v>
      </c>
      <c r="F478" s="3" t="s">
        <v>1805</v>
      </c>
      <c r="G478" s="3" t="s">
        <v>2410</v>
      </c>
      <c r="H478" s="3" t="s">
        <v>1806</v>
      </c>
      <c r="I478" s="8">
        <v>8.1699999999924717</v>
      </c>
      <c r="J478" s="3" t="s">
        <v>464</v>
      </c>
      <c r="K478" s="3" t="s">
        <v>73</v>
      </c>
      <c r="L478" s="37">
        <v>1.464E-2</v>
      </c>
      <c r="M478" s="37">
        <v>3.8999999999888464E-2</v>
      </c>
      <c r="N478" s="8">
        <v>16799.534416999999</v>
      </c>
      <c r="O478" s="8">
        <v>88.67</v>
      </c>
      <c r="P478" s="8">
        <v>14.896147131999999</v>
      </c>
      <c r="Q478" s="37">
        <v>4.9235694421295577E-5</v>
      </c>
      <c r="R478" s="37">
        <v>4.2798746563511289E-6</v>
      </c>
      <c r="S478" s="59" t="s">
        <v>3720</v>
      </c>
    </row>
    <row r="479" spans="1:19" ht="15" x14ac:dyDescent="0.25">
      <c r="A479" s="59" t="s">
        <v>3721</v>
      </c>
      <c r="B479" s="39" t="s">
        <v>2888</v>
      </c>
      <c r="C479" s="3" t="s">
        <v>2282</v>
      </c>
      <c r="D479" s="3" t="s">
        <v>3031</v>
      </c>
      <c r="E479" s="74" t="s">
        <v>3721</v>
      </c>
      <c r="F479" s="3" t="s">
        <v>1805</v>
      </c>
      <c r="G479" s="3" t="s">
        <v>3032</v>
      </c>
      <c r="H479" s="3" t="s">
        <v>1806</v>
      </c>
      <c r="I479" s="8">
        <v>8.3400000000046681</v>
      </c>
      <c r="J479" s="3" t="s">
        <v>464</v>
      </c>
      <c r="K479" s="3" t="s">
        <v>73</v>
      </c>
      <c r="L479" s="37">
        <v>1.464E-2</v>
      </c>
      <c r="M479" s="37">
        <v>3.26000000002701E-2</v>
      </c>
      <c r="N479" s="8">
        <v>18736.509176</v>
      </c>
      <c r="O479" s="8">
        <v>92.49</v>
      </c>
      <c r="P479" s="8">
        <v>17.329397250000003</v>
      </c>
      <c r="Q479" s="37">
        <v>5.7278227715228241E-5</v>
      </c>
      <c r="R479" s="37">
        <v>4.9789819772113113E-6</v>
      </c>
      <c r="S479" s="59" t="s">
        <v>3720</v>
      </c>
    </row>
    <row r="480" spans="1:19" ht="15" x14ac:dyDescent="0.25">
      <c r="A480" s="59" t="s">
        <v>3721</v>
      </c>
      <c r="B480" s="39" t="s">
        <v>2888</v>
      </c>
      <c r="C480" s="3" t="s">
        <v>2282</v>
      </c>
      <c r="D480" s="3" t="s">
        <v>3033</v>
      </c>
      <c r="E480" s="74" t="s">
        <v>3721</v>
      </c>
      <c r="F480" s="3" t="s">
        <v>1805</v>
      </c>
      <c r="G480" s="3" t="s">
        <v>3032</v>
      </c>
      <c r="H480" s="3" t="s">
        <v>1806</v>
      </c>
      <c r="I480" s="8">
        <v>8.3099999999890564</v>
      </c>
      <c r="J480" s="3" t="s">
        <v>464</v>
      </c>
      <c r="K480" s="3" t="s">
        <v>73</v>
      </c>
      <c r="L480" s="37">
        <v>1.269E-2</v>
      </c>
      <c r="M480" s="37">
        <v>3.0100000000013408E-2</v>
      </c>
      <c r="N480" s="8">
        <v>23187.307746999999</v>
      </c>
      <c r="O480" s="8">
        <v>92.95</v>
      </c>
      <c r="P480" s="8">
        <v>21.552602547999999</v>
      </c>
      <c r="Q480" s="37">
        <v>7.1237034894572118E-5</v>
      </c>
      <c r="R480" s="37">
        <v>6.1923688458633821E-6</v>
      </c>
      <c r="S480" s="59" t="s">
        <v>3720</v>
      </c>
    </row>
    <row r="481" spans="1:19" ht="15" x14ac:dyDescent="0.25">
      <c r="A481" s="59" t="s">
        <v>3721</v>
      </c>
      <c r="B481" s="39" t="s">
        <v>2888</v>
      </c>
      <c r="C481" s="3" t="s">
        <v>2282</v>
      </c>
      <c r="D481" s="3" t="s">
        <v>3034</v>
      </c>
      <c r="E481" s="74" t="s">
        <v>3721</v>
      </c>
      <c r="F481" s="3" t="s">
        <v>602</v>
      </c>
      <c r="G481" s="3" t="s">
        <v>3032</v>
      </c>
      <c r="H481" s="3" t="s">
        <v>277</v>
      </c>
      <c r="I481" s="8">
        <v>8.0300000000195801</v>
      </c>
      <c r="J481" s="3" t="s">
        <v>464</v>
      </c>
      <c r="K481" s="3" t="s">
        <v>73</v>
      </c>
      <c r="L481" s="37">
        <v>1.4659999999999999E-2</v>
      </c>
      <c r="M481" s="37">
        <v>3.2899999999906629E-2</v>
      </c>
      <c r="N481" s="8">
        <v>9658.0995669999993</v>
      </c>
      <c r="O481" s="8">
        <v>92.85</v>
      </c>
      <c r="P481" s="8">
        <v>8.9675453579999989</v>
      </c>
      <c r="Q481" s="37">
        <v>2.9640102171595251E-5</v>
      </c>
      <c r="R481" s="37">
        <v>2.5765031566407739E-6</v>
      </c>
      <c r="S481" s="59" t="s">
        <v>3720</v>
      </c>
    </row>
    <row r="482" spans="1:19" ht="15" x14ac:dyDescent="0.25">
      <c r="A482" s="59" t="s">
        <v>3721</v>
      </c>
      <c r="B482" s="39" t="s">
        <v>2888</v>
      </c>
      <c r="C482" s="3" t="s">
        <v>2282</v>
      </c>
      <c r="D482" s="3" t="s">
        <v>3035</v>
      </c>
      <c r="E482" s="74" t="s">
        <v>3721</v>
      </c>
      <c r="F482" s="3" t="s">
        <v>625</v>
      </c>
      <c r="G482" s="3" t="s">
        <v>3032</v>
      </c>
      <c r="H482" s="3" t="s">
        <v>277</v>
      </c>
      <c r="I482" s="8">
        <v>9.3199999999931116</v>
      </c>
      <c r="J482" s="3" t="s">
        <v>464</v>
      </c>
      <c r="K482" s="3" t="s">
        <v>73</v>
      </c>
      <c r="L482" s="37">
        <v>1.461E-2</v>
      </c>
      <c r="M482" s="37">
        <v>3.160000000005099E-2</v>
      </c>
      <c r="N482" s="8">
        <v>65459.600875999997</v>
      </c>
      <c r="O482" s="8">
        <v>91.72</v>
      </c>
      <c r="P482" s="8">
        <v>60.039545767</v>
      </c>
      <c r="Q482" s="37">
        <v>1.9844653133340188E-4</v>
      </c>
      <c r="R482" s="37">
        <v>1.7250214302395693E-5</v>
      </c>
      <c r="S482" s="59" t="s">
        <v>3720</v>
      </c>
    </row>
    <row r="483" spans="1:19" ht="15" x14ac:dyDescent="0.25">
      <c r="A483" s="59" t="s">
        <v>3721</v>
      </c>
      <c r="B483" s="39" t="s">
        <v>2888</v>
      </c>
      <c r="C483" s="3" t="s">
        <v>2282</v>
      </c>
      <c r="D483" s="3" t="s">
        <v>3036</v>
      </c>
      <c r="E483" s="74" t="s">
        <v>3721</v>
      </c>
      <c r="F483" s="3" t="s">
        <v>625</v>
      </c>
      <c r="G483" s="3" t="s">
        <v>3032</v>
      </c>
      <c r="H483" s="3" t="s">
        <v>277</v>
      </c>
      <c r="I483" s="8">
        <v>9.3299999999998242</v>
      </c>
      <c r="J483" s="3" t="s">
        <v>464</v>
      </c>
      <c r="K483" s="3" t="s">
        <v>73</v>
      </c>
      <c r="L483" s="37">
        <v>1.4330000000000001E-2</v>
      </c>
      <c r="M483" s="37">
        <v>3.1300000000031365E-2</v>
      </c>
      <c r="N483" s="8">
        <v>81165.233349000002</v>
      </c>
      <c r="O483" s="8">
        <v>91.75</v>
      </c>
      <c r="P483" s="8">
        <v>74.469101588000001</v>
      </c>
      <c r="Q483" s="37">
        <v>2.4614001843058496E-4</v>
      </c>
      <c r="R483" s="37">
        <v>2.1396030647619333E-5</v>
      </c>
      <c r="S483" s="59" t="s">
        <v>3720</v>
      </c>
    </row>
    <row r="484" spans="1:19" ht="15" x14ac:dyDescent="0.25">
      <c r="A484" s="59" t="s">
        <v>3721</v>
      </c>
      <c r="B484" s="39" t="s">
        <v>2888</v>
      </c>
      <c r="C484" s="3" t="s">
        <v>2282</v>
      </c>
      <c r="D484" s="3" t="s">
        <v>3037</v>
      </c>
      <c r="E484" s="74" t="s">
        <v>3721</v>
      </c>
      <c r="F484" s="3" t="s">
        <v>625</v>
      </c>
      <c r="G484" s="3" t="s">
        <v>2738</v>
      </c>
      <c r="H484" s="3" t="s">
        <v>277</v>
      </c>
      <c r="I484" s="8">
        <v>9.5399999999974892</v>
      </c>
      <c r="J484" s="3" t="s">
        <v>464</v>
      </c>
      <c r="K484" s="3" t="s">
        <v>73</v>
      </c>
      <c r="L484" s="37">
        <v>1.461E-2</v>
      </c>
      <c r="M484" s="37">
        <v>2.3999999999991754E-2</v>
      </c>
      <c r="N484" s="8">
        <v>66960.814213999998</v>
      </c>
      <c r="O484" s="8">
        <v>97.08</v>
      </c>
      <c r="P484" s="8">
        <v>65.005558433999994</v>
      </c>
      <c r="Q484" s="37">
        <v>2.1486051274739095E-4</v>
      </c>
      <c r="R484" s="37">
        <v>1.8677020279019957E-5</v>
      </c>
      <c r="S484" s="59" t="s">
        <v>3720</v>
      </c>
    </row>
    <row r="485" spans="1:19" ht="15" x14ac:dyDescent="0.25">
      <c r="A485" s="59" t="s">
        <v>3721</v>
      </c>
      <c r="B485" s="39" t="s">
        <v>2888</v>
      </c>
      <c r="C485" s="3" t="s">
        <v>2282</v>
      </c>
      <c r="D485" s="3" t="s">
        <v>3038</v>
      </c>
      <c r="E485" s="74" t="s">
        <v>3721</v>
      </c>
      <c r="F485" s="3" t="s">
        <v>625</v>
      </c>
      <c r="G485" s="3" t="s">
        <v>2738</v>
      </c>
      <c r="H485" s="3" t="s">
        <v>277</v>
      </c>
      <c r="I485" s="8">
        <v>9.5500000000021394</v>
      </c>
      <c r="J485" s="3" t="s">
        <v>464</v>
      </c>
      <c r="K485" s="3" t="s">
        <v>73</v>
      </c>
      <c r="L485" s="37">
        <v>1.4330000000000001E-2</v>
      </c>
      <c r="M485" s="37">
        <v>2.3799999999954028E-2</v>
      </c>
      <c r="N485" s="8">
        <v>69001.481698000003</v>
      </c>
      <c r="O485" s="8">
        <v>97.02</v>
      </c>
      <c r="P485" s="8">
        <v>66.945237488000004</v>
      </c>
      <c r="Q485" s="37">
        <v>2.2127166351892E-4</v>
      </c>
      <c r="R485" s="37">
        <v>1.9234317622494514E-5</v>
      </c>
      <c r="S485" s="59" t="s">
        <v>3720</v>
      </c>
    </row>
    <row r="486" spans="1:19" ht="15" x14ac:dyDescent="0.25">
      <c r="A486" s="59" t="s">
        <v>3721</v>
      </c>
      <c r="B486" s="39" t="s">
        <v>2888</v>
      </c>
      <c r="C486" s="3" t="s">
        <v>2282</v>
      </c>
      <c r="D486" s="3" t="s">
        <v>3039</v>
      </c>
      <c r="E486" s="74" t="s">
        <v>3721</v>
      </c>
      <c r="F486" s="3" t="s">
        <v>625</v>
      </c>
      <c r="G486" s="3" t="s">
        <v>2781</v>
      </c>
      <c r="H486" s="3" t="s">
        <v>277</v>
      </c>
      <c r="I486" s="8">
        <v>9.5300000000095686</v>
      </c>
      <c r="J486" s="3" t="s">
        <v>464</v>
      </c>
      <c r="K486" s="3" t="s">
        <v>73</v>
      </c>
      <c r="L486" s="37">
        <v>1.461E-2</v>
      </c>
      <c r="M486" s="37">
        <v>2.4500000000079378E-2</v>
      </c>
      <c r="N486" s="8">
        <v>43671.423404000001</v>
      </c>
      <c r="O486" s="8">
        <v>96.06</v>
      </c>
      <c r="P486" s="8">
        <v>41.950769252000001</v>
      </c>
      <c r="Q486" s="37">
        <v>1.3865835489719936E-4</v>
      </c>
      <c r="R486" s="37">
        <v>1.2053051876103678E-5</v>
      </c>
      <c r="S486" s="59" t="s">
        <v>3720</v>
      </c>
    </row>
    <row r="487" spans="1:19" ht="15" x14ac:dyDescent="0.25">
      <c r="A487" s="59" t="s">
        <v>3721</v>
      </c>
      <c r="B487" s="39" t="s">
        <v>2888</v>
      </c>
      <c r="C487" s="3" t="s">
        <v>2282</v>
      </c>
      <c r="D487" s="3" t="s">
        <v>3040</v>
      </c>
      <c r="E487" s="74" t="s">
        <v>3721</v>
      </c>
      <c r="F487" s="3" t="s">
        <v>602</v>
      </c>
      <c r="G487" s="3" t="s">
        <v>2781</v>
      </c>
      <c r="H487" s="3" t="s">
        <v>277</v>
      </c>
      <c r="I487" s="8">
        <v>8.2299999999758775</v>
      </c>
      <c r="J487" s="3" t="s">
        <v>464</v>
      </c>
      <c r="K487" s="3" t="s">
        <v>73</v>
      </c>
      <c r="L487" s="37">
        <v>1.4659999999999999E-2</v>
      </c>
      <c r="M487" s="37">
        <v>2.5299999999687583E-2</v>
      </c>
      <c r="N487" s="8">
        <v>15821.239783999999</v>
      </c>
      <c r="O487" s="8">
        <v>96.7</v>
      </c>
      <c r="P487" s="8">
        <v>15.299138842</v>
      </c>
      <c r="Q487" s="37">
        <v>5.0567688292734425E-5</v>
      </c>
      <c r="R487" s="37">
        <v>4.3956598987406508E-6</v>
      </c>
      <c r="S487" s="59" t="s">
        <v>3720</v>
      </c>
    </row>
    <row r="488" spans="1:19" ht="15" x14ac:dyDescent="0.25">
      <c r="A488" s="59" t="s">
        <v>3721</v>
      </c>
      <c r="B488" s="39" t="s">
        <v>2888</v>
      </c>
      <c r="C488" s="3" t="s">
        <v>2282</v>
      </c>
      <c r="D488" s="3" t="s">
        <v>3041</v>
      </c>
      <c r="E488" s="74" t="s">
        <v>3721</v>
      </c>
      <c r="F488" s="3" t="s">
        <v>625</v>
      </c>
      <c r="G488" s="3" t="s">
        <v>2781</v>
      </c>
      <c r="H488" s="3" t="s">
        <v>277</v>
      </c>
      <c r="I488" s="8">
        <v>9.540000000010739</v>
      </c>
      <c r="J488" s="3" t="s">
        <v>464</v>
      </c>
      <c r="K488" s="3" t="s">
        <v>73</v>
      </c>
      <c r="L488" s="37">
        <v>1.4330000000000001E-2</v>
      </c>
      <c r="M488" s="37">
        <v>2.4200000000067268E-2</v>
      </c>
      <c r="N488" s="8">
        <v>39797.316962999997</v>
      </c>
      <c r="O488" s="8">
        <v>96.06</v>
      </c>
      <c r="P488" s="8">
        <v>38.229302581000006</v>
      </c>
      <c r="Q488" s="37">
        <v>1.2635792618978024E-4</v>
      </c>
      <c r="R488" s="37">
        <v>1.0983821641699446E-5</v>
      </c>
      <c r="S488" s="59" t="s">
        <v>3720</v>
      </c>
    </row>
    <row r="489" spans="1:19" ht="15" x14ac:dyDescent="0.25">
      <c r="A489" s="59" t="s">
        <v>3721</v>
      </c>
      <c r="B489" s="39" t="s">
        <v>2888</v>
      </c>
      <c r="C489" s="3" t="s">
        <v>2282</v>
      </c>
      <c r="D489" s="3" t="s">
        <v>3042</v>
      </c>
      <c r="E489" s="74" t="s">
        <v>3721</v>
      </c>
      <c r="F489" s="3" t="s">
        <v>625</v>
      </c>
      <c r="G489" s="3" t="s">
        <v>3043</v>
      </c>
      <c r="H489" s="3" t="s">
        <v>277</v>
      </c>
      <c r="I489" s="8">
        <v>9.459999999999722</v>
      </c>
      <c r="J489" s="3" t="s">
        <v>464</v>
      </c>
      <c r="K489" s="3" t="s">
        <v>73</v>
      </c>
      <c r="L489" s="37">
        <v>1.461E-2</v>
      </c>
      <c r="M489" s="37">
        <v>2.6700000000030602E-2</v>
      </c>
      <c r="N489" s="8">
        <v>45981.559491</v>
      </c>
      <c r="O489" s="8">
        <v>93.76</v>
      </c>
      <c r="P489" s="8">
        <v>43.112310139000002</v>
      </c>
      <c r="Q489" s="37">
        <v>1.4249755382987628E-4</v>
      </c>
      <c r="R489" s="37">
        <v>1.2386779071500911E-5</v>
      </c>
      <c r="S489" s="59" t="s">
        <v>3720</v>
      </c>
    </row>
    <row r="490" spans="1:19" ht="15" x14ac:dyDescent="0.25">
      <c r="A490" s="59" t="s">
        <v>3721</v>
      </c>
      <c r="B490" s="39" t="s">
        <v>2888</v>
      </c>
      <c r="C490" s="3" t="s">
        <v>2282</v>
      </c>
      <c r="D490" s="3" t="s">
        <v>3044</v>
      </c>
      <c r="E490" s="74" t="s">
        <v>3721</v>
      </c>
      <c r="F490" s="3" t="s">
        <v>625</v>
      </c>
      <c r="G490" s="3" t="s">
        <v>3043</v>
      </c>
      <c r="H490" s="3" t="s">
        <v>277</v>
      </c>
      <c r="I490" s="8">
        <v>9.4700000000128846</v>
      </c>
      <c r="J490" s="3" t="s">
        <v>464</v>
      </c>
      <c r="K490" s="3" t="s">
        <v>73</v>
      </c>
      <c r="L490" s="37">
        <v>1.4330000000000001E-2</v>
      </c>
      <c r="M490" s="37">
        <v>2.6399999999948132E-2</v>
      </c>
      <c r="N490" s="8">
        <v>36314.078303000002</v>
      </c>
      <c r="O490" s="8">
        <v>93.74</v>
      </c>
      <c r="P490" s="8">
        <v>34.040816884999998</v>
      </c>
      <c r="Q490" s="37">
        <v>1.1251387645068937E-4</v>
      </c>
      <c r="R490" s="37">
        <v>9.7804102078602567E-6</v>
      </c>
      <c r="S490" s="59" t="s">
        <v>3720</v>
      </c>
    </row>
    <row r="491" spans="1:19" ht="15" x14ac:dyDescent="0.25">
      <c r="A491" s="59" t="s">
        <v>3721</v>
      </c>
      <c r="B491" s="39" t="s">
        <v>2888</v>
      </c>
      <c r="C491" s="3" t="s">
        <v>2282</v>
      </c>
      <c r="D491" s="3" t="s">
        <v>3045</v>
      </c>
      <c r="E491" s="74" t="s">
        <v>3721</v>
      </c>
      <c r="F491" s="3" t="s">
        <v>625</v>
      </c>
      <c r="G491" s="3" t="s">
        <v>3046</v>
      </c>
      <c r="H491" s="3" t="s">
        <v>277</v>
      </c>
      <c r="I491" s="8">
        <v>9.5500000000024983</v>
      </c>
      <c r="J491" s="3" t="s">
        <v>464</v>
      </c>
      <c r="K491" s="3" t="s">
        <v>73</v>
      </c>
      <c r="L491" s="37">
        <v>1.461E-2</v>
      </c>
      <c r="M491" s="37">
        <v>2.3599999999976903E-2</v>
      </c>
      <c r="N491" s="8">
        <v>43868.841901</v>
      </c>
      <c r="O491" s="8">
        <v>95.41</v>
      </c>
      <c r="P491" s="8">
        <v>41.855261968000001</v>
      </c>
      <c r="Q491" s="37">
        <v>1.3834267813807752E-4</v>
      </c>
      <c r="R491" s="37">
        <v>1.2025611276822106E-5</v>
      </c>
      <c r="S491" s="59" t="s">
        <v>3720</v>
      </c>
    </row>
    <row r="492" spans="1:19" ht="15" x14ac:dyDescent="0.25">
      <c r="A492" s="59" t="s">
        <v>3721</v>
      </c>
      <c r="B492" s="39" t="s">
        <v>2888</v>
      </c>
      <c r="C492" s="3" t="s">
        <v>2282</v>
      </c>
      <c r="D492" s="3" t="s">
        <v>3047</v>
      </c>
      <c r="E492" s="74" t="s">
        <v>3721</v>
      </c>
      <c r="F492" s="3" t="s">
        <v>625</v>
      </c>
      <c r="G492" s="3" t="s">
        <v>3048</v>
      </c>
      <c r="H492" s="3" t="s">
        <v>277</v>
      </c>
      <c r="I492" s="8">
        <v>9.5900000000035792</v>
      </c>
      <c r="J492" s="3" t="s">
        <v>464</v>
      </c>
      <c r="K492" s="3" t="s">
        <v>73</v>
      </c>
      <c r="L492" s="37">
        <v>1.4330000000000001E-2</v>
      </c>
      <c r="M492" s="37">
        <v>2.249999999992747E-2</v>
      </c>
      <c r="N492" s="8">
        <v>58788.072479000002</v>
      </c>
      <c r="O492" s="8">
        <v>96.44</v>
      </c>
      <c r="P492" s="8">
        <v>56.695216929000004</v>
      </c>
      <c r="Q492" s="37">
        <v>1.8739264261620668E-4</v>
      </c>
      <c r="R492" s="37">
        <v>1.6289341124289629E-5</v>
      </c>
      <c r="S492" s="59" t="s">
        <v>3720</v>
      </c>
    </row>
    <row r="493" spans="1:19" ht="15" x14ac:dyDescent="0.25">
      <c r="A493" s="59" t="s">
        <v>3721</v>
      </c>
      <c r="B493" s="39" t="s">
        <v>2888</v>
      </c>
      <c r="C493" s="3" t="s">
        <v>2282</v>
      </c>
      <c r="D493" s="3" t="s">
        <v>3049</v>
      </c>
      <c r="E493" s="74" t="s">
        <v>3721</v>
      </c>
      <c r="F493" s="3" t="s">
        <v>625</v>
      </c>
      <c r="G493" s="3" t="s">
        <v>3048</v>
      </c>
      <c r="H493" s="3" t="s">
        <v>277</v>
      </c>
      <c r="I493" s="8">
        <v>9.5799999999909495</v>
      </c>
      <c r="J493" s="3" t="s">
        <v>464</v>
      </c>
      <c r="K493" s="3" t="s">
        <v>73</v>
      </c>
      <c r="L493" s="37">
        <v>1.461E-2</v>
      </c>
      <c r="M493" s="37">
        <v>2.2800000000108785E-2</v>
      </c>
      <c r="N493" s="8">
        <v>42199.071491000002</v>
      </c>
      <c r="O493" s="8">
        <v>96.42</v>
      </c>
      <c r="P493" s="8">
        <v>40.688344606999998</v>
      </c>
      <c r="Q493" s="37">
        <v>1.344857085410414E-4</v>
      </c>
      <c r="R493" s="37">
        <v>1.1690339344077071E-5</v>
      </c>
      <c r="S493" s="59" t="s">
        <v>3720</v>
      </c>
    </row>
    <row r="494" spans="1:19" ht="15" x14ac:dyDescent="0.25">
      <c r="A494" s="59" t="s">
        <v>3721</v>
      </c>
      <c r="B494" s="39" t="s">
        <v>2888</v>
      </c>
      <c r="C494" s="3" t="s">
        <v>2282</v>
      </c>
      <c r="D494" s="3" t="s">
        <v>3050</v>
      </c>
      <c r="E494" s="74" t="s">
        <v>3721</v>
      </c>
      <c r="F494" s="3" t="s">
        <v>1805</v>
      </c>
      <c r="G494" s="3" t="s">
        <v>3048</v>
      </c>
      <c r="H494" s="3" t="s">
        <v>1806</v>
      </c>
      <c r="I494" s="8">
        <v>8.6100000000059858</v>
      </c>
      <c r="J494" s="3" t="s">
        <v>464</v>
      </c>
      <c r="K494" s="3" t="s">
        <v>73</v>
      </c>
      <c r="L494" s="37">
        <v>1.464E-2</v>
      </c>
      <c r="M494" s="37">
        <v>2.2999999999990361E-2</v>
      </c>
      <c r="N494" s="8">
        <v>69149.517796999993</v>
      </c>
      <c r="O494" s="8">
        <v>97.01</v>
      </c>
      <c r="P494" s="8">
        <v>67.081947109999987</v>
      </c>
      <c r="Q494" s="37">
        <v>2.21723524870288E-4</v>
      </c>
      <c r="R494" s="37">
        <v>1.9273596238722745E-5</v>
      </c>
      <c r="S494" s="59" t="s">
        <v>3720</v>
      </c>
    </row>
    <row r="495" spans="1:19" ht="15" x14ac:dyDescent="0.25">
      <c r="A495" s="59" t="s">
        <v>3721</v>
      </c>
      <c r="B495" s="39" t="s">
        <v>2888</v>
      </c>
      <c r="C495" s="3" t="s">
        <v>2282</v>
      </c>
      <c r="D495" s="3" t="s">
        <v>3051</v>
      </c>
      <c r="E495" s="74" t="s">
        <v>3721</v>
      </c>
      <c r="F495" s="3" t="s">
        <v>625</v>
      </c>
      <c r="G495" s="3" t="s">
        <v>434</v>
      </c>
      <c r="H495" s="3" t="s">
        <v>277</v>
      </c>
      <c r="I495" s="8">
        <v>9.6099999999962034</v>
      </c>
      <c r="J495" s="3" t="s">
        <v>464</v>
      </c>
      <c r="K495" s="3" t="s">
        <v>73</v>
      </c>
      <c r="L495" s="37">
        <v>1.461E-2</v>
      </c>
      <c r="M495" s="37">
        <v>2.1900000000042778E-2</v>
      </c>
      <c r="N495" s="8">
        <v>93079.688288000005</v>
      </c>
      <c r="O495" s="8">
        <v>96.52</v>
      </c>
      <c r="P495" s="8">
        <v>89.840514983000006</v>
      </c>
      <c r="Q495" s="37">
        <v>2.969465931799589E-4</v>
      </c>
      <c r="R495" s="37">
        <v>2.5812456052026837E-5</v>
      </c>
      <c r="S495" s="59" t="s">
        <v>3720</v>
      </c>
    </row>
    <row r="496" spans="1:19" ht="15" x14ac:dyDescent="0.25">
      <c r="A496" s="59" t="s">
        <v>3721</v>
      </c>
      <c r="B496" s="39" t="s">
        <v>2888</v>
      </c>
      <c r="C496" s="3" t="s">
        <v>2282</v>
      </c>
      <c r="D496" s="3" t="s">
        <v>3052</v>
      </c>
      <c r="E496" s="74" t="s">
        <v>3721</v>
      </c>
      <c r="F496" s="3" t="s">
        <v>625</v>
      </c>
      <c r="G496" s="3" t="s">
        <v>434</v>
      </c>
      <c r="H496" s="3" t="s">
        <v>277</v>
      </c>
      <c r="I496" s="8">
        <v>9.6200000000029586</v>
      </c>
      <c r="J496" s="3" t="s">
        <v>464</v>
      </c>
      <c r="K496" s="3" t="s">
        <v>73</v>
      </c>
      <c r="L496" s="37">
        <v>1.4330000000000001E-2</v>
      </c>
      <c r="M496" s="37">
        <v>2.1299999999997141E-2</v>
      </c>
      <c r="N496" s="8">
        <v>55928.685753999998</v>
      </c>
      <c r="O496" s="8">
        <v>96.8</v>
      </c>
      <c r="P496" s="8">
        <v>54.138967692999998</v>
      </c>
      <c r="Q496" s="37">
        <v>1.7894356480211904E-4</v>
      </c>
      <c r="R496" s="37">
        <v>1.5554894409744829E-5</v>
      </c>
      <c r="S496" s="59" t="s">
        <v>3720</v>
      </c>
    </row>
    <row r="497" spans="1:19" ht="15" x14ac:dyDescent="0.25">
      <c r="A497" s="59" t="s">
        <v>3721</v>
      </c>
      <c r="B497" s="39" t="s">
        <v>2888</v>
      </c>
      <c r="C497" s="3" t="s">
        <v>2282</v>
      </c>
      <c r="D497" s="3" t="s">
        <v>3053</v>
      </c>
      <c r="E497" s="74" t="s">
        <v>3721</v>
      </c>
      <c r="F497" s="3" t="s">
        <v>1805</v>
      </c>
      <c r="G497" s="3" t="s">
        <v>434</v>
      </c>
      <c r="H497" s="3" t="s">
        <v>1806</v>
      </c>
      <c r="I497" s="8">
        <v>8.5899999999913454</v>
      </c>
      <c r="J497" s="3" t="s">
        <v>464</v>
      </c>
      <c r="K497" s="3" t="s">
        <v>73</v>
      </c>
      <c r="L497" s="37">
        <v>1.269E-2</v>
      </c>
      <c r="M497" s="37">
        <v>1.9600000000077916E-2</v>
      </c>
      <c r="N497" s="8">
        <v>32885.432913999997</v>
      </c>
      <c r="O497" s="8">
        <v>97.5</v>
      </c>
      <c r="P497" s="8">
        <v>32.063296983000001</v>
      </c>
      <c r="Q497" s="37">
        <v>1.0597765169779719E-4</v>
      </c>
      <c r="R497" s="37">
        <v>9.2122406512627427E-6</v>
      </c>
      <c r="S497" s="59" t="s">
        <v>3720</v>
      </c>
    </row>
    <row r="498" spans="1:19" ht="15" x14ac:dyDescent="0.25">
      <c r="A498" s="59" t="s">
        <v>3721</v>
      </c>
      <c r="B498" s="39" t="s">
        <v>2888</v>
      </c>
      <c r="C498" s="3" t="s">
        <v>2282</v>
      </c>
      <c r="D498" s="3" t="s">
        <v>3054</v>
      </c>
      <c r="E498" s="74" t="s">
        <v>3721</v>
      </c>
      <c r="F498" s="3" t="s">
        <v>602</v>
      </c>
      <c r="G498" s="3" t="s">
        <v>434</v>
      </c>
      <c r="H498" s="3" t="s">
        <v>277</v>
      </c>
      <c r="I498" s="8">
        <v>8.3099999999810024</v>
      </c>
      <c r="J498" s="3" t="s">
        <v>464</v>
      </c>
      <c r="K498" s="3" t="s">
        <v>73</v>
      </c>
      <c r="L498" s="37">
        <v>1.4659999999999999E-2</v>
      </c>
      <c r="M498" s="37">
        <v>2.209999999982179E-2</v>
      </c>
      <c r="N498" s="8">
        <v>24419.260437000001</v>
      </c>
      <c r="O498" s="8">
        <v>97.26</v>
      </c>
      <c r="P498" s="8">
        <v>23.750172549999998</v>
      </c>
      <c r="Q498" s="37">
        <v>7.8500583255708024E-5</v>
      </c>
      <c r="R498" s="37">
        <v>6.8237619217892179E-6</v>
      </c>
      <c r="S498" s="59" t="s">
        <v>3720</v>
      </c>
    </row>
    <row r="499" spans="1:19" ht="15" x14ac:dyDescent="0.25">
      <c r="A499" s="59" t="s">
        <v>3721</v>
      </c>
      <c r="B499" s="39" t="s">
        <v>2888</v>
      </c>
      <c r="C499" s="3" t="s">
        <v>2282</v>
      </c>
      <c r="D499" s="3" t="s">
        <v>3055</v>
      </c>
      <c r="E499" s="74" t="s">
        <v>3721</v>
      </c>
      <c r="F499" s="3" t="s">
        <v>625</v>
      </c>
      <c r="G499" s="3" t="s">
        <v>3056</v>
      </c>
      <c r="H499" s="3" t="s">
        <v>277</v>
      </c>
      <c r="I499" s="8">
        <v>9.6400000000061592</v>
      </c>
      <c r="J499" s="3" t="s">
        <v>464</v>
      </c>
      <c r="K499" s="3" t="s">
        <v>73</v>
      </c>
      <c r="L499" s="37">
        <v>1.461E-2</v>
      </c>
      <c r="M499" s="37">
        <v>2.0700000000049564E-2</v>
      </c>
      <c r="N499" s="8">
        <v>45398.658888999998</v>
      </c>
      <c r="O499" s="8">
        <v>97.48</v>
      </c>
      <c r="P499" s="8">
        <v>44.254612678999997</v>
      </c>
      <c r="Q499" s="37">
        <v>1.4627316495251954E-4</v>
      </c>
      <c r="R499" s="37">
        <v>1.2714978816542977E-5</v>
      </c>
      <c r="S499" s="59" t="s">
        <v>3720</v>
      </c>
    </row>
    <row r="500" spans="1:19" ht="15" x14ac:dyDescent="0.25">
      <c r="A500" s="59" t="s">
        <v>3721</v>
      </c>
      <c r="B500" s="39" t="s">
        <v>2888</v>
      </c>
      <c r="C500" s="3" t="s">
        <v>2282</v>
      </c>
      <c r="D500" s="3" t="s">
        <v>3057</v>
      </c>
      <c r="E500" s="74" t="s">
        <v>3721</v>
      </c>
      <c r="F500" s="3" t="s">
        <v>625</v>
      </c>
      <c r="G500" s="3" t="s">
        <v>3056</v>
      </c>
      <c r="H500" s="3" t="s">
        <v>277</v>
      </c>
      <c r="I500" s="8">
        <v>9.6400000000127406</v>
      </c>
      <c r="J500" s="3" t="s">
        <v>464</v>
      </c>
      <c r="K500" s="3" t="s">
        <v>73</v>
      </c>
      <c r="L500" s="37">
        <v>1.4330000000000001E-2</v>
      </c>
      <c r="M500" s="37">
        <v>2.0699999999967685E-2</v>
      </c>
      <c r="N500" s="8">
        <v>29674.786187999998</v>
      </c>
      <c r="O500" s="8">
        <v>97.25</v>
      </c>
      <c r="P500" s="8">
        <v>28.858729406999998</v>
      </c>
      <c r="Q500" s="37">
        <v>9.5385710806894866E-5</v>
      </c>
      <c r="R500" s="37">
        <v>8.2915228689024963E-6</v>
      </c>
      <c r="S500" s="59" t="s">
        <v>3720</v>
      </c>
    </row>
    <row r="501" spans="1:19" ht="15" x14ac:dyDescent="0.25">
      <c r="A501" s="59" t="s">
        <v>3721</v>
      </c>
      <c r="B501" s="39" t="s">
        <v>2888</v>
      </c>
      <c r="C501" s="3" t="s">
        <v>2282</v>
      </c>
      <c r="D501" s="3" t="s">
        <v>3058</v>
      </c>
      <c r="E501" s="74" t="s">
        <v>3721</v>
      </c>
      <c r="F501" s="3" t="s">
        <v>625</v>
      </c>
      <c r="G501" s="3" t="s">
        <v>3059</v>
      </c>
      <c r="H501" s="3" t="s">
        <v>277</v>
      </c>
      <c r="I501" s="8">
        <v>9.6399999999998744</v>
      </c>
      <c r="J501" s="3" t="s">
        <v>464</v>
      </c>
      <c r="K501" s="3" t="s">
        <v>73</v>
      </c>
      <c r="L501" s="37">
        <v>1.4330000000000001E-2</v>
      </c>
      <c r="M501" s="37">
        <v>2.0700000000077337E-2</v>
      </c>
      <c r="N501" s="8">
        <v>46295.261069</v>
      </c>
      <c r="O501" s="8">
        <v>97.01</v>
      </c>
      <c r="P501" s="8">
        <v>44.911032618999997</v>
      </c>
      <c r="Q501" s="37">
        <v>1.4844280595374573E-4</v>
      </c>
      <c r="R501" s="37">
        <v>1.2903577589113797E-5</v>
      </c>
      <c r="S501" s="59" t="s">
        <v>3720</v>
      </c>
    </row>
    <row r="502" spans="1:19" ht="15" x14ac:dyDescent="0.25">
      <c r="A502" s="59" t="s">
        <v>3721</v>
      </c>
      <c r="B502" s="39" t="s">
        <v>2888</v>
      </c>
      <c r="C502" s="3" t="s">
        <v>2282</v>
      </c>
      <c r="D502" s="3" t="s">
        <v>3060</v>
      </c>
      <c r="E502" s="74" t="s">
        <v>3721</v>
      </c>
      <c r="F502" s="3" t="s">
        <v>625</v>
      </c>
      <c r="G502" s="3" t="s">
        <v>3059</v>
      </c>
      <c r="H502" s="3" t="s">
        <v>277</v>
      </c>
      <c r="I502" s="8">
        <v>9.6300000000120747</v>
      </c>
      <c r="J502" s="3" t="s">
        <v>464</v>
      </c>
      <c r="K502" s="3" t="s">
        <v>73</v>
      </c>
      <c r="L502" s="37">
        <v>1.461E-2</v>
      </c>
      <c r="M502" s="37">
        <v>2.1100000000100091E-2</v>
      </c>
      <c r="N502" s="8">
        <v>31005.512352999998</v>
      </c>
      <c r="O502" s="8">
        <v>96.88</v>
      </c>
      <c r="P502" s="8">
        <v>30.038140263000003</v>
      </c>
      <c r="Q502" s="37">
        <v>9.9283974699470852E-5</v>
      </c>
      <c r="R502" s="37">
        <v>8.6303843602190152E-6</v>
      </c>
      <c r="S502" s="59" t="s">
        <v>3720</v>
      </c>
    </row>
    <row r="503" spans="1:19" ht="15" x14ac:dyDescent="0.25">
      <c r="A503" s="59" t="s">
        <v>3721</v>
      </c>
      <c r="B503" s="39" t="s">
        <v>2888</v>
      </c>
      <c r="C503" s="3" t="s">
        <v>2282</v>
      </c>
      <c r="D503" s="3" t="s">
        <v>3061</v>
      </c>
      <c r="E503" s="74" t="s">
        <v>3721</v>
      </c>
      <c r="F503" s="3" t="s">
        <v>625</v>
      </c>
      <c r="G503" s="3" t="s">
        <v>3062</v>
      </c>
      <c r="H503" s="3" t="s">
        <v>277</v>
      </c>
      <c r="I503" s="8">
        <v>9.7500000000044214</v>
      </c>
      <c r="J503" s="3" t="s">
        <v>464</v>
      </c>
      <c r="K503" s="3" t="s">
        <v>73</v>
      </c>
      <c r="L503" s="37">
        <v>1.4330000000000001E-2</v>
      </c>
      <c r="M503" s="37">
        <v>1.7000000000089176E-2</v>
      </c>
      <c r="N503" s="8">
        <v>32688.020145999999</v>
      </c>
      <c r="O503" s="8">
        <v>100.14</v>
      </c>
      <c r="P503" s="8">
        <v>32.733783279000001</v>
      </c>
      <c r="Q503" s="37">
        <v>1.0819378571493548E-4</v>
      </c>
      <c r="R503" s="37">
        <v>9.4048808877113105E-6</v>
      </c>
      <c r="S503" s="59" t="s">
        <v>3720</v>
      </c>
    </row>
    <row r="504" spans="1:19" ht="15" x14ac:dyDescent="0.25">
      <c r="A504" s="59" t="s">
        <v>3721</v>
      </c>
      <c r="B504" s="39" t="s">
        <v>2888</v>
      </c>
      <c r="C504" s="3" t="s">
        <v>2282</v>
      </c>
      <c r="D504" s="3" t="s">
        <v>3063</v>
      </c>
      <c r="E504" s="74" t="s">
        <v>3721</v>
      </c>
      <c r="F504" s="3" t="s">
        <v>625</v>
      </c>
      <c r="G504" s="3" t="s">
        <v>3062</v>
      </c>
      <c r="H504" s="3" t="s">
        <v>277</v>
      </c>
      <c r="I504" s="8">
        <v>9.7400000000083136</v>
      </c>
      <c r="J504" s="3" t="s">
        <v>464</v>
      </c>
      <c r="K504" s="3" t="s">
        <v>73</v>
      </c>
      <c r="L504" s="37">
        <v>1.461E-2</v>
      </c>
      <c r="M504" s="37">
        <v>1.7199999999858943E-2</v>
      </c>
      <c r="N504" s="8">
        <v>30665.525884999999</v>
      </c>
      <c r="O504" s="8">
        <v>100.18</v>
      </c>
      <c r="P504" s="8">
        <v>30.720723756999998</v>
      </c>
      <c r="Q504" s="37">
        <v>1.0154009314605952E-4</v>
      </c>
      <c r="R504" s="37">
        <v>8.8265002934819518E-6</v>
      </c>
      <c r="S504" s="59" t="s">
        <v>3720</v>
      </c>
    </row>
    <row r="505" spans="1:19" ht="15" x14ac:dyDescent="0.25">
      <c r="A505" s="59" t="s">
        <v>3721</v>
      </c>
      <c r="B505" s="39" t="s">
        <v>2888</v>
      </c>
      <c r="C505" s="3" t="s">
        <v>2282</v>
      </c>
      <c r="D505" s="3" t="s">
        <v>3064</v>
      </c>
      <c r="E505" s="74" t="s">
        <v>3721</v>
      </c>
      <c r="F505" s="3" t="s">
        <v>625</v>
      </c>
      <c r="G505" s="3" t="s">
        <v>2192</v>
      </c>
      <c r="H505" s="3" t="s">
        <v>277</v>
      </c>
      <c r="I505" s="8">
        <v>9.7700000000087623</v>
      </c>
      <c r="J505" s="3" t="s">
        <v>464</v>
      </c>
      <c r="K505" s="3" t="s">
        <v>73</v>
      </c>
      <c r="L505" s="37">
        <v>1.4330000000000001E-2</v>
      </c>
      <c r="M505" s="37">
        <v>1.630000000004158E-2</v>
      </c>
      <c r="N505" s="8">
        <v>51272.676591000003</v>
      </c>
      <c r="O505" s="8">
        <v>99.95</v>
      </c>
      <c r="P505" s="8">
        <v>51.247040216999999</v>
      </c>
      <c r="Q505" s="37">
        <v>1.6938498188566743E-4</v>
      </c>
      <c r="R505" s="37">
        <v>1.4724002568864084E-5</v>
      </c>
      <c r="S505" s="59" t="s">
        <v>3720</v>
      </c>
    </row>
    <row r="506" spans="1:19" ht="15" x14ac:dyDescent="0.25">
      <c r="A506" s="59" t="s">
        <v>3721</v>
      </c>
      <c r="B506" s="39" t="s">
        <v>2888</v>
      </c>
      <c r="C506" s="3" t="s">
        <v>2282</v>
      </c>
      <c r="D506" s="3" t="s">
        <v>3065</v>
      </c>
      <c r="E506" s="74" t="s">
        <v>3721</v>
      </c>
      <c r="F506" s="3" t="s">
        <v>625</v>
      </c>
      <c r="G506" s="3" t="s">
        <v>2192</v>
      </c>
      <c r="H506" s="3" t="s">
        <v>277</v>
      </c>
      <c r="I506" s="8">
        <v>9.7599999999887554</v>
      </c>
      <c r="J506" s="3" t="s">
        <v>464</v>
      </c>
      <c r="K506" s="3" t="s">
        <v>73</v>
      </c>
      <c r="L506" s="37">
        <v>1.461E-2</v>
      </c>
      <c r="M506" s="37">
        <v>1.6599999999894911E-2</v>
      </c>
      <c r="N506" s="8">
        <v>41251.915035999999</v>
      </c>
      <c r="O506" s="8">
        <v>99.97</v>
      </c>
      <c r="P506" s="8">
        <v>41.239539406000006</v>
      </c>
      <c r="Q506" s="37">
        <v>1.3630755270313839E-4</v>
      </c>
      <c r="R506" s="37">
        <v>1.1848705439017486E-5</v>
      </c>
      <c r="S506" s="59" t="s">
        <v>3720</v>
      </c>
    </row>
    <row r="507" spans="1:19" ht="15" x14ac:dyDescent="0.25">
      <c r="A507" s="59" t="s">
        <v>3721</v>
      </c>
      <c r="B507" s="39" t="s">
        <v>2888</v>
      </c>
      <c r="C507" s="3" t="s">
        <v>2282</v>
      </c>
      <c r="D507" s="3" t="s">
        <v>3066</v>
      </c>
      <c r="E507" s="74" t="s">
        <v>3721</v>
      </c>
      <c r="F507" s="3" t="s">
        <v>602</v>
      </c>
      <c r="G507" s="3" t="s">
        <v>2192</v>
      </c>
      <c r="H507" s="3" t="s">
        <v>277</v>
      </c>
      <c r="I507" s="8">
        <v>8.450000000001447</v>
      </c>
      <c r="J507" s="3" t="s">
        <v>464</v>
      </c>
      <c r="K507" s="3" t="s">
        <v>73</v>
      </c>
      <c r="L507" s="37">
        <v>1.4659999999999999E-2</v>
      </c>
      <c r="M507" s="37">
        <v>1.6400000000105077E-2</v>
      </c>
      <c r="N507" s="8">
        <v>27096.102369</v>
      </c>
      <c r="O507" s="8">
        <v>100.36</v>
      </c>
      <c r="P507" s="8">
        <v>27.193648246000002</v>
      </c>
      <c r="Q507" s="37">
        <v>8.9882178483859546E-5</v>
      </c>
      <c r="R507" s="37">
        <v>7.8131214004836765E-6</v>
      </c>
      <c r="S507" s="59" t="s">
        <v>3720</v>
      </c>
    </row>
    <row r="508" spans="1:19" ht="15" x14ac:dyDescent="0.25">
      <c r="A508" s="59" t="s">
        <v>3721</v>
      </c>
      <c r="B508" s="39" t="s">
        <v>2888</v>
      </c>
      <c r="C508" s="3" t="s">
        <v>2282</v>
      </c>
      <c r="D508" s="3" t="s">
        <v>3067</v>
      </c>
      <c r="E508" s="74" t="s">
        <v>3721</v>
      </c>
      <c r="F508" s="3" t="s">
        <v>625</v>
      </c>
      <c r="G508" s="3" t="s">
        <v>3068</v>
      </c>
      <c r="H508" s="3" t="s">
        <v>277</v>
      </c>
      <c r="I508" s="8">
        <v>9.7599999999746441</v>
      </c>
      <c r="J508" s="3" t="s">
        <v>464</v>
      </c>
      <c r="K508" s="3" t="s">
        <v>73</v>
      </c>
      <c r="L508" s="37">
        <v>1.461E-2</v>
      </c>
      <c r="M508" s="37">
        <v>1.6600000000267533E-2</v>
      </c>
      <c r="N508" s="8">
        <v>17358.352932999998</v>
      </c>
      <c r="O508" s="8">
        <v>99.18</v>
      </c>
      <c r="P508" s="8">
        <v>17.216014268999999</v>
      </c>
      <c r="Q508" s="37">
        <v>5.6903467063656841E-5</v>
      </c>
      <c r="R508" s="37">
        <v>4.9464054362746949E-6</v>
      </c>
      <c r="S508" s="59" t="s">
        <v>3720</v>
      </c>
    </row>
    <row r="509" spans="1:19" ht="15" x14ac:dyDescent="0.25">
      <c r="A509" s="59" t="s">
        <v>3721</v>
      </c>
      <c r="B509" s="39" t="s">
        <v>2888</v>
      </c>
      <c r="C509" s="3" t="s">
        <v>2282</v>
      </c>
      <c r="D509" s="3" t="s">
        <v>3069</v>
      </c>
      <c r="E509" s="74" t="s">
        <v>3721</v>
      </c>
      <c r="F509" s="3" t="s">
        <v>625</v>
      </c>
      <c r="G509" s="3" t="s">
        <v>3068</v>
      </c>
      <c r="H509" s="3" t="s">
        <v>277</v>
      </c>
      <c r="I509" s="8">
        <v>9.7199999999987732</v>
      </c>
      <c r="J509" s="3" t="s">
        <v>464</v>
      </c>
      <c r="K509" s="3" t="s">
        <v>73</v>
      </c>
      <c r="L509" s="37">
        <v>1.6039999999999999E-2</v>
      </c>
      <c r="M509" s="37">
        <v>1.8000000000015351E-2</v>
      </c>
      <c r="N509" s="8">
        <v>190536.45653299999</v>
      </c>
      <c r="O509" s="8">
        <v>99.26</v>
      </c>
      <c r="P509" s="8">
        <v>189.12648668999998</v>
      </c>
      <c r="Q509" s="37">
        <v>6.2511291162252632E-4</v>
      </c>
      <c r="R509" s="37">
        <v>5.4338725984413835E-5</v>
      </c>
      <c r="S509" s="59" t="s">
        <v>3720</v>
      </c>
    </row>
    <row r="510" spans="1:19" ht="15" x14ac:dyDescent="0.25">
      <c r="A510" s="59" t="s">
        <v>3721</v>
      </c>
      <c r="B510" s="39" t="s">
        <v>2888</v>
      </c>
      <c r="C510" s="3" t="s">
        <v>2282</v>
      </c>
      <c r="D510" s="3" t="s">
        <v>3070</v>
      </c>
      <c r="E510" s="74" t="s">
        <v>3721</v>
      </c>
      <c r="F510" s="3" t="s">
        <v>625</v>
      </c>
      <c r="G510" s="3" t="s">
        <v>2783</v>
      </c>
      <c r="H510" s="3" t="s">
        <v>277</v>
      </c>
      <c r="I510" s="8">
        <v>9.7199999999919342</v>
      </c>
      <c r="J510" s="3" t="s">
        <v>464</v>
      </c>
      <c r="K510" s="3" t="s">
        <v>73</v>
      </c>
      <c r="L510" s="37">
        <v>1.461E-2</v>
      </c>
      <c r="M510" s="37">
        <v>1.7899999999820563E-2</v>
      </c>
      <c r="N510" s="8">
        <v>27189.237429000001</v>
      </c>
      <c r="O510" s="8">
        <v>97.71</v>
      </c>
      <c r="P510" s="8">
        <v>26.566603719</v>
      </c>
      <c r="Q510" s="37">
        <v>8.7809630968965823E-5</v>
      </c>
      <c r="R510" s="37">
        <v>7.6329626013170179E-6</v>
      </c>
      <c r="S510" s="59" t="s">
        <v>3720</v>
      </c>
    </row>
    <row r="511" spans="1:19" ht="15" x14ac:dyDescent="0.25">
      <c r="A511" s="59" t="s">
        <v>3721</v>
      </c>
      <c r="B511" s="39" t="s">
        <v>2888</v>
      </c>
      <c r="C511" s="3" t="s">
        <v>2282</v>
      </c>
      <c r="D511" s="3" t="s">
        <v>3071</v>
      </c>
      <c r="E511" s="74" t="s">
        <v>3721</v>
      </c>
      <c r="F511" s="3" t="s">
        <v>625</v>
      </c>
      <c r="G511" s="3" t="s">
        <v>2783</v>
      </c>
      <c r="H511" s="3" t="s">
        <v>277</v>
      </c>
      <c r="I511" s="8">
        <v>9.7300000000080242</v>
      </c>
      <c r="J511" s="3" t="s">
        <v>464</v>
      </c>
      <c r="K511" s="3" t="s">
        <v>73</v>
      </c>
      <c r="L511" s="37">
        <v>1.4330000000000001E-2</v>
      </c>
      <c r="M511" s="37">
        <v>1.7699999999877057E-2</v>
      </c>
      <c r="N511" s="8">
        <v>31207.876311</v>
      </c>
      <c r="O511" s="8">
        <v>97.69</v>
      </c>
      <c r="P511" s="8">
        <v>30.486974261</v>
      </c>
      <c r="Q511" s="37">
        <v>1.0076748942147194E-4</v>
      </c>
      <c r="R511" s="37">
        <v>8.7593407430961927E-6</v>
      </c>
      <c r="S511" s="59" t="s">
        <v>3720</v>
      </c>
    </row>
    <row r="512" spans="1:19" ht="15" x14ac:dyDescent="0.25">
      <c r="A512" s="59" t="s">
        <v>3721</v>
      </c>
      <c r="B512" s="39" t="s">
        <v>2888</v>
      </c>
      <c r="C512" s="3" t="s">
        <v>2282</v>
      </c>
      <c r="D512" s="3" t="s">
        <v>3072</v>
      </c>
      <c r="E512" s="74" t="s">
        <v>3721</v>
      </c>
      <c r="F512" s="3" t="s">
        <v>625</v>
      </c>
      <c r="G512" s="3" t="s">
        <v>2783</v>
      </c>
      <c r="H512" s="3" t="s">
        <v>277</v>
      </c>
      <c r="I512" s="8">
        <v>9.6799999999695814</v>
      </c>
      <c r="J512" s="3" t="s">
        <v>464</v>
      </c>
      <c r="K512" s="3" t="s">
        <v>73</v>
      </c>
      <c r="L512" s="37">
        <v>1.6039999999999999E-2</v>
      </c>
      <c r="M512" s="37">
        <v>1.9300000000080562E-2</v>
      </c>
      <c r="N512" s="8">
        <v>16074.887599</v>
      </c>
      <c r="O512" s="8">
        <v>97.85</v>
      </c>
      <c r="P512" s="8">
        <v>15.729277470000001</v>
      </c>
      <c r="Q512" s="37">
        <v>5.198940988687123E-5</v>
      </c>
      <c r="R512" s="37">
        <v>4.5192448362672239E-6</v>
      </c>
      <c r="S512" s="59" t="s">
        <v>3720</v>
      </c>
    </row>
    <row r="513" spans="1:19" ht="15" x14ac:dyDescent="0.25">
      <c r="A513" s="59" t="s">
        <v>3721</v>
      </c>
      <c r="B513" s="39" t="s">
        <v>2888</v>
      </c>
      <c r="C513" s="3" t="s">
        <v>2282</v>
      </c>
      <c r="D513" s="3" t="s">
        <v>3073</v>
      </c>
      <c r="E513" s="74" t="s">
        <v>3721</v>
      </c>
      <c r="F513" s="3" t="s">
        <v>625</v>
      </c>
      <c r="G513" s="3" t="s">
        <v>2620</v>
      </c>
      <c r="H513" s="3" t="s">
        <v>277</v>
      </c>
      <c r="I513" s="8">
        <v>9.7399999999931293</v>
      </c>
      <c r="J513" s="3" t="s">
        <v>464</v>
      </c>
      <c r="K513" s="3" t="s">
        <v>73</v>
      </c>
      <c r="L513" s="37">
        <v>1.461E-2</v>
      </c>
      <c r="M513" s="37">
        <v>1.7199999999956979E-2</v>
      </c>
      <c r="N513" s="8">
        <v>30402.836851</v>
      </c>
      <c r="O513" s="8">
        <v>98.39</v>
      </c>
      <c r="P513" s="8">
        <v>29.913351128999999</v>
      </c>
      <c r="Q513" s="37">
        <v>9.8871513704404314E-5</v>
      </c>
      <c r="R513" s="37">
        <v>8.5945306695121557E-6</v>
      </c>
      <c r="S513" s="59" t="s">
        <v>3720</v>
      </c>
    </row>
    <row r="514" spans="1:19" ht="15" x14ac:dyDescent="0.25">
      <c r="A514" s="59" t="s">
        <v>3721</v>
      </c>
      <c r="B514" s="39" t="s">
        <v>2888</v>
      </c>
      <c r="C514" s="3" t="s">
        <v>2282</v>
      </c>
      <c r="D514" s="3" t="s">
        <v>3074</v>
      </c>
      <c r="E514" s="74" t="s">
        <v>3721</v>
      </c>
      <c r="F514" s="3" t="s">
        <v>625</v>
      </c>
      <c r="G514" s="3" t="s">
        <v>2620</v>
      </c>
      <c r="H514" s="3" t="s">
        <v>277</v>
      </c>
      <c r="I514" s="8">
        <v>9.7000000000245006</v>
      </c>
      <c r="J514" s="3" t="s">
        <v>464</v>
      </c>
      <c r="K514" s="3" t="s">
        <v>73</v>
      </c>
      <c r="L514" s="37">
        <v>1.6039999999999999E-2</v>
      </c>
      <c r="M514" s="37">
        <v>1.8500000000328878E-2</v>
      </c>
      <c r="N514" s="8">
        <v>13907.635409</v>
      </c>
      <c r="O514" s="8">
        <v>98.52</v>
      </c>
      <c r="P514" s="8">
        <v>13.701802338</v>
      </c>
      <c r="Q514" s="37">
        <v>4.5288069925514032E-5</v>
      </c>
      <c r="R514" s="37">
        <v>3.9367224325251011E-6</v>
      </c>
      <c r="S514" s="59" t="s">
        <v>3720</v>
      </c>
    </row>
    <row r="515" spans="1:19" ht="15" x14ac:dyDescent="0.25">
      <c r="A515" s="59" t="s">
        <v>3721</v>
      </c>
      <c r="B515" s="39" t="s">
        <v>2888</v>
      </c>
      <c r="C515" s="3" t="s">
        <v>2282</v>
      </c>
      <c r="D515" s="3" t="s">
        <v>3075</v>
      </c>
      <c r="E515" s="74" t="s">
        <v>3721</v>
      </c>
      <c r="F515" s="3" t="s">
        <v>625</v>
      </c>
      <c r="G515" s="3" t="s">
        <v>3076</v>
      </c>
      <c r="H515" s="3" t="s">
        <v>277</v>
      </c>
      <c r="I515" s="8">
        <v>9.7799999999893039</v>
      </c>
      <c r="J515" s="3" t="s">
        <v>464</v>
      </c>
      <c r="K515" s="3" t="s">
        <v>73</v>
      </c>
      <c r="L515" s="37">
        <v>1.461E-2</v>
      </c>
      <c r="M515" s="37">
        <v>1.5899999999783507E-2</v>
      </c>
      <c r="N515" s="8">
        <v>19851.349913999999</v>
      </c>
      <c r="O515" s="8">
        <v>99.34</v>
      </c>
      <c r="P515" s="8">
        <v>19.720330956999998</v>
      </c>
      <c r="Q515" s="37">
        <v>6.5180894111865922E-5</v>
      </c>
      <c r="R515" s="37">
        <v>5.6659311921276003E-6</v>
      </c>
      <c r="S515" s="59" t="s">
        <v>3720</v>
      </c>
    </row>
    <row r="516" spans="1:19" ht="15" x14ac:dyDescent="0.25">
      <c r="A516" s="59" t="s">
        <v>3721</v>
      </c>
      <c r="B516" s="39" t="s">
        <v>2888</v>
      </c>
      <c r="C516" s="3" t="s">
        <v>2282</v>
      </c>
      <c r="D516" s="3" t="s">
        <v>3077</v>
      </c>
      <c r="E516" s="74" t="s">
        <v>3721</v>
      </c>
      <c r="F516" s="3" t="s">
        <v>625</v>
      </c>
      <c r="G516" s="3" t="s">
        <v>3076</v>
      </c>
      <c r="H516" s="3" t="s">
        <v>277</v>
      </c>
      <c r="I516" s="8">
        <v>9.789999999994679</v>
      </c>
      <c r="J516" s="3" t="s">
        <v>464</v>
      </c>
      <c r="K516" s="3" t="s">
        <v>73</v>
      </c>
      <c r="L516" s="37">
        <v>1.4330000000000001E-2</v>
      </c>
      <c r="M516" s="37">
        <v>1.5600000000055517E-2</v>
      </c>
      <c r="N516" s="8">
        <v>81950.914168000003</v>
      </c>
      <c r="O516" s="8">
        <v>99.33</v>
      </c>
      <c r="P516" s="8">
        <v>81.401843019000012</v>
      </c>
      <c r="Q516" s="37">
        <v>2.6905455704072709E-4</v>
      </c>
      <c r="R516" s="37">
        <v>2.3387905733616059E-5</v>
      </c>
      <c r="S516" s="59" t="s">
        <v>3720</v>
      </c>
    </row>
    <row r="517" spans="1:19" ht="15" x14ac:dyDescent="0.25">
      <c r="A517" s="59" t="s">
        <v>3721</v>
      </c>
      <c r="B517" s="39" t="s">
        <v>2888</v>
      </c>
      <c r="C517" s="3" t="s">
        <v>2282</v>
      </c>
      <c r="D517" s="3" t="s">
        <v>3078</v>
      </c>
      <c r="E517" s="74" t="s">
        <v>3721</v>
      </c>
      <c r="F517" s="3" t="s">
        <v>625</v>
      </c>
      <c r="G517" s="3" t="s">
        <v>3076</v>
      </c>
      <c r="H517" s="3" t="s">
        <v>277</v>
      </c>
      <c r="I517" s="8">
        <v>9.7399999999505003</v>
      </c>
      <c r="J517" s="3" t="s">
        <v>464</v>
      </c>
      <c r="K517" s="3" t="s">
        <v>73</v>
      </c>
      <c r="L517" s="37">
        <v>1.6039999999999999E-2</v>
      </c>
      <c r="M517" s="37">
        <v>1.7299999999918315E-2</v>
      </c>
      <c r="N517" s="8">
        <v>9934.2885470000001</v>
      </c>
      <c r="O517" s="8">
        <v>99.38</v>
      </c>
      <c r="P517" s="8">
        <v>9.8726959470000004</v>
      </c>
      <c r="Q517" s="37">
        <v>3.2631863558640327E-5</v>
      </c>
      <c r="R517" s="37">
        <v>2.8365657776470069E-6</v>
      </c>
      <c r="S517" s="59" t="s">
        <v>3720</v>
      </c>
    </row>
    <row r="518" spans="1:19" ht="15" x14ac:dyDescent="0.25">
      <c r="A518" s="59" t="s">
        <v>3721</v>
      </c>
      <c r="B518" s="39" t="s">
        <v>3079</v>
      </c>
      <c r="C518" s="3" t="s">
        <v>2282</v>
      </c>
      <c r="D518" s="3" t="s">
        <v>3080</v>
      </c>
      <c r="E518" s="74" t="s">
        <v>3721</v>
      </c>
      <c r="F518" s="3" t="s">
        <v>2809</v>
      </c>
      <c r="G518" s="3" t="s">
        <v>3081</v>
      </c>
      <c r="H518" s="3" t="s">
        <v>1806</v>
      </c>
      <c r="I518" s="8">
        <v>2.8700000000001848</v>
      </c>
      <c r="J518" s="3" t="s">
        <v>2673</v>
      </c>
      <c r="K518" s="3" t="s">
        <v>73</v>
      </c>
      <c r="L518" s="37">
        <v>7.1499999999999994E-2</v>
      </c>
      <c r="M518" s="37">
        <v>7.1300000000000391E-2</v>
      </c>
      <c r="N518" s="8">
        <v>2438666.866442</v>
      </c>
      <c r="O518" s="8">
        <v>99.67</v>
      </c>
      <c r="P518" s="8">
        <v>2430.6192655659997</v>
      </c>
      <c r="Q518" s="37">
        <v>8.0338376328761302E-3</v>
      </c>
      <c r="R518" s="37">
        <v>6.9835143958718495E-4</v>
      </c>
      <c r="S518" s="59" t="s">
        <v>3720</v>
      </c>
    </row>
    <row r="519" spans="1:19" ht="15" x14ac:dyDescent="0.25">
      <c r="A519" s="59" t="s">
        <v>3721</v>
      </c>
      <c r="B519" s="39" t="s">
        <v>3082</v>
      </c>
      <c r="C519" s="3" t="s">
        <v>2282</v>
      </c>
      <c r="D519" s="3" t="s">
        <v>3083</v>
      </c>
      <c r="E519" s="74" t="s">
        <v>3721</v>
      </c>
      <c r="F519" s="3" t="s">
        <v>2809</v>
      </c>
      <c r="G519" s="3" t="s">
        <v>243</v>
      </c>
      <c r="H519" s="3" t="s">
        <v>1806</v>
      </c>
      <c r="I519" s="8">
        <v>2.9100000000033575</v>
      </c>
      <c r="J519" s="3" t="s">
        <v>2037</v>
      </c>
      <c r="K519" s="3" t="s">
        <v>73</v>
      </c>
      <c r="L519" s="37">
        <v>7.85E-2</v>
      </c>
      <c r="M519" s="37">
        <v>7.4899999999968353E-2</v>
      </c>
      <c r="N519" s="8">
        <v>138211.625268</v>
      </c>
      <c r="O519" s="8">
        <v>101.3</v>
      </c>
      <c r="P519" s="8">
        <v>140.008376191</v>
      </c>
      <c r="Q519" s="37">
        <v>4.6276460385876584E-4</v>
      </c>
      <c r="R519" s="37">
        <v>4.0226395162913707E-5</v>
      </c>
      <c r="S519" s="59" t="s">
        <v>3720</v>
      </c>
    </row>
    <row r="520" spans="1:19" ht="15" x14ac:dyDescent="0.25">
      <c r="A520" s="59" t="s">
        <v>3721</v>
      </c>
      <c r="B520" s="39" t="s">
        <v>3082</v>
      </c>
      <c r="C520" s="3" t="s">
        <v>2282</v>
      </c>
      <c r="D520" s="3" t="s">
        <v>3084</v>
      </c>
      <c r="E520" s="74" t="s">
        <v>3721</v>
      </c>
      <c r="F520" s="3" t="s">
        <v>2809</v>
      </c>
      <c r="G520" s="3" t="s">
        <v>3085</v>
      </c>
      <c r="H520" s="3" t="s">
        <v>1806</v>
      </c>
      <c r="I520" s="8">
        <v>2.9100000000028419</v>
      </c>
      <c r="J520" s="3" t="s">
        <v>2037</v>
      </c>
      <c r="K520" s="3" t="s">
        <v>73</v>
      </c>
      <c r="L520" s="37">
        <v>7.85E-2</v>
      </c>
      <c r="M520" s="37">
        <v>7.4900000000023004E-2</v>
      </c>
      <c r="N520" s="8">
        <v>34492.422233999998</v>
      </c>
      <c r="O520" s="8">
        <v>101.3</v>
      </c>
      <c r="P520" s="8">
        <v>34.940823685000005</v>
      </c>
      <c r="Q520" s="37">
        <v>1.1548863625865986E-4</v>
      </c>
      <c r="R520" s="37">
        <v>1.0038994945224256E-5</v>
      </c>
      <c r="S520" s="59" t="s">
        <v>3720</v>
      </c>
    </row>
    <row r="521" spans="1:19" ht="15" x14ac:dyDescent="0.25">
      <c r="A521" s="59" t="s">
        <v>3721</v>
      </c>
      <c r="B521" s="39" t="s">
        <v>3082</v>
      </c>
      <c r="C521" s="3" t="s">
        <v>2282</v>
      </c>
      <c r="D521" s="3" t="s">
        <v>3086</v>
      </c>
      <c r="E521" s="74" t="s">
        <v>3721</v>
      </c>
      <c r="F521" s="3" t="s">
        <v>2809</v>
      </c>
      <c r="G521" s="3" t="s">
        <v>3087</v>
      </c>
      <c r="H521" s="3" t="s">
        <v>1806</v>
      </c>
      <c r="I521" s="8">
        <v>2.9099999999969093</v>
      </c>
      <c r="J521" s="3" t="s">
        <v>2037</v>
      </c>
      <c r="K521" s="3" t="s">
        <v>73</v>
      </c>
      <c r="L521" s="37">
        <v>7.85E-2</v>
      </c>
      <c r="M521" s="37">
        <v>7.4900000000006794E-2</v>
      </c>
      <c r="N521" s="8">
        <v>92337.120349000004</v>
      </c>
      <c r="O521" s="8">
        <v>101.3</v>
      </c>
      <c r="P521" s="8">
        <v>93.537502687</v>
      </c>
      <c r="Q521" s="37">
        <v>3.0916611244628019E-4</v>
      </c>
      <c r="R521" s="37">
        <v>2.6874653131511975E-5</v>
      </c>
      <c r="S521" s="59" t="s">
        <v>3720</v>
      </c>
    </row>
    <row r="522" spans="1:19" ht="15" x14ac:dyDescent="0.25">
      <c r="A522" s="59" t="s">
        <v>3721</v>
      </c>
      <c r="B522" s="39" t="s">
        <v>3082</v>
      </c>
      <c r="C522" s="3" t="s">
        <v>2282</v>
      </c>
      <c r="D522" s="3" t="s">
        <v>3088</v>
      </c>
      <c r="E522" s="74" t="s">
        <v>3721</v>
      </c>
      <c r="F522" s="3" t="s">
        <v>2809</v>
      </c>
      <c r="G522" s="3" t="s">
        <v>2430</v>
      </c>
      <c r="H522" s="3" t="s">
        <v>1806</v>
      </c>
      <c r="I522" s="8">
        <v>2.9100000000003239</v>
      </c>
      <c r="J522" s="3" t="s">
        <v>2037</v>
      </c>
      <c r="K522" s="3" t="s">
        <v>73</v>
      </c>
      <c r="L522" s="37">
        <v>7.85E-2</v>
      </c>
      <c r="M522" s="37">
        <v>7.2999999999963081E-2</v>
      </c>
      <c r="N522" s="8">
        <v>80183.634665000005</v>
      </c>
      <c r="O522" s="8">
        <v>101.81</v>
      </c>
      <c r="P522" s="8">
        <v>81.634958335000007</v>
      </c>
      <c r="Q522" s="37">
        <v>2.6982506463317984E-4</v>
      </c>
      <c r="R522" s="37">
        <v>2.3454883075079908E-5</v>
      </c>
      <c r="S522" s="59" t="s">
        <v>3720</v>
      </c>
    </row>
    <row r="523" spans="1:19" ht="15" x14ac:dyDescent="0.25">
      <c r="A523" s="59" t="s">
        <v>3721</v>
      </c>
      <c r="B523" s="39" t="s">
        <v>3082</v>
      </c>
      <c r="C523" s="3" t="s">
        <v>2282</v>
      </c>
      <c r="D523" s="3" t="s">
        <v>3089</v>
      </c>
      <c r="E523" s="74" t="s">
        <v>3721</v>
      </c>
      <c r="F523" s="3" t="s">
        <v>2809</v>
      </c>
      <c r="G523" s="3" t="s">
        <v>2155</v>
      </c>
      <c r="H523" s="3" t="s">
        <v>1806</v>
      </c>
      <c r="I523" s="8">
        <v>2.9099999999986057</v>
      </c>
      <c r="J523" s="3" t="s">
        <v>2037</v>
      </c>
      <c r="K523" s="3" t="s">
        <v>73</v>
      </c>
      <c r="L523" s="37">
        <v>7.85E-2</v>
      </c>
      <c r="M523" s="37">
        <v>7.4000000000048125E-2</v>
      </c>
      <c r="N523" s="8">
        <v>88727.575177999999</v>
      </c>
      <c r="O523" s="8">
        <v>100.1</v>
      </c>
      <c r="P523" s="8">
        <v>88.816302601999993</v>
      </c>
      <c r="Q523" s="37">
        <v>2.9356130117347116E-4</v>
      </c>
      <c r="R523" s="37">
        <v>2.5518185287021679E-5</v>
      </c>
      <c r="S523" s="59" t="s">
        <v>3720</v>
      </c>
    </row>
    <row r="524" spans="1:19" ht="15" x14ac:dyDescent="0.25">
      <c r="A524" s="59" t="s">
        <v>3721</v>
      </c>
      <c r="B524" s="39" t="s">
        <v>3082</v>
      </c>
      <c r="C524" s="3" t="s">
        <v>2282</v>
      </c>
      <c r="D524" s="3" t="s">
        <v>3090</v>
      </c>
      <c r="E524" s="74" t="s">
        <v>3721</v>
      </c>
      <c r="F524" s="3" t="s">
        <v>2809</v>
      </c>
      <c r="G524" s="3" t="s">
        <v>3091</v>
      </c>
      <c r="H524" s="3" t="s">
        <v>1806</v>
      </c>
      <c r="I524" s="8">
        <v>0</v>
      </c>
      <c r="J524" s="3" t="s">
        <v>2037</v>
      </c>
      <c r="K524" s="3" t="s">
        <v>73</v>
      </c>
      <c r="L524" s="37">
        <v>0</v>
      </c>
      <c r="M524" s="37">
        <v>0</v>
      </c>
      <c r="N524" s="8">
        <v>1682.937915999908</v>
      </c>
      <c r="O524" s="8">
        <v>100</v>
      </c>
      <c r="P524" s="8">
        <v>1.6829379159999007</v>
      </c>
      <c r="Q524" s="37">
        <v>5.5625536071794971E-6</v>
      </c>
      <c r="R524" s="37">
        <v>4.8353196776818469E-7</v>
      </c>
      <c r="S524" s="59" t="s">
        <v>3720</v>
      </c>
    </row>
    <row r="525" spans="1:19" ht="15" x14ac:dyDescent="0.25">
      <c r="A525" s="59" t="s">
        <v>3721</v>
      </c>
      <c r="B525" s="39" t="s">
        <v>3082</v>
      </c>
      <c r="C525" s="3" t="s">
        <v>2282</v>
      </c>
      <c r="D525" s="3" t="s">
        <v>3092</v>
      </c>
      <c r="E525" s="74" t="s">
        <v>3721</v>
      </c>
      <c r="F525" s="3" t="s">
        <v>2809</v>
      </c>
      <c r="G525" s="3" t="s">
        <v>2983</v>
      </c>
      <c r="H525" s="3" t="s">
        <v>1806</v>
      </c>
      <c r="I525" s="8">
        <v>1.9799999999994473</v>
      </c>
      <c r="J525" s="3" t="s">
        <v>2037</v>
      </c>
      <c r="K525" s="3" t="s">
        <v>73</v>
      </c>
      <c r="L525" s="37">
        <v>7.85E-2</v>
      </c>
      <c r="M525" s="37">
        <v>9.5299999999993487E-2</v>
      </c>
      <c r="N525" s="8">
        <v>475756.23534900002</v>
      </c>
      <c r="O525" s="8">
        <v>97.72</v>
      </c>
      <c r="P525" s="8">
        <v>464.908993103</v>
      </c>
      <c r="Q525" s="37">
        <v>1.5366468198316076E-3</v>
      </c>
      <c r="R525" s="37">
        <v>1.3357495729998886E-4</v>
      </c>
      <c r="S525" s="59" t="s">
        <v>3720</v>
      </c>
    </row>
    <row r="526" spans="1:19" ht="15" x14ac:dyDescent="0.25">
      <c r="A526" s="59" t="s">
        <v>3721</v>
      </c>
      <c r="B526" s="39" t="s">
        <v>3082</v>
      </c>
      <c r="C526" s="3" t="s">
        <v>2282</v>
      </c>
      <c r="D526" s="3" t="s">
        <v>3093</v>
      </c>
      <c r="E526" s="74" t="s">
        <v>3721</v>
      </c>
      <c r="F526" s="3" t="s">
        <v>2809</v>
      </c>
      <c r="G526" s="3" t="s">
        <v>283</v>
      </c>
      <c r="H526" s="3" t="s">
        <v>1806</v>
      </c>
      <c r="I526" s="8">
        <v>2.9100000000014452</v>
      </c>
      <c r="J526" s="3" t="s">
        <v>2037</v>
      </c>
      <c r="K526" s="3" t="s">
        <v>73</v>
      </c>
      <c r="L526" s="37">
        <v>7.85E-2</v>
      </c>
      <c r="M526" s="37">
        <v>9.9100000000005434E-2</v>
      </c>
      <c r="N526" s="8">
        <v>338180.67408899998</v>
      </c>
      <c r="O526" s="8">
        <v>94.95</v>
      </c>
      <c r="P526" s="8">
        <v>321.10254989999999</v>
      </c>
      <c r="Q526" s="37">
        <v>1.0613286029387222E-3</v>
      </c>
      <c r="R526" s="37">
        <v>9.2257323536668046E-5</v>
      </c>
      <c r="S526" s="59" t="s">
        <v>3720</v>
      </c>
    </row>
    <row r="527" spans="1:19" ht="15" x14ac:dyDescent="0.25">
      <c r="A527" s="59" t="s">
        <v>3721</v>
      </c>
      <c r="B527" s="39" t="s">
        <v>3082</v>
      </c>
      <c r="C527" s="3" t="s">
        <v>2282</v>
      </c>
      <c r="D527" s="3" t="s">
        <v>3094</v>
      </c>
      <c r="E527" s="74" t="s">
        <v>3721</v>
      </c>
      <c r="F527" s="3" t="s">
        <v>2809</v>
      </c>
      <c r="G527" s="3" t="s">
        <v>3095</v>
      </c>
      <c r="H527" s="3" t="s">
        <v>1806</v>
      </c>
      <c r="I527" s="8">
        <v>2.9100000000001995</v>
      </c>
      <c r="J527" s="3" t="s">
        <v>2037</v>
      </c>
      <c r="K527" s="3" t="s">
        <v>73</v>
      </c>
      <c r="L527" s="37">
        <v>7.85E-2</v>
      </c>
      <c r="M527" s="37">
        <v>9.9100000000005461E-2</v>
      </c>
      <c r="N527" s="8">
        <v>216253.82492700001</v>
      </c>
      <c r="O527" s="8">
        <v>94.96</v>
      </c>
      <c r="P527" s="8">
        <v>205.35463200199999</v>
      </c>
      <c r="Q527" s="37">
        <v>6.7875121127986438E-4</v>
      </c>
      <c r="R527" s="37">
        <v>5.9001302637621682E-5</v>
      </c>
      <c r="S527" s="59" t="s">
        <v>3720</v>
      </c>
    </row>
    <row r="528" spans="1:19" ht="15" x14ac:dyDescent="0.25">
      <c r="A528" s="59" t="s">
        <v>3721</v>
      </c>
      <c r="B528" s="39" t="s">
        <v>3082</v>
      </c>
      <c r="C528" s="3" t="s">
        <v>2282</v>
      </c>
      <c r="D528" s="3" t="s">
        <v>3096</v>
      </c>
      <c r="E528" s="74" t="s">
        <v>3721</v>
      </c>
      <c r="F528" s="3" t="s">
        <v>2809</v>
      </c>
      <c r="G528" s="3" t="s">
        <v>3097</v>
      </c>
      <c r="H528" s="3" t="s">
        <v>1806</v>
      </c>
      <c r="I528" s="8">
        <v>2.9100000000015003</v>
      </c>
      <c r="J528" s="3" t="s">
        <v>2037</v>
      </c>
      <c r="K528" s="3" t="s">
        <v>73</v>
      </c>
      <c r="L528" s="37">
        <v>7.85E-2</v>
      </c>
      <c r="M528" s="37">
        <v>0.10050000000001601</v>
      </c>
      <c r="N528" s="8">
        <v>146087.12138</v>
      </c>
      <c r="O528" s="8">
        <v>94.59</v>
      </c>
      <c r="P528" s="8">
        <v>138.18380788499999</v>
      </c>
      <c r="Q528" s="37">
        <v>4.5673392446435952E-4</v>
      </c>
      <c r="R528" s="37">
        <v>3.9702170772376119E-5</v>
      </c>
      <c r="S528" s="59" t="s">
        <v>3720</v>
      </c>
    </row>
    <row r="529" spans="1:19" ht="15" x14ac:dyDescent="0.25">
      <c r="A529" s="59" t="s">
        <v>3721</v>
      </c>
      <c r="B529" s="39" t="s">
        <v>3082</v>
      </c>
      <c r="C529" s="3" t="s">
        <v>2282</v>
      </c>
      <c r="D529" s="3" t="s">
        <v>3098</v>
      </c>
      <c r="E529" s="74" t="s">
        <v>3721</v>
      </c>
      <c r="F529" s="3" t="s">
        <v>2809</v>
      </c>
      <c r="G529" s="3" t="s">
        <v>3099</v>
      </c>
      <c r="H529" s="3" t="s">
        <v>1806</v>
      </c>
      <c r="I529" s="8">
        <v>2.9099999999992971</v>
      </c>
      <c r="J529" s="3" t="s">
        <v>2037</v>
      </c>
      <c r="K529" s="3" t="s">
        <v>73</v>
      </c>
      <c r="L529" s="37">
        <v>7.85E-2</v>
      </c>
      <c r="M529" s="37">
        <v>9.2100000000074719E-2</v>
      </c>
      <c r="N529" s="8">
        <v>48358.080527999999</v>
      </c>
      <c r="O529" s="8">
        <v>96.72</v>
      </c>
      <c r="P529" s="8">
        <v>46.771935456999998</v>
      </c>
      <c r="Q529" s="37">
        <v>1.5459358055791602E-4</v>
      </c>
      <c r="R529" s="37">
        <v>1.3438241406791783E-5</v>
      </c>
      <c r="S529" s="59" t="s">
        <v>3720</v>
      </c>
    </row>
    <row r="530" spans="1:19" ht="15" x14ac:dyDescent="0.25">
      <c r="A530" s="59" t="s">
        <v>3721</v>
      </c>
      <c r="B530" s="39" t="s">
        <v>3082</v>
      </c>
      <c r="C530" s="3" t="s">
        <v>2282</v>
      </c>
      <c r="D530" s="3" t="s">
        <v>3100</v>
      </c>
      <c r="E530" s="74" t="s">
        <v>3721</v>
      </c>
      <c r="F530" s="3" t="s">
        <v>2809</v>
      </c>
      <c r="G530" s="3" t="s">
        <v>3101</v>
      </c>
      <c r="H530" s="3" t="s">
        <v>1806</v>
      </c>
      <c r="I530" s="8">
        <v>2.910000000000196</v>
      </c>
      <c r="J530" s="3" t="s">
        <v>2037</v>
      </c>
      <c r="K530" s="3" t="s">
        <v>73</v>
      </c>
      <c r="L530" s="37">
        <v>7.85E-2</v>
      </c>
      <c r="M530" s="37">
        <v>9.1899999999981288E-2</v>
      </c>
      <c r="N530" s="8">
        <v>142608.87411500001</v>
      </c>
      <c r="O530" s="8">
        <v>96.78</v>
      </c>
      <c r="P530" s="8">
        <v>138.01686835300001</v>
      </c>
      <c r="Q530" s="37">
        <v>4.5618214528874113E-4</v>
      </c>
      <c r="R530" s="37">
        <v>3.9654206673618327E-5</v>
      </c>
      <c r="S530" s="59" t="s">
        <v>3720</v>
      </c>
    </row>
    <row r="531" spans="1:19" ht="15" x14ac:dyDescent="0.25">
      <c r="A531" s="59" t="s">
        <v>3721</v>
      </c>
      <c r="B531" s="39" t="s">
        <v>3082</v>
      </c>
      <c r="C531" s="3" t="s">
        <v>2282</v>
      </c>
      <c r="D531" s="3" t="s">
        <v>3102</v>
      </c>
      <c r="E531" s="74" t="s">
        <v>3721</v>
      </c>
      <c r="F531" s="3" t="s">
        <v>2809</v>
      </c>
      <c r="G531" s="3" t="s">
        <v>3103</v>
      </c>
      <c r="H531" s="3" t="s">
        <v>1806</v>
      </c>
      <c r="I531" s="8">
        <v>1.9699999999990239</v>
      </c>
      <c r="J531" s="3" t="s">
        <v>2037</v>
      </c>
      <c r="K531" s="3" t="s">
        <v>73</v>
      </c>
      <c r="L531" s="37">
        <v>8.4500000000000006E-2</v>
      </c>
      <c r="M531" s="37">
        <v>9.719999999998287E-2</v>
      </c>
      <c r="N531" s="8">
        <v>187095.14755200001</v>
      </c>
      <c r="O531" s="8">
        <v>98.74</v>
      </c>
      <c r="P531" s="8">
        <v>184.73774852</v>
      </c>
      <c r="Q531" s="37">
        <v>6.1060697464980366E-4</v>
      </c>
      <c r="R531" s="37">
        <v>5.3077779170402217E-5</v>
      </c>
      <c r="S531" s="59" t="s">
        <v>3720</v>
      </c>
    </row>
    <row r="532" spans="1:19" ht="15" x14ac:dyDescent="0.25">
      <c r="A532" s="59" t="s">
        <v>3721</v>
      </c>
      <c r="B532" s="39" t="s">
        <v>3104</v>
      </c>
      <c r="C532" s="3" t="s">
        <v>2282</v>
      </c>
      <c r="D532" s="3" t="s">
        <v>3105</v>
      </c>
      <c r="E532" s="74" t="s">
        <v>3721</v>
      </c>
      <c r="F532" s="3" t="s">
        <v>2809</v>
      </c>
      <c r="G532" s="3" t="s">
        <v>2786</v>
      </c>
      <c r="H532" s="3" t="s">
        <v>1806</v>
      </c>
      <c r="I532" s="8">
        <v>4.2100000000002691</v>
      </c>
      <c r="J532" s="3" t="s">
        <v>2284</v>
      </c>
      <c r="K532" s="3" t="s">
        <v>73</v>
      </c>
      <c r="L532" s="37">
        <v>2.93E-2</v>
      </c>
      <c r="M532" s="37">
        <v>2.9099999999997281E-2</v>
      </c>
      <c r="N532" s="8">
        <v>1557522.8275830001</v>
      </c>
      <c r="O532" s="8">
        <v>112.51</v>
      </c>
      <c r="P532" s="8">
        <v>1752.368933259</v>
      </c>
      <c r="Q532" s="37">
        <v>5.7920414283480388E-3</v>
      </c>
      <c r="R532" s="37">
        <v>5.0348048522700761E-4</v>
      </c>
      <c r="S532" s="59" t="s">
        <v>3720</v>
      </c>
    </row>
    <row r="533" spans="1:19" ht="15" x14ac:dyDescent="0.25">
      <c r="A533" s="59" t="s">
        <v>3721</v>
      </c>
      <c r="B533" s="39" t="s">
        <v>3104</v>
      </c>
      <c r="C533" s="3" t="s">
        <v>2282</v>
      </c>
      <c r="D533" s="3" t="s">
        <v>3106</v>
      </c>
      <c r="E533" s="74" t="s">
        <v>3721</v>
      </c>
      <c r="F533" s="3" t="s">
        <v>2809</v>
      </c>
      <c r="G533" s="3" t="s">
        <v>3107</v>
      </c>
      <c r="H533" s="3" t="s">
        <v>1806</v>
      </c>
      <c r="I533" s="8">
        <v>4.2100000000010498</v>
      </c>
      <c r="J533" s="3" t="s">
        <v>2284</v>
      </c>
      <c r="K533" s="3" t="s">
        <v>73</v>
      </c>
      <c r="L533" s="37">
        <v>2.9700000000000001E-2</v>
      </c>
      <c r="M533" s="37">
        <v>2.8599999999995664E-2</v>
      </c>
      <c r="N533" s="8">
        <v>311504.56992600003</v>
      </c>
      <c r="O533" s="8">
        <v>113.05</v>
      </c>
      <c r="P533" s="8">
        <v>352.15591626999998</v>
      </c>
      <c r="Q533" s="37">
        <v>1.1639681676394085E-3</v>
      </c>
      <c r="R533" s="37">
        <v>1.0117939677773069E-4</v>
      </c>
      <c r="S533" s="59" t="s">
        <v>3720</v>
      </c>
    </row>
    <row r="534" spans="1:19" ht="15" x14ac:dyDescent="0.25">
      <c r="A534" s="59" t="s">
        <v>3721</v>
      </c>
      <c r="B534" s="39" t="s">
        <v>3108</v>
      </c>
      <c r="C534" s="3" t="s">
        <v>2231</v>
      </c>
      <c r="D534" s="3" t="s">
        <v>3109</v>
      </c>
      <c r="E534" s="74" t="s">
        <v>3721</v>
      </c>
      <c r="F534" s="3" t="s">
        <v>574</v>
      </c>
      <c r="G534" s="3" t="s">
        <v>582</v>
      </c>
      <c r="H534" s="3" t="s">
        <v>282</v>
      </c>
      <c r="I534" s="8">
        <v>0</v>
      </c>
      <c r="J534" s="3" t="s">
        <v>875</v>
      </c>
      <c r="K534" s="3" t="s">
        <v>73</v>
      </c>
      <c r="L534" s="37">
        <v>0</v>
      </c>
      <c r="M534" s="37">
        <v>0</v>
      </c>
      <c r="N534" s="8">
        <v>311.19802999997046</v>
      </c>
      <c r="O534" s="8">
        <v>100</v>
      </c>
      <c r="P534" s="8">
        <v>0.31119802999995727</v>
      </c>
      <c r="Q534" s="37">
        <v>1.0285915528232223E-6</v>
      </c>
      <c r="R534" s="37">
        <v>8.9411614285283459E-8</v>
      </c>
      <c r="S534" s="59" t="s">
        <v>3720</v>
      </c>
    </row>
    <row r="535" spans="1:19" ht="15" x14ac:dyDescent="0.25">
      <c r="A535" s="59" t="s">
        <v>3721</v>
      </c>
      <c r="B535" s="39" t="s">
        <v>3108</v>
      </c>
      <c r="C535" s="3" t="s">
        <v>2231</v>
      </c>
      <c r="D535" s="3" t="s">
        <v>3110</v>
      </c>
      <c r="E535" s="74" t="s">
        <v>3721</v>
      </c>
      <c r="F535" s="3" t="s">
        <v>574</v>
      </c>
      <c r="G535" s="3" t="s">
        <v>582</v>
      </c>
      <c r="H535" s="3" t="s">
        <v>282</v>
      </c>
      <c r="I535" s="8">
        <v>0</v>
      </c>
      <c r="J535" s="3" t="s">
        <v>875</v>
      </c>
      <c r="K535" s="3" t="s">
        <v>73</v>
      </c>
      <c r="L535" s="37">
        <v>0</v>
      </c>
      <c r="M535" s="37">
        <v>0</v>
      </c>
      <c r="N535" s="8">
        <v>374.05338599998504</v>
      </c>
      <c r="O535" s="8">
        <v>100</v>
      </c>
      <c r="P535" s="8">
        <v>0.37405338600001414</v>
      </c>
      <c r="Q535" s="37">
        <v>1.2363450795128476E-6</v>
      </c>
      <c r="R535" s="37">
        <v>1.074708508634907E-7</v>
      </c>
      <c r="S535" s="59" t="s">
        <v>3720</v>
      </c>
    </row>
    <row r="536" spans="1:19" ht="15" x14ac:dyDescent="0.25">
      <c r="A536" s="59" t="s">
        <v>3721</v>
      </c>
      <c r="B536" s="39" t="s">
        <v>3108</v>
      </c>
      <c r="C536" s="3" t="s">
        <v>2231</v>
      </c>
      <c r="D536" s="3" t="s">
        <v>3111</v>
      </c>
      <c r="E536" s="74" t="s">
        <v>3721</v>
      </c>
      <c r="F536" s="3" t="s">
        <v>574</v>
      </c>
      <c r="G536" s="3" t="s">
        <v>187</v>
      </c>
      <c r="H536" s="3" t="s">
        <v>282</v>
      </c>
      <c r="I536" s="8">
        <v>5.2300000000002695</v>
      </c>
      <c r="J536" s="3" t="s">
        <v>875</v>
      </c>
      <c r="K536" s="3" t="s">
        <v>73</v>
      </c>
      <c r="L536" s="37">
        <v>5.3760000000000002E-2</v>
      </c>
      <c r="M536" s="37">
        <v>6.3599999999998269E-2</v>
      </c>
      <c r="N536" s="8">
        <v>1085899.6557459999</v>
      </c>
      <c r="O536" s="8">
        <v>95.78</v>
      </c>
      <c r="P536" s="8">
        <v>1040.0746900250001</v>
      </c>
      <c r="Q536" s="37">
        <v>3.4377211207445415E-3</v>
      </c>
      <c r="R536" s="37">
        <v>2.9882823169675537E-4</v>
      </c>
      <c r="S536" s="59" t="s">
        <v>3720</v>
      </c>
    </row>
    <row r="537" spans="1:19" ht="15" x14ac:dyDescent="0.25">
      <c r="A537" s="59" t="s">
        <v>3721</v>
      </c>
      <c r="B537" s="39" t="s">
        <v>3108</v>
      </c>
      <c r="C537" s="3" t="s">
        <v>2231</v>
      </c>
      <c r="D537" s="3" t="s">
        <v>3112</v>
      </c>
      <c r="E537" s="74" t="s">
        <v>3721</v>
      </c>
      <c r="F537" s="3" t="s">
        <v>574</v>
      </c>
      <c r="G537" s="3" t="s">
        <v>3113</v>
      </c>
      <c r="H537" s="3" t="s">
        <v>282</v>
      </c>
      <c r="I537" s="8">
        <v>5.2599999999995264</v>
      </c>
      <c r="J537" s="3" t="s">
        <v>875</v>
      </c>
      <c r="K537" s="3" t="s">
        <v>73</v>
      </c>
      <c r="L537" s="37">
        <v>5.0389999999999997E-2</v>
      </c>
      <c r="M537" s="37">
        <v>6.3600000000005097E-2</v>
      </c>
      <c r="N537" s="8">
        <v>664906.12965599995</v>
      </c>
      <c r="O537" s="8">
        <v>94.07</v>
      </c>
      <c r="P537" s="8">
        <v>625.47719607800002</v>
      </c>
      <c r="Q537" s="37">
        <v>2.067367072887555E-3</v>
      </c>
      <c r="R537" s="37">
        <v>1.7970848273035156E-4</v>
      </c>
      <c r="S537" s="59" t="s">
        <v>3720</v>
      </c>
    </row>
    <row r="538" spans="1:19" ht="15" x14ac:dyDescent="0.25">
      <c r="A538" s="59" t="s">
        <v>3721</v>
      </c>
      <c r="B538" s="39" t="s">
        <v>3108</v>
      </c>
      <c r="C538" s="3" t="s">
        <v>2231</v>
      </c>
      <c r="D538" s="3" t="s">
        <v>3114</v>
      </c>
      <c r="E538" s="74" t="s">
        <v>3721</v>
      </c>
      <c r="F538" s="3" t="s">
        <v>574</v>
      </c>
      <c r="G538" s="3" t="s">
        <v>3115</v>
      </c>
      <c r="H538" s="3" t="s">
        <v>282</v>
      </c>
      <c r="I538" s="8">
        <v>5.2799999999988891</v>
      </c>
      <c r="J538" s="3" t="s">
        <v>875</v>
      </c>
      <c r="K538" s="3" t="s">
        <v>73</v>
      </c>
      <c r="L538" s="37">
        <v>4.8000000000000001E-2</v>
      </c>
      <c r="M538" s="37">
        <v>6.3500000000001014E-2</v>
      </c>
      <c r="N538" s="8">
        <v>320870.559014</v>
      </c>
      <c r="O538" s="8">
        <v>92.86</v>
      </c>
      <c r="P538" s="8">
        <v>297.96040098399999</v>
      </c>
      <c r="Q538" s="37">
        <v>9.848376981306875E-4</v>
      </c>
      <c r="R538" s="37">
        <v>8.5608255441313241E-5</v>
      </c>
      <c r="S538" s="59" t="s">
        <v>3720</v>
      </c>
    </row>
    <row r="539" spans="1:19" ht="15" x14ac:dyDescent="0.25">
      <c r="A539" s="59" t="s">
        <v>3721</v>
      </c>
      <c r="B539" s="39" t="s">
        <v>3108</v>
      </c>
      <c r="C539" s="3" t="s">
        <v>2231</v>
      </c>
      <c r="D539" s="3" t="s">
        <v>3116</v>
      </c>
      <c r="E539" s="74" t="s">
        <v>3721</v>
      </c>
      <c r="F539" s="3" t="s">
        <v>574</v>
      </c>
      <c r="G539" s="3" t="s">
        <v>3117</v>
      </c>
      <c r="H539" s="3" t="s">
        <v>282</v>
      </c>
      <c r="I539" s="8">
        <v>5.279999999999804</v>
      </c>
      <c r="J539" s="3" t="s">
        <v>875</v>
      </c>
      <c r="K539" s="3" t="s">
        <v>73</v>
      </c>
      <c r="L539" s="37">
        <v>4.6699999999999998E-2</v>
      </c>
      <c r="M539" s="37">
        <v>6.3800000000018176E-2</v>
      </c>
      <c r="N539" s="8">
        <v>88129.499578999996</v>
      </c>
      <c r="O539" s="8">
        <v>92.06</v>
      </c>
      <c r="P539" s="8">
        <v>81.132017091999998</v>
      </c>
      <c r="Q539" s="37">
        <v>2.6816271119824235E-4</v>
      </c>
      <c r="R539" s="37">
        <v>2.3310380912173272E-5</v>
      </c>
      <c r="S539" s="59" t="s">
        <v>3720</v>
      </c>
    </row>
    <row r="540" spans="1:19" ht="15" x14ac:dyDescent="0.25">
      <c r="A540" s="59" t="s">
        <v>3721</v>
      </c>
      <c r="B540" s="39" t="s">
        <v>3108</v>
      </c>
      <c r="C540" s="3" t="s">
        <v>2231</v>
      </c>
      <c r="D540" s="3" t="s">
        <v>3118</v>
      </c>
      <c r="E540" s="74" t="s">
        <v>3721</v>
      </c>
      <c r="F540" s="3" t="s">
        <v>574</v>
      </c>
      <c r="G540" s="3" t="s">
        <v>3119</v>
      </c>
      <c r="H540" s="3" t="s">
        <v>282</v>
      </c>
      <c r="I540" s="8">
        <v>5.2699999999933755</v>
      </c>
      <c r="J540" s="3" t="s">
        <v>875</v>
      </c>
      <c r="K540" s="3" t="s">
        <v>73</v>
      </c>
      <c r="L540" s="37">
        <v>4.9700000000000001E-2</v>
      </c>
      <c r="M540" s="37">
        <v>6.3100000000020862E-2</v>
      </c>
      <c r="N540" s="8">
        <v>78643.770736000006</v>
      </c>
      <c r="O540" s="8">
        <v>93.92</v>
      </c>
      <c r="P540" s="8">
        <v>73.862229323999998</v>
      </c>
      <c r="Q540" s="37">
        <v>2.4413414556438077E-4</v>
      </c>
      <c r="R540" s="37">
        <v>2.1221667626140013E-5</v>
      </c>
      <c r="S540" s="59" t="s">
        <v>3720</v>
      </c>
    </row>
    <row r="541" spans="1:19" ht="15" x14ac:dyDescent="0.25">
      <c r="A541" s="59" t="s">
        <v>3721</v>
      </c>
      <c r="B541" s="39" t="s">
        <v>3108</v>
      </c>
      <c r="C541" s="3" t="s">
        <v>2231</v>
      </c>
      <c r="D541" s="3" t="s">
        <v>3120</v>
      </c>
      <c r="E541" s="74" t="s">
        <v>3721</v>
      </c>
      <c r="F541" s="3" t="s">
        <v>574</v>
      </c>
      <c r="G541" s="3" t="s">
        <v>3121</v>
      </c>
      <c r="H541" s="3" t="s">
        <v>282</v>
      </c>
      <c r="I541" s="8">
        <v>5.2899999999999014</v>
      </c>
      <c r="J541" s="3" t="s">
        <v>875</v>
      </c>
      <c r="K541" s="3" t="s">
        <v>73</v>
      </c>
      <c r="L541" s="37">
        <v>4.9000000000000002E-2</v>
      </c>
      <c r="M541" s="37">
        <v>6.1499999999983138E-2</v>
      </c>
      <c r="N541" s="8">
        <v>234633.13043600001</v>
      </c>
      <c r="O541" s="8">
        <v>94.31</v>
      </c>
      <c r="P541" s="8">
        <v>221.28250516100002</v>
      </c>
      <c r="Q541" s="37">
        <v>7.3139703228904433E-4</v>
      </c>
      <c r="R541" s="37">
        <v>6.3577606836197833E-5</v>
      </c>
      <c r="S541" s="59" t="s">
        <v>3720</v>
      </c>
    </row>
    <row r="542" spans="1:19" ht="15" x14ac:dyDescent="0.25">
      <c r="A542" s="59" t="s">
        <v>3721</v>
      </c>
      <c r="B542" s="39" t="s">
        <v>3108</v>
      </c>
      <c r="C542" s="3" t="s">
        <v>2231</v>
      </c>
      <c r="D542" s="3" t="s">
        <v>3122</v>
      </c>
      <c r="E542" s="74" t="s">
        <v>3721</v>
      </c>
      <c r="F542" s="3" t="s">
        <v>574</v>
      </c>
      <c r="G542" s="3" t="s">
        <v>3123</v>
      </c>
      <c r="H542" s="3" t="s">
        <v>282</v>
      </c>
      <c r="I542" s="8">
        <v>5.2899999999995639</v>
      </c>
      <c r="J542" s="3" t="s">
        <v>875</v>
      </c>
      <c r="K542" s="3" t="s">
        <v>73</v>
      </c>
      <c r="L542" s="37">
        <v>5.1700000000000003E-2</v>
      </c>
      <c r="M542" s="37">
        <v>6.0099999999937904E-2</v>
      </c>
      <c r="N542" s="8">
        <v>77215.879360000006</v>
      </c>
      <c r="O542" s="8">
        <v>96.39</v>
      </c>
      <c r="P542" s="8">
        <v>74.428386087999996</v>
      </c>
      <c r="Q542" s="37">
        <v>2.4600544296630907E-4</v>
      </c>
      <c r="R542" s="37">
        <v>2.1384332506145129E-5</v>
      </c>
      <c r="S542" s="59" t="s">
        <v>3720</v>
      </c>
    </row>
    <row r="543" spans="1:19" ht="15" x14ac:dyDescent="0.25">
      <c r="A543" s="59" t="s">
        <v>3721</v>
      </c>
      <c r="B543" s="39" t="s">
        <v>3108</v>
      </c>
      <c r="C543" s="3" t="s">
        <v>2231</v>
      </c>
      <c r="D543" s="3" t="s">
        <v>3124</v>
      </c>
      <c r="E543" s="74" t="s">
        <v>3721</v>
      </c>
      <c r="F543" s="3" t="s">
        <v>574</v>
      </c>
      <c r="G543" s="3" t="s">
        <v>3125</v>
      </c>
      <c r="H543" s="3" t="s">
        <v>282</v>
      </c>
      <c r="I543" s="8">
        <v>7.0000000000035962</v>
      </c>
      <c r="J543" s="3" t="s">
        <v>875</v>
      </c>
      <c r="K543" s="3" t="s">
        <v>73</v>
      </c>
      <c r="L543" s="37">
        <v>3.7670000000000002E-2</v>
      </c>
      <c r="M543" s="37">
        <v>6.4500000000028243E-2</v>
      </c>
      <c r="N543" s="8">
        <v>70218.188334000006</v>
      </c>
      <c r="O543" s="8">
        <v>82.97</v>
      </c>
      <c r="P543" s="8">
        <v>58.260030591000003</v>
      </c>
      <c r="Q543" s="37">
        <v>1.9256476441426495E-4</v>
      </c>
      <c r="R543" s="37">
        <v>1.6738934316043141E-5</v>
      </c>
      <c r="S543" s="59" t="s">
        <v>3720</v>
      </c>
    </row>
    <row r="544" spans="1:19" ht="15" x14ac:dyDescent="0.25">
      <c r="A544" s="59" t="s">
        <v>3721</v>
      </c>
      <c r="B544" s="39" t="s">
        <v>3108</v>
      </c>
      <c r="C544" s="3" t="s">
        <v>2231</v>
      </c>
      <c r="D544" s="3" t="s">
        <v>3126</v>
      </c>
      <c r="E544" s="74" t="s">
        <v>3721</v>
      </c>
      <c r="F544" s="3" t="s">
        <v>574</v>
      </c>
      <c r="G544" s="3" t="s">
        <v>3127</v>
      </c>
      <c r="H544" s="3" t="s">
        <v>282</v>
      </c>
      <c r="I544" s="8">
        <v>6.8899999999957187</v>
      </c>
      <c r="J544" s="3" t="s">
        <v>875</v>
      </c>
      <c r="K544" s="3" t="s">
        <v>73</v>
      </c>
      <c r="L544" s="37">
        <v>3.6420000000000001E-2</v>
      </c>
      <c r="M544" s="37">
        <v>6.950000000004207E-2</v>
      </c>
      <c r="N544" s="8">
        <v>65829.551382999998</v>
      </c>
      <c r="O544" s="8">
        <v>79.900000000000006</v>
      </c>
      <c r="P544" s="8">
        <v>52.597811343000004</v>
      </c>
      <c r="Q544" s="37">
        <v>1.7384963665871117E-4</v>
      </c>
      <c r="R544" s="37">
        <v>1.5112098299758097E-5</v>
      </c>
      <c r="S544" s="59" t="s">
        <v>3720</v>
      </c>
    </row>
    <row r="545" spans="1:19" ht="15" x14ac:dyDescent="0.25">
      <c r="A545" s="59" t="s">
        <v>3721</v>
      </c>
      <c r="B545" s="39" t="s">
        <v>3108</v>
      </c>
      <c r="C545" s="3" t="s">
        <v>2231</v>
      </c>
      <c r="D545" s="3" t="s">
        <v>3128</v>
      </c>
      <c r="E545" s="74" t="s">
        <v>3721</v>
      </c>
      <c r="F545" s="3" t="s">
        <v>574</v>
      </c>
      <c r="G545" s="3" t="s">
        <v>187</v>
      </c>
      <c r="H545" s="3" t="s">
        <v>282</v>
      </c>
      <c r="I545" s="8">
        <v>5.7000000000001334</v>
      </c>
      <c r="J545" s="3" t="s">
        <v>875</v>
      </c>
      <c r="K545" s="3" t="s">
        <v>73</v>
      </c>
      <c r="L545" s="37">
        <v>3.857E-2</v>
      </c>
      <c r="M545" s="37">
        <v>3.470000000000218E-2</v>
      </c>
      <c r="N545" s="8">
        <v>1251424.958286</v>
      </c>
      <c r="O545" s="8">
        <v>115.66</v>
      </c>
      <c r="P545" s="8">
        <v>1447.398106744</v>
      </c>
      <c r="Q545" s="37">
        <v>4.7840324251712243E-3</v>
      </c>
      <c r="R545" s="37">
        <v>4.1585803495434027E-4</v>
      </c>
      <c r="S545" s="59" t="s">
        <v>3720</v>
      </c>
    </row>
    <row r="546" spans="1:19" ht="15" x14ac:dyDescent="0.25">
      <c r="A546" s="59" t="s">
        <v>3721</v>
      </c>
      <c r="B546" s="39" t="s">
        <v>3108</v>
      </c>
      <c r="C546" s="3" t="s">
        <v>2231</v>
      </c>
      <c r="D546" s="3" t="s">
        <v>3129</v>
      </c>
      <c r="E546" s="74" t="s">
        <v>3721</v>
      </c>
      <c r="F546" s="3" t="s">
        <v>574</v>
      </c>
      <c r="G546" s="3" t="s">
        <v>3113</v>
      </c>
      <c r="H546" s="3" t="s">
        <v>282</v>
      </c>
      <c r="I546" s="8">
        <v>5.7200000000001427</v>
      </c>
      <c r="J546" s="3" t="s">
        <v>875</v>
      </c>
      <c r="K546" s="3" t="s">
        <v>73</v>
      </c>
      <c r="L546" s="37">
        <v>3.6999999999999998E-2</v>
      </c>
      <c r="M546" s="37">
        <v>3.4800000000002697E-2</v>
      </c>
      <c r="N546" s="8">
        <v>773157.56606700004</v>
      </c>
      <c r="O546" s="8">
        <v>113.61</v>
      </c>
      <c r="P546" s="8">
        <v>878.38431069199999</v>
      </c>
      <c r="Q546" s="37">
        <v>2.9032917789047832E-3</v>
      </c>
      <c r="R546" s="37">
        <v>2.5237228905931208E-4</v>
      </c>
      <c r="S546" s="59" t="s">
        <v>3720</v>
      </c>
    </row>
    <row r="547" spans="1:19" ht="15" x14ac:dyDescent="0.25">
      <c r="A547" s="59" t="s">
        <v>3721</v>
      </c>
      <c r="B547" s="39" t="s">
        <v>3108</v>
      </c>
      <c r="C547" s="3" t="s">
        <v>2231</v>
      </c>
      <c r="D547" s="3" t="s">
        <v>3130</v>
      </c>
      <c r="E547" s="74" t="s">
        <v>3721</v>
      </c>
      <c r="F547" s="3" t="s">
        <v>574</v>
      </c>
      <c r="G547" s="3" t="s">
        <v>3115</v>
      </c>
      <c r="H547" s="3" t="s">
        <v>282</v>
      </c>
      <c r="I547" s="8">
        <v>5.7399999999997817</v>
      </c>
      <c r="J547" s="3" t="s">
        <v>875</v>
      </c>
      <c r="K547" s="3" t="s">
        <v>73</v>
      </c>
      <c r="L547" s="37">
        <v>3.44E-2</v>
      </c>
      <c r="M547" s="37">
        <v>3.4700000000010521E-2</v>
      </c>
      <c r="N547" s="8">
        <v>374698.20849500003</v>
      </c>
      <c r="O547" s="8">
        <v>112.42</v>
      </c>
      <c r="P547" s="8">
        <v>421.23572598099997</v>
      </c>
      <c r="Q547" s="37">
        <v>1.3922951552472027E-3</v>
      </c>
      <c r="R547" s="37">
        <v>1.2102700731942197E-4</v>
      </c>
      <c r="S547" s="59" t="s">
        <v>3720</v>
      </c>
    </row>
    <row r="548" spans="1:19" ht="15" x14ac:dyDescent="0.25">
      <c r="A548" s="59" t="s">
        <v>3721</v>
      </c>
      <c r="B548" s="39" t="s">
        <v>3108</v>
      </c>
      <c r="C548" s="3" t="s">
        <v>2231</v>
      </c>
      <c r="D548" s="3" t="s">
        <v>3131</v>
      </c>
      <c r="E548" s="74" t="s">
        <v>3721</v>
      </c>
      <c r="F548" s="3" t="s">
        <v>574</v>
      </c>
      <c r="G548" s="3" t="s">
        <v>3117</v>
      </c>
      <c r="H548" s="3" t="s">
        <v>282</v>
      </c>
      <c r="I548" s="8">
        <v>5.7699999999984977</v>
      </c>
      <c r="J548" s="3" t="s">
        <v>875</v>
      </c>
      <c r="K548" s="3" t="s">
        <v>73</v>
      </c>
      <c r="L548" s="37">
        <v>3.1099999999999999E-2</v>
      </c>
      <c r="M548" s="37">
        <v>3.5300000000041742E-2</v>
      </c>
      <c r="N548" s="8">
        <v>102853.611454</v>
      </c>
      <c r="O548" s="8">
        <v>109.83</v>
      </c>
      <c r="P548" s="8">
        <v>112.964121409</v>
      </c>
      <c r="Q548" s="37">
        <v>3.7337621016884421E-4</v>
      </c>
      <c r="R548" s="37">
        <v>3.2456196626626543E-5</v>
      </c>
      <c r="S548" s="59" t="s">
        <v>3720</v>
      </c>
    </row>
    <row r="549" spans="1:19" ht="15" x14ac:dyDescent="0.25">
      <c r="A549" s="59" t="s">
        <v>3721</v>
      </c>
      <c r="B549" s="39" t="s">
        <v>3108</v>
      </c>
      <c r="C549" s="3" t="s">
        <v>2231</v>
      </c>
      <c r="D549" s="3" t="s">
        <v>3132</v>
      </c>
      <c r="E549" s="74" t="s">
        <v>3721</v>
      </c>
      <c r="F549" s="3" t="s">
        <v>574</v>
      </c>
      <c r="G549" s="3" t="s">
        <v>3119</v>
      </c>
      <c r="H549" s="3" t="s">
        <v>282</v>
      </c>
      <c r="I549" s="8">
        <v>5.7500000000033227</v>
      </c>
      <c r="J549" s="3" t="s">
        <v>875</v>
      </c>
      <c r="K549" s="3" t="s">
        <v>73</v>
      </c>
      <c r="L549" s="37">
        <v>3.3599999999999998E-2</v>
      </c>
      <c r="M549" s="37">
        <v>3.4599999999972819E-2</v>
      </c>
      <c r="N549" s="8">
        <v>92417.661005000002</v>
      </c>
      <c r="O549" s="8">
        <v>110.88</v>
      </c>
      <c r="P549" s="8">
        <v>102.47270246800001</v>
      </c>
      <c r="Q549" s="37">
        <v>3.3869930395628357E-4</v>
      </c>
      <c r="R549" s="37">
        <v>2.9441862944443091E-5</v>
      </c>
      <c r="S549" s="59" t="s">
        <v>3720</v>
      </c>
    </row>
    <row r="550" spans="1:19" ht="15" x14ac:dyDescent="0.25">
      <c r="A550" s="59" t="s">
        <v>3721</v>
      </c>
      <c r="B550" s="39" t="s">
        <v>3108</v>
      </c>
      <c r="C550" s="3" t="s">
        <v>2231</v>
      </c>
      <c r="D550" s="3" t="s">
        <v>3133</v>
      </c>
      <c r="E550" s="74" t="s">
        <v>3721</v>
      </c>
      <c r="F550" s="3" t="s">
        <v>574</v>
      </c>
      <c r="G550" s="3" t="s">
        <v>3121</v>
      </c>
      <c r="H550" s="3" t="s">
        <v>282</v>
      </c>
      <c r="I550" s="8">
        <v>5.779999999999788</v>
      </c>
      <c r="J550" s="3" t="s">
        <v>875</v>
      </c>
      <c r="K550" s="3" t="s">
        <v>73</v>
      </c>
      <c r="L550" s="37">
        <v>3.27E-2</v>
      </c>
      <c r="M550" s="37">
        <v>3.2899999999997105E-2</v>
      </c>
      <c r="N550" s="8">
        <v>276063.674467</v>
      </c>
      <c r="O550" s="8">
        <v>111.35</v>
      </c>
      <c r="P550" s="8">
        <v>307.39690146300001</v>
      </c>
      <c r="Q550" s="37">
        <v>1.0160278206417877E-3</v>
      </c>
      <c r="R550" s="37">
        <v>8.8319496065270139E-5</v>
      </c>
      <c r="S550" s="59" t="s">
        <v>3720</v>
      </c>
    </row>
    <row r="551" spans="1:19" ht="15" x14ac:dyDescent="0.25">
      <c r="A551" s="59" t="s">
        <v>3721</v>
      </c>
      <c r="B551" s="39" t="s">
        <v>3108</v>
      </c>
      <c r="C551" s="3" t="s">
        <v>2231</v>
      </c>
      <c r="D551" s="3" t="s">
        <v>3134</v>
      </c>
      <c r="E551" s="74" t="s">
        <v>3721</v>
      </c>
      <c r="F551" s="3" t="s">
        <v>574</v>
      </c>
      <c r="G551" s="3" t="s">
        <v>3123</v>
      </c>
      <c r="H551" s="3" t="s">
        <v>282</v>
      </c>
      <c r="I551" s="8">
        <v>5.7699999999985261</v>
      </c>
      <c r="J551" s="3" t="s">
        <v>875</v>
      </c>
      <c r="K551" s="3" t="s">
        <v>73</v>
      </c>
      <c r="L551" s="37">
        <v>3.6299999999999999E-2</v>
      </c>
      <c r="M551" s="37">
        <v>3.0800000000037096E-2</v>
      </c>
      <c r="N551" s="8">
        <v>91398.312449000005</v>
      </c>
      <c r="O551" s="8">
        <v>114.72</v>
      </c>
      <c r="P551" s="8">
        <v>104.852143923</v>
      </c>
      <c r="Q551" s="37">
        <v>3.4656398542952659E-4</v>
      </c>
      <c r="R551" s="37">
        <v>3.0125510272123482E-5</v>
      </c>
      <c r="S551" s="59" t="s">
        <v>3720</v>
      </c>
    </row>
    <row r="552" spans="1:19" ht="15" x14ac:dyDescent="0.25">
      <c r="A552" s="59" t="s">
        <v>3721</v>
      </c>
      <c r="B552" s="39" t="s">
        <v>3108</v>
      </c>
      <c r="C552" s="3" t="s">
        <v>2231</v>
      </c>
      <c r="D552" s="3" t="s">
        <v>3135</v>
      </c>
      <c r="E552" s="74" t="s">
        <v>3721</v>
      </c>
      <c r="F552" s="3" t="s">
        <v>574</v>
      </c>
      <c r="G552" s="3" t="s">
        <v>3125</v>
      </c>
      <c r="H552" s="3" t="s">
        <v>282</v>
      </c>
      <c r="I552" s="8">
        <v>7.9100000000032376</v>
      </c>
      <c r="J552" s="3" t="s">
        <v>875</v>
      </c>
      <c r="K552" s="3" t="s">
        <v>73</v>
      </c>
      <c r="L552" s="37">
        <v>2.614E-2</v>
      </c>
      <c r="M552" s="37">
        <v>3.3899999999997737E-2</v>
      </c>
      <c r="N552" s="8">
        <v>84400.717608000006</v>
      </c>
      <c r="O552" s="8">
        <v>104.84</v>
      </c>
      <c r="P552" s="8">
        <v>88.485712285999995</v>
      </c>
      <c r="Q552" s="37">
        <v>2.9246861300162509E-4</v>
      </c>
      <c r="R552" s="37">
        <v>2.5423201993519964E-5</v>
      </c>
      <c r="S552" s="59" t="s">
        <v>3720</v>
      </c>
    </row>
    <row r="553" spans="1:19" ht="15" x14ac:dyDescent="0.25">
      <c r="A553" s="59" t="s">
        <v>3721</v>
      </c>
      <c r="B553" s="39" t="s">
        <v>3108</v>
      </c>
      <c r="C553" s="3" t="s">
        <v>2231</v>
      </c>
      <c r="D553" s="3" t="s">
        <v>3136</v>
      </c>
      <c r="E553" s="74" t="s">
        <v>3721</v>
      </c>
      <c r="F553" s="3" t="s">
        <v>574</v>
      </c>
      <c r="G553" s="3" t="s">
        <v>3127</v>
      </c>
      <c r="H553" s="3" t="s">
        <v>282</v>
      </c>
      <c r="I553" s="8">
        <v>7.9000000000039439</v>
      </c>
      <c r="J553" s="3" t="s">
        <v>875</v>
      </c>
      <c r="K553" s="3" t="s">
        <v>73</v>
      </c>
      <c r="L553" s="37">
        <v>2.3879999999999998E-2</v>
      </c>
      <c r="M553" s="37">
        <v>3.6299999999998063E-2</v>
      </c>
      <c r="N553" s="8">
        <v>79125.672995999994</v>
      </c>
      <c r="O553" s="8">
        <v>101.29</v>
      </c>
      <c r="P553" s="8">
        <v>80.146394094999991</v>
      </c>
      <c r="Q553" s="37">
        <v>2.6490496728198855E-4</v>
      </c>
      <c r="R553" s="37">
        <v>2.3027197425316104E-5</v>
      </c>
      <c r="S553" s="59" t="s">
        <v>3720</v>
      </c>
    </row>
    <row r="554" spans="1:19" ht="15" x14ac:dyDescent="0.25">
      <c r="A554" s="59" t="s">
        <v>3721</v>
      </c>
      <c r="B554" s="39" t="s">
        <v>3137</v>
      </c>
      <c r="C554" s="3" t="s">
        <v>2231</v>
      </c>
      <c r="D554" s="3" t="s">
        <v>3138</v>
      </c>
      <c r="E554" s="74" t="s">
        <v>3721</v>
      </c>
      <c r="F554" s="3" t="s">
        <v>2809</v>
      </c>
      <c r="G554" s="3" t="s">
        <v>2315</v>
      </c>
      <c r="H554" s="3" t="s">
        <v>1806</v>
      </c>
      <c r="I554" s="8">
        <v>1.0800000000056873</v>
      </c>
      <c r="J554" s="3" t="s">
        <v>2292</v>
      </c>
      <c r="K554" s="3" t="s">
        <v>73</v>
      </c>
      <c r="L554" s="37">
        <v>6.0999999999999999E-2</v>
      </c>
      <c r="M554" s="37">
        <v>5.5899999999967968E-2</v>
      </c>
      <c r="N554" s="8">
        <v>64882.375708</v>
      </c>
      <c r="O554" s="8">
        <v>100.56</v>
      </c>
      <c r="P554" s="8">
        <v>65.245716779000006</v>
      </c>
      <c r="Q554" s="37">
        <v>2.1565429940795255E-4</v>
      </c>
      <c r="R554" s="37">
        <v>1.8746021182754908E-5</v>
      </c>
      <c r="S554" s="59" t="s">
        <v>3720</v>
      </c>
    </row>
    <row r="555" spans="1:19" ht="15" x14ac:dyDescent="0.25">
      <c r="A555" s="59" t="s">
        <v>3721</v>
      </c>
      <c r="B555" s="39" t="s">
        <v>3137</v>
      </c>
      <c r="C555" s="3" t="s">
        <v>2231</v>
      </c>
      <c r="D555" s="3" t="s">
        <v>3139</v>
      </c>
      <c r="E555" s="74" t="s">
        <v>3721</v>
      </c>
      <c r="F555" s="3" t="s">
        <v>2809</v>
      </c>
      <c r="G555" s="3" t="s">
        <v>3140</v>
      </c>
      <c r="H555" s="3" t="s">
        <v>1806</v>
      </c>
      <c r="I555" s="8">
        <v>1.4200000000101212</v>
      </c>
      <c r="J555" s="3" t="s">
        <v>2292</v>
      </c>
      <c r="K555" s="3" t="s">
        <v>73</v>
      </c>
      <c r="L555" s="37">
        <v>6.0299999999999999E-2</v>
      </c>
      <c r="M555" s="37">
        <v>5.6100000000097516E-2</v>
      </c>
      <c r="N555" s="8">
        <v>11825.863357</v>
      </c>
      <c r="O555" s="8">
        <v>100.45</v>
      </c>
      <c r="P555" s="8">
        <v>11.879079708999999</v>
      </c>
      <c r="Q555" s="37">
        <v>3.9263490980302218E-5</v>
      </c>
      <c r="R555" s="37">
        <v>3.4130283312056669E-6</v>
      </c>
      <c r="S555" s="59" t="s">
        <v>3720</v>
      </c>
    </row>
    <row r="556" spans="1:19" ht="15" x14ac:dyDescent="0.25">
      <c r="A556" s="59" t="s">
        <v>3721</v>
      </c>
      <c r="B556" s="39" t="s">
        <v>3137</v>
      </c>
      <c r="C556" s="3" t="s">
        <v>2231</v>
      </c>
      <c r="D556" s="3" t="s">
        <v>3141</v>
      </c>
      <c r="E556" s="74" t="s">
        <v>3721</v>
      </c>
      <c r="F556" s="3" t="s">
        <v>2809</v>
      </c>
      <c r="G556" s="3" t="s">
        <v>3142</v>
      </c>
      <c r="H556" s="3" t="s">
        <v>1806</v>
      </c>
      <c r="I556" s="8">
        <v>2.379999999950595</v>
      </c>
      <c r="J556" s="3" t="s">
        <v>2292</v>
      </c>
      <c r="K556" s="3" t="s">
        <v>73</v>
      </c>
      <c r="L556" s="37">
        <v>6.25E-2</v>
      </c>
      <c r="M556" s="37">
        <v>5.6000000000252577E-2</v>
      </c>
      <c r="N556" s="8">
        <v>9886.8483400000005</v>
      </c>
      <c r="O556" s="8">
        <v>100.91</v>
      </c>
      <c r="P556" s="8">
        <v>9.9768186199999995</v>
      </c>
      <c r="Q556" s="37">
        <v>3.2976016450306087E-5</v>
      </c>
      <c r="R556" s="37">
        <v>2.8664817005615249E-6</v>
      </c>
      <c r="S556" s="59" t="s">
        <v>3720</v>
      </c>
    </row>
    <row r="557" spans="1:19" ht="15" x14ac:dyDescent="0.25">
      <c r="A557" s="59" t="s">
        <v>3721</v>
      </c>
      <c r="B557" s="39" t="s">
        <v>3137</v>
      </c>
      <c r="C557" s="3" t="s">
        <v>2231</v>
      </c>
      <c r="D557" s="3" t="s">
        <v>3143</v>
      </c>
      <c r="E557" s="74" t="s">
        <v>3721</v>
      </c>
      <c r="F557" s="3" t="s">
        <v>2809</v>
      </c>
      <c r="G557" s="3" t="s">
        <v>3144</v>
      </c>
      <c r="H557" s="3" t="s">
        <v>1806</v>
      </c>
      <c r="I557" s="8">
        <v>2.6899999999939594</v>
      </c>
      <c r="J557" s="3" t="s">
        <v>2292</v>
      </c>
      <c r="K557" s="3" t="s">
        <v>73</v>
      </c>
      <c r="L557" s="37">
        <v>3.95E-2</v>
      </c>
      <c r="M557" s="37">
        <v>5.7599999999938964E-2</v>
      </c>
      <c r="N557" s="8">
        <v>59585.873197000001</v>
      </c>
      <c r="O557" s="8">
        <v>95.9</v>
      </c>
      <c r="P557" s="8">
        <v>57.142852291000004</v>
      </c>
      <c r="Q557" s="37">
        <v>1.8887219553014457E-4</v>
      </c>
      <c r="R557" s="37">
        <v>1.6417953122018544E-5</v>
      </c>
      <c r="S557" s="59" t="s">
        <v>3720</v>
      </c>
    </row>
    <row r="558" spans="1:19" ht="15" x14ac:dyDescent="0.25">
      <c r="A558" s="59" t="s">
        <v>3721</v>
      </c>
      <c r="B558" s="39" t="s">
        <v>3145</v>
      </c>
      <c r="C558" s="3" t="s">
        <v>2282</v>
      </c>
      <c r="D558" s="3" t="s">
        <v>3146</v>
      </c>
      <c r="E558" s="74" t="s">
        <v>3721</v>
      </c>
      <c r="F558" s="3" t="s">
        <v>602</v>
      </c>
      <c r="G558" s="3" t="s">
        <v>3147</v>
      </c>
      <c r="H558" s="3" t="s">
        <v>277</v>
      </c>
      <c r="I558" s="8">
        <v>5.1100000000000865</v>
      </c>
      <c r="J558" s="3" t="s">
        <v>875</v>
      </c>
      <c r="K558" s="3" t="s">
        <v>73</v>
      </c>
      <c r="L558" s="37">
        <v>2.8309999999999998E-2</v>
      </c>
      <c r="M558" s="37">
        <v>2.9999999999999506E-2</v>
      </c>
      <c r="N558" s="8">
        <v>3026809.8608550001</v>
      </c>
      <c r="O558" s="8">
        <v>111.62</v>
      </c>
      <c r="P558" s="8">
        <v>3378.5251665830001</v>
      </c>
      <c r="Q558" s="37">
        <v>1.1166916600816597E-2</v>
      </c>
      <c r="R558" s="37">
        <v>9.7069826903365601E-4</v>
      </c>
      <c r="S558" s="59" t="s">
        <v>3720</v>
      </c>
    </row>
    <row r="559" spans="1:19" ht="15" x14ac:dyDescent="0.25">
      <c r="A559" s="59" t="s">
        <v>3721</v>
      </c>
      <c r="B559" s="39" t="s">
        <v>3145</v>
      </c>
      <c r="C559" s="3" t="s">
        <v>2282</v>
      </c>
      <c r="D559" s="3" t="s">
        <v>3148</v>
      </c>
      <c r="E559" s="74" t="s">
        <v>3721</v>
      </c>
      <c r="F559" s="3" t="s">
        <v>602</v>
      </c>
      <c r="G559" s="3" t="s">
        <v>783</v>
      </c>
      <c r="H559" s="3" t="s">
        <v>277</v>
      </c>
      <c r="I559" s="8">
        <v>0</v>
      </c>
      <c r="J559" s="3" t="s">
        <v>875</v>
      </c>
      <c r="K559" s="3" t="s">
        <v>73</v>
      </c>
      <c r="L559" s="37">
        <v>0</v>
      </c>
      <c r="M559" s="37">
        <v>0</v>
      </c>
      <c r="N559" s="8">
        <v>62.457041000016034</v>
      </c>
      <c r="O559" s="8">
        <v>100</v>
      </c>
      <c r="P559" s="8">
        <v>6.2457041000016034E-2</v>
      </c>
      <c r="Q559" s="37">
        <v>2.0643699057786123E-7</v>
      </c>
      <c r="R559" s="37">
        <v>1.7944795021017118E-8</v>
      </c>
      <c r="S559" s="59" t="s">
        <v>3720</v>
      </c>
    </row>
    <row r="560" spans="1:19" ht="15" x14ac:dyDescent="0.25">
      <c r="A560" s="59" t="s">
        <v>3721</v>
      </c>
      <c r="B560" s="39" t="s">
        <v>3149</v>
      </c>
      <c r="C560" s="3" t="s">
        <v>2231</v>
      </c>
      <c r="D560" s="3" t="s">
        <v>3150</v>
      </c>
      <c r="E560" s="74" t="s">
        <v>3721</v>
      </c>
      <c r="F560" s="3" t="s">
        <v>602</v>
      </c>
      <c r="G560" s="3" t="s">
        <v>3046</v>
      </c>
      <c r="H560" s="3" t="s">
        <v>277</v>
      </c>
      <c r="I560" s="8">
        <v>0</v>
      </c>
      <c r="J560" s="3" t="s">
        <v>2037</v>
      </c>
      <c r="K560" s="3" t="s">
        <v>73</v>
      </c>
      <c r="L560" s="37">
        <v>0</v>
      </c>
      <c r="M560" s="37">
        <v>0</v>
      </c>
      <c r="N560" s="8">
        <v>7699.4478890001774</v>
      </c>
      <c r="O560" s="8">
        <v>100</v>
      </c>
      <c r="P560" s="8">
        <v>7.6994478890001119</v>
      </c>
      <c r="Q560" s="37">
        <v>2.5448705636180259E-5</v>
      </c>
      <c r="R560" s="37">
        <v>2.2121607417020361E-6</v>
      </c>
      <c r="S560" s="59" t="s">
        <v>3720</v>
      </c>
    </row>
    <row r="561" spans="1:19" ht="15" x14ac:dyDescent="0.25">
      <c r="A561" s="59" t="s">
        <v>3721</v>
      </c>
      <c r="B561" s="39" t="s">
        <v>3149</v>
      </c>
      <c r="C561" s="3" t="s">
        <v>2231</v>
      </c>
      <c r="D561" s="3" t="s">
        <v>3151</v>
      </c>
      <c r="E561" s="74" t="s">
        <v>3721</v>
      </c>
      <c r="F561" s="3" t="s">
        <v>602</v>
      </c>
      <c r="G561" s="3" t="s">
        <v>3046</v>
      </c>
      <c r="H561" s="3" t="s">
        <v>277</v>
      </c>
      <c r="I561" s="8">
        <v>0</v>
      </c>
      <c r="J561" s="3" t="s">
        <v>2037</v>
      </c>
      <c r="K561" s="3" t="s">
        <v>73</v>
      </c>
      <c r="L561" s="37">
        <v>0</v>
      </c>
      <c r="M561" s="37">
        <v>0</v>
      </c>
      <c r="N561" s="8">
        <v>2211.04041699972</v>
      </c>
      <c r="O561" s="8">
        <v>100</v>
      </c>
      <c r="P561" s="8">
        <v>2.2110404169998219</v>
      </c>
      <c r="Q561" s="37">
        <v>7.3080716348913393E-6</v>
      </c>
      <c r="R561" s="37">
        <v>6.3526331748946974E-7</v>
      </c>
      <c r="S561" s="59" t="s">
        <v>3720</v>
      </c>
    </row>
    <row r="562" spans="1:19" ht="15" x14ac:dyDescent="0.25">
      <c r="A562" s="59" t="s">
        <v>3721</v>
      </c>
      <c r="B562" s="39" t="s">
        <v>3149</v>
      </c>
      <c r="C562" s="3" t="s">
        <v>2231</v>
      </c>
      <c r="D562" s="3" t="s">
        <v>3152</v>
      </c>
      <c r="E562" s="74" t="s">
        <v>3721</v>
      </c>
      <c r="F562" s="3" t="s">
        <v>602</v>
      </c>
      <c r="G562" s="3" t="s">
        <v>3046</v>
      </c>
      <c r="H562" s="3" t="s">
        <v>277</v>
      </c>
      <c r="I562" s="8">
        <v>0</v>
      </c>
      <c r="J562" s="3" t="s">
        <v>2037</v>
      </c>
      <c r="K562" s="3" t="s">
        <v>73</v>
      </c>
      <c r="L562" s="37">
        <v>0</v>
      </c>
      <c r="M562" s="37">
        <v>0</v>
      </c>
      <c r="N562" s="8">
        <v>386.33751400001347</v>
      </c>
      <c r="O562" s="8">
        <v>100</v>
      </c>
      <c r="P562" s="8">
        <v>0.38633751399999028</v>
      </c>
      <c r="Q562" s="37">
        <v>1.2769473619070403E-6</v>
      </c>
      <c r="R562" s="37">
        <v>1.1100025532201207E-7</v>
      </c>
      <c r="S562" s="59" t="s">
        <v>3720</v>
      </c>
    </row>
    <row r="563" spans="1:19" ht="15" x14ac:dyDescent="0.25">
      <c r="A563" s="59" t="s">
        <v>3721</v>
      </c>
      <c r="B563" s="39" t="s">
        <v>3149</v>
      </c>
      <c r="C563" s="3" t="s">
        <v>2231</v>
      </c>
      <c r="D563" s="3" t="s">
        <v>3153</v>
      </c>
      <c r="E563" s="74" t="s">
        <v>3721</v>
      </c>
      <c r="F563" s="3" t="s">
        <v>602</v>
      </c>
      <c r="G563" s="3" t="s">
        <v>3046</v>
      </c>
      <c r="H563" s="3" t="s">
        <v>277</v>
      </c>
      <c r="I563" s="8">
        <v>0</v>
      </c>
      <c r="J563" s="3" t="s">
        <v>2037</v>
      </c>
      <c r="K563" s="3" t="s">
        <v>73</v>
      </c>
      <c r="L563" s="37">
        <v>0</v>
      </c>
      <c r="M563" s="37">
        <v>0</v>
      </c>
      <c r="N563" s="8">
        <v>400.68942200002493</v>
      </c>
      <c r="O563" s="8">
        <v>100</v>
      </c>
      <c r="P563" s="8">
        <v>0.40068942200002766</v>
      </c>
      <c r="Q563" s="37">
        <v>1.3243842024800236E-6</v>
      </c>
      <c r="R563" s="37">
        <v>1.1512376234536114E-7</v>
      </c>
      <c r="S563" s="59" t="s">
        <v>3720</v>
      </c>
    </row>
    <row r="564" spans="1:19" ht="15" x14ac:dyDescent="0.25">
      <c r="A564" s="59" t="s">
        <v>3721</v>
      </c>
      <c r="B564" s="39" t="s">
        <v>3149</v>
      </c>
      <c r="C564" s="3" t="s">
        <v>2231</v>
      </c>
      <c r="D564" s="3" t="s">
        <v>3154</v>
      </c>
      <c r="E564" s="74" t="s">
        <v>3721</v>
      </c>
      <c r="F564" s="3" t="s">
        <v>602</v>
      </c>
      <c r="G564" s="3" t="s">
        <v>3046</v>
      </c>
      <c r="H564" s="3" t="s">
        <v>277</v>
      </c>
      <c r="I564" s="8">
        <v>0</v>
      </c>
      <c r="J564" s="3" t="s">
        <v>2037</v>
      </c>
      <c r="K564" s="3" t="s">
        <v>73</v>
      </c>
      <c r="L564" s="37">
        <v>0</v>
      </c>
      <c r="M564" s="37">
        <v>0</v>
      </c>
      <c r="N564" s="8">
        <v>1515.6324299999978</v>
      </c>
      <c r="O564" s="8">
        <v>100</v>
      </c>
      <c r="P564" s="8">
        <v>1.5156324300000961</v>
      </c>
      <c r="Q564" s="37">
        <v>5.0095648570887379E-6</v>
      </c>
      <c r="R564" s="37">
        <v>4.3546272522822233E-7</v>
      </c>
      <c r="S564" s="59" t="s">
        <v>3720</v>
      </c>
    </row>
    <row r="565" spans="1:19" ht="15" x14ac:dyDescent="0.25">
      <c r="A565" s="59" t="s">
        <v>3721</v>
      </c>
      <c r="B565" s="39" t="s">
        <v>3149</v>
      </c>
      <c r="C565" s="3" t="s">
        <v>2231</v>
      </c>
      <c r="D565" s="3" t="s">
        <v>3155</v>
      </c>
      <c r="E565" s="74" t="s">
        <v>3721</v>
      </c>
      <c r="F565" s="3" t="s">
        <v>602</v>
      </c>
      <c r="G565" s="3" t="s">
        <v>848</v>
      </c>
      <c r="H565" s="3" t="s">
        <v>277</v>
      </c>
      <c r="I565" s="8">
        <v>2.2499999999969029</v>
      </c>
      <c r="J565" s="3" t="s">
        <v>2037</v>
      </c>
      <c r="K565" s="3" t="s">
        <v>73</v>
      </c>
      <c r="L565" s="37">
        <v>6.8500000000000005E-2</v>
      </c>
      <c r="M565" s="37">
        <v>6.7299999999994475E-2</v>
      </c>
      <c r="N565" s="8">
        <v>114334.573972</v>
      </c>
      <c r="O565" s="8">
        <v>99.95</v>
      </c>
      <c r="P565" s="8">
        <v>114.27740665</v>
      </c>
      <c r="Q565" s="37">
        <v>3.7771696420684436E-4</v>
      </c>
      <c r="R565" s="37">
        <v>3.2833522130309409E-5</v>
      </c>
      <c r="S565" s="59" t="s">
        <v>3720</v>
      </c>
    </row>
    <row r="566" spans="1:19" ht="15" x14ac:dyDescent="0.25">
      <c r="A566" s="59" t="s">
        <v>3721</v>
      </c>
      <c r="B566" s="39" t="s">
        <v>3156</v>
      </c>
      <c r="C566" s="3" t="s">
        <v>2282</v>
      </c>
      <c r="D566" s="3" t="s">
        <v>3157</v>
      </c>
      <c r="E566" s="74" t="s">
        <v>3721</v>
      </c>
      <c r="F566" s="3" t="s">
        <v>2809</v>
      </c>
      <c r="G566" s="3" t="s">
        <v>2159</v>
      </c>
      <c r="H566" s="3" t="s">
        <v>1806</v>
      </c>
      <c r="I566" s="8">
        <v>6.8200000000022643</v>
      </c>
      <c r="J566" s="3" t="s">
        <v>527</v>
      </c>
      <c r="K566" s="3" t="s">
        <v>73</v>
      </c>
      <c r="L566" s="37">
        <v>3.2199999999999999E-2</v>
      </c>
      <c r="M566" s="37">
        <v>3.4799999999979826E-2</v>
      </c>
      <c r="N566" s="8">
        <v>151754.61178000001</v>
      </c>
      <c r="O566" s="8">
        <v>99.29</v>
      </c>
      <c r="P566" s="8">
        <v>150.677153971</v>
      </c>
      <c r="Q566" s="37">
        <v>4.9802772780417647E-4</v>
      </c>
      <c r="R566" s="37">
        <v>4.3291686558752215E-5</v>
      </c>
      <c r="S566" s="59" t="s">
        <v>3720</v>
      </c>
    </row>
    <row r="567" spans="1:19" ht="15" x14ac:dyDescent="0.25">
      <c r="A567" s="59" t="s">
        <v>3721</v>
      </c>
      <c r="B567" s="39" t="s">
        <v>3156</v>
      </c>
      <c r="C567" s="3" t="s">
        <v>2282</v>
      </c>
      <c r="D567" s="3" t="s">
        <v>3158</v>
      </c>
      <c r="E567" s="74" t="s">
        <v>3721</v>
      </c>
      <c r="F567" s="3" t="s">
        <v>574</v>
      </c>
      <c r="G567" s="3" t="s">
        <v>3159</v>
      </c>
      <c r="H567" s="3" t="s">
        <v>282</v>
      </c>
      <c r="I567" s="8">
        <v>0</v>
      </c>
      <c r="J567" s="3" t="s">
        <v>527</v>
      </c>
      <c r="K567" s="3" t="s">
        <v>73</v>
      </c>
      <c r="L567" s="37">
        <v>0</v>
      </c>
      <c r="M567" s="37">
        <v>0</v>
      </c>
      <c r="N567" s="8">
        <v>43.499404000118375</v>
      </c>
      <c r="O567" s="8">
        <v>100</v>
      </c>
      <c r="P567" s="8">
        <v>4.3499404000158393E-2</v>
      </c>
      <c r="Q567" s="37">
        <v>1.437770011185924E-7</v>
      </c>
      <c r="R567" s="37">
        <v>1.2497996636104711E-8</v>
      </c>
      <c r="S567" s="59" t="s">
        <v>3720</v>
      </c>
    </row>
    <row r="568" spans="1:19" ht="15" x14ac:dyDescent="0.25">
      <c r="A568" s="59" t="s">
        <v>3721</v>
      </c>
      <c r="B568" s="39" t="s">
        <v>3160</v>
      </c>
      <c r="C568" s="3" t="s">
        <v>2282</v>
      </c>
      <c r="D568" s="3" t="s">
        <v>3161</v>
      </c>
      <c r="E568" s="74" t="s">
        <v>3721</v>
      </c>
      <c r="F568" s="3" t="s">
        <v>1805</v>
      </c>
      <c r="G568" s="3" t="s">
        <v>3162</v>
      </c>
      <c r="H568" s="3" t="s">
        <v>1806</v>
      </c>
      <c r="I568" s="8">
        <v>2.5400000000000236</v>
      </c>
      <c r="J568" s="3" t="s">
        <v>2284</v>
      </c>
      <c r="K568" s="3" t="s">
        <v>73</v>
      </c>
      <c r="L568" s="37">
        <v>6.7000000000000004E-2</v>
      </c>
      <c r="M568" s="37">
        <v>5.4999999999999674E-2</v>
      </c>
      <c r="N568" s="8">
        <v>5247765.6968339998</v>
      </c>
      <c r="O568" s="8">
        <v>103.19</v>
      </c>
      <c r="P568" s="8">
        <v>5415.1694225629999</v>
      </c>
      <c r="Q568" s="37">
        <v>1.7898562934847862E-2</v>
      </c>
      <c r="R568" s="37">
        <v>1.5558550923337484E-3</v>
      </c>
      <c r="S568" s="59" t="s">
        <v>3720</v>
      </c>
    </row>
    <row r="569" spans="1:19" ht="15" x14ac:dyDescent="0.25">
      <c r="A569" s="59" t="s">
        <v>3721</v>
      </c>
      <c r="B569" s="39" t="s">
        <v>3163</v>
      </c>
      <c r="C569" s="3" t="s">
        <v>2231</v>
      </c>
      <c r="D569" s="3" t="s">
        <v>3164</v>
      </c>
      <c r="E569" s="74" t="s">
        <v>3721</v>
      </c>
      <c r="F569" s="3" t="s">
        <v>1805</v>
      </c>
      <c r="G569" s="3" t="s">
        <v>3165</v>
      </c>
      <c r="H569" s="3" t="s">
        <v>1806</v>
      </c>
      <c r="I569" s="8">
        <v>7.6199999999997114</v>
      </c>
      <c r="J569" s="3" t="s">
        <v>875</v>
      </c>
      <c r="K569" s="3" t="s">
        <v>73</v>
      </c>
      <c r="L569" s="37">
        <v>4.0800000000000003E-2</v>
      </c>
      <c r="M569" s="37">
        <v>3.6599999999992548E-2</v>
      </c>
      <c r="N569" s="8">
        <v>250691.894986</v>
      </c>
      <c r="O569" s="8">
        <v>113.81</v>
      </c>
      <c r="P569" s="8">
        <v>285.312445572</v>
      </c>
      <c r="Q569" s="37">
        <v>9.4303287019758728E-4</v>
      </c>
      <c r="R569" s="37">
        <v>8.1974318199501766E-5</v>
      </c>
      <c r="S569" s="59" t="s">
        <v>3720</v>
      </c>
    </row>
    <row r="570" spans="1:19" ht="15" x14ac:dyDescent="0.25">
      <c r="A570" s="59" t="s">
        <v>3721</v>
      </c>
      <c r="B570" s="39" t="s">
        <v>3166</v>
      </c>
      <c r="C570" s="3" t="s">
        <v>2282</v>
      </c>
      <c r="D570" s="3" t="s">
        <v>3167</v>
      </c>
      <c r="E570" s="74" t="s">
        <v>3721</v>
      </c>
      <c r="F570" s="3" t="s">
        <v>1805</v>
      </c>
      <c r="G570" s="3" t="s">
        <v>3168</v>
      </c>
      <c r="H570" s="3" t="s">
        <v>1806</v>
      </c>
      <c r="I570" s="8">
        <v>3.1100000000006562</v>
      </c>
      <c r="J570" s="3" t="s">
        <v>2284</v>
      </c>
      <c r="K570" s="3" t="s">
        <v>73</v>
      </c>
      <c r="L570" s="37">
        <v>3.7400000000000003E-2</v>
      </c>
      <c r="M570" s="37">
        <v>5.8799999999984941E-2</v>
      </c>
      <c r="N570" s="8">
        <v>333578.67984499998</v>
      </c>
      <c r="O570" s="8">
        <v>94.76</v>
      </c>
      <c r="P570" s="8">
        <v>316.09915685600004</v>
      </c>
      <c r="Q570" s="37">
        <v>1.0447910695214524E-3</v>
      </c>
      <c r="R570" s="37">
        <v>9.0819777646779679E-5</v>
      </c>
      <c r="S570" s="59" t="s">
        <v>3720</v>
      </c>
    </row>
    <row r="571" spans="1:19" ht="15" x14ac:dyDescent="0.25">
      <c r="A571" s="59" t="s">
        <v>3721</v>
      </c>
      <c r="B571" s="39" t="s">
        <v>3166</v>
      </c>
      <c r="C571" s="3" t="s">
        <v>2282</v>
      </c>
      <c r="D571" s="3" t="s">
        <v>3169</v>
      </c>
      <c r="E571" s="74" t="s">
        <v>3721</v>
      </c>
      <c r="F571" s="3" t="s">
        <v>1805</v>
      </c>
      <c r="G571" s="3" t="s">
        <v>3170</v>
      </c>
      <c r="H571" s="3" t="s">
        <v>1806</v>
      </c>
      <c r="I571" s="8">
        <v>3.159999999997257</v>
      </c>
      <c r="J571" s="3" t="s">
        <v>2284</v>
      </c>
      <c r="K571" s="3" t="s">
        <v>73</v>
      </c>
      <c r="L571" s="37">
        <v>2.86E-2</v>
      </c>
      <c r="M571" s="37">
        <v>5.6199999999998432E-2</v>
      </c>
      <c r="N571" s="8">
        <v>162156.34476000001</v>
      </c>
      <c r="O571" s="8">
        <v>92.59</v>
      </c>
      <c r="P571" s="8">
        <v>150.14055958100002</v>
      </c>
      <c r="Q571" s="37">
        <v>4.9625414184398774E-4</v>
      </c>
      <c r="R571" s="37">
        <v>4.3137515368702166E-5</v>
      </c>
      <c r="S571" s="59" t="s">
        <v>3720</v>
      </c>
    </row>
    <row r="572" spans="1:19" ht="15" x14ac:dyDescent="0.25">
      <c r="A572" s="59" t="s">
        <v>3721</v>
      </c>
      <c r="B572" s="39" t="s">
        <v>3166</v>
      </c>
      <c r="C572" s="3" t="s">
        <v>2282</v>
      </c>
      <c r="D572" s="3" t="s">
        <v>3171</v>
      </c>
      <c r="E572" s="74" t="s">
        <v>3721</v>
      </c>
      <c r="F572" s="3" t="s">
        <v>1805</v>
      </c>
      <c r="G572" s="3" t="s">
        <v>3172</v>
      </c>
      <c r="H572" s="3" t="s">
        <v>1806</v>
      </c>
      <c r="I572" s="8">
        <v>3.1099999999994035</v>
      </c>
      <c r="J572" s="3" t="s">
        <v>2284</v>
      </c>
      <c r="K572" s="3" t="s">
        <v>73</v>
      </c>
      <c r="L572" s="37">
        <v>3.1E-2</v>
      </c>
      <c r="M572" s="37">
        <v>6.5299999999999109E-2</v>
      </c>
      <c r="N572" s="8">
        <v>885373.42281200003</v>
      </c>
      <c r="O572" s="8">
        <v>90.9</v>
      </c>
      <c r="P572" s="8">
        <v>804.80444133599997</v>
      </c>
      <c r="Q572" s="37">
        <v>2.6600909074936492E-3</v>
      </c>
      <c r="R572" s="37">
        <v>2.3123174746262807E-4</v>
      </c>
      <c r="S572" s="59" t="s">
        <v>3720</v>
      </c>
    </row>
    <row r="573" spans="1:19" ht="15" x14ac:dyDescent="0.25">
      <c r="A573" s="59" t="s">
        <v>3721</v>
      </c>
      <c r="B573" s="39" t="s">
        <v>3173</v>
      </c>
      <c r="C573" s="3" t="s">
        <v>2231</v>
      </c>
      <c r="D573" s="3" t="s">
        <v>3174</v>
      </c>
      <c r="E573" s="74" t="s">
        <v>3721</v>
      </c>
      <c r="F573" s="3" t="s">
        <v>1805</v>
      </c>
      <c r="G573" s="3" t="s">
        <v>165</v>
      </c>
      <c r="H573" s="3" t="s">
        <v>1806</v>
      </c>
      <c r="I573" s="8">
        <v>7.9999999999832969E-2</v>
      </c>
      <c r="J573" s="3" t="s">
        <v>2037</v>
      </c>
      <c r="K573" s="3" t="s">
        <v>73</v>
      </c>
      <c r="L573" s="37">
        <v>7.7499999999999999E-2</v>
      </c>
      <c r="M573" s="37">
        <v>8.0499999999998406E-2</v>
      </c>
      <c r="N573" s="8">
        <v>2886518.247242</v>
      </c>
      <c r="O573" s="8">
        <v>100.67</v>
      </c>
      <c r="P573" s="8">
        <v>2905.857919219</v>
      </c>
      <c r="Q573" s="37">
        <v>9.6046267047819652E-3</v>
      </c>
      <c r="R573" s="37">
        <v>8.34894255086002E-4</v>
      </c>
      <c r="S573" s="59" t="s">
        <v>3720</v>
      </c>
    </row>
    <row r="574" spans="1:19" ht="15" x14ac:dyDescent="0.25">
      <c r="A574" s="59" t="s">
        <v>3721</v>
      </c>
      <c r="B574" s="39" t="s">
        <v>3175</v>
      </c>
      <c r="C574" s="3" t="s">
        <v>2282</v>
      </c>
      <c r="D574" s="3" t="s">
        <v>3176</v>
      </c>
      <c r="E574" s="74" t="s">
        <v>3721</v>
      </c>
      <c r="F574" s="3" t="s">
        <v>1805</v>
      </c>
      <c r="G574" s="3" t="s">
        <v>3177</v>
      </c>
      <c r="H574" s="3" t="s">
        <v>1806</v>
      </c>
      <c r="I574" s="8">
        <v>3.2200000000005615</v>
      </c>
      <c r="J574" s="3" t="s">
        <v>2284</v>
      </c>
      <c r="K574" s="3" t="s">
        <v>73</v>
      </c>
      <c r="L574" s="37">
        <v>2.58E-2</v>
      </c>
      <c r="M574" s="37">
        <v>6.8099999999997995E-2</v>
      </c>
      <c r="N574" s="8">
        <v>224861.08993399999</v>
      </c>
      <c r="O574" s="8">
        <v>94.63</v>
      </c>
      <c r="P574" s="8">
        <v>212.78604933299999</v>
      </c>
      <c r="Q574" s="37">
        <v>7.0331400524154767E-4</v>
      </c>
      <c r="R574" s="37">
        <v>6.1136454392896077E-5</v>
      </c>
      <c r="S574" s="59" t="s">
        <v>3720</v>
      </c>
    </row>
    <row r="575" spans="1:19" ht="15" x14ac:dyDescent="0.25">
      <c r="A575" s="59" t="s">
        <v>3721</v>
      </c>
      <c r="B575" s="39" t="s">
        <v>3178</v>
      </c>
      <c r="C575" s="3" t="s">
        <v>2282</v>
      </c>
      <c r="D575" s="3" t="s">
        <v>3179</v>
      </c>
      <c r="E575" s="74" t="s">
        <v>3721</v>
      </c>
      <c r="F575" s="3" t="s">
        <v>1805</v>
      </c>
      <c r="G575" s="3" t="s">
        <v>3177</v>
      </c>
      <c r="H575" s="3" t="s">
        <v>1806</v>
      </c>
      <c r="I575" s="8">
        <v>3.2200000000005615</v>
      </c>
      <c r="J575" s="3" t="s">
        <v>2284</v>
      </c>
      <c r="K575" s="3" t="s">
        <v>73</v>
      </c>
      <c r="L575" s="37">
        <v>2.58E-2</v>
      </c>
      <c r="M575" s="37">
        <v>6.8099999999997995E-2</v>
      </c>
      <c r="N575" s="8">
        <v>224861.08993399999</v>
      </c>
      <c r="O575" s="8">
        <v>94.63</v>
      </c>
      <c r="P575" s="8">
        <v>212.78604933299999</v>
      </c>
      <c r="Q575" s="37">
        <v>7.0331400524154767E-4</v>
      </c>
      <c r="R575" s="37">
        <v>6.1136454392896077E-5</v>
      </c>
      <c r="S575" s="59" t="s">
        <v>3720</v>
      </c>
    </row>
    <row r="576" spans="1:19" ht="15" x14ac:dyDescent="0.25">
      <c r="A576" s="59" t="s">
        <v>3721</v>
      </c>
      <c r="B576" s="39" t="s">
        <v>3180</v>
      </c>
      <c r="C576" s="3" t="s">
        <v>2282</v>
      </c>
      <c r="D576" s="3" t="s">
        <v>3181</v>
      </c>
      <c r="E576" s="74" t="s">
        <v>3721</v>
      </c>
      <c r="F576" s="3" t="s">
        <v>1805</v>
      </c>
      <c r="G576" s="3" t="s">
        <v>431</v>
      </c>
      <c r="H576" s="3" t="s">
        <v>1806</v>
      </c>
      <c r="I576" s="8">
        <v>4.9799999999999276</v>
      </c>
      <c r="J576" s="3" t="s">
        <v>2284</v>
      </c>
      <c r="K576" s="3" t="s">
        <v>73</v>
      </c>
      <c r="L576" s="37">
        <v>6.7500000000000004E-2</v>
      </c>
      <c r="M576" s="37">
        <v>6.2400000000001211E-2</v>
      </c>
      <c r="N576" s="8">
        <v>2211282.6049199998</v>
      </c>
      <c r="O576" s="8">
        <v>101</v>
      </c>
      <c r="P576" s="8">
        <v>2233.3954309689998</v>
      </c>
      <c r="Q576" s="37">
        <v>7.3819608511307378E-3</v>
      </c>
      <c r="R576" s="37">
        <v>6.4168623053411375E-4</v>
      </c>
      <c r="S576" s="59" t="s">
        <v>3720</v>
      </c>
    </row>
    <row r="577" spans="1:19" ht="15" x14ac:dyDescent="0.25">
      <c r="A577" s="59" t="s">
        <v>3721</v>
      </c>
      <c r="B577" s="39" t="s">
        <v>3180</v>
      </c>
      <c r="C577" s="3" t="s">
        <v>2282</v>
      </c>
      <c r="D577" s="3" t="s">
        <v>3182</v>
      </c>
      <c r="E577" s="74" t="s">
        <v>3721</v>
      </c>
      <c r="F577" s="3" t="s">
        <v>1805</v>
      </c>
      <c r="G577" s="3" t="s">
        <v>3183</v>
      </c>
      <c r="H577" s="3" t="s">
        <v>1806</v>
      </c>
      <c r="I577" s="8">
        <v>4.9800000000000955</v>
      </c>
      <c r="J577" s="3" t="s">
        <v>2284</v>
      </c>
      <c r="K577" s="3" t="s">
        <v>73</v>
      </c>
      <c r="L577" s="37">
        <v>6.7500000000000004E-2</v>
      </c>
      <c r="M577" s="37">
        <v>6.1500000000009679E-2</v>
      </c>
      <c r="N577" s="8">
        <v>461696.352174</v>
      </c>
      <c r="O577" s="8">
        <v>101.43</v>
      </c>
      <c r="P577" s="8">
        <v>468.29860999199997</v>
      </c>
      <c r="Q577" s="37">
        <v>1.5478503974999263E-3</v>
      </c>
      <c r="R577" s="37">
        <v>1.3454884237842007E-4</v>
      </c>
      <c r="S577" s="59" t="s">
        <v>3720</v>
      </c>
    </row>
    <row r="578" spans="1:19" ht="15" x14ac:dyDescent="0.25">
      <c r="A578" s="59" t="s">
        <v>3721</v>
      </c>
      <c r="B578" s="39" t="s">
        <v>3180</v>
      </c>
      <c r="C578" s="3" t="s">
        <v>2282</v>
      </c>
      <c r="D578" s="3" t="s">
        <v>3184</v>
      </c>
      <c r="E578" s="74" t="s">
        <v>3721</v>
      </c>
      <c r="F578" s="3" t="s">
        <v>1805</v>
      </c>
      <c r="G578" s="3" t="s">
        <v>3183</v>
      </c>
      <c r="H578" s="3" t="s">
        <v>1806</v>
      </c>
      <c r="I578" s="8">
        <v>4.9800000000005289</v>
      </c>
      <c r="J578" s="3" t="s">
        <v>2284</v>
      </c>
      <c r="K578" s="3" t="s">
        <v>73</v>
      </c>
      <c r="L578" s="37">
        <v>6.7500000000000004E-2</v>
      </c>
      <c r="M578" s="37">
        <v>6.1700000000007041E-2</v>
      </c>
      <c r="N578" s="8">
        <v>242998.081232</v>
      </c>
      <c r="O578" s="8">
        <v>101.33</v>
      </c>
      <c r="P578" s="8">
        <v>246.22995566400002</v>
      </c>
      <c r="Q578" s="37">
        <v>8.1385493490450996E-4</v>
      </c>
      <c r="R578" s="37">
        <v>7.0745363720056462E-5</v>
      </c>
      <c r="S578" s="59" t="s">
        <v>3720</v>
      </c>
    </row>
    <row r="579" spans="1:19" ht="15" x14ac:dyDescent="0.25">
      <c r="A579" s="59" t="s">
        <v>3721</v>
      </c>
      <c r="B579" s="39" t="s">
        <v>3185</v>
      </c>
      <c r="C579" s="3" t="s">
        <v>2282</v>
      </c>
      <c r="D579" s="3" t="s">
        <v>3186</v>
      </c>
      <c r="E579" s="74" t="s">
        <v>3721</v>
      </c>
      <c r="F579" s="3" t="s">
        <v>1805</v>
      </c>
      <c r="G579" s="3" t="s">
        <v>3187</v>
      </c>
      <c r="H579" s="3" t="s">
        <v>1806</v>
      </c>
      <c r="I579" s="8">
        <v>0.64999999999997427</v>
      </c>
      <c r="J579" s="3" t="s">
        <v>527</v>
      </c>
      <c r="K579" s="3" t="s">
        <v>73</v>
      </c>
      <c r="L579" s="37">
        <v>3.6799999999999999E-2</v>
      </c>
      <c r="M579" s="37">
        <v>6.9500000000000201E-2</v>
      </c>
      <c r="N579" s="8">
        <v>2365236.2318540001</v>
      </c>
      <c r="O579" s="8">
        <v>98.93</v>
      </c>
      <c r="P579" s="8">
        <v>2339.9282041389997</v>
      </c>
      <c r="Q579" s="37">
        <v>7.7340797594075972E-3</v>
      </c>
      <c r="R579" s="37">
        <v>6.722946094606093E-4</v>
      </c>
      <c r="S579" s="59" t="s">
        <v>3720</v>
      </c>
    </row>
    <row r="580" spans="1:19" ht="15" x14ac:dyDescent="0.25">
      <c r="A580" s="59" t="s">
        <v>3721</v>
      </c>
      <c r="B580" s="39" t="s">
        <v>3188</v>
      </c>
      <c r="C580" s="3" t="s">
        <v>2282</v>
      </c>
      <c r="D580" s="3" t="s">
        <v>3189</v>
      </c>
      <c r="E580" s="74" t="s">
        <v>3721</v>
      </c>
      <c r="F580" s="3" t="s">
        <v>1805</v>
      </c>
      <c r="G580" s="3" t="s">
        <v>3190</v>
      </c>
      <c r="H580" s="3" t="s">
        <v>1806</v>
      </c>
      <c r="I580" s="8">
        <v>2.1200000000001813</v>
      </c>
      <c r="J580" s="3" t="s">
        <v>2284</v>
      </c>
      <c r="K580" s="3" t="s">
        <v>73</v>
      </c>
      <c r="L580" s="37">
        <v>7.0499999999999993E-2</v>
      </c>
      <c r="M580" s="37">
        <v>6.7800000000000082E-2</v>
      </c>
      <c r="N580" s="8">
        <v>898348.166967</v>
      </c>
      <c r="O580" s="8">
        <v>101.14</v>
      </c>
      <c r="P580" s="8">
        <v>908.58933606999994</v>
      </c>
      <c r="Q580" s="37">
        <v>3.0031273529173377E-3</v>
      </c>
      <c r="R580" s="37">
        <v>2.6105062188351184E-4</v>
      </c>
      <c r="S580" s="59" t="s">
        <v>3720</v>
      </c>
    </row>
    <row r="581" spans="1:19" ht="15" x14ac:dyDescent="0.25">
      <c r="A581" s="59" t="s">
        <v>3721</v>
      </c>
      <c r="B581" s="39" t="s">
        <v>3191</v>
      </c>
      <c r="C581" s="3" t="s">
        <v>2231</v>
      </c>
      <c r="D581" s="3" t="s">
        <v>3192</v>
      </c>
      <c r="E581" s="74" t="s">
        <v>3721</v>
      </c>
      <c r="F581" s="3" t="s">
        <v>1805</v>
      </c>
      <c r="G581" s="3" t="s">
        <v>3193</v>
      </c>
      <c r="H581" s="3" t="s">
        <v>1806</v>
      </c>
      <c r="I581" s="8">
        <v>0</v>
      </c>
      <c r="J581" s="3" t="s">
        <v>875</v>
      </c>
      <c r="K581" s="3" t="s">
        <v>73</v>
      </c>
      <c r="L581" s="37">
        <v>0</v>
      </c>
      <c r="M581" s="37">
        <v>0</v>
      </c>
      <c r="N581" s="8">
        <v>785.12569199991412</v>
      </c>
      <c r="O581" s="8">
        <v>100</v>
      </c>
      <c r="P581" s="8">
        <v>0.78512569199995141</v>
      </c>
      <c r="Q581" s="37">
        <v>2.5950474516042017E-6</v>
      </c>
      <c r="R581" s="37">
        <v>2.2557776326082643E-7</v>
      </c>
      <c r="S581" s="59" t="s">
        <v>3720</v>
      </c>
    </row>
    <row r="582" spans="1:19" ht="15" x14ac:dyDescent="0.25">
      <c r="A582" s="59" t="s">
        <v>3721</v>
      </c>
      <c r="B582" s="39" t="s">
        <v>3191</v>
      </c>
      <c r="C582" s="3" t="s">
        <v>2231</v>
      </c>
      <c r="D582" s="3" t="s">
        <v>3194</v>
      </c>
      <c r="E582" s="74" t="s">
        <v>3721</v>
      </c>
      <c r="F582" s="3" t="s">
        <v>1805</v>
      </c>
      <c r="G582" s="3" t="s">
        <v>3165</v>
      </c>
      <c r="H582" s="3" t="s">
        <v>1806</v>
      </c>
      <c r="I582" s="8">
        <v>7.6500000000069832</v>
      </c>
      <c r="J582" s="3" t="s">
        <v>875</v>
      </c>
      <c r="K582" s="3" t="s">
        <v>73</v>
      </c>
      <c r="L582" s="37">
        <v>3.9E-2</v>
      </c>
      <c r="M582" s="37">
        <v>3.6799999999982728E-2</v>
      </c>
      <c r="N582" s="8">
        <v>53520.566701000003</v>
      </c>
      <c r="O582" s="8">
        <v>111.88</v>
      </c>
      <c r="P582" s="8">
        <v>59.878809953000001</v>
      </c>
      <c r="Q582" s="37">
        <v>1.9791525708170887E-4</v>
      </c>
      <c r="R582" s="37">
        <v>1.7204032619937099E-5</v>
      </c>
      <c r="S582" s="59" t="s">
        <v>3720</v>
      </c>
    </row>
    <row r="583" spans="1:19" ht="15" x14ac:dyDescent="0.25">
      <c r="A583" s="59" t="s">
        <v>3721</v>
      </c>
      <c r="B583" s="39" t="s">
        <v>3191</v>
      </c>
      <c r="C583" s="3" t="s">
        <v>2231</v>
      </c>
      <c r="D583" s="3" t="s">
        <v>3195</v>
      </c>
      <c r="E583" s="74" t="s">
        <v>3721</v>
      </c>
      <c r="F583" s="3" t="s">
        <v>1805</v>
      </c>
      <c r="G583" s="3" t="s">
        <v>3196</v>
      </c>
      <c r="H583" s="3" t="s">
        <v>1806</v>
      </c>
      <c r="I583" s="8">
        <v>7.4999999999959623</v>
      </c>
      <c r="J583" s="3" t="s">
        <v>875</v>
      </c>
      <c r="K583" s="3" t="s">
        <v>73</v>
      </c>
      <c r="L583" s="37">
        <v>3.8199999999999998E-2</v>
      </c>
      <c r="M583" s="37">
        <v>4.3700000000001966E-2</v>
      </c>
      <c r="N583" s="8">
        <v>95100.227450999999</v>
      </c>
      <c r="O583" s="8">
        <v>105.59</v>
      </c>
      <c r="P583" s="8">
        <v>100.416330151</v>
      </c>
      <c r="Q583" s="37">
        <v>3.3190245117824371E-4</v>
      </c>
      <c r="R583" s="37">
        <v>2.8851037968993969E-5</v>
      </c>
      <c r="S583" s="59" t="s">
        <v>3720</v>
      </c>
    </row>
    <row r="584" spans="1:19" ht="15" x14ac:dyDescent="0.25">
      <c r="A584" s="59" t="s">
        <v>3721</v>
      </c>
      <c r="B584" s="39" t="s">
        <v>3191</v>
      </c>
      <c r="C584" s="3" t="s">
        <v>2231</v>
      </c>
      <c r="D584" s="3" t="s">
        <v>3197</v>
      </c>
      <c r="E584" s="74" t="s">
        <v>3721</v>
      </c>
      <c r="F584" s="3" t="s">
        <v>1805</v>
      </c>
      <c r="G584" s="3" t="s">
        <v>3198</v>
      </c>
      <c r="H584" s="3" t="s">
        <v>1806</v>
      </c>
      <c r="I584" s="8">
        <v>7.650000000007263</v>
      </c>
      <c r="J584" s="3" t="s">
        <v>875</v>
      </c>
      <c r="K584" s="3" t="s">
        <v>73</v>
      </c>
      <c r="L584" s="37">
        <v>3.7900000000000003E-2</v>
      </c>
      <c r="M584" s="37">
        <v>3.7499999999986489E-2</v>
      </c>
      <c r="N584" s="8">
        <v>61358.408381000001</v>
      </c>
      <c r="O584" s="8">
        <v>110.61</v>
      </c>
      <c r="P584" s="8">
        <v>67.868535434999998</v>
      </c>
      <c r="Q584" s="37">
        <v>2.2432340670965726E-4</v>
      </c>
      <c r="R584" s="37">
        <v>1.9499594237219772E-5</v>
      </c>
      <c r="S584" s="59" t="s">
        <v>3720</v>
      </c>
    </row>
    <row r="585" spans="1:19" ht="15" x14ac:dyDescent="0.25">
      <c r="A585" s="59" t="s">
        <v>3721</v>
      </c>
      <c r="B585" s="39" t="s">
        <v>3191</v>
      </c>
      <c r="C585" s="3" t="s">
        <v>2231</v>
      </c>
      <c r="D585" s="3" t="s">
        <v>3199</v>
      </c>
      <c r="E585" s="74" t="s">
        <v>3721</v>
      </c>
      <c r="F585" s="3" t="s">
        <v>1805</v>
      </c>
      <c r="G585" s="3" t="s">
        <v>3200</v>
      </c>
      <c r="H585" s="3" t="s">
        <v>1806</v>
      </c>
      <c r="I585" s="8">
        <v>7.6099999999955603</v>
      </c>
      <c r="J585" s="3" t="s">
        <v>875</v>
      </c>
      <c r="K585" s="3" t="s">
        <v>73</v>
      </c>
      <c r="L585" s="37">
        <v>4.0099999999999997E-2</v>
      </c>
      <c r="M585" s="37">
        <v>3.7600000000020561E-2</v>
      </c>
      <c r="N585" s="8">
        <v>81856.282972000001</v>
      </c>
      <c r="O585" s="8">
        <v>111.07</v>
      </c>
      <c r="P585" s="8">
        <v>90.917773342000004</v>
      </c>
      <c r="Q585" s="37">
        <v>3.0050721613208926E-4</v>
      </c>
      <c r="R585" s="37">
        <v>2.6121967679978075E-5</v>
      </c>
      <c r="S585" s="59" t="s">
        <v>3720</v>
      </c>
    </row>
    <row r="586" spans="1:19" ht="15" x14ac:dyDescent="0.25">
      <c r="A586" s="59" t="s">
        <v>3721</v>
      </c>
      <c r="B586" s="39" t="s">
        <v>3191</v>
      </c>
      <c r="C586" s="3" t="s">
        <v>2231</v>
      </c>
      <c r="D586" s="3" t="s">
        <v>3201</v>
      </c>
      <c r="E586" s="74" t="s">
        <v>3721</v>
      </c>
      <c r="F586" s="3" t="s">
        <v>1805</v>
      </c>
      <c r="G586" s="3" t="s">
        <v>3202</v>
      </c>
      <c r="H586" s="3" t="s">
        <v>1806</v>
      </c>
      <c r="I586" s="8">
        <v>7.5699999999992835</v>
      </c>
      <c r="J586" s="3" t="s">
        <v>875</v>
      </c>
      <c r="K586" s="3" t="s">
        <v>73</v>
      </c>
      <c r="L586" s="37">
        <v>3.9699999999999999E-2</v>
      </c>
      <c r="M586" s="37">
        <v>3.9400000000003745E-2</v>
      </c>
      <c r="N586" s="8">
        <v>163657.181816</v>
      </c>
      <c r="O586" s="8">
        <v>109.05</v>
      </c>
      <c r="P586" s="8">
        <v>178.46815661899998</v>
      </c>
      <c r="Q586" s="37">
        <v>5.8988432011044688E-4</v>
      </c>
      <c r="R586" s="37">
        <v>5.1276436363770606E-5</v>
      </c>
      <c r="S586" s="59" t="s">
        <v>3720</v>
      </c>
    </row>
    <row r="587" spans="1:19" ht="15" x14ac:dyDescent="0.25">
      <c r="A587" s="59" t="s">
        <v>3721</v>
      </c>
      <c r="B587" s="39" t="s">
        <v>3191</v>
      </c>
      <c r="C587" s="3" t="s">
        <v>2231</v>
      </c>
      <c r="D587" s="3" t="s">
        <v>3203</v>
      </c>
      <c r="E587" s="74" t="s">
        <v>3721</v>
      </c>
      <c r="F587" s="3" t="s">
        <v>1805</v>
      </c>
      <c r="G587" s="3" t="s">
        <v>3204</v>
      </c>
      <c r="H587" s="3" t="s">
        <v>1806</v>
      </c>
      <c r="I587" s="8">
        <v>7.6599999999992683</v>
      </c>
      <c r="J587" s="3" t="s">
        <v>875</v>
      </c>
      <c r="K587" s="3" t="s">
        <v>73</v>
      </c>
      <c r="L587" s="37">
        <v>4.1700000000000001E-2</v>
      </c>
      <c r="M587" s="37">
        <v>3.4299999999994855E-2</v>
      </c>
      <c r="N587" s="8">
        <v>115608.487337</v>
      </c>
      <c r="O587" s="8">
        <v>114.83</v>
      </c>
      <c r="P587" s="8">
        <v>132.75322586599998</v>
      </c>
      <c r="Q587" s="37">
        <v>4.3878441883394838E-4</v>
      </c>
      <c r="R587" s="37">
        <v>3.8141887422165028E-5</v>
      </c>
      <c r="S587" s="59" t="s">
        <v>3720</v>
      </c>
    </row>
    <row r="588" spans="1:19" ht="15" x14ac:dyDescent="0.25">
      <c r="A588" s="59" t="s">
        <v>3721</v>
      </c>
      <c r="B588" s="39" t="s">
        <v>3191</v>
      </c>
      <c r="C588" s="3" t="s">
        <v>2231</v>
      </c>
      <c r="D588" s="3" t="s">
        <v>3205</v>
      </c>
      <c r="E588" s="74" t="s">
        <v>3721</v>
      </c>
      <c r="F588" s="3" t="s">
        <v>1805</v>
      </c>
      <c r="G588" s="3" t="s">
        <v>3206</v>
      </c>
      <c r="H588" s="3" t="s">
        <v>1806</v>
      </c>
      <c r="I588" s="8">
        <v>7.6699999999990016</v>
      </c>
      <c r="J588" s="3" t="s">
        <v>875</v>
      </c>
      <c r="K588" s="3" t="s">
        <v>73</v>
      </c>
      <c r="L588" s="37">
        <v>3.7199999999999997E-2</v>
      </c>
      <c r="M588" s="37">
        <v>3.6800000000014176E-2</v>
      </c>
      <c r="N588" s="8">
        <v>274513.91229000001</v>
      </c>
      <c r="O588" s="8">
        <v>109.2</v>
      </c>
      <c r="P588" s="8">
        <v>299.76919205500002</v>
      </c>
      <c r="Q588" s="37">
        <v>9.9081622960292375E-4</v>
      </c>
      <c r="R588" s="37">
        <v>8.6127946808135011E-5</v>
      </c>
      <c r="S588" s="59" t="s">
        <v>3720</v>
      </c>
    </row>
    <row r="589" spans="1:19" ht="15" x14ac:dyDescent="0.25">
      <c r="A589" s="59" t="s">
        <v>3721</v>
      </c>
      <c r="B589" s="39" t="s">
        <v>3191</v>
      </c>
      <c r="C589" s="3" t="s">
        <v>2231</v>
      </c>
      <c r="D589" s="3" t="s">
        <v>3207</v>
      </c>
      <c r="E589" s="74" t="s">
        <v>3721</v>
      </c>
      <c r="F589" s="3" t="s">
        <v>1805</v>
      </c>
      <c r="G589" s="3" t="s">
        <v>3208</v>
      </c>
      <c r="H589" s="3" t="s">
        <v>1806</v>
      </c>
      <c r="I589" s="8">
        <v>7.5699999999987693</v>
      </c>
      <c r="J589" s="3" t="s">
        <v>875</v>
      </c>
      <c r="K589" s="3" t="s">
        <v>73</v>
      </c>
      <c r="L589" s="37">
        <v>3.1E-2</v>
      </c>
      <c r="M589" s="37">
        <v>4.590000000000187E-2</v>
      </c>
      <c r="N589" s="8">
        <v>319592.59082799999</v>
      </c>
      <c r="O589" s="8">
        <v>96.51</v>
      </c>
      <c r="P589" s="8">
        <v>308.438809236</v>
      </c>
      <c r="Q589" s="37">
        <v>1.0194716005851529E-3</v>
      </c>
      <c r="R589" s="37">
        <v>8.8618850967742775E-5</v>
      </c>
      <c r="S589" s="59" t="s">
        <v>3720</v>
      </c>
    </row>
    <row r="590" spans="1:19" ht="15" x14ac:dyDescent="0.25">
      <c r="A590" s="59" t="s">
        <v>3721</v>
      </c>
      <c r="B590" s="39" t="s">
        <v>3191</v>
      </c>
      <c r="C590" s="3" t="s">
        <v>2231</v>
      </c>
      <c r="D590" s="3" t="s">
        <v>3209</v>
      </c>
      <c r="E590" s="74" t="s">
        <v>3721</v>
      </c>
      <c r="F590" s="3" t="s">
        <v>1805</v>
      </c>
      <c r="G590" s="3" t="s">
        <v>3210</v>
      </c>
      <c r="H590" s="3" t="s">
        <v>1806</v>
      </c>
      <c r="I590" s="8">
        <v>7.8899999999968875</v>
      </c>
      <c r="J590" s="3" t="s">
        <v>875</v>
      </c>
      <c r="K590" s="3" t="s">
        <v>73</v>
      </c>
      <c r="L590" s="37">
        <v>3.1399999999999997E-2</v>
      </c>
      <c r="M590" s="37">
        <v>3.2099999999969472E-2</v>
      </c>
      <c r="N590" s="8">
        <v>65022.092659999995</v>
      </c>
      <c r="O590" s="8">
        <v>108</v>
      </c>
      <c r="P590" s="8">
        <v>70.223859912999998</v>
      </c>
      <c r="Q590" s="37">
        <v>2.3210837521421015E-4</v>
      </c>
      <c r="R590" s="37">
        <v>2.017631241484979E-5</v>
      </c>
      <c r="S590" s="59" t="s">
        <v>3720</v>
      </c>
    </row>
    <row r="591" spans="1:19" ht="15" x14ac:dyDescent="0.25">
      <c r="A591" s="59" t="s">
        <v>3721</v>
      </c>
      <c r="B591" s="39" t="s">
        <v>3191</v>
      </c>
      <c r="C591" s="3" t="s">
        <v>2231</v>
      </c>
      <c r="D591" s="3" t="s">
        <v>3211</v>
      </c>
      <c r="E591" s="74" t="s">
        <v>3721</v>
      </c>
      <c r="F591" s="3" t="s">
        <v>1805</v>
      </c>
      <c r="G591" s="3" t="s">
        <v>2013</v>
      </c>
      <c r="H591" s="3" t="s">
        <v>1806</v>
      </c>
      <c r="I591" s="8">
        <v>7.6600000000003012</v>
      </c>
      <c r="J591" s="3" t="s">
        <v>875</v>
      </c>
      <c r="K591" s="3" t="s">
        <v>73</v>
      </c>
      <c r="L591" s="37">
        <v>3.1E-2</v>
      </c>
      <c r="M591" s="37">
        <v>4.1999999999940883E-2</v>
      </c>
      <c r="N591" s="8">
        <v>53602.965995999999</v>
      </c>
      <c r="O591" s="8">
        <v>100.19</v>
      </c>
      <c r="P591" s="8">
        <v>53.704811593999999</v>
      </c>
      <c r="Q591" s="37">
        <v>1.7750856440691042E-4</v>
      </c>
      <c r="R591" s="37">
        <v>1.5430155195735674E-5</v>
      </c>
      <c r="S591" s="59" t="s">
        <v>3720</v>
      </c>
    </row>
    <row r="592" spans="1:19" ht="15" x14ac:dyDescent="0.25">
      <c r="A592" s="59" t="s">
        <v>3721</v>
      </c>
      <c r="B592" s="39" t="s">
        <v>3191</v>
      </c>
      <c r="C592" s="3" t="s">
        <v>2231</v>
      </c>
      <c r="D592" s="3" t="s">
        <v>3212</v>
      </c>
      <c r="E592" s="74" t="s">
        <v>3721</v>
      </c>
      <c r="F592" s="3" t="s">
        <v>1805</v>
      </c>
      <c r="G592" s="3" t="s">
        <v>3213</v>
      </c>
      <c r="H592" s="3" t="s">
        <v>1806</v>
      </c>
      <c r="I592" s="8">
        <v>7.5800000000056489</v>
      </c>
      <c r="J592" s="3" t="s">
        <v>875</v>
      </c>
      <c r="K592" s="3" t="s">
        <v>73</v>
      </c>
      <c r="L592" s="37">
        <v>3.1E-2</v>
      </c>
      <c r="M592" s="37">
        <v>4.5500000000053831E-2</v>
      </c>
      <c r="N592" s="8">
        <v>86944.280320999998</v>
      </c>
      <c r="O592" s="8">
        <v>97.52</v>
      </c>
      <c r="P592" s="8">
        <v>84.788062116000006</v>
      </c>
      <c r="Q592" s="37">
        <v>2.802469041104799E-4</v>
      </c>
      <c r="R592" s="37">
        <v>2.4360814578143342E-5</v>
      </c>
      <c r="S592" s="59" t="s">
        <v>3720</v>
      </c>
    </row>
    <row r="593" spans="1:19" ht="15" x14ac:dyDescent="0.25">
      <c r="A593" s="59" t="s">
        <v>3721</v>
      </c>
      <c r="B593" s="39" t="s">
        <v>3191</v>
      </c>
      <c r="C593" s="3" t="s">
        <v>2231</v>
      </c>
      <c r="D593" s="3" t="s">
        <v>3214</v>
      </c>
      <c r="E593" s="74" t="s">
        <v>3721</v>
      </c>
      <c r="F593" s="3" t="s">
        <v>1805</v>
      </c>
      <c r="G593" s="3" t="s">
        <v>3215</v>
      </c>
      <c r="H593" s="3" t="s">
        <v>1806</v>
      </c>
      <c r="I593" s="8">
        <v>7.4600000000097646</v>
      </c>
      <c r="J593" s="3" t="s">
        <v>875</v>
      </c>
      <c r="K593" s="3" t="s">
        <v>73</v>
      </c>
      <c r="L593" s="37">
        <v>3.1E-2</v>
      </c>
      <c r="M593" s="37">
        <v>5.0600000000050445E-2</v>
      </c>
      <c r="N593" s="8">
        <v>45107.854848000003</v>
      </c>
      <c r="O593" s="8">
        <v>94.06</v>
      </c>
      <c r="P593" s="8">
        <v>42.428448185000001</v>
      </c>
      <c r="Q593" s="37">
        <v>1.4023720973585461E-4</v>
      </c>
      <c r="R593" s="37">
        <v>1.2190295818520689E-5</v>
      </c>
      <c r="S593" s="59" t="s">
        <v>3720</v>
      </c>
    </row>
    <row r="594" spans="1:19" ht="15" x14ac:dyDescent="0.25">
      <c r="A594" s="59" t="s">
        <v>3721</v>
      </c>
      <c r="B594" s="39" t="s">
        <v>3191</v>
      </c>
      <c r="C594" s="3" t="s">
        <v>2231</v>
      </c>
      <c r="D594" s="3" t="s">
        <v>3216</v>
      </c>
      <c r="E594" s="74" t="s">
        <v>3721</v>
      </c>
      <c r="F594" s="3" t="s">
        <v>1805</v>
      </c>
      <c r="G594" s="3" t="s">
        <v>3217</v>
      </c>
      <c r="H594" s="3" t="s">
        <v>1806</v>
      </c>
      <c r="I594" s="8">
        <v>7.379999999999975</v>
      </c>
      <c r="J594" s="3" t="s">
        <v>875</v>
      </c>
      <c r="K594" s="3" t="s">
        <v>73</v>
      </c>
      <c r="L594" s="37">
        <v>3.1E-2</v>
      </c>
      <c r="M594" s="37">
        <v>5.3999999999978322E-2</v>
      </c>
      <c r="N594" s="8">
        <v>86640.809894000005</v>
      </c>
      <c r="O594" s="8">
        <v>91.72</v>
      </c>
      <c r="P594" s="8">
        <v>79.466950769000007</v>
      </c>
      <c r="Q594" s="37">
        <v>2.6265922791870983E-4</v>
      </c>
      <c r="R594" s="37">
        <v>2.2831983706922613E-5</v>
      </c>
      <c r="S594" s="59" t="s">
        <v>3720</v>
      </c>
    </row>
    <row r="595" spans="1:19" ht="15" x14ac:dyDescent="0.25">
      <c r="A595" s="59" t="s">
        <v>3721</v>
      </c>
      <c r="B595" s="39" t="s">
        <v>3191</v>
      </c>
      <c r="C595" s="3" t="s">
        <v>2231</v>
      </c>
      <c r="D595" s="3" t="s">
        <v>3218</v>
      </c>
      <c r="E595" s="74" t="s">
        <v>3721</v>
      </c>
      <c r="F595" s="3" t="s">
        <v>1805</v>
      </c>
      <c r="G595" s="3" t="s">
        <v>3219</v>
      </c>
      <c r="H595" s="3" t="s">
        <v>1806</v>
      </c>
      <c r="I595" s="8">
        <v>6.8499999999934742</v>
      </c>
      <c r="J595" s="3" t="s">
        <v>875</v>
      </c>
      <c r="K595" s="3" t="s">
        <v>73</v>
      </c>
      <c r="L595" s="37">
        <v>3.1E-2</v>
      </c>
      <c r="M595" s="37">
        <v>7.8200000000020531E-2</v>
      </c>
      <c r="N595" s="8">
        <v>97064.442343999996</v>
      </c>
      <c r="O595" s="8">
        <v>76.28</v>
      </c>
      <c r="P595" s="8">
        <v>74.040756449</v>
      </c>
      <c r="Q595" s="37">
        <v>2.4472422479054055E-4</v>
      </c>
      <c r="R595" s="37">
        <v>2.1272961004957231E-5</v>
      </c>
      <c r="S595" s="59" t="s">
        <v>3720</v>
      </c>
    </row>
    <row r="596" spans="1:19" ht="15" x14ac:dyDescent="0.25">
      <c r="A596" s="59" t="s">
        <v>3721</v>
      </c>
      <c r="B596" s="39" t="s">
        <v>3191</v>
      </c>
      <c r="C596" s="3" t="s">
        <v>2231</v>
      </c>
      <c r="D596" s="3" t="s">
        <v>3220</v>
      </c>
      <c r="E596" s="74" t="s">
        <v>3721</v>
      </c>
      <c r="F596" s="3" t="s">
        <v>1805</v>
      </c>
      <c r="G596" s="3" t="s">
        <v>3221</v>
      </c>
      <c r="H596" s="3" t="s">
        <v>1806</v>
      </c>
      <c r="I596" s="8">
        <v>7.0800000000015775</v>
      </c>
      <c r="J596" s="3" t="s">
        <v>875</v>
      </c>
      <c r="K596" s="3" t="s">
        <v>73</v>
      </c>
      <c r="L596" s="37">
        <v>3.1E-2</v>
      </c>
      <c r="M596" s="37">
        <v>6.7399999999962906E-2</v>
      </c>
      <c r="N596" s="8">
        <v>117817.41645</v>
      </c>
      <c r="O596" s="8">
        <v>81.45</v>
      </c>
      <c r="P596" s="8">
        <v>95.962285524999999</v>
      </c>
      <c r="Q596" s="37">
        <v>3.1718065914697059E-4</v>
      </c>
      <c r="R596" s="37">
        <v>2.7571327682558653E-5</v>
      </c>
      <c r="S596" s="59" t="s">
        <v>3720</v>
      </c>
    </row>
    <row r="597" spans="1:19" ht="15" x14ac:dyDescent="0.25">
      <c r="A597" s="59" t="s">
        <v>3721</v>
      </c>
      <c r="B597" s="39" t="s">
        <v>3191</v>
      </c>
      <c r="C597" s="3" t="s">
        <v>2231</v>
      </c>
      <c r="D597" s="3" t="s">
        <v>3222</v>
      </c>
      <c r="E597" s="74" t="s">
        <v>3721</v>
      </c>
      <c r="F597" s="3" t="s">
        <v>1805</v>
      </c>
      <c r="G597" s="3" t="s">
        <v>3223</v>
      </c>
      <c r="H597" s="3" t="s">
        <v>1806</v>
      </c>
      <c r="I597" s="8">
        <v>7.6499999999975792</v>
      </c>
      <c r="J597" s="3" t="s">
        <v>875</v>
      </c>
      <c r="K597" s="3" t="s">
        <v>73</v>
      </c>
      <c r="L597" s="37">
        <v>3.2599999999999997E-2</v>
      </c>
      <c r="M597" s="37">
        <v>4.1099999999997021E-2</v>
      </c>
      <c r="N597" s="8">
        <v>173920.96235099999</v>
      </c>
      <c r="O597" s="8">
        <v>96.65</v>
      </c>
      <c r="P597" s="8">
        <v>168.09461011000002</v>
      </c>
      <c r="Q597" s="37">
        <v>5.5559701336889184E-4</v>
      </c>
      <c r="R597" s="37">
        <v>4.8295969105564376E-5</v>
      </c>
      <c r="S597" s="59" t="s">
        <v>3720</v>
      </c>
    </row>
    <row r="598" spans="1:19" ht="15" x14ac:dyDescent="0.25">
      <c r="A598" s="59" t="s">
        <v>3721</v>
      </c>
      <c r="B598" s="39" t="s">
        <v>3191</v>
      </c>
      <c r="C598" s="3" t="s">
        <v>2231</v>
      </c>
      <c r="D598" s="3" t="s">
        <v>3224</v>
      </c>
      <c r="E598" s="74" t="s">
        <v>3721</v>
      </c>
      <c r="F598" s="3" t="s">
        <v>1805</v>
      </c>
      <c r="G598" s="3" t="s">
        <v>2820</v>
      </c>
      <c r="H598" s="3" t="s">
        <v>1806</v>
      </c>
      <c r="I598" s="8">
        <v>7.5300000000056615</v>
      </c>
      <c r="J598" s="3" t="s">
        <v>875</v>
      </c>
      <c r="K598" s="3" t="s">
        <v>73</v>
      </c>
      <c r="L598" s="37">
        <v>3.8100000000000002E-2</v>
      </c>
      <c r="M598" s="37">
        <v>4.239999999998019E-2</v>
      </c>
      <c r="N598" s="8">
        <v>84155.309913000005</v>
      </c>
      <c r="O598" s="8">
        <v>97.69</v>
      </c>
      <c r="P598" s="8">
        <v>82.211322111000001</v>
      </c>
      <c r="Q598" s="37">
        <v>2.7173009890138191E-4</v>
      </c>
      <c r="R598" s="37">
        <v>2.3620480574613332E-5</v>
      </c>
      <c r="S598" s="59" t="s">
        <v>3720</v>
      </c>
    </row>
    <row r="599" spans="1:19" ht="15" x14ac:dyDescent="0.25">
      <c r="A599" s="59" t="s">
        <v>3721</v>
      </c>
      <c r="B599" s="39" t="s">
        <v>3191</v>
      </c>
      <c r="C599" s="3" t="s">
        <v>2231</v>
      </c>
      <c r="D599" s="3" t="s">
        <v>3225</v>
      </c>
      <c r="E599" s="74" t="s">
        <v>3721</v>
      </c>
      <c r="F599" s="3" t="s">
        <v>1805</v>
      </c>
      <c r="G599" s="3" t="s">
        <v>3226</v>
      </c>
      <c r="H599" s="3" t="s">
        <v>1806</v>
      </c>
      <c r="I599" s="8">
        <v>7.4200000000033199</v>
      </c>
      <c r="J599" s="3" t="s">
        <v>875</v>
      </c>
      <c r="K599" s="3" t="s">
        <v>73</v>
      </c>
      <c r="L599" s="37">
        <v>4.3200000000000002E-2</v>
      </c>
      <c r="M599" s="37">
        <v>4.3800000000017297E-2</v>
      </c>
      <c r="N599" s="8">
        <v>95617.602343999999</v>
      </c>
      <c r="O599" s="8">
        <v>98.39</v>
      </c>
      <c r="P599" s="8">
        <v>94.078158805000001</v>
      </c>
      <c r="Q599" s="37">
        <v>3.1095312348859645E-4</v>
      </c>
      <c r="R599" s="37">
        <v>2.7029991313709341E-5</v>
      </c>
      <c r="S599" s="59" t="s">
        <v>3720</v>
      </c>
    </row>
    <row r="600" spans="1:19" ht="15" x14ac:dyDescent="0.25">
      <c r="A600" s="59" t="s">
        <v>3721</v>
      </c>
      <c r="B600" s="39" t="s">
        <v>3227</v>
      </c>
      <c r="C600" s="3" t="s">
        <v>2231</v>
      </c>
      <c r="D600" s="3" t="s">
        <v>3228</v>
      </c>
      <c r="E600" s="74" t="s">
        <v>3721</v>
      </c>
      <c r="F600" s="3" t="s">
        <v>1805</v>
      </c>
      <c r="G600" s="3" t="s">
        <v>3229</v>
      </c>
      <c r="H600" s="3" t="s">
        <v>1806</v>
      </c>
      <c r="I600" s="8">
        <v>1.190000000000663</v>
      </c>
      <c r="J600" s="3" t="s">
        <v>464</v>
      </c>
      <c r="K600" s="3" t="s">
        <v>73</v>
      </c>
      <c r="L600" s="37">
        <v>6.5000000000000002E-2</v>
      </c>
      <c r="M600" s="37">
        <v>5.6699999999995553E-2</v>
      </c>
      <c r="N600" s="8">
        <v>193952.01836799999</v>
      </c>
      <c r="O600" s="8">
        <v>101</v>
      </c>
      <c r="P600" s="8">
        <v>195.89153826900002</v>
      </c>
      <c r="Q600" s="37">
        <v>6.4747319105158891E-4</v>
      </c>
      <c r="R600" s="37">
        <v>5.6282421394059208E-5</v>
      </c>
      <c r="S600" s="59" t="s">
        <v>3720</v>
      </c>
    </row>
    <row r="601" spans="1:19" ht="15" x14ac:dyDescent="0.25">
      <c r="A601" s="59" t="s">
        <v>3721</v>
      </c>
      <c r="B601" s="39" t="s">
        <v>3230</v>
      </c>
      <c r="C601" s="3" t="s">
        <v>2282</v>
      </c>
      <c r="D601" s="3" t="s">
        <v>3231</v>
      </c>
      <c r="E601" s="74" t="s">
        <v>3721</v>
      </c>
      <c r="F601" s="3" t="s">
        <v>625</v>
      </c>
      <c r="G601" s="3" t="s">
        <v>3232</v>
      </c>
      <c r="H601" s="3" t="s">
        <v>277</v>
      </c>
      <c r="I601" s="8">
        <v>7.6899999999995812</v>
      </c>
      <c r="J601" s="3" t="s">
        <v>2821</v>
      </c>
      <c r="K601" s="3" t="s">
        <v>73</v>
      </c>
      <c r="L601" s="37">
        <v>3.075E-2</v>
      </c>
      <c r="M601" s="37">
        <v>3.2899999999977676E-2</v>
      </c>
      <c r="N601" s="8">
        <v>80298.266441</v>
      </c>
      <c r="O601" s="8">
        <v>99.4</v>
      </c>
      <c r="P601" s="8">
        <v>79.816476821000009</v>
      </c>
      <c r="Q601" s="37">
        <v>2.6381450369143531E-4</v>
      </c>
      <c r="R601" s="37">
        <v>2.29324075063409E-5</v>
      </c>
      <c r="S601" s="59" t="s">
        <v>3720</v>
      </c>
    </row>
    <row r="602" spans="1:19" ht="15" x14ac:dyDescent="0.25">
      <c r="A602" s="59" t="s">
        <v>3721</v>
      </c>
      <c r="B602" s="39" t="s">
        <v>3230</v>
      </c>
      <c r="C602" s="3" t="s">
        <v>2282</v>
      </c>
      <c r="D602" s="3" t="s">
        <v>3233</v>
      </c>
      <c r="E602" s="74" t="s">
        <v>3721</v>
      </c>
      <c r="F602" s="3" t="s">
        <v>625</v>
      </c>
      <c r="G602" s="3" t="s">
        <v>3232</v>
      </c>
      <c r="H602" s="3" t="s">
        <v>277</v>
      </c>
      <c r="I602" s="8">
        <v>0</v>
      </c>
      <c r="J602" s="3" t="s">
        <v>2821</v>
      </c>
      <c r="K602" s="3" t="s">
        <v>73</v>
      </c>
      <c r="L602" s="37">
        <v>0</v>
      </c>
      <c r="M602" s="37">
        <v>0</v>
      </c>
      <c r="N602" s="8">
        <v>0.77436599999964528</v>
      </c>
      <c r="O602" s="8">
        <v>100</v>
      </c>
      <c r="P602" s="8">
        <v>7.7436599999991529E-4</v>
      </c>
      <c r="Q602" s="37">
        <v>2.5594838321872722E-9</v>
      </c>
      <c r="R602" s="37">
        <v>2.2248635091822319E-10</v>
      </c>
      <c r="S602" s="59" t="s">
        <v>3720</v>
      </c>
    </row>
    <row r="603" spans="1:19" ht="15" x14ac:dyDescent="0.25">
      <c r="A603" s="59" t="s">
        <v>3721</v>
      </c>
      <c r="B603" s="39" t="s">
        <v>3234</v>
      </c>
      <c r="C603" s="3" t="s">
        <v>2231</v>
      </c>
      <c r="D603" s="3" t="s">
        <v>3235</v>
      </c>
      <c r="E603" s="74" t="s">
        <v>3721</v>
      </c>
      <c r="F603" s="3" t="s">
        <v>1805</v>
      </c>
      <c r="G603" s="3" t="s">
        <v>3236</v>
      </c>
      <c r="H603" s="3" t="s">
        <v>1806</v>
      </c>
      <c r="I603" s="8">
        <v>2.7599999999960727</v>
      </c>
      <c r="J603" s="3" t="s">
        <v>2292</v>
      </c>
      <c r="K603" s="3" t="s">
        <v>73</v>
      </c>
      <c r="L603" s="37">
        <v>3.4000000000000002E-2</v>
      </c>
      <c r="M603" s="37">
        <v>6.400000000003174E-2</v>
      </c>
      <c r="N603" s="8">
        <v>98031.867295999997</v>
      </c>
      <c r="O603" s="8">
        <v>92.69</v>
      </c>
      <c r="P603" s="8">
        <v>90.865737685999989</v>
      </c>
      <c r="Q603" s="37">
        <v>3.0033522456708085E-4</v>
      </c>
      <c r="R603" s="37">
        <v>2.610701709689323E-5</v>
      </c>
      <c r="S603" s="59" t="s">
        <v>3720</v>
      </c>
    </row>
    <row r="604" spans="1:19" ht="15" x14ac:dyDescent="0.25">
      <c r="A604" s="59" t="s">
        <v>3721</v>
      </c>
      <c r="B604" s="39" t="s">
        <v>3237</v>
      </c>
      <c r="C604" s="3" t="s">
        <v>2282</v>
      </c>
      <c r="D604" s="3" t="s">
        <v>3238</v>
      </c>
      <c r="E604" s="74" t="s">
        <v>3721</v>
      </c>
      <c r="F604" s="3" t="s">
        <v>1805</v>
      </c>
      <c r="G604" s="3" t="s">
        <v>2615</v>
      </c>
      <c r="H604" s="3" t="s">
        <v>1806</v>
      </c>
      <c r="I604" s="8">
        <v>6.0000000000021432E-2</v>
      </c>
      <c r="J604" s="3" t="s">
        <v>2673</v>
      </c>
      <c r="K604" s="3" t="s">
        <v>73</v>
      </c>
      <c r="L604" s="37">
        <v>2.8000000000000001E-2</v>
      </c>
      <c r="M604" s="37">
        <v>7.3199999999999821E-2</v>
      </c>
      <c r="N604" s="8">
        <v>4551434.3050269997</v>
      </c>
      <c r="O604" s="8">
        <v>100.1</v>
      </c>
      <c r="P604" s="8">
        <v>4555.9857393319999</v>
      </c>
      <c r="Q604" s="37">
        <v>1.5058734292953596E-2</v>
      </c>
      <c r="R604" s="37">
        <v>1.3089994162702788E-3</v>
      </c>
      <c r="S604" s="59" t="s">
        <v>3720</v>
      </c>
    </row>
    <row r="605" spans="1:19" ht="15" x14ac:dyDescent="0.25">
      <c r="A605" s="59" t="s">
        <v>3721</v>
      </c>
      <c r="B605" s="39" t="s">
        <v>3239</v>
      </c>
      <c r="C605" s="3" t="s">
        <v>2282</v>
      </c>
      <c r="D605" s="3" t="s">
        <v>3240</v>
      </c>
      <c r="E605" s="74" t="s">
        <v>3721</v>
      </c>
      <c r="F605" s="3" t="s">
        <v>1805</v>
      </c>
      <c r="G605" s="3" t="s">
        <v>3241</v>
      </c>
      <c r="H605" s="3" t="s">
        <v>1806</v>
      </c>
      <c r="I605" s="8">
        <v>4.8800000000010222</v>
      </c>
      <c r="J605" s="3" t="s">
        <v>2284</v>
      </c>
      <c r="K605" s="3" t="s">
        <v>73</v>
      </c>
      <c r="L605" s="37">
        <v>2.92E-2</v>
      </c>
      <c r="M605" s="37">
        <v>2.8199999999995486E-2</v>
      </c>
      <c r="N605" s="8">
        <v>183045.30538100001</v>
      </c>
      <c r="O605" s="8">
        <v>113.86</v>
      </c>
      <c r="P605" s="8">
        <v>208.41538458899998</v>
      </c>
      <c r="Q605" s="37">
        <v>6.8886780570776116E-4</v>
      </c>
      <c r="R605" s="37">
        <v>5.9880700330889746E-5</v>
      </c>
      <c r="S605" s="59" t="s">
        <v>3720</v>
      </c>
    </row>
    <row r="606" spans="1:19" ht="15" x14ac:dyDescent="0.25">
      <c r="A606" s="59" t="s">
        <v>3721</v>
      </c>
      <c r="B606" s="39" t="s">
        <v>3239</v>
      </c>
      <c r="C606" s="3" t="s">
        <v>2282</v>
      </c>
      <c r="D606" s="3" t="s">
        <v>3242</v>
      </c>
      <c r="E606" s="74" t="s">
        <v>3721</v>
      </c>
      <c r="F606" s="3" t="s">
        <v>1805</v>
      </c>
      <c r="G606" s="3" t="s">
        <v>3243</v>
      </c>
      <c r="H606" s="3" t="s">
        <v>1806</v>
      </c>
      <c r="I606" s="8">
        <v>4.8900000000008692</v>
      </c>
      <c r="J606" s="3" t="s">
        <v>2284</v>
      </c>
      <c r="K606" s="3" t="s">
        <v>73</v>
      </c>
      <c r="L606" s="37">
        <v>2.8299999999999999E-2</v>
      </c>
      <c r="M606" s="37">
        <v>2.8299999999995471E-2</v>
      </c>
      <c r="N606" s="8">
        <v>449822.67913399998</v>
      </c>
      <c r="O606" s="8">
        <v>113.18</v>
      </c>
      <c r="P606" s="8">
        <v>509.10930823800004</v>
      </c>
      <c r="Q606" s="37">
        <v>1.6827405170828135E-3</v>
      </c>
      <c r="R606" s="37">
        <v>1.4627433566089668E-4</v>
      </c>
      <c r="S606" s="59" t="s">
        <v>3720</v>
      </c>
    </row>
    <row r="607" spans="1:19" ht="15" x14ac:dyDescent="0.25">
      <c r="A607" s="59" t="s">
        <v>3721</v>
      </c>
      <c r="B607" s="39" t="s">
        <v>3239</v>
      </c>
      <c r="C607" s="3" t="s">
        <v>2282</v>
      </c>
      <c r="D607" s="3" t="s">
        <v>3244</v>
      </c>
      <c r="E607" s="74" t="s">
        <v>3721</v>
      </c>
      <c r="F607" s="3" t="s">
        <v>1805</v>
      </c>
      <c r="G607" s="3" t="s">
        <v>2793</v>
      </c>
      <c r="H607" s="3" t="s">
        <v>1806</v>
      </c>
      <c r="I607" s="8">
        <v>4.9099999999994424</v>
      </c>
      <c r="J607" s="3" t="s">
        <v>2284</v>
      </c>
      <c r="K607" s="3" t="s">
        <v>73</v>
      </c>
      <c r="L607" s="37">
        <v>4.5999999999999999E-2</v>
      </c>
      <c r="M607" s="37">
        <v>5.9599999999996447E-2</v>
      </c>
      <c r="N607" s="8">
        <v>897834.07728099998</v>
      </c>
      <c r="O607" s="8">
        <v>94.66</v>
      </c>
      <c r="P607" s="8">
        <v>849.88973746099998</v>
      </c>
      <c r="Q607" s="37">
        <v>2.8091097002884329E-3</v>
      </c>
      <c r="R607" s="37">
        <v>2.4418539343225981E-4</v>
      </c>
      <c r="S607" s="59" t="s">
        <v>3720</v>
      </c>
    </row>
    <row r="608" spans="1:19" ht="15" x14ac:dyDescent="0.25">
      <c r="A608" s="59" t="s">
        <v>3721</v>
      </c>
      <c r="B608" s="39" t="s">
        <v>3245</v>
      </c>
      <c r="C608" s="3" t="s">
        <v>2282</v>
      </c>
      <c r="D608" s="3" t="s">
        <v>3246</v>
      </c>
      <c r="E608" s="74" t="s">
        <v>3721</v>
      </c>
      <c r="F608" s="3" t="s">
        <v>1805</v>
      </c>
      <c r="G608" s="3" t="s">
        <v>293</v>
      </c>
      <c r="H608" s="3" t="s">
        <v>1806</v>
      </c>
      <c r="I608" s="8">
        <v>0</v>
      </c>
      <c r="J608" s="3" t="s">
        <v>2673</v>
      </c>
      <c r="K608" s="3" t="s">
        <v>73</v>
      </c>
      <c r="L608" s="37">
        <v>0</v>
      </c>
      <c r="M608" s="37">
        <v>0</v>
      </c>
      <c r="N608" s="8">
        <v>166.26221499964595</v>
      </c>
      <c r="O608" s="8">
        <v>100</v>
      </c>
      <c r="P608" s="8">
        <v>0.16626221499973326</v>
      </c>
      <c r="Q608" s="37">
        <v>5.4954046432243667E-7</v>
      </c>
      <c r="R608" s="37">
        <v>4.7769495962988785E-8</v>
      </c>
      <c r="S608" s="59" t="s">
        <v>3720</v>
      </c>
    </row>
    <row r="609" spans="1:19" ht="15" x14ac:dyDescent="0.25">
      <c r="A609" s="59" t="s">
        <v>3721</v>
      </c>
      <c r="B609" s="39" t="s">
        <v>3247</v>
      </c>
      <c r="C609" s="3" t="s">
        <v>2231</v>
      </c>
      <c r="D609" s="3" t="s">
        <v>3248</v>
      </c>
      <c r="E609" s="74" t="s">
        <v>3721</v>
      </c>
      <c r="F609" s="3" t="s">
        <v>1805</v>
      </c>
      <c r="G609" s="3" t="s">
        <v>3249</v>
      </c>
      <c r="H609" s="3" t="s">
        <v>1806</v>
      </c>
      <c r="I609" s="8">
        <v>0.7299999999952036</v>
      </c>
      <c r="J609" s="3" t="s">
        <v>2292</v>
      </c>
      <c r="K609" s="3" t="s">
        <v>73</v>
      </c>
      <c r="L609" s="37">
        <v>6.25E-2</v>
      </c>
      <c r="M609" s="37">
        <v>5.509999999973908E-2</v>
      </c>
      <c r="N609" s="8">
        <v>13458.22256</v>
      </c>
      <c r="O609" s="8">
        <v>100.67</v>
      </c>
      <c r="P609" s="8">
        <v>13.548392424999999</v>
      </c>
      <c r="Q609" s="37">
        <v>4.4781009708483844E-5</v>
      </c>
      <c r="R609" s="37">
        <v>3.8926455854811243E-6</v>
      </c>
      <c r="S609" s="59" t="s">
        <v>3720</v>
      </c>
    </row>
    <row r="610" spans="1:19" ht="15" x14ac:dyDescent="0.25">
      <c r="A610" s="59" t="s">
        <v>3721</v>
      </c>
      <c r="B610" s="39" t="s">
        <v>3247</v>
      </c>
      <c r="C610" s="3" t="s">
        <v>2231</v>
      </c>
      <c r="D610" s="3" t="s">
        <v>3250</v>
      </c>
      <c r="E610" s="74" t="s">
        <v>3721</v>
      </c>
      <c r="F610" s="3" t="s">
        <v>1805</v>
      </c>
      <c r="G610" s="3" t="s">
        <v>3251</v>
      </c>
      <c r="H610" s="3" t="s">
        <v>1806</v>
      </c>
      <c r="I610" s="8">
        <v>2.5600000000034089</v>
      </c>
      <c r="J610" s="3" t="s">
        <v>2292</v>
      </c>
      <c r="K610" s="3" t="s">
        <v>73</v>
      </c>
      <c r="L610" s="37">
        <v>6.0499999999999998E-2</v>
      </c>
      <c r="M610" s="37">
        <v>5.5299999999953393E-2</v>
      </c>
      <c r="N610" s="8">
        <v>53296.263936000003</v>
      </c>
      <c r="O610" s="8">
        <v>100.56</v>
      </c>
      <c r="P610" s="8">
        <v>53.594722910999998</v>
      </c>
      <c r="Q610" s="37">
        <v>1.7714469227894338E-4</v>
      </c>
      <c r="R610" s="37">
        <v>1.5398525153406767E-5</v>
      </c>
      <c r="S610" s="59" t="s">
        <v>3720</v>
      </c>
    </row>
    <row r="611" spans="1:19" ht="15" x14ac:dyDescent="0.25">
      <c r="A611" s="59" t="s">
        <v>3721</v>
      </c>
      <c r="B611" s="39" t="s">
        <v>3252</v>
      </c>
      <c r="C611" s="3" t="s">
        <v>2282</v>
      </c>
      <c r="D611" s="3" t="s">
        <v>3253</v>
      </c>
      <c r="E611" s="74" t="s">
        <v>3721</v>
      </c>
      <c r="F611" s="3" t="s">
        <v>1805</v>
      </c>
      <c r="G611" s="3" t="s">
        <v>3177</v>
      </c>
      <c r="H611" s="3" t="s">
        <v>1806</v>
      </c>
      <c r="I611" s="8">
        <v>3.2200000000005615</v>
      </c>
      <c r="J611" s="3" t="s">
        <v>2284</v>
      </c>
      <c r="K611" s="3" t="s">
        <v>73</v>
      </c>
      <c r="L611" s="37">
        <v>2.58E-2</v>
      </c>
      <c r="M611" s="37">
        <v>6.8099999999997995E-2</v>
      </c>
      <c r="N611" s="8">
        <v>224861.08993399999</v>
      </c>
      <c r="O611" s="8">
        <v>94.63</v>
      </c>
      <c r="P611" s="8">
        <v>212.78604933299999</v>
      </c>
      <c r="Q611" s="37">
        <v>7.0331400524154767E-4</v>
      </c>
      <c r="R611" s="37">
        <v>6.1136454392896077E-5</v>
      </c>
      <c r="S611" s="59" t="s">
        <v>3720</v>
      </c>
    </row>
    <row r="612" spans="1:19" ht="15" x14ac:dyDescent="0.25">
      <c r="A612" s="59" t="s">
        <v>3721</v>
      </c>
      <c r="B612" s="39" t="s">
        <v>3254</v>
      </c>
      <c r="C612" s="3" t="s">
        <v>2282</v>
      </c>
      <c r="D612" s="3" t="s">
        <v>3255</v>
      </c>
      <c r="E612" s="74" t="s">
        <v>3721</v>
      </c>
      <c r="F612" s="3" t="s">
        <v>1805</v>
      </c>
      <c r="G612" s="3" t="s">
        <v>2604</v>
      </c>
      <c r="H612" s="3" t="s">
        <v>1806</v>
      </c>
      <c r="I612" s="8">
        <v>2.1799999999990876</v>
      </c>
      <c r="J612" s="3" t="s">
        <v>2284</v>
      </c>
      <c r="K612" s="3" t="s">
        <v>73</v>
      </c>
      <c r="L612" s="37">
        <v>7.2499999999999995E-2</v>
      </c>
      <c r="M612" s="37">
        <v>6.7100000000011983E-2</v>
      </c>
      <c r="N612" s="8">
        <v>282335.93222700001</v>
      </c>
      <c r="O612" s="8">
        <v>101.76</v>
      </c>
      <c r="P612" s="8">
        <v>287.305044635</v>
      </c>
      <c r="Q612" s="37">
        <v>9.4961893555399577E-4</v>
      </c>
      <c r="R612" s="37">
        <v>8.2546820213239442E-5</v>
      </c>
      <c r="S612" s="59" t="s">
        <v>3720</v>
      </c>
    </row>
    <row r="613" spans="1:19" ht="15" x14ac:dyDescent="0.25">
      <c r="A613" s="59" t="s">
        <v>3721</v>
      </c>
      <c r="B613" s="39" t="s">
        <v>3256</v>
      </c>
      <c r="C613" s="3" t="s">
        <v>2282</v>
      </c>
      <c r="D613" s="3" t="s">
        <v>3257</v>
      </c>
      <c r="E613" s="74" t="s">
        <v>3721</v>
      </c>
      <c r="F613" s="3" t="s">
        <v>1805</v>
      </c>
      <c r="G613" s="3" t="s">
        <v>3177</v>
      </c>
      <c r="H613" s="3" t="s">
        <v>1806</v>
      </c>
      <c r="I613" s="8">
        <v>3.2200000000006237</v>
      </c>
      <c r="J613" s="3" t="s">
        <v>2284</v>
      </c>
      <c r="K613" s="3" t="s">
        <v>73</v>
      </c>
      <c r="L613" s="37">
        <v>2.58E-2</v>
      </c>
      <c r="M613" s="37">
        <v>6.8100000000002034E-2</v>
      </c>
      <c r="N613" s="8">
        <v>674583.23560500005</v>
      </c>
      <c r="O613" s="8">
        <v>94.63</v>
      </c>
      <c r="P613" s="8">
        <v>638.35811571299996</v>
      </c>
      <c r="Q613" s="37">
        <v>2.1099419090108993E-3</v>
      </c>
      <c r="R613" s="37">
        <v>1.8340935390246185E-4</v>
      </c>
      <c r="S613" s="59" t="s">
        <v>3720</v>
      </c>
    </row>
    <row r="614" spans="1:19" ht="15" x14ac:dyDescent="0.25">
      <c r="A614" s="59" t="s">
        <v>3721</v>
      </c>
      <c r="B614" s="39" t="s">
        <v>3258</v>
      </c>
      <c r="C614" s="3" t="s">
        <v>2282</v>
      </c>
      <c r="D614" s="3" t="s">
        <v>3259</v>
      </c>
      <c r="E614" s="74" t="s">
        <v>3721</v>
      </c>
      <c r="F614" s="3" t="s">
        <v>112</v>
      </c>
      <c r="G614" s="3" t="s">
        <v>3260</v>
      </c>
      <c r="H614" s="3" t="s">
        <v>1806</v>
      </c>
      <c r="I614" s="8">
        <v>2.1899999999979616</v>
      </c>
      <c r="J614" s="3" t="s">
        <v>2284</v>
      </c>
      <c r="K614" s="3" t="s">
        <v>73</v>
      </c>
      <c r="L614" s="37">
        <v>1.7100000000000001E-2</v>
      </c>
      <c r="M614" s="37">
        <v>2.910000000001502E-2</v>
      </c>
      <c r="N614" s="8">
        <v>127082.455154</v>
      </c>
      <c r="O614" s="8">
        <v>110.09</v>
      </c>
      <c r="P614" s="8">
        <v>139.905074826</v>
      </c>
      <c r="Q614" s="37">
        <v>4.6242316560662103E-4</v>
      </c>
      <c r="R614" s="37">
        <v>4.0196715213453477E-5</v>
      </c>
      <c r="S614" s="59" t="s">
        <v>3720</v>
      </c>
    </row>
    <row r="615" spans="1:19" ht="15" x14ac:dyDescent="0.25">
      <c r="A615" s="59" t="s">
        <v>3721</v>
      </c>
      <c r="B615" s="39" t="s">
        <v>3258</v>
      </c>
      <c r="C615" s="3" t="s">
        <v>2282</v>
      </c>
      <c r="D615" s="3" t="s">
        <v>3261</v>
      </c>
      <c r="E615" s="74" t="s">
        <v>3721</v>
      </c>
      <c r="F615" s="3" t="s">
        <v>112</v>
      </c>
      <c r="G615" s="3" t="s">
        <v>3262</v>
      </c>
      <c r="H615" s="3" t="s">
        <v>1806</v>
      </c>
      <c r="I615" s="8">
        <v>2.1900000000000834</v>
      </c>
      <c r="J615" s="3" t="s">
        <v>2284</v>
      </c>
      <c r="K615" s="3" t="s">
        <v>73</v>
      </c>
      <c r="L615" s="37">
        <v>1.6899999999999998E-2</v>
      </c>
      <c r="M615" s="37">
        <v>2.9100000000013539E-2</v>
      </c>
      <c r="N615" s="8">
        <v>110177.67181499999</v>
      </c>
      <c r="O615" s="8">
        <v>110.05</v>
      </c>
      <c r="P615" s="8">
        <v>121.250527682</v>
      </c>
      <c r="Q615" s="37">
        <v>4.0076496804648993E-4</v>
      </c>
      <c r="R615" s="37">
        <v>3.4836998849226512E-5</v>
      </c>
      <c r="S615" s="59" t="s">
        <v>3720</v>
      </c>
    </row>
    <row r="616" spans="1:19" ht="15" x14ac:dyDescent="0.25">
      <c r="A616" s="59" t="s">
        <v>3721</v>
      </c>
      <c r="B616" s="39" t="s">
        <v>3258</v>
      </c>
      <c r="C616" s="3" t="s">
        <v>2282</v>
      </c>
      <c r="D616" s="3" t="s">
        <v>3263</v>
      </c>
      <c r="E616" s="74" t="s">
        <v>3721</v>
      </c>
      <c r="F616" s="3" t="s">
        <v>112</v>
      </c>
      <c r="G616" s="3" t="s">
        <v>3264</v>
      </c>
      <c r="H616" s="3" t="s">
        <v>1806</v>
      </c>
      <c r="I616" s="8">
        <v>2.2000000000014142</v>
      </c>
      <c r="J616" s="3" t="s">
        <v>2284</v>
      </c>
      <c r="K616" s="3" t="s">
        <v>73</v>
      </c>
      <c r="L616" s="37">
        <v>1.2500000000000001E-2</v>
      </c>
      <c r="M616" s="37">
        <v>2.879999999999841E-2</v>
      </c>
      <c r="N616" s="8">
        <v>135577.24325900001</v>
      </c>
      <c r="O616" s="8">
        <v>106.73</v>
      </c>
      <c r="P616" s="8">
        <v>144.70159166899998</v>
      </c>
      <c r="Q616" s="37">
        <v>4.7827691862583119E-4</v>
      </c>
      <c r="R616" s="37">
        <v>4.1574822632318688E-5</v>
      </c>
      <c r="S616" s="59" t="s">
        <v>3720</v>
      </c>
    </row>
    <row r="617" spans="1:19" ht="15" x14ac:dyDescent="0.25">
      <c r="A617" s="59" t="s">
        <v>3721</v>
      </c>
      <c r="B617" s="39" t="s">
        <v>3258</v>
      </c>
      <c r="C617" s="3" t="s">
        <v>2282</v>
      </c>
      <c r="D617" s="3" t="s">
        <v>3265</v>
      </c>
      <c r="E617" s="74" t="s">
        <v>3721</v>
      </c>
      <c r="F617" s="3" t="s">
        <v>112</v>
      </c>
      <c r="G617" s="3" t="s">
        <v>3266</v>
      </c>
      <c r="H617" s="3" t="s">
        <v>1806</v>
      </c>
      <c r="I617" s="8">
        <v>2.2000000000031612</v>
      </c>
      <c r="J617" s="3" t="s">
        <v>2284</v>
      </c>
      <c r="K617" s="3" t="s">
        <v>73</v>
      </c>
      <c r="L617" s="37">
        <v>1.2E-2</v>
      </c>
      <c r="M617" s="37">
        <v>3.2100000000059296E-2</v>
      </c>
      <c r="N617" s="8">
        <v>71897.005353</v>
      </c>
      <c r="O617" s="8">
        <v>105.65</v>
      </c>
      <c r="P617" s="8">
        <v>75.959185989999995</v>
      </c>
      <c r="Q617" s="37">
        <v>2.5106514031805657E-4</v>
      </c>
      <c r="R617" s="37">
        <v>2.1824153061518158E-5</v>
      </c>
      <c r="S617" s="59" t="s">
        <v>3720</v>
      </c>
    </row>
    <row r="618" spans="1:19" ht="15" x14ac:dyDescent="0.25">
      <c r="A618" s="59" t="s">
        <v>3721</v>
      </c>
      <c r="B618" s="39" t="s">
        <v>3267</v>
      </c>
      <c r="C618" s="3" t="s">
        <v>2231</v>
      </c>
      <c r="D618" s="3" t="s">
        <v>3268</v>
      </c>
      <c r="E618" s="74" t="s">
        <v>3721</v>
      </c>
      <c r="F618" s="3" t="s">
        <v>112</v>
      </c>
      <c r="G618" s="3" t="s">
        <v>996</v>
      </c>
      <c r="H618" s="3" t="s">
        <v>1806</v>
      </c>
      <c r="I618" s="8">
        <v>5.8499999999998664</v>
      </c>
      <c r="J618" s="3" t="s">
        <v>2037</v>
      </c>
      <c r="K618" s="3" t="s">
        <v>73</v>
      </c>
      <c r="L618" s="37">
        <v>3.5400000000000002E-3</v>
      </c>
      <c r="M618" s="37">
        <v>3.8299999999998009E-2</v>
      </c>
      <c r="N618" s="8">
        <v>921894.57178200001</v>
      </c>
      <c r="O618" s="8">
        <v>89.17</v>
      </c>
      <c r="P618" s="8">
        <v>822.05338954199999</v>
      </c>
      <c r="Q618" s="37">
        <v>2.7171032299038497E-3</v>
      </c>
      <c r="R618" s="37">
        <v>2.3618761528679751E-4</v>
      </c>
      <c r="S618" s="59" t="s">
        <v>3720</v>
      </c>
    </row>
    <row r="619" spans="1:19" ht="15" x14ac:dyDescent="0.25">
      <c r="A619" s="59" t="s">
        <v>3721</v>
      </c>
      <c r="B619" s="39" t="s">
        <v>3269</v>
      </c>
      <c r="C619" s="3" t="s">
        <v>2231</v>
      </c>
      <c r="D619" s="3" t="s">
        <v>3270</v>
      </c>
      <c r="E619" s="74" t="s">
        <v>3721</v>
      </c>
      <c r="F619" s="3" t="s">
        <v>112</v>
      </c>
      <c r="G619" s="3" t="s">
        <v>2860</v>
      </c>
      <c r="H619" s="3" t="s">
        <v>1806</v>
      </c>
      <c r="I619" s="8">
        <v>9.9999999997647838E-3</v>
      </c>
      <c r="J619" s="3" t="s">
        <v>2037</v>
      </c>
      <c r="K619" s="3" t="s">
        <v>73</v>
      </c>
      <c r="L619" s="37">
        <v>7.6499999999999999E-2</v>
      </c>
      <c r="M619" s="37">
        <v>2.2799999999996722E-2</v>
      </c>
      <c r="N619" s="8">
        <v>740600.51064200001</v>
      </c>
      <c r="O619" s="8">
        <v>101.33</v>
      </c>
      <c r="P619" s="8">
        <v>750.45049731799998</v>
      </c>
      <c r="Q619" s="37">
        <v>2.4804367892476281E-3</v>
      </c>
      <c r="R619" s="37">
        <v>2.1561508730118047E-4</v>
      </c>
      <c r="S619" s="59" t="s">
        <v>3720</v>
      </c>
    </row>
    <row r="620" spans="1:19" ht="15" x14ac:dyDescent="0.25">
      <c r="A620" s="59" t="s">
        <v>3721</v>
      </c>
      <c r="B620" s="39" t="s">
        <v>3271</v>
      </c>
      <c r="C620" s="3" t="s">
        <v>2231</v>
      </c>
      <c r="D620" s="3" t="s">
        <v>3272</v>
      </c>
      <c r="E620" s="74" t="s">
        <v>3721</v>
      </c>
      <c r="F620" s="3" t="s">
        <v>112</v>
      </c>
      <c r="G620" s="3" t="s">
        <v>3273</v>
      </c>
      <c r="H620" s="3" t="s">
        <v>1806</v>
      </c>
      <c r="I620" s="8">
        <v>2.8199999999998013</v>
      </c>
      <c r="J620" s="3" t="s">
        <v>2284</v>
      </c>
      <c r="K620" s="3" t="s">
        <v>73</v>
      </c>
      <c r="L620" s="37">
        <v>2.9000000000000001E-2</v>
      </c>
      <c r="M620" s="37">
        <v>7.2200000000002429E-2</v>
      </c>
      <c r="N620" s="8">
        <v>1913731.0044140001</v>
      </c>
      <c r="O620" s="8">
        <v>89.71</v>
      </c>
      <c r="P620" s="8">
        <v>1716.8080838870001</v>
      </c>
      <c r="Q620" s="37">
        <v>5.6745034436915713E-3</v>
      </c>
      <c r="R620" s="37">
        <v>4.9326334809504451E-4</v>
      </c>
      <c r="S620" s="59" t="s">
        <v>3720</v>
      </c>
    </row>
    <row r="621" spans="1:19" ht="15" x14ac:dyDescent="0.25">
      <c r="A621" s="59" t="s">
        <v>3721</v>
      </c>
      <c r="B621" s="39" t="s">
        <v>3274</v>
      </c>
      <c r="C621" s="3" t="s">
        <v>2282</v>
      </c>
      <c r="D621" s="3" t="s">
        <v>3275</v>
      </c>
      <c r="E621" s="74" t="s">
        <v>3721</v>
      </c>
      <c r="F621" s="3" t="s">
        <v>3276</v>
      </c>
      <c r="G621" s="3" t="s">
        <v>3277</v>
      </c>
      <c r="H621" s="3" t="s">
        <v>282</v>
      </c>
      <c r="I621" s="8">
        <v>2.7300000000003055</v>
      </c>
      <c r="J621" s="3" t="s">
        <v>648</v>
      </c>
      <c r="K621" s="3" t="s">
        <v>73</v>
      </c>
      <c r="L621" s="37">
        <v>3.2399999999999998E-2</v>
      </c>
      <c r="M621" s="37">
        <v>2.8000000000002356E-2</v>
      </c>
      <c r="N621" s="8">
        <v>1144765.6280100001</v>
      </c>
      <c r="O621" s="8">
        <v>115.59</v>
      </c>
      <c r="P621" s="8">
        <v>1323.2345893730001</v>
      </c>
      <c r="Q621" s="37">
        <v>4.3736392580401616E-3</v>
      </c>
      <c r="R621" s="37">
        <v>3.8018409279126983E-4</v>
      </c>
      <c r="S621" s="59" t="s">
        <v>3720</v>
      </c>
    </row>
    <row r="622" spans="1:19" ht="15" x14ac:dyDescent="0.25">
      <c r="A622" s="59" t="s">
        <v>3721</v>
      </c>
      <c r="B622" s="39" t="s">
        <v>3274</v>
      </c>
      <c r="C622" s="3" t="s">
        <v>2282</v>
      </c>
      <c r="D622" s="3" t="s">
        <v>3278</v>
      </c>
      <c r="E622" s="74" t="s">
        <v>3721</v>
      </c>
      <c r="F622" s="3" t="s">
        <v>3276</v>
      </c>
      <c r="G622" s="3" t="s">
        <v>3279</v>
      </c>
      <c r="H622" s="3" t="s">
        <v>282</v>
      </c>
      <c r="I622" s="8">
        <v>2.7300000000005396</v>
      </c>
      <c r="J622" s="3" t="s">
        <v>648</v>
      </c>
      <c r="K622" s="3" t="s">
        <v>73</v>
      </c>
      <c r="L622" s="37">
        <v>3.2500000000000001E-2</v>
      </c>
      <c r="M622" s="37">
        <v>2.8899999999994954E-2</v>
      </c>
      <c r="N622" s="8">
        <v>322479.15554299997</v>
      </c>
      <c r="O622" s="8">
        <v>115.13</v>
      </c>
      <c r="P622" s="8">
        <v>371.27025172100002</v>
      </c>
      <c r="Q622" s="37">
        <v>1.2271460868014637E-3</v>
      </c>
      <c r="R622" s="37">
        <v>1.0667121685340589E-4</v>
      </c>
      <c r="S622" s="59" t="s">
        <v>3720</v>
      </c>
    </row>
    <row r="623" spans="1:19" ht="15" x14ac:dyDescent="0.25">
      <c r="A623" s="59" t="s">
        <v>3721</v>
      </c>
      <c r="B623" s="39" t="s">
        <v>3280</v>
      </c>
      <c r="C623" s="3" t="s">
        <v>2282</v>
      </c>
      <c r="D623" s="3" t="s">
        <v>3281</v>
      </c>
      <c r="E623" s="74" t="s">
        <v>3721</v>
      </c>
      <c r="F623" s="3" t="s">
        <v>3276</v>
      </c>
      <c r="G623" s="3" t="s">
        <v>3282</v>
      </c>
      <c r="H623" s="3" t="s">
        <v>282</v>
      </c>
      <c r="I623" s="8">
        <v>0.73999999999925115</v>
      </c>
      <c r="J623" s="3" t="s">
        <v>875</v>
      </c>
      <c r="K623" s="3" t="s">
        <v>73</v>
      </c>
      <c r="L623" s="37">
        <v>4.6890000000000001E-2</v>
      </c>
      <c r="M623" s="37">
        <v>7.1499999999996136E-2</v>
      </c>
      <c r="N623" s="8">
        <v>430475.13066299999</v>
      </c>
      <c r="O623" s="8">
        <v>99.45</v>
      </c>
      <c r="P623" s="8">
        <v>428.10751727999997</v>
      </c>
      <c r="Q623" s="37">
        <v>1.4150082375983875E-3</v>
      </c>
      <c r="R623" s="37">
        <v>1.2300137056675756E-4</v>
      </c>
      <c r="S623" s="59" t="s">
        <v>3720</v>
      </c>
    </row>
    <row r="624" spans="1:19" ht="15" x14ac:dyDescent="0.25">
      <c r="A624" s="59" t="s">
        <v>3721</v>
      </c>
      <c r="B624" s="39" t="s">
        <v>3283</v>
      </c>
      <c r="C624" s="3" t="s">
        <v>2282</v>
      </c>
      <c r="D624" s="3" t="s">
        <v>3284</v>
      </c>
      <c r="E624" s="74" t="s">
        <v>3721</v>
      </c>
      <c r="F624" s="3" t="s">
        <v>112</v>
      </c>
      <c r="G624" s="3" t="s">
        <v>3285</v>
      </c>
      <c r="H624" s="3" t="s">
        <v>1806</v>
      </c>
      <c r="I624" s="8">
        <v>1.9199999999993356</v>
      </c>
      <c r="J624" s="3" t="s">
        <v>2284</v>
      </c>
      <c r="K624" s="3" t="s">
        <v>73</v>
      </c>
      <c r="L624" s="37">
        <v>2.9000000000000001E-2</v>
      </c>
      <c r="M624" s="37">
        <v>7.7999999999992381E-2</v>
      </c>
      <c r="N624" s="8">
        <v>256198.64994099998</v>
      </c>
      <c r="O624" s="8">
        <v>100.77</v>
      </c>
      <c r="P624" s="8">
        <v>258.171379479</v>
      </c>
      <c r="Q624" s="37">
        <v>8.5332448959543367E-4</v>
      </c>
      <c r="R624" s="37">
        <v>7.4176304398453495E-5</v>
      </c>
      <c r="S624" s="59" t="s">
        <v>3720</v>
      </c>
    </row>
    <row r="625" spans="1:19" ht="15" x14ac:dyDescent="0.25">
      <c r="A625" s="59" t="s">
        <v>3721</v>
      </c>
      <c r="B625" s="39" t="s">
        <v>3283</v>
      </c>
      <c r="C625" s="3" t="s">
        <v>2282</v>
      </c>
      <c r="D625" s="3" t="s">
        <v>3286</v>
      </c>
      <c r="E625" s="74" t="s">
        <v>3721</v>
      </c>
      <c r="F625" s="3" t="s">
        <v>112</v>
      </c>
      <c r="G625" s="3" t="s">
        <v>3287</v>
      </c>
      <c r="H625" s="3" t="s">
        <v>1806</v>
      </c>
      <c r="I625" s="8">
        <v>0</v>
      </c>
      <c r="J625" s="3" t="s">
        <v>2284</v>
      </c>
      <c r="K625" s="3" t="s">
        <v>73</v>
      </c>
      <c r="L625" s="37">
        <v>0</v>
      </c>
      <c r="M625" s="37">
        <v>0</v>
      </c>
      <c r="N625" s="8">
        <v>188.76879399999996</v>
      </c>
      <c r="O625" s="8">
        <v>100</v>
      </c>
      <c r="P625" s="8">
        <v>0.18876879399999991</v>
      </c>
      <c r="Q625" s="37">
        <v>6.2393064295764831E-7</v>
      </c>
      <c r="R625" s="37">
        <v>5.4235955793898953E-8</v>
      </c>
      <c r="S625" s="59" t="s">
        <v>3720</v>
      </c>
    </row>
    <row r="626" spans="1:19" ht="15" x14ac:dyDescent="0.25">
      <c r="A626" s="59" t="s">
        <v>3721</v>
      </c>
      <c r="B626" s="39" t="s">
        <v>3288</v>
      </c>
      <c r="C626" s="3" t="s">
        <v>2231</v>
      </c>
      <c r="D626" s="3" t="s">
        <v>3289</v>
      </c>
      <c r="E626" s="74" t="s">
        <v>3721</v>
      </c>
      <c r="F626" s="3" t="s">
        <v>112</v>
      </c>
      <c r="G626" s="3" t="s">
        <v>3290</v>
      </c>
      <c r="H626" s="3" t="s">
        <v>1806</v>
      </c>
      <c r="I626" s="8">
        <v>0</v>
      </c>
      <c r="J626" s="3" t="s">
        <v>601</v>
      </c>
      <c r="K626" s="3" t="s">
        <v>73</v>
      </c>
      <c r="L626" s="37">
        <v>0</v>
      </c>
      <c r="M626" s="37">
        <v>0</v>
      </c>
      <c r="N626" s="8">
        <v>80.750965000130236</v>
      </c>
      <c r="O626" s="8">
        <v>100</v>
      </c>
      <c r="P626" s="8">
        <v>8.0750965000106589E-2</v>
      </c>
      <c r="Q626" s="37">
        <v>2.6690323355017613E-7</v>
      </c>
      <c r="R626" s="37">
        <v>2.3200899233696775E-8</v>
      </c>
      <c r="S626" s="59" t="s">
        <v>3720</v>
      </c>
    </row>
    <row r="627" spans="1:19" ht="15" x14ac:dyDescent="0.25">
      <c r="A627" s="59" t="s">
        <v>3721</v>
      </c>
      <c r="B627" s="39" t="s">
        <v>3288</v>
      </c>
      <c r="C627" s="3" t="s">
        <v>2231</v>
      </c>
      <c r="D627" s="3" t="s">
        <v>3291</v>
      </c>
      <c r="E627" s="74" t="s">
        <v>3721</v>
      </c>
      <c r="F627" s="3" t="s">
        <v>112</v>
      </c>
      <c r="G627" s="3" t="s">
        <v>3292</v>
      </c>
      <c r="H627" s="3" t="s">
        <v>1806</v>
      </c>
      <c r="I627" s="8">
        <v>0</v>
      </c>
      <c r="J627" s="3" t="s">
        <v>601</v>
      </c>
      <c r="K627" s="3" t="s">
        <v>73</v>
      </c>
      <c r="L627" s="37">
        <v>0</v>
      </c>
      <c r="M627" s="37">
        <v>0</v>
      </c>
      <c r="N627" s="8">
        <v>4047.4601889999976</v>
      </c>
      <c r="O627" s="8">
        <v>100</v>
      </c>
      <c r="P627" s="8">
        <v>4.0474601889999988</v>
      </c>
      <c r="Q627" s="37">
        <v>1.3377923249688481E-5</v>
      </c>
      <c r="R627" s="37">
        <v>1.1628928025474906E-6</v>
      </c>
      <c r="S627" s="59" t="s">
        <v>3720</v>
      </c>
    </row>
    <row r="628" spans="1:19" ht="15" x14ac:dyDescent="0.25">
      <c r="A628" s="59" t="s">
        <v>3721</v>
      </c>
      <c r="B628" s="39" t="s">
        <v>3288</v>
      </c>
      <c r="C628" s="3" t="s">
        <v>2231</v>
      </c>
      <c r="D628" s="3" t="s">
        <v>3293</v>
      </c>
      <c r="E628" s="74" t="s">
        <v>3721</v>
      </c>
      <c r="F628" s="3" t="s">
        <v>112</v>
      </c>
      <c r="G628" s="3" t="s">
        <v>3292</v>
      </c>
      <c r="H628" s="3" t="s">
        <v>1806</v>
      </c>
      <c r="I628" s="8">
        <v>2.1900000000001736</v>
      </c>
      <c r="J628" s="3" t="s">
        <v>601</v>
      </c>
      <c r="K628" s="3" t="s">
        <v>73</v>
      </c>
      <c r="L628" s="37">
        <v>9.5000000000000001E-2</v>
      </c>
      <c r="M628" s="37">
        <v>9.8699999999998886E-2</v>
      </c>
      <c r="N628" s="8">
        <v>1978668.752625</v>
      </c>
      <c r="O628" s="8">
        <v>98.5</v>
      </c>
      <c r="P628" s="8">
        <v>1948.988721082</v>
      </c>
      <c r="Q628" s="37">
        <v>6.4419216762167672E-3</v>
      </c>
      <c r="R628" s="37">
        <v>5.5997214306200977E-4</v>
      </c>
      <c r="S628" s="59" t="s">
        <v>3720</v>
      </c>
    </row>
    <row r="629" spans="1:19" ht="15" x14ac:dyDescent="0.25">
      <c r="A629" s="59" t="s">
        <v>3721</v>
      </c>
      <c r="B629" s="39" t="s">
        <v>3288</v>
      </c>
      <c r="C629" s="3" t="s">
        <v>2231</v>
      </c>
      <c r="D629" s="3" t="s">
        <v>3294</v>
      </c>
      <c r="E629" s="74" t="s">
        <v>3721</v>
      </c>
      <c r="F629" s="3" t="s">
        <v>112</v>
      </c>
      <c r="G629" s="3" t="s">
        <v>3295</v>
      </c>
      <c r="H629" s="3" t="s">
        <v>1806</v>
      </c>
      <c r="I629" s="8">
        <v>2.1900000000001492</v>
      </c>
      <c r="J629" s="3" t="s">
        <v>601</v>
      </c>
      <c r="K629" s="3" t="s">
        <v>73</v>
      </c>
      <c r="L629" s="37">
        <v>8.7499999999999994E-2</v>
      </c>
      <c r="M629" s="37">
        <v>0.10000000000000521</v>
      </c>
      <c r="N629" s="8">
        <v>558234.286326</v>
      </c>
      <c r="O629" s="8">
        <v>97.68</v>
      </c>
      <c r="P629" s="8">
        <v>545.28325087999997</v>
      </c>
      <c r="Q629" s="37">
        <v>1.8023049366708102E-3</v>
      </c>
      <c r="R629" s="37">
        <v>1.5666762319772624E-4</v>
      </c>
      <c r="S629" s="59" t="s">
        <v>3720</v>
      </c>
    </row>
    <row r="630" spans="1:19" ht="15" x14ac:dyDescent="0.25">
      <c r="A630" s="59" t="s">
        <v>3721</v>
      </c>
      <c r="B630" s="39" t="s">
        <v>3288</v>
      </c>
      <c r="C630" s="3" t="s">
        <v>2231</v>
      </c>
      <c r="D630" s="3" t="s">
        <v>3296</v>
      </c>
      <c r="E630" s="74" t="s">
        <v>3721</v>
      </c>
      <c r="F630" s="3" t="s">
        <v>112</v>
      </c>
      <c r="G630" s="3" t="s">
        <v>3295</v>
      </c>
      <c r="H630" s="3" t="s">
        <v>1806</v>
      </c>
      <c r="I630" s="8">
        <v>2.1899999999996473</v>
      </c>
      <c r="J630" s="3" t="s">
        <v>601</v>
      </c>
      <c r="K630" s="3" t="s">
        <v>73</v>
      </c>
      <c r="L630" s="37">
        <v>0.09</v>
      </c>
      <c r="M630" s="37">
        <v>9.8700000000002661E-2</v>
      </c>
      <c r="N630" s="8">
        <v>1365022.005444</v>
      </c>
      <c r="O630" s="8">
        <v>98.5</v>
      </c>
      <c r="P630" s="8">
        <v>1344.5466752340001</v>
      </c>
      <c r="Q630" s="37">
        <v>4.4440813218593663E-3</v>
      </c>
      <c r="R630" s="37">
        <v>3.863073577766518E-4</v>
      </c>
      <c r="S630" s="59" t="s">
        <v>3720</v>
      </c>
    </row>
    <row r="631" spans="1:19" ht="15" x14ac:dyDescent="0.25">
      <c r="A631" s="59" t="s">
        <v>3721</v>
      </c>
      <c r="B631" s="39" t="s">
        <v>3288</v>
      </c>
      <c r="C631" s="3" t="s">
        <v>2231</v>
      </c>
      <c r="D631" s="3" t="s">
        <v>3297</v>
      </c>
      <c r="E631" s="74" t="s">
        <v>3721</v>
      </c>
      <c r="F631" s="3" t="s">
        <v>112</v>
      </c>
      <c r="G631" s="3" t="s">
        <v>2983</v>
      </c>
      <c r="H631" s="3" t="s">
        <v>1806</v>
      </c>
      <c r="I631" s="8">
        <v>2.1899999999999213</v>
      </c>
      <c r="J631" s="3" t="s">
        <v>601</v>
      </c>
      <c r="K631" s="3" t="s">
        <v>73</v>
      </c>
      <c r="L631" s="37">
        <v>8.7499999999999994E-2</v>
      </c>
      <c r="M631" s="37">
        <v>0.10810000000000132</v>
      </c>
      <c r="N631" s="8">
        <v>2387713.9306649999</v>
      </c>
      <c r="O631" s="8">
        <v>96.12</v>
      </c>
      <c r="P631" s="8">
        <v>2295.0706299230001</v>
      </c>
      <c r="Q631" s="37">
        <v>7.5858136475728775E-3</v>
      </c>
      <c r="R631" s="37">
        <v>6.5940639123000236E-4</v>
      </c>
      <c r="S631" s="59" t="s">
        <v>3720</v>
      </c>
    </row>
    <row r="632" spans="1:19" ht="15" x14ac:dyDescent="0.25">
      <c r="A632" s="59" t="s">
        <v>3721</v>
      </c>
      <c r="B632" s="39" t="s">
        <v>3288</v>
      </c>
      <c r="C632" s="3" t="s">
        <v>2231</v>
      </c>
      <c r="D632" s="3" t="s">
        <v>3298</v>
      </c>
      <c r="E632" s="74" t="s">
        <v>3721</v>
      </c>
      <c r="F632" s="3" t="s">
        <v>112</v>
      </c>
      <c r="G632" s="3" t="s">
        <v>2983</v>
      </c>
      <c r="H632" s="3" t="s">
        <v>1806</v>
      </c>
      <c r="I632" s="8">
        <v>2.1799999999999722</v>
      </c>
      <c r="J632" s="3" t="s">
        <v>601</v>
      </c>
      <c r="K632" s="3" t="s">
        <v>73</v>
      </c>
      <c r="L632" s="37">
        <v>0.09</v>
      </c>
      <c r="M632" s="37">
        <v>0.11379999999999933</v>
      </c>
      <c r="N632" s="8">
        <v>4434325.8710709997</v>
      </c>
      <c r="O632" s="8">
        <v>95.61</v>
      </c>
      <c r="P632" s="8">
        <v>4239.6589651240001</v>
      </c>
      <c r="Q632" s="37">
        <v>1.4013190888060538E-2</v>
      </c>
      <c r="R632" s="37">
        <v>1.2181142409251858E-3</v>
      </c>
      <c r="S632" s="59" t="s">
        <v>3720</v>
      </c>
    </row>
    <row r="633" spans="1:19" ht="15" x14ac:dyDescent="0.25">
      <c r="A633" s="59" t="s">
        <v>3721</v>
      </c>
      <c r="B633" s="39" t="s">
        <v>3299</v>
      </c>
      <c r="C633" s="3" t="s">
        <v>2282</v>
      </c>
      <c r="D633" s="3" t="s">
        <v>3300</v>
      </c>
      <c r="E633" s="74" t="s">
        <v>3721</v>
      </c>
      <c r="F633" s="3" t="s">
        <v>112</v>
      </c>
      <c r="G633" s="3" t="s">
        <v>3301</v>
      </c>
      <c r="H633" s="3" t="s">
        <v>1806</v>
      </c>
      <c r="I633" s="8">
        <v>0.70999999999941232</v>
      </c>
      <c r="J633" s="3" t="s">
        <v>875</v>
      </c>
      <c r="K633" s="3" t="s">
        <v>73</v>
      </c>
      <c r="L633" s="37">
        <v>2.903E-2</v>
      </c>
      <c r="M633" s="37">
        <v>6.7500000000000296E-2</v>
      </c>
      <c r="N633" s="8">
        <v>442180.85293200001</v>
      </c>
      <c r="O633" s="8">
        <v>97.53</v>
      </c>
      <c r="P633" s="8">
        <v>431.25898561600002</v>
      </c>
      <c r="Q633" s="37">
        <v>1.4254246714986919E-3</v>
      </c>
      <c r="R633" s="37">
        <v>1.2390683218324261E-4</v>
      </c>
      <c r="S633" s="59" t="s">
        <v>3720</v>
      </c>
    </row>
    <row r="634" spans="1:19" ht="15" x14ac:dyDescent="0.25">
      <c r="A634" s="59" t="s">
        <v>3721</v>
      </c>
      <c r="B634" s="39" t="s">
        <v>3302</v>
      </c>
      <c r="C634" s="3" t="s">
        <v>2282</v>
      </c>
      <c r="D634" s="3" t="s">
        <v>3303</v>
      </c>
      <c r="E634" s="74" t="s">
        <v>3721</v>
      </c>
      <c r="F634" s="3" t="s">
        <v>677</v>
      </c>
      <c r="G634" s="3" t="s">
        <v>3232</v>
      </c>
      <c r="H634" s="3" t="s">
        <v>277</v>
      </c>
      <c r="I634" s="8">
        <v>8.0800000000001049</v>
      </c>
      <c r="J634" s="3" t="s">
        <v>2821</v>
      </c>
      <c r="K634" s="3" t="s">
        <v>73</v>
      </c>
      <c r="L634" s="37">
        <v>3.0689999999999999E-2</v>
      </c>
      <c r="M634" s="37">
        <v>3.2899999999996175E-2</v>
      </c>
      <c r="N634" s="8">
        <v>213970.07080300001</v>
      </c>
      <c r="O634" s="8">
        <v>99.31</v>
      </c>
      <c r="P634" s="8">
        <v>212.49367729100001</v>
      </c>
      <c r="Q634" s="37">
        <v>7.0234763854352294E-4</v>
      </c>
      <c r="R634" s="37">
        <v>6.1052451752368096E-5</v>
      </c>
      <c r="S634" s="59" t="s">
        <v>3720</v>
      </c>
    </row>
    <row r="635" spans="1:19" ht="15" x14ac:dyDescent="0.25">
      <c r="A635" s="59" t="s">
        <v>3721</v>
      </c>
      <c r="B635" s="39" t="s">
        <v>3302</v>
      </c>
      <c r="C635" s="3" t="s">
        <v>2282</v>
      </c>
      <c r="D635" s="3" t="s">
        <v>3304</v>
      </c>
      <c r="E635" s="74" t="s">
        <v>3721</v>
      </c>
      <c r="F635" s="3" t="s">
        <v>677</v>
      </c>
      <c r="G635" s="3" t="s">
        <v>3232</v>
      </c>
      <c r="H635" s="3" t="s">
        <v>277</v>
      </c>
      <c r="I635" s="8">
        <v>0</v>
      </c>
      <c r="J635" s="3" t="s">
        <v>2821</v>
      </c>
      <c r="K635" s="3" t="s">
        <v>73</v>
      </c>
      <c r="L635" s="37">
        <v>0</v>
      </c>
      <c r="M635" s="37">
        <v>0</v>
      </c>
      <c r="N635" s="8">
        <v>14.380547000000092</v>
      </c>
      <c r="O635" s="8">
        <v>100</v>
      </c>
      <c r="P635" s="8">
        <v>1.4380547000000021E-2</v>
      </c>
      <c r="Q635" s="37">
        <v>4.7531500020033498E-8</v>
      </c>
      <c r="R635" s="37">
        <v>4.1317354148275576E-9</v>
      </c>
      <c r="S635" s="59" t="s">
        <v>3720</v>
      </c>
    </row>
    <row r="636" spans="1:19" ht="15" x14ac:dyDescent="0.25">
      <c r="A636" s="59" t="s">
        <v>3721</v>
      </c>
      <c r="B636" s="39" t="s">
        <v>3302</v>
      </c>
      <c r="C636" s="3" t="s">
        <v>2282</v>
      </c>
      <c r="D636" s="3" t="s">
        <v>3305</v>
      </c>
      <c r="E636" s="74" t="s">
        <v>3721</v>
      </c>
      <c r="F636" s="3" t="s">
        <v>677</v>
      </c>
      <c r="G636" s="3" t="s">
        <v>3232</v>
      </c>
      <c r="H636" s="3" t="s">
        <v>277</v>
      </c>
      <c r="I636" s="8">
        <v>0</v>
      </c>
      <c r="J636" s="3" t="s">
        <v>2821</v>
      </c>
      <c r="K636" s="3" t="s">
        <v>73</v>
      </c>
      <c r="L636" s="37">
        <v>0</v>
      </c>
      <c r="M636" s="37">
        <v>0</v>
      </c>
      <c r="N636" s="8">
        <v>1.9360589999996591</v>
      </c>
      <c r="O636" s="8">
        <v>100</v>
      </c>
      <c r="P636" s="8">
        <v>1.9360589999983802E-3</v>
      </c>
      <c r="Q636" s="37">
        <v>6.3991855384366746E-9</v>
      </c>
      <c r="R636" s="37">
        <v>5.5625725054053384E-10</v>
      </c>
      <c r="S636" s="59" t="s">
        <v>3720</v>
      </c>
    </row>
    <row r="637" spans="1:19" ht="15" x14ac:dyDescent="0.25">
      <c r="A637" s="59" t="s">
        <v>3721</v>
      </c>
      <c r="B637" s="39" t="s">
        <v>3306</v>
      </c>
      <c r="C637" s="3" t="s">
        <v>2282</v>
      </c>
      <c r="D637" s="3" t="s">
        <v>3307</v>
      </c>
      <c r="E637" s="74" t="s">
        <v>3721</v>
      </c>
      <c r="F637" s="3" t="s">
        <v>677</v>
      </c>
      <c r="G637" s="3" t="s">
        <v>2584</v>
      </c>
      <c r="H637" s="3" t="s">
        <v>277</v>
      </c>
      <c r="I637" s="8">
        <v>0</v>
      </c>
      <c r="J637" s="3" t="s">
        <v>2821</v>
      </c>
      <c r="K637" s="3" t="s">
        <v>73</v>
      </c>
      <c r="L637" s="37">
        <v>0</v>
      </c>
      <c r="M637" s="37">
        <v>0</v>
      </c>
      <c r="N637" s="8">
        <v>14.453289000026416</v>
      </c>
      <c r="O637" s="8">
        <v>100</v>
      </c>
      <c r="P637" s="8">
        <v>1.4453289000044833E-2</v>
      </c>
      <c r="Q637" s="37">
        <v>4.7771931512422991E-8</v>
      </c>
      <c r="R637" s="37">
        <v>4.1526352246700161E-9</v>
      </c>
      <c r="S637" s="59" t="s">
        <v>3720</v>
      </c>
    </row>
    <row r="638" spans="1:19" ht="15" x14ac:dyDescent="0.25">
      <c r="A638" s="59" t="s">
        <v>3721</v>
      </c>
      <c r="B638" s="39" t="s">
        <v>3306</v>
      </c>
      <c r="C638" s="3" t="s">
        <v>2282</v>
      </c>
      <c r="D638" s="3" t="s">
        <v>3308</v>
      </c>
      <c r="E638" s="74" t="s">
        <v>3721</v>
      </c>
      <c r="F638" s="3" t="s">
        <v>677</v>
      </c>
      <c r="G638" s="3" t="s">
        <v>2738</v>
      </c>
      <c r="H638" s="3" t="s">
        <v>277</v>
      </c>
      <c r="I638" s="8">
        <v>0</v>
      </c>
      <c r="J638" s="3" t="s">
        <v>2821</v>
      </c>
      <c r="K638" s="3" t="s">
        <v>73</v>
      </c>
      <c r="L638" s="37">
        <v>0</v>
      </c>
      <c r="M638" s="37">
        <v>0</v>
      </c>
      <c r="N638" s="8">
        <v>155.68672199999992</v>
      </c>
      <c r="O638" s="8">
        <v>100</v>
      </c>
      <c r="P638" s="8">
        <v>0.155686722</v>
      </c>
      <c r="Q638" s="37">
        <v>5.1458567117522986E-7</v>
      </c>
      <c r="R638" s="37">
        <v>4.4731006609540771E-8</v>
      </c>
      <c r="S638" s="59" t="s">
        <v>3720</v>
      </c>
    </row>
    <row r="639" spans="1:19" ht="15" x14ac:dyDescent="0.25">
      <c r="A639" s="59" t="s">
        <v>3721</v>
      </c>
      <c r="B639" s="39" t="s">
        <v>3306</v>
      </c>
      <c r="C639" s="3" t="s">
        <v>2282</v>
      </c>
      <c r="D639" s="3" t="s">
        <v>3309</v>
      </c>
      <c r="E639" s="74" t="s">
        <v>3721</v>
      </c>
      <c r="F639" s="3" t="s">
        <v>677</v>
      </c>
      <c r="G639" s="3" t="s">
        <v>3310</v>
      </c>
      <c r="H639" s="3" t="s">
        <v>277</v>
      </c>
      <c r="I639" s="8">
        <v>6.6000000000000165</v>
      </c>
      <c r="J639" s="3" t="s">
        <v>2821</v>
      </c>
      <c r="K639" s="3" t="s">
        <v>73</v>
      </c>
      <c r="L639" s="37">
        <v>1.8939999999999999E-2</v>
      </c>
      <c r="M639" s="37">
        <v>2.7900000000001871E-2</v>
      </c>
      <c r="N639" s="8">
        <v>1824074.2043570001</v>
      </c>
      <c r="O639" s="8">
        <v>98.28</v>
      </c>
      <c r="P639" s="8">
        <v>1792.7001279229999</v>
      </c>
      <c r="Q639" s="37">
        <v>5.9253466621461614E-3</v>
      </c>
      <c r="R639" s="37">
        <v>5.15068210319492E-4</v>
      </c>
      <c r="S639" s="59" t="s">
        <v>3720</v>
      </c>
    </row>
    <row r="640" spans="1:19" ht="15" x14ac:dyDescent="0.25">
      <c r="A640" s="59" t="s">
        <v>3721</v>
      </c>
      <c r="B640" s="39" t="s">
        <v>3311</v>
      </c>
      <c r="C640" s="3" t="s">
        <v>2282</v>
      </c>
      <c r="D640" s="3" t="s">
        <v>3312</v>
      </c>
      <c r="E640" s="74" t="s">
        <v>3721</v>
      </c>
      <c r="F640" s="3" t="s">
        <v>3276</v>
      </c>
      <c r="G640" s="3" t="s">
        <v>3313</v>
      </c>
      <c r="H640" s="3" t="s">
        <v>282</v>
      </c>
      <c r="I640" s="8">
        <v>3.539999999999659</v>
      </c>
      <c r="J640" s="3" t="s">
        <v>648</v>
      </c>
      <c r="K640" s="3" t="s">
        <v>73</v>
      </c>
      <c r="L640" s="37">
        <v>6.8500000000000005E-2</v>
      </c>
      <c r="M640" s="37">
        <v>5.0399999999995469E-2</v>
      </c>
      <c r="N640" s="8">
        <v>1006579.024833</v>
      </c>
      <c r="O640" s="8">
        <v>105.58</v>
      </c>
      <c r="P640" s="8">
        <v>1062.7461342519998</v>
      </c>
      <c r="Q640" s="37">
        <v>3.5126562224294649E-3</v>
      </c>
      <c r="R640" s="37">
        <v>3.0534205964905669E-4</v>
      </c>
      <c r="S640" s="59" t="s">
        <v>3720</v>
      </c>
    </row>
    <row r="641" spans="1:19" ht="15" x14ac:dyDescent="0.25">
      <c r="A641" s="59" t="s">
        <v>3721</v>
      </c>
      <c r="B641" s="39" t="s">
        <v>3311</v>
      </c>
      <c r="C641" s="3" t="s">
        <v>2282</v>
      </c>
      <c r="D641" s="3" t="s">
        <v>3314</v>
      </c>
      <c r="E641" s="74" t="s">
        <v>3721</v>
      </c>
      <c r="F641" s="3" t="s">
        <v>3276</v>
      </c>
      <c r="G641" s="3" t="s">
        <v>3315</v>
      </c>
      <c r="H641" s="3" t="s">
        <v>282</v>
      </c>
      <c r="I641" s="8">
        <v>3.0800000000002794</v>
      </c>
      <c r="J641" s="3" t="s">
        <v>648</v>
      </c>
      <c r="K641" s="3" t="s">
        <v>73</v>
      </c>
      <c r="L641" s="37">
        <v>1.3599999999999999E-2</v>
      </c>
      <c r="M641" s="37">
        <v>2.8699999999995458E-2</v>
      </c>
      <c r="N641" s="8">
        <v>952019.46331100003</v>
      </c>
      <c r="O641" s="8">
        <v>106.88</v>
      </c>
      <c r="P641" s="8">
        <v>1017.518402387</v>
      </c>
      <c r="Q641" s="37">
        <v>3.3631666419533328E-3</v>
      </c>
      <c r="R641" s="37">
        <v>2.9234748986816143E-4</v>
      </c>
      <c r="S641" s="59" t="s">
        <v>3720</v>
      </c>
    </row>
    <row r="642" spans="1:19" ht="15" x14ac:dyDescent="0.25">
      <c r="A642" s="59" t="s">
        <v>3721</v>
      </c>
      <c r="B642" s="39" t="s">
        <v>3316</v>
      </c>
      <c r="C642" s="3" t="s">
        <v>2282</v>
      </c>
      <c r="D642" s="3" t="s">
        <v>3317</v>
      </c>
      <c r="E642" s="74" t="s">
        <v>3721</v>
      </c>
      <c r="F642" s="3" t="s">
        <v>3276</v>
      </c>
      <c r="G642" s="3" t="s">
        <v>3282</v>
      </c>
      <c r="H642" s="3" t="s">
        <v>282</v>
      </c>
      <c r="I642" s="8">
        <v>0</v>
      </c>
      <c r="J642" s="3" t="s">
        <v>875</v>
      </c>
      <c r="K642" s="3" t="s">
        <v>73</v>
      </c>
      <c r="L642" s="37">
        <v>0</v>
      </c>
      <c r="M642" s="37">
        <v>0</v>
      </c>
      <c r="N642" s="8">
        <v>1729.0697300000029</v>
      </c>
      <c r="O642" s="8">
        <v>100</v>
      </c>
      <c r="P642" s="8">
        <v>1.7290697300000026</v>
      </c>
      <c r="Q642" s="37">
        <v>5.7150314175207883E-6</v>
      </c>
      <c r="R642" s="37">
        <v>4.9678629318810494E-7</v>
      </c>
      <c r="S642" s="59" t="s">
        <v>3720</v>
      </c>
    </row>
    <row r="643" spans="1:19" ht="15" x14ac:dyDescent="0.25">
      <c r="A643" s="59" t="s">
        <v>3721</v>
      </c>
      <c r="B643" s="39" t="s">
        <v>3318</v>
      </c>
      <c r="C643" s="3" t="s">
        <v>2282</v>
      </c>
      <c r="D643" s="3" t="s">
        <v>3319</v>
      </c>
      <c r="E643" s="74" t="s">
        <v>3721</v>
      </c>
      <c r="F643" s="3" t="s">
        <v>112</v>
      </c>
      <c r="G643" s="3" t="s">
        <v>3320</v>
      </c>
      <c r="H643" s="3" t="s">
        <v>1806</v>
      </c>
      <c r="I643" s="8">
        <v>0</v>
      </c>
      <c r="J643" s="3" t="s">
        <v>480</v>
      </c>
      <c r="K643" s="3" t="s">
        <v>73</v>
      </c>
      <c r="L643" s="37">
        <v>0</v>
      </c>
      <c r="M643" s="37">
        <v>0</v>
      </c>
      <c r="N643" s="8">
        <v>5299.5043180007488</v>
      </c>
      <c r="O643" s="8">
        <v>100</v>
      </c>
      <c r="P643" s="8">
        <v>5.2995043180007997</v>
      </c>
      <c r="Q643" s="37">
        <v>1.7516259263101899E-5</v>
      </c>
      <c r="R643" s="37">
        <v>1.5226228648823605E-6</v>
      </c>
      <c r="S643" s="59" t="s">
        <v>3720</v>
      </c>
    </row>
    <row r="644" spans="1:19" ht="15" x14ac:dyDescent="0.25">
      <c r="A644" s="59" t="s">
        <v>3721</v>
      </c>
      <c r="B644" s="39" t="s">
        <v>3321</v>
      </c>
      <c r="C644" s="3" t="s">
        <v>2282</v>
      </c>
      <c r="D644" s="3" t="s">
        <v>3322</v>
      </c>
      <c r="E644" s="74" t="s">
        <v>3721</v>
      </c>
      <c r="F644" s="3" t="s">
        <v>677</v>
      </c>
      <c r="G644" s="3" t="s">
        <v>1935</v>
      </c>
      <c r="H644" s="3" t="s">
        <v>277</v>
      </c>
      <c r="I644" s="8">
        <v>0</v>
      </c>
      <c r="J644" s="3" t="s">
        <v>2821</v>
      </c>
      <c r="K644" s="3" t="s">
        <v>73</v>
      </c>
      <c r="L644" s="37">
        <v>0</v>
      </c>
      <c r="M644" s="37">
        <v>0</v>
      </c>
      <c r="N644" s="8">
        <v>1.5467090000020107</v>
      </c>
      <c r="O644" s="8">
        <v>100</v>
      </c>
      <c r="P644" s="8">
        <v>1.5467090000029771E-3</v>
      </c>
      <c r="Q644" s="37">
        <v>5.11228111591495E-9</v>
      </c>
      <c r="R644" s="37">
        <v>4.4439146520259681E-10</v>
      </c>
      <c r="S644" s="59" t="s">
        <v>3720</v>
      </c>
    </row>
    <row r="645" spans="1:19" ht="15" x14ac:dyDescent="0.25">
      <c r="A645" s="59" t="s">
        <v>3721</v>
      </c>
      <c r="B645" s="39" t="s">
        <v>3321</v>
      </c>
      <c r="C645" s="3" t="s">
        <v>2282</v>
      </c>
      <c r="D645" s="3" t="s">
        <v>3323</v>
      </c>
      <c r="E645" s="74" t="s">
        <v>3721</v>
      </c>
      <c r="F645" s="3" t="s">
        <v>677</v>
      </c>
      <c r="G645" s="3" t="s">
        <v>3324</v>
      </c>
      <c r="H645" s="3" t="s">
        <v>277</v>
      </c>
      <c r="I645" s="8">
        <v>0</v>
      </c>
      <c r="J645" s="3" t="s">
        <v>2821</v>
      </c>
      <c r="K645" s="3" t="s">
        <v>73</v>
      </c>
      <c r="L645" s="37">
        <v>0</v>
      </c>
      <c r="M645" s="37">
        <v>0</v>
      </c>
      <c r="N645" s="8">
        <v>13.692452000000003</v>
      </c>
      <c r="O645" s="8">
        <v>100</v>
      </c>
      <c r="P645" s="8">
        <v>1.3692452000000022E-2</v>
      </c>
      <c r="Q645" s="37">
        <v>4.5257164592717352E-8</v>
      </c>
      <c r="R645" s="37">
        <v>3.9340359476052217E-9</v>
      </c>
      <c r="S645" s="59" t="s">
        <v>3720</v>
      </c>
    </row>
    <row r="646" spans="1:19" ht="15" x14ac:dyDescent="0.25">
      <c r="A646" s="59" t="s">
        <v>3721</v>
      </c>
      <c r="B646" s="39" t="s">
        <v>3321</v>
      </c>
      <c r="C646" s="3" t="s">
        <v>2282</v>
      </c>
      <c r="D646" s="3" t="s">
        <v>3325</v>
      </c>
      <c r="E646" s="74" t="s">
        <v>3721</v>
      </c>
      <c r="F646" s="3" t="s">
        <v>677</v>
      </c>
      <c r="G646" s="3" t="s">
        <v>2068</v>
      </c>
      <c r="H646" s="3" t="s">
        <v>277</v>
      </c>
      <c r="I646" s="8">
        <v>8.0600000000016863</v>
      </c>
      <c r="J646" s="3" t="s">
        <v>2821</v>
      </c>
      <c r="K646" s="3" t="s">
        <v>73</v>
      </c>
      <c r="L646" s="37">
        <v>3.0210000000000001E-2</v>
      </c>
      <c r="M646" s="37">
        <v>2.8699999999992228E-2</v>
      </c>
      <c r="N646" s="8">
        <v>149433.59967</v>
      </c>
      <c r="O646" s="8">
        <v>103.65</v>
      </c>
      <c r="P646" s="8">
        <v>154.88792600800002</v>
      </c>
      <c r="Q646" s="37">
        <v>5.1194543977723436E-4</v>
      </c>
      <c r="R646" s="37">
        <v>4.4501501174916576E-5</v>
      </c>
      <c r="S646" s="59" t="s">
        <v>3720</v>
      </c>
    </row>
    <row r="647" spans="1:19" ht="15" x14ac:dyDescent="0.25">
      <c r="A647" s="59" t="s">
        <v>3721</v>
      </c>
      <c r="B647" s="39" t="s">
        <v>3326</v>
      </c>
      <c r="C647" s="3" t="s">
        <v>2282</v>
      </c>
      <c r="D647" s="3" t="s">
        <v>3327</v>
      </c>
      <c r="E647" s="74" t="s">
        <v>3721</v>
      </c>
      <c r="F647" s="3" t="s">
        <v>112</v>
      </c>
      <c r="G647" s="3" t="s">
        <v>3328</v>
      </c>
      <c r="H647" s="3" t="s">
        <v>1806</v>
      </c>
      <c r="I647" s="8">
        <v>9.0000000000044253E-2</v>
      </c>
      <c r="J647" s="3" t="s">
        <v>2284</v>
      </c>
      <c r="K647" s="3" t="s">
        <v>73</v>
      </c>
      <c r="L647" s="37">
        <v>4.1000000000000002E-2</v>
      </c>
      <c r="M647" s="37">
        <v>0.10220000000000048</v>
      </c>
      <c r="N647" s="8">
        <v>990364.93120400002</v>
      </c>
      <c r="O647" s="8">
        <v>101.45</v>
      </c>
      <c r="P647" s="8">
        <v>1004.7252227</v>
      </c>
      <c r="Q647" s="37">
        <v>3.3208818094953648E-3</v>
      </c>
      <c r="R647" s="37">
        <v>2.8867182762937243E-4</v>
      </c>
      <c r="S647" s="59" t="s">
        <v>3720</v>
      </c>
    </row>
    <row r="648" spans="1:19" ht="15" x14ac:dyDescent="0.25">
      <c r="A648" s="59" t="s">
        <v>3721</v>
      </c>
      <c r="B648" s="39" t="s">
        <v>3329</v>
      </c>
      <c r="C648" s="3" t="s">
        <v>2282</v>
      </c>
      <c r="D648" s="3" t="s">
        <v>3330</v>
      </c>
      <c r="E648" s="74" t="s">
        <v>3721</v>
      </c>
      <c r="F648" s="3" t="s">
        <v>677</v>
      </c>
      <c r="G648" s="3" t="s">
        <v>2535</v>
      </c>
      <c r="H648" s="3" t="s">
        <v>277</v>
      </c>
      <c r="I648" s="8">
        <v>0</v>
      </c>
      <c r="J648" s="3" t="s">
        <v>2821</v>
      </c>
      <c r="K648" s="3" t="s">
        <v>73</v>
      </c>
      <c r="L648" s="37">
        <v>0</v>
      </c>
      <c r="M648" s="37">
        <v>0</v>
      </c>
      <c r="N648" s="8">
        <v>6.5624130000000207</v>
      </c>
      <c r="O648" s="8">
        <v>100</v>
      </c>
      <c r="P648" s="8">
        <v>6.5624130000000169E-3</v>
      </c>
      <c r="Q648" s="37">
        <v>2.1690505489183993E-8</v>
      </c>
      <c r="R648" s="37">
        <v>1.885474467614117E-9</v>
      </c>
      <c r="S648" s="59" t="s">
        <v>3720</v>
      </c>
    </row>
    <row r="649" spans="1:19" ht="15" x14ac:dyDescent="0.25">
      <c r="A649" s="59" t="s">
        <v>3721</v>
      </c>
      <c r="B649" s="39" t="s">
        <v>3329</v>
      </c>
      <c r="C649" s="3" t="s">
        <v>2282</v>
      </c>
      <c r="D649" s="3" t="s">
        <v>3331</v>
      </c>
      <c r="E649" s="74" t="s">
        <v>3721</v>
      </c>
      <c r="F649" s="3" t="s">
        <v>677</v>
      </c>
      <c r="G649" s="3" t="s">
        <v>3332</v>
      </c>
      <c r="H649" s="3" t="s">
        <v>277</v>
      </c>
      <c r="I649" s="8">
        <v>0</v>
      </c>
      <c r="J649" s="3" t="s">
        <v>2821</v>
      </c>
      <c r="K649" s="3" t="s">
        <v>73</v>
      </c>
      <c r="L649" s="37">
        <v>0</v>
      </c>
      <c r="M649" s="37">
        <v>0</v>
      </c>
      <c r="N649" s="8">
        <v>0.60915299999942363</v>
      </c>
      <c r="O649" s="8">
        <v>100</v>
      </c>
      <c r="P649" s="8">
        <v>6.0915299999919625E-4</v>
      </c>
      <c r="Q649" s="37">
        <v>2.013411300117111E-9</v>
      </c>
      <c r="R649" s="37">
        <v>1.75018309327533E-10</v>
      </c>
      <c r="S649" s="59" t="s">
        <v>3720</v>
      </c>
    </row>
    <row r="650" spans="1:19" ht="15" x14ac:dyDescent="0.25">
      <c r="A650" s="59" t="s">
        <v>3721</v>
      </c>
      <c r="B650" s="39" t="s">
        <v>3329</v>
      </c>
      <c r="C650" s="3" t="s">
        <v>2282</v>
      </c>
      <c r="D650" s="3" t="s">
        <v>3333</v>
      </c>
      <c r="E650" s="74" t="s">
        <v>3721</v>
      </c>
      <c r="F650" s="3" t="s">
        <v>677</v>
      </c>
      <c r="G650" s="3" t="s">
        <v>3334</v>
      </c>
      <c r="H650" s="3" t="s">
        <v>277</v>
      </c>
      <c r="I650" s="8">
        <v>7.739999999996213</v>
      </c>
      <c r="J650" s="3" t="s">
        <v>2821</v>
      </c>
      <c r="K650" s="3" t="s">
        <v>73</v>
      </c>
      <c r="L650" s="37">
        <v>2.4109999999999999E-2</v>
      </c>
      <c r="M650" s="37">
        <v>3.2100000000023561E-2</v>
      </c>
      <c r="N650" s="8">
        <v>74651.436516000002</v>
      </c>
      <c r="O650" s="8">
        <v>97.84</v>
      </c>
      <c r="P650" s="8">
        <v>73.03896540800001</v>
      </c>
      <c r="Q650" s="37">
        <v>2.4141304122531453E-4</v>
      </c>
      <c r="R650" s="37">
        <v>2.0985132209407481E-5</v>
      </c>
      <c r="S650" s="59" t="s">
        <v>3720</v>
      </c>
    </row>
    <row r="651" spans="1:19" ht="15" x14ac:dyDescent="0.25">
      <c r="A651" s="59" t="s">
        <v>3721</v>
      </c>
      <c r="B651" s="39" t="s">
        <v>3335</v>
      </c>
      <c r="C651" s="3" t="s">
        <v>2282</v>
      </c>
      <c r="D651" s="3" t="s">
        <v>3336</v>
      </c>
      <c r="E651" s="74" t="s">
        <v>3721</v>
      </c>
      <c r="F651" s="3" t="s">
        <v>112</v>
      </c>
      <c r="G651" s="3" t="s">
        <v>644</v>
      </c>
      <c r="H651" s="3" t="s">
        <v>1806</v>
      </c>
      <c r="I651" s="8">
        <v>0.61999999999971656</v>
      </c>
      <c r="J651" s="3" t="s">
        <v>875</v>
      </c>
      <c r="K651" s="3" t="s">
        <v>73</v>
      </c>
      <c r="L651" s="37">
        <v>1.7999999999999999E-2</v>
      </c>
      <c r="M651" s="37">
        <v>6.7899999999997809E-2</v>
      </c>
      <c r="N651" s="8">
        <v>1052906.355861</v>
      </c>
      <c r="O651" s="8">
        <v>97.16</v>
      </c>
      <c r="P651" s="8">
        <v>1023.0038152990001</v>
      </c>
      <c r="Q651" s="37">
        <v>3.3812973781441481E-3</v>
      </c>
      <c r="R651" s="37">
        <v>2.9392352691275109E-4</v>
      </c>
      <c r="S651" s="59" t="s">
        <v>3720</v>
      </c>
    </row>
    <row r="652" spans="1:19" ht="15" x14ac:dyDescent="0.25">
      <c r="A652" s="59" t="s">
        <v>3721</v>
      </c>
      <c r="B652" s="39" t="s">
        <v>3335</v>
      </c>
      <c r="C652" s="3" t="s">
        <v>2282</v>
      </c>
      <c r="D652" s="3" t="s">
        <v>3337</v>
      </c>
      <c r="E652" s="74" t="s">
        <v>3721</v>
      </c>
      <c r="F652" s="3" t="s">
        <v>112</v>
      </c>
      <c r="G652" s="3" t="s">
        <v>3338</v>
      </c>
      <c r="H652" s="3" t="s">
        <v>1806</v>
      </c>
      <c r="I652" s="8">
        <v>1.3700000000001735</v>
      </c>
      <c r="J652" s="3" t="s">
        <v>875</v>
      </c>
      <c r="K652" s="3" t="s">
        <v>73</v>
      </c>
      <c r="L652" s="37">
        <v>6.8500000000000005E-2</v>
      </c>
      <c r="M652" s="37">
        <v>6.8300000000003261E-2</v>
      </c>
      <c r="N652" s="8">
        <v>1404057.6319269999</v>
      </c>
      <c r="O652" s="8">
        <v>100.21</v>
      </c>
      <c r="P652" s="8">
        <v>1407.0061528620001</v>
      </c>
      <c r="Q652" s="37">
        <v>4.6505263661352596E-3</v>
      </c>
      <c r="R652" s="37">
        <v>4.0425285287549865E-4</v>
      </c>
      <c r="S652" s="59" t="s">
        <v>3720</v>
      </c>
    </row>
    <row r="653" spans="1:19" ht="15" x14ac:dyDescent="0.25">
      <c r="A653" s="59" t="s">
        <v>3721</v>
      </c>
      <c r="B653" s="39" t="s">
        <v>3339</v>
      </c>
      <c r="C653" s="3" t="s">
        <v>2282</v>
      </c>
      <c r="D653" s="3" t="s">
        <v>3340</v>
      </c>
      <c r="E653" s="74" t="s">
        <v>3721</v>
      </c>
      <c r="F653" s="3" t="s">
        <v>677</v>
      </c>
      <c r="G653" s="3" t="s">
        <v>3341</v>
      </c>
      <c r="H653" s="3" t="s">
        <v>277</v>
      </c>
      <c r="I653" s="8">
        <v>0</v>
      </c>
      <c r="J653" s="3" t="s">
        <v>2821</v>
      </c>
      <c r="K653" s="3" t="s">
        <v>73</v>
      </c>
      <c r="L653" s="37">
        <v>0</v>
      </c>
      <c r="M653" s="37">
        <v>0</v>
      </c>
      <c r="N653" s="8">
        <v>307.12718700000005</v>
      </c>
      <c r="O653" s="8">
        <v>100</v>
      </c>
      <c r="P653" s="8">
        <v>0.30712718699999986</v>
      </c>
      <c r="Q653" s="37">
        <v>1.0151363432172157E-6</v>
      </c>
      <c r="R653" s="37">
        <v>8.8242003269017745E-8</v>
      </c>
      <c r="S653" s="59" t="s">
        <v>3720</v>
      </c>
    </row>
    <row r="654" spans="1:19" ht="15" x14ac:dyDescent="0.25">
      <c r="A654" s="59" t="s">
        <v>3721</v>
      </c>
      <c r="B654" s="39" t="s">
        <v>3339</v>
      </c>
      <c r="C654" s="3" t="s">
        <v>2282</v>
      </c>
      <c r="D654" s="3" t="s">
        <v>3342</v>
      </c>
      <c r="E654" s="74" t="s">
        <v>3721</v>
      </c>
      <c r="F654" s="3" t="s">
        <v>677</v>
      </c>
      <c r="G654" s="3" t="s">
        <v>3343</v>
      </c>
      <c r="H654" s="3" t="s">
        <v>277</v>
      </c>
      <c r="I654" s="8">
        <v>7.5199999999999658</v>
      </c>
      <c r="J654" s="3" t="s">
        <v>2821</v>
      </c>
      <c r="K654" s="3" t="s">
        <v>73</v>
      </c>
      <c r="L654" s="37">
        <v>1.8610000000000002E-2</v>
      </c>
      <c r="M654" s="37">
        <v>2.6299999999998516E-2</v>
      </c>
      <c r="N654" s="8">
        <v>3364055.4131379998</v>
      </c>
      <c r="O654" s="8">
        <v>98.38</v>
      </c>
      <c r="P654" s="8">
        <v>3309.5577153500003</v>
      </c>
      <c r="Q654" s="37">
        <v>1.0938960987607795E-2</v>
      </c>
      <c r="R654" s="37">
        <v>9.5088294067863742E-4</v>
      </c>
      <c r="S654" s="59" t="s">
        <v>3720</v>
      </c>
    </row>
    <row r="655" spans="1:19" ht="15" x14ac:dyDescent="0.25">
      <c r="A655" s="59" t="s">
        <v>3721</v>
      </c>
      <c r="B655" s="39" t="s">
        <v>3339</v>
      </c>
      <c r="C655" s="3" t="s">
        <v>2282</v>
      </c>
      <c r="D655" s="3" t="s">
        <v>3344</v>
      </c>
      <c r="E655" s="74" t="s">
        <v>3721</v>
      </c>
      <c r="F655" s="3" t="s">
        <v>677</v>
      </c>
      <c r="G655" s="3" t="s">
        <v>3345</v>
      </c>
      <c r="H655" s="3" t="s">
        <v>277</v>
      </c>
      <c r="I655" s="8">
        <v>0</v>
      </c>
      <c r="J655" s="3" t="s">
        <v>2821</v>
      </c>
      <c r="K655" s="3" t="s">
        <v>73</v>
      </c>
      <c r="L655" s="37">
        <v>0</v>
      </c>
      <c r="M655" s="37">
        <v>0</v>
      </c>
      <c r="N655" s="8">
        <v>24.790684000006877</v>
      </c>
      <c r="O655" s="8">
        <v>100</v>
      </c>
      <c r="P655" s="8">
        <v>2.4790684000038254E-2</v>
      </c>
      <c r="Q655" s="37">
        <v>8.1939747983471042E-8</v>
      </c>
      <c r="R655" s="37">
        <v>7.1227156408415339E-9</v>
      </c>
      <c r="S655" s="59" t="s">
        <v>3720</v>
      </c>
    </row>
    <row r="656" spans="1:19" ht="15" x14ac:dyDescent="0.25">
      <c r="A656" s="59" t="s">
        <v>3721</v>
      </c>
      <c r="B656" s="39" t="s">
        <v>3346</v>
      </c>
      <c r="C656" s="3" t="s">
        <v>2231</v>
      </c>
      <c r="D656" s="3" t="s">
        <v>3347</v>
      </c>
      <c r="E656" s="74" t="s">
        <v>3721</v>
      </c>
      <c r="F656" s="3" t="s">
        <v>926</v>
      </c>
      <c r="G656" s="3" t="s">
        <v>3023</v>
      </c>
      <c r="H656" s="3" t="s">
        <v>1806</v>
      </c>
      <c r="I656" s="8">
        <v>4.7299999999997127</v>
      </c>
      <c r="J656" s="3" t="s">
        <v>2284</v>
      </c>
      <c r="K656" s="3" t="s">
        <v>73</v>
      </c>
      <c r="L656" s="37">
        <v>1.042E-2</v>
      </c>
      <c r="M656" s="37">
        <v>5.7900000000002345E-2</v>
      </c>
      <c r="N656" s="8">
        <v>1136930.9091399999</v>
      </c>
      <c r="O656" s="8">
        <v>87.1</v>
      </c>
      <c r="P656" s="8">
        <v>990.26682177200007</v>
      </c>
      <c r="Q656" s="37">
        <v>3.2730929817130225E-3</v>
      </c>
      <c r="R656" s="37">
        <v>2.8451772367519093E-4</v>
      </c>
      <c r="S656" s="59" t="s">
        <v>3720</v>
      </c>
    </row>
    <row r="657" spans="1:19" ht="15" x14ac:dyDescent="0.25">
      <c r="A657" s="59" t="s">
        <v>3721</v>
      </c>
      <c r="B657" s="39" t="s">
        <v>3348</v>
      </c>
      <c r="C657" s="3" t="s">
        <v>2282</v>
      </c>
      <c r="D657" s="3" t="s">
        <v>3349</v>
      </c>
      <c r="E657" s="74" t="s">
        <v>3721</v>
      </c>
      <c r="F657" s="3" t="s">
        <v>926</v>
      </c>
      <c r="G657" s="3" t="s">
        <v>3350</v>
      </c>
      <c r="H657" s="3" t="s">
        <v>1806</v>
      </c>
      <c r="I657" s="8">
        <v>0.54000000000025417</v>
      </c>
      <c r="J657" s="3" t="s">
        <v>1226</v>
      </c>
      <c r="K657" s="3" t="s">
        <v>73</v>
      </c>
      <c r="L657" s="37">
        <v>8.2500000000000004E-2</v>
      </c>
      <c r="M657" s="37">
        <v>7.7099999999997046E-2</v>
      </c>
      <c r="N657" s="8">
        <v>614602.44405699999</v>
      </c>
      <c r="O657" s="8">
        <v>101.37</v>
      </c>
      <c r="P657" s="8">
        <v>623.02249729599998</v>
      </c>
      <c r="Q657" s="37">
        <v>2.0592536461030374E-3</v>
      </c>
      <c r="R657" s="37">
        <v>1.7900321290366671E-4</v>
      </c>
      <c r="S657" s="59" t="s">
        <v>3720</v>
      </c>
    </row>
    <row r="658" spans="1:19" ht="15" x14ac:dyDescent="0.25">
      <c r="A658" s="59" t="s">
        <v>3721</v>
      </c>
      <c r="B658" s="39" t="s">
        <v>3348</v>
      </c>
      <c r="C658" s="3" t="s">
        <v>2282</v>
      </c>
      <c r="D658" s="3" t="s">
        <v>3351</v>
      </c>
      <c r="E658" s="74" t="s">
        <v>3721</v>
      </c>
      <c r="F658" s="3" t="s">
        <v>926</v>
      </c>
      <c r="G658" s="3" t="s">
        <v>3350</v>
      </c>
      <c r="H658" s="3" t="s">
        <v>1806</v>
      </c>
      <c r="I658" s="8">
        <v>0.54000000000034276</v>
      </c>
      <c r="J658" s="3" t="s">
        <v>1226</v>
      </c>
      <c r="K658" s="3" t="s">
        <v>73</v>
      </c>
      <c r="L658" s="37">
        <v>8.2500000000000004E-2</v>
      </c>
      <c r="M658" s="37">
        <v>0.10159999999999661</v>
      </c>
      <c r="N658" s="8">
        <v>855318.15367399994</v>
      </c>
      <c r="O658" s="8">
        <v>100.14</v>
      </c>
      <c r="P658" s="8">
        <v>856.51559885099994</v>
      </c>
      <c r="Q658" s="37">
        <v>2.8310099194380606E-3</v>
      </c>
      <c r="R658" s="37">
        <v>2.4608909752354377E-4</v>
      </c>
      <c r="S658" s="59" t="s">
        <v>3720</v>
      </c>
    </row>
    <row r="659" spans="1:19" ht="15" x14ac:dyDescent="0.25">
      <c r="A659" s="59" t="s">
        <v>3721</v>
      </c>
      <c r="B659" s="39" t="s">
        <v>3352</v>
      </c>
      <c r="C659" s="3" t="s">
        <v>2282</v>
      </c>
      <c r="D659" s="3" t="s">
        <v>3353</v>
      </c>
      <c r="E659" s="74" t="s">
        <v>3721</v>
      </c>
      <c r="F659" s="3" t="s">
        <v>926</v>
      </c>
      <c r="G659" s="3" t="s">
        <v>3354</v>
      </c>
      <c r="H659" s="3" t="s">
        <v>1806</v>
      </c>
      <c r="I659" s="8">
        <v>1.7600000000006288</v>
      </c>
      <c r="J659" s="3" t="s">
        <v>1226</v>
      </c>
      <c r="K659" s="3" t="s">
        <v>73</v>
      </c>
      <c r="L659" s="37">
        <v>3.2599999999999997E-2</v>
      </c>
      <c r="M659" s="37">
        <v>5.9899999999990135E-2</v>
      </c>
      <c r="N659" s="8">
        <v>412420.81966199999</v>
      </c>
      <c r="O659" s="8">
        <v>95.63</v>
      </c>
      <c r="P659" s="8">
        <v>394.39802977199997</v>
      </c>
      <c r="Q659" s="37">
        <v>1.3035894921110413E-3</v>
      </c>
      <c r="R659" s="37">
        <v>1.1331615599512197E-4</v>
      </c>
      <c r="S659" s="59" t="s">
        <v>3720</v>
      </c>
    </row>
    <row r="660" spans="1:19" ht="15" x14ac:dyDescent="0.25">
      <c r="A660" s="59" t="s">
        <v>3721</v>
      </c>
      <c r="B660" s="39" t="s">
        <v>3352</v>
      </c>
      <c r="C660" s="3" t="s">
        <v>2282</v>
      </c>
      <c r="D660" s="3" t="s">
        <v>3355</v>
      </c>
      <c r="E660" s="74" t="s">
        <v>3721</v>
      </c>
      <c r="F660" s="3" t="s">
        <v>926</v>
      </c>
      <c r="G660" s="3" t="s">
        <v>3356</v>
      </c>
      <c r="H660" s="3" t="s">
        <v>1806</v>
      </c>
      <c r="I660" s="8">
        <v>2.3100000000019483</v>
      </c>
      <c r="J660" s="3" t="s">
        <v>1226</v>
      </c>
      <c r="K660" s="3" t="s">
        <v>73</v>
      </c>
      <c r="L660" s="37">
        <v>2.9000000000000001E-2</v>
      </c>
      <c r="M660" s="37">
        <v>6.1999999999938549E-2</v>
      </c>
      <c r="N660" s="8">
        <v>69964.288467999999</v>
      </c>
      <c r="O660" s="8">
        <v>93.02</v>
      </c>
      <c r="P660" s="8">
        <v>65.080780892999996</v>
      </c>
      <c r="Q660" s="37">
        <v>2.1510914281073037E-4</v>
      </c>
      <c r="R660" s="37">
        <v>1.8698632759952754E-5</v>
      </c>
      <c r="S660" s="59" t="s">
        <v>3720</v>
      </c>
    </row>
    <row r="661" spans="1:19" ht="15" x14ac:dyDescent="0.25">
      <c r="A661" s="59" t="s">
        <v>3721</v>
      </c>
      <c r="B661" s="39" t="s">
        <v>3352</v>
      </c>
      <c r="C661" s="3" t="s">
        <v>2282</v>
      </c>
      <c r="D661" s="3" t="s">
        <v>3357</v>
      </c>
      <c r="E661" s="74" t="s">
        <v>3721</v>
      </c>
      <c r="F661" s="3" t="s">
        <v>926</v>
      </c>
      <c r="G661" s="3" t="s">
        <v>490</v>
      </c>
      <c r="H661" s="3" t="s">
        <v>1806</v>
      </c>
      <c r="I661" s="8">
        <v>2.5199999999950955</v>
      </c>
      <c r="J661" s="3" t="s">
        <v>1226</v>
      </c>
      <c r="K661" s="3" t="s">
        <v>73</v>
      </c>
      <c r="L661" s="37">
        <v>2.9000000000000001E-2</v>
      </c>
      <c r="M661" s="37">
        <v>6.4299999999976529E-2</v>
      </c>
      <c r="N661" s="8">
        <v>77328.952950999999</v>
      </c>
      <c r="O661" s="8">
        <v>91.87</v>
      </c>
      <c r="P661" s="8">
        <v>71.042108995000007</v>
      </c>
      <c r="Q661" s="37">
        <v>2.348129042044826E-4</v>
      </c>
      <c r="R661" s="37">
        <v>2.0411406998543274E-5</v>
      </c>
      <c r="S661" s="59" t="s">
        <v>3720</v>
      </c>
    </row>
    <row r="662" spans="1:19" ht="15" x14ac:dyDescent="0.25">
      <c r="A662" s="59" t="s">
        <v>3721</v>
      </c>
      <c r="B662" s="39" t="s">
        <v>3352</v>
      </c>
      <c r="C662" s="3" t="s">
        <v>2282</v>
      </c>
      <c r="D662" s="3" t="s">
        <v>3358</v>
      </c>
      <c r="E662" s="74" t="s">
        <v>3721</v>
      </c>
      <c r="F662" s="3" t="s">
        <v>926</v>
      </c>
      <c r="G662" s="3" t="s">
        <v>3359</v>
      </c>
      <c r="H662" s="3" t="s">
        <v>1806</v>
      </c>
      <c r="I662" s="8">
        <v>2.6599999999995179</v>
      </c>
      <c r="J662" s="3" t="s">
        <v>1226</v>
      </c>
      <c r="K662" s="3" t="s">
        <v>73</v>
      </c>
      <c r="L662" s="37">
        <v>2.7890000000000002E-2</v>
      </c>
      <c r="M662" s="37">
        <v>5.0600000000008513E-2</v>
      </c>
      <c r="N662" s="8">
        <v>567078.83936500002</v>
      </c>
      <c r="O662" s="8">
        <v>94.44</v>
      </c>
      <c r="P662" s="8">
        <v>535.54925589200002</v>
      </c>
      <c r="Q662" s="37">
        <v>1.7701315163574434E-3</v>
      </c>
      <c r="R662" s="37">
        <v>1.538709081757126E-4</v>
      </c>
      <c r="S662" s="59" t="s">
        <v>3720</v>
      </c>
    </row>
    <row r="663" spans="1:19" ht="15" x14ac:dyDescent="0.25">
      <c r="A663" s="59" t="s">
        <v>3721</v>
      </c>
      <c r="B663" s="39" t="s">
        <v>3352</v>
      </c>
      <c r="C663" s="3" t="s">
        <v>2282</v>
      </c>
      <c r="D663" s="3" t="s">
        <v>3360</v>
      </c>
      <c r="E663" s="74" t="s">
        <v>3721</v>
      </c>
      <c r="F663" s="3" t="s">
        <v>926</v>
      </c>
      <c r="G663" s="3" t="s">
        <v>3361</v>
      </c>
      <c r="H663" s="3" t="s">
        <v>1806</v>
      </c>
      <c r="I663" s="8">
        <v>3.4100000000008488</v>
      </c>
      <c r="J663" s="3" t="s">
        <v>1226</v>
      </c>
      <c r="K663" s="3" t="s">
        <v>73</v>
      </c>
      <c r="L663" s="37">
        <v>4.8710000000000003E-2</v>
      </c>
      <c r="M663" s="37">
        <v>7.5900000000002216E-2</v>
      </c>
      <c r="N663" s="8">
        <v>505189.297326</v>
      </c>
      <c r="O663" s="8">
        <v>91.87</v>
      </c>
      <c r="P663" s="8">
        <v>464.1174072</v>
      </c>
      <c r="Q663" s="37">
        <v>1.5340304196790749E-3</v>
      </c>
      <c r="R663" s="37">
        <v>1.333475234263467E-4</v>
      </c>
      <c r="S663" s="59" t="s">
        <v>3720</v>
      </c>
    </row>
    <row r="664" spans="1:19" ht="15" x14ac:dyDescent="0.25">
      <c r="A664" s="59" t="s">
        <v>3721</v>
      </c>
      <c r="B664" s="39" t="s">
        <v>3362</v>
      </c>
      <c r="C664" s="3" t="s">
        <v>2231</v>
      </c>
      <c r="D664" s="3" t="s">
        <v>3363</v>
      </c>
      <c r="E664" s="74" t="s">
        <v>3721</v>
      </c>
      <c r="F664" s="3" t="s">
        <v>926</v>
      </c>
      <c r="G664" s="3" t="s">
        <v>2436</v>
      </c>
      <c r="H664" s="3" t="s">
        <v>1806</v>
      </c>
      <c r="I664" s="8">
        <v>1.5100000000000289</v>
      </c>
      <c r="J664" s="3" t="s">
        <v>2284</v>
      </c>
      <c r="K664" s="3" t="s">
        <v>73</v>
      </c>
      <c r="L664" s="37">
        <v>3.95E-2</v>
      </c>
      <c r="M664" s="37">
        <v>6.6700000000012624E-2</v>
      </c>
      <c r="N664" s="8">
        <v>381080.40184100001</v>
      </c>
      <c r="O664" s="8">
        <v>96.46</v>
      </c>
      <c r="P664" s="8">
        <v>367.59015559900001</v>
      </c>
      <c r="Q664" s="37">
        <v>1.2149823986680034E-3</v>
      </c>
      <c r="R664" s="37">
        <v>1.0561387296535789E-4</v>
      </c>
      <c r="S664" s="59" t="s">
        <v>3720</v>
      </c>
    </row>
    <row r="665" spans="1:19" ht="15" x14ac:dyDescent="0.25">
      <c r="A665" s="59" t="s">
        <v>3721</v>
      </c>
      <c r="B665" s="39" t="s">
        <v>3364</v>
      </c>
      <c r="C665" s="3" t="s">
        <v>2231</v>
      </c>
      <c r="D665" s="3" t="s">
        <v>3365</v>
      </c>
      <c r="E665" s="74" t="s">
        <v>3721</v>
      </c>
      <c r="F665" s="3" t="s">
        <v>926</v>
      </c>
      <c r="G665" s="3" t="s">
        <v>2436</v>
      </c>
      <c r="H665" s="3" t="s">
        <v>1806</v>
      </c>
      <c r="I665" s="8">
        <v>1.5100000000017129</v>
      </c>
      <c r="J665" s="3" t="s">
        <v>2284</v>
      </c>
      <c r="K665" s="3" t="s">
        <v>73</v>
      </c>
      <c r="L665" s="37">
        <v>3.95E-2</v>
      </c>
      <c r="M665" s="37">
        <v>6.6699999999994514E-2</v>
      </c>
      <c r="N665" s="8">
        <v>273289.97705300001</v>
      </c>
      <c r="O665" s="8">
        <v>96.46</v>
      </c>
      <c r="P665" s="8">
        <v>263.61551176700004</v>
      </c>
      <c r="Q665" s="37">
        <v>8.7131878243812866E-4</v>
      </c>
      <c r="R665" s="37">
        <v>7.5740480933416738E-5</v>
      </c>
      <c r="S665" s="59" t="s">
        <v>3720</v>
      </c>
    </row>
    <row r="666" spans="1:19" ht="15" x14ac:dyDescent="0.25">
      <c r="A666" s="59" t="s">
        <v>3721</v>
      </c>
      <c r="B666" s="39" t="s">
        <v>3366</v>
      </c>
      <c r="C666" s="3" t="s">
        <v>2282</v>
      </c>
      <c r="D666" s="3" t="s">
        <v>3367</v>
      </c>
      <c r="E666" s="74" t="s">
        <v>3721</v>
      </c>
      <c r="F666" s="3" t="s">
        <v>926</v>
      </c>
      <c r="G666" s="3" t="s">
        <v>3368</v>
      </c>
      <c r="H666" s="3" t="s">
        <v>1806</v>
      </c>
      <c r="I666" s="8">
        <v>3.0600000000002545</v>
      </c>
      <c r="J666" s="3" t="s">
        <v>2284</v>
      </c>
      <c r="K666" s="3" t="s">
        <v>73</v>
      </c>
      <c r="L666" s="37">
        <v>2.9700000000000001E-2</v>
      </c>
      <c r="M666" s="37">
        <v>3.3700000000002936E-2</v>
      </c>
      <c r="N666" s="8">
        <v>916519.53165100003</v>
      </c>
      <c r="O666" s="8">
        <v>110.22</v>
      </c>
      <c r="P666" s="8">
        <v>1010.187827697</v>
      </c>
      <c r="Q666" s="37">
        <v>3.3389371595126025E-3</v>
      </c>
      <c r="R666" s="37">
        <v>2.9024131163601826E-4</v>
      </c>
      <c r="S666" s="59" t="s">
        <v>3720</v>
      </c>
    </row>
    <row r="667" spans="1:19" ht="15" x14ac:dyDescent="0.25">
      <c r="A667" s="59" t="s">
        <v>3721</v>
      </c>
      <c r="B667" s="39" t="s">
        <v>3369</v>
      </c>
      <c r="C667" s="3" t="s">
        <v>2282</v>
      </c>
      <c r="D667" s="3" t="s">
        <v>3370</v>
      </c>
      <c r="E667" s="74" t="s">
        <v>3721</v>
      </c>
      <c r="F667" s="3" t="s">
        <v>926</v>
      </c>
      <c r="G667" s="3" t="s">
        <v>3371</v>
      </c>
      <c r="H667" s="3" t="s">
        <v>1806</v>
      </c>
      <c r="I667" s="8">
        <v>1.9499999999991022</v>
      </c>
      <c r="J667" s="3" t="s">
        <v>2284</v>
      </c>
      <c r="K667" s="3" t="s">
        <v>73</v>
      </c>
      <c r="L667" s="37">
        <v>2.6200000000000001E-2</v>
      </c>
      <c r="M667" s="37">
        <v>3.8600000000012714E-2</v>
      </c>
      <c r="N667" s="8">
        <v>189279.95238100001</v>
      </c>
      <c r="O667" s="8">
        <v>109.32</v>
      </c>
      <c r="P667" s="8">
        <v>206.920843891</v>
      </c>
      <c r="Q667" s="37">
        <v>6.839279545868735E-4</v>
      </c>
      <c r="R667" s="37">
        <v>5.9451297559852759E-5</v>
      </c>
      <c r="S667" s="59" t="s">
        <v>3720</v>
      </c>
    </row>
    <row r="668" spans="1:19" ht="15" x14ac:dyDescent="0.25">
      <c r="A668" s="59" t="s">
        <v>3721</v>
      </c>
      <c r="B668" s="39" t="s">
        <v>3369</v>
      </c>
      <c r="C668" s="3" t="s">
        <v>2282</v>
      </c>
      <c r="D668" s="3" t="s">
        <v>3372</v>
      </c>
      <c r="E668" s="74" t="s">
        <v>3721</v>
      </c>
      <c r="F668" s="3" t="s">
        <v>926</v>
      </c>
      <c r="G668" s="3" t="s">
        <v>3373</v>
      </c>
      <c r="H668" s="3" t="s">
        <v>1806</v>
      </c>
      <c r="I668" s="8">
        <v>3.5999999999995991</v>
      </c>
      <c r="J668" s="3" t="s">
        <v>2284</v>
      </c>
      <c r="K668" s="3" t="s">
        <v>73</v>
      </c>
      <c r="L668" s="37">
        <v>2.0899999999999998E-2</v>
      </c>
      <c r="M668" s="37">
        <v>6.8600000000006364E-2</v>
      </c>
      <c r="N668" s="8">
        <v>303062.39621400001</v>
      </c>
      <c r="O668" s="8">
        <v>94.28</v>
      </c>
      <c r="P668" s="8">
        <v>285.72722706000002</v>
      </c>
      <c r="Q668" s="37">
        <v>9.4440383239430921E-4</v>
      </c>
      <c r="R668" s="37">
        <v>8.2093490812573067E-5</v>
      </c>
      <c r="S668" s="59" t="s">
        <v>3720</v>
      </c>
    </row>
    <row r="669" spans="1:19" ht="15" x14ac:dyDescent="0.25">
      <c r="A669" s="59" t="s">
        <v>3721</v>
      </c>
      <c r="B669" s="39" t="s">
        <v>3369</v>
      </c>
      <c r="C669" s="3" t="s">
        <v>2282</v>
      </c>
      <c r="D669" s="3" t="s">
        <v>3374</v>
      </c>
      <c r="E669" s="74" t="s">
        <v>3721</v>
      </c>
      <c r="F669" s="3" t="s">
        <v>926</v>
      </c>
      <c r="G669" s="3" t="s">
        <v>3373</v>
      </c>
      <c r="H669" s="3" t="s">
        <v>1806</v>
      </c>
      <c r="I669" s="8">
        <v>3.5999999999953123</v>
      </c>
      <c r="J669" s="3" t="s">
        <v>2284</v>
      </c>
      <c r="K669" s="3" t="s">
        <v>73</v>
      </c>
      <c r="L669" s="37">
        <v>2.0899999999999998E-2</v>
      </c>
      <c r="M669" s="37">
        <v>6.5999999999981601E-2</v>
      </c>
      <c r="N669" s="8">
        <v>77835.938783000005</v>
      </c>
      <c r="O669" s="8">
        <v>95.1</v>
      </c>
      <c r="P669" s="8">
        <v>74.021977757999991</v>
      </c>
      <c r="Q669" s="37">
        <v>2.4466215626479926E-4</v>
      </c>
      <c r="R669" s="37">
        <v>2.1267565620299832E-5</v>
      </c>
      <c r="S669" s="59" t="s">
        <v>3720</v>
      </c>
    </row>
    <row r="670" spans="1:19" ht="15" x14ac:dyDescent="0.25">
      <c r="A670" s="59" t="s">
        <v>3721</v>
      </c>
      <c r="B670" s="39" t="s">
        <v>3375</v>
      </c>
      <c r="C670" s="3" t="s">
        <v>2231</v>
      </c>
      <c r="D670" s="3" t="s">
        <v>3376</v>
      </c>
      <c r="E670" s="74" t="s">
        <v>3721</v>
      </c>
      <c r="F670" s="3" t="s">
        <v>926</v>
      </c>
      <c r="G670" s="3" t="s">
        <v>2436</v>
      </c>
      <c r="H670" s="3" t="s">
        <v>1806</v>
      </c>
      <c r="I670" s="8">
        <v>1.5100000000000289</v>
      </c>
      <c r="J670" s="3" t="s">
        <v>2284</v>
      </c>
      <c r="K670" s="3" t="s">
        <v>73</v>
      </c>
      <c r="L670" s="37">
        <v>3.95E-2</v>
      </c>
      <c r="M670" s="37">
        <v>6.6700000000012624E-2</v>
      </c>
      <c r="N670" s="8">
        <v>381080.40184100001</v>
      </c>
      <c r="O670" s="8">
        <v>96.46</v>
      </c>
      <c r="P670" s="8">
        <v>367.59015559900001</v>
      </c>
      <c r="Q670" s="37">
        <v>1.2149823986680034E-3</v>
      </c>
      <c r="R670" s="37">
        <v>1.0561387296535789E-4</v>
      </c>
      <c r="S670" s="59" t="s">
        <v>3720</v>
      </c>
    </row>
    <row r="671" spans="1:19" ht="15" x14ac:dyDescent="0.25">
      <c r="A671" s="59" t="s">
        <v>3721</v>
      </c>
      <c r="B671" s="39" t="s">
        <v>3377</v>
      </c>
      <c r="C671" s="3" t="s">
        <v>2282</v>
      </c>
      <c r="D671" s="3" t="s">
        <v>3378</v>
      </c>
      <c r="E671" s="74" t="s">
        <v>3721</v>
      </c>
      <c r="F671" s="3" t="s">
        <v>970</v>
      </c>
      <c r="G671" s="3" t="s">
        <v>3379</v>
      </c>
      <c r="H671" s="3" t="s">
        <v>1806</v>
      </c>
      <c r="I671" s="8">
        <v>3.1800000000002129</v>
      </c>
      <c r="J671" s="3" t="s">
        <v>2284</v>
      </c>
      <c r="K671" s="3" t="s">
        <v>73</v>
      </c>
      <c r="L671" s="37">
        <v>3.3000000000000002E-2</v>
      </c>
      <c r="M671" s="37">
        <v>3.4099999999996702E-2</v>
      </c>
      <c r="N671" s="8">
        <v>437655.04089499998</v>
      </c>
      <c r="O671" s="8">
        <v>111.89</v>
      </c>
      <c r="P671" s="8">
        <v>489.69222517100002</v>
      </c>
      <c r="Q671" s="37">
        <v>1.6185619372145997E-3</v>
      </c>
      <c r="R671" s="37">
        <v>1.4069553189490833E-4</v>
      </c>
      <c r="S671" s="59" t="s">
        <v>3720</v>
      </c>
    </row>
    <row r="672" spans="1:19" ht="15" x14ac:dyDescent="0.25">
      <c r="A672" s="59" t="s">
        <v>3721</v>
      </c>
      <c r="B672" s="39" t="s">
        <v>3380</v>
      </c>
      <c r="C672" s="3" t="s">
        <v>2282</v>
      </c>
      <c r="D672" s="3" t="s">
        <v>3381</v>
      </c>
      <c r="E672" s="74" t="s">
        <v>3721</v>
      </c>
      <c r="F672" s="3" t="s">
        <v>970</v>
      </c>
      <c r="G672" s="3" t="s">
        <v>3382</v>
      </c>
      <c r="H672" s="3" t="s">
        <v>1806</v>
      </c>
      <c r="I672" s="8">
        <v>2.6199999999984587</v>
      </c>
      <c r="J672" s="3" t="s">
        <v>2037</v>
      </c>
      <c r="K672" s="3" t="s">
        <v>73</v>
      </c>
      <c r="L672" s="37">
        <v>2.81E-2</v>
      </c>
      <c r="M672" s="37">
        <v>2.5599999999986019E-2</v>
      </c>
      <c r="N672" s="8">
        <v>185218.92782499999</v>
      </c>
      <c r="O672" s="8">
        <v>114.03</v>
      </c>
      <c r="P672" s="8">
        <v>211.20514325100001</v>
      </c>
      <c r="Q672" s="37">
        <v>6.9808869375177936E-4</v>
      </c>
      <c r="R672" s="37">
        <v>6.0682237620299352E-5</v>
      </c>
      <c r="S672" s="59" t="s">
        <v>3720</v>
      </c>
    </row>
    <row r="673" spans="1:19" ht="15" x14ac:dyDescent="0.25">
      <c r="A673" s="59" t="s">
        <v>3721</v>
      </c>
      <c r="B673" s="39" t="s">
        <v>3380</v>
      </c>
      <c r="C673" s="3" t="s">
        <v>2282</v>
      </c>
      <c r="D673" s="3" t="s">
        <v>3383</v>
      </c>
      <c r="E673" s="74" t="s">
        <v>3721</v>
      </c>
      <c r="F673" s="3" t="s">
        <v>970</v>
      </c>
      <c r="G673" s="3" t="s">
        <v>3384</v>
      </c>
      <c r="H673" s="3" t="s">
        <v>1806</v>
      </c>
      <c r="I673" s="8">
        <v>2.5999999999782535</v>
      </c>
      <c r="J673" s="3" t="s">
        <v>2037</v>
      </c>
      <c r="K673" s="3" t="s">
        <v>73</v>
      </c>
      <c r="L673" s="37">
        <v>3.6200000000000003E-2</v>
      </c>
      <c r="M673" s="37">
        <v>2.75000000000955E-2</v>
      </c>
      <c r="N673" s="8">
        <v>18021.412531999998</v>
      </c>
      <c r="O673" s="8">
        <v>114.74</v>
      </c>
      <c r="P673" s="8">
        <v>20.677768729</v>
      </c>
      <c r="Q673" s="37">
        <v>6.8345478426982652E-5</v>
      </c>
      <c r="R673" s="37">
        <v>5.9410166634984742E-6</v>
      </c>
      <c r="S673" s="59" t="s">
        <v>3720</v>
      </c>
    </row>
    <row r="674" spans="1:19" ht="15" x14ac:dyDescent="0.25">
      <c r="A674" s="59" t="s">
        <v>3721</v>
      </c>
      <c r="B674" s="39" t="s">
        <v>3385</v>
      </c>
      <c r="C674" s="3" t="s">
        <v>2282</v>
      </c>
      <c r="D674" s="3" t="s">
        <v>3386</v>
      </c>
      <c r="E674" s="74" t="s">
        <v>3721</v>
      </c>
      <c r="F674" s="3" t="s">
        <v>970</v>
      </c>
      <c r="G674" s="3" t="s">
        <v>3285</v>
      </c>
      <c r="H674" s="3" t="s">
        <v>1806</v>
      </c>
      <c r="I674" s="8">
        <v>2.0000000000000653</v>
      </c>
      <c r="J674" s="3" t="s">
        <v>2284</v>
      </c>
      <c r="K674" s="3" t="s">
        <v>73</v>
      </c>
      <c r="L674" s="37">
        <v>3.3000000000000002E-2</v>
      </c>
      <c r="M674" s="37">
        <v>4.8100000000000913E-2</v>
      </c>
      <c r="N674" s="8">
        <v>377129.25320500002</v>
      </c>
      <c r="O674" s="8">
        <v>101.5</v>
      </c>
      <c r="P674" s="8">
        <v>382.78619190199998</v>
      </c>
      <c r="Q674" s="37">
        <v>1.2652093058809536E-3</v>
      </c>
      <c r="R674" s="37">
        <v>1.0997991004017223E-4</v>
      </c>
      <c r="S674" s="59" t="s">
        <v>3720</v>
      </c>
    </row>
    <row r="675" spans="1:19" ht="15" x14ac:dyDescent="0.25">
      <c r="A675" s="59" t="s">
        <v>3721</v>
      </c>
      <c r="B675" s="39" t="s">
        <v>3385</v>
      </c>
      <c r="C675" s="3" t="s">
        <v>2282</v>
      </c>
      <c r="D675" s="3" t="s">
        <v>3387</v>
      </c>
      <c r="E675" s="74" t="s">
        <v>3721</v>
      </c>
      <c r="F675" s="3" t="s">
        <v>970</v>
      </c>
      <c r="G675" s="3" t="s">
        <v>3287</v>
      </c>
      <c r="H675" s="3" t="s">
        <v>1806</v>
      </c>
      <c r="I675" s="8">
        <v>0</v>
      </c>
      <c r="J675" s="3" t="s">
        <v>2284</v>
      </c>
      <c r="K675" s="3" t="s">
        <v>73</v>
      </c>
      <c r="L675" s="37">
        <v>0</v>
      </c>
      <c r="M675" s="37">
        <v>0</v>
      </c>
      <c r="N675" s="8">
        <v>113.20679199999995</v>
      </c>
      <c r="O675" s="8">
        <v>100</v>
      </c>
      <c r="P675" s="8">
        <v>0.11320679199999995</v>
      </c>
      <c r="Q675" s="37">
        <v>3.7417830046492093E-7</v>
      </c>
      <c r="R675" s="37">
        <v>3.2525919334321297E-8</v>
      </c>
      <c r="S675" s="59" t="s">
        <v>3720</v>
      </c>
    </row>
    <row r="676" spans="1:19" ht="15" x14ac:dyDescent="0.25">
      <c r="A676" s="59" t="s">
        <v>3721</v>
      </c>
      <c r="B676" s="39" t="s">
        <v>3388</v>
      </c>
      <c r="C676" s="3" t="s">
        <v>2282</v>
      </c>
      <c r="D676" s="3" t="s">
        <v>3389</v>
      </c>
      <c r="E676" s="74" t="s">
        <v>3721</v>
      </c>
      <c r="F676" s="3" t="s">
        <v>970</v>
      </c>
      <c r="G676" s="3" t="s">
        <v>3390</v>
      </c>
      <c r="H676" s="3" t="s">
        <v>1806</v>
      </c>
      <c r="I676" s="8">
        <v>1.6699999999999424</v>
      </c>
      <c r="J676" s="3" t="s">
        <v>2284</v>
      </c>
      <c r="K676" s="3" t="s">
        <v>73</v>
      </c>
      <c r="L676" s="37">
        <v>0.08</v>
      </c>
      <c r="M676" s="37">
        <v>9.470000000000546E-2</v>
      </c>
      <c r="N676" s="8">
        <v>743124.78132900002</v>
      </c>
      <c r="O676" s="8">
        <v>99.6</v>
      </c>
      <c r="P676" s="8">
        <v>740.15228220300003</v>
      </c>
      <c r="Q676" s="37">
        <v>2.4463984726283139E-3</v>
      </c>
      <c r="R676" s="37">
        <v>2.1265626382247984E-4</v>
      </c>
      <c r="S676" s="59" t="s">
        <v>3720</v>
      </c>
    </row>
    <row r="677" spans="1:19" ht="15" x14ac:dyDescent="0.25">
      <c r="A677" s="59" t="s">
        <v>3721</v>
      </c>
      <c r="B677" s="39" t="s">
        <v>3388</v>
      </c>
      <c r="C677" s="3" t="s">
        <v>2282</v>
      </c>
      <c r="D677" s="3" t="s">
        <v>3391</v>
      </c>
      <c r="E677" s="74" t="s">
        <v>3721</v>
      </c>
      <c r="F677" s="3" t="s">
        <v>970</v>
      </c>
      <c r="G677" s="3" t="s">
        <v>3392</v>
      </c>
      <c r="H677" s="3" t="s">
        <v>1806</v>
      </c>
      <c r="I677" s="8">
        <v>1.8799999999959045</v>
      </c>
      <c r="J677" s="3" t="s">
        <v>2284</v>
      </c>
      <c r="K677" s="3" t="s">
        <v>73</v>
      </c>
      <c r="L677" s="37">
        <v>3.1099999999999999E-2</v>
      </c>
      <c r="M677" s="37">
        <v>5.7999999999993362E-2</v>
      </c>
      <c r="N677" s="8">
        <v>90672.841618999999</v>
      </c>
      <c r="O677" s="8">
        <v>99.97</v>
      </c>
      <c r="P677" s="8">
        <v>90.645639674999998</v>
      </c>
      <c r="Q677" s="37">
        <v>2.9960774260034788E-4</v>
      </c>
      <c r="R677" s="37">
        <v>2.604377981205408E-5</v>
      </c>
      <c r="S677" s="59" t="s">
        <v>3720</v>
      </c>
    </row>
    <row r="678" spans="1:19" ht="15" x14ac:dyDescent="0.25">
      <c r="A678" s="59" t="s">
        <v>3721</v>
      </c>
      <c r="B678" s="39" t="s">
        <v>3388</v>
      </c>
      <c r="C678" s="3" t="s">
        <v>2282</v>
      </c>
      <c r="D678" s="3" t="s">
        <v>3393</v>
      </c>
      <c r="E678" s="74" t="s">
        <v>3721</v>
      </c>
      <c r="F678" s="3" t="s">
        <v>970</v>
      </c>
      <c r="G678" s="3" t="s">
        <v>3394</v>
      </c>
      <c r="H678" s="3" t="s">
        <v>1806</v>
      </c>
      <c r="I678" s="8">
        <v>2.189999999997104</v>
      </c>
      <c r="J678" s="3" t="s">
        <v>2284</v>
      </c>
      <c r="K678" s="3" t="s">
        <v>73</v>
      </c>
      <c r="L678" s="37">
        <v>4.4200000000000003E-2</v>
      </c>
      <c r="M678" s="37">
        <v>4.4900000000042767E-2</v>
      </c>
      <c r="N678" s="8">
        <v>97286.625639999998</v>
      </c>
      <c r="O678" s="8">
        <v>102.47</v>
      </c>
      <c r="P678" s="8">
        <v>99.689605164</v>
      </c>
      <c r="Q678" s="37">
        <v>3.295004334570716E-4</v>
      </c>
      <c r="R678" s="37">
        <v>2.8642239557805021E-5</v>
      </c>
      <c r="S678" s="59" t="s">
        <v>3720</v>
      </c>
    </row>
    <row r="679" spans="1:19" ht="15" x14ac:dyDescent="0.25">
      <c r="A679" s="59" t="s">
        <v>3721</v>
      </c>
      <c r="B679" s="39" t="s">
        <v>3388</v>
      </c>
      <c r="C679" s="3" t="s">
        <v>2282</v>
      </c>
      <c r="D679" s="3" t="s">
        <v>3395</v>
      </c>
      <c r="E679" s="74" t="s">
        <v>3721</v>
      </c>
      <c r="F679" s="3" t="s">
        <v>970</v>
      </c>
      <c r="G679" s="3" t="s">
        <v>2074</v>
      </c>
      <c r="H679" s="3" t="s">
        <v>1806</v>
      </c>
      <c r="I679" s="8">
        <v>2.1799999999995325</v>
      </c>
      <c r="J679" s="3" t="s">
        <v>2284</v>
      </c>
      <c r="K679" s="3" t="s">
        <v>73</v>
      </c>
      <c r="L679" s="37">
        <v>4.4600000000000001E-2</v>
      </c>
      <c r="M679" s="37">
        <v>4.7099999999999087E-2</v>
      </c>
      <c r="N679" s="8">
        <v>351988.40401200001</v>
      </c>
      <c r="O679" s="8">
        <v>102.1</v>
      </c>
      <c r="P679" s="8">
        <v>359.38016042499999</v>
      </c>
      <c r="Q679" s="37">
        <v>1.1878461996223443E-3</v>
      </c>
      <c r="R679" s="37">
        <v>1.032550247368462E-4</v>
      </c>
      <c r="S679" s="59" t="s">
        <v>3720</v>
      </c>
    </row>
    <row r="680" spans="1:19" ht="15" x14ac:dyDescent="0.25">
      <c r="A680" s="59" t="s">
        <v>3721</v>
      </c>
      <c r="B680" s="39" t="s">
        <v>3396</v>
      </c>
      <c r="C680" s="3" t="s">
        <v>2282</v>
      </c>
      <c r="D680" s="3" t="s">
        <v>3397</v>
      </c>
      <c r="E680" s="74" t="s">
        <v>3721</v>
      </c>
      <c r="F680" s="3" t="s">
        <v>970</v>
      </c>
      <c r="G680" s="3" t="s">
        <v>3398</v>
      </c>
      <c r="H680" s="3" t="s">
        <v>1806</v>
      </c>
      <c r="I680" s="8">
        <v>1.7699999999998706</v>
      </c>
      <c r="J680" s="3" t="s">
        <v>1124</v>
      </c>
      <c r="K680" s="3" t="s">
        <v>73</v>
      </c>
      <c r="L680" s="37">
        <v>0.12</v>
      </c>
      <c r="M680" s="37">
        <v>0.1528999999999982</v>
      </c>
      <c r="N680" s="8">
        <v>1900907.898484</v>
      </c>
      <c r="O680" s="8">
        <v>95.99</v>
      </c>
      <c r="P680" s="8">
        <v>1824.681491754</v>
      </c>
      <c r="Q680" s="37">
        <v>6.0310535031706282E-3</v>
      </c>
      <c r="R680" s="37">
        <v>5.2425691041240428E-4</v>
      </c>
      <c r="S680" s="59" t="s">
        <v>3720</v>
      </c>
    </row>
    <row r="681" spans="1:19" ht="15" x14ac:dyDescent="0.25">
      <c r="A681" s="59" t="s">
        <v>3721</v>
      </c>
      <c r="B681" s="39" t="s">
        <v>3399</v>
      </c>
      <c r="C681" s="3" t="s">
        <v>2282</v>
      </c>
      <c r="D681" s="3" t="s">
        <v>3400</v>
      </c>
      <c r="E681" s="74" t="s">
        <v>3721</v>
      </c>
      <c r="F681" s="3" t="s">
        <v>1800</v>
      </c>
      <c r="G681" s="3" t="s">
        <v>3401</v>
      </c>
      <c r="H681" s="3" t="s">
        <v>1801</v>
      </c>
      <c r="I681" s="8">
        <v>3.06</v>
      </c>
      <c r="J681" s="3" t="s">
        <v>2673</v>
      </c>
      <c r="K681" s="3" t="s">
        <v>73</v>
      </c>
      <c r="L681" s="37">
        <v>3.7159999999999999E-2</v>
      </c>
      <c r="M681" s="37">
        <v>4.0300000000000009E-2</v>
      </c>
      <c r="N681" s="8">
        <v>18417350</v>
      </c>
      <c r="O681" s="8">
        <v>100.61</v>
      </c>
      <c r="P681" s="8">
        <v>18529.695829999997</v>
      </c>
      <c r="Q681" s="37">
        <v>6.1245531043767537E-2</v>
      </c>
      <c r="R681" s="37">
        <v>5.323844808322895E-3</v>
      </c>
      <c r="S681" s="59" t="s">
        <v>3720</v>
      </c>
    </row>
    <row r="682" spans="1:19" ht="15" x14ac:dyDescent="0.25">
      <c r="A682" s="59" t="s">
        <v>3721</v>
      </c>
      <c r="B682" s="39" t="s">
        <v>3402</v>
      </c>
      <c r="C682" s="3" t="s">
        <v>2282</v>
      </c>
      <c r="D682" s="3" t="s">
        <v>3403</v>
      </c>
      <c r="E682" s="74" t="s">
        <v>3721</v>
      </c>
      <c r="F682" s="3" t="s">
        <v>1800</v>
      </c>
      <c r="G682" s="3" t="s">
        <v>3404</v>
      </c>
      <c r="H682" s="3" t="s">
        <v>1801</v>
      </c>
      <c r="I682" s="8">
        <v>0</v>
      </c>
      <c r="J682" s="3" t="s">
        <v>2037</v>
      </c>
      <c r="K682" s="3" t="s">
        <v>73</v>
      </c>
      <c r="L682" s="37">
        <v>0</v>
      </c>
      <c r="M682" s="37">
        <v>0</v>
      </c>
      <c r="N682" s="8">
        <v>1276.1237540002912</v>
      </c>
      <c r="O682" s="8">
        <v>100</v>
      </c>
      <c r="P682" s="8">
        <v>1.2761237540003094</v>
      </c>
      <c r="Q682" s="37">
        <v>4.2179255238921606E-6</v>
      </c>
      <c r="R682" s="37">
        <v>3.6664848062495542E-7</v>
      </c>
      <c r="S682" s="59" t="s">
        <v>3720</v>
      </c>
    </row>
    <row r="683" spans="1:19" ht="15" x14ac:dyDescent="0.25">
      <c r="A683" s="59" t="s">
        <v>3721</v>
      </c>
      <c r="B683" s="39" t="s">
        <v>3402</v>
      </c>
      <c r="C683" s="3" t="s">
        <v>2282</v>
      </c>
      <c r="D683" s="3" t="s">
        <v>3405</v>
      </c>
      <c r="E683" s="74" t="s">
        <v>3721</v>
      </c>
      <c r="F683" s="3" t="s">
        <v>1800</v>
      </c>
      <c r="G683" s="3" t="s">
        <v>3406</v>
      </c>
      <c r="H683" s="3" t="s">
        <v>1801</v>
      </c>
      <c r="I683" s="8">
        <v>2.0700000000011656</v>
      </c>
      <c r="J683" s="3" t="s">
        <v>2037</v>
      </c>
      <c r="K683" s="3" t="s">
        <v>73</v>
      </c>
      <c r="L683" s="37">
        <v>7.1499999999999994E-2</v>
      </c>
      <c r="M683" s="37">
        <v>7.1200000000011754E-2</v>
      </c>
      <c r="N683" s="8">
        <v>281509.915782</v>
      </c>
      <c r="O683" s="8">
        <v>101.75</v>
      </c>
      <c r="P683" s="8">
        <v>286.43633928499997</v>
      </c>
      <c r="Q683" s="37">
        <v>9.4674763529254324E-4</v>
      </c>
      <c r="R683" s="37">
        <v>8.2297228827067187E-5</v>
      </c>
      <c r="S683" s="59" t="s">
        <v>3720</v>
      </c>
    </row>
    <row r="684" spans="1:19" ht="15" x14ac:dyDescent="0.25">
      <c r="A684" s="59" t="s">
        <v>3721</v>
      </c>
      <c r="B684" s="39" t="s">
        <v>3407</v>
      </c>
      <c r="C684" s="3" t="s">
        <v>2282</v>
      </c>
      <c r="D684" s="3" t="s">
        <v>3408</v>
      </c>
      <c r="E684" s="74" t="s">
        <v>3721</v>
      </c>
      <c r="F684" s="3" t="s">
        <v>1800</v>
      </c>
      <c r="G684" s="3" t="s">
        <v>3404</v>
      </c>
      <c r="H684" s="3" t="s">
        <v>1801</v>
      </c>
      <c r="I684" s="8">
        <v>0</v>
      </c>
      <c r="J684" s="3" t="s">
        <v>2037</v>
      </c>
      <c r="K684" s="3" t="s">
        <v>73</v>
      </c>
      <c r="L684" s="37">
        <v>0</v>
      </c>
      <c r="M684" s="37">
        <v>0</v>
      </c>
      <c r="N684" s="8">
        <v>1276.1237540002912</v>
      </c>
      <c r="O684" s="8">
        <v>100</v>
      </c>
      <c r="P684" s="8">
        <v>1.2761237540003094</v>
      </c>
      <c r="Q684" s="37">
        <v>4.2179255238921606E-6</v>
      </c>
      <c r="R684" s="37">
        <v>3.6664848062495542E-7</v>
      </c>
      <c r="S684" s="59" t="s">
        <v>3720</v>
      </c>
    </row>
    <row r="685" spans="1:19" ht="15" x14ac:dyDescent="0.25">
      <c r="A685" s="59" t="s">
        <v>3721</v>
      </c>
      <c r="B685" s="39" t="s">
        <v>3407</v>
      </c>
      <c r="C685" s="3" t="s">
        <v>2282</v>
      </c>
      <c r="D685" s="3" t="s">
        <v>3409</v>
      </c>
      <c r="E685" s="74" t="s">
        <v>3721</v>
      </c>
      <c r="F685" s="3" t="s">
        <v>1800</v>
      </c>
      <c r="G685" s="3" t="s">
        <v>3406</v>
      </c>
      <c r="H685" s="3" t="s">
        <v>1801</v>
      </c>
      <c r="I685" s="8">
        <v>2.069999999999165</v>
      </c>
      <c r="J685" s="3" t="s">
        <v>2037</v>
      </c>
      <c r="K685" s="3" t="s">
        <v>73</v>
      </c>
      <c r="L685" s="37">
        <v>7.1499999999999994E-2</v>
      </c>
      <c r="M685" s="37">
        <v>7.0500000000002394E-2</v>
      </c>
      <c r="N685" s="8">
        <v>281509.915782</v>
      </c>
      <c r="O685" s="8">
        <v>101.88</v>
      </c>
      <c r="P685" s="8">
        <v>286.80230210999997</v>
      </c>
      <c r="Q685" s="37">
        <v>9.479572389344506E-4</v>
      </c>
      <c r="R685" s="37">
        <v>8.24023751448368E-5</v>
      </c>
      <c r="S685" s="59" t="s">
        <v>3720</v>
      </c>
    </row>
    <row r="686" spans="1:19" ht="15" x14ac:dyDescent="0.25">
      <c r="A686" s="59" t="s">
        <v>3721</v>
      </c>
      <c r="B686" s="39" t="s">
        <v>3410</v>
      </c>
      <c r="C686" s="3" t="s">
        <v>2282</v>
      </c>
      <c r="D686" s="3" t="s">
        <v>3411</v>
      </c>
      <c r="E686" s="74" t="s">
        <v>3721</v>
      </c>
      <c r="F686" s="3" t="s">
        <v>1800</v>
      </c>
      <c r="G686" s="3" t="s">
        <v>2192</v>
      </c>
      <c r="H686" s="3" t="s">
        <v>1801</v>
      </c>
      <c r="I686" s="8">
        <v>0</v>
      </c>
      <c r="J686" s="3" t="s">
        <v>601</v>
      </c>
      <c r="K686" s="3" t="s">
        <v>73</v>
      </c>
      <c r="L686" s="37">
        <v>0</v>
      </c>
      <c r="M686" s="37">
        <v>0</v>
      </c>
      <c r="N686" s="8">
        <v>52.076032999902964</v>
      </c>
      <c r="O686" s="8">
        <v>100</v>
      </c>
      <c r="P686" s="8">
        <v>5.2076032999821109E-2</v>
      </c>
      <c r="Q686" s="37">
        <v>1.7212502164029355E-7</v>
      </c>
      <c r="R686" s="37">
        <v>1.4962183970407323E-8</v>
      </c>
      <c r="S686" s="59" t="s">
        <v>3720</v>
      </c>
    </row>
    <row r="687" spans="1:19" ht="15" x14ac:dyDescent="0.25">
      <c r="A687" s="59" t="s">
        <v>3721</v>
      </c>
      <c r="B687" s="39" t="s">
        <v>3410</v>
      </c>
      <c r="C687" s="3" t="s">
        <v>2282</v>
      </c>
      <c r="D687" s="3" t="s">
        <v>3412</v>
      </c>
      <c r="E687" s="74" t="s">
        <v>3721</v>
      </c>
      <c r="F687" s="3" t="s">
        <v>1800</v>
      </c>
      <c r="G687" s="3" t="s">
        <v>3394</v>
      </c>
      <c r="H687" s="3" t="s">
        <v>1801</v>
      </c>
      <c r="I687" s="8">
        <v>0.59000000000019892</v>
      </c>
      <c r="J687" s="3" t="s">
        <v>601</v>
      </c>
      <c r="K687" s="3" t="s">
        <v>73</v>
      </c>
      <c r="L687" s="37">
        <v>6.8500000000000005E-2</v>
      </c>
      <c r="M687" s="37">
        <v>7.0400000000006277E-2</v>
      </c>
      <c r="N687" s="8">
        <v>407309.91800599999</v>
      </c>
      <c r="O687" s="8">
        <v>100.08</v>
      </c>
      <c r="P687" s="8">
        <v>407.63576573199998</v>
      </c>
      <c r="Q687" s="37">
        <v>1.347343700281839E-3</v>
      </c>
      <c r="R687" s="37">
        <v>1.171195455656347E-4</v>
      </c>
      <c r="S687" s="59" t="s">
        <v>3720</v>
      </c>
    </row>
    <row r="688" spans="1:19" ht="15" x14ac:dyDescent="0.25">
      <c r="A688" s="59" t="s">
        <v>3721</v>
      </c>
      <c r="B688" s="39" t="s">
        <v>3410</v>
      </c>
      <c r="C688" s="3" t="s">
        <v>2282</v>
      </c>
      <c r="D688" s="3" t="s">
        <v>3413</v>
      </c>
      <c r="E688" s="74" t="s">
        <v>3721</v>
      </c>
      <c r="F688" s="3" t="s">
        <v>1800</v>
      </c>
      <c r="G688" s="3" t="s">
        <v>2159</v>
      </c>
      <c r="H688" s="3" t="s">
        <v>1801</v>
      </c>
      <c r="I688" s="8">
        <v>0.71999999999809161</v>
      </c>
      <c r="J688" s="3" t="s">
        <v>601</v>
      </c>
      <c r="K688" s="3" t="s">
        <v>73</v>
      </c>
      <c r="L688" s="37">
        <v>6.8500000000000005E-2</v>
      </c>
      <c r="M688" s="37">
        <v>7.1000000000014635E-2</v>
      </c>
      <c r="N688" s="8">
        <v>162923.978756</v>
      </c>
      <c r="O688" s="8">
        <v>100.03</v>
      </c>
      <c r="P688" s="8">
        <v>162.97285594300001</v>
      </c>
      <c r="Q688" s="37">
        <v>5.3866826522799231E-4</v>
      </c>
      <c r="R688" s="37">
        <v>4.6824416383833098E-5</v>
      </c>
      <c r="S688" s="59" t="s">
        <v>3720</v>
      </c>
    </row>
    <row r="689" spans="1:19" ht="15" x14ac:dyDescent="0.25">
      <c r="A689" s="59" t="s">
        <v>3721</v>
      </c>
      <c r="B689" s="39" t="s">
        <v>3410</v>
      </c>
      <c r="C689" s="3" t="s">
        <v>2282</v>
      </c>
      <c r="D689" s="3" t="s">
        <v>3414</v>
      </c>
      <c r="E689" s="74" t="s">
        <v>3721</v>
      </c>
      <c r="F689" s="3" t="s">
        <v>1800</v>
      </c>
      <c r="G689" s="3" t="s">
        <v>3415</v>
      </c>
      <c r="H689" s="3" t="s">
        <v>1801</v>
      </c>
      <c r="I689" s="8">
        <v>0.80000000000009308</v>
      </c>
      <c r="J689" s="3" t="s">
        <v>601</v>
      </c>
      <c r="K689" s="3" t="s">
        <v>73</v>
      </c>
      <c r="L689" s="37">
        <v>6.8500000000000005E-2</v>
      </c>
      <c r="M689" s="37">
        <v>7.0999999999977567E-2</v>
      </c>
      <c r="N689" s="8">
        <v>162923.978756</v>
      </c>
      <c r="O689" s="8">
        <v>100.02</v>
      </c>
      <c r="P689" s="8">
        <v>162.95656335499999</v>
      </c>
      <c r="Q689" s="37">
        <v>5.3861441392825742E-4</v>
      </c>
      <c r="R689" s="37">
        <v>4.6819735291880273E-5</v>
      </c>
      <c r="S689" s="59" t="s">
        <v>3720</v>
      </c>
    </row>
    <row r="690" spans="1:19" ht="15" x14ac:dyDescent="0.25">
      <c r="A690" s="59" t="s">
        <v>3721</v>
      </c>
      <c r="B690" s="39" t="s">
        <v>3410</v>
      </c>
      <c r="C690" s="3" t="s">
        <v>2282</v>
      </c>
      <c r="D690" s="3" t="s">
        <v>3416</v>
      </c>
      <c r="E690" s="74" t="s">
        <v>3721</v>
      </c>
      <c r="F690" s="3" t="s">
        <v>1800</v>
      </c>
      <c r="G690" s="3" t="s">
        <v>3417</v>
      </c>
      <c r="H690" s="3" t="s">
        <v>1801</v>
      </c>
      <c r="I690" s="8">
        <v>0.88000000000097101</v>
      </c>
      <c r="J690" s="3" t="s">
        <v>601</v>
      </c>
      <c r="K690" s="3" t="s">
        <v>73</v>
      </c>
      <c r="L690" s="37">
        <v>6.8500000000000005E-2</v>
      </c>
      <c r="M690" s="37">
        <v>7.1099999999988783E-2</v>
      </c>
      <c r="N690" s="8">
        <v>190077.93670399999</v>
      </c>
      <c r="O690" s="8">
        <v>100.01</v>
      </c>
      <c r="P690" s="8">
        <v>190.09694433800001</v>
      </c>
      <c r="Q690" s="37">
        <v>6.2832053006119592E-4</v>
      </c>
      <c r="R690" s="37">
        <v>5.4617552251094236E-5</v>
      </c>
      <c r="S690" s="59" t="s">
        <v>3720</v>
      </c>
    </row>
    <row r="691" spans="1:19" ht="15" x14ac:dyDescent="0.25">
      <c r="A691" s="59" t="s">
        <v>3721</v>
      </c>
      <c r="B691" s="39" t="s">
        <v>3418</v>
      </c>
      <c r="C691" s="3" t="s">
        <v>2282</v>
      </c>
      <c r="D691" s="3" t="s">
        <v>3419</v>
      </c>
      <c r="E691" s="74" t="s">
        <v>3721</v>
      </c>
      <c r="F691" s="3" t="s">
        <v>1800</v>
      </c>
      <c r="G691" s="3" t="s">
        <v>3401</v>
      </c>
      <c r="H691" s="3" t="s">
        <v>1801</v>
      </c>
      <c r="I691" s="8">
        <v>2.5299999999997902</v>
      </c>
      <c r="J691" s="3" t="s">
        <v>2037</v>
      </c>
      <c r="K691" s="3" t="s">
        <v>73</v>
      </c>
      <c r="L691" s="37">
        <v>8.4500000000000006E-2</v>
      </c>
      <c r="M691" s="37">
        <v>8.4400000000004707E-2</v>
      </c>
      <c r="N691" s="8">
        <v>1035299.435101</v>
      </c>
      <c r="O691" s="8">
        <v>100.19</v>
      </c>
      <c r="P691" s="8">
        <v>1037.2665037680001</v>
      </c>
      <c r="Q691" s="37">
        <v>3.4284393246396469E-3</v>
      </c>
      <c r="R691" s="37">
        <v>2.9802139989755619E-4</v>
      </c>
      <c r="S691" s="59" t="s">
        <v>3720</v>
      </c>
    </row>
    <row r="692" spans="1:19" ht="15" x14ac:dyDescent="0.25">
      <c r="A692" s="59" t="s">
        <v>3721</v>
      </c>
      <c r="B692" s="39" t="s">
        <v>3418</v>
      </c>
      <c r="C692" s="3" t="s">
        <v>2282</v>
      </c>
      <c r="D692" s="3" t="s">
        <v>3420</v>
      </c>
      <c r="E692" s="74" t="s">
        <v>3721</v>
      </c>
      <c r="F692" s="3" t="s">
        <v>1800</v>
      </c>
      <c r="G692" s="3" t="s">
        <v>3401</v>
      </c>
      <c r="H692" s="3" t="s">
        <v>1801</v>
      </c>
      <c r="I692" s="8">
        <v>0</v>
      </c>
      <c r="J692" s="3" t="s">
        <v>2037</v>
      </c>
      <c r="K692" s="3" t="s">
        <v>73</v>
      </c>
      <c r="L692" s="37">
        <v>0</v>
      </c>
      <c r="M692" s="37">
        <v>0</v>
      </c>
      <c r="N692" s="8">
        <v>10.636626999999862</v>
      </c>
      <c r="O692" s="8">
        <v>100</v>
      </c>
      <c r="P692" s="8">
        <v>1.0636627000003784E-2</v>
      </c>
      <c r="Q692" s="37">
        <v>3.5156857139284615E-8</v>
      </c>
      <c r="R692" s="37">
        <v>3.0560540200749365E-9</v>
      </c>
      <c r="S692" s="59" t="s">
        <v>3720</v>
      </c>
    </row>
    <row r="693" spans="1:19" ht="15" x14ac:dyDescent="0.25">
      <c r="A693" s="59" t="s">
        <v>3721</v>
      </c>
      <c r="B693" s="39" t="s">
        <v>3418</v>
      </c>
      <c r="C693" s="3" t="s">
        <v>2282</v>
      </c>
      <c r="D693" s="3" t="s">
        <v>3421</v>
      </c>
      <c r="E693" s="74" t="s">
        <v>3721</v>
      </c>
      <c r="F693" s="3" t="s">
        <v>1800</v>
      </c>
      <c r="G693" s="3" t="s">
        <v>3401</v>
      </c>
      <c r="H693" s="3" t="s">
        <v>1801</v>
      </c>
      <c r="I693" s="8">
        <v>0</v>
      </c>
      <c r="J693" s="3" t="s">
        <v>2037</v>
      </c>
      <c r="K693" s="3" t="s">
        <v>73</v>
      </c>
      <c r="L693" s="37">
        <v>0</v>
      </c>
      <c r="M693" s="37">
        <v>0</v>
      </c>
      <c r="N693" s="8">
        <v>10.636626999999862</v>
      </c>
      <c r="O693" s="8">
        <v>100</v>
      </c>
      <c r="P693" s="8">
        <v>1.0636627000003784E-2</v>
      </c>
      <c r="Q693" s="37">
        <v>3.5156857139284615E-8</v>
      </c>
      <c r="R693" s="37">
        <v>3.0560540200749365E-9</v>
      </c>
      <c r="S693" s="59" t="s">
        <v>3720</v>
      </c>
    </row>
    <row r="694" spans="1:19" ht="15" x14ac:dyDescent="0.25">
      <c r="A694" s="59" t="s">
        <v>3721</v>
      </c>
      <c r="B694" s="39" t="s">
        <v>3422</v>
      </c>
      <c r="C694" s="3" t="s">
        <v>2282</v>
      </c>
      <c r="D694" s="3" t="s">
        <v>3423</v>
      </c>
      <c r="E694" s="74" t="s">
        <v>3721</v>
      </c>
      <c r="F694" s="3" t="s">
        <v>1800</v>
      </c>
      <c r="G694" s="3" t="s">
        <v>3101</v>
      </c>
      <c r="H694" s="3" t="s">
        <v>1801</v>
      </c>
      <c r="I694" s="8">
        <v>0</v>
      </c>
      <c r="J694" s="3" t="s">
        <v>2037</v>
      </c>
      <c r="K694" s="3" t="s">
        <v>73</v>
      </c>
      <c r="L694" s="37">
        <v>0</v>
      </c>
      <c r="M694" s="37">
        <v>0</v>
      </c>
      <c r="N694" s="8">
        <v>499.42005899990909</v>
      </c>
      <c r="O694" s="8">
        <v>100</v>
      </c>
      <c r="P694" s="8">
        <v>0.49942005899970354</v>
      </c>
      <c r="Q694" s="37">
        <v>1.6507149932717792E-6</v>
      </c>
      <c r="R694" s="37">
        <v>1.4349047672834283E-7</v>
      </c>
      <c r="S694" s="59" t="s">
        <v>3720</v>
      </c>
    </row>
    <row r="695" spans="1:19" ht="15" x14ac:dyDescent="0.25">
      <c r="A695" s="59" t="s">
        <v>3721</v>
      </c>
      <c r="B695" s="39" t="s">
        <v>3422</v>
      </c>
      <c r="C695" s="3" t="s">
        <v>2282</v>
      </c>
      <c r="D695" s="3" t="s">
        <v>3424</v>
      </c>
      <c r="E695" s="74" t="s">
        <v>3721</v>
      </c>
      <c r="F695" s="3" t="s">
        <v>1800</v>
      </c>
      <c r="G695" s="3" t="s">
        <v>2426</v>
      </c>
      <c r="H695" s="3" t="s">
        <v>1801</v>
      </c>
      <c r="I695" s="8">
        <v>2.8599999999987533</v>
      </c>
      <c r="J695" s="3" t="s">
        <v>2037</v>
      </c>
      <c r="K695" s="3" t="s">
        <v>73</v>
      </c>
      <c r="L695" s="37">
        <v>8.5000000000000006E-2</v>
      </c>
      <c r="M695" s="37">
        <v>8.219999999997947E-2</v>
      </c>
      <c r="N695" s="8">
        <v>157664.977388</v>
      </c>
      <c r="O695" s="8">
        <v>101.41</v>
      </c>
      <c r="P695" s="8">
        <v>159.88805354799999</v>
      </c>
      <c r="Q695" s="37">
        <v>5.2847217984266289E-4</v>
      </c>
      <c r="R695" s="37">
        <v>4.5938108839122427E-5</v>
      </c>
      <c r="S695" s="59" t="s">
        <v>3720</v>
      </c>
    </row>
    <row r="696" spans="1:19" ht="15" x14ac:dyDescent="0.25">
      <c r="A696" s="59" t="s">
        <v>3721</v>
      </c>
      <c r="B696" s="39" t="s">
        <v>3422</v>
      </c>
      <c r="C696" s="3" t="s">
        <v>2282</v>
      </c>
      <c r="D696" s="3" t="s">
        <v>3425</v>
      </c>
      <c r="E696" s="74" t="s">
        <v>3721</v>
      </c>
      <c r="F696" s="3" t="s">
        <v>1800</v>
      </c>
      <c r="G696" s="3" t="s">
        <v>2426</v>
      </c>
      <c r="H696" s="3" t="s">
        <v>1801</v>
      </c>
      <c r="I696" s="8">
        <v>2.8600000000342525</v>
      </c>
      <c r="J696" s="3" t="s">
        <v>2037</v>
      </c>
      <c r="K696" s="3" t="s">
        <v>73</v>
      </c>
      <c r="L696" s="37">
        <v>8.5000000000000006E-2</v>
      </c>
      <c r="M696" s="37">
        <v>8.2199999999353207E-2</v>
      </c>
      <c r="N696" s="8">
        <v>7059.6258529999996</v>
      </c>
      <c r="O696" s="8">
        <v>101.41</v>
      </c>
      <c r="P696" s="8">
        <v>7.1591663829999996</v>
      </c>
      <c r="Q696" s="37">
        <v>2.3662932785309705E-5</v>
      </c>
      <c r="R696" s="37">
        <v>2.0569301908532385E-6</v>
      </c>
      <c r="S696" s="59" t="s">
        <v>3720</v>
      </c>
    </row>
    <row r="697" spans="1:19" ht="15" x14ac:dyDescent="0.25">
      <c r="A697" s="59" t="s">
        <v>3721</v>
      </c>
      <c r="B697" s="39" t="s">
        <v>3422</v>
      </c>
      <c r="C697" s="3" t="s">
        <v>2282</v>
      </c>
      <c r="D697" s="3" t="s">
        <v>3426</v>
      </c>
      <c r="E697" s="74" t="s">
        <v>3721</v>
      </c>
      <c r="F697" s="3" t="s">
        <v>1800</v>
      </c>
      <c r="G697" s="3" t="s">
        <v>3103</v>
      </c>
      <c r="H697" s="3" t="s">
        <v>1801</v>
      </c>
      <c r="I697" s="8">
        <v>2.6499999999984616</v>
      </c>
      <c r="J697" s="3" t="s">
        <v>2037</v>
      </c>
      <c r="K697" s="3" t="s">
        <v>73</v>
      </c>
      <c r="L697" s="37">
        <v>8.5000000000000006E-2</v>
      </c>
      <c r="M697" s="37">
        <v>9.4500000000026591E-2</v>
      </c>
      <c r="N697" s="8">
        <v>185903.480801</v>
      </c>
      <c r="O697" s="8">
        <v>98.43</v>
      </c>
      <c r="P697" s="8">
        <v>182.98479591399999</v>
      </c>
      <c r="Q697" s="37">
        <v>6.0481300402913071E-4</v>
      </c>
      <c r="R697" s="37">
        <v>5.2574130987706211E-5</v>
      </c>
      <c r="S697" s="59" t="s">
        <v>3720</v>
      </c>
    </row>
    <row r="698" spans="1:19" ht="15" x14ac:dyDescent="0.25">
      <c r="A698" s="59" t="s">
        <v>3721</v>
      </c>
      <c r="B698" s="39" t="s">
        <v>3422</v>
      </c>
      <c r="C698" s="3" t="s">
        <v>2282</v>
      </c>
      <c r="D698" s="3" t="s">
        <v>3427</v>
      </c>
      <c r="E698" s="74" t="s">
        <v>3721</v>
      </c>
      <c r="F698" s="3" t="s">
        <v>1800</v>
      </c>
      <c r="G698" s="3" t="s">
        <v>3103</v>
      </c>
      <c r="H698" s="3" t="s">
        <v>1801</v>
      </c>
      <c r="I698" s="8">
        <v>2.649999999998542</v>
      </c>
      <c r="J698" s="3" t="s">
        <v>2037</v>
      </c>
      <c r="K698" s="3" t="s">
        <v>73</v>
      </c>
      <c r="L698" s="37">
        <v>8.5000000000000006E-2</v>
      </c>
      <c r="M698" s="37">
        <v>9.4500000000032183E-2</v>
      </c>
      <c r="N698" s="8">
        <v>141192.51706400001</v>
      </c>
      <c r="O698" s="8">
        <v>98.43</v>
      </c>
      <c r="P698" s="8">
        <v>138.97579440199999</v>
      </c>
      <c r="Q698" s="37">
        <v>4.5935164875180503E-4</v>
      </c>
      <c r="R698" s="37">
        <v>3.9929719748110826E-5</v>
      </c>
      <c r="S698" s="59" t="s">
        <v>3720</v>
      </c>
    </row>
    <row r="699" spans="1:19" ht="15" x14ac:dyDescent="0.25">
      <c r="A699" s="59" t="s">
        <v>3721</v>
      </c>
      <c r="B699" s="39" t="s">
        <v>3422</v>
      </c>
      <c r="C699" s="3" t="s">
        <v>2282</v>
      </c>
      <c r="D699" s="3" t="s">
        <v>3428</v>
      </c>
      <c r="E699" s="74" t="s">
        <v>3721</v>
      </c>
      <c r="F699" s="3" t="s">
        <v>1800</v>
      </c>
      <c r="G699" s="3" t="s">
        <v>3103</v>
      </c>
      <c r="H699" s="3" t="s">
        <v>1801</v>
      </c>
      <c r="I699" s="8">
        <v>2.6499999999924668</v>
      </c>
      <c r="J699" s="3" t="s">
        <v>2037</v>
      </c>
      <c r="K699" s="3" t="s">
        <v>73</v>
      </c>
      <c r="L699" s="37">
        <v>8.5000000000000006E-2</v>
      </c>
      <c r="M699" s="37">
        <v>9.4499999999956674E-2</v>
      </c>
      <c r="N699" s="8">
        <v>55300.402227999999</v>
      </c>
      <c r="O699" s="8">
        <v>98.43</v>
      </c>
      <c r="P699" s="8">
        <v>54.432185876000005</v>
      </c>
      <c r="Q699" s="37">
        <v>1.7991272821927826E-4</v>
      </c>
      <c r="R699" s="37">
        <v>1.5639140158600729E-5</v>
      </c>
      <c r="S699" s="59" t="s">
        <v>3720</v>
      </c>
    </row>
    <row r="700" spans="1:19" ht="15" x14ac:dyDescent="0.25">
      <c r="A700" s="59" t="s">
        <v>3721</v>
      </c>
      <c r="B700" s="39" t="s">
        <v>3429</v>
      </c>
      <c r="C700" s="3" t="s">
        <v>2282</v>
      </c>
      <c r="D700" s="3" t="s">
        <v>3430</v>
      </c>
      <c r="E700" s="74" t="s">
        <v>3721</v>
      </c>
      <c r="F700" s="3" t="s">
        <v>1800</v>
      </c>
      <c r="G700" s="3" t="s">
        <v>3324</v>
      </c>
      <c r="H700" s="3" t="s">
        <v>1801</v>
      </c>
      <c r="I700" s="8">
        <v>2.830000000000005</v>
      </c>
      <c r="J700" s="3" t="s">
        <v>875</v>
      </c>
      <c r="K700" s="3" t="s">
        <v>73</v>
      </c>
      <c r="L700" s="37">
        <v>8.5500000000000007E-2</v>
      </c>
      <c r="M700" s="37">
        <v>9.2699999999998936E-2</v>
      </c>
      <c r="N700" s="8">
        <v>2589262.0180680002</v>
      </c>
      <c r="O700" s="8">
        <v>99.92</v>
      </c>
      <c r="P700" s="8">
        <v>2587.1906084389998</v>
      </c>
      <c r="Q700" s="37">
        <v>8.5513472093132897E-3</v>
      </c>
      <c r="R700" s="37">
        <v>7.4333661033872047E-4</v>
      </c>
      <c r="S700" s="59" t="s">
        <v>3720</v>
      </c>
    </row>
    <row r="701" spans="1:19" ht="15" x14ac:dyDescent="0.25">
      <c r="A701" s="59" t="s">
        <v>3721</v>
      </c>
      <c r="B701" s="39" t="s">
        <v>3429</v>
      </c>
      <c r="C701" s="3" t="s">
        <v>2282</v>
      </c>
      <c r="D701" s="3" t="s">
        <v>3431</v>
      </c>
      <c r="E701" s="74" t="s">
        <v>3721</v>
      </c>
      <c r="F701" s="3" t="s">
        <v>1800</v>
      </c>
      <c r="G701" s="3" t="s">
        <v>3324</v>
      </c>
      <c r="H701" s="3" t="s">
        <v>1801</v>
      </c>
      <c r="I701" s="8">
        <v>2.8199999999976479</v>
      </c>
      <c r="J701" s="3" t="s">
        <v>875</v>
      </c>
      <c r="K701" s="3" t="s">
        <v>73</v>
      </c>
      <c r="L701" s="37">
        <v>8.7999999999999995E-2</v>
      </c>
      <c r="M701" s="37">
        <v>9.6999999999980643E-2</v>
      </c>
      <c r="N701" s="8">
        <v>195633.13922499999</v>
      </c>
      <c r="O701" s="8">
        <v>99.57</v>
      </c>
      <c r="P701" s="8">
        <v>194.79191649800001</v>
      </c>
      <c r="Q701" s="37">
        <v>6.4383865112551254E-4</v>
      </c>
      <c r="R701" s="37">
        <v>5.5966484440189778E-5</v>
      </c>
      <c r="S701" s="59" t="s">
        <v>3720</v>
      </c>
    </row>
    <row r="702" spans="1:19" ht="15" x14ac:dyDescent="0.25">
      <c r="A702" s="59" t="s">
        <v>3721</v>
      </c>
      <c r="B702" s="39" t="s">
        <v>3432</v>
      </c>
      <c r="C702" s="3" t="s">
        <v>2282</v>
      </c>
      <c r="D702" s="3" t="s">
        <v>3433</v>
      </c>
      <c r="E702" s="74" t="s">
        <v>3721</v>
      </c>
      <c r="F702" s="3" t="s">
        <v>1800</v>
      </c>
      <c r="G702" s="3" t="s">
        <v>3434</v>
      </c>
      <c r="H702" s="3" t="s">
        <v>1801</v>
      </c>
      <c r="I702" s="8">
        <v>0.83000000000009178</v>
      </c>
      <c r="J702" s="3" t="s">
        <v>601</v>
      </c>
      <c r="K702" s="3" t="s">
        <v>73</v>
      </c>
      <c r="L702" s="37">
        <v>7.2499999999999995E-2</v>
      </c>
      <c r="M702" s="37">
        <v>7.589999999999883E-2</v>
      </c>
      <c r="N702" s="8">
        <v>2817985.9232970001</v>
      </c>
      <c r="O702" s="8">
        <v>100.24</v>
      </c>
      <c r="P702" s="8">
        <v>2824.7490894889997</v>
      </c>
      <c r="Q702" s="37">
        <v>9.336540633929696E-3</v>
      </c>
      <c r="R702" s="37">
        <v>8.1159053623228519E-4</v>
      </c>
      <c r="S702" s="59" t="s">
        <v>3720</v>
      </c>
    </row>
    <row r="703" spans="1:19" ht="15" x14ac:dyDescent="0.25">
      <c r="A703" s="59" t="s">
        <v>3721</v>
      </c>
      <c r="B703" s="39" t="s">
        <v>3432</v>
      </c>
      <c r="C703" s="3" t="s">
        <v>2282</v>
      </c>
      <c r="D703" s="3" t="s">
        <v>3435</v>
      </c>
      <c r="E703" s="74" t="s">
        <v>3721</v>
      </c>
      <c r="F703" s="3" t="s">
        <v>1800</v>
      </c>
      <c r="G703" s="3" t="s">
        <v>3436</v>
      </c>
      <c r="H703" s="3" t="s">
        <v>1801</v>
      </c>
      <c r="I703" s="8">
        <v>0.82999999999993956</v>
      </c>
      <c r="J703" s="3" t="s">
        <v>601</v>
      </c>
      <c r="K703" s="3" t="s">
        <v>73</v>
      </c>
      <c r="L703" s="37">
        <v>7.2499999999999995E-2</v>
      </c>
      <c r="M703" s="37">
        <v>7.7099999999998614E-2</v>
      </c>
      <c r="N703" s="8">
        <v>1305895.916097</v>
      </c>
      <c r="O703" s="8">
        <v>100.15</v>
      </c>
      <c r="P703" s="8">
        <v>1307.854759906</v>
      </c>
      <c r="Q703" s="37">
        <v>4.322804865953489E-3</v>
      </c>
      <c r="R703" s="37">
        <v>3.7576524932983457E-4</v>
      </c>
      <c r="S703" s="59" t="s">
        <v>3720</v>
      </c>
    </row>
    <row r="704" spans="1:19" ht="15" x14ac:dyDescent="0.25">
      <c r="A704" s="59" t="s">
        <v>3721</v>
      </c>
      <c r="B704" s="39" t="s">
        <v>3432</v>
      </c>
      <c r="C704" s="3" t="s">
        <v>2282</v>
      </c>
      <c r="D704" s="3" t="s">
        <v>3437</v>
      </c>
      <c r="E704" s="74" t="s">
        <v>3721</v>
      </c>
      <c r="F704" s="3" t="s">
        <v>1800</v>
      </c>
      <c r="G704" s="3" t="s">
        <v>2740</v>
      </c>
      <c r="H704" s="3" t="s">
        <v>1801</v>
      </c>
      <c r="I704" s="8">
        <v>0.83000000000066609</v>
      </c>
      <c r="J704" s="3" t="s">
        <v>601</v>
      </c>
      <c r="K704" s="3" t="s">
        <v>73</v>
      </c>
      <c r="L704" s="37">
        <v>7.2499999999999995E-2</v>
      </c>
      <c r="M704" s="37">
        <v>7.830000000000055E-2</v>
      </c>
      <c r="N704" s="8">
        <v>458209.09326599998</v>
      </c>
      <c r="O704" s="8">
        <v>100.06</v>
      </c>
      <c r="P704" s="8">
        <v>458.48401856599997</v>
      </c>
      <c r="Q704" s="37">
        <v>1.5154105847054937E-3</v>
      </c>
      <c r="R704" s="37">
        <v>1.3172897085497477E-4</v>
      </c>
      <c r="S704" s="59" t="s">
        <v>3720</v>
      </c>
    </row>
    <row r="705" spans="1:19" ht="15" x14ac:dyDescent="0.25">
      <c r="A705" s="59" t="s">
        <v>3721</v>
      </c>
      <c r="B705" s="39" t="s">
        <v>3438</v>
      </c>
      <c r="C705" s="3" t="s">
        <v>2231</v>
      </c>
      <c r="D705" s="3" t="s">
        <v>3439</v>
      </c>
      <c r="E705" s="74" t="s">
        <v>3721</v>
      </c>
      <c r="F705" s="3" t="s">
        <v>1800</v>
      </c>
      <c r="G705" s="3" t="s">
        <v>3440</v>
      </c>
      <c r="H705" s="3" t="s">
        <v>1801</v>
      </c>
      <c r="I705" s="8">
        <v>0</v>
      </c>
      <c r="J705" s="3" t="s">
        <v>601</v>
      </c>
      <c r="K705" s="3" t="s">
        <v>73</v>
      </c>
      <c r="L705" s="37">
        <v>0</v>
      </c>
      <c r="M705" s="37">
        <v>0</v>
      </c>
      <c r="N705" s="8">
        <v>11.287072999999509</v>
      </c>
      <c r="O705" s="8">
        <v>100</v>
      </c>
      <c r="P705" s="8">
        <v>1.128707299999121E-2</v>
      </c>
      <c r="Q705" s="37">
        <v>3.7306752693426816E-8</v>
      </c>
      <c r="R705" s="37">
        <v>3.2429363948261173E-9</v>
      </c>
      <c r="S705" s="59" t="s">
        <v>3720</v>
      </c>
    </row>
    <row r="706" spans="1:19" ht="15" x14ac:dyDescent="0.25">
      <c r="A706" s="59" t="s">
        <v>3721</v>
      </c>
      <c r="B706" s="39" t="s">
        <v>3438</v>
      </c>
      <c r="C706" s="3" t="s">
        <v>2231</v>
      </c>
      <c r="D706" s="3" t="s">
        <v>3441</v>
      </c>
      <c r="E706" s="74" t="s">
        <v>3721</v>
      </c>
      <c r="F706" s="3" t="s">
        <v>1800</v>
      </c>
      <c r="G706" s="3" t="s">
        <v>3442</v>
      </c>
      <c r="H706" s="3" t="s">
        <v>1801</v>
      </c>
      <c r="I706" s="8">
        <v>4.2699999999220504</v>
      </c>
      <c r="J706" s="3" t="s">
        <v>601</v>
      </c>
      <c r="K706" s="3" t="s">
        <v>73</v>
      </c>
      <c r="L706" s="37">
        <v>4.3400000000000001E-2</v>
      </c>
      <c r="M706" s="37">
        <v>4.7499999998628813E-2</v>
      </c>
      <c r="N706" s="8">
        <v>2147.1181409999999</v>
      </c>
      <c r="O706" s="8">
        <v>99.54</v>
      </c>
      <c r="P706" s="8">
        <v>2.1372412789999999</v>
      </c>
      <c r="Q706" s="37">
        <v>7.064146022790702E-6</v>
      </c>
      <c r="R706" s="37">
        <v>6.1405977689691712E-7</v>
      </c>
      <c r="S706" s="59" t="s">
        <v>3720</v>
      </c>
    </row>
    <row r="707" spans="1:19" ht="15" x14ac:dyDescent="0.25">
      <c r="A707" s="59" t="s">
        <v>3721</v>
      </c>
      <c r="B707" s="39" t="s">
        <v>3438</v>
      </c>
      <c r="C707" s="3" t="s">
        <v>2231</v>
      </c>
      <c r="D707" s="3" t="s">
        <v>3443</v>
      </c>
      <c r="E707" s="74" t="s">
        <v>3721</v>
      </c>
      <c r="F707" s="3" t="s">
        <v>1800</v>
      </c>
      <c r="G707" s="3" t="s">
        <v>2059</v>
      </c>
      <c r="H707" s="3" t="s">
        <v>1801</v>
      </c>
      <c r="I707" s="8">
        <v>4.3900000000705788</v>
      </c>
      <c r="J707" s="3" t="s">
        <v>601</v>
      </c>
      <c r="K707" s="3" t="s">
        <v>73</v>
      </c>
      <c r="L707" s="37">
        <v>4.4810000000000003E-2</v>
      </c>
      <c r="M707" s="37">
        <v>4.8399999999420684E-2</v>
      </c>
      <c r="N707" s="8">
        <v>4351.6064059999999</v>
      </c>
      <c r="O707" s="8">
        <v>99.49</v>
      </c>
      <c r="P707" s="8">
        <v>4.3294131079999998</v>
      </c>
      <c r="Q707" s="37">
        <v>1.4309851998650328E-5</v>
      </c>
      <c r="R707" s="37">
        <v>1.2439018810440394E-6</v>
      </c>
      <c r="S707" s="59" t="s">
        <v>3720</v>
      </c>
    </row>
    <row r="708" spans="1:19" ht="15" x14ac:dyDescent="0.25">
      <c r="A708" s="59" t="s">
        <v>3721</v>
      </c>
      <c r="B708" s="39" t="s">
        <v>3444</v>
      </c>
      <c r="C708" s="3" t="s">
        <v>2282</v>
      </c>
      <c r="D708" s="3" t="s">
        <v>3445</v>
      </c>
      <c r="E708" s="74" t="s">
        <v>3721</v>
      </c>
      <c r="F708" s="3" t="s">
        <v>1800</v>
      </c>
      <c r="G708" s="3" t="s">
        <v>3415</v>
      </c>
      <c r="H708" s="3" t="s">
        <v>1801</v>
      </c>
      <c r="I708" s="8">
        <v>1.4800000000001994</v>
      </c>
      <c r="J708" s="3" t="s">
        <v>601</v>
      </c>
      <c r="K708" s="3" t="s">
        <v>73</v>
      </c>
      <c r="L708" s="37">
        <v>8.2500000000000004E-2</v>
      </c>
      <c r="M708" s="37">
        <v>8.2900000000000723E-2</v>
      </c>
      <c r="N708" s="8">
        <v>2285154.6823519999</v>
      </c>
      <c r="O708" s="8">
        <v>101.34</v>
      </c>
      <c r="P708" s="8">
        <v>2315.775755009</v>
      </c>
      <c r="Q708" s="37">
        <v>7.6542495459736831E-3</v>
      </c>
      <c r="R708" s="37">
        <v>6.6535526776343747E-4</v>
      </c>
      <c r="S708" s="59" t="s">
        <v>3720</v>
      </c>
    </row>
    <row r="709" spans="1:19" ht="17.45" customHeight="1" x14ac:dyDescent="0.2">
      <c r="A709" s="60" t="s">
        <v>3722</v>
      </c>
      <c r="B709" s="40"/>
      <c r="C709" s="41"/>
      <c r="D709" s="41"/>
      <c r="E709" s="41"/>
      <c r="F709" s="41"/>
      <c r="G709" s="41"/>
      <c r="H709" s="41"/>
      <c r="I709" s="12"/>
      <c r="J709" s="41"/>
      <c r="K709" s="41"/>
      <c r="L709" s="12"/>
      <c r="M709" s="12"/>
      <c r="N709" s="12"/>
      <c r="O709" s="12"/>
      <c r="P709" s="12"/>
      <c r="Q709" s="12"/>
      <c r="R709" s="12"/>
    </row>
    <row r="710" spans="1:19" ht="15" x14ac:dyDescent="0.25">
      <c r="A710" s="59" t="s">
        <v>3721</v>
      </c>
      <c r="B710" s="7" t="s">
        <v>3446</v>
      </c>
      <c r="C710" s="71" t="s">
        <v>3721</v>
      </c>
      <c r="D710" s="71" t="s">
        <v>3721</v>
      </c>
      <c r="E710" s="71" t="s">
        <v>3721</v>
      </c>
      <c r="F710" s="71" t="s">
        <v>3721</v>
      </c>
      <c r="G710" s="71" t="s">
        <v>3721</v>
      </c>
      <c r="H710" s="71" t="s">
        <v>3721</v>
      </c>
      <c r="I710" s="8">
        <v>1.1973858026436242</v>
      </c>
      <c r="J710" s="71" t="s">
        <v>3721</v>
      </c>
      <c r="K710" s="71" t="s">
        <v>3721</v>
      </c>
      <c r="L710" s="72" t="s">
        <v>3721</v>
      </c>
      <c r="M710" s="37">
        <v>4.3333790438910093E-2</v>
      </c>
      <c r="N710" s="78" t="s">
        <v>3721</v>
      </c>
      <c r="O710" s="78" t="s">
        <v>3721</v>
      </c>
      <c r="P710" s="8">
        <v>3086.2592495489998</v>
      </c>
      <c r="Q710" s="37">
        <v>1.0200900673789851E-2</v>
      </c>
      <c r="R710" s="37">
        <v>8.8672611971580108E-4</v>
      </c>
      <c r="S710" s="59" t="s">
        <v>3720</v>
      </c>
    </row>
    <row r="711" spans="1:19" ht="15" x14ac:dyDescent="0.25">
      <c r="A711" s="59" t="s">
        <v>3721</v>
      </c>
      <c r="B711" s="38" t="s">
        <v>3446</v>
      </c>
      <c r="C711" s="71" t="s">
        <v>3720</v>
      </c>
      <c r="D711" s="34"/>
      <c r="E711" s="34"/>
      <c r="F711" s="34"/>
      <c r="G711" s="34"/>
      <c r="H711" s="34"/>
      <c r="I711" s="4"/>
      <c r="J711" s="34"/>
      <c r="K711" s="34"/>
      <c r="L711" s="4"/>
      <c r="M711" s="4"/>
      <c r="N711" s="4"/>
      <c r="O711" s="4"/>
      <c r="P711" s="4"/>
      <c r="Q711" s="4"/>
      <c r="R711" s="4"/>
    </row>
    <row r="712" spans="1:19" ht="15" x14ac:dyDescent="0.25">
      <c r="A712" s="59" t="s">
        <v>3721</v>
      </c>
      <c r="B712" s="39" t="s">
        <v>3447</v>
      </c>
      <c r="C712" s="3" t="s">
        <v>2282</v>
      </c>
      <c r="D712" s="3" t="s">
        <v>3448</v>
      </c>
      <c r="E712" s="74" t="s">
        <v>3721</v>
      </c>
      <c r="F712" s="3" t="s">
        <v>2384</v>
      </c>
      <c r="G712" s="3" t="s">
        <v>3449</v>
      </c>
      <c r="H712" s="3" t="s">
        <v>1806</v>
      </c>
      <c r="I712" s="8">
        <v>0.71000000000014918</v>
      </c>
      <c r="J712" s="3" t="s">
        <v>875</v>
      </c>
      <c r="K712" s="3" t="s">
        <v>73</v>
      </c>
      <c r="L712" s="37">
        <v>1.8800000000000001E-2</v>
      </c>
      <c r="M712" s="37">
        <v>3.5800000000004016E-2</v>
      </c>
      <c r="N712" s="8">
        <v>400983.32192199997</v>
      </c>
      <c r="O712" s="8">
        <v>110.08</v>
      </c>
      <c r="P712" s="8">
        <v>441.40244077199998</v>
      </c>
      <c r="Q712" s="37">
        <v>1.4589514656429354E-3</v>
      </c>
      <c r="R712" s="37">
        <v>1.2682119092750734E-4</v>
      </c>
      <c r="S712" s="59" t="s">
        <v>3720</v>
      </c>
    </row>
    <row r="713" spans="1:19" ht="15" x14ac:dyDescent="0.25">
      <c r="A713" s="59" t="s">
        <v>3721</v>
      </c>
      <c r="B713" s="39" t="s">
        <v>3450</v>
      </c>
      <c r="C713" s="3" t="s">
        <v>2282</v>
      </c>
      <c r="D713" s="3" t="s">
        <v>3451</v>
      </c>
      <c r="E713" s="74" t="s">
        <v>3721</v>
      </c>
      <c r="F713" s="3" t="s">
        <v>2809</v>
      </c>
      <c r="G713" s="3" t="s">
        <v>3452</v>
      </c>
      <c r="H713" s="3" t="s">
        <v>1806</v>
      </c>
      <c r="I713" s="8">
        <v>0.20000000000028204</v>
      </c>
      <c r="J713" s="3" t="s">
        <v>875</v>
      </c>
      <c r="K713" s="3" t="s">
        <v>73</v>
      </c>
      <c r="L713" s="37">
        <v>7.0000000000000001E-3</v>
      </c>
      <c r="M713" s="37">
        <v>3.7599999999983667E-2</v>
      </c>
      <c r="N713" s="8">
        <v>104087.958067</v>
      </c>
      <c r="O713" s="8">
        <v>110.81</v>
      </c>
      <c r="P713" s="8">
        <v>115.33986618</v>
      </c>
      <c r="Q713" s="37">
        <v>3.8122867312664275E-4</v>
      </c>
      <c r="R713" s="37">
        <v>3.3138781844485929E-5</v>
      </c>
      <c r="S713" s="59" t="s">
        <v>3720</v>
      </c>
    </row>
    <row r="714" spans="1:19" ht="15" x14ac:dyDescent="0.25">
      <c r="A714" s="59" t="s">
        <v>3721</v>
      </c>
      <c r="B714" s="39" t="s">
        <v>3453</v>
      </c>
      <c r="C714" s="3" t="s">
        <v>2282</v>
      </c>
      <c r="D714" s="3" t="s">
        <v>3454</v>
      </c>
      <c r="E714" s="74" t="s">
        <v>3721</v>
      </c>
      <c r="F714" s="3" t="s">
        <v>112</v>
      </c>
      <c r="G714" s="3" t="s">
        <v>2773</v>
      </c>
      <c r="H714" s="3" t="s">
        <v>1806</v>
      </c>
      <c r="I714" s="8">
        <v>0.13000000013136698</v>
      </c>
      <c r="J714" s="3" t="s">
        <v>875</v>
      </c>
      <c r="K714" s="3" t="s">
        <v>73</v>
      </c>
      <c r="L714" s="37">
        <v>3.5999999999999997E-2</v>
      </c>
      <c r="M714" s="37">
        <v>2.7099999997641989E-2</v>
      </c>
      <c r="N714" s="8">
        <v>1413.383583</v>
      </c>
      <c r="O714" s="8">
        <v>111.62</v>
      </c>
      <c r="P714" s="8">
        <v>1.577618714</v>
      </c>
      <c r="Q714" s="37">
        <v>5.2144458716414687E-6</v>
      </c>
      <c r="R714" s="37">
        <v>4.5327226507646044E-7</v>
      </c>
      <c r="S714" s="59" t="s">
        <v>3720</v>
      </c>
    </row>
    <row r="715" spans="1:19" ht="15" x14ac:dyDescent="0.25">
      <c r="A715" s="59" t="s">
        <v>3721</v>
      </c>
      <c r="B715" s="39" t="s">
        <v>3455</v>
      </c>
      <c r="C715" s="3" t="s">
        <v>2282</v>
      </c>
      <c r="D715" s="3" t="s">
        <v>3456</v>
      </c>
      <c r="E715" s="74" t="s">
        <v>3721</v>
      </c>
      <c r="F715" s="3" t="s">
        <v>112</v>
      </c>
      <c r="G715" s="3" t="s">
        <v>506</v>
      </c>
      <c r="H715" s="3" t="s">
        <v>1806</v>
      </c>
      <c r="I715" s="8">
        <v>6.0000000001441289E-2</v>
      </c>
      <c r="J715" s="3" t="s">
        <v>875</v>
      </c>
      <c r="K715" s="3" t="s">
        <v>73</v>
      </c>
      <c r="L715" s="37">
        <v>2.8299999999999999E-2</v>
      </c>
      <c r="M715" s="37">
        <v>6.0899999999981178E-2</v>
      </c>
      <c r="N715" s="8">
        <v>181184.47499399999</v>
      </c>
      <c r="O715" s="8">
        <v>100.57</v>
      </c>
      <c r="P715" s="8">
        <v>182.217226329</v>
      </c>
      <c r="Q715" s="37">
        <v>6.0227598414074924E-4</v>
      </c>
      <c r="R715" s="37">
        <v>5.2353597343353951E-5</v>
      </c>
      <c r="S715" s="59" t="s">
        <v>3720</v>
      </c>
    </row>
    <row r="716" spans="1:19" ht="15" x14ac:dyDescent="0.25">
      <c r="A716" s="59" t="s">
        <v>3721</v>
      </c>
      <c r="B716" s="39" t="s">
        <v>3455</v>
      </c>
      <c r="C716" s="3" t="s">
        <v>2282</v>
      </c>
      <c r="D716" s="3" t="s">
        <v>3457</v>
      </c>
      <c r="E716" s="74" t="s">
        <v>3721</v>
      </c>
      <c r="F716" s="3" t="s">
        <v>112</v>
      </c>
      <c r="G716" s="3" t="s">
        <v>3458</v>
      </c>
      <c r="H716" s="3" t="s">
        <v>1806</v>
      </c>
      <c r="I716" s="8">
        <v>0.66999999999921034</v>
      </c>
      <c r="J716" s="3" t="s">
        <v>875</v>
      </c>
      <c r="K716" s="3" t="s">
        <v>73</v>
      </c>
      <c r="L716" s="37">
        <v>1.24E-2</v>
      </c>
      <c r="M716" s="37">
        <v>4.5200000000005791E-2</v>
      </c>
      <c r="N716" s="8">
        <v>371254.70606599998</v>
      </c>
      <c r="O716" s="8">
        <v>108.91</v>
      </c>
      <c r="P716" s="8">
        <v>404.33350025600004</v>
      </c>
      <c r="Q716" s="37">
        <v>1.3364288420682643E-3</v>
      </c>
      <c r="R716" s="37">
        <v>1.1617075778890053E-4</v>
      </c>
      <c r="S716" s="59" t="s">
        <v>3720</v>
      </c>
    </row>
    <row r="717" spans="1:19" ht="15" x14ac:dyDescent="0.25">
      <c r="A717" s="59" t="s">
        <v>3721</v>
      </c>
      <c r="B717" s="39" t="s">
        <v>3455</v>
      </c>
      <c r="C717" s="3" t="s">
        <v>2282</v>
      </c>
      <c r="D717" s="3" t="s">
        <v>3459</v>
      </c>
      <c r="E717" s="74" t="s">
        <v>3721</v>
      </c>
      <c r="F717" s="3" t="s">
        <v>112</v>
      </c>
      <c r="G717" s="3" t="s">
        <v>3460</v>
      </c>
      <c r="H717" s="3" t="s">
        <v>1806</v>
      </c>
      <c r="I717" s="8">
        <v>0.66999999999572057</v>
      </c>
      <c r="J717" s="3" t="s">
        <v>875</v>
      </c>
      <c r="K717" s="3" t="s">
        <v>73</v>
      </c>
      <c r="L717" s="37">
        <v>1.03E-2</v>
      </c>
      <c r="M717" s="37">
        <v>4.8099999999960376E-2</v>
      </c>
      <c r="N717" s="8">
        <v>105807.59622000001</v>
      </c>
      <c r="O717" s="8">
        <v>108.06</v>
      </c>
      <c r="P717" s="8">
        <v>114.33568833400001</v>
      </c>
      <c r="Q717" s="37">
        <v>3.7790960054148547E-4</v>
      </c>
      <c r="R717" s="37">
        <v>3.2850267285957424E-5</v>
      </c>
      <c r="S717" s="59" t="s">
        <v>3720</v>
      </c>
    </row>
    <row r="718" spans="1:19" ht="15" x14ac:dyDescent="0.25">
      <c r="A718" s="59" t="s">
        <v>3721</v>
      </c>
      <c r="B718" s="39" t="s">
        <v>3455</v>
      </c>
      <c r="C718" s="3" t="s">
        <v>2282</v>
      </c>
      <c r="D718" s="3" t="s">
        <v>3461</v>
      </c>
      <c r="E718" s="74" t="s">
        <v>3721</v>
      </c>
      <c r="F718" s="3" t="s">
        <v>112</v>
      </c>
      <c r="G718" s="3" t="s">
        <v>293</v>
      </c>
      <c r="H718" s="3" t="s">
        <v>1806</v>
      </c>
      <c r="I718" s="8">
        <v>0.96999999999962694</v>
      </c>
      <c r="J718" s="3" t="s">
        <v>875</v>
      </c>
      <c r="K718" s="3" t="s">
        <v>73</v>
      </c>
      <c r="L718" s="37">
        <v>5.0000000000000001E-4</v>
      </c>
      <c r="M718" s="37">
        <v>5.3299999999987059E-2</v>
      </c>
      <c r="N718" s="8">
        <v>263590.86656900001</v>
      </c>
      <c r="O718" s="8">
        <v>103.37</v>
      </c>
      <c r="P718" s="8">
        <v>272.47387874100002</v>
      </c>
      <c r="Q718" s="37">
        <v>9.005980212599999E-4</v>
      </c>
      <c r="R718" s="37">
        <v>7.8285615589561205E-5</v>
      </c>
      <c r="S718" s="59" t="s">
        <v>3720</v>
      </c>
    </row>
    <row r="719" spans="1:19" ht="15" x14ac:dyDescent="0.25">
      <c r="A719" s="59" t="s">
        <v>3721</v>
      </c>
      <c r="B719" s="39" t="s">
        <v>3455</v>
      </c>
      <c r="C719" s="3" t="s">
        <v>2282</v>
      </c>
      <c r="D719" s="3" t="s">
        <v>3462</v>
      </c>
      <c r="E719" s="74" t="s">
        <v>3721</v>
      </c>
      <c r="F719" s="3" t="s">
        <v>112</v>
      </c>
      <c r="G719" s="3" t="s">
        <v>3177</v>
      </c>
      <c r="H719" s="3" t="s">
        <v>1806</v>
      </c>
      <c r="I719" s="8">
        <v>1.5199999999996174</v>
      </c>
      <c r="J719" s="3" t="s">
        <v>875</v>
      </c>
      <c r="K719" s="3" t="s">
        <v>73</v>
      </c>
      <c r="L719" s="37">
        <v>2.01E-2</v>
      </c>
      <c r="M719" s="37">
        <v>4.1200000000010284E-2</v>
      </c>
      <c r="N719" s="8">
        <v>455405.85356399999</v>
      </c>
      <c r="O719" s="8">
        <v>100.74</v>
      </c>
      <c r="P719" s="8">
        <v>458.77585679100002</v>
      </c>
      <c r="Q719" s="37">
        <v>1.5163751869975647E-3</v>
      </c>
      <c r="R719" s="37">
        <v>1.3181282012229631E-4</v>
      </c>
      <c r="S719" s="59" t="s">
        <v>3720</v>
      </c>
    </row>
    <row r="720" spans="1:19" ht="15" x14ac:dyDescent="0.25">
      <c r="A720" s="59" t="s">
        <v>3721</v>
      </c>
      <c r="B720" s="39" t="s">
        <v>3455</v>
      </c>
      <c r="C720" s="3" t="s">
        <v>2282</v>
      </c>
      <c r="D720" s="3" t="s">
        <v>3463</v>
      </c>
      <c r="E720" s="74" t="s">
        <v>3721</v>
      </c>
      <c r="F720" s="3" t="s">
        <v>112</v>
      </c>
      <c r="G720" s="3" t="s">
        <v>465</v>
      </c>
      <c r="H720" s="3" t="s">
        <v>1806</v>
      </c>
      <c r="I720" s="8">
        <v>1.6100000000000678</v>
      </c>
      <c r="J720" s="3" t="s">
        <v>875</v>
      </c>
      <c r="K720" s="3" t="s">
        <v>73</v>
      </c>
      <c r="L720" s="37">
        <v>3.2599999999999997E-2</v>
      </c>
      <c r="M720" s="37">
        <v>4.1899999999999243E-2</v>
      </c>
      <c r="N720" s="8">
        <v>432826.82102500001</v>
      </c>
      <c r="O720" s="8">
        <v>102.2</v>
      </c>
      <c r="P720" s="8">
        <v>442.34901102800001</v>
      </c>
      <c r="Q720" s="37">
        <v>1.4620801299518821E-3</v>
      </c>
      <c r="R720" s="37">
        <v>1.2709315400716891E-4</v>
      </c>
      <c r="S720" s="59" t="s">
        <v>3720</v>
      </c>
    </row>
    <row r="721" spans="1:19" ht="15" x14ac:dyDescent="0.25">
      <c r="A721" s="59" t="s">
        <v>3721</v>
      </c>
      <c r="B721" s="39" t="s">
        <v>3455</v>
      </c>
      <c r="C721" s="3" t="s">
        <v>2282</v>
      </c>
      <c r="D721" s="3" t="s">
        <v>3464</v>
      </c>
      <c r="E721" s="74" t="s">
        <v>3721</v>
      </c>
      <c r="F721" s="3" t="s">
        <v>112</v>
      </c>
      <c r="G721" s="3" t="s">
        <v>2117</v>
      </c>
      <c r="H721" s="3" t="s">
        <v>1806</v>
      </c>
      <c r="I721" s="8">
        <v>2.0299999999996268</v>
      </c>
      <c r="J721" s="3" t="s">
        <v>875</v>
      </c>
      <c r="K721" s="3" t="s">
        <v>73</v>
      </c>
      <c r="L721" s="37">
        <v>4.0300000000000002E-2</v>
      </c>
      <c r="M721" s="37">
        <v>4.0900000000005966E-2</v>
      </c>
      <c r="N721" s="8">
        <v>653323.49773599999</v>
      </c>
      <c r="O721" s="8">
        <v>100.02</v>
      </c>
      <c r="P721" s="8">
        <v>653.45416240399993</v>
      </c>
      <c r="Q721" s="37">
        <v>2.159838324188687E-3</v>
      </c>
      <c r="R721" s="37">
        <v>1.8774666254149308E-4</v>
      </c>
      <c r="S721" s="59" t="s">
        <v>3720</v>
      </c>
    </row>
    <row r="722" spans="1:19" ht="17.45" customHeight="1" x14ac:dyDescent="0.2">
      <c r="A722" s="60" t="s">
        <v>3722</v>
      </c>
      <c r="B722" s="40"/>
      <c r="C722" s="41"/>
      <c r="D722" s="41"/>
      <c r="E722" s="41"/>
      <c r="F722" s="41"/>
      <c r="G722" s="41"/>
      <c r="H722" s="41"/>
      <c r="I722" s="12"/>
      <c r="J722" s="41"/>
      <c r="K722" s="41"/>
      <c r="L722" s="12"/>
      <c r="M722" s="12"/>
      <c r="N722" s="12"/>
      <c r="O722" s="12"/>
      <c r="P722" s="12"/>
      <c r="Q722" s="12"/>
      <c r="R722" s="12"/>
    </row>
    <row r="723" spans="1:19" ht="15" x14ac:dyDescent="0.25">
      <c r="A723" s="59" t="s">
        <v>3721</v>
      </c>
      <c r="B723" s="7" t="s">
        <v>3465</v>
      </c>
      <c r="C723" s="71" t="s">
        <v>3721</v>
      </c>
      <c r="D723" s="71" t="s">
        <v>3721</v>
      </c>
      <c r="E723" s="71" t="s">
        <v>3721</v>
      </c>
      <c r="F723" s="71" t="s">
        <v>3721</v>
      </c>
      <c r="G723" s="71" t="s">
        <v>3721</v>
      </c>
      <c r="H723" s="71" t="s">
        <v>3721</v>
      </c>
      <c r="I723" s="8">
        <v>0</v>
      </c>
      <c r="J723" s="71" t="s">
        <v>3721</v>
      </c>
      <c r="K723" s="71" t="s">
        <v>3721</v>
      </c>
      <c r="L723" s="72" t="s">
        <v>3721</v>
      </c>
      <c r="M723" s="37">
        <v>0</v>
      </c>
      <c r="N723" s="78" t="s">
        <v>3721</v>
      </c>
      <c r="O723" s="78" t="s">
        <v>3721</v>
      </c>
      <c r="P723" s="8">
        <v>0</v>
      </c>
      <c r="Q723" s="37">
        <v>0</v>
      </c>
      <c r="R723" s="37">
        <v>0</v>
      </c>
      <c r="S723" s="59" t="s">
        <v>3720</v>
      </c>
    </row>
    <row r="724" spans="1:19" ht="15" x14ac:dyDescent="0.25">
      <c r="A724" s="59" t="s">
        <v>3721</v>
      </c>
      <c r="B724" s="38" t="s">
        <v>3466</v>
      </c>
      <c r="C724" s="71" t="s">
        <v>3720</v>
      </c>
      <c r="D724" s="34"/>
      <c r="E724" s="34"/>
      <c r="F724" s="34"/>
      <c r="G724" s="34"/>
      <c r="H724" s="34"/>
      <c r="I724" s="4"/>
      <c r="J724" s="34"/>
      <c r="K724" s="34"/>
      <c r="L724" s="4"/>
      <c r="M724" s="4"/>
      <c r="N724" s="4"/>
      <c r="O724" s="4"/>
      <c r="P724" s="4"/>
      <c r="Q724" s="4"/>
      <c r="R724" s="4"/>
    </row>
    <row r="725" spans="1:19" ht="15" x14ac:dyDescent="0.25">
      <c r="A725" s="59" t="s">
        <v>3721</v>
      </c>
      <c r="B725" s="73" t="s">
        <v>3721</v>
      </c>
      <c r="C725" s="3" t="s">
        <v>86</v>
      </c>
      <c r="D725" s="74" t="s">
        <v>3721</v>
      </c>
      <c r="E725" s="74" t="s">
        <v>3721</v>
      </c>
      <c r="F725" s="74" t="s">
        <v>3721</v>
      </c>
      <c r="G725" s="3" t="s">
        <v>86</v>
      </c>
      <c r="H725" s="74" t="s">
        <v>3721</v>
      </c>
      <c r="I725" s="8">
        <v>0</v>
      </c>
      <c r="J725" s="3" t="s">
        <v>86</v>
      </c>
      <c r="K725" s="3" t="s">
        <v>86</v>
      </c>
      <c r="L725" s="37">
        <v>0</v>
      </c>
      <c r="M725" s="37">
        <v>0</v>
      </c>
      <c r="N725" s="8">
        <v>0</v>
      </c>
      <c r="O725" s="8">
        <v>0</v>
      </c>
      <c r="P725" s="8">
        <v>0</v>
      </c>
      <c r="Q725" s="37">
        <v>0</v>
      </c>
      <c r="R725" s="37">
        <v>0</v>
      </c>
      <c r="S725" s="59" t="s">
        <v>3720</v>
      </c>
    </row>
    <row r="726" spans="1:19" ht="15" x14ac:dyDescent="0.25">
      <c r="A726" s="59" t="s">
        <v>3721</v>
      </c>
      <c r="B726" s="38" t="s">
        <v>3467</v>
      </c>
      <c r="C726" s="71" t="s">
        <v>3720</v>
      </c>
      <c r="D726" s="34"/>
      <c r="E726" s="34"/>
      <c r="F726" s="34"/>
      <c r="G726" s="34"/>
      <c r="H726" s="34"/>
      <c r="I726" s="4"/>
      <c r="J726" s="34"/>
      <c r="K726" s="34"/>
      <c r="L726" s="4"/>
      <c r="M726" s="4"/>
      <c r="N726" s="4"/>
      <c r="O726" s="4"/>
      <c r="P726" s="4"/>
      <c r="Q726" s="4"/>
      <c r="R726" s="4"/>
    </row>
    <row r="727" spans="1:19" ht="15" x14ac:dyDescent="0.25">
      <c r="A727" s="59" t="s">
        <v>3721</v>
      </c>
      <c r="B727" s="73" t="s">
        <v>3721</v>
      </c>
      <c r="C727" s="3" t="s">
        <v>86</v>
      </c>
      <c r="D727" s="74" t="s">
        <v>3721</v>
      </c>
      <c r="E727" s="74" t="s">
        <v>3721</v>
      </c>
      <c r="F727" s="74" t="s">
        <v>3721</v>
      </c>
      <c r="G727" s="3" t="s">
        <v>86</v>
      </c>
      <c r="H727" s="74" t="s">
        <v>3721</v>
      </c>
      <c r="I727" s="8">
        <v>0</v>
      </c>
      <c r="J727" s="3" t="s">
        <v>86</v>
      </c>
      <c r="K727" s="3" t="s">
        <v>86</v>
      </c>
      <c r="L727" s="37">
        <v>0</v>
      </c>
      <c r="M727" s="37">
        <v>0</v>
      </c>
      <c r="N727" s="8">
        <v>0</v>
      </c>
      <c r="O727" s="8">
        <v>0</v>
      </c>
      <c r="P727" s="8">
        <v>0</v>
      </c>
      <c r="Q727" s="37">
        <v>0</v>
      </c>
      <c r="R727" s="37">
        <v>0</v>
      </c>
      <c r="S727" s="59" t="s">
        <v>3720</v>
      </c>
    </row>
    <row r="728" spans="1:19" ht="17.45" customHeight="1" x14ac:dyDescent="0.2">
      <c r="A728" s="60" t="s">
        <v>3722</v>
      </c>
      <c r="B728" s="40"/>
      <c r="C728" s="41"/>
      <c r="D728" s="41"/>
      <c r="E728" s="41"/>
      <c r="F728" s="41"/>
      <c r="G728" s="41"/>
      <c r="H728" s="41"/>
      <c r="I728" s="12"/>
      <c r="J728" s="41"/>
      <c r="K728" s="41"/>
      <c r="L728" s="12"/>
      <c r="M728" s="12"/>
      <c r="N728" s="12"/>
      <c r="O728" s="12"/>
      <c r="P728" s="12"/>
      <c r="Q728" s="12"/>
      <c r="R728" s="12"/>
    </row>
    <row r="729" spans="1:19" ht="15" x14ac:dyDescent="0.25">
      <c r="A729" s="59" t="s">
        <v>3721</v>
      </c>
      <c r="B729" s="7" t="s">
        <v>3468</v>
      </c>
      <c r="C729" s="71" t="s">
        <v>3721</v>
      </c>
      <c r="D729" s="71" t="s">
        <v>3721</v>
      </c>
      <c r="E729" s="71" t="s">
        <v>3721</v>
      </c>
      <c r="F729" s="71" t="s">
        <v>3721</v>
      </c>
      <c r="G729" s="71" t="s">
        <v>3721</v>
      </c>
      <c r="H729" s="71" t="s">
        <v>3721</v>
      </c>
      <c r="I729" s="8">
        <v>0</v>
      </c>
      <c r="J729" s="71" t="s">
        <v>3721</v>
      </c>
      <c r="K729" s="71" t="s">
        <v>3721</v>
      </c>
      <c r="L729" s="72" t="s">
        <v>3721</v>
      </c>
      <c r="M729" s="37">
        <v>0</v>
      </c>
      <c r="N729" s="78" t="s">
        <v>3721</v>
      </c>
      <c r="O729" s="78" t="s">
        <v>3721</v>
      </c>
      <c r="P729" s="8">
        <v>0</v>
      </c>
      <c r="Q729" s="37">
        <v>0</v>
      </c>
      <c r="R729" s="37">
        <v>0</v>
      </c>
      <c r="S729" s="59" t="s">
        <v>3720</v>
      </c>
    </row>
    <row r="730" spans="1:19" ht="15" x14ac:dyDescent="0.25">
      <c r="A730" s="59" t="s">
        <v>3721</v>
      </c>
      <c r="B730" s="38" t="s">
        <v>3468</v>
      </c>
      <c r="C730" s="71" t="s">
        <v>3720</v>
      </c>
      <c r="D730" s="34"/>
      <c r="E730" s="34"/>
      <c r="F730" s="34"/>
      <c r="G730" s="34"/>
      <c r="H730" s="34"/>
      <c r="I730" s="4"/>
      <c r="J730" s="34"/>
      <c r="K730" s="34"/>
      <c r="L730" s="4"/>
      <c r="M730" s="4"/>
      <c r="N730" s="4"/>
      <c r="O730" s="4"/>
      <c r="P730" s="4"/>
      <c r="Q730" s="4"/>
      <c r="R730" s="4"/>
    </row>
    <row r="731" spans="1:19" ht="15" x14ac:dyDescent="0.25">
      <c r="A731" s="59" t="s">
        <v>3721</v>
      </c>
      <c r="B731" s="73" t="s">
        <v>3721</v>
      </c>
      <c r="C731" s="3" t="s">
        <v>86</v>
      </c>
      <c r="D731" s="74" t="s">
        <v>3721</v>
      </c>
      <c r="E731" s="74" t="s">
        <v>3721</v>
      </c>
      <c r="F731" s="74" t="s">
        <v>3721</v>
      </c>
      <c r="G731" s="3" t="s">
        <v>86</v>
      </c>
      <c r="H731" s="74" t="s">
        <v>3721</v>
      </c>
      <c r="I731" s="8">
        <v>0</v>
      </c>
      <c r="J731" s="3" t="s">
        <v>86</v>
      </c>
      <c r="K731" s="3" t="s">
        <v>86</v>
      </c>
      <c r="L731" s="37">
        <v>0</v>
      </c>
      <c r="M731" s="37">
        <v>0</v>
      </c>
      <c r="N731" s="8">
        <v>0</v>
      </c>
      <c r="O731" s="8">
        <v>0</v>
      </c>
      <c r="P731" s="8">
        <v>0</v>
      </c>
      <c r="Q731" s="37">
        <v>0</v>
      </c>
      <c r="R731" s="37">
        <v>0</v>
      </c>
      <c r="S731" s="59" t="s">
        <v>3720</v>
      </c>
    </row>
    <row r="732" spans="1:19" ht="17.45" customHeight="1" x14ac:dyDescent="0.2">
      <c r="A732" s="60" t="s">
        <v>3722</v>
      </c>
      <c r="B732" s="40"/>
      <c r="C732" s="41"/>
      <c r="D732" s="41"/>
      <c r="E732" s="41"/>
      <c r="F732" s="41"/>
      <c r="G732" s="41"/>
      <c r="H732" s="41"/>
      <c r="I732" s="12"/>
      <c r="J732" s="41"/>
      <c r="K732" s="41"/>
      <c r="L732" s="12"/>
      <c r="M732" s="12"/>
      <c r="N732" s="12"/>
      <c r="O732" s="12"/>
      <c r="P732" s="12"/>
      <c r="Q732" s="12"/>
      <c r="R732" s="12"/>
    </row>
    <row r="733" spans="1:19" ht="15" x14ac:dyDescent="0.25">
      <c r="A733" s="59" t="s">
        <v>3721</v>
      </c>
      <c r="B733" s="7" t="s">
        <v>3469</v>
      </c>
      <c r="C733" s="71" t="s">
        <v>3721</v>
      </c>
      <c r="D733" s="71" t="s">
        <v>3721</v>
      </c>
      <c r="E733" s="71" t="s">
        <v>3721</v>
      </c>
      <c r="F733" s="71" t="s">
        <v>3721</v>
      </c>
      <c r="G733" s="71" t="s">
        <v>3721</v>
      </c>
      <c r="H733" s="71" t="s">
        <v>3721</v>
      </c>
      <c r="I733" s="8">
        <v>0</v>
      </c>
      <c r="J733" s="71" t="s">
        <v>3721</v>
      </c>
      <c r="K733" s="71" t="s">
        <v>3721</v>
      </c>
      <c r="L733" s="72" t="s">
        <v>3721</v>
      </c>
      <c r="M733" s="37">
        <v>0</v>
      </c>
      <c r="N733" s="78" t="s">
        <v>3721</v>
      </c>
      <c r="O733" s="78" t="s">
        <v>3721</v>
      </c>
      <c r="P733" s="8">
        <v>0</v>
      </c>
      <c r="Q733" s="37">
        <v>0</v>
      </c>
      <c r="R733" s="37">
        <v>0</v>
      </c>
      <c r="S733" s="59" t="s">
        <v>3720</v>
      </c>
    </row>
    <row r="734" spans="1:19" ht="15" x14ac:dyDescent="0.25">
      <c r="A734" s="59" t="s">
        <v>3721</v>
      </c>
      <c r="B734" s="38" t="s">
        <v>3469</v>
      </c>
      <c r="C734" s="71" t="s">
        <v>3720</v>
      </c>
      <c r="D734" s="34"/>
      <c r="E734" s="34"/>
      <c r="F734" s="34"/>
      <c r="G734" s="34"/>
      <c r="H734" s="34"/>
      <c r="I734" s="4"/>
      <c r="J734" s="34"/>
      <c r="K734" s="34"/>
      <c r="L734" s="4"/>
      <c r="M734" s="4"/>
      <c r="N734" s="4"/>
      <c r="O734" s="4"/>
      <c r="P734" s="4"/>
      <c r="Q734" s="4"/>
      <c r="R734" s="4"/>
    </row>
    <row r="735" spans="1:19" ht="15" x14ac:dyDescent="0.25">
      <c r="A735" s="59" t="s">
        <v>3721</v>
      </c>
      <c r="B735" s="73" t="s">
        <v>3721</v>
      </c>
      <c r="C735" s="3" t="s">
        <v>86</v>
      </c>
      <c r="D735" s="74" t="s">
        <v>3721</v>
      </c>
      <c r="E735" s="74" t="s">
        <v>3721</v>
      </c>
      <c r="F735" s="74" t="s">
        <v>3721</v>
      </c>
      <c r="G735" s="3" t="s">
        <v>86</v>
      </c>
      <c r="H735" s="74" t="s">
        <v>3721</v>
      </c>
      <c r="I735" s="8">
        <v>0</v>
      </c>
      <c r="J735" s="3" t="s">
        <v>86</v>
      </c>
      <c r="K735" s="3" t="s">
        <v>86</v>
      </c>
      <c r="L735" s="37">
        <v>0</v>
      </c>
      <c r="M735" s="37">
        <v>0</v>
      </c>
      <c r="N735" s="8">
        <v>0</v>
      </c>
      <c r="O735" s="8">
        <v>0</v>
      </c>
      <c r="P735" s="8">
        <v>0</v>
      </c>
      <c r="Q735" s="37">
        <v>0</v>
      </c>
      <c r="R735" s="37">
        <v>0</v>
      </c>
      <c r="S735" s="59" t="s">
        <v>3720</v>
      </c>
    </row>
    <row r="736" spans="1:19" ht="17.45" customHeight="1" x14ac:dyDescent="0.2">
      <c r="A736" s="60" t="s">
        <v>3722</v>
      </c>
      <c r="B736" s="40"/>
      <c r="C736" s="41"/>
      <c r="D736" s="41"/>
      <c r="E736" s="41"/>
      <c r="F736" s="41"/>
      <c r="G736" s="41"/>
      <c r="H736" s="41"/>
      <c r="I736" s="12"/>
      <c r="J736" s="41"/>
      <c r="K736" s="41"/>
      <c r="L736" s="12"/>
      <c r="M736" s="12"/>
      <c r="N736" s="12"/>
      <c r="O736" s="12"/>
      <c r="P736" s="12"/>
      <c r="Q736" s="12"/>
      <c r="R736" s="12"/>
    </row>
    <row r="737" spans="1:19" ht="15" x14ac:dyDescent="0.25">
      <c r="A737" s="59" t="s">
        <v>3721</v>
      </c>
      <c r="B737" s="13" t="s">
        <v>3470</v>
      </c>
      <c r="C737" s="71" t="s">
        <v>3721</v>
      </c>
      <c r="D737" s="71" t="s">
        <v>3721</v>
      </c>
      <c r="E737" s="71" t="s">
        <v>3721</v>
      </c>
      <c r="F737" s="71" t="s">
        <v>3721</v>
      </c>
      <c r="G737" s="71" t="s">
        <v>3721</v>
      </c>
      <c r="H737" s="71" t="s">
        <v>3721</v>
      </c>
      <c r="I737" s="8">
        <v>0</v>
      </c>
      <c r="J737" s="71" t="s">
        <v>3721</v>
      </c>
      <c r="K737" s="71" t="s">
        <v>3721</v>
      </c>
      <c r="L737" s="72" t="s">
        <v>3721</v>
      </c>
      <c r="M737" s="37">
        <v>0</v>
      </c>
      <c r="N737" s="78" t="s">
        <v>3721</v>
      </c>
      <c r="O737" s="78" t="s">
        <v>3721</v>
      </c>
      <c r="P737" s="8">
        <v>0</v>
      </c>
      <c r="Q737" s="37">
        <v>0</v>
      </c>
      <c r="R737" s="37">
        <v>0</v>
      </c>
      <c r="S737" s="59" t="s">
        <v>3720</v>
      </c>
    </row>
    <row r="738" spans="1:19" ht="15" x14ac:dyDescent="0.25">
      <c r="A738" s="59" t="s">
        <v>3721</v>
      </c>
      <c r="B738" s="7" t="s">
        <v>2229</v>
      </c>
      <c r="C738" s="71" t="s">
        <v>3721</v>
      </c>
      <c r="D738" s="71" t="s">
        <v>3721</v>
      </c>
      <c r="E738" s="71" t="s">
        <v>3721</v>
      </c>
      <c r="F738" s="71" t="s">
        <v>3721</v>
      </c>
      <c r="G738" s="71" t="s">
        <v>3721</v>
      </c>
      <c r="H738" s="71" t="s">
        <v>3721</v>
      </c>
      <c r="I738" s="8">
        <v>0</v>
      </c>
      <c r="J738" s="71" t="s">
        <v>3721</v>
      </c>
      <c r="K738" s="71" t="s">
        <v>3721</v>
      </c>
      <c r="L738" s="72" t="s">
        <v>3721</v>
      </c>
      <c r="M738" s="37">
        <v>0</v>
      </c>
      <c r="N738" s="78" t="s">
        <v>3721</v>
      </c>
      <c r="O738" s="78" t="s">
        <v>3721</v>
      </c>
      <c r="P738" s="8">
        <v>0</v>
      </c>
      <c r="Q738" s="37">
        <v>0</v>
      </c>
      <c r="R738" s="37">
        <v>0</v>
      </c>
      <c r="S738" s="59" t="s">
        <v>3720</v>
      </c>
    </row>
    <row r="739" spans="1:19" ht="15" x14ac:dyDescent="0.25">
      <c r="A739" s="59" t="s">
        <v>3721</v>
      </c>
      <c r="B739" s="38" t="s">
        <v>2229</v>
      </c>
      <c r="C739" s="71" t="s">
        <v>3720</v>
      </c>
      <c r="D739" s="34"/>
      <c r="E739" s="34"/>
      <c r="F739" s="34"/>
      <c r="G739" s="34"/>
      <c r="H739" s="34"/>
      <c r="I739" s="4"/>
      <c r="J739" s="34"/>
      <c r="K739" s="34"/>
      <c r="L739" s="4"/>
      <c r="M739" s="4"/>
      <c r="N739" s="4"/>
      <c r="O739" s="4"/>
      <c r="P739" s="4"/>
      <c r="Q739" s="4"/>
      <c r="R739" s="4"/>
    </row>
    <row r="740" spans="1:19" ht="15" x14ac:dyDescent="0.25">
      <c r="A740" s="59" t="s">
        <v>3721</v>
      </c>
      <c r="B740" s="73" t="s">
        <v>3721</v>
      </c>
      <c r="C740" s="3" t="s">
        <v>86</v>
      </c>
      <c r="D740" s="74" t="s">
        <v>3721</v>
      </c>
      <c r="E740" s="74" t="s">
        <v>3721</v>
      </c>
      <c r="F740" s="74" t="s">
        <v>3721</v>
      </c>
      <c r="G740" s="3" t="s">
        <v>86</v>
      </c>
      <c r="H740" s="74" t="s">
        <v>3721</v>
      </c>
      <c r="I740" s="8">
        <v>0</v>
      </c>
      <c r="J740" s="3" t="s">
        <v>86</v>
      </c>
      <c r="K740" s="3" t="s">
        <v>86</v>
      </c>
      <c r="L740" s="37">
        <v>0</v>
      </c>
      <c r="M740" s="37">
        <v>0</v>
      </c>
      <c r="N740" s="8">
        <v>0</v>
      </c>
      <c r="O740" s="8">
        <v>0</v>
      </c>
      <c r="P740" s="8">
        <v>0</v>
      </c>
      <c r="Q740" s="37">
        <v>0</v>
      </c>
      <c r="R740" s="37">
        <v>0</v>
      </c>
      <c r="S740" s="59" t="s">
        <v>3720</v>
      </c>
    </row>
    <row r="741" spans="1:19" ht="17.45" customHeight="1" x14ac:dyDescent="0.2">
      <c r="A741" s="60" t="s">
        <v>3722</v>
      </c>
      <c r="B741" s="40"/>
      <c r="C741" s="41"/>
      <c r="D741" s="41"/>
      <c r="E741" s="41"/>
      <c r="F741" s="41"/>
      <c r="G741" s="41"/>
      <c r="H741" s="41"/>
      <c r="I741" s="12"/>
      <c r="J741" s="41"/>
      <c r="K741" s="41"/>
      <c r="L741" s="12"/>
      <c r="M741" s="12"/>
      <c r="N741" s="12"/>
      <c r="O741" s="12"/>
      <c r="P741" s="12"/>
      <c r="Q741" s="12"/>
      <c r="R741" s="12"/>
    </row>
    <row r="742" spans="1:19" ht="15" x14ac:dyDescent="0.25">
      <c r="A742" s="59" t="s">
        <v>3721</v>
      </c>
      <c r="B742" s="7" t="s">
        <v>2279</v>
      </c>
      <c r="C742" s="71" t="s">
        <v>3721</v>
      </c>
      <c r="D742" s="71" t="s">
        <v>3721</v>
      </c>
      <c r="E742" s="71" t="s">
        <v>3721</v>
      </c>
      <c r="F742" s="71" t="s">
        <v>3721</v>
      </c>
      <c r="G742" s="71" t="s">
        <v>3721</v>
      </c>
      <c r="H742" s="71" t="s">
        <v>3721</v>
      </c>
      <c r="I742" s="8">
        <v>0</v>
      </c>
      <c r="J742" s="71" t="s">
        <v>3721</v>
      </c>
      <c r="K742" s="71" t="s">
        <v>3721</v>
      </c>
      <c r="L742" s="72" t="s">
        <v>3721</v>
      </c>
      <c r="M742" s="37">
        <v>0</v>
      </c>
      <c r="N742" s="78" t="s">
        <v>3721</v>
      </c>
      <c r="O742" s="78" t="s">
        <v>3721</v>
      </c>
      <c r="P742" s="8">
        <v>0</v>
      </c>
      <c r="Q742" s="37">
        <v>0</v>
      </c>
      <c r="R742" s="37">
        <v>0</v>
      </c>
      <c r="S742" s="59" t="s">
        <v>3720</v>
      </c>
    </row>
    <row r="743" spans="1:19" ht="15" x14ac:dyDescent="0.25">
      <c r="A743" s="59" t="s">
        <v>3721</v>
      </c>
      <c r="B743" s="38" t="s">
        <v>2279</v>
      </c>
      <c r="C743" s="71" t="s">
        <v>3720</v>
      </c>
      <c r="D743" s="34"/>
      <c r="E743" s="34"/>
      <c r="F743" s="34"/>
      <c r="G743" s="34"/>
      <c r="H743" s="34"/>
      <c r="I743" s="4"/>
      <c r="J743" s="34"/>
      <c r="K743" s="34"/>
      <c r="L743" s="4"/>
      <c r="M743" s="4"/>
      <c r="N743" s="4"/>
      <c r="O743" s="4"/>
      <c r="P743" s="4"/>
      <c r="Q743" s="4"/>
      <c r="R743" s="4"/>
    </row>
    <row r="744" spans="1:19" ht="15" x14ac:dyDescent="0.25">
      <c r="A744" s="59" t="s">
        <v>3721</v>
      </c>
      <c r="B744" s="73" t="s">
        <v>3721</v>
      </c>
      <c r="C744" s="3" t="s">
        <v>86</v>
      </c>
      <c r="D744" s="74" t="s">
        <v>3721</v>
      </c>
      <c r="E744" s="74" t="s">
        <v>3721</v>
      </c>
      <c r="F744" s="74" t="s">
        <v>3721</v>
      </c>
      <c r="G744" s="3" t="s">
        <v>86</v>
      </c>
      <c r="H744" s="74" t="s">
        <v>3721</v>
      </c>
      <c r="I744" s="8">
        <v>0</v>
      </c>
      <c r="J744" s="3" t="s">
        <v>86</v>
      </c>
      <c r="K744" s="3" t="s">
        <v>86</v>
      </c>
      <c r="L744" s="37">
        <v>0</v>
      </c>
      <c r="M744" s="37">
        <v>0</v>
      </c>
      <c r="N744" s="8">
        <v>0</v>
      </c>
      <c r="O744" s="8">
        <v>0</v>
      </c>
      <c r="P744" s="8">
        <v>0</v>
      </c>
      <c r="Q744" s="37">
        <v>0</v>
      </c>
      <c r="R744" s="37">
        <v>0</v>
      </c>
      <c r="S744" s="59" t="s">
        <v>3720</v>
      </c>
    </row>
    <row r="745" spans="1:19" ht="17.45" customHeight="1" x14ac:dyDescent="0.2">
      <c r="A745" s="60" t="s">
        <v>3722</v>
      </c>
      <c r="B745" s="40"/>
      <c r="C745" s="41"/>
      <c r="D745" s="41"/>
      <c r="E745" s="41"/>
      <c r="F745" s="41"/>
      <c r="G745" s="41"/>
      <c r="H745" s="41"/>
      <c r="I745" s="12"/>
      <c r="J745" s="41"/>
      <c r="K745" s="41"/>
      <c r="L745" s="12"/>
      <c r="M745" s="12"/>
      <c r="N745" s="12"/>
      <c r="O745" s="12"/>
      <c r="P745" s="12"/>
      <c r="Q745" s="12"/>
      <c r="R745" s="12"/>
    </row>
    <row r="746" spans="1:19" ht="15" x14ac:dyDescent="0.25">
      <c r="A746" s="59" t="s">
        <v>3721</v>
      </c>
      <c r="B746" s="7" t="s">
        <v>2285</v>
      </c>
      <c r="C746" s="71" t="s">
        <v>3721</v>
      </c>
      <c r="D746" s="71" t="s">
        <v>3721</v>
      </c>
      <c r="E746" s="71" t="s">
        <v>3721</v>
      </c>
      <c r="F746" s="71" t="s">
        <v>3721</v>
      </c>
      <c r="G746" s="71" t="s">
        <v>3721</v>
      </c>
      <c r="H746" s="71" t="s">
        <v>3721</v>
      </c>
      <c r="I746" s="8">
        <v>0</v>
      </c>
      <c r="J746" s="71" t="s">
        <v>3721</v>
      </c>
      <c r="K746" s="71" t="s">
        <v>3721</v>
      </c>
      <c r="L746" s="72" t="s">
        <v>3721</v>
      </c>
      <c r="M746" s="37">
        <v>0</v>
      </c>
      <c r="N746" s="78" t="s">
        <v>3721</v>
      </c>
      <c r="O746" s="78" t="s">
        <v>3721</v>
      </c>
      <c r="P746" s="8">
        <v>0</v>
      </c>
      <c r="Q746" s="37">
        <v>0</v>
      </c>
      <c r="R746" s="37">
        <v>0</v>
      </c>
      <c r="S746" s="59" t="s">
        <v>3720</v>
      </c>
    </row>
    <row r="747" spans="1:19" ht="15" x14ac:dyDescent="0.25">
      <c r="A747" s="59" t="s">
        <v>3721</v>
      </c>
      <c r="B747" s="38" t="s">
        <v>2285</v>
      </c>
      <c r="C747" s="71" t="s">
        <v>3720</v>
      </c>
      <c r="D747" s="34"/>
      <c r="E747" s="34"/>
      <c r="F747" s="34"/>
      <c r="G747" s="34"/>
      <c r="H747" s="34"/>
      <c r="I747" s="4"/>
      <c r="J747" s="34"/>
      <c r="K747" s="34"/>
      <c r="L747" s="4"/>
      <c r="M747" s="4"/>
      <c r="N747" s="4"/>
      <c r="O747" s="4"/>
      <c r="P747" s="4"/>
      <c r="Q747" s="4"/>
      <c r="R747" s="4"/>
    </row>
    <row r="748" spans="1:19" ht="15" x14ac:dyDescent="0.25">
      <c r="A748" s="59" t="s">
        <v>3721</v>
      </c>
      <c r="B748" s="73" t="s">
        <v>3721</v>
      </c>
      <c r="C748" s="3" t="s">
        <v>86</v>
      </c>
      <c r="D748" s="74" t="s">
        <v>3721</v>
      </c>
      <c r="E748" s="74" t="s">
        <v>3721</v>
      </c>
      <c r="F748" s="74" t="s">
        <v>3721</v>
      </c>
      <c r="G748" s="3" t="s">
        <v>86</v>
      </c>
      <c r="H748" s="74" t="s">
        <v>3721</v>
      </c>
      <c r="I748" s="8">
        <v>0</v>
      </c>
      <c r="J748" s="3" t="s">
        <v>86</v>
      </c>
      <c r="K748" s="3" t="s">
        <v>86</v>
      </c>
      <c r="L748" s="37">
        <v>0</v>
      </c>
      <c r="M748" s="37">
        <v>0</v>
      </c>
      <c r="N748" s="8">
        <v>0</v>
      </c>
      <c r="O748" s="8">
        <v>0</v>
      </c>
      <c r="P748" s="8">
        <v>0</v>
      </c>
      <c r="Q748" s="37">
        <v>0</v>
      </c>
      <c r="R748" s="37">
        <v>0</v>
      </c>
      <c r="S748" s="59" t="s">
        <v>3720</v>
      </c>
    </row>
    <row r="749" spans="1:19" ht="17.45" customHeight="1" x14ac:dyDescent="0.2">
      <c r="A749" s="60" t="s">
        <v>3722</v>
      </c>
      <c r="B749" s="40"/>
      <c r="C749" s="41"/>
      <c r="D749" s="41"/>
      <c r="E749" s="41"/>
      <c r="F749" s="41"/>
      <c r="G749" s="41"/>
      <c r="H749" s="41"/>
      <c r="I749" s="12"/>
      <c r="J749" s="41"/>
      <c r="K749" s="41"/>
      <c r="L749" s="12"/>
      <c r="M749" s="12"/>
      <c r="N749" s="12"/>
      <c r="O749" s="12"/>
      <c r="P749" s="12"/>
      <c r="Q749" s="12"/>
      <c r="R749" s="12"/>
    </row>
    <row r="750" spans="1:19" ht="15" x14ac:dyDescent="0.25">
      <c r="A750" s="59" t="s">
        <v>3721</v>
      </c>
      <c r="B750" s="7" t="s">
        <v>3469</v>
      </c>
      <c r="C750" s="71" t="s">
        <v>3721</v>
      </c>
      <c r="D750" s="71" t="s">
        <v>3721</v>
      </c>
      <c r="E750" s="71" t="s">
        <v>3721</v>
      </c>
      <c r="F750" s="71" t="s">
        <v>3721</v>
      </c>
      <c r="G750" s="71" t="s">
        <v>3721</v>
      </c>
      <c r="H750" s="71" t="s">
        <v>3721</v>
      </c>
      <c r="I750" s="8">
        <v>0</v>
      </c>
      <c r="J750" s="71" t="s">
        <v>3721</v>
      </c>
      <c r="K750" s="71" t="s">
        <v>3721</v>
      </c>
      <c r="L750" s="72" t="s">
        <v>3721</v>
      </c>
      <c r="M750" s="37">
        <v>0</v>
      </c>
      <c r="N750" s="78" t="s">
        <v>3721</v>
      </c>
      <c r="O750" s="78" t="s">
        <v>3721</v>
      </c>
      <c r="P750" s="8">
        <v>0</v>
      </c>
      <c r="Q750" s="37">
        <v>0</v>
      </c>
      <c r="R750" s="37">
        <v>0</v>
      </c>
      <c r="S750" s="59" t="s">
        <v>3720</v>
      </c>
    </row>
    <row r="751" spans="1:19" ht="15" x14ac:dyDescent="0.25">
      <c r="A751" s="59" t="s">
        <v>3721</v>
      </c>
      <c r="B751" s="38" t="s">
        <v>3469</v>
      </c>
      <c r="C751" s="71" t="s">
        <v>3720</v>
      </c>
      <c r="D751" s="34"/>
      <c r="E751" s="34"/>
      <c r="F751" s="34"/>
      <c r="G751" s="34"/>
      <c r="H751" s="34"/>
      <c r="I751" s="4"/>
      <c r="J751" s="34"/>
      <c r="K751" s="34"/>
      <c r="L751" s="4"/>
      <c r="M751" s="4"/>
      <c r="N751" s="4"/>
      <c r="O751" s="4"/>
      <c r="P751" s="4"/>
      <c r="Q751" s="4"/>
      <c r="R751" s="4"/>
    </row>
    <row r="752" spans="1:19" ht="15" x14ac:dyDescent="0.25">
      <c r="A752" s="59" t="s">
        <v>3721</v>
      </c>
      <c r="B752" s="73" t="s">
        <v>3721</v>
      </c>
      <c r="C752" s="3" t="s">
        <v>86</v>
      </c>
      <c r="D752" s="74" t="s">
        <v>3721</v>
      </c>
      <c r="E752" s="74" t="s">
        <v>3721</v>
      </c>
      <c r="F752" s="74" t="s">
        <v>3721</v>
      </c>
      <c r="G752" s="3" t="s">
        <v>86</v>
      </c>
      <c r="H752" s="74" t="s">
        <v>3721</v>
      </c>
      <c r="I752" s="8">
        <v>0</v>
      </c>
      <c r="J752" s="3" t="s">
        <v>86</v>
      </c>
      <c r="K752" s="3" t="s">
        <v>86</v>
      </c>
      <c r="L752" s="37">
        <v>0</v>
      </c>
      <c r="M752" s="37">
        <v>0</v>
      </c>
      <c r="N752" s="8">
        <v>0</v>
      </c>
      <c r="O752" s="8">
        <v>0</v>
      </c>
      <c r="P752" s="8">
        <v>0</v>
      </c>
      <c r="Q752" s="37">
        <v>0</v>
      </c>
      <c r="R752" s="37">
        <v>0</v>
      </c>
      <c r="S752" s="59" t="s">
        <v>3720</v>
      </c>
    </row>
    <row r="753" spans="1:18" ht="17.45" customHeight="1" x14ac:dyDescent="0.2">
      <c r="A753" s="60" t="s">
        <v>3722</v>
      </c>
      <c r="B753" s="40"/>
      <c r="C753" s="41"/>
      <c r="D753" s="41"/>
      <c r="E753" s="41"/>
      <c r="F753" s="41"/>
      <c r="G753" s="41"/>
      <c r="H753" s="41"/>
      <c r="I753" s="12"/>
      <c r="J753" s="41"/>
      <c r="K753" s="41"/>
      <c r="L753" s="12"/>
      <c r="M753" s="12"/>
      <c r="N753" s="12"/>
      <c r="O753" s="12"/>
      <c r="P753" s="12"/>
      <c r="Q753" s="12"/>
      <c r="R753" s="12"/>
    </row>
    <row r="754" spans="1:18" ht="17.45" customHeight="1" x14ac:dyDescent="0.2">
      <c r="A754" s="60" t="s">
        <v>3722</v>
      </c>
      <c r="B754" s="30"/>
      <c r="C754" s="43"/>
      <c r="D754" s="43"/>
      <c r="E754" s="43"/>
      <c r="F754" s="43"/>
      <c r="G754" s="43"/>
      <c r="H754" s="43"/>
      <c r="I754" s="44"/>
      <c r="J754" s="43"/>
      <c r="K754" s="43"/>
      <c r="L754" s="44"/>
      <c r="M754" s="44"/>
      <c r="N754" s="44"/>
      <c r="O754" s="44"/>
      <c r="P754" s="44"/>
      <c r="Q754" s="44"/>
      <c r="R754" s="44"/>
    </row>
    <row r="755" spans="1:18" ht="17.45" customHeight="1" x14ac:dyDescent="0.2">
      <c r="A755" s="60" t="s">
        <v>3722</v>
      </c>
    </row>
    <row r="756" spans="1:18" x14ac:dyDescent="0.2">
      <c r="A756" s="59" t="s">
        <v>3721</v>
      </c>
      <c r="B756" s="32" t="s">
        <v>63</v>
      </c>
      <c r="C756" s="59" t="s">
        <v>3720</v>
      </c>
    </row>
    <row r="757" spans="1:18" ht="17.45" customHeight="1" x14ac:dyDescent="0.2">
      <c r="A757" s="60" t="s">
        <v>3722</v>
      </c>
    </row>
    <row r="758" spans="1:18" x14ac:dyDescent="0.2">
      <c r="A758" s="59" t="s">
        <v>3721</v>
      </c>
      <c r="B758" s="33" t="s">
        <v>64</v>
      </c>
      <c r="C758" s="59" t="s">
        <v>3720</v>
      </c>
    </row>
    <row r="759" spans="1:18" ht="17.45" customHeight="1" x14ac:dyDescent="0.2">
      <c r="A759" s="60" t="s">
        <v>3722</v>
      </c>
    </row>
    <row r="760" spans="1:18" ht="14.1" customHeight="1" x14ac:dyDescent="0.2">
      <c r="A760" s="59" t="s">
        <v>3721</v>
      </c>
      <c r="B760" s="57" t="s">
        <v>130</v>
      </c>
      <c r="C760" s="81" t="s">
        <v>3720</v>
      </c>
      <c r="D760" s="57"/>
      <c r="E760" s="57"/>
      <c r="F760" s="57"/>
      <c r="G760" s="57"/>
    </row>
    <row r="761" spans="1:18" ht="85.5" x14ac:dyDescent="0.2">
      <c r="A761" s="60" t="s">
        <v>3744</v>
      </c>
      <c r="B761" s="57"/>
      <c r="C761" s="57"/>
      <c r="D761" s="57"/>
      <c r="E761" s="57"/>
      <c r="F761" s="57"/>
      <c r="G761" s="57"/>
    </row>
    <row r="762" spans="1:18" hidden="1" x14ac:dyDescent="0.2">
      <c r="B762" s="57"/>
      <c r="C762" s="57"/>
      <c r="D762" s="57"/>
      <c r="E762" s="57"/>
      <c r="F762" s="57"/>
      <c r="G762" s="57"/>
    </row>
    <row r="763" spans="1:18" hidden="1" x14ac:dyDescent="0.2">
      <c r="B763" s="57"/>
      <c r="C763" s="57"/>
      <c r="D763" s="57"/>
      <c r="E763" s="57"/>
      <c r="F763" s="57"/>
      <c r="G763" s="57"/>
    </row>
    <row r="764" spans="1:18" hidden="1" x14ac:dyDescent="0.2">
      <c r="B764" s="57"/>
      <c r="C764" s="57"/>
      <c r="D764" s="57"/>
      <c r="E764" s="57"/>
      <c r="F764" s="57"/>
      <c r="G764" s="57"/>
    </row>
    <row r="765" spans="1:18" hidden="1" x14ac:dyDescent="0.2">
      <c r="B765" s="57"/>
      <c r="C765" s="57"/>
      <c r="D765" s="57"/>
      <c r="E765" s="57"/>
      <c r="F765" s="57"/>
      <c r="G765" s="57"/>
    </row>
    <row r="766" spans="1:18" hidden="1" x14ac:dyDescent="0.2">
      <c r="B766" s="57"/>
      <c r="C766" s="57"/>
      <c r="D766" s="57"/>
      <c r="E766" s="57"/>
      <c r="F766" s="57"/>
      <c r="G766" s="57"/>
    </row>
    <row r="767" spans="1:18" hidden="1" x14ac:dyDescent="0.2">
      <c r="B767" s="57"/>
      <c r="C767" s="57"/>
      <c r="D767" s="57"/>
      <c r="E767" s="57"/>
      <c r="F767" s="57"/>
      <c r="G767" s="57"/>
    </row>
    <row r="768" spans="1:18" hidden="1" x14ac:dyDescent="0.2">
      <c r="B768" s="57"/>
      <c r="C768" s="57"/>
      <c r="D768" s="57"/>
      <c r="E768" s="57"/>
      <c r="F768" s="57"/>
      <c r="G768" s="57"/>
    </row>
    <row r="769" spans="2:7" hidden="1" x14ac:dyDescent="0.2">
      <c r="B769" s="57"/>
      <c r="C769" s="57"/>
      <c r="D769" s="57"/>
      <c r="E769" s="57"/>
      <c r="F769" s="57"/>
      <c r="G769" s="57"/>
    </row>
    <row r="770" spans="2:7" hidden="1" x14ac:dyDescent="0.2">
      <c r="B770" s="57"/>
      <c r="C770" s="57"/>
      <c r="D770" s="57"/>
      <c r="E770" s="57"/>
      <c r="F770" s="57"/>
      <c r="G770" s="57"/>
    </row>
    <row r="771" spans="2:7" hidden="1" x14ac:dyDescent="0.2">
      <c r="B771" s="57"/>
      <c r="C771" s="57"/>
      <c r="D771" s="57"/>
      <c r="E771" s="57"/>
      <c r="F771" s="57"/>
      <c r="G771" s="57"/>
    </row>
  </sheetData>
  <hyperlinks>
    <hyperlink ref="B758" r:id="rId1" xr:uid="{00000000-0004-0000-1500-000000000000}"/>
  </hyperlinks>
  <pageMargins left="0.7" right="0.7" top="0.75" bottom="0.75" header="0.3" footer="0.3"/>
  <pageSetup paperSize="9" orientation="portrait"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גיליון23"/>
  <dimension ref="A1:P52"/>
  <sheetViews>
    <sheetView showGridLines="0" rightToLeft="1" zoomScale="80" zoomScaleNormal="80" workbookViewId="0">
      <pane ySplit="9" topLeftCell="A10" activePane="bottomLeft" state="frozen"/>
      <selection pane="bottomLeft" activeCell="Q2" sqref="Q2:XFD42"/>
    </sheetView>
  </sheetViews>
  <sheetFormatPr defaultColWidth="0" defaultRowHeight="14.25" zeroHeight="1" x14ac:dyDescent="0.2"/>
  <cols>
    <col min="1" max="1" width="8.625" customWidth="1"/>
    <col min="2" max="2" width="43.625" bestFit="1" customWidth="1"/>
    <col min="3" max="3" width="28" bestFit="1" customWidth="1"/>
    <col min="4" max="15" width="16.25" customWidth="1"/>
    <col min="16" max="16" width="8.625" customWidth="1"/>
    <col min="17" max="16384" width="8.625" hidden="1"/>
  </cols>
  <sheetData>
    <row r="1" spans="1:16" ht="18" x14ac:dyDescent="0.25">
      <c r="A1" s="59" t="s">
        <v>3721</v>
      </c>
      <c r="B1" s="20" t="s">
        <v>36</v>
      </c>
      <c r="C1" s="20" t="s">
        <v>37</v>
      </c>
      <c r="D1" s="58" t="s">
        <v>3720</v>
      </c>
      <c r="E1" s="21"/>
      <c r="F1" s="21"/>
      <c r="G1" s="21"/>
      <c r="H1" s="21"/>
      <c r="I1" s="21"/>
      <c r="J1" s="21"/>
      <c r="K1" s="21"/>
      <c r="L1" s="21"/>
      <c r="M1" s="21"/>
      <c r="N1" s="21"/>
      <c r="O1" s="21"/>
    </row>
    <row r="2" spans="1:16" ht="18" x14ac:dyDescent="0.25">
      <c r="A2" s="59" t="s">
        <v>3721</v>
      </c>
      <c r="B2" s="20" t="s">
        <v>38</v>
      </c>
      <c r="C2" s="20" t="s">
        <v>39</v>
      </c>
      <c r="D2" s="58" t="s">
        <v>3720</v>
      </c>
      <c r="E2" s="21"/>
      <c r="F2" s="21"/>
      <c r="G2" s="21"/>
      <c r="H2" s="21"/>
      <c r="I2" s="21"/>
      <c r="J2" s="21"/>
      <c r="K2" s="21"/>
      <c r="L2" s="21"/>
      <c r="M2" s="21"/>
      <c r="N2" s="21"/>
      <c r="O2" s="21"/>
    </row>
    <row r="3" spans="1:16" ht="18" x14ac:dyDescent="0.25">
      <c r="A3" s="59" t="s">
        <v>3721</v>
      </c>
      <c r="B3" s="20" t="s">
        <v>40</v>
      </c>
      <c r="C3" s="20" t="s">
        <v>3709</v>
      </c>
      <c r="D3" s="58" t="s">
        <v>3720</v>
      </c>
      <c r="E3" s="21"/>
      <c r="F3" s="21"/>
      <c r="G3" s="21"/>
      <c r="H3" s="21"/>
      <c r="I3" s="21"/>
      <c r="J3" s="21"/>
      <c r="K3" s="21"/>
      <c r="L3" s="21"/>
      <c r="M3" s="21"/>
      <c r="N3" s="21"/>
      <c r="O3" s="21"/>
    </row>
    <row r="4" spans="1:16" ht="18" x14ac:dyDescent="0.25">
      <c r="A4" s="59" t="s">
        <v>3721</v>
      </c>
      <c r="B4" s="20" t="s">
        <v>41</v>
      </c>
      <c r="C4" s="20">
        <v>214</v>
      </c>
      <c r="D4" s="58" t="s">
        <v>3720</v>
      </c>
      <c r="E4" s="21"/>
      <c r="F4" s="21"/>
      <c r="G4" s="21"/>
      <c r="H4" s="21"/>
      <c r="I4" s="21"/>
      <c r="J4" s="21"/>
      <c r="K4" s="21"/>
      <c r="L4" s="21"/>
      <c r="M4" s="21"/>
      <c r="N4" s="21"/>
      <c r="O4" s="21"/>
    </row>
    <row r="5" spans="1:16" ht="17.45" customHeight="1" x14ac:dyDescent="0.55000000000000004">
      <c r="A5" s="60" t="s">
        <v>3722</v>
      </c>
      <c r="B5" s="24"/>
      <c r="C5" s="24"/>
      <c r="D5" s="24"/>
      <c r="E5" s="24"/>
      <c r="F5" s="24"/>
      <c r="G5" s="24"/>
      <c r="I5" s="24"/>
      <c r="J5" s="24"/>
      <c r="K5" s="24"/>
      <c r="L5" s="24"/>
      <c r="M5" s="24"/>
      <c r="N5" s="24"/>
      <c r="O5" s="24"/>
    </row>
    <row r="6" spans="1:16" ht="15" x14ac:dyDescent="0.2">
      <c r="A6" s="59" t="s">
        <v>3721</v>
      </c>
      <c r="B6" s="45" t="s">
        <v>3490</v>
      </c>
      <c r="C6" s="61" t="s">
        <v>3720</v>
      </c>
      <c r="D6" s="23"/>
      <c r="E6" s="23"/>
      <c r="F6" s="23"/>
      <c r="G6" s="23"/>
      <c r="H6" s="23"/>
      <c r="I6" s="23"/>
      <c r="J6" s="23"/>
      <c r="K6" s="23"/>
      <c r="L6" s="23"/>
      <c r="M6" s="23"/>
      <c r="N6" s="23"/>
      <c r="O6" s="23"/>
    </row>
    <row r="7" spans="1:16" ht="30" x14ac:dyDescent="0.2">
      <c r="A7" s="59" t="s">
        <v>3721</v>
      </c>
      <c r="B7" s="45" t="s">
        <v>1863</v>
      </c>
      <c r="C7" s="25" t="s">
        <v>65</v>
      </c>
      <c r="D7" s="25" t="s">
        <v>66</v>
      </c>
      <c r="E7" s="25" t="s">
        <v>117</v>
      </c>
      <c r="F7" s="25" t="s">
        <v>67</v>
      </c>
      <c r="G7" s="25" t="s">
        <v>247</v>
      </c>
      <c r="H7" s="25" t="s">
        <v>68</v>
      </c>
      <c r="I7" s="25" t="s">
        <v>3491</v>
      </c>
      <c r="J7" s="25" t="s">
        <v>119</v>
      </c>
      <c r="K7" s="25" t="s">
        <v>133</v>
      </c>
      <c r="L7" s="25" t="s">
        <v>134</v>
      </c>
      <c r="M7" s="25" t="s">
        <v>0</v>
      </c>
      <c r="N7" s="25" t="s">
        <v>120</v>
      </c>
      <c r="O7" s="25" t="s">
        <v>121</v>
      </c>
      <c r="P7" s="59" t="s">
        <v>3720</v>
      </c>
    </row>
    <row r="8" spans="1:16" ht="28.5" x14ac:dyDescent="0.2">
      <c r="A8" s="59" t="s">
        <v>3721</v>
      </c>
      <c r="B8" s="64" t="s">
        <v>3721</v>
      </c>
      <c r="C8" s="75" t="s">
        <v>3721</v>
      </c>
      <c r="D8" s="75" t="s">
        <v>3721</v>
      </c>
      <c r="E8" s="75" t="s">
        <v>3721</v>
      </c>
      <c r="F8" s="75" t="s">
        <v>3721</v>
      </c>
      <c r="G8" s="47" t="s">
        <v>250</v>
      </c>
      <c r="H8" s="75" t="s">
        <v>3721</v>
      </c>
      <c r="I8" s="47" t="s">
        <v>44</v>
      </c>
      <c r="J8" s="47" t="s">
        <v>44</v>
      </c>
      <c r="K8" s="47" t="s">
        <v>251</v>
      </c>
      <c r="L8" s="75" t="s">
        <v>3721</v>
      </c>
      <c r="M8" s="47" t="s">
        <v>43</v>
      </c>
      <c r="N8" s="47" t="s">
        <v>44</v>
      </c>
      <c r="O8" s="47" t="s">
        <v>44</v>
      </c>
      <c r="P8" s="59" t="s">
        <v>3720</v>
      </c>
    </row>
    <row r="9" spans="1:16" x14ac:dyDescent="0.2">
      <c r="A9" s="59" t="s">
        <v>3721</v>
      </c>
      <c r="B9" s="66" t="s">
        <v>3721</v>
      </c>
      <c r="C9" s="47" t="s">
        <v>45</v>
      </c>
      <c r="D9" s="47" t="s">
        <v>46</v>
      </c>
      <c r="E9" s="47" t="s">
        <v>122</v>
      </c>
      <c r="F9" s="47" t="s">
        <v>123</v>
      </c>
      <c r="G9" s="47" t="s">
        <v>124</v>
      </c>
      <c r="H9" s="47" t="s">
        <v>125</v>
      </c>
      <c r="I9" s="47" t="s">
        <v>126</v>
      </c>
      <c r="J9" s="47" t="s">
        <v>127</v>
      </c>
      <c r="K9" s="47" t="s">
        <v>128</v>
      </c>
      <c r="L9" s="47" t="s">
        <v>129</v>
      </c>
      <c r="M9" s="47" t="s">
        <v>252</v>
      </c>
      <c r="N9" s="47" t="s">
        <v>253</v>
      </c>
      <c r="O9" s="47" t="s">
        <v>254</v>
      </c>
      <c r="P9" s="59" t="s">
        <v>3720</v>
      </c>
    </row>
    <row r="10" spans="1:16" ht="15" x14ac:dyDescent="0.25">
      <c r="A10" s="59" t="s">
        <v>3721</v>
      </c>
      <c r="B10" s="14" t="s">
        <v>3489</v>
      </c>
      <c r="C10" s="67" t="s">
        <v>3721</v>
      </c>
      <c r="D10" s="67" t="s">
        <v>3721</v>
      </c>
      <c r="E10" s="67" t="s">
        <v>3721</v>
      </c>
      <c r="F10" s="67" t="s">
        <v>3721</v>
      </c>
      <c r="G10" s="15">
        <v>0.56667464946477242</v>
      </c>
      <c r="H10" s="67" t="s">
        <v>3721</v>
      </c>
      <c r="I10" s="68" t="s">
        <v>3721</v>
      </c>
      <c r="J10" s="42">
        <v>5.2950703743343014E-2</v>
      </c>
      <c r="K10" s="76" t="s">
        <v>3721</v>
      </c>
      <c r="L10" s="76" t="s">
        <v>3721</v>
      </c>
      <c r="M10" s="15">
        <v>6464.0637958719999</v>
      </c>
      <c r="N10" s="42">
        <v>1</v>
      </c>
      <c r="O10" s="42">
        <v>1.857217344313047E-3</v>
      </c>
      <c r="P10" s="59" t="s">
        <v>3720</v>
      </c>
    </row>
    <row r="11" spans="1:16" ht="15" x14ac:dyDescent="0.25">
      <c r="A11" s="59" t="s">
        <v>3721</v>
      </c>
      <c r="B11" s="6" t="s">
        <v>70</v>
      </c>
      <c r="C11" s="69" t="s">
        <v>3721</v>
      </c>
      <c r="D11" s="69" t="s">
        <v>3721</v>
      </c>
      <c r="E11" s="69" t="s">
        <v>3721</v>
      </c>
      <c r="F11" s="69" t="s">
        <v>3721</v>
      </c>
      <c r="G11" s="36">
        <v>0.56667464946477242</v>
      </c>
      <c r="H11" s="69" t="s">
        <v>3721</v>
      </c>
      <c r="I11" s="70" t="s">
        <v>3721</v>
      </c>
      <c r="J11" s="35">
        <v>5.2950703743343014E-2</v>
      </c>
      <c r="K11" s="77" t="s">
        <v>3721</v>
      </c>
      <c r="L11" s="77" t="s">
        <v>3721</v>
      </c>
      <c r="M11" s="36">
        <v>6464.0637958719999</v>
      </c>
      <c r="N11" s="35">
        <v>1</v>
      </c>
      <c r="O11" s="35">
        <v>1.857217344313047E-3</v>
      </c>
      <c r="P11" s="59" t="s">
        <v>3720</v>
      </c>
    </row>
    <row r="12" spans="1:16" ht="15" x14ac:dyDescent="0.25">
      <c r="A12" s="59" t="s">
        <v>3721</v>
      </c>
      <c r="B12" s="7" t="s">
        <v>3475</v>
      </c>
      <c r="C12" s="71" t="s">
        <v>3721</v>
      </c>
      <c r="D12" s="71" t="s">
        <v>3721</v>
      </c>
      <c r="E12" s="71" t="s">
        <v>3721</v>
      </c>
      <c r="F12" s="71" t="s">
        <v>3721</v>
      </c>
      <c r="G12" s="8">
        <v>4.8987302174436085</v>
      </c>
      <c r="H12" s="71" t="s">
        <v>3721</v>
      </c>
      <c r="I12" s="72" t="s">
        <v>3721</v>
      </c>
      <c r="J12" s="37">
        <v>1.8799999999976825E-2</v>
      </c>
      <c r="K12" s="78" t="s">
        <v>3721</v>
      </c>
      <c r="L12" s="78" t="s">
        <v>3721</v>
      </c>
      <c r="M12" s="8">
        <v>228.12233624199999</v>
      </c>
      <c r="N12" s="37">
        <v>3.5290854707789338E-2</v>
      </c>
      <c r="O12" s="37">
        <v>6.5542787458938107E-5</v>
      </c>
      <c r="P12" s="59" t="s">
        <v>3720</v>
      </c>
    </row>
    <row r="13" spans="1:16" ht="15" x14ac:dyDescent="0.25">
      <c r="A13" s="59" t="s">
        <v>3721</v>
      </c>
      <c r="B13" s="9" t="s">
        <v>3476</v>
      </c>
      <c r="C13" s="3" t="s">
        <v>3477</v>
      </c>
      <c r="D13" s="3" t="s">
        <v>3478</v>
      </c>
      <c r="E13" s="3" t="s">
        <v>76</v>
      </c>
      <c r="F13" s="3" t="s">
        <v>282</v>
      </c>
      <c r="G13" s="8">
        <v>4.8949000000033447</v>
      </c>
      <c r="H13" s="3" t="s">
        <v>73</v>
      </c>
      <c r="I13" s="37">
        <v>5.2999999999999999E-2</v>
      </c>
      <c r="J13" s="37">
        <v>1.8800000000010354E-2</v>
      </c>
      <c r="K13" s="8">
        <v>69434.334340999994</v>
      </c>
      <c r="L13" s="8">
        <v>168.5</v>
      </c>
      <c r="M13" s="8">
        <v>116.996853206</v>
      </c>
      <c r="N13" s="37">
        <v>1.8099582074161315E-2</v>
      </c>
      <c r="O13" s="37">
        <v>3.3614857752949906E-5</v>
      </c>
      <c r="P13" s="59" t="s">
        <v>3720</v>
      </c>
    </row>
    <row r="14" spans="1:16" ht="15" x14ac:dyDescent="0.25">
      <c r="A14" s="59" t="s">
        <v>3721</v>
      </c>
      <c r="B14" s="9" t="s">
        <v>3476</v>
      </c>
      <c r="C14" s="3" t="s">
        <v>3479</v>
      </c>
      <c r="D14" s="3" t="s">
        <v>3478</v>
      </c>
      <c r="E14" s="3" t="s">
        <v>76</v>
      </c>
      <c r="F14" s="3" t="s">
        <v>282</v>
      </c>
      <c r="G14" s="8">
        <v>4.8949000000110257</v>
      </c>
      <c r="H14" s="3" t="s">
        <v>73</v>
      </c>
      <c r="I14" s="37">
        <v>5.2999999999999999E-2</v>
      </c>
      <c r="J14" s="37">
        <v>1.8799999999806704E-2</v>
      </c>
      <c r="K14" s="8">
        <v>6943.4348399999999</v>
      </c>
      <c r="L14" s="8">
        <v>168.5</v>
      </c>
      <c r="M14" s="8">
        <v>11.699687577000001</v>
      </c>
      <c r="N14" s="37">
        <v>1.8099585564844687E-3</v>
      </c>
      <c r="O14" s="37">
        <v>3.3614864235907609E-6</v>
      </c>
      <c r="P14" s="59" t="s">
        <v>3720</v>
      </c>
    </row>
    <row r="15" spans="1:16" ht="15" x14ac:dyDescent="0.25">
      <c r="A15" s="59" t="s">
        <v>3721</v>
      </c>
      <c r="B15" s="9" t="s">
        <v>3480</v>
      </c>
      <c r="C15" s="3" t="s">
        <v>3481</v>
      </c>
      <c r="D15" s="3" t="s">
        <v>3478</v>
      </c>
      <c r="E15" s="3" t="s">
        <v>76</v>
      </c>
      <c r="F15" s="3" t="s">
        <v>282</v>
      </c>
      <c r="G15" s="8">
        <v>4.9086999999915673</v>
      </c>
      <c r="H15" s="3" t="s">
        <v>73</v>
      </c>
      <c r="I15" s="37">
        <v>5.2999999999999999E-2</v>
      </c>
      <c r="J15" s="37">
        <v>1.8799999999980707E-2</v>
      </c>
      <c r="K15" s="8">
        <v>34717.165868999997</v>
      </c>
      <c r="L15" s="8">
        <v>168.46</v>
      </c>
      <c r="M15" s="8">
        <v>58.484537478</v>
      </c>
      <c r="N15" s="37">
        <v>9.0476423693944159E-3</v>
      </c>
      <c r="O15" s="37">
        <v>1.68034383335809E-5</v>
      </c>
      <c r="P15" s="59" t="s">
        <v>3720</v>
      </c>
    </row>
    <row r="16" spans="1:16" ht="15" x14ac:dyDescent="0.25">
      <c r="A16" s="59" t="s">
        <v>3721</v>
      </c>
      <c r="B16" s="9" t="s">
        <v>3480</v>
      </c>
      <c r="C16" s="3" t="s">
        <v>3482</v>
      </c>
      <c r="D16" s="3" t="s">
        <v>3478</v>
      </c>
      <c r="E16" s="3" t="s">
        <v>76</v>
      </c>
      <c r="F16" s="3" t="s">
        <v>282</v>
      </c>
      <c r="G16" s="8">
        <v>4.9086999999364993</v>
      </c>
      <c r="H16" s="3" t="s">
        <v>73</v>
      </c>
      <c r="I16" s="37">
        <v>5.2999999999999999E-2</v>
      </c>
      <c r="J16" s="37">
        <v>1.8800000000068064E-2</v>
      </c>
      <c r="K16" s="8">
        <v>3471.716379</v>
      </c>
      <c r="L16" s="8">
        <v>168.46</v>
      </c>
      <c r="M16" s="8">
        <v>5.8484533659999993</v>
      </c>
      <c r="N16" s="37">
        <v>9.0476417787443031E-4</v>
      </c>
      <c r="O16" s="37">
        <v>1.6803437236615267E-6</v>
      </c>
      <c r="P16" s="59" t="s">
        <v>3720</v>
      </c>
    </row>
    <row r="17" spans="1:16" ht="15" x14ac:dyDescent="0.25">
      <c r="A17" s="59" t="s">
        <v>3721</v>
      </c>
      <c r="B17" s="9" t="s">
        <v>3483</v>
      </c>
      <c r="C17" s="3" t="s">
        <v>3484</v>
      </c>
      <c r="D17" s="3" t="s">
        <v>3478</v>
      </c>
      <c r="E17" s="3" t="s">
        <v>76</v>
      </c>
      <c r="F17" s="3" t="s">
        <v>282</v>
      </c>
      <c r="G17" s="8">
        <v>4.8945000000026724</v>
      </c>
      <c r="H17" s="3" t="s">
        <v>73</v>
      </c>
      <c r="I17" s="37">
        <v>5.2999999999999999E-2</v>
      </c>
      <c r="J17" s="37">
        <v>1.8799999999900081E-2</v>
      </c>
      <c r="K17" s="8">
        <v>20830.298965999998</v>
      </c>
      <c r="L17" s="8">
        <v>168.47</v>
      </c>
      <c r="M17" s="8">
        <v>35.092804614999999</v>
      </c>
      <c r="N17" s="37">
        <v>5.4289075298747094E-3</v>
      </c>
      <c r="O17" s="37">
        <v>1.0082661225155012E-5</v>
      </c>
      <c r="P17" s="59" t="s">
        <v>3720</v>
      </c>
    </row>
    <row r="18" spans="1:16" ht="17.45" customHeight="1" x14ac:dyDescent="0.2">
      <c r="A18" s="60" t="s">
        <v>3722</v>
      </c>
      <c r="B18" s="40"/>
      <c r="C18" s="41"/>
      <c r="D18" s="41"/>
      <c r="E18" s="41"/>
      <c r="F18" s="41"/>
      <c r="G18" s="12"/>
      <c r="H18" s="41"/>
      <c r="I18" s="12"/>
      <c r="J18" s="12"/>
      <c r="K18" s="12"/>
      <c r="L18" s="12"/>
      <c r="M18" s="12"/>
      <c r="N18" s="12"/>
      <c r="O18" s="12"/>
    </row>
    <row r="19" spans="1:16" ht="15" x14ac:dyDescent="0.25">
      <c r="A19" s="59" t="s">
        <v>3721</v>
      </c>
      <c r="B19" s="7" t="s">
        <v>1958</v>
      </c>
      <c r="C19" s="71" t="s">
        <v>3721</v>
      </c>
      <c r="D19" s="71" t="s">
        <v>3721</v>
      </c>
      <c r="E19" s="71" t="s">
        <v>3721</v>
      </c>
      <c r="F19" s="71" t="s">
        <v>3721</v>
      </c>
      <c r="G19" s="8">
        <v>0.40820000000003354</v>
      </c>
      <c r="H19" s="71" t="s">
        <v>3721</v>
      </c>
      <c r="I19" s="72" t="s">
        <v>3721</v>
      </c>
      <c r="J19" s="37">
        <v>5.4199999999999561E-2</v>
      </c>
      <c r="K19" s="78" t="s">
        <v>3721</v>
      </c>
      <c r="L19" s="78" t="s">
        <v>3721</v>
      </c>
      <c r="M19" s="8">
        <v>6235.9414596300003</v>
      </c>
      <c r="N19" s="37">
        <v>0.96470914529221075</v>
      </c>
      <c r="O19" s="37">
        <v>1.7916745568541089E-3</v>
      </c>
      <c r="P19" s="59" t="s">
        <v>3720</v>
      </c>
    </row>
    <row r="20" spans="1:16" ht="15" x14ac:dyDescent="0.25">
      <c r="A20" s="59" t="s">
        <v>3721</v>
      </c>
      <c r="B20" s="9" t="s">
        <v>3485</v>
      </c>
      <c r="C20" s="3" t="s">
        <v>3486</v>
      </c>
      <c r="D20" s="3" t="s">
        <v>81</v>
      </c>
      <c r="E20" s="3" t="s">
        <v>76</v>
      </c>
      <c r="F20" s="3" t="s">
        <v>282</v>
      </c>
      <c r="G20" s="8">
        <v>0.40820000000003354</v>
      </c>
      <c r="H20" s="3" t="s">
        <v>73</v>
      </c>
      <c r="I20" s="37">
        <v>1.9800000000000002E-2</v>
      </c>
      <c r="J20" s="37">
        <v>5.4199999999999561E-2</v>
      </c>
      <c r="K20" s="8">
        <v>5776694.2655210001</v>
      </c>
      <c r="L20" s="8">
        <v>107.95</v>
      </c>
      <c r="M20" s="8">
        <v>6235.9414596300003</v>
      </c>
      <c r="N20" s="37">
        <v>0.96470914529221075</v>
      </c>
      <c r="O20" s="37">
        <v>1.7916745568541089E-3</v>
      </c>
      <c r="P20" s="59" t="s">
        <v>3720</v>
      </c>
    </row>
    <row r="21" spans="1:16" ht="17.45" customHeight="1" x14ac:dyDescent="0.2">
      <c r="A21" s="60" t="s">
        <v>3722</v>
      </c>
      <c r="B21" s="40"/>
      <c r="C21" s="41"/>
      <c r="D21" s="41"/>
      <c r="E21" s="41"/>
      <c r="F21" s="41"/>
      <c r="G21" s="12"/>
      <c r="H21" s="41"/>
      <c r="I21" s="12"/>
      <c r="J21" s="12"/>
      <c r="K21" s="12"/>
      <c r="L21" s="12"/>
      <c r="M21" s="12"/>
      <c r="N21" s="12"/>
      <c r="O21" s="12"/>
    </row>
    <row r="22" spans="1:16" ht="15" x14ac:dyDescent="0.25">
      <c r="A22" s="59" t="s">
        <v>3721</v>
      </c>
      <c r="B22" s="7" t="s">
        <v>3487</v>
      </c>
      <c r="C22" s="71" t="s">
        <v>3721</v>
      </c>
      <c r="D22" s="71" t="s">
        <v>3721</v>
      </c>
      <c r="E22" s="71" t="s">
        <v>3721</v>
      </c>
      <c r="F22" s="71" t="s">
        <v>3721</v>
      </c>
      <c r="G22" s="8">
        <v>0</v>
      </c>
      <c r="H22" s="71" t="s">
        <v>3721</v>
      </c>
      <c r="I22" s="72" t="s">
        <v>3721</v>
      </c>
      <c r="J22" s="37">
        <v>0</v>
      </c>
      <c r="K22" s="78" t="s">
        <v>3721</v>
      </c>
      <c r="L22" s="78" t="s">
        <v>3721</v>
      </c>
      <c r="M22" s="8">
        <v>0</v>
      </c>
      <c r="N22" s="37">
        <v>0</v>
      </c>
      <c r="O22" s="37">
        <v>0</v>
      </c>
      <c r="P22" s="59" t="s">
        <v>3720</v>
      </c>
    </row>
    <row r="23" spans="1:16" ht="15" x14ac:dyDescent="0.25">
      <c r="A23" s="59" t="s">
        <v>3721</v>
      </c>
      <c r="B23" s="79" t="s">
        <v>3721</v>
      </c>
      <c r="C23" s="74" t="s">
        <v>3721</v>
      </c>
      <c r="D23" s="3" t="s">
        <v>86</v>
      </c>
      <c r="E23" s="74" t="s">
        <v>3721</v>
      </c>
      <c r="F23" s="74" t="s">
        <v>3721</v>
      </c>
      <c r="G23" s="8">
        <v>0</v>
      </c>
      <c r="H23" s="3" t="s">
        <v>86</v>
      </c>
      <c r="I23" s="37">
        <v>0</v>
      </c>
      <c r="J23" s="37">
        <v>0</v>
      </c>
      <c r="K23" s="8">
        <v>0</v>
      </c>
      <c r="L23" s="8">
        <v>0</v>
      </c>
      <c r="M23" s="8">
        <v>0</v>
      </c>
      <c r="N23" s="37">
        <v>0</v>
      </c>
      <c r="O23" s="37">
        <v>0</v>
      </c>
      <c r="P23" s="59" t="s">
        <v>3720</v>
      </c>
    </row>
    <row r="24" spans="1:16" ht="17.45" customHeight="1" x14ac:dyDescent="0.2">
      <c r="A24" s="60" t="s">
        <v>3722</v>
      </c>
      <c r="B24" s="40"/>
      <c r="C24" s="41"/>
      <c r="D24" s="41"/>
      <c r="E24" s="41"/>
      <c r="F24" s="41"/>
      <c r="G24" s="12"/>
      <c r="H24" s="41"/>
      <c r="I24" s="12"/>
      <c r="J24" s="12"/>
      <c r="K24" s="12"/>
      <c r="L24" s="12"/>
      <c r="M24" s="12"/>
      <c r="N24" s="12"/>
      <c r="O24" s="12"/>
    </row>
    <row r="25" spans="1:16" ht="15" x14ac:dyDescent="0.25">
      <c r="A25" s="59" t="s">
        <v>3721</v>
      </c>
      <c r="B25" s="7" t="s">
        <v>3488</v>
      </c>
      <c r="C25" s="71" t="s">
        <v>3721</v>
      </c>
      <c r="D25" s="71" t="s">
        <v>3721</v>
      </c>
      <c r="E25" s="71" t="s">
        <v>3721</v>
      </c>
      <c r="F25" s="71" t="s">
        <v>3721</v>
      </c>
      <c r="G25" s="8">
        <v>0</v>
      </c>
      <c r="H25" s="71" t="s">
        <v>3721</v>
      </c>
      <c r="I25" s="72" t="s">
        <v>3721</v>
      </c>
      <c r="J25" s="37">
        <v>0</v>
      </c>
      <c r="K25" s="78" t="s">
        <v>3721</v>
      </c>
      <c r="L25" s="78" t="s">
        <v>3721</v>
      </c>
      <c r="M25" s="8">
        <v>0</v>
      </c>
      <c r="N25" s="37">
        <v>0</v>
      </c>
      <c r="O25" s="37">
        <v>0</v>
      </c>
      <c r="P25" s="59" t="s">
        <v>3720</v>
      </c>
    </row>
    <row r="26" spans="1:16" ht="15" x14ac:dyDescent="0.25">
      <c r="A26" s="59" t="s">
        <v>3721</v>
      </c>
      <c r="B26" s="79" t="s">
        <v>3721</v>
      </c>
      <c r="C26" s="74" t="s">
        <v>3721</v>
      </c>
      <c r="D26" s="3" t="s">
        <v>86</v>
      </c>
      <c r="E26" s="74" t="s">
        <v>3721</v>
      </c>
      <c r="F26" s="74" t="s">
        <v>3721</v>
      </c>
      <c r="G26" s="8">
        <v>0</v>
      </c>
      <c r="H26" s="3" t="s">
        <v>86</v>
      </c>
      <c r="I26" s="37">
        <v>0</v>
      </c>
      <c r="J26" s="37">
        <v>0</v>
      </c>
      <c r="K26" s="8">
        <v>0</v>
      </c>
      <c r="L26" s="8">
        <v>0</v>
      </c>
      <c r="M26" s="8">
        <v>0</v>
      </c>
      <c r="N26" s="37">
        <v>0</v>
      </c>
      <c r="O26" s="37">
        <v>0</v>
      </c>
      <c r="P26" s="59" t="s">
        <v>3720</v>
      </c>
    </row>
    <row r="27" spans="1:16" ht="17.45" customHeight="1" x14ac:dyDescent="0.2">
      <c r="A27" s="60" t="s">
        <v>3722</v>
      </c>
      <c r="B27" s="40"/>
      <c r="C27" s="41"/>
      <c r="D27" s="41"/>
      <c r="E27" s="41"/>
      <c r="F27" s="41"/>
      <c r="G27" s="12"/>
      <c r="H27" s="41"/>
      <c r="I27" s="12"/>
      <c r="J27" s="12"/>
      <c r="K27" s="12"/>
      <c r="L27" s="12"/>
      <c r="M27" s="12"/>
      <c r="N27" s="12"/>
      <c r="O27" s="12"/>
    </row>
    <row r="28" spans="1:16" ht="15" x14ac:dyDescent="0.25">
      <c r="A28" s="59" t="s">
        <v>3721</v>
      </c>
      <c r="B28" s="7" t="s">
        <v>1681</v>
      </c>
      <c r="C28" s="71" t="s">
        <v>3721</v>
      </c>
      <c r="D28" s="71" t="s">
        <v>3721</v>
      </c>
      <c r="E28" s="71" t="s">
        <v>3721</v>
      </c>
      <c r="F28" s="71" t="s">
        <v>3721</v>
      </c>
      <c r="G28" s="8">
        <v>0</v>
      </c>
      <c r="H28" s="71" t="s">
        <v>3721</v>
      </c>
      <c r="I28" s="72" t="s">
        <v>3721</v>
      </c>
      <c r="J28" s="37">
        <v>0</v>
      </c>
      <c r="K28" s="78" t="s">
        <v>3721</v>
      </c>
      <c r="L28" s="78" t="s">
        <v>3721</v>
      </c>
      <c r="M28" s="8">
        <v>0</v>
      </c>
      <c r="N28" s="37">
        <v>0</v>
      </c>
      <c r="O28" s="37">
        <v>0</v>
      </c>
      <c r="P28" s="59" t="s">
        <v>3720</v>
      </c>
    </row>
    <row r="29" spans="1:16" ht="15" x14ac:dyDescent="0.25">
      <c r="A29" s="59" t="s">
        <v>3721</v>
      </c>
      <c r="B29" s="79" t="s">
        <v>3721</v>
      </c>
      <c r="C29" s="74" t="s">
        <v>3721</v>
      </c>
      <c r="D29" s="3" t="s">
        <v>86</v>
      </c>
      <c r="E29" s="74" t="s">
        <v>3721</v>
      </c>
      <c r="F29" s="74" t="s">
        <v>3721</v>
      </c>
      <c r="G29" s="8">
        <v>0</v>
      </c>
      <c r="H29" s="3" t="s">
        <v>86</v>
      </c>
      <c r="I29" s="37">
        <v>0</v>
      </c>
      <c r="J29" s="37">
        <v>0</v>
      </c>
      <c r="K29" s="8">
        <v>0</v>
      </c>
      <c r="L29" s="8">
        <v>0</v>
      </c>
      <c r="M29" s="8">
        <v>0</v>
      </c>
      <c r="N29" s="37">
        <v>0</v>
      </c>
      <c r="O29" s="37">
        <v>0</v>
      </c>
      <c r="P29" s="59" t="s">
        <v>3720</v>
      </c>
    </row>
    <row r="30" spans="1:16" ht="17.45" customHeight="1" x14ac:dyDescent="0.2">
      <c r="A30" s="60" t="s">
        <v>3722</v>
      </c>
      <c r="B30" s="40"/>
      <c r="C30" s="41"/>
      <c r="D30" s="41"/>
      <c r="E30" s="41"/>
      <c r="F30" s="41"/>
      <c r="G30" s="12"/>
      <c r="H30" s="41"/>
      <c r="I30" s="12"/>
      <c r="J30" s="12"/>
      <c r="K30" s="12"/>
      <c r="L30" s="12"/>
      <c r="M30" s="12"/>
      <c r="N30" s="12"/>
      <c r="O30" s="12"/>
    </row>
    <row r="31" spans="1:16" ht="15" x14ac:dyDescent="0.25">
      <c r="A31" s="59" t="s">
        <v>3721</v>
      </c>
      <c r="B31" s="13" t="s">
        <v>263</v>
      </c>
      <c r="C31" s="71" t="s">
        <v>3721</v>
      </c>
      <c r="D31" s="71" t="s">
        <v>3721</v>
      </c>
      <c r="E31" s="71" t="s">
        <v>3721</v>
      </c>
      <c r="F31" s="71" t="s">
        <v>3721</v>
      </c>
      <c r="G31" s="8">
        <v>0</v>
      </c>
      <c r="H31" s="71" t="s">
        <v>3721</v>
      </c>
      <c r="I31" s="72" t="s">
        <v>3721</v>
      </c>
      <c r="J31" s="37">
        <v>0</v>
      </c>
      <c r="K31" s="78" t="s">
        <v>3721</v>
      </c>
      <c r="L31" s="78" t="s">
        <v>3721</v>
      </c>
      <c r="M31" s="8">
        <v>0</v>
      </c>
      <c r="N31" s="37">
        <v>0</v>
      </c>
      <c r="O31" s="37">
        <v>0</v>
      </c>
      <c r="P31" s="59" t="s">
        <v>3720</v>
      </c>
    </row>
    <row r="32" spans="1:16" ht="15" x14ac:dyDescent="0.25">
      <c r="A32" s="59" t="s">
        <v>3721</v>
      </c>
      <c r="B32" s="7" t="s">
        <v>263</v>
      </c>
      <c r="C32" s="71" t="s">
        <v>3721</v>
      </c>
      <c r="D32" s="71" t="s">
        <v>3721</v>
      </c>
      <c r="E32" s="71" t="s">
        <v>3721</v>
      </c>
      <c r="F32" s="71" t="s">
        <v>3721</v>
      </c>
      <c r="G32" s="8">
        <v>0</v>
      </c>
      <c r="H32" s="71" t="s">
        <v>3721</v>
      </c>
      <c r="I32" s="72" t="s">
        <v>3721</v>
      </c>
      <c r="J32" s="37">
        <v>0</v>
      </c>
      <c r="K32" s="78" t="s">
        <v>3721</v>
      </c>
      <c r="L32" s="78" t="s">
        <v>3721</v>
      </c>
      <c r="M32" s="8">
        <v>0</v>
      </c>
      <c r="N32" s="37">
        <v>0</v>
      </c>
      <c r="O32" s="37">
        <v>0</v>
      </c>
      <c r="P32" s="59" t="s">
        <v>3720</v>
      </c>
    </row>
    <row r="33" spans="1:16" ht="15" x14ac:dyDescent="0.25">
      <c r="A33" s="59" t="s">
        <v>3721</v>
      </c>
      <c r="B33" s="79" t="s">
        <v>3721</v>
      </c>
      <c r="C33" s="74" t="s">
        <v>3721</v>
      </c>
      <c r="D33" s="3" t="s">
        <v>86</v>
      </c>
      <c r="E33" s="74" t="s">
        <v>3721</v>
      </c>
      <c r="F33" s="74" t="s">
        <v>3721</v>
      </c>
      <c r="G33" s="8">
        <v>0</v>
      </c>
      <c r="H33" s="3" t="s">
        <v>86</v>
      </c>
      <c r="I33" s="37">
        <v>0</v>
      </c>
      <c r="J33" s="37">
        <v>0</v>
      </c>
      <c r="K33" s="8">
        <v>0</v>
      </c>
      <c r="L33" s="8">
        <v>0</v>
      </c>
      <c r="M33" s="8">
        <v>0</v>
      </c>
      <c r="N33" s="37">
        <v>0</v>
      </c>
      <c r="O33" s="37">
        <v>0</v>
      </c>
      <c r="P33" s="59" t="s">
        <v>3720</v>
      </c>
    </row>
    <row r="34" spans="1:16" ht="17.45" customHeight="1" x14ac:dyDescent="0.2">
      <c r="A34" s="60" t="s">
        <v>3722</v>
      </c>
      <c r="B34" s="40"/>
      <c r="C34" s="41"/>
      <c r="D34" s="41"/>
      <c r="E34" s="41"/>
      <c r="F34" s="41"/>
      <c r="G34" s="12"/>
      <c r="H34" s="41"/>
      <c r="I34" s="12"/>
      <c r="J34" s="12"/>
      <c r="K34" s="12"/>
      <c r="L34" s="12"/>
      <c r="M34" s="12"/>
      <c r="N34" s="12"/>
      <c r="O34" s="12"/>
    </row>
    <row r="35" spans="1:16" ht="17.45" customHeight="1" x14ac:dyDescent="0.2">
      <c r="A35" s="60" t="s">
        <v>3722</v>
      </c>
      <c r="B35" s="30"/>
      <c r="C35" s="43"/>
      <c r="D35" s="43"/>
      <c r="E35" s="43"/>
      <c r="F35" s="43"/>
      <c r="G35" s="44"/>
      <c r="H35" s="43"/>
      <c r="I35" s="44"/>
      <c r="J35" s="44"/>
      <c r="K35" s="44"/>
      <c r="L35" s="44"/>
      <c r="M35" s="44"/>
      <c r="N35" s="44"/>
      <c r="O35" s="44"/>
    </row>
    <row r="36" spans="1:16" ht="17.45" customHeight="1" x14ac:dyDescent="0.2">
      <c r="A36" s="60" t="s">
        <v>3722</v>
      </c>
    </row>
    <row r="37" spans="1:16" x14ac:dyDescent="0.2">
      <c r="A37" s="59" t="s">
        <v>3721</v>
      </c>
      <c r="B37" s="32" t="s">
        <v>63</v>
      </c>
      <c r="C37" s="59" t="s">
        <v>3720</v>
      </c>
    </row>
    <row r="38" spans="1:16" ht="17.45" customHeight="1" x14ac:dyDescent="0.2">
      <c r="A38" s="60" t="s">
        <v>3722</v>
      </c>
    </row>
    <row r="39" spans="1:16" x14ac:dyDescent="0.2">
      <c r="A39" s="59" t="s">
        <v>3721</v>
      </c>
      <c r="B39" s="33" t="s">
        <v>64</v>
      </c>
      <c r="C39" s="59" t="s">
        <v>3720</v>
      </c>
    </row>
    <row r="40" spans="1:16" ht="17.45" customHeight="1" x14ac:dyDescent="0.2">
      <c r="A40" s="60" t="s">
        <v>3722</v>
      </c>
    </row>
    <row r="41" spans="1:16" ht="14.1" customHeight="1" x14ac:dyDescent="0.2">
      <c r="A41" s="59" t="s">
        <v>3721</v>
      </c>
      <c r="B41" s="56" t="s">
        <v>130</v>
      </c>
      <c r="C41" s="60" t="s">
        <v>3720</v>
      </c>
      <c r="D41" s="56"/>
      <c r="E41" s="56"/>
      <c r="F41" s="56"/>
      <c r="G41" s="56"/>
    </row>
    <row r="42" spans="1:16" ht="85.5" x14ac:dyDescent="0.2">
      <c r="A42" s="60" t="s">
        <v>3745</v>
      </c>
      <c r="B42" s="56"/>
      <c r="C42" s="56"/>
      <c r="D42" s="56"/>
      <c r="E42" s="56"/>
      <c r="F42" s="56"/>
      <c r="G42" s="56"/>
    </row>
    <row r="43" spans="1:16" hidden="1" x14ac:dyDescent="0.2">
      <c r="B43" s="56"/>
      <c r="C43" s="56"/>
      <c r="D43" s="56"/>
      <c r="E43" s="56"/>
      <c r="F43" s="56"/>
      <c r="G43" s="56"/>
    </row>
    <row r="44" spans="1:16" hidden="1" x14ac:dyDescent="0.2">
      <c r="B44" s="56"/>
      <c r="C44" s="56"/>
      <c r="D44" s="56"/>
      <c r="E44" s="56"/>
      <c r="F44" s="56"/>
      <c r="G44" s="56"/>
    </row>
    <row r="45" spans="1:16" hidden="1" x14ac:dyDescent="0.2">
      <c r="B45" s="56"/>
      <c r="C45" s="56"/>
      <c r="D45" s="56"/>
      <c r="E45" s="56"/>
      <c r="F45" s="56"/>
      <c r="G45" s="56"/>
    </row>
    <row r="46" spans="1:16" hidden="1" x14ac:dyDescent="0.2">
      <c r="B46" s="56"/>
      <c r="C46" s="56"/>
      <c r="D46" s="56"/>
      <c r="E46" s="56"/>
      <c r="F46" s="56"/>
      <c r="G46" s="56"/>
    </row>
    <row r="47" spans="1:16" hidden="1" x14ac:dyDescent="0.2">
      <c r="B47" s="56"/>
      <c r="C47" s="56"/>
      <c r="D47" s="56"/>
      <c r="E47" s="56"/>
      <c r="F47" s="56"/>
      <c r="G47" s="56"/>
    </row>
    <row r="48" spans="1:16" hidden="1" x14ac:dyDescent="0.2">
      <c r="B48" s="56"/>
      <c r="C48" s="56"/>
      <c r="D48" s="56"/>
      <c r="E48" s="56"/>
      <c r="F48" s="56"/>
      <c r="G48" s="56"/>
    </row>
    <row r="49" spans="2:7" hidden="1" x14ac:dyDescent="0.2">
      <c r="B49" s="56"/>
      <c r="C49" s="56"/>
      <c r="D49" s="56"/>
      <c r="E49" s="56"/>
      <c r="F49" s="56"/>
      <c r="G49" s="56"/>
    </row>
    <row r="50" spans="2:7" hidden="1" x14ac:dyDescent="0.2">
      <c r="B50" s="56"/>
      <c r="C50" s="56"/>
      <c r="D50" s="56"/>
      <c r="E50" s="56"/>
      <c r="F50" s="56"/>
      <c r="G50" s="56"/>
    </row>
    <row r="51" spans="2:7" hidden="1" x14ac:dyDescent="0.2">
      <c r="B51" s="56"/>
      <c r="C51" s="56"/>
      <c r="D51" s="56"/>
      <c r="E51" s="56"/>
      <c r="F51" s="56"/>
      <c r="G51" s="56"/>
    </row>
    <row r="52" spans="2:7" hidden="1" x14ac:dyDescent="0.2">
      <c r="B52" s="56"/>
      <c r="C52" s="56"/>
      <c r="D52" s="56"/>
      <c r="E52" s="56"/>
      <c r="F52" s="56"/>
      <c r="G52" s="56"/>
    </row>
  </sheetData>
  <hyperlinks>
    <hyperlink ref="B39" r:id="rId1" xr:uid="{00000000-0004-0000-1600-000000000000}"/>
  </hyperlinks>
  <pageMargins left="0.7" right="0.7" top="0.75" bottom="0.75" header="0.3" footer="0.3"/>
  <pageSetup paperSize="9" orientation="portrait"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גיליון24"/>
  <dimension ref="A1:K30"/>
  <sheetViews>
    <sheetView showGridLines="0" rightToLeft="1" zoomScale="80" zoomScaleNormal="80" workbookViewId="0">
      <pane ySplit="9" topLeftCell="A10" activePane="bottomLeft" state="frozen"/>
      <selection pane="bottomLeft" activeCell="L2" sqref="L2:XFD30"/>
    </sheetView>
  </sheetViews>
  <sheetFormatPr defaultColWidth="0" defaultRowHeight="14.25" zeroHeight="1" x14ac:dyDescent="0.2"/>
  <cols>
    <col min="1" max="1" width="8.625" customWidth="1"/>
    <col min="2" max="2" width="43.625" bestFit="1" customWidth="1"/>
    <col min="3" max="3" width="17.625" customWidth="1"/>
    <col min="4" max="4" width="10.75" bestFit="1" customWidth="1"/>
    <col min="5" max="5" width="16.25" customWidth="1"/>
    <col min="6" max="6" width="22.75" bestFit="1" customWidth="1"/>
    <col min="7" max="9" width="16.25" customWidth="1"/>
    <col min="10" max="10" width="40.75" bestFit="1" customWidth="1"/>
    <col min="11" max="11" width="8.625" customWidth="1"/>
    <col min="12" max="16384" width="8.625" hidden="1"/>
  </cols>
  <sheetData>
    <row r="1" spans="1:11" ht="18" x14ac:dyDescent="0.25">
      <c r="A1" s="59" t="s">
        <v>3721</v>
      </c>
      <c r="B1" s="20" t="s">
        <v>36</v>
      </c>
      <c r="C1" s="20" t="s">
        <v>37</v>
      </c>
      <c r="D1" s="58" t="s">
        <v>3720</v>
      </c>
      <c r="E1" s="21"/>
      <c r="F1" s="21"/>
      <c r="G1" s="21"/>
      <c r="H1" s="21"/>
      <c r="I1" s="21"/>
      <c r="J1" s="21"/>
    </row>
    <row r="2" spans="1:11" ht="18" x14ac:dyDescent="0.25">
      <c r="A2" s="59" t="s">
        <v>3721</v>
      </c>
      <c r="B2" s="20" t="s">
        <v>38</v>
      </c>
      <c r="C2" s="20" t="s">
        <v>39</v>
      </c>
      <c r="D2" s="58" t="s">
        <v>3720</v>
      </c>
      <c r="E2" s="21"/>
      <c r="F2" s="21"/>
      <c r="G2" s="21"/>
      <c r="H2" s="21"/>
      <c r="I2" s="21"/>
      <c r="J2" s="21"/>
    </row>
    <row r="3" spans="1:11" ht="18" x14ac:dyDescent="0.25">
      <c r="A3" s="59" t="s">
        <v>3721</v>
      </c>
      <c r="B3" s="20" t="s">
        <v>40</v>
      </c>
      <c r="C3" s="20" t="s">
        <v>3709</v>
      </c>
      <c r="D3" s="58" t="s">
        <v>3720</v>
      </c>
      <c r="E3" s="21"/>
      <c r="F3" s="21"/>
      <c r="G3" s="21"/>
      <c r="H3" s="21"/>
      <c r="I3" s="21"/>
      <c r="J3" s="21"/>
    </row>
    <row r="4" spans="1:11" ht="18" x14ac:dyDescent="0.25">
      <c r="A4" s="59" t="s">
        <v>3721</v>
      </c>
      <c r="B4" s="20" t="s">
        <v>41</v>
      </c>
      <c r="C4" s="20">
        <v>214</v>
      </c>
      <c r="D4" s="58" t="s">
        <v>3720</v>
      </c>
      <c r="E4" s="21"/>
      <c r="F4" s="21"/>
      <c r="G4" s="21"/>
      <c r="H4" s="21"/>
      <c r="I4" s="21"/>
      <c r="J4" s="21"/>
    </row>
    <row r="5" spans="1:11" ht="17.45" customHeight="1" x14ac:dyDescent="0.55000000000000004">
      <c r="A5" s="60" t="s">
        <v>3722</v>
      </c>
      <c r="B5" s="24"/>
      <c r="C5" s="24"/>
      <c r="D5" s="24"/>
      <c r="E5" s="24"/>
      <c r="G5" s="24"/>
      <c r="H5" s="24"/>
      <c r="I5" s="46"/>
    </row>
    <row r="6" spans="1:11" ht="30" x14ac:dyDescent="0.2">
      <c r="A6" s="59" t="s">
        <v>3721</v>
      </c>
      <c r="B6" s="45" t="s">
        <v>3501</v>
      </c>
      <c r="C6" s="61" t="s">
        <v>3720</v>
      </c>
      <c r="D6" s="23"/>
      <c r="E6" s="23"/>
      <c r="F6" s="23"/>
      <c r="G6" s="23"/>
      <c r="H6" s="23"/>
      <c r="I6" s="23"/>
      <c r="J6" s="23"/>
    </row>
    <row r="7" spans="1:11" ht="30" x14ac:dyDescent="0.2">
      <c r="A7" s="59" t="s">
        <v>3721</v>
      </c>
      <c r="B7" s="45" t="s">
        <v>1863</v>
      </c>
      <c r="C7" s="25" t="s">
        <v>3492</v>
      </c>
      <c r="D7" s="25" t="s">
        <v>3493</v>
      </c>
      <c r="E7" s="25" t="s">
        <v>3495</v>
      </c>
      <c r="F7" s="25" t="s">
        <v>68</v>
      </c>
      <c r="G7" s="25" t="s">
        <v>3502</v>
      </c>
      <c r="H7" s="25" t="s">
        <v>120</v>
      </c>
      <c r="I7" s="25" t="s">
        <v>121</v>
      </c>
      <c r="J7" s="25" t="s">
        <v>3494</v>
      </c>
      <c r="K7" s="59" t="s">
        <v>3720</v>
      </c>
    </row>
    <row r="8" spans="1:11" ht="42.75" x14ac:dyDescent="0.2">
      <c r="A8" s="59" t="s">
        <v>3721</v>
      </c>
      <c r="B8" s="64" t="s">
        <v>3721</v>
      </c>
      <c r="C8" s="47" t="s">
        <v>249</v>
      </c>
      <c r="D8" s="75" t="s">
        <v>3721</v>
      </c>
      <c r="E8" s="47" t="s">
        <v>44</v>
      </c>
      <c r="F8" s="75" t="s">
        <v>3721</v>
      </c>
      <c r="G8" s="47" t="s">
        <v>43</v>
      </c>
      <c r="H8" s="47" t="s">
        <v>44</v>
      </c>
      <c r="I8" s="47" t="s">
        <v>44</v>
      </c>
      <c r="J8" s="75" t="s">
        <v>3720</v>
      </c>
    </row>
    <row r="9" spans="1:11" x14ac:dyDescent="0.2">
      <c r="A9" s="59" t="s">
        <v>3721</v>
      </c>
      <c r="B9" s="66" t="s">
        <v>3721</v>
      </c>
      <c r="C9" s="47" t="s">
        <v>45</v>
      </c>
      <c r="D9" s="47" t="s">
        <v>46</v>
      </c>
      <c r="E9" s="47" t="s">
        <v>122</v>
      </c>
      <c r="F9" s="47" t="s">
        <v>123</v>
      </c>
      <c r="G9" s="47" t="s">
        <v>124</v>
      </c>
      <c r="H9" s="47" t="s">
        <v>125</v>
      </c>
      <c r="I9" s="47" t="s">
        <v>126</v>
      </c>
      <c r="J9" s="48" t="s">
        <v>127</v>
      </c>
      <c r="K9" s="59" t="s">
        <v>3720</v>
      </c>
    </row>
    <row r="10" spans="1:11" ht="15" x14ac:dyDescent="0.25">
      <c r="A10" s="59" t="s">
        <v>3721</v>
      </c>
      <c r="B10" s="14" t="s">
        <v>3500</v>
      </c>
      <c r="C10" s="67" t="s">
        <v>3721</v>
      </c>
      <c r="D10" s="67" t="s">
        <v>3721</v>
      </c>
      <c r="E10" s="16">
        <v>0</v>
      </c>
      <c r="F10" s="67" t="s">
        <v>3721</v>
      </c>
      <c r="G10" s="15">
        <v>0</v>
      </c>
      <c r="H10" s="42">
        <v>0</v>
      </c>
      <c r="I10" s="42">
        <v>0</v>
      </c>
      <c r="J10" s="67" t="s">
        <v>3720</v>
      </c>
    </row>
    <row r="11" spans="1:11" ht="15" x14ac:dyDescent="0.25">
      <c r="A11" s="59" t="s">
        <v>3721</v>
      </c>
      <c r="B11" s="6" t="s">
        <v>3496</v>
      </c>
      <c r="C11" s="69" t="s">
        <v>3721</v>
      </c>
      <c r="D11" s="69" t="s">
        <v>3721</v>
      </c>
      <c r="E11" s="54">
        <v>0</v>
      </c>
      <c r="F11" s="69" t="s">
        <v>3721</v>
      </c>
      <c r="G11" s="36">
        <v>0</v>
      </c>
      <c r="H11" s="35">
        <v>0</v>
      </c>
      <c r="I11" s="35">
        <v>0</v>
      </c>
      <c r="J11" s="69" t="s">
        <v>3720</v>
      </c>
    </row>
    <row r="12" spans="1:11" ht="15" x14ac:dyDescent="0.25">
      <c r="A12" s="59" t="s">
        <v>3721</v>
      </c>
      <c r="B12" s="7" t="s">
        <v>3497</v>
      </c>
      <c r="C12" s="71" t="s">
        <v>3721</v>
      </c>
      <c r="D12" s="71" t="s">
        <v>3721</v>
      </c>
      <c r="E12" s="5">
        <v>0</v>
      </c>
      <c r="F12" s="71" t="s">
        <v>3721</v>
      </c>
      <c r="G12" s="8">
        <v>0</v>
      </c>
      <c r="H12" s="37">
        <v>0</v>
      </c>
      <c r="I12" s="37">
        <v>0</v>
      </c>
      <c r="J12" s="71" t="s">
        <v>3720</v>
      </c>
    </row>
    <row r="13" spans="1:11" ht="15" x14ac:dyDescent="0.25">
      <c r="A13" s="59" t="s">
        <v>3721</v>
      </c>
      <c r="B13" s="79" t="s">
        <v>3721</v>
      </c>
      <c r="C13" s="3" t="s">
        <v>86</v>
      </c>
      <c r="D13" s="3" t="s">
        <v>86</v>
      </c>
      <c r="E13" s="5">
        <v>0</v>
      </c>
      <c r="F13" s="3" t="s">
        <v>86</v>
      </c>
      <c r="G13" s="8">
        <v>0</v>
      </c>
      <c r="H13" s="37">
        <v>0</v>
      </c>
      <c r="I13" s="37">
        <v>0</v>
      </c>
      <c r="J13" s="3" t="s">
        <v>86</v>
      </c>
      <c r="K13" s="59" t="s">
        <v>3720</v>
      </c>
    </row>
    <row r="14" spans="1:11" ht="17.45" customHeight="1" x14ac:dyDescent="0.2">
      <c r="A14" s="60" t="s">
        <v>3722</v>
      </c>
      <c r="B14" s="40"/>
      <c r="C14" s="41"/>
      <c r="D14" s="41"/>
      <c r="E14" s="11"/>
      <c r="F14" s="41"/>
      <c r="G14" s="12"/>
      <c r="H14" s="12"/>
      <c r="I14" s="12"/>
      <c r="J14" s="41"/>
    </row>
    <row r="15" spans="1:11" ht="15" x14ac:dyDescent="0.25">
      <c r="A15" s="59" t="s">
        <v>3721</v>
      </c>
      <c r="B15" s="7" t="s">
        <v>3498</v>
      </c>
      <c r="C15" s="71" t="s">
        <v>3721</v>
      </c>
      <c r="D15" s="71" t="s">
        <v>3721</v>
      </c>
      <c r="E15" s="5">
        <v>0</v>
      </c>
      <c r="F15" s="71" t="s">
        <v>3721</v>
      </c>
      <c r="G15" s="8">
        <v>0</v>
      </c>
      <c r="H15" s="37">
        <v>0</v>
      </c>
      <c r="I15" s="37">
        <v>0</v>
      </c>
      <c r="J15" s="71" t="s">
        <v>3720</v>
      </c>
    </row>
    <row r="16" spans="1:11" ht="15" x14ac:dyDescent="0.25">
      <c r="A16" s="59" t="s">
        <v>3721</v>
      </c>
      <c r="B16" s="79" t="s">
        <v>3721</v>
      </c>
      <c r="C16" s="3" t="s">
        <v>86</v>
      </c>
      <c r="D16" s="3" t="s">
        <v>86</v>
      </c>
      <c r="E16" s="5">
        <v>0</v>
      </c>
      <c r="F16" s="3" t="s">
        <v>86</v>
      </c>
      <c r="G16" s="8">
        <v>0</v>
      </c>
      <c r="H16" s="37">
        <v>0</v>
      </c>
      <c r="I16" s="37">
        <v>0</v>
      </c>
      <c r="J16" s="3" t="s">
        <v>86</v>
      </c>
      <c r="K16" s="59" t="s">
        <v>3720</v>
      </c>
    </row>
    <row r="17" spans="1:11" ht="17.45" customHeight="1" x14ac:dyDescent="0.2">
      <c r="A17" s="60" t="s">
        <v>3722</v>
      </c>
      <c r="B17" s="40"/>
      <c r="C17" s="41"/>
      <c r="D17" s="41"/>
      <c r="E17" s="11"/>
      <c r="F17" s="41"/>
      <c r="G17" s="12"/>
      <c r="H17" s="12"/>
      <c r="I17" s="12"/>
      <c r="J17" s="41"/>
    </row>
    <row r="18" spans="1:11" ht="15" x14ac:dyDescent="0.25">
      <c r="A18" s="59" t="s">
        <v>3721</v>
      </c>
      <c r="B18" s="13" t="s">
        <v>3499</v>
      </c>
      <c r="C18" s="71" t="s">
        <v>3721</v>
      </c>
      <c r="D18" s="71" t="s">
        <v>3721</v>
      </c>
      <c r="E18" s="5">
        <v>0</v>
      </c>
      <c r="F18" s="71" t="s">
        <v>3721</v>
      </c>
      <c r="G18" s="8">
        <v>0</v>
      </c>
      <c r="H18" s="37">
        <v>0</v>
      </c>
      <c r="I18" s="37">
        <v>0</v>
      </c>
      <c r="J18" s="71" t="s">
        <v>3720</v>
      </c>
    </row>
    <row r="19" spans="1:11" ht="15" x14ac:dyDescent="0.25">
      <c r="A19" s="59" t="s">
        <v>3721</v>
      </c>
      <c r="B19" s="7" t="s">
        <v>3497</v>
      </c>
      <c r="C19" s="71" t="s">
        <v>3721</v>
      </c>
      <c r="D19" s="71" t="s">
        <v>3721</v>
      </c>
      <c r="E19" s="5">
        <v>0</v>
      </c>
      <c r="F19" s="71" t="s">
        <v>3721</v>
      </c>
      <c r="G19" s="8">
        <v>0</v>
      </c>
      <c r="H19" s="37">
        <v>0</v>
      </c>
      <c r="I19" s="37">
        <v>0</v>
      </c>
      <c r="J19" s="71" t="s">
        <v>3720</v>
      </c>
    </row>
    <row r="20" spans="1:11" ht="15" x14ac:dyDescent="0.25">
      <c r="A20" s="59" t="s">
        <v>3721</v>
      </c>
      <c r="B20" s="79" t="s">
        <v>3721</v>
      </c>
      <c r="C20" s="3" t="s">
        <v>86</v>
      </c>
      <c r="D20" s="3" t="s">
        <v>86</v>
      </c>
      <c r="E20" s="5">
        <v>0</v>
      </c>
      <c r="F20" s="3" t="s">
        <v>86</v>
      </c>
      <c r="G20" s="8">
        <v>0</v>
      </c>
      <c r="H20" s="37">
        <v>0</v>
      </c>
      <c r="I20" s="37">
        <v>0</v>
      </c>
      <c r="J20" s="3" t="s">
        <v>86</v>
      </c>
      <c r="K20" s="59" t="s">
        <v>3720</v>
      </c>
    </row>
    <row r="21" spans="1:11" ht="17.45" customHeight="1" x14ac:dyDescent="0.2">
      <c r="A21" s="60" t="s">
        <v>3722</v>
      </c>
      <c r="B21" s="40"/>
      <c r="C21" s="41"/>
      <c r="D21" s="41"/>
      <c r="E21" s="11"/>
      <c r="F21" s="41"/>
      <c r="G21" s="12"/>
      <c r="H21" s="12"/>
      <c r="I21" s="12"/>
      <c r="J21" s="41"/>
    </row>
    <row r="22" spans="1:11" ht="15" x14ac:dyDescent="0.25">
      <c r="A22" s="59" t="s">
        <v>3721</v>
      </c>
      <c r="B22" s="7" t="s">
        <v>3498</v>
      </c>
      <c r="C22" s="71" t="s">
        <v>3721</v>
      </c>
      <c r="D22" s="71" t="s">
        <v>3721</v>
      </c>
      <c r="E22" s="5">
        <v>0</v>
      </c>
      <c r="F22" s="71" t="s">
        <v>3721</v>
      </c>
      <c r="G22" s="8">
        <v>0</v>
      </c>
      <c r="H22" s="37">
        <v>0</v>
      </c>
      <c r="I22" s="37">
        <v>0</v>
      </c>
      <c r="J22" s="71" t="s">
        <v>3720</v>
      </c>
    </row>
    <row r="23" spans="1:11" ht="15" x14ac:dyDescent="0.25">
      <c r="A23" s="59" t="s">
        <v>3721</v>
      </c>
      <c r="B23" s="79" t="s">
        <v>3721</v>
      </c>
      <c r="C23" s="3" t="s">
        <v>86</v>
      </c>
      <c r="D23" s="3" t="s">
        <v>86</v>
      </c>
      <c r="E23" s="5">
        <v>0</v>
      </c>
      <c r="F23" s="3" t="s">
        <v>86</v>
      </c>
      <c r="G23" s="8">
        <v>0</v>
      </c>
      <c r="H23" s="37">
        <v>0</v>
      </c>
      <c r="I23" s="37">
        <v>0</v>
      </c>
      <c r="J23" s="3" t="s">
        <v>86</v>
      </c>
      <c r="K23" s="59" t="s">
        <v>3720</v>
      </c>
    </row>
    <row r="24" spans="1:11" ht="17.45" customHeight="1" x14ac:dyDescent="0.2">
      <c r="A24" s="60" t="s">
        <v>3722</v>
      </c>
      <c r="B24" s="40"/>
      <c r="C24" s="41"/>
      <c r="D24" s="41"/>
      <c r="E24" s="11"/>
      <c r="F24" s="41"/>
      <c r="G24" s="12"/>
      <c r="H24" s="12"/>
      <c r="I24" s="12"/>
      <c r="J24" s="41"/>
    </row>
    <row r="25" spans="1:11" ht="17.45" customHeight="1" x14ac:dyDescent="0.2">
      <c r="A25" s="60" t="s">
        <v>3722</v>
      </c>
      <c r="B25" s="30"/>
      <c r="C25" s="43"/>
      <c r="D25" s="43"/>
      <c r="E25" s="55"/>
      <c r="F25" s="43"/>
      <c r="G25" s="44"/>
      <c r="H25" s="44"/>
      <c r="I25" s="44"/>
      <c r="J25" s="43"/>
    </row>
    <row r="26" spans="1:11" ht="17.45" customHeight="1" x14ac:dyDescent="0.2">
      <c r="A26" s="60" t="s">
        <v>3722</v>
      </c>
    </row>
    <row r="27" spans="1:11" x14ac:dyDescent="0.2">
      <c r="A27" s="59" t="s">
        <v>3721</v>
      </c>
      <c r="B27" s="32" t="s">
        <v>63</v>
      </c>
      <c r="C27" s="59" t="s">
        <v>3720</v>
      </c>
    </row>
    <row r="28" spans="1:11" ht="17.45" customHeight="1" x14ac:dyDescent="0.2">
      <c r="A28" s="60" t="s">
        <v>3722</v>
      </c>
    </row>
    <row r="29" spans="1:11" x14ac:dyDescent="0.2">
      <c r="A29" s="59" t="s">
        <v>3721</v>
      </c>
      <c r="B29" s="33" t="s">
        <v>64</v>
      </c>
      <c r="C29" s="59" t="s">
        <v>3720</v>
      </c>
    </row>
    <row r="30" spans="1:11" ht="85.5" x14ac:dyDescent="0.2">
      <c r="A30" s="60" t="s">
        <v>3746</v>
      </c>
    </row>
  </sheetData>
  <hyperlinks>
    <hyperlink ref="B29" r:id="rId1" xr:uid="{00000000-0004-0000-1700-000000000000}"/>
  </hyperlinks>
  <pageMargins left="0.7" right="0.7" top="0.75" bottom="0.75" header="0.3" footer="0.3"/>
  <pageSetup paperSize="9" orientation="portrait"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גיליון25"/>
  <dimension ref="A1:L34"/>
  <sheetViews>
    <sheetView showGridLines="0" rightToLeft="1" zoomScale="80" zoomScaleNormal="80" workbookViewId="0">
      <pane ySplit="9" topLeftCell="A10" activePane="bottomLeft" state="frozen"/>
      <selection pane="bottomLeft" activeCell="M2" sqref="M2:XFD24"/>
    </sheetView>
  </sheetViews>
  <sheetFormatPr defaultColWidth="0" defaultRowHeight="14.25" zeroHeight="1" x14ac:dyDescent="0.2"/>
  <cols>
    <col min="1" max="1" width="8.625" customWidth="1"/>
    <col min="2" max="2" width="43.625" bestFit="1" customWidth="1"/>
    <col min="3" max="3" width="28" bestFit="1" customWidth="1"/>
    <col min="4" max="11" width="16.25" customWidth="1"/>
    <col min="12" max="12" width="8.625" customWidth="1"/>
    <col min="13" max="16384" width="8.625" hidden="1"/>
  </cols>
  <sheetData>
    <row r="1" spans="1:12" ht="18" x14ac:dyDescent="0.25">
      <c r="A1" s="59" t="s">
        <v>3721</v>
      </c>
      <c r="B1" s="20" t="s">
        <v>36</v>
      </c>
      <c r="C1" s="20" t="s">
        <v>37</v>
      </c>
      <c r="D1" s="58" t="s">
        <v>3720</v>
      </c>
      <c r="E1" s="21"/>
      <c r="F1" s="21"/>
      <c r="G1" s="21"/>
      <c r="H1" s="21"/>
      <c r="I1" s="21"/>
      <c r="J1" s="21"/>
      <c r="K1" s="21"/>
    </row>
    <row r="2" spans="1:12" ht="18" x14ac:dyDescent="0.25">
      <c r="A2" s="59" t="s">
        <v>3721</v>
      </c>
      <c r="B2" s="20" t="s">
        <v>38</v>
      </c>
      <c r="C2" s="20" t="s">
        <v>39</v>
      </c>
      <c r="D2" s="58" t="s">
        <v>3720</v>
      </c>
      <c r="E2" s="21"/>
      <c r="F2" s="21"/>
      <c r="G2" s="21"/>
      <c r="H2" s="21"/>
      <c r="I2" s="21"/>
      <c r="J2" s="21"/>
      <c r="K2" s="21"/>
    </row>
    <row r="3" spans="1:12" ht="18" x14ac:dyDescent="0.25">
      <c r="A3" s="59" t="s">
        <v>3721</v>
      </c>
      <c r="B3" s="20" t="s">
        <v>40</v>
      </c>
      <c r="C3" s="20" t="s">
        <v>3709</v>
      </c>
      <c r="D3" s="58" t="s">
        <v>3720</v>
      </c>
      <c r="E3" s="21"/>
      <c r="F3" s="21"/>
      <c r="G3" s="21"/>
      <c r="H3" s="21"/>
      <c r="I3" s="21"/>
      <c r="J3" s="21"/>
      <c r="K3" s="21"/>
    </row>
    <row r="4" spans="1:12" ht="18" x14ac:dyDescent="0.25">
      <c r="A4" s="59" t="s">
        <v>3721</v>
      </c>
      <c r="B4" s="20" t="s">
        <v>41</v>
      </c>
      <c r="C4" s="20">
        <v>214</v>
      </c>
      <c r="D4" s="58" t="s">
        <v>3720</v>
      </c>
      <c r="E4" s="21"/>
      <c r="F4" s="21"/>
      <c r="G4" s="21"/>
      <c r="H4" s="21"/>
      <c r="I4" s="21"/>
      <c r="J4" s="21"/>
      <c r="K4" s="21"/>
    </row>
    <row r="5" spans="1:12" ht="17.45" customHeight="1" x14ac:dyDescent="0.55000000000000004">
      <c r="A5" s="60" t="s">
        <v>3722</v>
      </c>
      <c r="B5" s="24"/>
      <c r="C5" s="24"/>
      <c r="D5" s="24"/>
      <c r="F5" s="24"/>
      <c r="H5" s="24"/>
      <c r="I5" s="24"/>
      <c r="J5" s="24"/>
      <c r="K5" s="24"/>
    </row>
    <row r="6" spans="1:12" ht="15" x14ac:dyDescent="0.2">
      <c r="A6" s="59" t="s">
        <v>3721</v>
      </c>
      <c r="B6" s="45" t="s">
        <v>3504</v>
      </c>
      <c r="C6" s="61" t="s">
        <v>3720</v>
      </c>
      <c r="D6" s="23"/>
      <c r="E6" s="23"/>
      <c r="F6" s="23"/>
      <c r="G6" s="23"/>
      <c r="H6" s="23"/>
      <c r="I6" s="23"/>
      <c r="J6" s="23"/>
      <c r="K6" s="23"/>
    </row>
    <row r="7" spans="1:12" ht="30" x14ac:dyDescent="0.2">
      <c r="A7" s="59" t="s">
        <v>3721</v>
      </c>
      <c r="B7" s="45" t="s">
        <v>1863</v>
      </c>
      <c r="C7" s="25" t="s">
        <v>66</v>
      </c>
      <c r="D7" s="25" t="s">
        <v>117</v>
      </c>
      <c r="E7" s="25" t="s">
        <v>3505</v>
      </c>
      <c r="F7" s="25" t="s">
        <v>3506</v>
      </c>
      <c r="G7" s="25" t="s">
        <v>68</v>
      </c>
      <c r="H7" s="25" t="s">
        <v>3507</v>
      </c>
      <c r="I7" s="25" t="s">
        <v>0</v>
      </c>
      <c r="J7" s="25" t="s">
        <v>120</v>
      </c>
      <c r="K7" s="25" t="s">
        <v>121</v>
      </c>
      <c r="L7" s="59" t="s">
        <v>3720</v>
      </c>
    </row>
    <row r="8" spans="1:12" ht="28.5" x14ac:dyDescent="0.2">
      <c r="A8" s="59" t="s">
        <v>3721</v>
      </c>
      <c r="B8" s="64" t="s">
        <v>3721</v>
      </c>
      <c r="C8" s="75" t="s">
        <v>3721</v>
      </c>
      <c r="D8" s="75" t="s">
        <v>3721</v>
      </c>
      <c r="E8" s="75" t="s">
        <v>3721</v>
      </c>
      <c r="F8" s="47" t="s">
        <v>44</v>
      </c>
      <c r="G8" s="75" t="s">
        <v>3721</v>
      </c>
      <c r="H8" s="47" t="s">
        <v>44</v>
      </c>
      <c r="I8" s="47" t="s">
        <v>43</v>
      </c>
      <c r="J8" s="47" t="s">
        <v>44</v>
      </c>
      <c r="K8" s="47" t="s">
        <v>44</v>
      </c>
      <c r="L8" s="59" t="s">
        <v>3720</v>
      </c>
    </row>
    <row r="9" spans="1:12" x14ac:dyDescent="0.2">
      <c r="A9" s="59" t="s">
        <v>3721</v>
      </c>
      <c r="B9" s="66" t="s">
        <v>3721</v>
      </c>
      <c r="C9" s="47" t="s">
        <v>45</v>
      </c>
      <c r="D9" s="47" t="s">
        <v>46</v>
      </c>
      <c r="E9" s="47" t="s">
        <v>122</v>
      </c>
      <c r="F9" s="47" t="s">
        <v>123</v>
      </c>
      <c r="G9" s="47" t="s">
        <v>124</v>
      </c>
      <c r="H9" s="47" t="s">
        <v>125</v>
      </c>
      <c r="I9" s="47" t="s">
        <v>126</v>
      </c>
      <c r="J9" s="47" t="s">
        <v>127</v>
      </c>
      <c r="K9" s="47" t="s">
        <v>127</v>
      </c>
      <c r="L9" s="59" t="s">
        <v>3720</v>
      </c>
    </row>
    <row r="10" spans="1:12" ht="15" x14ac:dyDescent="0.25">
      <c r="A10" s="59" t="s">
        <v>3721</v>
      </c>
      <c r="B10" s="14" t="s">
        <v>3503</v>
      </c>
      <c r="C10" s="67" t="s">
        <v>3721</v>
      </c>
      <c r="D10" s="67" t="s">
        <v>3721</v>
      </c>
      <c r="E10" s="67" t="s">
        <v>3721</v>
      </c>
      <c r="F10" s="68" t="s">
        <v>3721</v>
      </c>
      <c r="G10" s="67" t="s">
        <v>3721</v>
      </c>
      <c r="H10" s="42">
        <v>0</v>
      </c>
      <c r="I10" s="15">
        <v>0</v>
      </c>
      <c r="J10" s="42">
        <v>0</v>
      </c>
      <c r="K10" s="42">
        <v>0</v>
      </c>
      <c r="L10" s="59" t="s">
        <v>3720</v>
      </c>
    </row>
    <row r="11" spans="1:12" ht="15" x14ac:dyDescent="0.25">
      <c r="A11" s="59" t="s">
        <v>3721</v>
      </c>
      <c r="B11" s="6" t="s">
        <v>70</v>
      </c>
      <c r="C11" s="69" t="s">
        <v>3721</v>
      </c>
      <c r="D11" s="69" t="s">
        <v>3721</v>
      </c>
      <c r="E11" s="69" t="s">
        <v>3721</v>
      </c>
      <c r="F11" s="70" t="s">
        <v>3721</v>
      </c>
      <c r="G11" s="69" t="s">
        <v>3721</v>
      </c>
      <c r="H11" s="35">
        <v>0</v>
      </c>
      <c r="I11" s="36">
        <v>0</v>
      </c>
      <c r="J11" s="35">
        <v>0</v>
      </c>
      <c r="K11" s="35">
        <v>0</v>
      </c>
      <c r="L11" s="59" t="s">
        <v>3720</v>
      </c>
    </row>
    <row r="12" spans="1:12" ht="15" x14ac:dyDescent="0.25">
      <c r="A12" s="59" t="s">
        <v>3721</v>
      </c>
      <c r="B12" s="80" t="s">
        <v>3721</v>
      </c>
      <c r="C12" s="3" t="s">
        <v>86</v>
      </c>
      <c r="D12" s="74" t="s">
        <v>3721</v>
      </c>
      <c r="E12" s="74" t="s">
        <v>3721</v>
      </c>
      <c r="F12" s="37">
        <v>0</v>
      </c>
      <c r="G12" s="3" t="s">
        <v>86</v>
      </c>
      <c r="H12" s="37">
        <v>0</v>
      </c>
      <c r="I12" s="8">
        <v>0</v>
      </c>
      <c r="J12" s="37">
        <v>0</v>
      </c>
      <c r="K12" s="37">
        <v>0</v>
      </c>
      <c r="L12" s="59" t="s">
        <v>3720</v>
      </c>
    </row>
    <row r="13" spans="1:12" ht="17.45" customHeight="1" x14ac:dyDescent="0.2">
      <c r="A13" s="60" t="s">
        <v>3722</v>
      </c>
      <c r="B13" s="51"/>
      <c r="C13" s="41"/>
      <c r="D13" s="41"/>
      <c r="E13" s="41"/>
      <c r="F13" s="12"/>
      <c r="G13" s="41"/>
      <c r="H13" s="12"/>
      <c r="I13" s="10"/>
      <c r="J13" s="12"/>
      <c r="K13" s="12"/>
    </row>
    <row r="14" spans="1:12" ht="15" x14ac:dyDescent="0.25">
      <c r="A14" s="59" t="s">
        <v>3721</v>
      </c>
      <c r="B14" s="13" t="s">
        <v>110</v>
      </c>
      <c r="C14" s="71" t="s">
        <v>3721</v>
      </c>
      <c r="D14" s="71" t="s">
        <v>3721</v>
      </c>
      <c r="E14" s="71" t="s">
        <v>3721</v>
      </c>
      <c r="F14" s="72" t="s">
        <v>3721</v>
      </c>
      <c r="G14" s="71" t="s">
        <v>3721</v>
      </c>
      <c r="H14" s="37">
        <v>0</v>
      </c>
      <c r="I14" s="8">
        <v>0</v>
      </c>
      <c r="J14" s="37">
        <v>0</v>
      </c>
      <c r="K14" s="37">
        <v>0</v>
      </c>
      <c r="L14" s="59" t="s">
        <v>3720</v>
      </c>
    </row>
    <row r="15" spans="1:12" ht="15" x14ac:dyDescent="0.25">
      <c r="A15" s="59" t="s">
        <v>3721</v>
      </c>
      <c r="B15" s="80" t="s">
        <v>3721</v>
      </c>
      <c r="C15" s="3" t="s">
        <v>86</v>
      </c>
      <c r="D15" s="74" t="s">
        <v>3721</v>
      </c>
      <c r="E15" s="74" t="s">
        <v>3721</v>
      </c>
      <c r="F15" s="37">
        <v>0</v>
      </c>
      <c r="G15" s="3" t="s">
        <v>86</v>
      </c>
      <c r="H15" s="37">
        <v>0</v>
      </c>
      <c r="I15" s="8">
        <v>0</v>
      </c>
      <c r="J15" s="37">
        <v>0</v>
      </c>
      <c r="K15" s="37">
        <v>0</v>
      </c>
      <c r="L15" s="59" t="s">
        <v>3720</v>
      </c>
    </row>
    <row r="16" spans="1:12" ht="17.45" customHeight="1" x14ac:dyDescent="0.2">
      <c r="A16" s="60" t="s">
        <v>3722</v>
      </c>
      <c r="B16" s="51"/>
      <c r="C16" s="41"/>
      <c r="D16" s="41"/>
      <c r="E16" s="41"/>
      <c r="F16" s="12"/>
      <c r="G16" s="41"/>
      <c r="H16" s="12"/>
      <c r="I16" s="10"/>
      <c r="J16" s="12"/>
      <c r="K16" s="12"/>
    </row>
    <row r="17" spans="1:11" ht="17.45" customHeight="1" x14ac:dyDescent="0.2">
      <c r="A17" s="60" t="s">
        <v>3722</v>
      </c>
      <c r="B17" s="30"/>
      <c r="C17" s="43"/>
      <c r="D17" s="43"/>
      <c r="E17" s="43"/>
      <c r="F17" s="44"/>
      <c r="G17" s="43"/>
      <c r="H17" s="44"/>
      <c r="I17" s="31"/>
      <c r="J17" s="44"/>
      <c r="K17" s="44"/>
    </row>
    <row r="18" spans="1:11" ht="17.45" customHeight="1" x14ac:dyDescent="0.2">
      <c r="A18" s="60" t="s">
        <v>3722</v>
      </c>
    </row>
    <row r="19" spans="1:11" x14ac:dyDescent="0.2">
      <c r="A19" s="59" t="s">
        <v>3721</v>
      </c>
      <c r="B19" s="32" t="s">
        <v>63</v>
      </c>
      <c r="C19" s="59" t="s">
        <v>3720</v>
      </c>
    </row>
    <row r="20" spans="1:11" ht="17.45" customHeight="1" x14ac:dyDescent="0.2">
      <c r="A20" s="60" t="s">
        <v>3722</v>
      </c>
    </row>
    <row r="21" spans="1:11" x14ac:dyDescent="0.2">
      <c r="A21" s="59" t="s">
        <v>3721</v>
      </c>
      <c r="B21" s="33" t="s">
        <v>64</v>
      </c>
      <c r="C21" s="59" t="s">
        <v>3720</v>
      </c>
    </row>
    <row r="22" spans="1:11" ht="17.45" customHeight="1" x14ac:dyDescent="0.2">
      <c r="A22" s="60" t="s">
        <v>3722</v>
      </c>
    </row>
    <row r="23" spans="1:11" ht="14.1" customHeight="1" x14ac:dyDescent="0.2">
      <c r="A23" s="59" t="s">
        <v>3721</v>
      </c>
      <c r="B23" s="56" t="s">
        <v>130</v>
      </c>
      <c r="C23" s="60" t="s">
        <v>3720</v>
      </c>
      <c r="D23" s="56"/>
      <c r="E23" s="56"/>
      <c r="F23" s="56"/>
      <c r="G23" s="56"/>
    </row>
    <row r="24" spans="1:11" ht="85.5" x14ac:dyDescent="0.2">
      <c r="A24" s="60" t="s">
        <v>3747</v>
      </c>
      <c r="B24" s="56"/>
      <c r="C24" s="56"/>
      <c r="D24" s="56"/>
      <c r="E24" s="56"/>
      <c r="F24" s="56"/>
      <c r="G24" s="56"/>
    </row>
    <row r="25" spans="1:11" hidden="1" x14ac:dyDescent="0.2">
      <c r="B25" s="56"/>
      <c r="C25" s="56"/>
      <c r="D25" s="56"/>
      <c r="E25" s="56"/>
      <c r="F25" s="56"/>
      <c r="G25" s="56"/>
    </row>
    <row r="26" spans="1:11" hidden="1" x14ac:dyDescent="0.2">
      <c r="B26" s="56"/>
      <c r="C26" s="56"/>
      <c r="D26" s="56"/>
      <c r="E26" s="56"/>
      <c r="F26" s="56"/>
      <c r="G26" s="56"/>
    </row>
    <row r="27" spans="1:11" hidden="1" x14ac:dyDescent="0.2">
      <c r="B27" s="56"/>
      <c r="C27" s="56"/>
      <c r="D27" s="56"/>
      <c r="E27" s="56"/>
      <c r="F27" s="56"/>
      <c r="G27" s="56"/>
    </row>
    <row r="28" spans="1:11" hidden="1" x14ac:dyDescent="0.2">
      <c r="B28" s="56"/>
      <c r="C28" s="56"/>
      <c r="D28" s="56"/>
      <c r="E28" s="56"/>
      <c r="F28" s="56"/>
      <c r="G28" s="56"/>
    </row>
    <row r="29" spans="1:11" hidden="1" x14ac:dyDescent="0.2">
      <c r="B29" s="56"/>
      <c r="C29" s="56"/>
      <c r="D29" s="56"/>
      <c r="E29" s="56"/>
      <c r="F29" s="56"/>
      <c r="G29" s="56"/>
    </row>
    <row r="30" spans="1:11" hidden="1" x14ac:dyDescent="0.2">
      <c r="B30" s="56"/>
      <c r="C30" s="56"/>
      <c r="D30" s="56"/>
      <c r="E30" s="56"/>
      <c r="F30" s="56"/>
      <c r="G30" s="56"/>
    </row>
    <row r="31" spans="1:11" hidden="1" x14ac:dyDescent="0.2">
      <c r="B31" s="56"/>
      <c r="C31" s="56"/>
      <c r="D31" s="56"/>
      <c r="E31" s="56"/>
      <c r="F31" s="56"/>
      <c r="G31" s="56"/>
    </row>
    <row r="32" spans="1:11" hidden="1" x14ac:dyDescent="0.2">
      <c r="B32" s="56"/>
      <c r="C32" s="56"/>
      <c r="D32" s="56"/>
      <c r="E32" s="56"/>
      <c r="F32" s="56"/>
      <c r="G32" s="56"/>
    </row>
    <row r="33" spans="2:7" hidden="1" x14ac:dyDescent="0.2">
      <c r="B33" s="56"/>
      <c r="C33" s="56"/>
      <c r="D33" s="56"/>
      <c r="E33" s="56"/>
      <c r="F33" s="56"/>
      <c r="G33" s="56"/>
    </row>
    <row r="34" spans="2:7" hidden="1" x14ac:dyDescent="0.2">
      <c r="B34" s="56"/>
      <c r="C34" s="56"/>
      <c r="D34" s="56"/>
      <c r="E34" s="56"/>
      <c r="F34" s="56"/>
      <c r="G34" s="56"/>
    </row>
  </sheetData>
  <hyperlinks>
    <hyperlink ref="B21" r:id="rId1" xr:uid="{00000000-0004-0000-1800-000000000000}"/>
  </hyperlinks>
  <pageMargins left="0.7" right="0.7" top="0.75" bottom="0.75" header="0.3" footer="0.3"/>
  <pageSetup paperSize="9" orientation="portrait"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גיליון26"/>
  <dimension ref="A1:L117"/>
  <sheetViews>
    <sheetView showGridLines="0" rightToLeft="1" zoomScale="80" zoomScaleNormal="80" workbookViewId="0">
      <pane ySplit="9" topLeftCell="A10" activePane="bottomLeft" state="frozen"/>
      <selection pane="bottomLeft" activeCell="M2" sqref="M2:XFD107"/>
    </sheetView>
  </sheetViews>
  <sheetFormatPr defaultColWidth="0" defaultRowHeight="14.25" zeroHeight="1" x14ac:dyDescent="0.2"/>
  <cols>
    <col min="1" max="1" width="8.625" customWidth="1"/>
    <col min="2" max="2" width="47.625" bestFit="1" customWidth="1"/>
    <col min="3" max="11" width="16.25" customWidth="1"/>
    <col min="12" max="12" width="8.625" customWidth="1"/>
    <col min="13" max="16384" width="8.625" hidden="1"/>
  </cols>
  <sheetData>
    <row r="1" spans="1:12" ht="18" x14ac:dyDescent="0.25">
      <c r="A1" s="59" t="s">
        <v>3721</v>
      </c>
      <c r="B1" s="20" t="s">
        <v>36</v>
      </c>
      <c r="C1" s="20" t="s">
        <v>37</v>
      </c>
      <c r="D1" s="58" t="s">
        <v>3720</v>
      </c>
      <c r="E1" s="21"/>
      <c r="F1" s="21"/>
      <c r="G1" s="21"/>
      <c r="H1" s="21"/>
      <c r="I1" s="21"/>
      <c r="J1" s="21"/>
      <c r="K1" s="21"/>
    </row>
    <row r="2" spans="1:12" ht="18" x14ac:dyDescent="0.25">
      <c r="A2" s="59" t="s">
        <v>3721</v>
      </c>
      <c r="B2" s="20" t="s">
        <v>38</v>
      </c>
      <c r="C2" s="20" t="s">
        <v>39</v>
      </c>
      <c r="D2" s="58" t="s">
        <v>3720</v>
      </c>
      <c r="E2" s="21"/>
      <c r="F2" s="21"/>
      <c r="G2" s="21"/>
      <c r="H2" s="21"/>
      <c r="I2" s="21"/>
      <c r="J2" s="21"/>
      <c r="K2" s="21"/>
    </row>
    <row r="3" spans="1:12" ht="18" x14ac:dyDescent="0.25">
      <c r="A3" s="59" t="s">
        <v>3721</v>
      </c>
      <c r="B3" s="20" t="s">
        <v>40</v>
      </c>
      <c r="C3" s="20" t="s">
        <v>3709</v>
      </c>
      <c r="D3" s="58" t="s">
        <v>3720</v>
      </c>
      <c r="E3" s="21"/>
      <c r="F3" s="21"/>
      <c r="G3" s="21"/>
      <c r="H3" s="21"/>
      <c r="I3" s="21"/>
      <c r="J3" s="21"/>
      <c r="K3" s="21"/>
    </row>
    <row r="4" spans="1:12" ht="18" x14ac:dyDescent="0.25">
      <c r="A4" s="59" t="s">
        <v>3721</v>
      </c>
      <c r="B4" s="20" t="s">
        <v>41</v>
      </c>
      <c r="C4" s="20">
        <v>214</v>
      </c>
      <c r="D4" s="58" t="s">
        <v>3720</v>
      </c>
      <c r="E4" s="21"/>
      <c r="F4" s="21"/>
      <c r="G4" s="21"/>
      <c r="H4" s="21"/>
      <c r="I4" s="21"/>
      <c r="J4" s="21"/>
      <c r="K4" s="21"/>
    </row>
    <row r="5" spans="1:12" ht="17.45" customHeight="1" x14ac:dyDescent="0.55000000000000004">
      <c r="A5" s="60" t="s">
        <v>3722</v>
      </c>
      <c r="B5" s="24"/>
      <c r="C5" s="24"/>
      <c r="D5" s="24"/>
      <c r="F5" s="24"/>
      <c r="G5" s="24"/>
      <c r="H5" s="24"/>
      <c r="I5" s="24"/>
      <c r="J5" s="24"/>
      <c r="K5" s="24"/>
    </row>
    <row r="6" spans="1:12" ht="30" x14ac:dyDescent="0.2">
      <c r="A6" s="59" t="s">
        <v>3721</v>
      </c>
      <c r="B6" s="45" t="s">
        <v>3580</v>
      </c>
      <c r="C6" s="61" t="s">
        <v>3720</v>
      </c>
      <c r="D6" s="23"/>
      <c r="E6" s="23"/>
      <c r="F6" s="23"/>
      <c r="G6" s="23"/>
      <c r="H6" s="23"/>
      <c r="I6" s="23"/>
      <c r="J6" s="23"/>
      <c r="K6" s="23"/>
    </row>
    <row r="7" spans="1:12" ht="30" x14ac:dyDescent="0.2">
      <c r="A7" s="59" t="s">
        <v>3721</v>
      </c>
      <c r="B7" s="45" t="s">
        <v>1863</v>
      </c>
      <c r="C7" s="25" t="s">
        <v>65</v>
      </c>
      <c r="D7" s="25" t="s">
        <v>117</v>
      </c>
      <c r="E7" s="25" t="s">
        <v>3505</v>
      </c>
      <c r="F7" s="25" t="s">
        <v>3506</v>
      </c>
      <c r="G7" s="25" t="s">
        <v>68</v>
      </c>
      <c r="H7" s="25" t="s">
        <v>3507</v>
      </c>
      <c r="I7" s="25" t="s">
        <v>0</v>
      </c>
      <c r="J7" s="25" t="s">
        <v>120</v>
      </c>
      <c r="K7" s="25" t="s">
        <v>121</v>
      </c>
      <c r="L7" s="59" t="s">
        <v>3720</v>
      </c>
    </row>
    <row r="8" spans="1:12" ht="28.5" x14ac:dyDescent="0.2">
      <c r="A8" s="59" t="s">
        <v>3721</v>
      </c>
      <c r="B8" s="64" t="s">
        <v>3721</v>
      </c>
      <c r="C8" s="75" t="s">
        <v>3721</v>
      </c>
      <c r="D8" s="75" t="s">
        <v>3721</v>
      </c>
      <c r="E8" s="75" t="s">
        <v>3721</v>
      </c>
      <c r="F8" s="47" t="s">
        <v>44</v>
      </c>
      <c r="G8" s="75" t="s">
        <v>3721</v>
      </c>
      <c r="H8" s="47" t="s">
        <v>44</v>
      </c>
      <c r="I8" s="47" t="s">
        <v>43</v>
      </c>
      <c r="J8" s="47" t="s">
        <v>44</v>
      </c>
      <c r="K8" s="47" t="s">
        <v>44</v>
      </c>
      <c r="L8" s="59" t="s">
        <v>3720</v>
      </c>
    </row>
    <row r="9" spans="1:12" x14ac:dyDescent="0.2">
      <c r="A9" s="59" t="s">
        <v>3721</v>
      </c>
      <c r="B9" s="66" t="s">
        <v>3721</v>
      </c>
      <c r="C9" s="47" t="s">
        <v>45</v>
      </c>
      <c r="D9" s="47" t="s">
        <v>46</v>
      </c>
      <c r="E9" s="47" t="s">
        <v>122</v>
      </c>
      <c r="F9" s="47" t="s">
        <v>123</v>
      </c>
      <c r="G9" s="47" t="s">
        <v>124</v>
      </c>
      <c r="H9" s="47" t="s">
        <v>125</v>
      </c>
      <c r="I9" s="47" t="s">
        <v>126</v>
      </c>
      <c r="J9" s="47" t="s">
        <v>127</v>
      </c>
      <c r="K9" s="47" t="s">
        <v>128</v>
      </c>
      <c r="L9" s="59" t="s">
        <v>3720</v>
      </c>
    </row>
    <row r="10" spans="1:12" ht="15" x14ac:dyDescent="0.25">
      <c r="A10" s="59" t="s">
        <v>3721</v>
      </c>
      <c r="B10" s="14" t="s">
        <v>3579</v>
      </c>
      <c r="C10" s="67" t="s">
        <v>3721</v>
      </c>
      <c r="D10" s="67" t="s">
        <v>3721</v>
      </c>
      <c r="E10" s="67" t="s">
        <v>3721</v>
      </c>
      <c r="F10" s="68" t="s">
        <v>3721</v>
      </c>
      <c r="G10" s="67" t="s">
        <v>3721</v>
      </c>
      <c r="H10" s="42">
        <v>0</v>
      </c>
      <c r="I10" s="15">
        <v>66466.888845071982</v>
      </c>
      <c r="J10" s="42">
        <v>1</v>
      </c>
      <c r="K10" s="42">
        <v>1.9096881262902602E-2</v>
      </c>
      <c r="L10" s="59" t="s">
        <v>3720</v>
      </c>
    </row>
    <row r="11" spans="1:12" ht="15" x14ac:dyDescent="0.25">
      <c r="A11" s="59" t="s">
        <v>3721</v>
      </c>
      <c r="B11" s="6" t="s">
        <v>70</v>
      </c>
      <c r="C11" s="69" t="s">
        <v>3721</v>
      </c>
      <c r="D11" s="69" t="s">
        <v>3721</v>
      </c>
      <c r="E11" s="69" t="s">
        <v>3721</v>
      </c>
      <c r="F11" s="70" t="s">
        <v>3721</v>
      </c>
      <c r="G11" s="69" t="s">
        <v>3721</v>
      </c>
      <c r="H11" s="35">
        <v>0</v>
      </c>
      <c r="I11" s="36">
        <v>66139.716056172983</v>
      </c>
      <c r="J11" s="35">
        <v>0.99507765754371913</v>
      </c>
      <c r="K11" s="35">
        <v>1.9002879873479664E-2</v>
      </c>
      <c r="L11" s="59" t="s">
        <v>3720</v>
      </c>
    </row>
    <row r="12" spans="1:12" ht="15" x14ac:dyDescent="0.25">
      <c r="A12" s="59" t="s">
        <v>3721</v>
      </c>
      <c r="B12" s="40" t="s">
        <v>3508</v>
      </c>
      <c r="C12" s="3" t="s">
        <v>3509</v>
      </c>
      <c r="D12" s="3" t="s">
        <v>241</v>
      </c>
      <c r="E12" s="3" t="s">
        <v>1806</v>
      </c>
      <c r="F12" s="37">
        <v>0</v>
      </c>
      <c r="G12" s="3" t="s">
        <v>51</v>
      </c>
      <c r="H12" s="37">
        <v>0</v>
      </c>
      <c r="I12" s="8">
        <v>54983.177014150002</v>
      </c>
      <c r="J12" s="37">
        <v>0.82722657806822542</v>
      </c>
      <c r="K12" s="37">
        <v>1.5797447738886132E-2</v>
      </c>
      <c r="L12" s="59" t="s">
        <v>3720</v>
      </c>
    </row>
    <row r="13" spans="1:12" ht="15" x14ac:dyDescent="0.25">
      <c r="A13" s="59" t="s">
        <v>3721</v>
      </c>
      <c r="B13" s="40" t="s">
        <v>3510</v>
      </c>
      <c r="C13" s="3" t="s">
        <v>3511</v>
      </c>
      <c r="D13" s="3" t="s">
        <v>76</v>
      </c>
      <c r="E13" s="3" t="s">
        <v>282</v>
      </c>
      <c r="F13" s="37">
        <v>0</v>
      </c>
      <c r="G13" s="3" t="s">
        <v>51</v>
      </c>
      <c r="H13" s="37">
        <v>0</v>
      </c>
      <c r="I13" s="8">
        <v>1172.268342286</v>
      </c>
      <c r="J13" s="37">
        <v>1.7636876987253705E-2</v>
      </c>
      <c r="K13" s="37">
        <v>3.368093456740034E-4</v>
      </c>
      <c r="L13" s="59" t="s">
        <v>3720</v>
      </c>
    </row>
    <row r="14" spans="1:12" ht="15" x14ac:dyDescent="0.25">
      <c r="A14" s="59" t="s">
        <v>3721</v>
      </c>
      <c r="B14" s="40" t="s">
        <v>3512</v>
      </c>
      <c r="C14" s="3" t="s">
        <v>3513</v>
      </c>
      <c r="D14" s="3" t="s">
        <v>76</v>
      </c>
      <c r="E14" s="3" t="s">
        <v>282</v>
      </c>
      <c r="F14" s="37">
        <v>0</v>
      </c>
      <c r="G14" s="3" t="s">
        <v>51</v>
      </c>
      <c r="H14" s="37">
        <v>0</v>
      </c>
      <c r="I14" s="8">
        <v>-344.56383296899986</v>
      </c>
      <c r="J14" s="37">
        <v>-5.1839921945518695E-3</v>
      </c>
      <c r="K14" s="37">
        <v>-9.899808340717093E-5</v>
      </c>
      <c r="L14" s="59" t="s">
        <v>3720</v>
      </c>
    </row>
    <row r="15" spans="1:12" ht="15" x14ac:dyDescent="0.25">
      <c r="A15" s="59" t="s">
        <v>3721</v>
      </c>
      <c r="B15" s="40" t="s">
        <v>3514</v>
      </c>
      <c r="C15" s="3" t="s">
        <v>3515</v>
      </c>
      <c r="D15" s="3" t="s">
        <v>76</v>
      </c>
      <c r="E15" s="3" t="s">
        <v>282</v>
      </c>
      <c r="F15" s="37">
        <v>0</v>
      </c>
      <c r="G15" s="3" t="s">
        <v>73</v>
      </c>
      <c r="H15" s="37">
        <v>0</v>
      </c>
      <c r="I15" s="8">
        <v>481.87487725199998</v>
      </c>
      <c r="J15" s="37">
        <v>7.2498485430122156E-3</v>
      </c>
      <c r="K15" s="37">
        <v>1.3844949679993172E-4</v>
      </c>
      <c r="L15" s="59" t="s">
        <v>3720</v>
      </c>
    </row>
    <row r="16" spans="1:12" ht="15" x14ac:dyDescent="0.25">
      <c r="A16" s="59" t="s">
        <v>3721</v>
      </c>
      <c r="B16" s="40" t="s">
        <v>3516</v>
      </c>
      <c r="C16" s="3" t="s">
        <v>3517</v>
      </c>
      <c r="D16" s="3" t="s">
        <v>241</v>
      </c>
      <c r="E16" s="74" t="s">
        <v>3721</v>
      </c>
      <c r="F16" s="37">
        <v>0</v>
      </c>
      <c r="G16" s="3" t="s">
        <v>73</v>
      </c>
      <c r="H16" s="37">
        <v>0</v>
      </c>
      <c r="I16" s="8">
        <v>9.9999999999999995E-7</v>
      </c>
      <c r="J16" s="37">
        <v>1.5045085114949569E-11</v>
      </c>
      <c r="K16" s="37">
        <v>2.8731420403045527E-13</v>
      </c>
      <c r="L16" s="59" t="s">
        <v>3720</v>
      </c>
    </row>
    <row r="17" spans="1:12" ht="15" x14ac:dyDescent="0.25">
      <c r="A17" s="59" t="s">
        <v>3721</v>
      </c>
      <c r="B17" s="40" t="s">
        <v>3516</v>
      </c>
      <c r="C17" s="3" t="s">
        <v>3518</v>
      </c>
      <c r="D17" s="3" t="s">
        <v>241</v>
      </c>
      <c r="E17" s="74" t="s">
        <v>3721</v>
      </c>
      <c r="F17" s="37">
        <v>0</v>
      </c>
      <c r="G17" s="3" t="s">
        <v>73</v>
      </c>
      <c r="H17" s="37">
        <v>0</v>
      </c>
      <c r="I17" s="8">
        <v>9.9999999999999995E-7</v>
      </c>
      <c r="J17" s="37">
        <v>1.5045085114949569E-11</v>
      </c>
      <c r="K17" s="37">
        <v>2.8731420403045527E-13</v>
      </c>
      <c r="L17" s="59" t="s">
        <v>3720</v>
      </c>
    </row>
    <row r="18" spans="1:12" ht="15" x14ac:dyDescent="0.25">
      <c r="A18" s="59" t="s">
        <v>3721</v>
      </c>
      <c r="B18" s="40" t="s">
        <v>3519</v>
      </c>
      <c r="C18" s="3" t="s">
        <v>3520</v>
      </c>
      <c r="D18" s="3" t="s">
        <v>76</v>
      </c>
      <c r="E18" s="3" t="s">
        <v>282</v>
      </c>
      <c r="F18" s="37">
        <v>0</v>
      </c>
      <c r="G18" s="3" t="s">
        <v>73</v>
      </c>
      <c r="H18" s="37">
        <v>0</v>
      </c>
      <c r="I18" s="8">
        <v>2.4600000000000001E-7</v>
      </c>
      <c r="J18" s="37">
        <v>3.7010909382775943E-12</v>
      </c>
      <c r="K18" s="37">
        <v>7.0679294191491992E-14</v>
      </c>
      <c r="L18" s="59" t="s">
        <v>3720</v>
      </c>
    </row>
    <row r="19" spans="1:12" ht="15" x14ac:dyDescent="0.25">
      <c r="A19" s="59" t="s">
        <v>3721</v>
      </c>
      <c r="B19" s="40" t="s">
        <v>3521</v>
      </c>
      <c r="C19" s="3" t="s">
        <v>3522</v>
      </c>
      <c r="D19" s="3" t="s">
        <v>2233</v>
      </c>
      <c r="E19" s="3" t="s">
        <v>1806</v>
      </c>
      <c r="F19" s="37">
        <v>0</v>
      </c>
      <c r="G19" s="3" t="s">
        <v>73</v>
      </c>
      <c r="H19" s="37">
        <v>0</v>
      </c>
      <c r="I19" s="8">
        <v>-122.593308979</v>
      </c>
      <c r="J19" s="37">
        <v>-1.8444267681123662E-3</v>
      </c>
      <c r="K19" s="37">
        <v>-3.5222798988761047E-5</v>
      </c>
      <c r="L19" s="59" t="s">
        <v>3720</v>
      </c>
    </row>
    <row r="20" spans="1:12" ht="15" x14ac:dyDescent="0.25">
      <c r="A20" s="59" t="s">
        <v>3721</v>
      </c>
      <c r="B20" s="40" t="s">
        <v>3523</v>
      </c>
      <c r="C20" s="3" t="s">
        <v>3524</v>
      </c>
      <c r="D20" s="3" t="s">
        <v>2233</v>
      </c>
      <c r="E20" s="3" t="s">
        <v>1806</v>
      </c>
      <c r="F20" s="37">
        <v>0</v>
      </c>
      <c r="G20" s="3" t="s">
        <v>73</v>
      </c>
      <c r="H20" s="37">
        <v>0</v>
      </c>
      <c r="I20" s="8">
        <v>115.953547996</v>
      </c>
      <c r="J20" s="37">
        <v>1.74453099898021E-3</v>
      </c>
      <c r="K20" s="37">
        <v>3.3315101346977931E-5</v>
      </c>
      <c r="L20" s="59" t="s">
        <v>3720</v>
      </c>
    </row>
    <row r="21" spans="1:12" ht="15" x14ac:dyDescent="0.25">
      <c r="A21" s="59" t="s">
        <v>3721</v>
      </c>
      <c r="B21" s="40" t="s">
        <v>3523</v>
      </c>
      <c r="C21" s="3" t="s">
        <v>3525</v>
      </c>
      <c r="D21" s="3" t="s">
        <v>2233</v>
      </c>
      <c r="E21" s="3" t="s">
        <v>1806</v>
      </c>
      <c r="F21" s="37">
        <v>0</v>
      </c>
      <c r="G21" s="3" t="s">
        <v>73</v>
      </c>
      <c r="H21" s="37">
        <v>0</v>
      </c>
      <c r="I21" s="8">
        <v>0.123435248</v>
      </c>
      <c r="J21" s="37">
        <v>1.8570938123449084E-6</v>
      </c>
      <c r="K21" s="37">
        <v>3.5464700028421844E-8</v>
      </c>
      <c r="L21" s="59" t="s">
        <v>3720</v>
      </c>
    </row>
    <row r="22" spans="1:12" ht="15" x14ac:dyDescent="0.25">
      <c r="A22" s="59" t="s">
        <v>3721</v>
      </c>
      <c r="B22" s="40" t="s">
        <v>3523</v>
      </c>
      <c r="C22" s="3" t="s">
        <v>3526</v>
      </c>
      <c r="D22" s="3" t="s">
        <v>2233</v>
      </c>
      <c r="E22" s="3" t="s">
        <v>1806</v>
      </c>
      <c r="F22" s="37">
        <v>0</v>
      </c>
      <c r="G22" s="3" t="s">
        <v>73</v>
      </c>
      <c r="H22" s="37">
        <v>0</v>
      </c>
      <c r="I22" s="8">
        <v>4.0800834000000001E-2</v>
      </c>
      <c r="J22" s="37">
        <v>6.1385202029092827E-7</v>
      </c>
      <c r="K22" s="37">
        <v>1.1722659144488737E-8</v>
      </c>
      <c r="L22" s="59" t="s">
        <v>3720</v>
      </c>
    </row>
    <row r="23" spans="1:12" ht="15" x14ac:dyDescent="0.25">
      <c r="A23" s="59" t="s">
        <v>3721</v>
      </c>
      <c r="B23" s="40" t="s">
        <v>3523</v>
      </c>
      <c r="C23" s="3" t="s">
        <v>3527</v>
      </c>
      <c r="D23" s="3" t="s">
        <v>2233</v>
      </c>
      <c r="E23" s="3" t="s">
        <v>1806</v>
      </c>
      <c r="F23" s="37">
        <v>0</v>
      </c>
      <c r="G23" s="3" t="s">
        <v>73</v>
      </c>
      <c r="H23" s="37">
        <v>0</v>
      </c>
      <c r="I23" s="8">
        <v>2.6424627000000003E-2</v>
      </c>
      <c r="J23" s="37">
        <v>3.9756076234579451E-7</v>
      </c>
      <c r="K23" s="37">
        <v>7.5921706733066774E-9</v>
      </c>
      <c r="L23" s="59" t="s">
        <v>3720</v>
      </c>
    </row>
    <row r="24" spans="1:12" ht="15" x14ac:dyDescent="0.25">
      <c r="A24" s="59" t="s">
        <v>3721</v>
      </c>
      <c r="B24" s="40" t="s">
        <v>3528</v>
      </c>
      <c r="C24" s="3" t="s">
        <v>3529</v>
      </c>
      <c r="D24" s="3" t="s">
        <v>2233</v>
      </c>
      <c r="E24" s="3" t="s">
        <v>1806</v>
      </c>
      <c r="F24" s="37">
        <v>0</v>
      </c>
      <c r="G24" s="3" t="s">
        <v>73</v>
      </c>
      <c r="H24" s="37">
        <v>0</v>
      </c>
      <c r="I24" s="8">
        <v>0.70715266199999993</v>
      </c>
      <c r="J24" s="37">
        <v>1.0639171989053163E-5</v>
      </c>
      <c r="K24" s="37">
        <v>2.0317500421054754E-7</v>
      </c>
      <c r="L24" s="59" t="s">
        <v>3720</v>
      </c>
    </row>
    <row r="25" spans="1:12" ht="15" x14ac:dyDescent="0.25">
      <c r="A25" s="59" t="s">
        <v>3721</v>
      </c>
      <c r="B25" s="40" t="s">
        <v>3528</v>
      </c>
      <c r="C25" s="3" t="s">
        <v>3530</v>
      </c>
      <c r="D25" s="3" t="s">
        <v>2233</v>
      </c>
      <c r="E25" s="3" t="s">
        <v>1806</v>
      </c>
      <c r="F25" s="37">
        <v>0</v>
      </c>
      <c r="G25" s="3" t="s">
        <v>73</v>
      </c>
      <c r="H25" s="37">
        <v>0</v>
      </c>
      <c r="I25" s="8">
        <v>0.96779112699999992</v>
      </c>
      <c r="J25" s="37">
        <v>1.4560499879207966E-5</v>
      </c>
      <c r="K25" s="37">
        <v>2.7806013732174225E-7</v>
      </c>
      <c r="L25" s="59" t="s">
        <v>3720</v>
      </c>
    </row>
    <row r="26" spans="1:12" ht="15" x14ac:dyDescent="0.25">
      <c r="A26" s="59" t="s">
        <v>3721</v>
      </c>
      <c r="B26" s="40" t="s">
        <v>3528</v>
      </c>
      <c r="C26" s="3" t="s">
        <v>3531</v>
      </c>
      <c r="D26" s="3" t="s">
        <v>2233</v>
      </c>
      <c r="E26" s="3" t="s">
        <v>1806</v>
      </c>
      <c r="F26" s="37">
        <v>0</v>
      </c>
      <c r="G26" s="3" t="s">
        <v>73</v>
      </c>
      <c r="H26" s="37">
        <v>0</v>
      </c>
      <c r="I26" s="8">
        <v>2.2629346000000002E-2</v>
      </c>
      <c r="J26" s="37">
        <v>3.4046043666564361E-7</v>
      </c>
      <c r="K26" s="37">
        <v>6.5017325337197671E-9</v>
      </c>
      <c r="L26" s="59" t="s">
        <v>3720</v>
      </c>
    </row>
    <row r="27" spans="1:12" ht="15" x14ac:dyDescent="0.25">
      <c r="A27" s="59" t="s">
        <v>3721</v>
      </c>
      <c r="B27" s="40" t="s">
        <v>3528</v>
      </c>
      <c r="C27" s="3" t="s">
        <v>3532</v>
      </c>
      <c r="D27" s="3" t="s">
        <v>2233</v>
      </c>
      <c r="E27" s="3" t="s">
        <v>1806</v>
      </c>
      <c r="F27" s="37">
        <v>0</v>
      </c>
      <c r="G27" s="3" t="s">
        <v>73</v>
      </c>
      <c r="H27" s="37">
        <v>0</v>
      </c>
      <c r="I27" s="8">
        <v>5.4772593000000001E-2</v>
      </c>
      <c r="J27" s="37">
        <v>8.2405832365149093E-7</v>
      </c>
      <c r="K27" s="37">
        <v>1.5736943960479086E-8</v>
      </c>
      <c r="L27" s="59" t="s">
        <v>3720</v>
      </c>
    </row>
    <row r="28" spans="1:12" ht="15" x14ac:dyDescent="0.25">
      <c r="A28" s="59" t="s">
        <v>3721</v>
      </c>
      <c r="B28" s="40" t="s">
        <v>3528</v>
      </c>
      <c r="C28" s="3" t="s">
        <v>3533</v>
      </c>
      <c r="D28" s="3" t="s">
        <v>2233</v>
      </c>
      <c r="E28" s="3" t="s">
        <v>1806</v>
      </c>
      <c r="F28" s="37">
        <v>0</v>
      </c>
      <c r="G28" s="3" t="s">
        <v>73</v>
      </c>
      <c r="H28" s="37">
        <v>0</v>
      </c>
      <c r="I28" s="8">
        <v>0.60614304100000005</v>
      </c>
      <c r="J28" s="37">
        <v>9.1194736436793669E-6</v>
      </c>
      <c r="K28" s="37">
        <v>1.7415350535351462E-7</v>
      </c>
      <c r="L28" s="59" t="s">
        <v>3720</v>
      </c>
    </row>
    <row r="29" spans="1:12" ht="15" x14ac:dyDescent="0.25">
      <c r="A29" s="59" t="s">
        <v>3721</v>
      </c>
      <c r="B29" s="40" t="s">
        <v>3528</v>
      </c>
      <c r="C29" s="3" t="s">
        <v>3534</v>
      </c>
      <c r="D29" s="3" t="s">
        <v>2233</v>
      </c>
      <c r="E29" s="3" t="s">
        <v>1806</v>
      </c>
      <c r="F29" s="37">
        <v>0</v>
      </c>
      <c r="G29" s="3" t="s">
        <v>73</v>
      </c>
      <c r="H29" s="37">
        <v>0</v>
      </c>
      <c r="I29" s="8">
        <v>1.4440000000000001E-6</v>
      </c>
      <c r="J29" s="37">
        <v>2.1725102905987178E-11</v>
      </c>
      <c r="K29" s="37">
        <v>4.1488171061997743E-13</v>
      </c>
      <c r="L29" s="59" t="s">
        <v>3720</v>
      </c>
    </row>
    <row r="30" spans="1:12" ht="15" x14ac:dyDescent="0.25">
      <c r="A30" s="59" t="s">
        <v>3721</v>
      </c>
      <c r="B30" s="40" t="s">
        <v>3528</v>
      </c>
      <c r="C30" s="3" t="s">
        <v>3535</v>
      </c>
      <c r="D30" s="3" t="s">
        <v>2233</v>
      </c>
      <c r="E30" s="3" t="s">
        <v>1806</v>
      </c>
      <c r="F30" s="37">
        <v>0</v>
      </c>
      <c r="G30" s="3" t="s">
        <v>73</v>
      </c>
      <c r="H30" s="37">
        <v>0</v>
      </c>
      <c r="I30" s="8">
        <v>3.7216799999999998E-4</v>
      </c>
      <c r="J30" s="37">
        <v>5.5992992370605506E-9</v>
      </c>
      <c r="K30" s="37">
        <v>1.0692915268560647E-10</v>
      </c>
      <c r="L30" s="59" t="s">
        <v>3720</v>
      </c>
    </row>
    <row r="31" spans="1:12" ht="15" x14ac:dyDescent="0.25">
      <c r="A31" s="59" t="s">
        <v>3721</v>
      </c>
      <c r="B31" s="40" t="s">
        <v>3528</v>
      </c>
      <c r="C31" s="3" t="s">
        <v>3536</v>
      </c>
      <c r="D31" s="3" t="s">
        <v>2233</v>
      </c>
      <c r="E31" s="3" t="s">
        <v>1806</v>
      </c>
      <c r="F31" s="37">
        <v>0</v>
      </c>
      <c r="G31" s="3" t="s">
        <v>73</v>
      </c>
      <c r="H31" s="37">
        <v>0</v>
      </c>
      <c r="I31" s="8">
        <v>4.5248103999999997E-2</v>
      </c>
      <c r="J31" s="37">
        <v>6.8076157597008996E-7</v>
      </c>
      <c r="K31" s="37">
        <v>1.3000422984647258E-8</v>
      </c>
      <c r="L31" s="59" t="s">
        <v>3720</v>
      </c>
    </row>
    <row r="32" spans="1:12" ht="15" x14ac:dyDescent="0.25">
      <c r="A32" s="59" t="s">
        <v>3721</v>
      </c>
      <c r="B32" s="40" t="s">
        <v>3528</v>
      </c>
      <c r="C32" s="3" t="s">
        <v>3537</v>
      </c>
      <c r="D32" s="3" t="s">
        <v>2233</v>
      </c>
      <c r="E32" s="3" t="s">
        <v>1806</v>
      </c>
      <c r="F32" s="37">
        <v>0</v>
      </c>
      <c r="G32" s="3" t="s">
        <v>73</v>
      </c>
      <c r="H32" s="37">
        <v>0</v>
      </c>
      <c r="I32" s="8">
        <v>3.1419000000000005E-5</v>
      </c>
      <c r="J32" s="37">
        <v>4.7270152922660052E-10</v>
      </c>
      <c r="K32" s="37">
        <v>9.027124976432876E-12</v>
      </c>
      <c r="L32" s="59" t="s">
        <v>3720</v>
      </c>
    </row>
    <row r="33" spans="1:12" ht="15" x14ac:dyDescent="0.25">
      <c r="A33" s="59" t="s">
        <v>3721</v>
      </c>
      <c r="B33" s="40" t="s">
        <v>3528</v>
      </c>
      <c r="C33" s="3" t="s">
        <v>3538</v>
      </c>
      <c r="D33" s="3" t="s">
        <v>2233</v>
      </c>
      <c r="E33" s="3" t="s">
        <v>1806</v>
      </c>
      <c r="F33" s="37">
        <v>0</v>
      </c>
      <c r="G33" s="3" t="s">
        <v>73</v>
      </c>
      <c r="H33" s="37">
        <v>0</v>
      </c>
      <c r="I33" s="8">
        <v>6.6766454999999988E-2</v>
      </c>
      <c r="J33" s="37">
        <v>1.00450699829845E-6</v>
      </c>
      <c r="K33" s="37">
        <v>1.9182950874260207E-8</v>
      </c>
      <c r="L33" s="59" t="s">
        <v>3720</v>
      </c>
    </row>
    <row r="34" spans="1:12" ht="15" x14ac:dyDescent="0.25">
      <c r="A34" s="59" t="s">
        <v>3721</v>
      </c>
      <c r="B34" s="40" t="s">
        <v>3528</v>
      </c>
      <c r="C34" s="3" t="s">
        <v>3539</v>
      </c>
      <c r="D34" s="3" t="s">
        <v>2233</v>
      </c>
      <c r="E34" s="3" t="s">
        <v>1806</v>
      </c>
      <c r="F34" s="37">
        <v>0</v>
      </c>
      <c r="G34" s="3" t="s">
        <v>73</v>
      </c>
      <c r="H34" s="37">
        <v>0</v>
      </c>
      <c r="I34" s="8">
        <v>4.7512155E-2</v>
      </c>
      <c r="J34" s="37">
        <v>7.1482441596967672E-7</v>
      </c>
      <c r="K34" s="37">
        <v>1.3650916995596616E-8</v>
      </c>
      <c r="L34" s="59" t="s">
        <v>3720</v>
      </c>
    </row>
    <row r="35" spans="1:12" ht="15" x14ac:dyDescent="0.25">
      <c r="A35" s="59" t="s">
        <v>3721</v>
      </c>
      <c r="B35" s="40" t="s">
        <v>3528</v>
      </c>
      <c r="C35" s="3" t="s">
        <v>3540</v>
      </c>
      <c r="D35" s="3" t="s">
        <v>2233</v>
      </c>
      <c r="E35" s="3" t="s">
        <v>1806</v>
      </c>
      <c r="F35" s="37">
        <v>0</v>
      </c>
      <c r="G35" s="3" t="s">
        <v>73</v>
      </c>
      <c r="H35" s="37">
        <v>0</v>
      </c>
      <c r="I35" s="8">
        <v>2.6853541000000002E-2</v>
      </c>
      <c r="J35" s="37">
        <v>4.0401380998278795E-7</v>
      </c>
      <c r="K35" s="37">
        <v>7.715403757814197E-9</v>
      </c>
      <c r="L35" s="59" t="s">
        <v>3720</v>
      </c>
    </row>
    <row r="36" spans="1:12" ht="15" x14ac:dyDescent="0.25">
      <c r="A36" s="59" t="s">
        <v>3721</v>
      </c>
      <c r="B36" s="40" t="s">
        <v>3528</v>
      </c>
      <c r="C36" s="3" t="s">
        <v>3541</v>
      </c>
      <c r="D36" s="3" t="s">
        <v>2233</v>
      </c>
      <c r="E36" s="3" t="s">
        <v>1806</v>
      </c>
      <c r="F36" s="37">
        <v>0</v>
      </c>
      <c r="G36" s="3" t="s">
        <v>73</v>
      </c>
      <c r="H36" s="37">
        <v>0</v>
      </c>
      <c r="I36" s="8">
        <v>4.0862456999999998E-2</v>
      </c>
      <c r="J36" s="37">
        <v>6.1477914357096677E-7</v>
      </c>
      <c r="K36" s="37">
        <v>1.1740364307683704E-8</v>
      </c>
      <c r="L36" s="59" t="s">
        <v>3720</v>
      </c>
    </row>
    <row r="37" spans="1:12" ht="15" x14ac:dyDescent="0.25">
      <c r="A37" s="59" t="s">
        <v>3721</v>
      </c>
      <c r="B37" s="40" t="s">
        <v>3528</v>
      </c>
      <c r="C37" s="3" t="s">
        <v>3542</v>
      </c>
      <c r="D37" s="3" t="s">
        <v>2233</v>
      </c>
      <c r="E37" s="3" t="s">
        <v>1806</v>
      </c>
      <c r="F37" s="37">
        <v>0</v>
      </c>
      <c r="G37" s="3" t="s">
        <v>73</v>
      </c>
      <c r="H37" s="37">
        <v>0</v>
      </c>
      <c r="I37" s="8">
        <v>0.20813447300000001</v>
      </c>
      <c r="J37" s="37">
        <v>3.1314008616401729E-6</v>
      </c>
      <c r="K37" s="37">
        <v>5.9799990441293283E-8</v>
      </c>
      <c r="L37" s="59" t="s">
        <v>3720</v>
      </c>
    </row>
    <row r="38" spans="1:12" ht="15" x14ac:dyDescent="0.25">
      <c r="A38" s="59" t="s">
        <v>3721</v>
      </c>
      <c r="B38" s="40" t="s">
        <v>3528</v>
      </c>
      <c r="C38" s="3" t="s">
        <v>3543</v>
      </c>
      <c r="D38" s="3" t="s">
        <v>2233</v>
      </c>
      <c r="E38" s="3" t="s">
        <v>1806</v>
      </c>
      <c r="F38" s="37">
        <v>0</v>
      </c>
      <c r="G38" s="3" t="s">
        <v>73</v>
      </c>
      <c r="H38" s="37">
        <v>0</v>
      </c>
      <c r="I38" s="8">
        <v>9.9999999999999995E-7</v>
      </c>
      <c r="J38" s="37">
        <v>1.5045085114949569E-11</v>
      </c>
      <c r="K38" s="37">
        <v>2.8731420403045527E-13</v>
      </c>
      <c r="L38" s="59" t="s">
        <v>3720</v>
      </c>
    </row>
    <row r="39" spans="1:12" ht="15" x14ac:dyDescent="0.25">
      <c r="A39" s="59" t="s">
        <v>3721</v>
      </c>
      <c r="B39" s="40" t="s">
        <v>3528</v>
      </c>
      <c r="C39" s="3" t="s">
        <v>3544</v>
      </c>
      <c r="D39" s="3" t="s">
        <v>2233</v>
      </c>
      <c r="E39" s="3" t="s">
        <v>1806</v>
      </c>
      <c r="F39" s="37">
        <v>0</v>
      </c>
      <c r="G39" s="3" t="s">
        <v>73</v>
      </c>
      <c r="H39" s="37">
        <v>0</v>
      </c>
      <c r="I39" s="8">
        <v>9.8002484999999986E-2</v>
      </c>
      <c r="J39" s="37">
        <v>1.4744557283015682E-6</v>
      </c>
      <c r="K39" s="37">
        <v>2.8157505970781629E-8</v>
      </c>
      <c r="L39" s="59" t="s">
        <v>3720</v>
      </c>
    </row>
    <row r="40" spans="1:12" ht="15" x14ac:dyDescent="0.25">
      <c r="A40" s="59" t="s">
        <v>3721</v>
      </c>
      <c r="B40" s="40" t="s">
        <v>3528</v>
      </c>
      <c r="C40" s="3" t="s">
        <v>3545</v>
      </c>
      <c r="D40" s="3" t="s">
        <v>2233</v>
      </c>
      <c r="E40" s="3" t="s">
        <v>1806</v>
      </c>
      <c r="F40" s="37">
        <v>0</v>
      </c>
      <c r="G40" s="3" t="s">
        <v>73</v>
      </c>
      <c r="H40" s="37">
        <v>0</v>
      </c>
      <c r="I40" s="8">
        <v>0.12962526399999999</v>
      </c>
      <c r="J40" s="37">
        <v>1.950223129927808E-6</v>
      </c>
      <c r="K40" s="37">
        <v>3.7243179548397624E-8</v>
      </c>
      <c r="L40" s="59" t="s">
        <v>3720</v>
      </c>
    </row>
    <row r="41" spans="1:12" ht="15" x14ac:dyDescent="0.25">
      <c r="A41" s="59" t="s">
        <v>3721</v>
      </c>
      <c r="B41" s="40" t="s">
        <v>3528</v>
      </c>
      <c r="C41" s="3" t="s">
        <v>3546</v>
      </c>
      <c r="D41" s="3" t="s">
        <v>2233</v>
      </c>
      <c r="E41" s="3" t="s">
        <v>1806</v>
      </c>
      <c r="F41" s="37">
        <v>0</v>
      </c>
      <c r="G41" s="3" t="s">
        <v>73</v>
      </c>
      <c r="H41" s="37">
        <v>0</v>
      </c>
      <c r="I41" s="8">
        <v>-62.927333096999995</v>
      </c>
      <c r="J41" s="37">
        <v>-9.467470825011479E-4</v>
      </c>
      <c r="K41" s="37">
        <v>-1.8079916620523876E-5</v>
      </c>
      <c r="L41" s="59" t="s">
        <v>3720</v>
      </c>
    </row>
    <row r="42" spans="1:12" ht="15" x14ac:dyDescent="0.25">
      <c r="A42" s="59" t="s">
        <v>3721</v>
      </c>
      <c r="B42" s="40" t="s">
        <v>3528</v>
      </c>
      <c r="C42" s="3" t="s">
        <v>3547</v>
      </c>
      <c r="D42" s="3" t="s">
        <v>2233</v>
      </c>
      <c r="E42" s="3" t="s">
        <v>1806</v>
      </c>
      <c r="F42" s="37">
        <v>0</v>
      </c>
      <c r="G42" s="3" t="s">
        <v>73</v>
      </c>
      <c r="H42" s="37">
        <v>0</v>
      </c>
      <c r="I42" s="8">
        <v>-52.158041922000002</v>
      </c>
      <c r="J42" s="37">
        <v>-7.8472218014559783E-4</v>
      </c>
      <c r="K42" s="37">
        <v>-1.4985746298606548E-5</v>
      </c>
      <c r="L42" s="59" t="s">
        <v>3720</v>
      </c>
    </row>
    <row r="43" spans="1:12" ht="15" x14ac:dyDescent="0.25">
      <c r="A43" s="59" t="s">
        <v>3721</v>
      </c>
      <c r="B43" s="40" t="s">
        <v>3528</v>
      </c>
      <c r="C43" s="3" t="s">
        <v>3548</v>
      </c>
      <c r="D43" s="3" t="s">
        <v>2233</v>
      </c>
      <c r="E43" s="3" t="s">
        <v>1806</v>
      </c>
      <c r="F43" s="37">
        <v>0</v>
      </c>
      <c r="G43" s="3" t="s">
        <v>73</v>
      </c>
      <c r="H43" s="37">
        <v>0</v>
      </c>
      <c r="I43" s="8">
        <v>-55.370453983999994</v>
      </c>
      <c r="J43" s="37">
        <v>-8.3305319304267835E-4</v>
      </c>
      <c r="K43" s="37">
        <v>-1.5908717913217908E-5</v>
      </c>
      <c r="L43" s="59" t="s">
        <v>3720</v>
      </c>
    </row>
    <row r="44" spans="1:12" ht="15" x14ac:dyDescent="0.25">
      <c r="A44" s="59" t="s">
        <v>3721</v>
      </c>
      <c r="B44" s="40" t="s">
        <v>3549</v>
      </c>
      <c r="C44" s="3" t="s">
        <v>2243</v>
      </c>
      <c r="D44" s="3" t="s">
        <v>2233</v>
      </c>
      <c r="E44" s="3" t="s">
        <v>1806</v>
      </c>
      <c r="F44" s="37">
        <v>0</v>
      </c>
      <c r="G44" s="3" t="s">
        <v>73</v>
      </c>
      <c r="H44" s="37">
        <v>0</v>
      </c>
      <c r="I44" s="8">
        <v>0.23448601999999999</v>
      </c>
      <c r="J44" s="37">
        <v>3.5278621291657668E-6</v>
      </c>
      <c r="K44" s="37">
        <v>6.7371164192569408E-8</v>
      </c>
      <c r="L44" s="59" t="s">
        <v>3720</v>
      </c>
    </row>
    <row r="45" spans="1:12" ht="15" x14ac:dyDescent="0.25">
      <c r="A45" s="59" t="s">
        <v>3721</v>
      </c>
      <c r="B45" s="40" t="s">
        <v>3549</v>
      </c>
      <c r="C45" s="3" t="s">
        <v>2251</v>
      </c>
      <c r="D45" s="3" t="s">
        <v>2233</v>
      </c>
      <c r="E45" s="3" t="s">
        <v>1806</v>
      </c>
      <c r="F45" s="37">
        <v>0</v>
      </c>
      <c r="G45" s="3" t="s">
        <v>73</v>
      </c>
      <c r="H45" s="37">
        <v>0</v>
      </c>
      <c r="I45" s="8">
        <v>0.26412374799999999</v>
      </c>
      <c r="J45" s="37">
        <v>3.9737642695394904E-6</v>
      </c>
      <c r="K45" s="37">
        <v>7.5886504422160543E-8</v>
      </c>
      <c r="L45" s="59" t="s">
        <v>3720</v>
      </c>
    </row>
    <row r="46" spans="1:12" ht="15" x14ac:dyDescent="0.25">
      <c r="A46" s="59" t="s">
        <v>3721</v>
      </c>
      <c r="B46" s="40" t="s">
        <v>3549</v>
      </c>
      <c r="C46" s="3" t="s">
        <v>3550</v>
      </c>
      <c r="D46" s="3" t="s">
        <v>2233</v>
      </c>
      <c r="E46" s="3" t="s">
        <v>1806</v>
      </c>
      <c r="F46" s="37">
        <v>0</v>
      </c>
      <c r="G46" s="3" t="s">
        <v>73</v>
      </c>
      <c r="H46" s="37">
        <v>0</v>
      </c>
      <c r="I46" s="8">
        <v>0.29376107800000001</v>
      </c>
      <c r="J46" s="37">
        <v>4.4196604219693391E-6</v>
      </c>
      <c r="K46" s="37">
        <v>8.4401730300698487E-8</v>
      </c>
      <c r="L46" s="59" t="s">
        <v>3720</v>
      </c>
    </row>
    <row r="47" spans="1:12" ht="15" x14ac:dyDescent="0.25">
      <c r="A47" s="59" t="s">
        <v>3721</v>
      </c>
      <c r="B47" s="40" t="s">
        <v>3549</v>
      </c>
      <c r="C47" s="3" t="s">
        <v>3551</v>
      </c>
      <c r="D47" s="3" t="s">
        <v>2233</v>
      </c>
      <c r="E47" s="3" t="s">
        <v>1806</v>
      </c>
      <c r="F47" s="37">
        <v>0</v>
      </c>
      <c r="G47" s="3" t="s">
        <v>73</v>
      </c>
      <c r="H47" s="37">
        <v>0</v>
      </c>
      <c r="I47" s="8">
        <v>4.9553061000000002E-2</v>
      </c>
      <c r="J47" s="37">
        <v>7.4553002045128798E-7</v>
      </c>
      <c r="K47" s="37">
        <v>1.4237298278487596E-8</v>
      </c>
      <c r="L47" s="59" t="s">
        <v>3720</v>
      </c>
    </row>
    <row r="48" spans="1:12" ht="15" x14ac:dyDescent="0.25">
      <c r="A48" s="59" t="s">
        <v>3721</v>
      </c>
      <c r="B48" s="40" t="s">
        <v>3549</v>
      </c>
      <c r="C48" s="3" t="s">
        <v>3552</v>
      </c>
      <c r="D48" s="3" t="s">
        <v>2233</v>
      </c>
      <c r="E48" s="3" t="s">
        <v>1806</v>
      </c>
      <c r="F48" s="37">
        <v>0</v>
      </c>
      <c r="G48" s="3" t="s">
        <v>73</v>
      </c>
      <c r="H48" s="37">
        <v>0</v>
      </c>
      <c r="I48" s="8">
        <v>-42.744093401000001</v>
      </c>
      <c r="J48" s="37">
        <v>-6.4308852337939917E-4</v>
      </c>
      <c r="K48" s="37">
        <v>-1.228098517251175E-5</v>
      </c>
      <c r="L48" s="59" t="s">
        <v>3720</v>
      </c>
    </row>
    <row r="49" spans="1:12" ht="15" x14ac:dyDescent="0.25">
      <c r="A49" s="59" t="s">
        <v>3721</v>
      </c>
      <c r="B49" s="40" t="s">
        <v>3553</v>
      </c>
      <c r="C49" s="3" t="s">
        <v>3554</v>
      </c>
      <c r="D49" s="3" t="s">
        <v>2233</v>
      </c>
      <c r="E49" s="3" t="s">
        <v>1806</v>
      </c>
      <c r="F49" s="37">
        <v>0</v>
      </c>
      <c r="G49" s="3" t="s">
        <v>73</v>
      </c>
      <c r="H49" s="37">
        <v>0</v>
      </c>
      <c r="I49" s="8">
        <v>2.725842267</v>
      </c>
      <c r="J49" s="37">
        <v>4.1010528916942086E-5</v>
      </c>
      <c r="K49" s="37">
        <v>7.8317320125567675E-7</v>
      </c>
      <c r="L49" s="59" t="s">
        <v>3720</v>
      </c>
    </row>
    <row r="50" spans="1:12" ht="15" x14ac:dyDescent="0.25">
      <c r="A50" s="59" t="s">
        <v>3721</v>
      </c>
      <c r="B50" s="40" t="s">
        <v>3555</v>
      </c>
      <c r="C50" s="3" t="s">
        <v>3556</v>
      </c>
      <c r="D50" s="3" t="s">
        <v>2233</v>
      </c>
      <c r="E50" s="3" t="s">
        <v>1806</v>
      </c>
      <c r="F50" s="37">
        <v>0</v>
      </c>
      <c r="G50" s="3" t="s">
        <v>73</v>
      </c>
      <c r="H50" s="37">
        <v>0</v>
      </c>
      <c r="I50" s="8">
        <v>2.2521598E-2</v>
      </c>
      <c r="J50" s="37">
        <v>3.38839358834678E-7</v>
      </c>
      <c r="K50" s="37">
        <v>6.4707750028638936E-9</v>
      </c>
      <c r="L50" s="59" t="s">
        <v>3720</v>
      </c>
    </row>
    <row r="51" spans="1:12" ht="15" x14ac:dyDescent="0.25">
      <c r="A51" s="59" t="s">
        <v>3721</v>
      </c>
      <c r="B51" s="40" t="s">
        <v>3557</v>
      </c>
      <c r="C51" s="3" t="s">
        <v>3558</v>
      </c>
      <c r="D51" s="3" t="s">
        <v>2233</v>
      </c>
      <c r="E51" s="3" t="s">
        <v>1806</v>
      </c>
      <c r="F51" s="37">
        <v>0</v>
      </c>
      <c r="G51" s="3" t="s">
        <v>73</v>
      </c>
      <c r="H51" s="37">
        <v>0</v>
      </c>
      <c r="I51" s="8">
        <v>4.5365824000000006E-2</v>
      </c>
      <c r="J51" s="37">
        <v>6.8253268338982204E-7</v>
      </c>
      <c r="K51" s="37">
        <v>1.3034245612745727E-8</v>
      </c>
      <c r="L51" s="59" t="s">
        <v>3720</v>
      </c>
    </row>
    <row r="52" spans="1:12" ht="15" x14ac:dyDescent="0.25">
      <c r="A52" s="59" t="s">
        <v>3721</v>
      </c>
      <c r="B52" s="40" t="s">
        <v>3559</v>
      </c>
      <c r="C52" s="3" t="s">
        <v>3560</v>
      </c>
      <c r="D52" s="3" t="s">
        <v>2233</v>
      </c>
      <c r="E52" s="3" t="s">
        <v>1806</v>
      </c>
      <c r="F52" s="37">
        <v>0</v>
      </c>
      <c r="G52" s="3" t="s">
        <v>73</v>
      </c>
      <c r="H52" s="37">
        <v>0</v>
      </c>
      <c r="I52" s="8">
        <v>-0.15608830100000001</v>
      </c>
      <c r="J52" s="37">
        <v>-2.3483617739928678E-6</v>
      </c>
      <c r="K52" s="37">
        <v>-4.4846385960281117E-8</v>
      </c>
      <c r="L52" s="59" t="s">
        <v>3720</v>
      </c>
    </row>
    <row r="53" spans="1:12" ht="15" x14ac:dyDescent="0.25">
      <c r="A53" s="59" t="s">
        <v>3721</v>
      </c>
      <c r="B53" s="40" t="s">
        <v>3561</v>
      </c>
      <c r="C53" s="3" t="s">
        <v>3562</v>
      </c>
      <c r="D53" s="3" t="s">
        <v>2233</v>
      </c>
      <c r="E53" s="3" t="s">
        <v>1806</v>
      </c>
      <c r="F53" s="37">
        <v>0</v>
      </c>
      <c r="G53" s="3" t="s">
        <v>73</v>
      </c>
      <c r="H53" s="37">
        <v>0</v>
      </c>
      <c r="I53" s="8">
        <v>6.0999800000000005E-3</v>
      </c>
      <c r="J53" s="37">
        <v>9.177471829949008E-8</v>
      </c>
      <c r="K53" s="37">
        <v>1.7526108983016968E-9</v>
      </c>
      <c r="L53" s="59" t="s">
        <v>3720</v>
      </c>
    </row>
    <row r="54" spans="1:12" ht="15" x14ac:dyDescent="0.25">
      <c r="A54" s="59" t="s">
        <v>3721</v>
      </c>
      <c r="B54" s="40" t="s">
        <v>3563</v>
      </c>
      <c r="C54" s="3" t="s">
        <v>3564</v>
      </c>
      <c r="D54" s="3" t="s">
        <v>2233</v>
      </c>
      <c r="E54" s="3" t="s">
        <v>1806</v>
      </c>
      <c r="F54" s="37">
        <v>0</v>
      </c>
      <c r="G54" s="3" t="s">
        <v>73</v>
      </c>
      <c r="H54" s="37">
        <v>0</v>
      </c>
      <c r="I54" s="8">
        <v>9.9999999999999995E-7</v>
      </c>
      <c r="J54" s="37">
        <v>1.5045085114949569E-11</v>
      </c>
      <c r="K54" s="37">
        <v>2.8731420403045527E-13</v>
      </c>
      <c r="L54" s="59" t="s">
        <v>3720</v>
      </c>
    </row>
    <row r="55" spans="1:12" ht="15" x14ac:dyDescent="0.25">
      <c r="A55" s="59" t="s">
        <v>3721</v>
      </c>
      <c r="B55" s="40" t="s">
        <v>330</v>
      </c>
      <c r="C55" s="3" t="s">
        <v>331</v>
      </c>
      <c r="D55" s="3" t="s">
        <v>333</v>
      </c>
      <c r="E55" s="3" t="s">
        <v>277</v>
      </c>
      <c r="F55" s="37">
        <v>1.14E-2</v>
      </c>
      <c r="G55" s="3" t="s">
        <v>73</v>
      </c>
      <c r="H55" s="37">
        <v>0</v>
      </c>
      <c r="I55" s="8">
        <v>18.233281654999999</v>
      </c>
      <c r="J55" s="37">
        <v>2.7432127442432349E-4</v>
      </c>
      <c r="K55" s="37">
        <v>5.2386808055694264E-6</v>
      </c>
      <c r="L55" s="59" t="s">
        <v>3720</v>
      </c>
    </row>
    <row r="56" spans="1:12" ht="15" x14ac:dyDescent="0.25">
      <c r="A56" s="59" t="s">
        <v>3721</v>
      </c>
      <c r="B56" s="40" t="s">
        <v>348</v>
      </c>
      <c r="C56" s="3" t="s">
        <v>349</v>
      </c>
      <c r="D56" s="3" t="s">
        <v>325</v>
      </c>
      <c r="E56" s="3" t="s">
        <v>282</v>
      </c>
      <c r="F56" s="37">
        <v>4.7500000000000001E-2</v>
      </c>
      <c r="G56" s="3" t="s">
        <v>73</v>
      </c>
      <c r="H56" s="37">
        <v>0</v>
      </c>
      <c r="I56" s="8">
        <v>8.0188258389999998</v>
      </c>
      <c r="J56" s="37">
        <v>1.2064391726971188E-4</v>
      </c>
      <c r="K56" s="37">
        <v>2.3039225631911324E-6</v>
      </c>
      <c r="L56" s="59" t="s">
        <v>3720</v>
      </c>
    </row>
    <row r="57" spans="1:12" ht="15" x14ac:dyDescent="0.25">
      <c r="A57" s="59" t="s">
        <v>3721</v>
      </c>
      <c r="B57" s="40" t="s">
        <v>373</v>
      </c>
      <c r="C57" s="3" t="s">
        <v>374</v>
      </c>
      <c r="D57" s="3" t="s">
        <v>325</v>
      </c>
      <c r="E57" s="3" t="s">
        <v>282</v>
      </c>
      <c r="F57" s="37">
        <v>1.95E-2</v>
      </c>
      <c r="G57" s="3" t="s">
        <v>73</v>
      </c>
      <c r="H57" s="37">
        <v>0</v>
      </c>
      <c r="I57" s="8">
        <v>38.895901930000001</v>
      </c>
      <c r="J57" s="37">
        <v>5.8519215515958126E-4</v>
      </c>
      <c r="K57" s="37">
        <v>1.1175345103064598E-5</v>
      </c>
      <c r="L57" s="59" t="s">
        <v>3720</v>
      </c>
    </row>
    <row r="58" spans="1:12" ht="15" x14ac:dyDescent="0.25">
      <c r="A58" s="59" t="s">
        <v>3721</v>
      </c>
      <c r="B58" s="40" t="s">
        <v>379</v>
      </c>
      <c r="C58" s="3" t="s">
        <v>380</v>
      </c>
      <c r="D58" s="3" t="s">
        <v>333</v>
      </c>
      <c r="E58" s="3" t="s">
        <v>277</v>
      </c>
      <c r="F58" s="37">
        <v>3.5000000000000001E-3</v>
      </c>
      <c r="G58" s="3" t="s">
        <v>73</v>
      </c>
      <c r="H58" s="37">
        <v>0</v>
      </c>
      <c r="I58" s="8">
        <v>5.2235897969999998</v>
      </c>
      <c r="J58" s="37">
        <v>7.8589353101447132E-5</v>
      </c>
      <c r="K58" s="37">
        <v>1.5008115447066623E-6</v>
      </c>
      <c r="L58" s="59" t="s">
        <v>3720</v>
      </c>
    </row>
    <row r="59" spans="1:12" ht="15" x14ac:dyDescent="0.25">
      <c r="A59" s="59" t="s">
        <v>3721</v>
      </c>
      <c r="B59" s="40" t="s">
        <v>386</v>
      </c>
      <c r="C59" s="3" t="s">
        <v>387</v>
      </c>
      <c r="D59" s="3" t="s">
        <v>325</v>
      </c>
      <c r="E59" s="3" t="s">
        <v>282</v>
      </c>
      <c r="F59" s="37">
        <v>2.4E-2</v>
      </c>
      <c r="G59" s="3" t="s">
        <v>73</v>
      </c>
      <c r="H59" s="37">
        <v>0</v>
      </c>
      <c r="I59" s="8">
        <v>2.7415892500000001</v>
      </c>
      <c r="J59" s="37">
        <v>4.1247443616480755E-5</v>
      </c>
      <c r="K59" s="37">
        <v>7.876975331422029E-7</v>
      </c>
      <c r="L59" s="59" t="s">
        <v>3720</v>
      </c>
    </row>
    <row r="60" spans="1:12" ht="15" x14ac:dyDescent="0.25">
      <c r="A60" s="59" t="s">
        <v>3721</v>
      </c>
      <c r="B60" s="40" t="s">
        <v>391</v>
      </c>
      <c r="C60" s="3" t="s">
        <v>392</v>
      </c>
      <c r="D60" s="3" t="s">
        <v>325</v>
      </c>
      <c r="E60" s="3" t="s">
        <v>282</v>
      </c>
      <c r="F60" s="37">
        <v>2.5999999999999999E-2</v>
      </c>
      <c r="G60" s="3" t="s">
        <v>73</v>
      </c>
      <c r="H60" s="37">
        <v>0</v>
      </c>
      <c r="I60" s="8">
        <v>7.6585594179999994</v>
      </c>
      <c r="J60" s="37">
        <v>1.1522367830170862E-4</v>
      </c>
      <c r="K60" s="37">
        <v>2.2004129032026167E-6</v>
      </c>
      <c r="L60" s="59" t="s">
        <v>3720</v>
      </c>
    </row>
    <row r="61" spans="1:12" ht="15" x14ac:dyDescent="0.25">
      <c r="A61" s="59" t="s">
        <v>3721</v>
      </c>
      <c r="B61" s="40" t="s">
        <v>413</v>
      </c>
      <c r="C61" s="3" t="s">
        <v>414</v>
      </c>
      <c r="D61" s="3" t="s">
        <v>325</v>
      </c>
      <c r="E61" s="3" t="s">
        <v>282</v>
      </c>
      <c r="F61" s="37">
        <v>2.35E-2</v>
      </c>
      <c r="G61" s="3" t="s">
        <v>73</v>
      </c>
      <c r="H61" s="37">
        <v>0</v>
      </c>
      <c r="I61" s="8">
        <v>10.407861906000001</v>
      </c>
      <c r="J61" s="37">
        <v>1.5658716824041126E-4</v>
      </c>
      <c r="K61" s="37">
        <v>2.9903265591812874E-6</v>
      </c>
      <c r="L61" s="59" t="s">
        <v>3720</v>
      </c>
    </row>
    <row r="62" spans="1:12" ht="15" x14ac:dyDescent="0.25">
      <c r="A62" s="59" t="s">
        <v>3721</v>
      </c>
      <c r="B62" s="40" t="s">
        <v>686</v>
      </c>
      <c r="C62" s="3" t="s">
        <v>687</v>
      </c>
      <c r="D62" s="3" t="s">
        <v>333</v>
      </c>
      <c r="E62" s="3" t="s">
        <v>277</v>
      </c>
      <c r="F62" s="37">
        <v>2.8000000000000001E-2</v>
      </c>
      <c r="G62" s="3" t="s">
        <v>73</v>
      </c>
      <c r="H62" s="37">
        <v>0</v>
      </c>
      <c r="I62" s="8">
        <v>21.786668009</v>
      </c>
      <c r="J62" s="37">
        <v>3.2778227456655383E-4</v>
      </c>
      <c r="K62" s="37">
        <v>6.2596191774816185E-6</v>
      </c>
      <c r="L62" s="59" t="s">
        <v>3720</v>
      </c>
    </row>
    <row r="63" spans="1:12" ht="15" x14ac:dyDescent="0.25">
      <c r="A63" s="59" t="s">
        <v>3721</v>
      </c>
      <c r="B63" s="40" t="s">
        <v>451</v>
      </c>
      <c r="C63" s="3" t="s">
        <v>452</v>
      </c>
      <c r="D63" s="3" t="s">
        <v>325</v>
      </c>
      <c r="E63" s="3" t="s">
        <v>282</v>
      </c>
      <c r="F63" s="37">
        <v>0.04</v>
      </c>
      <c r="G63" s="3" t="s">
        <v>73</v>
      </c>
      <c r="H63" s="37">
        <v>0</v>
      </c>
      <c r="I63" s="8">
        <v>1.1000000000000001E-7</v>
      </c>
      <c r="J63" s="37">
        <v>1.6549593626444526E-12</v>
      </c>
      <c r="K63" s="37">
        <v>3.1604562443350082E-14</v>
      </c>
      <c r="L63" s="59" t="s">
        <v>3720</v>
      </c>
    </row>
    <row r="64" spans="1:12" ht="15" x14ac:dyDescent="0.25">
      <c r="A64" s="59" t="s">
        <v>3721</v>
      </c>
      <c r="B64" s="40" t="s">
        <v>494</v>
      </c>
      <c r="C64" s="3" t="s">
        <v>495</v>
      </c>
      <c r="D64" s="3" t="s">
        <v>475</v>
      </c>
      <c r="E64" s="3" t="s">
        <v>277</v>
      </c>
      <c r="F64" s="37">
        <v>1.3299999999999999E-2</v>
      </c>
      <c r="G64" s="3" t="s">
        <v>73</v>
      </c>
      <c r="H64" s="37">
        <v>0</v>
      </c>
      <c r="I64" s="8">
        <v>14.311991677</v>
      </c>
      <c r="J64" s="37">
        <v>2.153251329449148E-4</v>
      </c>
      <c r="K64" s="37">
        <v>4.1120384967677554E-6</v>
      </c>
      <c r="L64" s="59" t="s">
        <v>3720</v>
      </c>
    </row>
    <row r="65" spans="1:12" ht="15" x14ac:dyDescent="0.25">
      <c r="A65" s="59" t="s">
        <v>3721</v>
      </c>
      <c r="B65" s="40" t="s">
        <v>532</v>
      </c>
      <c r="C65" s="3" t="s">
        <v>533</v>
      </c>
      <c r="D65" s="3" t="s">
        <v>475</v>
      </c>
      <c r="E65" s="3" t="s">
        <v>277</v>
      </c>
      <c r="F65" s="37">
        <v>1.4999999999999999E-2</v>
      </c>
      <c r="G65" s="3" t="s">
        <v>73</v>
      </c>
      <c r="H65" s="37">
        <v>0</v>
      </c>
      <c r="I65" s="8">
        <v>0.75268806500000007</v>
      </c>
      <c r="J65" s="37">
        <v>1.1324256002931695E-5</v>
      </c>
      <c r="K65" s="37">
        <v>2.162579722786986E-7</v>
      </c>
      <c r="L65" s="59" t="s">
        <v>3720</v>
      </c>
    </row>
    <row r="66" spans="1:12" ht="15" x14ac:dyDescent="0.25">
      <c r="A66" s="59" t="s">
        <v>3721</v>
      </c>
      <c r="B66" s="40" t="s">
        <v>700</v>
      </c>
      <c r="C66" s="3" t="s">
        <v>701</v>
      </c>
      <c r="D66" s="3" t="s">
        <v>475</v>
      </c>
      <c r="E66" s="3" t="s">
        <v>277</v>
      </c>
      <c r="F66" s="37">
        <v>2.64E-2</v>
      </c>
      <c r="G66" s="3" t="s">
        <v>73</v>
      </c>
      <c r="H66" s="37">
        <v>0</v>
      </c>
      <c r="I66" s="8">
        <v>58.476209439000002</v>
      </c>
      <c r="J66" s="37">
        <v>8.7977954820937234E-4</v>
      </c>
      <c r="K66" s="37">
        <v>1.6801045569684481E-5</v>
      </c>
      <c r="L66" s="59" t="s">
        <v>3720</v>
      </c>
    </row>
    <row r="67" spans="1:12" ht="15" x14ac:dyDescent="0.25">
      <c r="A67" s="59" t="s">
        <v>3721</v>
      </c>
      <c r="B67" s="40" t="s">
        <v>703</v>
      </c>
      <c r="C67" s="3" t="s">
        <v>704</v>
      </c>
      <c r="D67" s="3" t="s">
        <v>475</v>
      </c>
      <c r="E67" s="3" t="s">
        <v>277</v>
      </c>
      <c r="F67" s="37">
        <v>2.5000000000000001E-2</v>
      </c>
      <c r="G67" s="3" t="s">
        <v>73</v>
      </c>
      <c r="H67" s="37">
        <v>0</v>
      </c>
      <c r="I67" s="8">
        <v>14.575151018</v>
      </c>
      <c r="J67" s="37">
        <v>2.1928438762905384E-4</v>
      </c>
      <c r="K67" s="37">
        <v>4.1876479133603498E-6</v>
      </c>
      <c r="L67" s="59" t="s">
        <v>3720</v>
      </c>
    </row>
    <row r="68" spans="1:12" ht="15" x14ac:dyDescent="0.25">
      <c r="A68" s="59" t="s">
        <v>3721</v>
      </c>
      <c r="B68" s="40" t="s">
        <v>539</v>
      </c>
      <c r="C68" s="3" t="s">
        <v>540</v>
      </c>
      <c r="D68" s="3" t="s">
        <v>470</v>
      </c>
      <c r="E68" s="3" t="s">
        <v>282</v>
      </c>
      <c r="F68" s="37">
        <v>1.4E-2</v>
      </c>
      <c r="G68" s="3" t="s">
        <v>73</v>
      </c>
      <c r="H68" s="37">
        <v>0</v>
      </c>
      <c r="I68" s="8">
        <v>0.193495632</v>
      </c>
      <c r="J68" s="37">
        <v>2.9111582528109594E-6</v>
      </c>
      <c r="K68" s="37">
        <v>5.5594043491449891E-8</v>
      </c>
      <c r="L68" s="59" t="s">
        <v>3720</v>
      </c>
    </row>
    <row r="69" spans="1:12" ht="15" x14ac:dyDescent="0.25">
      <c r="A69" s="59" t="s">
        <v>3721</v>
      </c>
      <c r="B69" s="40" t="s">
        <v>1139</v>
      </c>
      <c r="C69" s="3" t="s">
        <v>1140</v>
      </c>
      <c r="D69" s="3" t="s">
        <v>470</v>
      </c>
      <c r="E69" s="3" t="s">
        <v>282</v>
      </c>
      <c r="F69" s="37">
        <v>0</v>
      </c>
      <c r="G69" s="3" t="s">
        <v>73</v>
      </c>
      <c r="H69" s="37">
        <v>0</v>
      </c>
      <c r="I69" s="8">
        <v>67.531028479</v>
      </c>
      <c r="J69" s="37">
        <v>1.0160100713666382E-3</v>
      </c>
      <c r="K69" s="37">
        <v>1.9402623694801891E-5</v>
      </c>
      <c r="L69" s="59" t="s">
        <v>3720</v>
      </c>
    </row>
    <row r="70" spans="1:12" ht="15" x14ac:dyDescent="0.25">
      <c r="A70" s="59" t="s">
        <v>3721</v>
      </c>
      <c r="B70" s="40" t="s">
        <v>571</v>
      </c>
      <c r="C70" s="3" t="s">
        <v>572</v>
      </c>
      <c r="D70" s="3" t="s">
        <v>574</v>
      </c>
      <c r="E70" s="3" t="s">
        <v>282</v>
      </c>
      <c r="F70" s="37">
        <v>3.2300000000000002E-2</v>
      </c>
      <c r="G70" s="3" t="s">
        <v>73</v>
      </c>
      <c r="H70" s="37">
        <v>0</v>
      </c>
      <c r="I70" s="8">
        <v>14.347413963000001</v>
      </c>
      <c r="J70" s="37">
        <v>2.1585806425275091E-4</v>
      </c>
      <c r="K70" s="37">
        <v>4.1222158226747847E-6</v>
      </c>
      <c r="L70" s="59" t="s">
        <v>3720</v>
      </c>
    </row>
    <row r="71" spans="1:12" ht="15" x14ac:dyDescent="0.25">
      <c r="A71" s="59" t="s">
        <v>3721</v>
      </c>
      <c r="B71" s="40" t="s">
        <v>734</v>
      </c>
      <c r="C71" s="3" t="s">
        <v>735</v>
      </c>
      <c r="D71" s="3" t="s">
        <v>574</v>
      </c>
      <c r="E71" s="3" t="s">
        <v>282</v>
      </c>
      <c r="F71" s="37">
        <v>5.6500000000000002E-2</v>
      </c>
      <c r="G71" s="3" t="s">
        <v>73</v>
      </c>
      <c r="H71" s="37">
        <v>0</v>
      </c>
      <c r="I71" s="8">
        <v>69.179386771000011</v>
      </c>
      <c r="J71" s="37">
        <v>1.0408097621697114E-3</v>
      </c>
      <c r="K71" s="37">
        <v>1.9876220445424875E-5</v>
      </c>
      <c r="L71" s="59" t="s">
        <v>3720</v>
      </c>
    </row>
    <row r="72" spans="1:12" ht="15" x14ac:dyDescent="0.25">
      <c r="A72" s="59" t="s">
        <v>3721</v>
      </c>
      <c r="B72" s="40" t="s">
        <v>583</v>
      </c>
      <c r="C72" s="3" t="s">
        <v>584</v>
      </c>
      <c r="D72" s="3" t="s">
        <v>574</v>
      </c>
      <c r="E72" s="3" t="s">
        <v>282</v>
      </c>
      <c r="F72" s="37">
        <v>7.4999999999999997E-3</v>
      </c>
      <c r="G72" s="3" t="s">
        <v>73</v>
      </c>
      <c r="H72" s="37">
        <v>0</v>
      </c>
      <c r="I72" s="8">
        <v>1.3369632409999999</v>
      </c>
      <c r="J72" s="37">
        <v>2.0114725756403831E-5</v>
      </c>
      <c r="K72" s="37">
        <v>3.8412852940589268E-7</v>
      </c>
      <c r="L72" s="59" t="s">
        <v>3720</v>
      </c>
    </row>
    <row r="73" spans="1:12" ht="15" x14ac:dyDescent="0.25">
      <c r="A73" s="59" t="s">
        <v>3721</v>
      </c>
      <c r="B73" s="40" t="s">
        <v>588</v>
      </c>
      <c r="C73" s="3" t="s">
        <v>589</v>
      </c>
      <c r="D73" s="3" t="s">
        <v>574</v>
      </c>
      <c r="E73" s="3" t="s">
        <v>282</v>
      </c>
      <c r="F73" s="37">
        <v>7.4999999999999997E-3</v>
      </c>
      <c r="G73" s="3" t="s">
        <v>73</v>
      </c>
      <c r="H73" s="37">
        <v>0</v>
      </c>
      <c r="I73" s="8">
        <v>3.5988116510000001</v>
      </c>
      <c r="J73" s="37">
        <v>5.4144427601967183E-5</v>
      </c>
      <c r="K73" s="37">
        <v>1.0339897049625935E-6</v>
      </c>
      <c r="L73" s="59" t="s">
        <v>3720</v>
      </c>
    </row>
    <row r="74" spans="1:12" ht="15" x14ac:dyDescent="0.25">
      <c r="A74" s="59" t="s">
        <v>3721</v>
      </c>
      <c r="B74" s="40" t="s">
        <v>761</v>
      </c>
      <c r="C74" s="3" t="s">
        <v>762</v>
      </c>
      <c r="D74" s="3" t="s">
        <v>574</v>
      </c>
      <c r="E74" s="3" t="s">
        <v>282</v>
      </c>
      <c r="F74" s="37">
        <v>3.5999999999999997E-2</v>
      </c>
      <c r="G74" s="3" t="s">
        <v>73</v>
      </c>
      <c r="H74" s="37">
        <v>0</v>
      </c>
      <c r="I74" s="8">
        <v>6.1999999999999999E-7</v>
      </c>
      <c r="J74" s="37">
        <v>9.3279527712687321E-12</v>
      </c>
      <c r="K74" s="37">
        <v>1.7813480649888228E-13</v>
      </c>
      <c r="L74" s="59" t="s">
        <v>3720</v>
      </c>
    </row>
    <row r="75" spans="1:12" ht="15" x14ac:dyDescent="0.25">
      <c r="A75" s="59" t="s">
        <v>3721</v>
      </c>
      <c r="B75" s="40" t="s">
        <v>3565</v>
      </c>
      <c r="C75" s="3" t="s">
        <v>3566</v>
      </c>
      <c r="D75" s="3" t="s">
        <v>574</v>
      </c>
      <c r="E75" s="3" t="s">
        <v>282</v>
      </c>
      <c r="F75" s="37">
        <v>0</v>
      </c>
      <c r="G75" s="3" t="s">
        <v>73</v>
      </c>
      <c r="H75" s="37">
        <v>0</v>
      </c>
      <c r="I75" s="8">
        <v>-11.754475258000001</v>
      </c>
      <c r="J75" s="37">
        <v>-1.7684708073817881E-4</v>
      </c>
      <c r="K75" s="37">
        <v>-3.3772277025479506E-6</v>
      </c>
      <c r="L75" s="59" t="s">
        <v>3720</v>
      </c>
    </row>
    <row r="76" spans="1:12" ht="15" x14ac:dyDescent="0.25">
      <c r="A76" s="59" t="s">
        <v>3721</v>
      </c>
      <c r="B76" s="40" t="s">
        <v>633</v>
      </c>
      <c r="C76" s="3" t="s">
        <v>634</v>
      </c>
      <c r="D76" s="3" t="s">
        <v>625</v>
      </c>
      <c r="E76" s="3" t="s">
        <v>277</v>
      </c>
      <c r="F76" s="37">
        <v>1.54E-2</v>
      </c>
      <c r="G76" s="3" t="s">
        <v>73</v>
      </c>
      <c r="H76" s="37">
        <v>0</v>
      </c>
      <c r="I76" s="8">
        <v>5.4462643040000005</v>
      </c>
      <c r="J76" s="37">
        <v>8.193951001219158E-5</v>
      </c>
      <c r="K76" s="37">
        <v>1.5647890934432415E-6</v>
      </c>
      <c r="L76" s="59" t="s">
        <v>3720</v>
      </c>
    </row>
    <row r="77" spans="1:12" ht="15" x14ac:dyDescent="0.25">
      <c r="A77" s="59" t="s">
        <v>3721</v>
      </c>
      <c r="B77" s="40" t="s">
        <v>820</v>
      </c>
      <c r="C77" s="3" t="s">
        <v>821</v>
      </c>
      <c r="D77" s="3" t="s">
        <v>625</v>
      </c>
      <c r="E77" s="3" t="s">
        <v>277</v>
      </c>
      <c r="F77" s="37">
        <v>2.75E-2</v>
      </c>
      <c r="G77" s="3" t="s">
        <v>73</v>
      </c>
      <c r="H77" s="37">
        <v>0</v>
      </c>
      <c r="I77" s="8">
        <v>3.1E-7</v>
      </c>
      <c r="J77" s="37">
        <v>4.663976385634366E-12</v>
      </c>
      <c r="K77" s="37">
        <v>8.9067403249441138E-14</v>
      </c>
      <c r="L77" s="59" t="s">
        <v>3720</v>
      </c>
    </row>
    <row r="78" spans="1:12" ht="15" x14ac:dyDescent="0.25">
      <c r="A78" s="59" t="s">
        <v>3721</v>
      </c>
      <c r="B78" s="40" t="s">
        <v>824</v>
      </c>
      <c r="C78" s="3" t="s">
        <v>825</v>
      </c>
      <c r="D78" s="3" t="s">
        <v>625</v>
      </c>
      <c r="E78" s="3" t="s">
        <v>277</v>
      </c>
      <c r="F78" s="37">
        <v>2.4E-2</v>
      </c>
      <c r="G78" s="3" t="s">
        <v>73</v>
      </c>
      <c r="H78" s="37">
        <v>0</v>
      </c>
      <c r="I78" s="8">
        <v>18.202104770999998</v>
      </c>
      <c r="J78" s="37">
        <v>2.738522155509246E-4</v>
      </c>
      <c r="K78" s="37">
        <v>5.2297232439588165E-6</v>
      </c>
      <c r="L78" s="59" t="s">
        <v>3720</v>
      </c>
    </row>
    <row r="79" spans="1:12" ht="15" x14ac:dyDescent="0.25">
      <c r="A79" s="59" t="s">
        <v>3721</v>
      </c>
      <c r="B79" s="40" t="s">
        <v>830</v>
      </c>
      <c r="C79" s="3" t="s">
        <v>831</v>
      </c>
      <c r="D79" s="3" t="s">
        <v>640</v>
      </c>
      <c r="E79" s="3" t="s">
        <v>282</v>
      </c>
      <c r="F79" s="37">
        <v>4.9000000000000002E-2</v>
      </c>
      <c r="G79" s="3" t="s">
        <v>73</v>
      </c>
      <c r="H79" s="37">
        <v>0</v>
      </c>
      <c r="I79" s="8">
        <v>21.622605302</v>
      </c>
      <c r="J79" s="37">
        <v>3.2531393717554982E-4</v>
      </c>
      <c r="K79" s="37">
        <v>6.2124816314088317E-6</v>
      </c>
      <c r="L79" s="59" t="s">
        <v>3720</v>
      </c>
    </row>
    <row r="80" spans="1:12" ht="15" x14ac:dyDescent="0.25">
      <c r="A80" s="59" t="s">
        <v>3721</v>
      </c>
      <c r="B80" s="40" t="s">
        <v>653</v>
      </c>
      <c r="C80" s="3" t="s">
        <v>654</v>
      </c>
      <c r="D80" s="3" t="s">
        <v>640</v>
      </c>
      <c r="E80" s="3" t="s">
        <v>282</v>
      </c>
      <c r="F80" s="37">
        <v>1.7999999999999999E-2</v>
      </c>
      <c r="G80" s="3" t="s">
        <v>73</v>
      </c>
      <c r="H80" s="37">
        <v>0</v>
      </c>
      <c r="I80" s="8">
        <v>2.1147015270000002</v>
      </c>
      <c r="J80" s="37">
        <v>3.1815864466428826E-5</v>
      </c>
      <c r="K80" s="37">
        <v>6.0758378599199338E-7</v>
      </c>
      <c r="L80" s="59" t="s">
        <v>3720</v>
      </c>
    </row>
    <row r="81" spans="1:12" ht="15" x14ac:dyDescent="0.25">
      <c r="A81" s="59" t="s">
        <v>3721</v>
      </c>
      <c r="B81" s="40" t="s">
        <v>667</v>
      </c>
      <c r="C81" s="3" t="s">
        <v>668</v>
      </c>
      <c r="D81" s="3" t="s">
        <v>640</v>
      </c>
      <c r="E81" s="3" t="s">
        <v>282</v>
      </c>
      <c r="F81" s="37">
        <v>4.3400000000000001E-2</v>
      </c>
      <c r="G81" s="3" t="s">
        <v>73</v>
      </c>
      <c r="H81" s="37">
        <v>0</v>
      </c>
      <c r="I81" s="8">
        <v>4.2244499439999998</v>
      </c>
      <c r="J81" s="37">
        <v>6.355720897132393E-5</v>
      </c>
      <c r="K81" s="37">
        <v>1.2137444731268614E-6</v>
      </c>
      <c r="L81" s="59" t="s">
        <v>3720</v>
      </c>
    </row>
    <row r="82" spans="1:12" ht="15" x14ac:dyDescent="0.25">
      <c r="A82" s="59" t="s">
        <v>3721</v>
      </c>
      <c r="B82" s="40" t="s">
        <v>3567</v>
      </c>
      <c r="C82" s="3" t="s">
        <v>3568</v>
      </c>
      <c r="D82" s="3" t="s">
        <v>112</v>
      </c>
      <c r="E82" s="3" t="s">
        <v>113</v>
      </c>
      <c r="F82" s="37">
        <v>0</v>
      </c>
      <c r="G82" s="3" t="s">
        <v>51</v>
      </c>
      <c r="H82" s="37">
        <v>0</v>
      </c>
      <c r="I82" s="8">
        <v>9729.4116010519992</v>
      </c>
      <c r="J82" s="37">
        <v>0.14637982565620508</v>
      </c>
      <c r="K82" s="37">
        <v>2.7953981498409324E-3</v>
      </c>
      <c r="L82" s="59" t="s">
        <v>3720</v>
      </c>
    </row>
    <row r="83" spans="1:12" ht="15" x14ac:dyDescent="0.25">
      <c r="A83" s="59" t="s">
        <v>3721</v>
      </c>
      <c r="B83" s="40" t="s">
        <v>3569</v>
      </c>
      <c r="C83" s="3" t="s">
        <v>3570</v>
      </c>
      <c r="D83" s="3" t="s">
        <v>1800</v>
      </c>
      <c r="E83" s="3" t="s">
        <v>1801</v>
      </c>
      <c r="F83" s="37">
        <v>0</v>
      </c>
      <c r="G83" s="3" t="s">
        <v>51</v>
      </c>
      <c r="H83" s="37">
        <v>0</v>
      </c>
      <c r="I83" s="8">
        <v>7.9101400000000004E-4</v>
      </c>
      <c r="J83" s="37">
        <v>1.1900872957116718E-8</v>
      </c>
      <c r="K83" s="37">
        <v>2.2726955778694655E-10</v>
      </c>
      <c r="L83" s="59" t="s">
        <v>3720</v>
      </c>
    </row>
    <row r="84" spans="1:12" ht="15" x14ac:dyDescent="0.25">
      <c r="A84" s="59" t="s">
        <v>3721</v>
      </c>
      <c r="B84" s="40" t="s">
        <v>3571</v>
      </c>
      <c r="C84" s="3" t="s">
        <v>3572</v>
      </c>
      <c r="D84" s="3" t="s">
        <v>1800</v>
      </c>
      <c r="E84" s="3" t="s">
        <v>1801</v>
      </c>
      <c r="F84" s="37">
        <v>0</v>
      </c>
      <c r="G84" s="3" t="s">
        <v>51</v>
      </c>
      <c r="H84" s="37">
        <v>0</v>
      </c>
      <c r="I84" s="8">
        <v>3.9411299999999997E-4</v>
      </c>
      <c r="J84" s="37">
        <v>5.929463629908119E-9</v>
      </c>
      <c r="K84" s="37">
        <v>1.1323426289305481E-10</v>
      </c>
      <c r="L84" s="59" t="s">
        <v>3720</v>
      </c>
    </row>
    <row r="85" spans="1:12" ht="15" x14ac:dyDescent="0.25">
      <c r="A85" s="59" t="s">
        <v>3721</v>
      </c>
      <c r="B85" s="40" t="s">
        <v>1097</v>
      </c>
      <c r="C85" s="3" t="s">
        <v>1098</v>
      </c>
      <c r="D85" s="3" t="s">
        <v>1800</v>
      </c>
      <c r="E85" s="3" t="s">
        <v>1801</v>
      </c>
      <c r="F85" s="37">
        <v>0</v>
      </c>
      <c r="G85" s="3" t="s">
        <v>73</v>
      </c>
      <c r="H85" s="37">
        <v>0</v>
      </c>
      <c r="I85" s="8">
        <v>39.891428684000005</v>
      </c>
      <c r="J85" s="37">
        <v>6.0016993990772067E-4</v>
      </c>
      <c r="K85" s="37">
        <v>1.1461374079981132E-5</v>
      </c>
      <c r="L85" s="59" t="s">
        <v>3720</v>
      </c>
    </row>
    <row r="86" spans="1:12" ht="15" x14ac:dyDescent="0.25">
      <c r="A86" s="59" t="s">
        <v>3721</v>
      </c>
      <c r="B86" s="40" t="s">
        <v>1105</v>
      </c>
      <c r="C86" s="3" t="s">
        <v>1106</v>
      </c>
      <c r="D86" s="3" t="s">
        <v>1800</v>
      </c>
      <c r="E86" s="3" t="s">
        <v>1801</v>
      </c>
      <c r="F86" s="37">
        <v>0</v>
      </c>
      <c r="G86" s="3" t="s">
        <v>73</v>
      </c>
      <c r="H86" s="37">
        <v>0</v>
      </c>
      <c r="I86" s="8">
        <v>33.952272366999999</v>
      </c>
      <c r="J86" s="37">
        <v>5.1081482760746526E-4</v>
      </c>
      <c r="K86" s="37">
        <v>9.7549701101498266E-6</v>
      </c>
      <c r="L86" s="59" t="s">
        <v>3720</v>
      </c>
    </row>
    <row r="87" spans="1:12" ht="15" x14ac:dyDescent="0.25">
      <c r="A87" s="59" t="s">
        <v>3721</v>
      </c>
      <c r="B87" s="40" t="s">
        <v>3573</v>
      </c>
      <c r="C87" s="3" t="s">
        <v>3574</v>
      </c>
      <c r="D87" s="3" t="s">
        <v>1800</v>
      </c>
      <c r="E87" s="3" t="s">
        <v>1801</v>
      </c>
      <c r="F87" s="37">
        <v>0</v>
      </c>
      <c r="G87" s="3" t="s">
        <v>73</v>
      </c>
      <c r="H87" s="37">
        <v>0</v>
      </c>
      <c r="I87" s="8">
        <v>25.795999999999999</v>
      </c>
      <c r="J87" s="37">
        <v>3.8810301562523905E-4</v>
      </c>
      <c r="K87" s="37">
        <v>7.4115572071696241E-6</v>
      </c>
      <c r="L87" s="59" t="s">
        <v>3720</v>
      </c>
    </row>
    <row r="88" spans="1:12" ht="15" x14ac:dyDescent="0.25">
      <c r="A88" s="59" t="s">
        <v>3721</v>
      </c>
      <c r="B88" s="40" t="s">
        <v>3575</v>
      </c>
      <c r="C88" s="3" t="s">
        <v>3576</v>
      </c>
      <c r="D88" s="3" t="s">
        <v>1800</v>
      </c>
      <c r="E88" s="3" t="s">
        <v>1801</v>
      </c>
      <c r="F88" s="37">
        <v>0</v>
      </c>
      <c r="G88" s="3" t="s">
        <v>73</v>
      </c>
      <c r="H88" s="37">
        <v>0</v>
      </c>
      <c r="I88" s="8">
        <v>-77.499876380999993</v>
      </c>
      <c r="J88" s="37">
        <v>-1.1659922365502146E-3</v>
      </c>
      <c r="K88" s="37">
        <v>-2.2266815294865694E-5</v>
      </c>
      <c r="L88" s="59" t="s">
        <v>3720</v>
      </c>
    </row>
    <row r="89" spans="1:12" ht="15" x14ac:dyDescent="0.25">
      <c r="A89" s="59" t="s">
        <v>3721</v>
      </c>
      <c r="B89" s="40" t="s">
        <v>3577</v>
      </c>
      <c r="C89" s="3" t="s">
        <v>3578</v>
      </c>
      <c r="D89" s="3" t="s">
        <v>1800</v>
      </c>
      <c r="E89" s="3" t="s">
        <v>1801</v>
      </c>
      <c r="F89" s="37">
        <v>0</v>
      </c>
      <c r="G89" s="3" t="s">
        <v>73</v>
      </c>
      <c r="H89" s="37">
        <v>0</v>
      </c>
      <c r="I89" s="8">
        <v>-88.576570341999997</v>
      </c>
      <c r="J89" s="37">
        <v>-1.3326420399857077E-3</v>
      </c>
      <c r="K89" s="37">
        <v>-2.5449306803559361E-5</v>
      </c>
      <c r="L89" s="59" t="s">
        <v>3720</v>
      </c>
    </row>
    <row r="90" spans="1:12" ht="17.45" customHeight="1" x14ac:dyDescent="0.2">
      <c r="A90" s="60" t="s">
        <v>3722</v>
      </c>
      <c r="B90" s="51"/>
      <c r="C90" s="41"/>
      <c r="D90" s="41"/>
      <c r="E90" s="41"/>
      <c r="F90" s="12"/>
      <c r="G90" s="41"/>
      <c r="H90" s="12"/>
      <c r="I90" s="10"/>
      <c r="J90" s="12"/>
      <c r="K90" s="12"/>
    </row>
    <row r="91" spans="1:12" ht="15" x14ac:dyDescent="0.25">
      <c r="A91" s="59" t="s">
        <v>3721</v>
      </c>
      <c r="B91" s="13" t="s">
        <v>110</v>
      </c>
      <c r="C91" s="71" t="s">
        <v>3721</v>
      </c>
      <c r="D91" s="71" t="s">
        <v>3721</v>
      </c>
      <c r="E91" s="71" t="s">
        <v>3721</v>
      </c>
      <c r="F91" s="72" t="s">
        <v>3721</v>
      </c>
      <c r="G91" s="71" t="s">
        <v>3721</v>
      </c>
      <c r="H91" s="37">
        <v>0</v>
      </c>
      <c r="I91" s="8">
        <v>327.17278889900001</v>
      </c>
      <c r="J91" s="37">
        <v>4.9223424562808826E-3</v>
      </c>
      <c r="K91" s="37">
        <v>9.4001389422940357E-5</v>
      </c>
      <c r="L91" s="59" t="s">
        <v>3720</v>
      </c>
    </row>
    <row r="92" spans="1:12" ht="15" x14ac:dyDescent="0.25">
      <c r="A92" s="59" t="s">
        <v>3721</v>
      </c>
      <c r="B92" s="40" t="s">
        <v>1486</v>
      </c>
      <c r="C92" s="3" t="s">
        <v>1487</v>
      </c>
      <c r="D92" s="3" t="s">
        <v>1800</v>
      </c>
      <c r="E92" s="3" t="s">
        <v>1801</v>
      </c>
      <c r="F92" s="37">
        <v>0</v>
      </c>
      <c r="G92" s="3" t="s">
        <v>51</v>
      </c>
      <c r="H92" s="37">
        <v>0</v>
      </c>
      <c r="I92" s="8">
        <v>13.335944635000001</v>
      </c>
      <c r="J92" s="37">
        <v>2.0064042212183006E-4</v>
      </c>
      <c r="K92" s="37">
        <v>3.8316063177992457E-6</v>
      </c>
      <c r="L92" s="59" t="s">
        <v>3720</v>
      </c>
    </row>
    <row r="93" spans="1:12" ht="15" x14ac:dyDescent="0.25">
      <c r="A93" s="59" t="s">
        <v>3721</v>
      </c>
      <c r="B93" s="40" t="s">
        <v>1593</v>
      </c>
      <c r="C93" s="3" t="s">
        <v>1594</v>
      </c>
      <c r="D93" s="3" t="s">
        <v>1800</v>
      </c>
      <c r="E93" s="3" t="s">
        <v>1801</v>
      </c>
      <c r="F93" s="37">
        <v>0</v>
      </c>
      <c r="G93" s="3" t="s">
        <v>58</v>
      </c>
      <c r="H93" s="37">
        <v>0</v>
      </c>
      <c r="I93" s="8">
        <v>139.17408142400001</v>
      </c>
      <c r="J93" s="37">
        <v>2.0938859008190016E-3</v>
      </c>
      <c r="K93" s="37">
        <v>3.9986690426006331E-5</v>
      </c>
      <c r="L93" s="59" t="s">
        <v>3720</v>
      </c>
    </row>
    <row r="94" spans="1:12" ht="15" x14ac:dyDescent="0.25">
      <c r="A94" s="59" t="s">
        <v>3721</v>
      </c>
      <c r="B94" s="40" t="s">
        <v>1622</v>
      </c>
      <c r="C94" s="3" t="s">
        <v>1623</v>
      </c>
      <c r="D94" s="3" t="s">
        <v>1800</v>
      </c>
      <c r="E94" s="3" t="s">
        <v>1801</v>
      </c>
      <c r="F94" s="37">
        <v>0</v>
      </c>
      <c r="G94" s="3" t="s">
        <v>51</v>
      </c>
      <c r="H94" s="37">
        <v>0</v>
      </c>
      <c r="I94" s="8">
        <v>8.2225793809999992</v>
      </c>
      <c r="J94" s="37">
        <v>1.2370940665157432E-4</v>
      </c>
      <c r="K94" s="37">
        <v>2.3624638499292484E-6</v>
      </c>
      <c r="L94" s="59" t="s">
        <v>3720</v>
      </c>
    </row>
    <row r="95" spans="1:12" ht="15" x14ac:dyDescent="0.25">
      <c r="A95" s="59" t="s">
        <v>3721</v>
      </c>
      <c r="B95" s="40" t="s">
        <v>1740</v>
      </c>
      <c r="C95" s="3" t="s">
        <v>1741</v>
      </c>
      <c r="D95" s="3" t="s">
        <v>1800</v>
      </c>
      <c r="E95" s="3" t="s">
        <v>1801</v>
      </c>
      <c r="F95" s="37">
        <v>0</v>
      </c>
      <c r="G95" s="3" t="s">
        <v>51</v>
      </c>
      <c r="H95" s="37">
        <v>0</v>
      </c>
      <c r="I95" s="8">
        <v>5.5695728449999997</v>
      </c>
      <c r="J95" s="37">
        <v>8.3794697506936816E-5</v>
      </c>
      <c r="K95" s="37">
        <v>1.6002173887508131E-6</v>
      </c>
      <c r="L95" s="59" t="s">
        <v>3720</v>
      </c>
    </row>
    <row r="96" spans="1:12" ht="15" x14ac:dyDescent="0.25">
      <c r="A96" s="59" t="s">
        <v>3721</v>
      </c>
      <c r="B96" s="40" t="s">
        <v>1495</v>
      </c>
      <c r="C96" s="3" t="s">
        <v>1496</v>
      </c>
      <c r="D96" s="3" t="s">
        <v>1800</v>
      </c>
      <c r="E96" s="3" t="s">
        <v>1801</v>
      </c>
      <c r="F96" s="37">
        <v>0</v>
      </c>
      <c r="G96" s="3" t="s">
        <v>51</v>
      </c>
      <c r="H96" s="37">
        <v>0</v>
      </c>
      <c r="I96" s="8">
        <v>4.6160183469999998</v>
      </c>
      <c r="J96" s="37">
        <v>6.9448388922783806E-5</v>
      </c>
      <c r="K96" s="37">
        <v>1.3262476371582827E-6</v>
      </c>
      <c r="L96" s="59" t="s">
        <v>3720</v>
      </c>
    </row>
    <row r="97" spans="1:12" ht="15" x14ac:dyDescent="0.25">
      <c r="A97" s="59" t="s">
        <v>3721</v>
      </c>
      <c r="B97" s="40" t="s">
        <v>1772</v>
      </c>
      <c r="C97" s="3" t="s">
        <v>1773</v>
      </c>
      <c r="D97" s="3" t="s">
        <v>1800</v>
      </c>
      <c r="E97" s="3" t="s">
        <v>1801</v>
      </c>
      <c r="F97" s="37">
        <v>0</v>
      </c>
      <c r="G97" s="3" t="s">
        <v>90</v>
      </c>
      <c r="H97" s="37">
        <v>0</v>
      </c>
      <c r="I97" s="8">
        <v>109.318599831</v>
      </c>
      <c r="J97" s="37">
        <v>1.6447076391045065E-3</v>
      </c>
      <c r="K97" s="37">
        <v>3.1408786496167626E-5</v>
      </c>
      <c r="L97" s="59" t="s">
        <v>3720</v>
      </c>
    </row>
    <row r="98" spans="1:12" ht="15" x14ac:dyDescent="0.25">
      <c r="A98" s="59" t="s">
        <v>3721</v>
      </c>
      <c r="B98" s="40" t="s">
        <v>1782</v>
      </c>
      <c r="C98" s="3" t="s">
        <v>1783</v>
      </c>
      <c r="D98" s="3" t="s">
        <v>1800</v>
      </c>
      <c r="E98" s="3" t="s">
        <v>1801</v>
      </c>
      <c r="F98" s="37">
        <v>0</v>
      </c>
      <c r="G98" s="3" t="s">
        <v>51</v>
      </c>
      <c r="H98" s="37">
        <v>0</v>
      </c>
      <c r="I98" s="8">
        <v>46.935992435999999</v>
      </c>
      <c r="J98" s="37">
        <v>7.0615600115424911E-4</v>
      </c>
      <c r="K98" s="37">
        <v>1.3485377307128809E-5</v>
      </c>
      <c r="L98" s="59" t="s">
        <v>3720</v>
      </c>
    </row>
    <row r="99" spans="1:12" ht="17.45" customHeight="1" x14ac:dyDescent="0.2">
      <c r="A99" s="60" t="s">
        <v>3722</v>
      </c>
      <c r="B99" s="51"/>
      <c r="C99" s="41"/>
      <c r="D99" s="41"/>
      <c r="E99" s="41"/>
      <c r="F99" s="12"/>
      <c r="G99" s="41"/>
      <c r="H99" s="12"/>
      <c r="I99" s="10"/>
      <c r="J99" s="12"/>
      <c r="K99" s="12"/>
    </row>
    <row r="100" spans="1:12" ht="17.45" customHeight="1" x14ac:dyDescent="0.2">
      <c r="A100" s="60" t="s">
        <v>3722</v>
      </c>
      <c r="B100" s="30"/>
      <c r="C100" s="43"/>
      <c r="D100" s="43"/>
      <c r="E100" s="43"/>
      <c r="F100" s="44"/>
      <c r="G100" s="43"/>
      <c r="H100" s="44"/>
      <c r="I100" s="31"/>
      <c r="J100" s="44"/>
      <c r="K100" s="44"/>
    </row>
    <row r="101" spans="1:12" ht="17.45" customHeight="1" x14ac:dyDescent="0.2">
      <c r="A101" s="60" t="s">
        <v>3722</v>
      </c>
    </row>
    <row r="102" spans="1:12" x14ac:dyDescent="0.2">
      <c r="A102" s="59" t="s">
        <v>3721</v>
      </c>
      <c r="B102" s="32" t="s">
        <v>63</v>
      </c>
      <c r="C102" s="59" t="s">
        <v>3720</v>
      </c>
    </row>
    <row r="103" spans="1:12" ht="17.45" customHeight="1" x14ac:dyDescent="0.2">
      <c r="A103" s="60" t="s">
        <v>3722</v>
      </c>
    </row>
    <row r="104" spans="1:12" x14ac:dyDescent="0.2">
      <c r="A104" s="59" t="s">
        <v>3721</v>
      </c>
      <c r="B104" s="33" t="s">
        <v>64</v>
      </c>
      <c r="C104" s="59" t="s">
        <v>3720</v>
      </c>
    </row>
    <row r="105" spans="1:12" ht="17.45" customHeight="1" x14ac:dyDescent="0.2">
      <c r="A105" s="60" t="s">
        <v>3722</v>
      </c>
    </row>
    <row r="106" spans="1:12" ht="14.1" customHeight="1" x14ac:dyDescent="0.2">
      <c r="A106" s="59" t="s">
        <v>3721</v>
      </c>
      <c r="B106" s="56" t="s">
        <v>130</v>
      </c>
      <c r="C106" s="60" t="s">
        <v>3720</v>
      </c>
      <c r="D106" s="56"/>
      <c r="E106" s="56"/>
      <c r="F106" s="56"/>
      <c r="G106" s="56"/>
    </row>
    <row r="107" spans="1:12" ht="85.5" x14ac:dyDescent="0.2">
      <c r="A107" s="60" t="s">
        <v>3748</v>
      </c>
      <c r="B107" s="56"/>
      <c r="C107" s="56"/>
      <c r="D107" s="56"/>
      <c r="E107" s="56"/>
      <c r="F107" s="56"/>
      <c r="G107" s="56"/>
    </row>
    <row r="108" spans="1:12" hidden="1" x14ac:dyDescent="0.2">
      <c r="B108" s="56"/>
      <c r="C108" s="56"/>
      <c r="D108" s="56"/>
      <c r="E108" s="56"/>
      <c r="F108" s="56"/>
      <c r="G108" s="56"/>
    </row>
    <row r="109" spans="1:12" hidden="1" x14ac:dyDescent="0.2">
      <c r="B109" s="56"/>
      <c r="C109" s="56"/>
      <c r="D109" s="56"/>
      <c r="E109" s="56"/>
      <c r="F109" s="56"/>
      <c r="G109" s="56"/>
    </row>
    <row r="110" spans="1:12" hidden="1" x14ac:dyDescent="0.2">
      <c r="B110" s="56"/>
      <c r="C110" s="56"/>
      <c r="D110" s="56"/>
      <c r="E110" s="56"/>
      <c r="F110" s="56"/>
      <c r="G110" s="56"/>
    </row>
    <row r="111" spans="1:12" hidden="1" x14ac:dyDescent="0.2">
      <c r="B111" s="56"/>
      <c r="C111" s="56"/>
      <c r="D111" s="56"/>
      <c r="E111" s="56"/>
      <c r="F111" s="56"/>
      <c r="G111" s="56"/>
    </row>
    <row r="112" spans="1:12" hidden="1" x14ac:dyDescent="0.2">
      <c r="B112" s="56"/>
      <c r="C112" s="56"/>
      <c r="D112" s="56"/>
      <c r="E112" s="56"/>
      <c r="F112" s="56"/>
      <c r="G112" s="56"/>
    </row>
    <row r="113" spans="2:7" hidden="1" x14ac:dyDescent="0.2">
      <c r="B113" s="56"/>
      <c r="C113" s="56"/>
      <c r="D113" s="56"/>
      <c r="E113" s="56"/>
      <c r="F113" s="56"/>
      <c r="G113" s="56"/>
    </row>
    <row r="114" spans="2:7" hidden="1" x14ac:dyDescent="0.2">
      <c r="B114" s="56"/>
      <c r="C114" s="56"/>
      <c r="D114" s="56"/>
      <c r="E114" s="56"/>
      <c r="F114" s="56"/>
      <c r="G114" s="56"/>
    </row>
    <row r="115" spans="2:7" hidden="1" x14ac:dyDescent="0.2">
      <c r="B115" s="56"/>
      <c r="C115" s="56"/>
      <c r="D115" s="56"/>
      <c r="E115" s="56"/>
      <c r="F115" s="56"/>
      <c r="G115" s="56"/>
    </row>
    <row r="116" spans="2:7" hidden="1" x14ac:dyDescent="0.2">
      <c r="B116" s="56"/>
      <c r="C116" s="56"/>
      <c r="D116" s="56"/>
      <c r="E116" s="56"/>
      <c r="F116" s="56"/>
      <c r="G116" s="56"/>
    </row>
    <row r="117" spans="2:7" hidden="1" x14ac:dyDescent="0.2">
      <c r="B117" s="56"/>
      <c r="C117" s="56"/>
      <c r="D117" s="56"/>
      <c r="E117" s="56"/>
      <c r="F117" s="56"/>
      <c r="G117" s="56"/>
    </row>
  </sheetData>
  <hyperlinks>
    <hyperlink ref="B104" r:id="rId1" xr:uid="{00000000-0004-0000-1900-000000000000}"/>
  </hyperlinks>
  <pageMargins left="0.7" right="0.7" top="0.75" bottom="0.75" header="0.3" footer="0.3"/>
  <pageSetup paperSize="9" orientation="portrait"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גיליון27"/>
  <dimension ref="A1:E94"/>
  <sheetViews>
    <sheetView showGridLines="0" rightToLeft="1" zoomScale="80" zoomScaleNormal="80" workbookViewId="0">
      <pane ySplit="9" topLeftCell="A10" activePane="bottomLeft" state="frozen"/>
      <selection pane="bottomLeft" activeCell="F2" sqref="F2:XFD94"/>
    </sheetView>
  </sheetViews>
  <sheetFormatPr defaultColWidth="0" defaultRowHeight="14.25" zeroHeight="1" x14ac:dyDescent="0.2"/>
  <cols>
    <col min="1" max="1" width="8.625" customWidth="1"/>
    <col min="2" max="2" width="72.75" customWidth="1"/>
    <col min="3" max="4" width="16.25" customWidth="1"/>
    <col min="5" max="5" width="8.625" customWidth="1"/>
    <col min="6" max="16384" width="8.625" hidden="1"/>
  </cols>
  <sheetData>
    <row r="1" spans="1:5" ht="18" x14ac:dyDescent="0.25">
      <c r="A1" s="59" t="s">
        <v>3721</v>
      </c>
      <c r="B1" s="20" t="s">
        <v>36</v>
      </c>
      <c r="C1" s="20" t="s">
        <v>37</v>
      </c>
      <c r="D1" s="58" t="s">
        <v>3720</v>
      </c>
    </row>
    <row r="2" spans="1:5" ht="18" x14ac:dyDescent="0.25">
      <c r="A2" s="59" t="s">
        <v>3721</v>
      </c>
      <c r="B2" s="20" t="s">
        <v>38</v>
      </c>
      <c r="C2" s="20" t="s">
        <v>39</v>
      </c>
      <c r="D2" s="58" t="s">
        <v>3720</v>
      </c>
    </row>
    <row r="3" spans="1:5" ht="18" x14ac:dyDescent="0.25">
      <c r="A3" s="59" t="s">
        <v>3721</v>
      </c>
      <c r="B3" s="20" t="s">
        <v>40</v>
      </c>
      <c r="C3" s="20" t="s">
        <v>3709</v>
      </c>
      <c r="D3" s="58" t="s">
        <v>3720</v>
      </c>
    </row>
    <row r="4" spans="1:5" ht="18" x14ac:dyDescent="0.25">
      <c r="A4" s="59" t="s">
        <v>3721</v>
      </c>
      <c r="B4" s="20" t="s">
        <v>41</v>
      </c>
      <c r="C4" s="20">
        <v>214</v>
      </c>
      <c r="D4" s="58" t="s">
        <v>3720</v>
      </c>
    </row>
    <row r="5" spans="1:5" ht="17.45" customHeight="1" x14ac:dyDescent="0.55000000000000004">
      <c r="A5" s="60" t="s">
        <v>3722</v>
      </c>
      <c r="B5" s="24"/>
      <c r="C5" s="24"/>
      <c r="D5" s="24"/>
    </row>
    <row r="6" spans="1:5" ht="30" x14ac:dyDescent="0.2">
      <c r="A6" s="59" t="s">
        <v>3721</v>
      </c>
      <c r="B6" s="45" t="s">
        <v>3698</v>
      </c>
      <c r="C6" s="61" t="s">
        <v>3720</v>
      </c>
      <c r="D6" s="23"/>
    </row>
    <row r="7" spans="1:5" ht="30" x14ac:dyDescent="0.2">
      <c r="A7" s="59" t="s">
        <v>3721</v>
      </c>
      <c r="B7" s="45" t="s">
        <v>1863</v>
      </c>
      <c r="C7" s="25" t="s">
        <v>3581</v>
      </c>
      <c r="D7" s="25" t="s">
        <v>3699</v>
      </c>
      <c r="E7" s="59" t="s">
        <v>3720</v>
      </c>
    </row>
    <row r="8" spans="1:5" ht="15" x14ac:dyDescent="0.2">
      <c r="A8" s="59" t="s">
        <v>3721</v>
      </c>
      <c r="B8" s="64" t="s">
        <v>3721</v>
      </c>
      <c r="C8" s="47" t="s">
        <v>43</v>
      </c>
      <c r="D8" s="47" t="s">
        <v>249</v>
      </c>
      <c r="E8" s="59" t="s">
        <v>3720</v>
      </c>
    </row>
    <row r="9" spans="1:5" x14ac:dyDescent="0.2">
      <c r="A9" s="59" t="s">
        <v>3721</v>
      </c>
      <c r="B9" s="66" t="s">
        <v>3721</v>
      </c>
      <c r="C9" s="47" t="s">
        <v>45</v>
      </c>
      <c r="D9" s="47" t="s">
        <v>46</v>
      </c>
      <c r="E9" s="59" t="s">
        <v>3720</v>
      </c>
    </row>
    <row r="10" spans="1:5" ht="15" x14ac:dyDescent="0.25">
      <c r="A10" s="59" t="s">
        <v>3721</v>
      </c>
      <c r="B10" s="14" t="s">
        <v>3697</v>
      </c>
      <c r="C10" s="15">
        <v>681032.19134610693</v>
      </c>
      <c r="D10" s="67" t="s">
        <v>3720</v>
      </c>
    </row>
    <row r="11" spans="1:5" ht="15" x14ac:dyDescent="0.25">
      <c r="A11" s="59" t="s">
        <v>3721</v>
      </c>
      <c r="B11" s="6" t="s">
        <v>70</v>
      </c>
      <c r="C11" s="36">
        <v>145678.68834610697</v>
      </c>
      <c r="D11" s="69" t="s">
        <v>3720</v>
      </c>
    </row>
    <row r="12" spans="1:5" x14ac:dyDescent="0.2">
      <c r="A12" s="59" t="s">
        <v>3721</v>
      </c>
      <c r="B12" s="80" t="s">
        <v>3721</v>
      </c>
      <c r="C12" s="10">
        <v>0</v>
      </c>
      <c r="D12" s="29" t="s">
        <v>86</v>
      </c>
      <c r="E12" s="59" t="s">
        <v>3720</v>
      </c>
    </row>
    <row r="13" spans="1:5" x14ac:dyDescent="0.2">
      <c r="A13" s="59" t="s">
        <v>3721</v>
      </c>
      <c r="B13" s="40" t="s">
        <v>2045</v>
      </c>
      <c r="C13" s="10">
        <v>1259.7560000000001</v>
      </c>
      <c r="D13" s="29" t="s">
        <v>3582</v>
      </c>
      <c r="E13" s="59" t="s">
        <v>3720</v>
      </c>
    </row>
    <row r="14" spans="1:5" x14ac:dyDescent="0.2">
      <c r="A14" s="59" t="s">
        <v>3721</v>
      </c>
      <c r="B14" s="40" t="s">
        <v>2048</v>
      </c>
      <c r="C14" s="10">
        <v>582.86900000000003</v>
      </c>
      <c r="D14" s="29" t="s">
        <v>3583</v>
      </c>
      <c r="E14" s="59" t="s">
        <v>3720</v>
      </c>
    </row>
    <row r="15" spans="1:5" x14ac:dyDescent="0.2">
      <c r="A15" s="59" t="s">
        <v>3721</v>
      </c>
      <c r="B15" s="40" t="s">
        <v>3584</v>
      </c>
      <c r="C15" s="10">
        <v>22676</v>
      </c>
      <c r="D15" s="29" t="s">
        <v>3585</v>
      </c>
      <c r="E15" s="59" t="s">
        <v>3720</v>
      </c>
    </row>
    <row r="16" spans="1:5" x14ac:dyDescent="0.2">
      <c r="A16" s="59" t="s">
        <v>3721</v>
      </c>
      <c r="B16" s="40" t="s">
        <v>3586</v>
      </c>
      <c r="C16" s="10">
        <v>4115.8946641829998</v>
      </c>
      <c r="D16" s="29" t="s">
        <v>3587</v>
      </c>
      <c r="E16" s="59" t="s">
        <v>3720</v>
      </c>
    </row>
    <row r="17" spans="1:5" x14ac:dyDescent="0.2">
      <c r="A17" s="59" t="s">
        <v>3721</v>
      </c>
      <c r="B17" s="40" t="s">
        <v>3588</v>
      </c>
      <c r="C17" s="10">
        <v>387.11797681899998</v>
      </c>
      <c r="D17" s="29" t="s">
        <v>3589</v>
      </c>
      <c r="E17" s="59" t="s">
        <v>3720</v>
      </c>
    </row>
    <row r="18" spans="1:5" x14ac:dyDescent="0.2">
      <c r="A18" s="59" t="s">
        <v>3721</v>
      </c>
      <c r="B18" s="40" t="s">
        <v>3588</v>
      </c>
      <c r="C18" s="10">
        <v>1241.157961501</v>
      </c>
      <c r="D18" s="29" t="s">
        <v>3590</v>
      </c>
      <c r="E18" s="59" t="s">
        <v>3720</v>
      </c>
    </row>
    <row r="19" spans="1:5" x14ac:dyDescent="0.2">
      <c r="A19" s="59" t="s">
        <v>3721</v>
      </c>
      <c r="B19" s="40" t="s">
        <v>3591</v>
      </c>
      <c r="C19" s="10">
        <v>9844.8445515999992</v>
      </c>
      <c r="D19" s="29" t="s">
        <v>3592</v>
      </c>
      <c r="E19" s="59" t="s">
        <v>3720</v>
      </c>
    </row>
    <row r="20" spans="1:5" x14ac:dyDescent="0.2">
      <c r="A20" s="59" t="s">
        <v>3721</v>
      </c>
      <c r="B20" s="40" t="s">
        <v>3593</v>
      </c>
      <c r="C20" s="10">
        <v>7.5489485400000005</v>
      </c>
      <c r="D20" s="29" t="s">
        <v>3594</v>
      </c>
      <c r="E20" s="59" t="s">
        <v>3720</v>
      </c>
    </row>
    <row r="21" spans="1:5" x14ac:dyDescent="0.2">
      <c r="A21" s="59" t="s">
        <v>3721</v>
      </c>
      <c r="B21" s="40" t="s">
        <v>3595</v>
      </c>
      <c r="C21" s="10">
        <v>14136.350721455001</v>
      </c>
      <c r="D21" s="29" t="s">
        <v>3596</v>
      </c>
      <c r="E21" s="59" t="s">
        <v>3720</v>
      </c>
    </row>
    <row r="22" spans="1:5" x14ac:dyDescent="0.2">
      <c r="A22" s="59" t="s">
        <v>3721</v>
      </c>
      <c r="B22" s="40" t="s">
        <v>3597</v>
      </c>
      <c r="C22" s="10">
        <v>2205.3714072599996</v>
      </c>
      <c r="D22" s="29" t="s">
        <v>3598</v>
      </c>
      <c r="E22" s="59" t="s">
        <v>3720</v>
      </c>
    </row>
    <row r="23" spans="1:5" x14ac:dyDescent="0.2">
      <c r="A23" s="59" t="s">
        <v>3721</v>
      </c>
      <c r="B23" s="40" t="s">
        <v>3599</v>
      </c>
      <c r="C23" s="10">
        <v>2205.3714072599996</v>
      </c>
      <c r="D23" s="29" t="s">
        <v>3598</v>
      </c>
      <c r="E23" s="59" t="s">
        <v>3720</v>
      </c>
    </row>
    <row r="24" spans="1:5" x14ac:dyDescent="0.2">
      <c r="A24" s="59" t="s">
        <v>3721</v>
      </c>
      <c r="B24" s="40" t="s">
        <v>3600</v>
      </c>
      <c r="C24" s="10">
        <v>2713.2266461009999</v>
      </c>
      <c r="D24" s="29" t="s">
        <v>3601</v>
      </c>
      <c r="E24" s="59" t="s">
        <v>3720</v>
      </c>
    </row>
    <row r="25" spans="1:5" x14ac:dyDescent="0.2">
      <c r="A25" s="59" t="s">
        <v>3721</v>
      </c>
      <c r="B25" s="40" t="s">
        <v>3602</v>
      </c>
      <c r="C25" s="10">
        <v>0.883341759</v>
      </c>
      <c r="D25" s="29" t="s">
        <v>3603</v>
      </c>
      <c r="E25" s="59" t="s">
        <v>3720</v>
      </c>
    </row>
    <row r="26" spans="1:5" x14ac:dyDescent="0.2">
      <c r="A26" s="59" t="s">
        <v>3721</v>
      </c>
      <c r="B26" s="40" t="s">
        <v>3604</v>
      </c>
      <c r="C26" s="10">
        <v>0.52975035000000004</v>
      </c>
      <c r="D26" s="29" t="s">
        <v>3603</v>
      </c>
      <c r="E26" s="59" t="s">
        <v>3720</v>
      </c>
    </row>
    <row r="27" spans="1:5" x14ac:dyDescent="0.2">
      <c r="A27" s="59" t="s">
        <v>3721</v>
      </c>
      <c r="B27" s="40" t="s">
        <v>3605</v>
      </c>
      <c r="C27" s="10">
        <v>7.7548466760000005</v>
      </c>
      <c r="D27" s="29" t="s">
        <v>3606</v>
      </c>
      <c r="E27" s="59" t="s">
        <v>3720</v>
      </c>
    </row>
    <row r="28" spans="1:5" x14ac:dyDescent="0.2">
      <c r="A28" s="59" t="s">
        <v>3721</v>
      </c>
      <c r="B28" s="40" t="s">
        <v>3605</v>
      </c>
      <c r="C28" s="10">
        <v>1358.0400146069999</v>
      </c>
      <c r="D28" s="29" t="s">
        <v>3607</v>
      </c>
      <c r="E28" s="59" t="s">
        <v>3720</v>
      </c>
    </row>
    <row r="29" spans="1:5" x14ac:dyDescent="0.2">
      <c r="A29" s="59" t="s">
        <v>3721</v>
      </c>
      <c r="B29" s="40" t="s">
        <v>3608</v>
      </c>
      <c r="C29" s="10">
        <v>4073.5514952170001</v>
      </c>
      <c r="D29" s="29" t="s">
        <v>3609</v>
      </c>
      <c r="E29" s="59" t="s">
        <v>3720</v>
      </c>
    </row>
    <row r="30" spans="1:5" x14ac:dyDescent="0.2">
      <c r="A30" s="59" t="s">
        <v>3721</v>
      </c>
      <c r="B30" s="40" t="s">
        <v>3610</v>
      </c>
      <c r="C30" s="10">
        <v>654.27140165200001</v>
      </c>
      <c r="D30" s="29" t="s">
        <v>3596</v>
      </c>
      <c r="E30" s="59" t="s">
        <v>3720</v>
      </c>
    </row>
    <row r="31" spans="1:5" x14ac:dyDescent="0.2">
      <c r="A31" s="59" t="s">
        <v>3721</v>
      </c>
      <c r="B31" s="40" t="s">
        <v>3611</v>
      </c>
      <c r="C31" s="10">
        <v>40.847807533999998</v>
      </c>
      <c r="D31" s="29" t="s">
        <v>3612</v>
      </c>
      <c r="E31" s="59" t="s">
        <v>3720</v>
      </c>
    </row>
    <row r="32" spans="1:5" x14ac:dyDescent="0.2">
      <c r="A32" s="59" t="s">
        <v>3721</v>
      </c>
      <c r="B32" s="40" t="s">
        <v>3611</v>
      </c>
      <c r="C32" s="10">
        <v>1228.0899598369999</v>
      </c>
      <c r="D32" s="29" t="s">
        <v>3613</v>
      </c>
      <c r="E32" s="59" t="s">
        <v>3720</v>
      </c>
    </row>
    <row r="33" spans="1:5" x14ac:dyDescent="0.2">
      <c r="A33" s="59" t="s">
        <v>3721</v>
      </c>
      <c r="B33" s="40" t="s">
        <v>3614</v>
      </c>
      <c r="C33" s="10">
        <v>6393.4511086410002</v>
      </c>
      <c r="D33" s="29" t="s">
        <v>3615</v>
      </c>
      <c r="E33" s="59" t="s">
        <v>3720</v>
      </c>
    </row>
    <row r="34" spans="1:5" x14ac:dyDescent="0.2">
      <c r="A34" s="59" t="s">
        <v>3721</v>
      </c>
      <c r="B34" s="40" t="s">
        <v>3614</v>
      </c>
      <c r="C34" s="10">
        <v>34.631193449999998</v>
      </c>
      <c r="D34" s="29" t="s">
        <v>3616</v>
      </c>
      <c r="E34" s="59" t="s">
        <v>3720</v>
      </c>
    </row>
    <row r="35" spans="1:5" x14ac:dyDescent="0.2">
      <c r="A35" s="59" t="s">
        <v>3721</v>
      </c>
      <c r="B35" s="40" t="s">
        <v>3617</v>
      </c>
      <c r="C35" s="10">
        <v>1520.6235802790002</v>
      </c>
      <c r="D35" s="29" t="s">
        <v>3618</v>
      </c>
      <c r="E35" s="59" t="s">
        <v>3720</v>
      </c>
    </row>
    <row r="36" spans="1:5" x14ac:dyDescent="0.2">
      <c r="A36" s="59" t="s">
        <v>3721</v>
      </c>
      <c r="B36" s="40" t="s">
        <v>3619</v>
      </c>
      <c r="C36" s="10">
        <v>4707.4609815940003</v>
      </c>
      <c r="D36" s="29" t="s">
        <v>3620</v>
      </c>
      <c r="E36" s="59" t="s">
        <v>3720</v>
      </c>
    </row>
    <row r="37" spans="1:5" x14ac:dyDescent="0.2">
      <c r="A37" s="59" t="s">
        <v>3721</v>
      </c>
      <c r="B37" s="40" t="s">
        <v>3619</v>
      </c>
      <c r="C37" s="10">
        <v>4937.4521814760001</v>
      </c>
      <c r="D37" s="29" t="s">
        <v>3621</v>
      </c>
      <c r="E37" s="59" t="s">
        <v>3720</v>
      </c>
    </row>
    <row r="38" spans="1:5" x14ac:dyDescent="0.2">
      <c r="A38" s="59" t="s">
        <v>3721</v>
      </c>
      <c r="B38" s="40" t="s">
        <v>3622</v>
      </c>
      <c r="C38" s="10">
        <v>103.52991462599999</v>
      </c>
      <c r="D38" s="29" t="s">
        <v>3623</v>
      </c>
      <c r="E38" s="59" t="s">
        <v>3720</v>
      </c>
    </row>
    <row r="39" spans="1:5" x14ac:dyDescent="0.2">
      <c r="A39" s="59" t="s">
        <v>3721</v>
      </c>
      <c r="B39" s="40" t="s">
        <v>3624</v>
      </c>
      <c r="C39" s="10">
        <v>341.59631238600002</v>
      </c>
      <c r="D39" s="29" t="s">
        <v>3625</v>
      </c>
      <c r="E39" s="59" t="s">
        <v>3720</v>
      </c>
    </row>
    <row r="40" spans="1:5" x14ac:dyDescent="0.2">
      <c r="A40" s="59" t="s">
        <v>3721</v>
      </c>
      <c r="B40" s="40" t="s">
        <v>3626</v>
      </c>
      <c r="C40" s="10">
        <v>3636.0190941780002</v>
      </c>
      <c r="D40" s="29" t="s">
        <v>3627</v>
      </c>
      <c r="E40" s="59" t="s">
        <v>3720</v>
      </c>
    </row>
    <row r="41" spans="1:5" x14ac:dyDescent="0.2">
      <c r="A41" s="59" t="s">
        <v>3721</v>
      </c>
      <c r="B41" s="40" t="s">
        <v>3628</v>
      </c>
      <c r="C41" s="10">
        <v>271.92927812199997</v>
      </c>
      <c r="D41" s="29" t="s">
        <v>3629</v>
      </c>
      <c r="E41" s="59" t="s">
        <v>3720</v>
      </c>
    </row>
    <row r="42" spans="1:5" x14ac:dyDescent="0.2">
      <c r="A42" s="59" t="s">
        <v>3721</v>
      </c>
      <c r="B42" s="40" t="s">
        <v>3630</v>
      </c>
      <c r="C42" s="10">
        <v>0.51185868199999995</v>
      </c>
      <c r="D42" s="29" t="s">
        <v>3631</v>
      </c>
      <c r="E42" s="59" t="s">
        <v>3720</v>
      </c>
    </row>
    <row r="43" spans="1:5" x14ac:dyDescent="0.2">
      <c r="A43" s="59" t="s">
        <v>3721</v>
      </c>
      <c r="B43" s="40" t="s">
        <v>3630</v>
      </c>
      <c r="C43" s="10">
        <v>23.554290346000002</v>
      </c>
      <c r="D43" s="29" t="s">
        <v>3632</v>
      </c>
      <c r="E43" s="59" t="s">
        <v>3720</v>
      </c>
    </row>
    <row r="44" spans="1:5" x14ac:dyDescent="0.2">
      <c r="A44" s="59" t="s">
        <v>3721</v>
      </c>
      <c r="B44" s="40" t="s">
        <v>3633</v>
      </c>
      <c r="C44" s="10">
        <v>175.84868374099997</v>
      </c>
      <c r="D44" s="29" t="s">
        <v>3634</v>
      </c>
      <c r="E44" s="59" t="s">
        <v>3720</v>
      </c>
    </row>
    <row r="45" spans="1:5" x14ac:dyDescent="0.2">
      <c r="A45" s="59" t="s">
        <v>3721</v>
      </c>
      <c r="B45" s="40" t="s">
        <v>3633</v>
      </c>
      <c r="C45" s="10">
        <v>3.3498276900000001</v>
      </c>
      <c r="D45" s="29" t="s">
        <v>3635</v>
      </c>
      <c r="E45" s="59" t="s">
        <v>3720</v>
      </c>
    </row>
    <row r="46" spans="1:5" x14ac:dyDescent="0.2">
      <c r="A46" s="59" t="s">
        <v>3721</v>
      </c>
      <c r="B46" s="40" t="s">
        <v>3636</v>
      </c>
      <c r="C46" s="10">
        <v>1335.4458905660001</v>
      </c>
      <c r="D46" s="29" t="s">
        <v>3637</v>
      </c>
      <c r="E46" s="59" t="s">
        <v>3720</v>
      </c>
    </row>
    <row r="47" spans="1:5" x14ac:dyDescent="0.2">
      <c r="A47" s="59" t="s">
        <v>3721</v>
      </c>
      <c r="B47" s="40" t="s">
        <v>3638</v>
      </c>
      <c r="C47" s="10">
        <v>1356.6162113979999</v>
      </c>
      <c r="D47" s="29" t="s">
        <v>3639</v>
      </c>
      <c r="E47" s="59" t="s">
        <v>3720</v>
      </c>
    </row>
    <row r="48" spans="1:5" x14ac:dyDescent="0.2">
      <c r="A48" s="59" t="s">
        <v>3721</v>
      </c>
      <c r="B48" s="40" t="s">
        <v>3640</v>
      </c>
      <c r="C48" s="10">
        <v>8722.4263217539992</v>
      </c>
      <c r="D48" s="29" t="s">
        <v>3641</v>
      </c>
      <c r="E48" s="59" t="s">
        <v>3720</v>
      </c>
    </row>
    <row r="49" spans="1:5" x14ac:dyDescent="0.2">
      <c r="A49" s="59" t="s">
        <v>3721</v>
      </c>
      <c r="B49" s="40" t="s">
        <v>3642</v>
      </c>
      <c r="C49" s="10">
        <v>5034.6236232219999</v>
      </c>
      <c r="D49" s="29" t="s">
        <v>3643</v>
      </c>
      <c r="E49" s="59" t="s">
        <v>3720</v>
      </c>
    </row>
    <row r="50" spans="1:5" x14ac:dyDescent="0.2">
      <c r="A50" s="59" t="s">
        <v>3721</v>
      </c>
      <c r="B50" s="40" t="s">
        <v>3642</v>
      </c>
      <c r="C50" s="10">
        <v>56.145332355999997</v>
      </c>
      <c r="D50" s="29" t="s">
        <v>3644</v>
      </c>
      <c r="E50" s="59" t="s">
        <v>3720</v>
      </c>
    </row>
    <row r="51" spans="1:5" x14ac:dyDescent="0.2">
      <c r="A51" s="59" t="s">
        <v>3721</v>
      </c>
      <c r="B51" s="40" t="s">
        <v>3645</v>
      </c>
      <c r="C51" s="10">
        <v>9.4228685890000001</v>
      </c>
      <c r="D51" s="29" t="s">
        <v>3646</v>
      </c>
      <c r="E51" s="59" t="s">
        <v>3720</v>
      </c>
    </row>
    <row r="52" spans="1:5" x14ac:dyDescent="0.2">
      <c r="A52" s="59" t="s">
        <v>3721</v>
      </c>
      <c r="B52" s="40" t="s">
        <v>3647</v>
      </c>
      <c r="C52" s="10">
        <v>23.288210030999998</v>
      </c>
      <c r="D52" s="29" t="s">
        <v>3648</v>
      </c>
      <c r="E52" s="59" t="s">
        <v>3720</v>
      </c>
    </row>
    <row r="53" spans="1:5" x14ac:dyDescent="0.2">
      <c r="A53" s="59" t="s">
        <v>3721</v>
      </c>
      <c r="B53" s="40" t="s">
        <v>3649</v>
      </c>
      <c r="C53" s="10">
        <v>5491.2442321979997</v>
      </c>
      <c r="D53" s="29" t="s">
        <v>3650</v>
      </c>
      <c r="E53" s="59" t="s">
        <v>3720</v>
      </c>
    </row>
    <row r="54" spans="1:5" x14ac:dyDescent="0.2">
      <c r="A54" s="59" t="s">
        <v>3721</v>
      </c>
      <c r="B54" s="40" t="s">
        <v>3651</v>
      </c>
      <c r="C54" s="10">
        <v>0.37478140500000001</v>
      </c>
      <c r="D54" s="29" t="s">
        <v>3631</v>
      </c>
      <c r="E54" s="59" t="s">
        <v>3720</v>
      </c>
    </row>
    <row r="55" spans="1:5" x14ac:dyDescent="0.2">
      <c r="A55" s="59" t="s">
        <v>3721</v>
      </c>
      <c r="B55" s="40" t="s">
        <v>3651</v>
      </c>
      <c r="C55" s="10">
        <v>18.820467317999999</v>
      </c>
      <c r="D55" s="29" t="s">
        <v>3652</v>
      </c>
      <c r="E55" s="59" t="s">
        <v>3720</v>
      </c>
    </row>
    <row r="56" spans="1:5" x14ac:dyDescent="0.2">
      <c r="A56" s="59" t="s">
        <v>3721</v>
      </c>
      <c r="B56" s="40" t="s">
        <v>3653</v>
      </c>
      <c r="C56" s="10">
        <v>2700.0983074440001</v>
      </c>
      <c r="D56" s="29" t="s">
        <v>3654</v>
      </c>
      <c r="E56" s="59" t="s">
        <v>3720</v>
      </c>
    </row>
    <row r="57" spans="1:5" x14ac:dyDescent="0.2">
      <c r="A57" s="59" t="s">
        <v>3721</v>
      </c>
      <c r="B57" s="40" t="s">
        <v>3655</v>
      </c>
      <c r="C57" s="10">
        <v>0.16316098199999998</v>
      </c>
      <c r="D57" s="29" t="s">
        <v>3631</v>
      </c>
      <c r="E57" s="59" t="s">
        <v>3720</v>
      </c>
    </row>
    <row r="58" spans="1:5" x14ac:dyDescent="0.2">
      <c r="A58" s="59" t="s">
        <v>3721</v>
      </c>
      <c r="B58" s="40" t="s">
        <v>3655</v>
      </c>
      <c r="C58" s="10">
        <v>7.4103847070000004</v>
      </c>
      <c r="D58" s="29" t="s">
        <v>3656</v>
      </c>
      <c r="E58" s="59" t="s">
        <v>3720</v>
      </c>
    </row>
    <row r="59" spans="1:5" x14ac:dyDescent="0.2">
      <c r="A59" s="59" t="s">
        <v>3721</v>
      </c>
      <c r="B59" s="40" t="s">
        <v>3657</v>
      </c>
      <c r="C59" s="10">
        <v>581.66716613599999</v>
      </c>
      <c r="D59" s="29" t="s">
        <v>3658</v>
      </c>
      <c r="E59" s="59" t="s">
        <v>3720</v>
      </c>
    </row>
    <row r="60" spans="1:5" x14ac:dyDescent="0.2">
      <c r="A60" s="59" t="s">
        <v>3721</v>
      </c>
      <c r="B60" s="40" t="s">
        <v>3659</v>
      </c>
      <c r="C60" s="10">
        <v>364.748995971</v>
      </c>
      <c r="D60" s="29" t="s">
        <v>3660</v>
      </c>
      <c r="E60" s="59" t="s">
        <v>3720</v>
      </c>
    </row>
    <row r="61" spans="1:5" x14ac:dyDescent="0.2">
      <c r="A61" s="59" t="s">
        <v>3721</v>
      </c>
      <c r="B61" s="40" t="s">
        <v>3661</v>
      </c>
      <c r="C61" s="10">
        <v>388.95863783999999</v>
      </c>
      <c r="D61" s="29" t="s">
        <v>3662</v>
      </c>
      <c r="E61" s="59" t="s">
        <v>3720</v>
      </c>
    </row>
    <row r="62" spans="1:5" x14ac:dyDescent="0.2">
      <c r="A62" s="59" t="s">
        <v>3721</v>
      </c>
      <c r="B62" s="40" t="s">
        <v>3661</v>
      </c>
      <c r="C62" s="10">
        <v>9995.3745294049986</v>
      </c>
      <c r="D62" s="29" t="s">
        <v>3663</v>
      </c>
      <c r="E62" s="59" t="s">
        <v>3720</v>
      </c>
    </row>
    <row r="63" spans="1:5" x14ac:dyDescent="0.2">
      <c r="A63" s="59" t="s">
        <v>3721</v>
      </c>
      <c r="B63" s="40" t="s">
        <v>3661</v>
      </c>
      <c r="C63" s="10">
        <v>1471.2606446499999</v>
      </c>
      <c r="D63" s="29" t="s">
        <v>3664</v>
      </c>
      <c r="E63" s="59" t="s">
        <v>3720</v>
      </c>
    </row>
    <row r="64" spans="1:5" x14ac:dyDescent="0.2">
      <c r="A64" s="59" t="s">
        <v>3721</v>
      </c>
      <c r="B64" s="40" t="s">
        <v>3665</v>
      </c>
      <c r="C64" s="10">
        <v>8091.4387644920007</v>
      </c>
      <c r="D64" s="29" t="s">
        <v>3666</v>
      </c>
      <c r="E64" s="59" t="s">
        <v>3720</v>
      </c>
    </row>
    <row r="65" spans="1:5" x14ac:dyDescent="0.2">
      <c r="A65" s="59" t="s">
        <v>3721</v>
      </c>
      <c r="B65" s="40" t="s">
        <v>3667</v>
      </c>
      <c r="C65" s="10">
        <v>114.43853968800001</v>
      </c>
      <c r="D65" s="29" t="s">
        <v>3668</v>
      </c>
      <c r="E65" s="59" t="s">
        <v>3720</v>
      </c>
    </row>
    <row r="66" spans="1:5" x14ac:dyDescent="0.2">
      <c r="A66" s="59" t="s">
        <v>3721</v>
      </c>
      <c r="B66" s="40" t="s">
        <v>3669</v>
      </c>
      <c r="C66" s="10">
        <v>3161.166188787</v>
      </c>
      <c r="D66" s="29" t="s">
        <v>3670</v>
      </c>
      <c r="E66" s="59" t="s">
        <v>3720</v>
      </c>
    </row>
    <row r="67" spans="1:5" x14ac:dyDescent="0.2">
      <c r="A67" s="59" t="s">
        <v>3721</v>
      </c>
      <c r="B67" s="40" t="s">
        <v>3671</v>
      </c>
      <c r="C67" s="10">
        <v>2350.1614115129996</v>
      </c>
      <c r="D67" s="29" t="s">
        <v>3672</v>
      </c>
      <c r="E67" s="59" t="s">
        <v>3720</v>
      </c>
    </row>
    <row r="68" spans="1:5" x14ac:dyDescent="0.2">
      <c r="A68" s="59" t="s">
        <v>3721</v>
      </c>
      <c r="B68" s="40" t="s">
        <v>3673</v>
      </c>
      <c r="C68" s="10">
        <v>7.4312159490000003</v>
      </c>
      <c r="D68" s="29" t="s">
        <v>3674</v>
      </c>
      <c r="E68" s="59" t="s">
        <v>3720</v>
      </c>
    </row>
    <row r="69" spans="1:5" x14ac:dyDescent="0.2">
      <c r="A69" s="59" t="s">
        <v>3721</v>
      </c>
      <c r="B69" s="40" t="s">
        <v>3673</v>
      </c>
      <c r="C69" s="10">
        <v>301.62241933499996</v>
      </c>
      <c r="D69" s="29" t="s">
        <v>3675</v>
      </c>
      <c r="E69" s="59" t="s">
        <v>3720</v>
      </c>
    </row>
    <row r="70" spans="1:5" x14ac:dyDescent="0.2">
      <c r="A70" s="59" t="s">
        <v>3721</v>
      </c>
      <c r="B70" s="40" t="s">
        <v>3676</v>
      </c>
      <c r="C70" s="10">
        <v>29.437412213999998</v>
      </c>
      <c r="D70" s="29" t="s">
        <v>3677</v>
      </c>
      <c r="E70" s="59" t="s">
        <v>3720</v>
      </c>
    </row>
    <row r="71" spans="1:5" x14ac:dyDescent="0.2">
      <c r="A71" s="59" t="s">
        <v>3721</v>
      </c>
      <c r="B71" s="40" t="s">
        <v>3678</v>
      </c>
      <c r="C71" s="10">
        <v>3175.4664205949994</v>
      </c>
      <c r="D71" s="29" t="s">
        <v>3679</v>
      </c>
      <c r="E71" s="59" t="s">
        <v>3720</v>
      </c>
    </row>
    <row r="72" spans="1:5" ht="15" x14ac:dyDescent="0.25">
      <c r="A72" s="59" t="s">
        <v>3721</v>
      </c>
      <c r="B72" s="13" t="s">
        <v>110</v>
      </c>
      <c r="C72" s="8">
        <v>535353.50299999991</v>
      </c>
      <c r="D72" s="71" t="s">
        <v>3720</v>
      </c>
    </row>
    <row r="73" spans="1:5" x14ac:dyDescent="0.2">
      <c r="A73" s="59" t="s">
        <v>3721</v>
      </c>
      <c r="B73" s="80" t="s">
        <v>3721</v>
      </c>
      <c r="C73" s="10">
        <v>0</v>
      </c>
      <c r="D73" s="29" t="s">
        <v>86</v>
      </c>
      <c r="E73" s="59" t="s">
        <v>3720</v>
      </c>
    </row>
    <row r="74" spans="1:5" x14ac:dyDescent="0.2">
      <c r="A74" s="59" t="s">
        <v>3721</v>
      </c>
      <c r="B74" s="40" t="s">
        <v>2054</v>
      </c>
      <c r="C74" s="10">
        <v>25351.504000000001</v>
      </c>
      <c r="D74" s="29" t="s">
        <v>3680</v>
      </c>
      <c r="E74" s="59" t="s">
        <v>3720</v>
      </c>
    </row>
    <row r="75" spans="1:5" x14ac:dyDescent="0.2">
      <c r="A75" s="59" t="s">
        <v>3721</v>
      </c>
      <c r="B75" s="40" t="s">
        <v>3681</v>
      </c>
      <c r="C75" s="10">
        <v>3649.549</v>
      </c>
      <c r="D75" s="29" t="s">
        <v>3682</v>
      </c>
      <c r="E75" s="59" t="s">
        <v>3720</v>
      </c>
    </row>
    <row r="76" spans="1:5" x14ac:dyDescent="0.2">
      <c r="A76" s="59" t="s">
        <v>3721</v>
      </c>
      <c r="B76" s="40" t="s">
        <v>3683</v>
      </c>
      <c r="C76" s="10">
        <v>18769.11</v>
      </c>
      <c r="D76" s="29" t="s">
        <v>3682</v>
      </c>
      <c r="E76" s="59" t="s">
        <v>3720</v>
      </c>
    </row>
    <row r="77" spans="1:5" x14ac:dyDescent="0.2">
      <c r="A77" s="59" t="s">
        <v>3721</v>
      </c>
      <c r="B77" s="40" t="s">
        <v>3684</v>
      </c>
      <c r="C77" s="10">
        <v>3649.549</v>
      </c>
      <c r="D77" s="29" t="s">
        <v>3682</v>
      </c>
      <c r="E77" s="59" t="s">
        <v>3720</v>
      </c>
    </row>
    <row r="78" spans="1:5" x14ac:dyDescent="0.2">
      <c r="A78" s="59" t="s">
        <v>3721</v>
      </c>
      <c r="B78" s="40" t="s">
        <v>3685</v>
      </c>
      <c r="C78" s="10">
        <v>37733.550000000003</v>
      </c>
      <c r="D78" s="29" t="s">
        <v>3686</v>
      </c>
      <c r="E78" s="59" t="s">
        <v>3720</v>
      </c>
    </row>
    <row r="79" spans="1:5" x14ac:dyDescent="0.2">
      <c r="A79" s="59" t="s">
        <v>3721</v>
      </c>
      <c r="B79" s="40" t="s">
        <v>2057</v>
      </c>
      <c r="C79" s="10">
        <v>95382.815000000002</v>
      </c>
      <c r="D79" s="29" t="s">
        <v>3687</v>
      </c>
      <c r="E79" s="59" t="s">
        <v>3720</v>
      </c>
    </row>
    <row r="80" spans="1:5" x14ac:dyDescent="0.2">
      <c r="A80" s="59" t="s">
        <v>3721</v>
      </c>
      <c r="B80" s="40" t="s">
        <v>2060</v>
      </c>
      <c r="C80" s="10">
        <v>61472.419000000002</v>
      </c>
      <c r="D80" s="29" t="s">
        <v>3688</v>
      </c>
      <c r="E80" s="59" t="s">
        <v>3720</v>
      </c>
    </row>
    <row r="81" spans="1:5" x14ac:dyDescent="0.2">
      <c r="A81" s="59" t="s">
        <v>3721</v>
      </c>
      <c r="B81" s="40" t="s">
        <v>3689</v>
      </c>
      <c r="C81" s="10">
        <v>40848.762999999999</v>
      </c>
      <c r="D81" s="29" t="s">
        <v>3690</v>
      </c>
      <c r="E81" s="59" t="s">
        <v>3720</v>
      </c>
    </row>
    <row r="82" spans="1:5" x14ac:dyDescent="0.2">
      <c r="A82" s="59" t="s">
        <v>3721</v>
      </c>
      <c r="B82" s="40" t="s">
        <v>2063</v>
      </c>
      <c r="C82" s="10">
        <v>28003.267</v>
      </c>
      <c r="D82" s="29" t="s">
        <v>3691</v>
      </c>
      <c r="E82" s="59" t="s">
        <v>3720</v>
      </c>
    </row>
    <row r="83" spans="1:5" x14ac:dyDescent="0.2">
      <c r="A83" s="59" t="s">
        <v>3721</v>
      </c>
      <c r="B83" s="40" t="s">
        <v>2066</v>
      </c>
      <c r="C83" s="10">
        <v>30743.526000000002</v>
      </c>
      <c r="D83" s="29" t="s">
        <v>3692</v>
      </c>
      <c r="E83" s="59" t="s">
        <v>3720</v>
      </c>
    </row>
    <row r="84" spans="1:5" x14ac:dyDescent="0.2">
      <c r="A84" s="59" t="s">
        <v>3721</v>
      </c>
      <c r="B84" s="40" t="s">
        <v>2069</v>
      </c>
      <c r="C84" s="10">
        <v>18505.171999999999</v>
      </c>
      <c r="D84" s="29" t="s">
        <v>3693</v>
      </c>
      <c r="E84" s="59" t="s">
        <v>3720</v>
      </c>
    </row>
    <row r="85" spans="1:5" x14ac:dyDescent="0.2">
      <c r="A85" s="59" t="s">
        <v>3721</v>
      </c>
      <c r="B85" s="40" t="s">
        <v>3694</v>
      </c>
      <c r="C85" s="10">
        <v>112873.008</v>
      </c>
      <c r="D85" s="29" t="s">
        <v>3691</v>
      </c>
      <c r="E85" s="59" t="s">
        <v>3720</v>
      </c>
    </row>
    <row r="86" spans="1:5" x14ac:dyDescent="0.2">
      <c r="A86" s="59" t="s">
        <v>3721</v>
      </c>
      <c r="B86" s="40" t="s">
        <v>2072</v>
      </c>
      <c r="C86" s="10">
        <v>20302.317999999999</v>
      </c>
      <c r="D86" s="29" t="s">
        <v>3695</v>
      </c>
      <c r="E86" s="59" t="s">
        <v>3720</v>
      </c>
    </row>
    <row r="87" spans="1:5" x14ac:dyDescent="0.2">
      <c r="A87" s="59" t="s">
        <v>3721</v>
      </c>
      <c r="B87" s="40" t="s">
        <v>2075</v>
      </c>
      <c r="C87" s="10">
        <v>7234.482</v>
      </c>
      <c r="D87" s="29" t="s">
        <v>3696</v>
      </c>
      <c r="E87" s="59" t="s">
        <v>3720</v>
      </c>
    </row>
    <row r="88" spans="1:5" x14ac:dyDescent="0.2">
      <c r="A88" s="59" t="s">
        <v>3721</v>
      </c>
      <c r="B88" s="40" t="s">
        <v>2077</v>
      </c>
      <c r="C88" s="10">
        <v>30834.471000000001</v>
      </c>
      <c r="D88" s="29" t="s">
        <v>3696</v>
      </c>
      <c r="E88" s="59" t="s">
        <v>3720</v>
      </c>
    </row>
    <row r="89" spans="1:5" ht="17.45" customHeight="1" x14ac:dyDescent="0.2">
      <c r="A89" s="60" t="s">
        <v>3722</v>
      </c>
      <c r="B89" s="30"/>
      <c r="C89" s="44"/>
      <c r="D89" s="43"/>
    </row>
    <row r="90" spans="1:5" ht="17.45" customHeight="1" x14ac:dyDescent="0.2">
      <c r="A90" s="60" t="s">
        <v>3722</v>
      </c>
    </row>
    <row r="91" spans="1:5" x14ac:dyDescent="0.2">
      <c r="A91" s="59" t="s">
        <v>3721</v>
      </c>
      <c r="B91" s="32" t="s">
        <v>63</v>
      </c>
      <c r="C91" s="59" t="s">
        <v>3720</v>
      </c>
    </row>
    <row r="92" spans="1:5" ht="17.45" customHeight="1" x14ac:dyDescent="0.2">
      <c r="A92" s="60" t="s">
        <v>3722</v>
      </c>
    </row>
    <row r="93" spans="1:5" x14ac:dyDescent="0.2">
      <c r="A93" s="59" t="s">
        <v>3721</v>
      </c>
      <c r="B93" s="33" t="s">
        <v>64</v>
      </c>
      <c r="C93" s="59" t="s">
        <v>3720</v>
      </c>
    </row>
    <row r="94" spans="1:5" ht="85.5" x14ac:dyDescent="0.2">
      <c r="A94" s="60" t="s">
        <v>3749</v>
      </c>
    </row>
  </sheetData>
  <hyperlinks>
    <hyperlink ref="B93" r:id="rId1" xr:uid="{00000000-0004-0000-1A00-000000000000}"/>
  </hyperlinks>
  <pageMargins left="0.7" right="0.7" top="0.75" bottom="0.75" header="0.3" footer="0.3"/>
  <pageSetup paperSize="9" orientation="portrait"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גיליון28"/>
  <dimension ref="A1:Q48"/>
  <sheetViews>
    <sheetView showGridLines="0" rightToLeft="1" zoomScale="80" zoomScaleNormal="80" workbookViewId="0">
      <pane ySplit="9" topLeftCell="A10" activePane="bottomLeft" state="frozen"/>
      <selection pane="bottomLeft" activeCell="R2" sqref="R2:XFD38"/>
    </sheetView>
  </sheetViews>
  <sheetFormatPr defaultColWidth="0" defaultRowHeight="14.25" zeroHeight="1" x14ac:dyDescent="0.2"/>
  <cols>
    <col min="1" max="1" width="8.625" customWidth="1"/>
    <col min="2" max="2" width="43.625" bestFit="1" customWidth="1"/>
    <col min="3" max="3" width="28" bestFit="1" customWidth="1"/>
    <col min="4" max="16" width="16.25" customWidth="1"/>
    <col min="17" max="17" width="8.625" customWidth="1"/>
    <col min="18" max="16384" width="8.625" hidden="1"/>
  </cols>
  <sheetData>
    <row r="1" spans="1:17" ht="18" x14ac:dyDescent="0.25">
      <c r="A1" s="59" t="s">
        <v>3721</v>
      </c>
      <c r="B1" s="20" t="s">
        <v>36</v>
      </c>
      <c r="C1" s="20" t="s">
        <v>37</v>
      </c>
      <c r="D1" s="58" t="s">
        <v>3720</v>
      </c>
      <c r="E1" s="21"/>
      <c r="F1" s="21"/>
      <c r="G1" s="21"/>
      <c r="H1" s="21"/>
      <c r="I1" s="21"/>
      <c r="J1" s="21"/>
      <c r="K1" s="21"/>
      <c r="L1" s="21"/>
      <c r="M1" s="21"/>
      <c r="N1" s="21"/>
      <c r="O1" s="21"/>
      <c r="P1" s="21"/>
    </row>
    <row r="2" spans="1:17" ht="18" x14ac:dyDescent="0.25">
      <c r="A2" s="59" t="s">
        <v>3721</v>
      </c>
      <c r="B2" s="20" t="s">
        <v>38</v>
      </c>
      <c r="C2" s="20" t="s">
        <v>39</v>
      </c>
      <c r="D2" s="58" t="s">
        <v>3720</v>
      </c>
      <c r="E2" s="21"/>
      <c r="F2" s="21"/>
      <c r="G2" s="21"/>
      <c r="H2" s="21"/>
      <c r="I2" s="21"/>
      <c r="J2" s="21"/>
      <c r="K2" s="21"/>
      <c r="L2" s="21"/>
      <c r="M2" s="21"/>
      <c r="N2" s="21"/>
      <c r="O2" s="21"/>
      <c r="P2" s="21"/>
    </row>
    <row r="3" spans="1:17" ht="18" x14ac:dyDescent="0.25">
      <c r="A3" s="59" t="s">
        <v>3721</v>
      </c>
      <c r="B3" s="20" t="s">
        <v>40</v>
      </c>
      <c r="C3" s="20" t="s">
        <v>3709</v>
      </c>
      <c r="D3" s="58" t="s">
        <v>3720</v>
      </c>
      <c r="E3" s="21"/>
      <c r="F3" s="21"/>
      <c r="G3" s="21"/>
      <c r="H3" s="21"/>
      <c r="I3" s="21"/>
      <c r="J3" s="21"/>
      <c r="K3" s="21"/>
      <c r="L3" s="21"/>
      <c r="M3" s="21"/>
      <c r="N3" s="21"/>
      <c r="O3" s="21"/>
      <c r="P3" s="21"/>
    </row>
    <row r="4" spans="1:17" ht="18" x14ac:dyDescent="0.25">
      <c r="A4" s="59" t="s">
        <v>3721</v>
      </c>
      <c r="B4" s="20" t="s">
        <v>41</v>
      </c>
      <c r="C4" s="20">
        <v>214</v>
      </c>
      <c r="D4" s="58" t="s">
        <v>3720</v>
      </c>
      <c r="E4" s="21"/>
      <c r="F4" s="21"/>
      <c r="G4" s="21"/>
      <c r="H4" s="21"/>
      <c r="I4" s="21"/>
      <c r="J4" s="21"/>
      <c r="K4" s="21"/>
      <c r="L4" s="21"/>
      <c r="M4" s="21"/>
      <c r="N4" s="21"/>
      <c r="O4" s="21"/>
      <c r="P4" s="21"/>
    </row>
    <row r="5" spans="1:17" ht="17.45" customHeight="1" x14ac:dyDescent="0.55000000000000004">
      <c r="A5" s="60" t="s">
        <v>3722</v>
      </c>
      <c r="B5" s="24"/>
      <c r="C5" s="24"/>
      <c r="D5" s="24"/>
      <c r="E5" s="24"/>
      <c r="F5" s="24"/>
      <c r="G5" s="24"/>
      <c r="H5" s="24"/>
      <c r="J5" s="24"/>
      <c r="K5" s="24"/>
      <c r="L5" s="24"/>
      <c r="M5" s="24"/>
      <c r="N5" s="24"/>
      <c r="O5" s="24"/>
      <c r="P5" s="24"/>
    </row>
    <row r="6" spans="1:17" ht="15" x14ac:dyDescent="0.2">
      <c r="A6" s="59" t="s">
        <v>3721</v>
      </c>
      <c r="B6" s="45" t="s">
        <v>3701</v>
      </c>
      <c r="C6" s="61" t="s">
        <v>3720</v>
      </c>
      <c r="D6" s="23"/>
      <c r="E6" s="23"/>
      <c r="F6" s="23"/>
      <c r="G6" s="23"/>
      <c r="H6" s="23"/>
      <c r="I6" s="23"/>
      <c r="J6" s="23"/>
      <c r="K6" s="23"/>
      <c r="L6" s="23"/>
      <c r="M6" s="23"/>
      <c r="N6" s="23"/>
      <c r="O6" s="23"/>
      <c r="P6" s="23"/>
    </row>
    <row r="7" spans="1:17" ht="30" x14ac:dyDescent="0.2">
      <c r="A7" s="59" t="s">
        <v>3721</v>
      </c>
      <c r="B7" s="45" t="s">
        <v>1863</v>
      </c>
      <c r="C7" s="25" t="s">
        <v>65</v>
      </c>
      <c r="D7" s="25" t="s">
        <v>259</v>
      </c>
      <c r="E7" s="25" t="s">
        <v>117</v>
      </c>
      <c r="F7" s="25" t="s">
        <v>67</v>
      </c>
      <c r="G7" s="25" t="s">
        <v>132</v>
      </c>
      <c r="H7" s="25" t="s">
        <v>247</v>
      </c>
      <c r="I7" s="25" t="s">
        <v>68</v>
      </c>
      <c r="J7" s="25" t="s">
        <v>118</v>
      </c>
      <c r="K7" s="25" t="s">
        <v>3702</v>
      </c>
      <c r="L7" s="25" t="s">
        <v>133</v>
      </c>
      <c r="M7" s="25" t="s">
        <v>3703</v>
      </c>
      <c r="N7" s="25" t="s">
        <v>135</v>
      </c>
      <c r="O7" s="25" t="s">
        <v>120</v>
      </c>
      <c r="P7" s="25" t="s">
        <v>121</v>
      </c>
      <c r="Q7" s="59" t="s">
        <v>3720</v>
      </c>
    </row>
    <row r="8" spans="1:17" ht="28.5" x14ac:dyDescent="0.2">
      <c r="A8" s="59" t="s">
        <v>3721</v>
      </c>
      <c r="B8" s="64" t="s">
        <v>3721</v>
      </c>
      <c r="C8" s="75" t="s">
        <v>3721</v>
      </c>
      <c r="D8" s="75" t="s">
        <v>3721</v>
      </c>
      <c r="E8" s="75" t="s">
        <v>3721</v>
      </c>
      <c r="F8" s="75" t="s">
        <v>3721</v>
      </c>
      <c r="G8" s="47" t="s">
        <v>249</v>
      </c>
      <c r="H8" s="47" t="s">
        <v>250</v>
      </c>
      <c r="I8" s="75" t="s">
        <v>3721</v>
      </c>
      <c r="J8" s="47" t="s">
        <v>44</v>
      </c>
      <c r="K8" s="47" t="s">
        <v>44</v>
      </c>
      <c r="L8" s="47" t="s">
        <v>251</v>
      </c>
      <c r="M8" s="47" t="s">
        <v>43</v>
      </c>
      <c r="N8" s="47" t="s">
        <v>44</v>
      </c>
      <c r="O8" s="47" t="s">
        <v>44</v>
      </c>
      <c r="P8" s="47" t="s">
        <v>44</v>
      </c>
      <c r="Q8" s="59" t="s">
        <v>3720</v>
      </c>
    </row>
    <row r="9" spans="1:17" x14ac:dyDescent="0.2">
      <c r="A9" s="59" t="s">
        <v>3721</v>
      </c>
      <c r="B9" s="66" t="s">
        <v>3721</v>
      </c>
      <c r="C9" s="47" t="s">
        <v>45</v>
      </c>
      <c r="D9" s="47" t="s">
        <v>46</v>
      </c>
      <c r="E9" s="47" t="s">
        <v>122</v>
      </c>
      <c r="F9" s="47" t="s">
        <v>123</v>
      </c>
      <c r="G9" s="47" t="s">
        <v>124</v>
      </c>
      <c r="H9" s="47" t="s">
        <v>125</v>
      </c>
      <c r="I9" s="47" t="s">
        <v>126</v>
      </c>
      <c r="J9" s="47" t="s">
        <v>127</v>
      </c>
      <c r="K9" s="47" t="s">
        <v>128</v>
      </c>
      <c r="L9" s="47" t="s">
        <v>129</v>
      </c>
      <c r="M9" s="47" t="s">
        <v>252</v>
      </c>
      <c r="N9" s="47" t="s">
        <v>253</v>
      </c>
      <c r="O9" s="47" t="s">
        <v>254</v>
      </c>
      <c r="P9" s="47" t="s">
        <v>255</v>
      </c>
      <c r="Q9" s="59" t="s">
        <v>3720</v>
      </c>
    </row>
    <row r="10" spans="1:17" ht="15" x14ac:dyDescent="0.25">
      <c r="A10" s="59" t="s">
        <v>3721</v>
      </c>
      <c r="B10" s="14" t="s">
        <v>3700</v>
      </c>
      <c r="C10" s="67" t="s">
        <v>3721</v>
      </c>
      <c r="D10" s="67" t="s">
        <v>3721</v>
      </c>
      <c r="E10" s="67" t="s">
        <v>3721</v>
      </c>
      <c r="F10" s="67" t="s">
        <v>3721</v>
      </c>
      <c r="G10" s="67" t="s">
        <v>3721</v>
      </c>
      <c r="H10" s="15">
        <v>0</v>
      </c>
      <c r="I10" s="67" t="s">
        <v>3721</v>
      </c>
      <c r="J10" s="68" t="s">
        <v>3721</v>
      </c>
      <c r="K10" s="42">
        <v>0</v>
      </c>
      <c r="L10" s="76" t="s">
        <v>3721</v>
      </c>
      <c r="M10" s="15">
        <v>0</v>
      </c>
      <c r="N10" s="68" t="s">
        <v>3721</v>
      </c>
      <c r="O10" s="42">
        <v>0</v>
      </c>
      <c r="P10" s="42">
        <v>0</v>
      </c>
      <c r="Q10" s="59" t="s">
        <v>3720</v>
      </c>
    </row>
    <row r="11" spans="1:17" ht="15" x14ac:dyDescent="0.25">
      <c r="A11" s="59" t="s">
        <v>3721</v>
      </c>
      <c r="B11" s="6" t="s">
        <v>70</v>
      </c>
      <c r="C11" s="69" t="s">
        <v>3721</v>
      </c>
      <c r="D11" s="69" t="s">
        <v>3721</v>
      </c>
      <c r="E11" s="69" t="s">
        <v>3721</v>
      </c>
      <c r="F11" s="69" t="s">
        <v>3721</v>
      </c>
      <c r="G11" s="69" t="s">
        <v>3721</v>
      </c>
      <c r="H11" s="36">
        <v>0</v>
      </c>
      <c r="I11" s="69" t="s">
        <v>3721</v>
      </c>
      <c r="J11" s="70" t="s">
        <v>3721</v>
      </c>
      <c r="K11" s="35">
        <v>0</v>
      </c>
      <c r="L11" s="77" t="s">
        <v>3721</v>
      </c>
      <c r="M11" s="36">
        <v>0</v>
      </c>
      <c r="N11" s="70" t="s">
        <v>3721</v>
      </c>
      <c r="O11" s="35">
        <v>0</v>
      </c>
      <c r="P11" s="35">
        <v>0</v>
      </c>
      <c r="Q11" s="59" t="s">
        <v>3720</v>
      </c>
    </row>
    <row r="12" spans="1:17" ht="15" x14ac:dyDescent="0.25">
      <c r="A12" s="59" t="s">
        <v>3721</v>
      </c>
      <c r="B12" s="7" t="s">
        <v>261</v>
      </c>
      <c r="C12" s="71" t="s">
        <v>3721</v>
      </c>
      <c r="D12" s="71" t="s">
        <v>3721</v>
      </c>
      <c r="E12" s="71" t="s">
        <v>3721</v>
      </c>
      <c r="F12" s="71" t="s">
        <v>3721</v>
      </c>
      <c r="G12" s="71" t="s">
        <v>3721</v>
      </c>
      <c r="H12" s="8">
        <v>0</v>
      </c>
      <c r="I12" s="71" t="s">
        <v>3721</v>
      </c>
      <c r="J12" s="72" t="s">
        <v>3721</v>
      </c>
      <c r="K12" s="37">
        <v>0</v>
      </c>
      <c r="L12" s="78" t="s">
        <v>3721</v>
      </c>
      <c r="M12" s="8">
        <v>0</v>
      </c>
      <c r="N12" s="72" t="s">
        <v>3721</v>
      </c>
      <c r="O12" s="37">
        <v>0</v>
      </c>
      <c r="P12" s="37">
        <v>0</v>
      </c>
      <c r="Q12" s="59" t="s">
        <v>3720</v>
      </c>
    </row>
    <row r="13" spans="1:17" ht="15" x14ac:dyDescent="0.25">
      <c r="A13" s="59" t="s">
        <v>3721</v>
      </c>
      <c r="B13" s="79" t="s">
        <v>3721</v>
      </c>
      <c r="C13" s="74" t="s">
        <v>3721</v>
      </c>
      <c r="D13" s="3" t="s">
        <v>86</v>
      </c>
      <c r="E13" s="74" t="s">
        <v>3721</v>
      </c>
      <c r="F13" s="74" t="s">
        <v>3721</v>
      </c>
      <c r="G13" s="3" t="s">
        <v>86</v>
      </c>
      <c r="H13" s="8">
        <v>0</v>
      </c>
      <c r="I13" s="3" t="s">
        <v>86</v>
      </c>
      <c r="J13" s="37">
        <v>0</v>
      </c>
      <c r="K13" s="37">
        <v>0</v>
      </c>
      <c r="L13" s="8">
        <v>0</v>
      </c>
      <c r="M13" s="8">
        <v>0</v>
      </c>
      <c r="N13" s="37">
        <v>0</v>
      </c>
      <c r="O13" s="37">
        <v>0</v>
      </c>
      <c r="P13" s="37">
        <v>0</v>
      </c>
      <c r="Q13" s="59" t="s">
        <v>3720</v>
      </c>
    </row>
    <row r="14" spans="1:17" ht="17.45" customHeight="1" x14ac:dyDescent="0.2">
      <c r="A14" s="60" t="s">
        <v>3722</v>
      </c>
      <c r="B14" s="40"/>
      <c r="C14" s="41"/>
      <c r="D14" s="41"/>
      <c r="E14" s="41"/>
      <c r="F14" s="41"/>
      <c r="G14" s="41"/>
      <c r="H14" s="12"/>
      <c r="I14" s="41"/>
      <c r="J14" s="12"/>
      <c r="K14" s="12"/>
      <c r="L14" s="12"/>
      <c r="M14" s="12"/>
      <c r="N14" s="12"/>
      <c r="O14" s="12"/>
      <c r="P14" s="12"/>
    </row>
    <row r="15" spans="1:17" ht="15" x14ac:dyDescent="0.25">
      <c r="A15" s="59" t="s">
        <v>3721</v>
      </c>
      <c r="B15" s="7" t="s">
        <v>138</v>
      </c>
      <c r="C15" s="71" t="s">
        <v>3721</v>
      </c>
      <c r="D15" s="71" t="s">
        <v>3721</v>
      </c>
      <c r="E15" s="71" t="s">
        <v>3721</v>
      </c>
      <c r="F15" s="71" t="s">
        <v>3721</v>
      </c>
      <c r="G15" s="71" t="s">
        <v>3721</v>
      </c>
      <c r="H15" s="8">
        <v>0</v>
      </c>
      <c r="I15" s="71" t="s">
        <v>3721</v>
      </c>
      <c r="J15" s="72" t="s">
        <v>3721</v>
      </c>
      <c r="K15" s="37">
        <v>0</v>
      </c>
      <c r="L15" s="78" t="s">
        <v>3721</v>
      </c>
      <c r="M15" s="8">
        <v>0</v>
      </c>
      <c r="N15" s="72" t="s">
        <v>3721</v>
      </c>
      <c r="O15" s="37">
        <v>0</v>
      </c>
      <c r="P15" s="37">
        <v>0</v>
      </c>
      <c r="Q15" s="59" t="s">
        <v>3720</v>
      </c>
    </row>
    <row r="16" spans="1:17" ht="15" x14ac:dyDescent="0.25">
      <c r="A16" s="59" t="s">
        <v>3721</v>
      </c>
      <c r="B16" s="79" t="s">
        <v>3721</v>
      </c>
      <c r="C16" s="74" t="s">
        <v>3721</v>
      </c>
      <c r="D16" s="3" t="s">
        <v>86</v>
      </c>
      <c r="E16" s="74" t="s">
        <v>3721</v>
      </c>
      <c r="F16" s="74" t="s">
        <v>3721</v>
      </c>
      <c r="G16" s="3" t="s">
        <v>86</v>
      </c>
      <c r="H16" s="8">
        <v>0</v>
      </c>
      <c r="I16" s="3" t="s">
        <v>86</v>
      </c>
      <c r="J16" s="37">
        <v>0</v>
      </c>
      <c r="K16" s="37">
        <v>0</v>
      </c>
      <c r="L16" s="8">
        <v>0</v>
      </c>
      <c r="M16" s="8">
        <v>0</v>
      </c>
      <c r="N16" s="37">
        <v>0</v>
      </c>
      <c r="O16" s="37">
        <v>0</v>
      </c>
      <c r="P16" s="37">
        <v>0</v>
      </c>
      <c r="Q16" s="59" t="s">
        <v>3720</v>
      </c>
    </row>
    <row r="17" spans="1:17" ht="17.45" customHeight="1" x14ac:dyDescent="0.2">
      <c r="A17" s="60" t="s">
        <v>3722</v>
      </c>
      <c r="B17" s="40"/>
      <c r="C17" s="41"/>
      <c r="D17" s="41"/>
      <c r="E17" s="41"/>
      <c r="F17" s="41"/>
      <c r="G17" s="41"/>
      <c r="H17" s="12"/>
      <c r="I17" s="41"/>
      <c r="J17" s="12"/>
      <c r="K17" s="12"/>
      <c r="L17" s="12"/>
      <c r="M17" s="12"/>
      <c r="N17" s="12"/>
      <c r="O17" s="12"/>
      <c r="P17" s="12"/>
    </row>
    <row r="18" spans="1:17" ht="15" x14ac:dyDescent="0.25">
      <c r="A18" s="59" t="s">
        <v>3721</v>
      </c>
      <c r="B18" s="7" t="s">
        <v>262</v>
      </c>
      <c r="C18" s="71" t="s">
        <v>3721</v>
      </c>
      <c r="D18" s="71" t="s">
        <v>3721</v>
      </c>
      <c r="E18" s="71" t="s">
        <v>3721</v>
      </c>
      <c r="F18" s="71" t="s">
        <v>3721</v>
      </c>
      <c r="G18" s="71" t="s">
        <v>3721</v>
      </c>
      <c r="H18" s="8">
        <v>0</v>
      </c>
      <c r="I18" s="71" t="s">
        <v>3721</v>
      </c>
      <c r="J18" s="72" t="s">
        <v>3721</v>
      </c>
      <c r="K18" s="37">
        <v>0</v>
      </c>
      <c r="L18" s="78" t="s">
        <v>3721</v>
      </c>
      <c r="M18" s="8">
        <v>0</v>
      </c>
      <c r="N18" s="72" t="s">
        <v>3721</v>
      </c>
      <c r="O18" s="37">
        <v>0</v>
      </c>
      <c r="P18" s="37">
        <v>0</v>
      </c>
      <c r="Q18" s="59" t="s">
        <v>3720</v>
      </c>
    </row>
    <row r="19" spans="1:17" ht="15" x14ac:dyDescent="0.25">
      <c r="A19" s="59" t="s">
        <v>3721</v>
      </c>
      <c r="B19" s="79" t="s">
        <v>3721</v>
      </c>
      <c r="C19" s="74" t="s">
        <v>3721</v>
      </c>
      <c r="D19" s="3" t="s">
        <v>86</v>
      </c>
      <c r="E19" s="74" t="s">
        <v>3721</v>
      </c>
      <c r="F19" s="74" t="s">
        <v>3721</v>
      </c>
      <c r="G19" s="3" t="s">
        <v>86</v>
      </c>
      <c r="H19" s="8">
        <v>0</v>
      </c>
      <c r="I19" s="3" t="s">
        <v>86</v>
      </c>
      <c r="J19" s="37">
        <v>0</v>
      </c>
      <c r="K19" s="37">
        <v>0</v>
      </c>
      <c r="L19" s="8">
        <v>0</v>
      </c>
      <c r="M19" s="8">
        <v>0</v>
      </c>
      <c r="N19" s="37">
        <v>0</v>
      </c>
      <c r="O19" s="37">
        <v>0</v>
      </c>
      <c r="P19" s="37">
        <v>0</v>
      </c>
      <c r="Q19" s="59" t="s">
        <v>3720</v>
      </c>
    </row>
    <row r="20" spans="1:17" ht="17.45" customHeight="1" x14ac:dyDescent="0.2">
      <c r="A20" s="60" t="s">
        <v>3722</v>
      </c>
      <c r="B20" s="40"/>
      <c r="C20" s="41"/>
      <c r="D20" s="41"/>
      <c r="E20" s="41"/>
      <c r="F20" s="41"/>
      <c r="G20" s="41"/>
      <c r="H20" s="12"/>
      <c r="I20" s="41"/>
      <c r="J20" s="12"/>
      <c r="K20" s="12"/>
      <c r="L20" s="12"/>
      <c r="M20" s="12"/>
      <c r="N20" s="12"/>
      <c r="O20" s="12"/>
      <c r="P20" s="12"/>
    </row>
    <row r="21" spans="1:17" ht="15" x14ac:dyDescent="0.25">
      <c r="A21" s="59" t="s">
        <v>3721</v>
      </c>
      <c r="B21" s="7" t="s">
        <v>1681</v>
      </c>
      <c r="C21" s="71" t="s">
        <v>3721</v>
      </c>
      <c r="D21" s="71" t="s">
        <v>3721</v>
      </c>
      <c r="E21" s="71" t="s">
        <v>3721</v>
      </c>
      <c r="F21" s="71" t="s">
        <v>3721</v>
      </c>
      <c r="G21" s="71" t="s">
        <v>3721</v>
      </c>
      <c r="H21" s="8">
        <v>0</v>
      </c>
      <c r="I21" s="71" t="s">
        <v>3721</v>
      </c>
      <c r="J21" s="72" t="s">
        <v>3721</v>
      </c>
      <c r="K21" s="37">
        <v>0</v>
      </c>
      <c r="L21" s="78" t="s">
        <v>3721</v>
      </c>
      <c r="M21" s="8">
        <v>0</v>
      </c>
      <c r="N21" s="72" t="s">
        <v>3721</v>
      </c>
      <c r="O21" s="37">
        <v>0</v>
      </c>
      <c r="P21" s="37">
        <v>0</v>
      </c>
      <c r="Q21" s="59" t="s">
        <v>3720</v>
      </c>
    </row>
    <row r="22" spans="1:17" ht="15" x14ac:dyDescent="0.25">
      <c r="A22" s="59" t="s">
        <v>3721</v>
      </c>
      <c r="B22" s="79" t="s">
        <v>3721</v>
      </c>
      <c r="C22" s="74" t="s">
        <v>3721</v>
      </c>
      <c r="D22" s="3" t="s">
        <v>86</v>
      </c>
      <c r="E22" s="74" t="s">
        <v>3721</v>
      </c>
      <c r="F22" s="74" t="s">
        <v>3721</v>
      </c>
      <c r="G22" s="3" t="s">
        <v>86</v>
      </c>
      <c r="H22" s="8">
        <v>0</v>
      </c>
      <c r="I22" s="3" t="s">
        <v>86</v>
      </c>
      <c r="J22" s="37">
        <v>0</v>
      </c>
      <c r="K22" s="37">
        <v>0</v>
      </c>
      <c r="L22" s="8">
        <v>0</v>
      </c>
      <c r="M22" s="8">
        <v>0</v>
      </c>
      <c r="N22" s="37">
        <v>0</v>
      </c>
      <c r="O22" s="37">
        <v>0</v>
      </c>
      <c r="P22" s="37">
        <v>0</v>
      </c>
      <c r="Q22" s="59" t="s">
        <v>3720</v>
      </c>
    </row>
    <row r="23" spans="1:17" ht="17.45" customHeight="1" x14ac:dyDescent="0.2">
      <c r="A23" s="60" t="s">
        <v>3722</v>
      </c>
      <c r="B23" s="40"/>
      <c r="C23" s="41"/>
      <c r="D23" s="41"/>
      <c r="E23" s="41"/>
      <c r="F23" s="41"/>
      <c r="G23" s="41"/>
      <c r="H23" s="12"/>
      <c r="I23" s="41"/>
      <c r="J23" s="12"/>
      <c r="K23" s="12"/>
      <c r="L23" s="12"/>
      <c r="M23" s="12"/>
      <c r="N23" s="12"/>
      <c r="O23" s="12"/>
      <c r="P23" s="12"/>
    </row>
    <row r="24" spans="1:17" ht="15" x14ac:dyDescent="0.25">
      <c r="A24" s="59" t="s">
        <v>3721</v>
      </c>
      <c r="B24" s="13" t="s">
        <v>110</v>
      </c>
      <c r="C24" s="71" t="s">
        <v>3721</v>
      </c>
      <c r="D24" s="71" t="s">
        <v>3721</v>
      </c>
      <c r="E24" s="71" t="s">
        <v>3721</v>
      </c>
      <c r="F24" s="71" t="s">
        <v>3721</v>
      </c>
      <c r="G24" s="71" t="s">
        <v>3721</v>
      </c>
      <c r="H24" s="8">
        <v>0</v>
      </c>
      <c r="I24" s="71" t="s">
        <v>3721</v>
      </c>
      <c r="J24" s="72" t="s">
        <v>3721</v>
      </c>
      <c r="K24" s="37">
        <v>0</v>
      </c>
      <c r="L24" s="78" t="s">
        <v>3721</v>
      </c>
      <c r="M24" s="8">
        <v>0</v>
      </c>
      <c r="N24" s="72" t="s">
        <v>3721</v>
      </c>
      <c r="O24" s="37">
        <v>0</v>
      </c>
      <c r="P24" s="37">
        <v>0</v>
      </c>
      <c r="Q24" s="59" t="s">
        <v>3720</v>
      </c>
    </row>
    <row r="25" spans="1:17" ht="15" x14ac:dyDescent="0.25">
      <c r="A25" s="59" t="s">
        <v>3721</v>
      </c>
      <c r="B25" s="7" t="s">
        <v>872</v>
      </c>
      <c r="C25" s="71" t="s">
        <v>3721</v>
      </c>
      <c r="D25" s="71" t="s">
        <v>3721</v>
      </c>
      <c r="E25" s="71" t="s">
        <v>3721</v>
      </c>
      <c r="F25" s="71" t="s">
        <v>3721</v>
      </c>
      <c r="G25" s="71" t="s">
        <v>3721</v>
      </c>
      <c r="H25" s="8">
        <v>0</v>
      </c>
      <c r="I25" s="71" t="s">
        <v>3721</v>
      </c>
      <c r="J25" s="72" t="s">
        <v>3721</v>
      </c>
      <c r="K25" s="37">
        <v>0</v>
      </c>
      <c r="L25" s="78" t="s">
        <v>3721</v>
      </c>
      <c r="M25" s="8">
        <v>0</v>
      </c>
      <c r="N25" s="72" t="s">
        <v>3721</v>
      </c>
      <c r="O25" s="37">
        <v>0</v>
      </c>
      <c r="P25" s="37">
        <v>0</v>
      </c>
      <c r="Q25" s="59" t="s">
        <v>3720</v>
      </c>
    </row>
    <row r="26" spans="1:17" ht="15" x14ac:dyDescent="0.25">
      <c r="A26" s="59" t="s">
        <v>3721</v>
      </c>
      <c r="B26" s="79" t="s">
        <v>3721</v>
      </c>
      <c r="C26" s="74" t="s">
        <v>3721</v>
      </c>
      <c r="D26" s="3" t="s">
        <v>86</v>
      </c>
      <c r="E26" s="74" t="s">
        <v>3721</v>
      </c>
      <c r="F26" s="74" t="s">
        <v>3721</v>
      </c>
      <c r="G26" s="3" t="s">
        <v>86</v>
      </c>
      <c r="H26" s="8">
        <v>0</v>
      </c>
      <c r="I26" s="3" t="s">
        <v>86</v>
      </c>
      <c r="J26" s="37">
        <v>0</v>
      </c>
      <c r="K26" s="37">
        <v>0</v>
      </c>
      <c r="L26" s="8">
        <v>0</v>
      </c>
      <c r="M26" s="8">
        <v>0</v>
      </c>
      <c r="N26" s="37">
        <v>0</v>
      </c>
      <c r="O26" s="37">
        <v>0</v>
      </c>
      <c r="P26" s="37">
        <v>0</v>
      </c>
      <c r="Q26" s="59" t="s">
        <v>3720</v>
      </c>
    </row>
    <row r="27" spans="1:17" ht="17.45" customHeight="1" x14ac:dyDescent="0.2">
      <c r="A27" s="60" t="s">
        <v>3722</v>
      </c>
      <c r="B27" s="40"/>
      <c r="C27" s="41"/>
      <c r="D27" s="41"/>
      <c r="E27" s="41"/>
      <c r="F27" s="41"/>
      <c r="G27" s="41"/>
      <c r="H27" s="12"/>
      <c r="I27" s="41"/>
      <c r="J27" s="12"/>
      <c r="K27" s="12"/>
      <c r="L27" s="12"/>
      <c r="M27" s="12"/>
      <c r="N27" s="12"/>
      <c r="O27" s="12"/>
      <c r="P27" s="12"/>
    </row>
    <row r="28" spans="1:17" ht="15" x14ac:dyDescent="0.25">
      <c r="A28" s="59" t="s">
        <v>3721</v>
      </c>
      <c r="B28" s="7" t="s">
        <v>265</v>
      </c>
      <c r="C28" s="71" t="s">
        <v>3721</v>
      </c>
      <c r="D28" s="71" t="s">
        <v>3721</v>
      </c>
      <c r="E28" s="71" t="s">
        <v>3721</v>
      </c>
      <c r="F28" s="71" t="s">
        <v>3721</v>
      </c>
      <c r="G28" s="71" t="s">
        <v>3721</v>
      </c>
      <c r="H28" s="8">
        <v>0</v>
      </c>
      <c r="I28" s="71" t="s">
        <v>3721</v>
      </c>
      <c r="J28" s="72" t="s">
        <v>3721</v>
      </c>
      <c r="K28" s="37">
        <v>0</v>
      </c>
      <c r="L28" s="78" t="s">
        <v>3721</v>
      </c>
      <c r="M28" s="8">
        <v>0</v>
      </c>
      <c r="N28" s="72" t="s">
        <v>3721</v>
      </c>
      <c r="O28" s="37">
        <v>0</v>
      </c>
      <c r="P28" s="37">
        <v>0</v>
      </c>
      <c r="Q28" s="59" t="s">
        <v>3720</v>
      </c>
    </row>
    <row r="29" spans="1:17" ht="15" x14ac:dyDescent="0.25">
      <c r="A29" s="59" t="s">
        <v>3721</v>
      </c>
      <c r="B29" s="79" t="s">
        <v>3721</v>
      </c>
      <c r="C29" s="74" t="s">
        <v>3721</v>
      </c>
      <c r="D29" s="3" t="s">
        <v>86</v>
      </c>
      <c r="E29" s="74" t="s">
        <v>3721</v>
      </c>
      <c r="F29" s="74" t="s">
        <v>3721</v>
      </c>
      <c r="G29" s="3" t="s">
        <v>86</v>
      </c>
      <c r="H29" s="8">
        <v>0</v>
      </c>
      <c r="I29" s="3" t="s">
        <v>86</v>
      </c>
      <c r="J29" s="37">
        <v>0</v>
      </c>
      <c r="K29" s="37">
        <v>0</v>
      </c>
      <c r="L29" s="8">
        <v>0</v>
      </c>
      <c r="M29" s="8">
        <v>0</v>
      </c>
      <c r="N29" s="37">
        <v>0</v>
      </c>
      <c r="O29" s="37">
        <v>0</v>
      </c>
      <c r="P29" s="37">
        <v>0</v>
      </c>
      <c r="Q29" s="59" t="s">
        <v>3720</v>
      </c>
    </row>
    <row r="30" spans="1:17" ht="17.45" customHeight="1" x14ac:dyDescent="0.2">
      <c r="A30" s="60" t="s">
        <v>3722</v>
      </c>
      <c r="B30" s="40"/>
      <c r="C30" s="41"/>
      <c r="D30" s="41"/>
      <c r="E30" s="41"/>
      <c r="F30" s="41"/>
      <c r="G30" s="41"/>
      <c r="H30" s="12"/>
      <c r="I30" s="41"/>
      <c r="J30" s="12"/>
      <c r="K30" s="12"/>
      <c r="L30" s="12"/>
      <c r="M30" s="12"/>
      <c r="N30" s="12"/>
      <c r="O30" s="12"/>
      <c r="P30" s="12"/>
    </row>
    <row r="31" spans="1:17" ht="17.45" customHeight="1" x14ac:dyDescent="0.2">
      <c r="A31" s="60" t="s">
        <v>3722</v>
      </c>
      <c r="B31" s="30"/>
      <c r="C31" s="43"/>
      <c r="D31" s="43"/>
      <c r="E31" s="43"/>
      <c r="F31" s="43"/>
      <c r="G31" s="43"/>
      <c r="H31" s="44"/>
      <c r="I31" s="43"/>
      <c r="J31" s="44"/>
      <c r="K31" s="44"/>
      <c r="L31" s="44"/>
      <c r="M31" s="44"/>
      <c r="N31" s="44"/>
      <c r="O31" s="44"/>
      <c r="P31" s="44"/>
    </row>
    <row r="32" spans="1:17" ht="17.45" customHeight="1" x14ac:dyDescent="0.2">
      <c r="A32" s="60" t="s">
        <v>3722</v>
      </c>
    </row>
    <row r="33" spans="1:7" x14ac:dyDescent="0.2">
      <c r="A33" s="59" t="s">
        <v>3721</v>
      </c>
      <c r="B33" s="32" t="s">
        <v>63</v>
      </c>
      <c r="C33" s="59" t="s">
        <v>3720</v>
      </c>
    </row>
    <row r="34" spans="1:7" ht="17.45" customHeight="1" x14ac:dyDescent="0.2">
      <c r="A34" s="60" t="s">
        <v>3722</v>
      </c>
    </row>
    <row r="35" spans="1:7" x14ac:dyDescent="0.2">
      <c r="A35" s="59" t="s">
        <v>3721</v>
      </c>
      <c r="B35" s="33" t="s">
        <v>64</v>
      </c>
      <c r="C35" s="59" t="s">
        <v>3720</v>
      </c>
    </row>
    <row r="36" spans="1:7" ht="17.45" customHeight="1" x14ac:dyDescent="0.2">
      <c r="A36" s="60" t="s">
        <v>3722</v>
      </c>
    </row>
    <row r="37" spans="1:7" ht="14.1" customHeight="1" x14ac:dyDescent="0.2">
      <c r="A37" s="59" t="s">
        <v>3721</v>
      </c>
      <c r="B37" s="56" t="s">
        <v>130</v>
      </c>
      <c r="C37" s="60" t="s">
        <v>3720</v>
      </c>
      <c r="D37" s="56"/>
      <c r="E37" s="56"/>
      <c r="F37" s="56"/>
      <c r="G37" s="56"/>
    </row>
    <row r="38" spans="1:7" ht="85.5" x14ac:dyDescent="0.2">
      <c r="A38" s="60" t="s">
        <v>3750</v>
      </c>
      <c r="B38" s="56"/>
      <c r="C38" s="56"/>
      <c r="D38" s="56"/>
      <c r="E38" s="56"/>
      <c r="F38" s="56"/>
      <c r="G38" s="56"/>
    </row>
    <row r="39" spans="1:7" hidden="1" x14ac:dyDescent="0.2">
      <c r="B39" s="56"/>
      <c r="C39" s="56"/>
      <c r="D39" s="56"/>
      <c r="E39" s="56"/>
      <c r="F39" s="56"/>
      <c r="G39" s="56"/>
    </row>
    <row r="40" spans="1:7" hidden="1" x14ac:dyDescent="0.2">
      <c r="B40" s="56"/>
      <c r="C40" s="56"/>
      <c r="D40" s="56"/>
      <c r="E40" s="56"/>
      <c r="F40" s="56"/>
      <c r="G40" s="56"/>
    </row>
    <row r="41" spans="1:7" hidden="1" x14ac:dyDescent="0.2">
      <c r="B41" s="56"/>
      <c r="C41" s="56"/>
      <c r="D41" s="56"/>
      <c r="E41" s="56"/>
      <c r="F41" s="56"/>
      <c r="G41" s="56"/>
    </row>
    <row r="42" spans="1:7" hidden="1" x14ac:dyDescent="0.2">
      <c r="B42" s="56"/>
      <c r="C42" s="56"/>
      <c r="D42" s="56"/>
      <c r="E42" s="56"/>
      <c r="F42" s="56"/>
      <c r="G42" s="56"/>
    </row>
    <row r="43" spans="1:7" hidden="1" x14ac:dyDescent="0.2">
      <c r="B43" s="56"/>
      <c r="C43" s="56"/>
      <c r="D43" s="56"/>
      <c r="E43" s="56"/>
      <c r="F43" s="56"/>
      <c r="G43" s="56"/>
    </row>
    <row r="44" spans="1:7" hidden="1" x14ac:dyDescent="0.2">
      <c r="B44" s="56"/>
      <c r="C44" s="56"/>
      <c r="D44" s="56"/>
      <c r="E44" s="56"/>
      <c r="F44" s="56"/>
      <c r="G44" s="56"/>
    </row>
    <row r="45" spans="1:7" hidden="1" x14ac:dyDescent="0.2">
      <c r="B45" s="56"/>
      <c r="C45" s="56"/>
      <c r="D45" s="56"/>
      <c r="E45" s="56"/>
      <c r="F45" s="56"/>
      <c r="G45" s="56"/>
    </row>
    <row r="46" spans="1:7" hidden="1" x14ac:dyDescent="0.2">
      <c r="B46" s="56"/>
      <c r="C46" s="56"/>
      <c r="D46" s="56"/>
      <c r="E46" s="56"/>
      <c r="F46" s="56"/>
      <c r="G46" s="56"/>
    </row>
    <row r="47" spans="1:7" hidden="1" x14ac:dyDescent="0.2">
      <c r="B47" s="56"/>
      <c r="C47" s="56"/>
      <c r="D47" s="56"/>
      <c r="E47" s="56"/>
      <c r="F47" s="56"/>
      <c r="G47" s="56"/>
    </row>
    <row r="48" spans="1:7" hidden="1" x14ac:dyDescent="0.2">
      <c r="B48" s="56"/>
      <c r="C48" s="56"/>
      <c r="D48" s="56"/>
      <c r="E48" s="56"/>
      <c r="F48" s="56"/>
      <c r="G48" s="56"/>
    </row>
  </sheetData>
  <hyperlinks>
    <hyperlink ref="B35" r:id="rId1" xr:uid="{00000000-0004-0000-1B00-000000000000}"/>
  </hyperlinks>
  <pageMargins left="0.7" right="0.7" top="0.75" bottom="0.75" header="0.3" footer="0.3"/>
  <pageSetup paperSize="9" orientation="portrait"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גיליון29"/>
  <dimension ref="A1:Q48"/>
  <sheetViews>
    <sheetView showGridLines="0" rightToLeft="1" zoomScale="80" zoomScaleNormal="80" workbookViewId="0">
      <pane ySplit="9" topLeftCell="A10" activePane="bottomLeft" state="frozen"/>
      <selection pane="bottomLeft" activeCell="R2" sqref="R2:XFD38"/>
    </sheetView>
  </sheetViews>
  <sheetFormatPr defaultColWidth="0" defaultRowHeight="14.25" zeroHeight="1" x14ac:dyDescent="0.2"/>
  <cols>
    <col min="1" max="1" width="8.625" customWidth="1"/>
    <col min="2" max="2" width="43.625" bestFit="1" customWidth="1"/>
    <col min="3" max="3" width="28" bestFit="1" customWidth="1"/>
    <col min="4" max="4" width="20.25" bestFit="1" customWidth="1"/>
    <col min="5" max="16" width="16.25" customWidth="1"/>
    <col min="17" max="17" width="8.625" customWidth="1"/>
    <col min="18" max="16384" width="8.625" hidden="1"/>
  </cols>
  <sheetData>
    <row r="1" spans="1:17" ht="18" x14ac:dyDescent="0.25">
      <c r="A1" s="59" t="s">
        <v>3721</v>
      </c>
      <c r="B1" s="20" t="s">
        <v>36</v>
      </c>
      <c r="C1" s="20" t="s">
        <v>37</v>
      </c>
      <c r="D1" s="58" t="s">
        <v>3720</v>
      </c>
      <c r="E1" s="21"/>
      <c r="F1" s="21"/>
      <c r="G1" s="21"/>
      <c r="H1" s="21"/>
      <c r="I1" s="21"/>
      <c r="J1" s="21"/>
      <c r="K1" s="21"/>
      <c r="L1" s="21"/>
      <c r="M1" s="21"/>
      <c r="N1" s="21"/>
      <c r="O1" s="21"/>
      <c r="P1" s="21"/>
    </row>
    <row r="2" spans="1:17" ht="18" x14ac:dyDescent="0.25">
      <c r="A2" s="59" t="s">
        <v>3721</v>
      </c>
      <c r="B2" s="20" t="s">
        <v>38</v>
      </c>
      <c r="C2" s="20" t="s">
        <v>39</v>
      </c>
      <c r="D2" s="58" t="s">
        <v>3720</v>
      </c>
      <c r="E2" s="21"/>
      <c r="F2" s="21"/>
      <c r="G2" s="21"/>
      <c r="H2" s="21"/>
      <c r="I2" s="21"/>
      <c r="J2" s="21"/>
      <c r="K2" s="21"/>
      <c r="L2" s="21"/>
      <c r="M2" s="21"/>
      <c r="N2" s="21"/>
      <c r="O2" s="21"/>
      <c r="P2" s="21"/>
    </row>
    <row r="3" spans="1:17" ht="18" x14ac:dyDescent="0.25">
      <c r="A3" s="59" t="s">
        <v>3721</v>
      </c>
      <c r="B3" s="20" t="s">
        <v>40</v>
      </c>
      <c r="C3" s="20" t="s">
        <v>3709</v>
      </c>
      <c r="D3" s="58" t="s">
        <v>3720</v>
      </c>
      <c r="E3" s="21"/>
      <c r="F3" s="21"/>
      <c r="G3" s="21"/>
      <c r="H3" s="21"/>
      <c r="I3" s="21"/>
      <c r="J3" s="21"/>
      <c r="K3" s="21"/>
      <c r="L3" s="21"/>
      <c r="M3" s="21"/>
      <c r="N3" s="21"/>
      <c r="O3" s="21"/>
      <c r="P3" s="21"/>
    </row>
    <row r="4" spans="1:17" ht="18" x14ac:dyDescent="0.25">
      <c r="A4" s="59" t="s">
        <v>3721</v>
      </c>
      <c r="B4" s="20" t="s">
        <v>41</v>
      </c>
      <c r="C4" s="20">
        <v>214</v>
      </c>
      <c r="D4" s="58" t="s">
        <v>3720</v>
      </c>
      <c r="E4" s="21"/>
      <c r="F4" s="21"/>
      <c r="G4" s="21"/>
      <c r="H4" s="21"/>
      <c r="I4" s="21"/>
      <c r="J4" s="21"/>
      <c r="K4" s="21"/>
      <c r="L4" s="21"/>
      <c r="M4" s="21"/>
      <c r="N4" s="21"/>
      <c r="O4" s="21"/>
      <c r="P4" s="21"/>
    </row>
    <row r="5" spans="1:17" ht="17.45" customHeight="1" x14ac:dyDescent="0.55000000000000004">
      <c r="A5" s="60" t="s">
        <v>3722</v>
      </c>
      <c r="B5" s="24"/>
      <c r="C5" s="24"/>
      <c r="D5" s="24"/>
      <c r="E5" s="24"/>
      <c r="F5" s="24"/>
      <c r="G5" s="24"/>
      <c r="H5" s="24"/>
      <c r="J5" s="24"/>
      <c r="K5" s="24"/>
      <c r="L5" s="24"/>
      <c r="M5" s="24"/>
      <c r="N5" s="24"/>
      <c r="O5" s="24"/>
      <c r="P5" s="24"/>
    </row>
    <row r="6" spans="1:17" ht="15" x14ac:dyDescent="0.2">
      <c r="A6" s="59" t="s">
        <v>3721</v>
      </c>
      <c r="B6" s="45" t="s">
        <v>3706</v>
      </c>
      <c r="C6" s="61" t="s">
        <v>3720</v>
      </c>
      <c r="D6" s="23"/>
      <c r="E6" s="23"/>
      <c r="F6" s="23"/>
      <c r="G6" s="23"/>
      <c r="H6" s="23"/>
      <c r="I6" s="23"/>
      <c r="J6" s="23"/>
      <c r="K6" s="23"/>
      <c r="L6" s="23"/>
      <c r="M6" s="23"/>
      <c r="N6" s="23"/>
      <c r="O6" s="23"/>
      <c r="P6" s="23"/>
    </row>
    <row r="7" spans="1:17" ht="30" x14ac:dyDescent="0.2">
      <c r="A7" s="59" t="s">
        <v>3721</v>
      </c>
      <c r="B7" s="45" t="s">
        <v>1863</v>
      </c>
      <c r="C7" s="25" t="s">
        <v>65</v>
      </c>
      <c r="D7" s="25" t="s">
        <v>259</v>
      </c>
      <c r="E7" s="25" t="s">
        <v>117</v>
      </c>
      <c r="F7" s="25" t="s">
        <v>67</v>
      </c>
      <c r="G7" s="25" t="s">
        <v>132</v>
      </c>
      <c r="H7" s="25" t="s">
        <v>247</v>
      </c>
      <c r="I7" s="25" t="s">
        <v>68</v>
      </c>
      <c r="J7" s="25" t="s">
        <v>118</v>
      </c>
      <c r="K7" s="25" t="s">
        <v>3702</v>
      </c>
      <c r="L7" s="25" t="s">
        <v>133</v>
      </c>
      <c r="M7" s="25" t="s">
        <v>3703</v>
      </c>
      <c r="N7" s="25" t="s">
        <v>135</v>
      </c>
      <c r="O7" s="25" t="s">
        <v>120</v>
      </c>
      <c r="P7" s="25" t="s">
        <v>121</v>
      </c>
      <c r="Q7" s="59" t="s">
        <v>3720</v>
      </c>
    </row>
    <row r="8" spans="1:17" ht="28.5" x14ac:dyDescent="0.2">
      <c r="A8" s="59" t="s">
        <v>3721</v>
      </c>
      <c r="B8" s="64" t="s">
        <v>3721</v>
      </c>
      <c r="C8" s="75" t="s">
        <v>3721</v>
      </c>
      <c r="D8" s="75" t="s">
        <v>3721</v>
      </c>
      <c r="E8" s="75" t="s">
        <v>3721</v>
      </c>
      <c r="F8" s="75" t="s">
        <v>3721</v>
      </c>
      <c r="G8" s="47" t="s">
        <v>249</v>
      </c>
      <c r="H8" s="47" t="s">
        <v>250</v>
      </c>
      <c r="I8" s="75" t="s">
        <v>3721</v>
      </c>
      <c r="J8" s="47" t="s">
        <v>44</v>
      </c>
      <c r="K8" s="47" t="s">
        <v>44</v>
      </c>
      <c r="L8" s="47" t="s">
        <v>251</v>
      </c>
      <c r="M8" s="47" t="s">
        <v>43</v>
      </c>
      <c r="N8" s="47" t="s">
        <v>44</v>
      </c>
      <c r="O8" s="47" t="s">
        <v>44</v>
      </c>
      <c r="P8" s="47" t="s">
        <v>44</v>
      </c>
      <c r="Q8" s="59" t="s">
        <v>3720</v>
      </c>
    </row>
    <row r="9" spans="1:17" x14ac:dyDescent="0.2">
      <c r="A9" s="59" t="s">
        <v>3721</v>
      </c>
      <c r="B9" s="66" t="s">
        <v>3721</v>
      </c>
      <c r="C9" s="47" t="s">
        <v>45</v>
      </c>
      <c r="D9" s="47" t="s">
        <v>46</v>
      </c>
      <c r="E9" s="47" t="s">
        <v>122</v>
      </c>
      <c r="F9" s="47" t="s">
        <v>123</v>
      </c>
      <c r="G9" s="47" t="s">
        <v>124</v>
      </c>
      <c r="H9" s="47" t="s">
        <v>125</v>
      </c>
      <c r="I9" s="47" t="s">
        <v>126</v>
      </c>
      <c r="J9" s="47" t="s">
        <v>127</v>
      </c>
      <c r="K9" s="47" t="s">
        <v>128</v>
      </c>
      <c r="L9" s="47" t="s">
        <v>129</v>
      </c>
      <c r="M9" s="47" t="s">
        <v>252</v>
      </c>
      <c r="N9" s="47" t="s">
        <v>253</v>
      </c>
      <c r="O9" s="47" t="s">
        <v>254</v>
      </c>
      <c r="P9" s="47" t="s">
        <v>255</v>
      </c>
      <c r="Q9" s="59" t="s">
        <v>3720</v>
      </c>
    </row>
    <row r="10" spans="1:17" ht="15" x14ac:dyDescent="0.25">
      <c r="A10" s="59" t="s">
        <v>3721</v>
      </c>
      <c r="B10" s="14" t="s">
        <v>3705</v>
      </c>
      <c r="C10" s="67" t="s">
        <v>3721</v>
      </c>
      <c r="D10" s="67" t="s">
        <v>3721</v>
      </c>
      <c r="E10" s="67" t="s">
        <v>3721</v>
      </c>
      <c r="F10" s="67" t="s">
        <v>3721</v>
      </c>
      <c r="G10" s="67" t="s">
        <v>3721</v>
      </c>
      <c r="H10" s="15">
        <v>0</v>
      </c>
      <c r="I10" s="67" t="s">
        <v>3721</v>
      </c>
      <c r="J10" s="68" t="s">
        <v>3721</v>
      </c>
      <c r="K10" s="42">
        <v>0</v>
      </c>
      <c r="L10" s="76" t="s">
        <v>3721</v>
      </c>
      <c r="M10" s="15">
        <v>0</v>
      </c>
      <c r="N10" s="68" t="s">
        <v>3721</v>
      </c>
      <c r="O10" s="42">
        <v>0</v>
      </c>
      <c r="P10" s="42">
        <v>0</v>
      </c>
      <c r="Q10" s="59" t="s">
        <v>3720</v>
      </c>
    </row>
    <row r="11" spans="1:17" ht="15" x14ac:dyDescent="0.25">
      <c r="A11" s="59" t="s">
        <v>3721</v>
      </c>
      <c r="B11" s="6" t="s">
        <v>3704</v>
      </c>
      <c r="C11" s="69" t="s">
        <v>3721</v>
      </c>
      <c r="D11" s="69" t="s">
        <v>3721</v>
      </c>
      <c r="E11" s="69" t="s">
        <v>3721</v>
      </c>
      <c r="F11" s="69" t="s">
        <v>3721</v>
      </c>
      <c r="G11" s="69" t="s">
        <v>3721</v>
      </c>
      <c r="H11" s="36">
        <v>0</v>
      </c>
      <c r="I11" s="69" t="s">
        <v>3721</v>
      </c>
      <c r="J11" s="70" t="s">
        <v>3721</v>
      </c>
      <c r="K11" s="35">
        <v>0</v>
      </c>
      <c r="L11" s="77" t="s">
        <v>3721</v>
      </c>
      <c r="M11" s="36">
        <v>0</v>
      </c>
      <c r="N11" s="70" t="s">
        <v>3721</v>
      </c>
      <c r="O11" s="35">
        <v>0</v>
      </c>
      <c r="P11" s="35">
        <v>0</v>
      </c>
      <c r="Q11" s="59" t="s">
        <v>3720</v>
      </c>
    </row>
    <row r="12" spans="1:17" ht="15" x14ac:dyDescent="0.25">
      <c r="A12" s="59" t="s">
        <v>3721</v>
      </c>
      <c r="B12" s="7" t="s">
        <v>261</v>
      </c>
      <c r="C12" s="71" t="s">
        <v>3721</v>
      </c>
      <c r="D12" s="71" t="s">
        <v>3721</v>
      </c>
      <c r="E12" s="71" t="s">
        <v>3721</v>
      </c>
      <c r="F12" s="71" t="s">
        <v>3721</v>
      </c>
      <c r="G12" s="71" t="s">
        <v>3721</v>
      </c>
      <c r="H12" s="8">
        <v>0</v>
      </c>
      <c r="I12" s="71" t="s">
        <v>3721</v>
      </c>
      <c r="J12" s="72" t="s">
        <v>3721</v>
      </c>
      <c r="K12" s="37">
        <v>0</v>
      </c>
      <c r="L12" s="78" t="s">
        <v>3721</v>
      </c>
      <c r="M12" s="8">
        <v>0</v>
      </c>
      <c r="N12" s="72" t="s">
        <v>3721</v>
      </c>
      <c r="O12" s="37">
        <v>0</v>
      </c>
      <c r="P12" s="37">
        <v>0</v>
      </c>
      <c r="Q12" s="59" t="s">
        <v>3720</v>
      </c>
    </row>
    <row r="13" spans="1:17" ht="15" x14ac:dyDescent="0.25">
      <c r="A13" s="59" t="s">
        <v>3721</v>
      </c>
      <c r="B13" s="79" t="s">
        <v>3721</v>
      </c>
      <c r="C13" s="74" t="s">
        <v>3721</v>
      </c>
      <c r="D13" s="3" t="s">
        <v>86</v>
      </c>
      <c r="E13" s="74" t="s">
        <v>3721</v>
      </c>
      <c r="F13" s="74" t="s">
        <v>3721</v>
      </c>
      <c r="G13" s="3" t="s">
        <v>86</v>
      </c>
      <c r="H13" s="8">
        <v>0</v>
      </c>
      <c r="I13" s="3" t="s">
        <v>86</v>
      </c>
      <c r="J13" s="37">
        <v>0</v>
      </c>
      <c r="K13" s="37">
        <v>0</v>
      </c>
      <c r="L13" s="8">
        <v>0</v>
      </c>
      <c r="M13" s="8">
        <v>0</v>
      </c>
      <c r="N13" s="37">
        <v>0</v>
      </c>
      <c r="O13" s="37">
        <v>0</v>
      </c>
      <c r="P13" s="37">
        <v>0</v>
      </c>
      <c r="Q13" s="59" t="s">
        <v>3720</v>
      </c>
    </row>
    <row r="14" spans="1:17" ht="17.45" customHeight="1" x14ac:dyDescent="0.2">
      <c r="A14" s="60" t="s">
        <v>3722</v>
      </c>
      <c r="B14" s="40"/>
      <c r="C14" s="41"/>
      <c r="D14" s="41"/>
      <c r="E14" s="41"/>
      <c r="F14" s="41"/>
      <c r="G14" s="41"/>
      <c r="H14" s="12"/>
      <c r="I14" s="41"/>
      <c r="J14" s="12"/>
      <c r="K14" s="12"/>
      <c r="L14" s="12"/>
      <c r="M14" s="12"/>
      <c r="N14" s="12"/>
      <c r="O14" s="12"/>
      <c r="P14" s="12"/>
    </row>
    <row r="15" spans="1:17" ht="15" x14ac:dyDescent="0.25">
      <c r="A15" s="59" t="s">
        <v>3721</v>
      </c>
      <c r="B15" s="7" t="s">
        <v>138</v>
      </c>
      <c r="C15" s="71" t="s">
        <v>3721</v>
      </c>
      <c r="D15" s="71" t="s">
        <v>3721</v>
      </c>
      <c r="E15" s="71" t="s">
        <v>3721</v>
      </c>
      <c r="F15" s="71" t="s">
        <v>3721</v>
      </c>
      <c r="G15" s="71" t="s">
        <v>3721</v>
      </c>
      <c r="H15" s="8">
        <v>0</v>
      </c>
      <c r="I15" s="71" t="s">
        <v>3721</v>
      </c>
      <c r="J15" s="72" t="s">
        <v>3721</v>
      </c>
      <c r="K15" s="37">
        <v>0</v>
      </c>
      <c r="L15" s="78" t="s">
        <v>3721</v>
      </c>
      <c r="M15" s="8">
        <v>0</v>
      </c>
      <c r="N15" s="72" t="s">
        <v>3721</v>
      </c>
      <c r="O15" s="37">
        <v>0</v>
      </c>
      <c r="P15" s="37">
        <v>0</v>
      </c>
      <c r="Q15" s="59" t="s">
        <v>3720</v>
      </c>
    </row>
    <row r="16" spans="1:17" ht="15" x14ac:dyDescent="0.25">
      <c r="A16" s="59" t="s">
        <v>3721</v>
      </c>
      <c r="B16" s="79" t="s">
        <v>3721</v>
      </c>
      <c r="C16" s="74" t="s">
        <v>3721</v>
      </c>
      <c r="D16" s="3" t="s">
        <v>86</v>
      </c>
      <c r="E16" s="74" t="s">
        <v>3721</v>
      </c>
      <c r="F16" s="74" t="s">
        <v>3721</v>
      </c>
      <c r="G16" s="3" t="s">
        <v>86</v>
      </c>
      <c r="H16" s="8">
        <v>0</v>
      </c>
      <c r="I16" s="3" t="s">
        <v>86</v>
      </c>
      <c r="J16" s="37">
        <v>0</v>
      </c>
      <c r="K16" s="37">
        <v>0</v>
      </c>
      <c r="L16" s="8">
        <v>0</v>
      </c>
      <c r="M16" s="8">
        <v>0</v>
      </c>
      <c r="N16" s="37">
        <v>0</v>
      </c>
      <c r="O16" s="37">
        <v>0</v>
      </c>
      <c r="P16" s="37">
        <v>0</v>
      </c>
      <c r="Q16" s="59" t="s">
        <v>3720</v>
      </c>
    </row>
    <row r="17" spans="1:17" ht="17.45" customHeight="1" x14ac:dyDescent="0.2">
      <c r="A17" s="60" t="s">
        <v>3722</v>
      </c>
      <c r="B17" s="40"/>
      <c r="C17" s="41"/>
      <c r="D17" s="41"/>
      <c r="E17" s="41"/>
      <c r="F17" s="41"/>
      <c r="G17" s="41"/>
      <c r="H17" s="12"/>
      <c r="I17" s="41"/>
      <c r="J17" s="12"/>
      <c r="K17" s="12"/>
      <c r="L17" s="12"/>
      <c r="M17" s="12"/>
      <c r="N17" s="12"/>
      <c r="O17" s="12"/>
      <c r="P17" s="12"/>
    </row>
    <row r="18" spans="1:17" ht="15" x14ac:dyDescent="0.25">
      <c r="A18" s="59" t="s">
        <v>3721</v>
      </c>
      <c r="B18" s="7" t="s">
        <v>262</v>
      </c>
      <c r="C18" s="71" t="s">
        <v>3721</v>
      </c>
      <c r="D18" s="71" t="s">
        <v>3721</v>
      </c>
      <c r="E18" s="71" t="s">
        <v>3721</v>
      </c>
      <c r="F18" s="71" t="s">
        <v>3721</v>
      </c>
      <c r="G18" s="71" t="s">
        <v>3721</v>
      </c>
      <c r="H18" s="8">
        <v>0</v>
      </c>
      <c r="I18" s="71" t="s">
        <v>3721</v>
      </c>
      <c r="J18" s="72" t="s">
        <v>3721</v>
      </c>
      <c r="K18" s="37">
        <v>0</v>
      </c>
      <c r="L18" s="78" t="s">
        <v>3721</v>
      </c>
      <c r="M18" s="8">
        <v>0</v>
      </c>
      <c r="N18" s="72" t="s">
        <v>3721</v>
      </c>
      <c r="O18" s="37">
        <v>0</v>
      </c>
      <c r="P18" s="37">
        <v>0</v>
      </c>
      <c r="Q18" s="59" t="s">
        <v>3720</v>
      </c>
    </row>
    <row r="19" spans="1:17" ht="15" x14ac:dyDescent="0.25">
      <c r="A19" s="59" t="s">
        <v>3721</v>
      </c>
      <c r="B19" s="79" t="s">
        <v>3721</v>
      </c>
      <c r="C19" s="74" t="s">
        <v>3721</v>
      </c>
      <c r="D19" s="3" t="s">
        <v>86</v>
      </c>
      <c r="E19" s="74" t="s">
        <v>3721</v>
      </c>
      <c r="F19" s="74" t="s">
        <v>3721</v>
      </c>
      <c r="G19" s="3" t="s">
        <v>86</v>
      </c>
      <c r="H19" s="8">
        <v>0</v>
      </c>
      <c r="I19" s="3" t="s">
        <v>86</v>
      </c>
      <c r="J19" s="37">
        <v>0</v>
      </c>
      <c r="K19" s="37">
        <v>0</v>
      </c>
      <c r="L19" s="8">
        <v>0</v>
      </c>
      <c r="M19" s="8">
        <v>0</v>
      </c>
      <c r="N19" s="37">
        <v>0</v>
      </c>
      <c r="O19" s="37">
        <v>0</v>
      </c>
      <c r="P19" s="37">
        <v>0</v>
      </c>
      <c r="Q19" s="59" t="s">
        <v>3720</v>
      </c>
    </row>
    <row r="20" spans="1:17" ht="17.45" customHeight="1" x14ac:dyDescent="0.2">
      <c r="A20" s="60" t="s">
        <v>3722</v>
      </c>
      <c r="B20" s="40"/>
      <c r="C20" s="41"/>
      <c r="D20" s="41"/>
      <c r="E20" s="41"/>
      <c r="F20" s="41"/>
      <c r="G20" s="41"/>
      <c r="H20" s="12"/>
      <c r="I20" s="41"/>
      <c r="J20" s="12"/>
      <c r="K20" s="12"/>
      <c r="L20" s="12"/>
      <c r="M20" s="12"/>
      <c r="N20" s="12"/>
      <c r="O20" s="12"/>
      <c r="P20" s="12"/>
    </row>
    <row r="21" spans="1:17" ht="15" x14ac:dyDescent="0.25">
      <c r="A21" s="59" t="s">
        <v>3721</v>
      </c>
      <c r="B21" s="7" t="s">
        <v>1681</v>
      </c>
      <c r="C21" s="71" t="s">
        <v>3721</v>
      </c>
      <c r="D21" s="71" t="s">
        <v>3721</v>
      </c>
      <c r="E21" s="71" t="s">
        <v>3721</v>
      </c>
      <c r="F21" s="71" t="s">
        <v>3721</v>
      </c>
      <c r="G21" s="71" t="s">
        <v>3721</v>
      </c>
      <c r="H21" s="8">
        <v>0</v>
      </c>
      <c r="I21" s="71" t="s">
        <v>3721</v>
      </c>
      <c r="J21" s="72" t="s">
        <v>3721</v>
      </c>
      <c r="K21" s="37">
        <v>0</v>
      </c>
      <c r="L21" s="78" t="s">
        <v>3721</v>
      </c>
      <c r="M21" s="8">
        <v>0</v>
      </c>
      <c r="N21" s="72" t="s">
        <v>3721</v>
      </c>
      <c r="O21" s="37">
        <v>0</v>
      </c>
      <c r="P21" s="37">
        <v>0</v>
      </c>
      <c r="Q21" s="59" t="s">
        <v>3720</v>
      </c>
    </row>
    <row r="22" spans="1:17" ht="15" x14ac:dyDescent="0.25">
      <c r="A22" s="59" t="s">
        <v>3721</v>
      </c>
      <c r="B22" s="79" t="s">
        <v>3721</v>
      </c>
      <c r="C22" s="74" t="s">
        <v>3721</v>
      </c>
      <c r="D22" s="3" t="s">
        <v>86</v>
      </c>
      <c r="E22" s="74" t="s">
        <v>3721</v>
      </c>
      <c r="F22" s="74" t="s">
        <v>3721</v>
      </c>
      <c r="G22" s="3" t="s">
        <v>86</v>
      </c>
      <c r="H22" s="8">
        <v>0</v>
      </c>
      <c r="I22" s="3" t="s">
        <v>86</v>
      </c>
      <c r="J22" s="37">
        <v>0</v>
      </c>
      <c r="K22" s="37">
        <v>0</v>
      </c>
      <c r="L22" s="8">
        <v>0</v>
      </c>
      <c r="M22" s="8">
        <v>0</v>
      </c>
      <c r="N22" s="37">
        <v>0</v>
      </c>
      <c r="O22" s="37">
        <v>0</v>
      </c>
      <c r="P22" s="37">
        <v>0</v>
      </c>
      <c r="Q22" s="59" t="s">
        <v>3720</v>
      </c>
    </row>
    <row r="23" spans="1:17" ht="17.45" customHeight="1" x14ac:dyDescent="0.2">
      <c r="A23" s="60" t="s">
        <v>3722</v>
      </c>
      <c r="B23" s="40"/>
      <c r="C23" s="41"/>
      <c r="D23" s="41"/>
      <c r="E23" s="41"/>
      <c r="F23" s="41"/>
      <c r="G23" s="41"/>
      <c r="H23" s="12"/>
      <c r="I23" s="41"/>
      <c r="J23" s="12"/>
      <c r="K23" s="12"/>
      <c r="L23" s="12"/>
      <c r="M23" s="12"/>
      <c r="N23" s="12"/>
      <c r="O23" s="12"/>
      <c r="P23" s="12"/>
    </row>
    <row r="24" spans="1:17" ht="15" x14ac:dyDescent="0.25">
      <c r="A24" s="59" t="s">
        <v>3721</v>
      </c>
      <c r="B24" s="13" t="s">
        <v>110</v>
      </c>
      <c r="C24" s="71" t="s">
        <v>3721</v>
      </c>
      <c r="D24" s="71" t="s">
        <v>3721</v>
      </c>
      <c r="E24" s="71" t="s">
        <v>3721</v>
      </c>
      <c r="F24" s="71" t="s">
        <v>3721</v>
      </c>
      <c r="G24" s="71" t="s">
        <v>3721</v>
      </c>
      <c r="H24" s="8">
        <v>0</v>
      </c>
      <c r="I24" s="71" t="s">
        <v>3721</v>
      </c>
      <c r="J24" s="72" t="s">
        <v>3721</v>
      </c>
      <c r="K24" s="37">
        <v>0</v>
      </c>
      <c r="L24" s="78" t="s">
        <v>3721</v>
      </c>
      <c r="M24" s="8">
        <v>0</v>
      </c>
      <c r="N24" s="72" t="s">
        <v>3721</v>
      </c>
      <c r="O24" s="37">
        <v>0</v>
      </c>
      <c r="P24" s="37">
        <v>0</v>
      </c>
      <c r="Q24" s="59" t="s">
        <v>3720</v>
      </c>
    </row>
    <row r="25" spans="1:17" ht="15" x14ac:dyDescent="0.25">
      <c r="A25" s="59" t="s">
        <v>3721</v>
      </c>
      <c r="B25" s="7" t="s">
        <v>872</v>
      </c>
      <c r="C25" s="71" t="s">
        <v>3721</v>
      </c>
      <c r="D25" s="71" t="s">
        <v>3721</v>
      </c>
      <c r="E25" s="71" t="s">
        <v>3721</v>
      </c>
      <c r="F25" s="71" t="s">
        <v>3721</v>
      </c>
      <c r="G25" s="71" t="s">
        <v>3721</v>
      </c>
      <c r="H25" s="8">
        <v>0</v>
      </c>
      <c r="I25" s="71" t="s">
        <v>3721</v>
      </c>
      <c r="J25" s="72" t="s">
        <v>3721</v>
      </c>
      <c r="K25" s="37">
        <v>0</v>
      </c>
      <c r="L25" s="78" t="s">
        <v>3721</v>
      </c>
      <c r="M25" s="8">
        <v>0</v>
      </c>
      <c r="N25" s="72" t="s">
        <v>3721</v>
      </c>
      <c r="O25" s="37">
        <v>0</v>
      </c>
      <c r="P25" s="37">
        <v>0</v>
      </c>
      <c r="Q25" s="59" t="s">
        <v>3720</v>
      </c>
    </row>
    <row r="26" spans="1:17" ht="15" x14ac:dyDescent="0.25">
      <c r="A26" s="59" t="s">
        <v>3721</v>
      </c>
      <c r="B26" s="79" t="s">
        <v>3721</v>
      </c>
      <c r="C26" s="74" t="s">
        <v>3721</v>
      </c>
      <c r="D26" s="3" t="s">
        <v>86</v>
      </c>
      <c r="E26" s="74" t="s">
        <v>3721</v>
      </c>
      <c r="F26" s="74" t="s">
        <v>3721</v>
      </c>
      <c r="G26" s="3" t="s">
        <v>86</v>
      </c>
      <c r="H26" s="8">
        <v>0</v>
      </c>
      <c r="I26" s="3" t="s">
        <v>86</v>
      </c>
      <c r="J26" s="37">
        <v>0</v>
      </c>
      <c r="K26" s="37">
        <v>0</v>
      </c>
      <c r="L26" s="8">
        <v>0</v>
      </c>
      <c r="M26" s="8">
        <v>0</v>
      </c>
      <c r="N26" s="37">
        <v>0</v>
      </c>
      <c r="O26" s="37">
        <v>0</v>
      </c>
      <c r="P26" s="37">
        <v>0</v>
      </c>
      <c r="Q26" s="59" t="s">
        <v>3720</v>
      </c>
    </row>
    <row r="27" spans="1:17" ht="17.45" customHeight="1" x14ac:dyDescent="0.2">
      <c r="A27" s="60" t="s">
        <v>3722</v>
      </c>
      <c r="B27" s="40"/>
      <c r="C27" s="41"/>
      <c r="D27" s="41"/>
      <c r="E27" s="41"/>
      <c r="F27" s="41"/>
      <c r="G27" s="41"/>
      <c r="H27" s="12"/>
      <c r="I27" s="41"/>
      <c r="J27" s="12"/>
      <c r="K27" s="12"/>
      <c r="L27" s="12"/>
      <c r="M27" s="12"/>
      <c r="N27" s="12"/>
      <c r="O27" s="12"/>
      <c r="P27" s="12"/>
    </row>
    <row r="28" spans="1:17" ht="15" x14ac:dyDescent="0.25">
      <c r="A28" s="59" t="s">
        <v>3721</v>
      </c>
      <c r="B28" s="7" t="s">
        <v>265</v>
      </c>
      <c r="C28" s="71" t="s">
        <v>3721</v>
      </c>
      <c r="D28" s="71" t="s">
        <v>3721</v>
      </c>
      <c r="E28" s="71" t="s">
        <v>3721</v>
      </c>
      <c r="F28" s="71" t="s">
        <v>3721</v>
      </c>
      <c r="G28" s="71" t="s">
        <v>3721</v>
      </c>
      <c r="H28" s="8">
        <v>0</v>
      </c>
      <c r="I28" s="71" t="s">
        <v>3721</v>
      </c>
      <c r="J28" s="72" t="s">
        <v>3721</v>
      </c>
      <c r="K28" s="37">
        <v>0</v>
      </c>
      <c r="L28" s="78" t="s">
        <v>3721</v>
      </c>
      <c r="M28" s="8">
        <v>0</v>
      </c>
      <c r="N28" s="72" t="s">
        <v>3721</v>
      </c>
      <c r="O28" s="37">
        <v>0</v>
      </c>
      <c r="P28" s="37">
        <v>0</v>
      </c>
      <c r="Q28" s="59" t="s">
        <v>3720</v>
      </c>
    </row>
    <row r="29" spans="1:17" ht="15" x14ac:dyDescent="0.25">
      <c r="A29" s="59" t="s">
        <v>3721</v>
      </c>
      <c r="B29" s="79" t="s">
        <v>3721</v>
      </c>
      <c r="C29" s="74" t="s">
        <v>3721</v>
      </c>
      <c r="D29" s="3" t="s">
        <v>86</v>
      </c>
      <c r="E29" s="74" t="s">
        <v>3721</v>
      </c>
      <c r="F29" s="74" t="s">
        <v>3721</v>
      </c>
      <c r="G29" s="3" t="s">
        <v>86</v>
      </c>
      <c r="H29" s="8">
        <v>0</v>
      </c>
      <c r="I29" s="3" t="s">
        <v>86</v>
      </c>
      <c r="J29" s="37">
        <v>0</v>
      </c>
      <c r="K29" s="37">
        <v>0</v>
      </c>
      <c r="L29" s="8">
        <v>0</v>
      </c>
      <c r="M29" s="8">
        <v>0</v>
      </c>
      <c r="N29" s="37">
        <v>0</v>
      </c>
      <c r="O29" s="37">
        <v>0</v>
      </c>
      <c r="P29" s="37">
        <v>0</v>
      </c>
      <c r="Q29" s="59" t="s">
        <v>3720</v>
      </c>
    </row>
    <row r="30" spans="1:17" ht="17.45" customHeight="1" x14ac:dyDescent="0.2">
      <c r="A30" s="60" t="s">
        <v>3722</v>
      </c>
      <c r="B30" s="40"/>
      <c r="C30" s="41"/>
      <c r="D30" s="41"/>
      <c r="E30" s="41"/>
      <c r="F30" s="41"/>
      <c r="G30" s="41"/>
      <c r="H30" s="12"/>
      <c r="I30" s="41"/>
      <c r="J30" s="12"/>
      <c r="K30" s="12"/>
      <c r="L30" s="12"/>
      <c r="M30" s="12"/>
      <c r="N30" s="12"/>
      <c r="O30" s="12"/>
      <c r="P30" s="12"/>
    </row>
    <row r="31" spans="1:17" ht="17.45" customHeight="1" x14ac:dyDescent="0.2">
      <c r="A31" s="60" t="s">
        <v>3722</v>
      </c>
      <c r="B31" s="30"/>
      <c r="C31" s="43"/>
      <c r="D31" s="43"/>
      <c r="E31" s="43"/>
      <c r="F31" s="43"/>
      <c r="G31" s="43"/>
      <c r="H31" s="44"/>
      <c r="I31" s="43"/>
      <c r="J31" s="44"/>
      <c r="K31" s="44"/>
      <c r="L31" s="44"/>
      <c r="M31" s="44"/>
      <c r="N31" s="44"/>
      <c r="O31" s="44"/>
      <c r="P31" s="44"/>
    </row>
    <row r="32" spans="1:17" ht="17.45" customHeight="1" x14ac:dyDescent="0.2">
      <c r="A32" s="60" t="s">
        <v>3722</v>
      </c>
    </row>
    <row r="33" spans="1:7" x14ac:dyDescent="0.2">
      <c r="A33" s="59" t="s">
        <v>3721</v>
      </c>
      <c r="B33" s="32" t="s">
        <v>63</v>
      </c>
      <c r="C33" s="59" t="s">
        <v>3720</v>
      </c>
    </row>
    <row r="34" spans="1:7" ht="17.45" customHeight="1" x14ac:dyDescent="0.2">
      <c r="A34" s="60" t="s">
        <v>3722</v>
      </c>
    </row>
    <row r="35" spans="1:7" x14ac:dyDescent="0.2">
      <c r="A35" s="59" t="s">
        <v>3721</v>
      </c>
      <c r="B35" s="33" t="s">
        <v>64</v>
      </c>
      <c r="C35" s="59" t="s">
        <v>3720</v>
      </c>
    </row>
    <row r="36" spans="1:7" ht="17.45" customHeight="1" x14ac:dyDescent="0.2">
      <c r="A36" s="60" t="s">
        <v>3722</v>
      </c>
    </row>
    <row r="37" spans="1:7" ht="14.1" customHeight="1" x14ac:dyDescent="0.2">
      <c r="A37" s="59" t="s">
        <v>3721</v>
      </c>
      <c r="B37" s="56" t="s">
        <v>130</v>
      </c>
      <c r="C37" s="60" t="s">
        <v>3720</v>
      </c>
      <c r="D37" s="56"/>
      <c r="E37" s="56"/>
      <c r="F37" s="56"/>
      <c r="G37" s="56"/>
    </row>
    <row r="38" spans="1:7" ht="85.5" x14ac:dyDescent="0.2">
      <c r="A38" s="60" t="s">
        <v>3751</v>
      </c>
      <c r="B38" s="56"/>
      <c r="C38" s="56"/>
      <c r="D38" s="56"/>
      <c r="E38" s="56"/>
      <c r="F38" s="56"/>
      <c r="G38" s="56"/>
    </row>
    <row r="39" spans="1:7" hidden="1" x14ac:dyDescent="0.2">
      <c r="B39" s="56"/>
      <c r="C39" s="56"/>
      <c r="D39" s="56"/>
      <c r="E39" s="56"/>
      <c r="F39" s="56"/>
      <c r="G39" s="56"/>
    </row>
    <row r="40" spans="1:7" hidden="1" x14ac:dyDescent="0.2">
      <c r="B40" s="56"/>
      <c r="C40" s="56"/>
      <c r="D40" s="56"/>
      <c r="E40" s="56"/>
      <c r="F40" s="56"/>
      <c r="G40" s="56"/>
    </row>
    <row r="41" spans="1:7" hidden="1" x14ac:dyDescent="0.2">
      <c r="B41" s="56"/>
      <c r="C41" s="56"/>
      <c r="D41" s="56"/>
      <c r="E41" s="56"/>
      <c r="F41" s="56"/>
      <c r="G41" s="56"/>
    </row>
    <row r="42" spans="1:7" hidden="1" x14ac:dyDescent="0.2">
      <c r="B42" s="56"/>
      <c r="C42" s="56"/>
      <c r="D42" s="56"/>
      <c r="E42" s="56"/>
      <c r="F42" s="56"/>
      <c r="G42" s="56"/>
    </row>
    <row r="43" spans="1:7" hidden="1" x14ac:dyDescent="0.2">
      <c r="B43" s="56"/>
      <c r="C43" s="56"/>
      <c r="D43" s="56"/>
      <c r="E43" s="56"/>
      <c r="F43" s="56"/>
      <c r="G43" s="56"/>
    </row>
    <row r="44" spans="1:7" hidden="1" x14ac:dyDescent="0.2">
      <c r="B44" s="56"/>
      <c r="C44" s="56"/>
      <c r="D44" s="56"/>
      <c r="E44" s="56"/>
      <c r="F44" s="56"/>
      <c r="G44" s="56"/>
    </row>
    <row r="45" spans="1:7" hidden="1" x14ac:dyDescent="0.2">
      <c r="B45" s="56"/>
      <c r="C45" s="56"/>
      <c r="D45" s="56"/>
      <c r="E45" s="56"/>
      <c r="F45" s="56"/>
      <c r="G45" s="56"/>
    </row>
    <row r="46" spans="1:7" hidden="1" x14ac:dyDescent="0.2">
      <c r="B46" s="56"/>
      <c r="C46" s="56"/>
      <c r="D46" s="56"/>
      <c r="E46" s="56"/>
      <c r="F46" s="56"/>
      <c r="G46" s="56"/>
    </row>
    <row r="47" spans="1:7" hidden="1" x14ac:dyDescent="0.2">
      <c r="B47" s="56"/>
      <c r="C47" s="56"/>
      <c r="D47" s="56"/>
      <c r="E47" s="56"/>
      <c r="F47" s="56"/>
      <c r="G47" s="56"/>
    </row>
    <row r="48" spans="1:7" hidden="1" x14ac:dyDescent="0.2">
      <c r="B48" s="56"/>
      <c r="C48" s="56"/>
      <c r="D48" s="56"/>
      <c r="E48" s="56"/>
      <c r="F48" s="56"/>
      <c r="G48" s="56"/>
    </row>
  </sheetData>
  <hyperlinks>
    <hyperlink ref="B35" r:id="rId1" xr:uid="{00000000-0004-0000-1C00-000000000000}"/>
  </hyperlinks>
  <pageMargins left="0.7" right="0.7" top="0.75" bottom="0.75" header="0.3" footer="0.3"/>
  <pageSetup paperSize="9" orientation="portrait"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גיליון30"/>
  <dimension ref="A1:Q48"/>
  <sheetViews>
    <sheetView showGridLines="0" rightToLeft="1" zoomScale="80" zoomScaleNormal="80" workbookViewId="0">
      <pane ySplit="9" topLeftCell="A10" activePane="bottomLeft" state="frozen"/>
      <selection pane="bottomLeft" activeCell="R2" sqref="R2:XFD38"/>
    </sheetView>
  </sheetViews>
  <sheetFormatPr defaultColWidth="0" defaultRowHeight="14.25" zeroHeight="1" x14ac:dyDescent="0.2"/>
  <cols>
    <col min="1" max="1" width="8.625" customWidth="1"/>
    <col min="2" max="2" width="50.625" bestFit="1" customWidth="1"/>
    <col min="3" max="3" width="28" bestFit="1" customWidth="1"/>
    <col min="4" max="4" width="18.75" bestFit="1" customWidth="1"/>
    <col min="5" max="16" width="16.25" customWidth="1"/>
    <col min="17" max="17" width="8.625" customWidth="1"/>
    <col min="18" max="16384" width="8.625" hidden="1"/>
  </cols>
  <sheetData>
    <row r="1" spans="1:17" ht="18" x14ac:dyDescent="0.25">
      <c r="A1" s="59" t="s">
        <v>3721</v>
      </c>
      <c r="B1" s="20" t="s">
        <v>36</v>
      </c>
      <c r="C1" s="20" t="s">
        <v>37</v>
      </c>
      <c r="D1" s="58" t="s">
        <v>3720</v>
      </c>
      <c r="E1" s="21"/>
      <c r="F1" s="21"/>
      <c r="G1" s="21"/>
      <c r="H1" s="21"/>
      <c r="I1" s="21"/>
      <c r="J1" s="21"/>
      <c r="K1" s="21"/>
      <c r="L1" s="21"/>
      <c r="M1" s="21"/>
      <c r="N1" s="21"/>
      <c r="O1" s="21"/>
      <c r="P1" s="21"/>
    </row>
    <row r="2" spans="1:17" ht="18" x14ac:dyDescent="0.25">
      <c r="A2" s="59" t="s">
        <v>3721</v>
      </c>
      <c r="B2" s="20" t="s">
        <v>38</v>
      </c>
      <c r="C2" s="20" t="s">
        <v>39</v>
      </c>
      <c r="D2" s="58" t="s">
        <v>3720</v>
      </c>
      <c r="E2" s="21"/>
      <c r="F2" s="21"/>
      <c r="G2" s="21"/>
      <c r="H2" s="21"/>
      <c r="I2" s="21"/>
      <c r="J2" s="21"/>
      <c r="K2" s="21"/>
      <c r="L2" s="21"/>
      <c r="M2" s="21"/>
      <c r="N2" s="21"/>
      <c r="O2" s="21"/>
      <c r="P2" s="21"/>
    </row>
    <row r="3" spans="1:17" ht="18" x14ac:dyDescent="0.25">
      <c r="A3" s="59" t="s">
        <v>3721</v>
      </c>
      <c r="B3" s="20" t="s">
        <v>40</v>
      </c>
      <c r="C3" s="20" t="s">
        <v>3709</v>
      </c>
      <c r="D3" s="58" t="s">
        <v>3720</v>
      </c>
      <c r="E3" s="21"/>
      <c r="F3" s="21"/>
      <c r="G3" s="21"/>
      <c r="H3" s="21"/>
      <c r="I3" s="21"/>
      <c r="J3" s="21"/>
      <c r="K3" s="21"/>
      <c r="L3" s="21"/>
      <c r="M3" s="21"/>
      <c r="N3" s="21"/>
      <c r="O3" s="21"/>
      <c r="P3" s="21"/>
    </row>
    <row r="4" spans="1:17" ht="18" x14ac:dyDescent="0.25">
      <c r="A4" s="59" t="s">
        <v>3721</v>
      </c>
      <c r="B4" s="20" t="s">
        <v>41</v>
      </c>
      <c r="C4" s="20">
        <v>214</v>
      </c>
      <c r="D4" s="58" t="s">
        <v>3720</v>
      </c>
      <c r="E4" s="21"/>
      <c r="F4" s="21"/>
      <c r="G4" s="21"/>
      <c r="H4" s="21"/>
      <c r="I4" s="21"/>
      <c r="J4" s="21"/>
      <c r="K4" s="21"/>
      <c r="L4" s="21"/>
      <c r="M4" s="21"/>
      <c r="N4" s="21"/>
      <c r="O4" s="21"/>
      <c r="P4" s="21"/>
    </row>
    <row r="5" spans="1:17" ht="17.45" customHeight="1" x14ac:dyDescent="0.55000000000000004">
      <c r="A5" s="60" t="s">
        <v>3722</v>
      </c>
      <c r="B5" s="24"/>
      <c r="C5" s="24"/>
      <c r="D5" s="24"/>
      <c r="E5" s="24"/>
      <c r="F5" s="24"/>
      <c r="G5" s="24"/>
      <c r="H5" s="24"/>
      <c r="J5" s="24"/>
      <c r="K5" s="24"/>
      <c r="L5" s="24"/>
      <c r="M5" s="24"/>
      <c r="N5" s="24"/>
      <c r="O5" s="24"/>
      <c r="P5" s="24"/>
    </row>
    <row r="6" spans="1:17" ht="15" x14ac:dyDescent="0.2">
      <c r="A6" s="59" t="s">
        <v>3721</v>
      </c>
      <c r="B6" s="45" t="s">
        <v>3708</v>
      </c>
      <c r="C6" s="61" t="s">
        <v>3720</v>
      </c>
      <c r="D6" s="23"/>
      <c r="E6" s="23"/>
      <c r="F6" s="23"/>
      <c r="G6" s="23"/>
      <c r="H6" s="23"/>
      <c r="I6" s="23"/>
      <c r="J6" s="23"/>
      <c r="K6" s="23"/>
      <c r="L6" s="23"/>
      <c r="M6" s="23"/>
      <c r="N6" s="23"/>
      <c r="O6" s="23"/>
      <c r="P6" s="23"/>
    </row>
    <row r="7" spans="1:17" ht="30" x14ac:dyDescent="0.2">
      <c r="A7" s="59" t="s">
        <v>3721</v>
      </c>
      <c r="B7" s="45" t="s">
        <v>1863</v>
      </c>
      <c r="C7" s="25" t="s">
        <v>65</v>
      </c>
      <c r="D7" s="25" t="s">
        <v>259</v>
      </c>
      <c r="E7" s="25" t="s">
        <v>117</v>
      </c>
      <c r="F7" s="25" t="s">
        <v>67</v>
      </c>
      <c r="G7" s="25" t="s">
        <v>132</v>
      </c>
      <c r="H7" s="25" t="s">
        <v>247</v>
      </c>
      <c r="I7" s="25" t="s">
        <v>68</v>
      </c>
      <c r="J7" s="25" t="s">
        <v>118</v>
      </c>
      <c r="K7" s="25" t="s">
        <v>3702</v>
      </c>
      <c r="L7" s="25" t="s">
        <v>133</v>
      </c>
      <c r="M7" s="25" t="s">
        <v>3703</v>
      </c>
      <c r="N7" s="25" t="s">
        <v>135</v>
      </c>
      <c r="O7" s="25" t="s">
        <v>120</v>
      </c>
      <c r="P7" s="25" t="s">
        <v>121</v>
      </c>
      <c r="Q7" s="59" t="s">
        <v>3720</v>
      </c>
    </row>
    <row r="8" spans="1:17" ht="28.5" x14ac:dyDescent="0.2">
      <c r="A8" s="59" t="s">
        <v>3721</v>
      </c>
      <c r="B8" s="64" t="s">
        <v>3721</v>
      </c>
      <c r="C8" s="75" t="s">
        <v>3721</v>
      </c>
      <c r="D8" s="75" t="s">
        <v>3721</v>
      </c>
      <c r="E8" s="75" t="s">
        <v>3721</v>
      </c>
      <c r="F8" s="75" t="s">
        <v>3721</v>
      </c>
      <c r="G8" s="47" t="s">
        <v>249</v>
      </c>
      <c r="H8" s="47" t="s">
        <v>250</v>
      </c>
      <c r="I8" s="75" t="s">
        <v>3721</v>
      </c>
      <c r="J8" s="47" t="s">
        <v>44</v>
      </c>
      <c r="K8" s="47" t="s">
        <v>44</v>
      </c>
      <c r="L8" s="47" t="s">
        <v>251</v>
      </c>
      <c r="M8" s="47" t="s">
        <v>43</v>
      </c>
      <c r="N8" s="47" t="s">
        <v>44</v>
      </c>
      <c r="O8" s="47" t="s">
        <v>44</v>
      </c>
      <c r="P8" s="47" t="s">
        <v>44</v>
      </c>
      <c r="Q8" s="59" t="s">
        <v>3720</v>
      </c>
    </row>
    <row r="9" spans="1:17" x14ac:dyDescent="0.2">
      <c r="A9" s="59" t="s">
        <v>3721</v>
      </c>
      <c r="B9" s="66" t="s">
        <v>3721</v>
      </c>
      <c r="C9" s="47" t="s">
        <v>45</v>
      </c>
      <c r="D9" s="47" t="s">
        <v>46</v>
      </c>
      <c r="E9" s="47" t="s">
        <v>122</v>
      </c>
      <c r="F9" s="47" t="s">
        <v>123</v>
      </c>
      <c r="G9" s="47" t="s">
        <v>124</v>
      </c>
      <c r="H9" s="47" t="s">
        <v>125</v>
      </c>
      <c r="I9" s="47" t="s">
        <v>126</v>
      </c>
      <c r="J9" s="47" t="s">
        <v>127</v>
      </c>
      <c r="K9" s="47" t="s">
        <v>128</v>
      </c>
      <c r="L9" s="47" t="s">
        <v>129</v>
      </c>
      <c r="M9" s="47" t="s">
        <v>252</v>
      </c>
      <c r="N9" s="47" t="s">
        <v>253</v>
      </c>
      <c r="O9" s="47" t="s">
        <v>254</v>
      </c>
      <c r="P9" s="47" t="s">
        <v>255</v>
      </c>
      <c r="Q9" s="59" t="s">
        <v>3720</v>
      </c>
    </row>
    <row r="10" spans="1:17" ht="15" x14ac:dyDescent="0.25">
      <c r="A10" s="59" t="s">
        <v>3721</v>
      </c>
      <c r="B10" s="14" t="s">
        <v>3707</v>
      </c>
      <c r="C10" s="67" t="s">
        <v>3721</v>
      </c>
      <c r="D10" s="67" t="s">
        <v>3721</v>
      </c>
      <c r="E10" s="67" t="s">
        <v>3721</v>
      </c>
      <c r="F10" s="67" t="s">
        <v>3721</v>
      </c>
      <c r="G10" s="67" t="s">
        <v>3721</v>
      </c>
      <c r="H10" s="15">
        <v>0</v>
      </c>
      <c r="I10" s="67" t="s">
        <v>3721</v>
      </c>
      <c r="J10" s="68" t="s">
        <v>3721</v>
      </c>
      <c r="K10" s="42">
        <v>0</v>
      </c>
      <c r="L10" s="76" t="s">
        <v>3721</v>
      </c>
      <c r="M10" s="15">
        <v>0</v>
      </c>
      <c r="N10" s="68" t="s">
        <v>3721</v>
      </c>
      <c r="O10" s="42">
        <v>0</v>
      </c>
      <c r="P10" s="42">
        <v>0</v>
      </c>
      <c r="Q10" s="59" t="s">
        <v>3720</v>
      </c>
    </row>
    <row r="11" spans="1:17" ht="15" x14ac:dyDescent="0.25">
      <c r="A11" s="59" t="s">
        <v>3721</v>
      </c>
      <c r="B11" s="6" t="s">
        <v>3704</v>
      </c>
      <c r="C11" s="69" t="s">
        <v>3721</v>
      </c>
      <c r="D11" s="69" t="s">
        <v>3721</v>
      </c>
      <c r="E11" s="69" t="s">
        <v>3721</v>
      </c>
      <c r="F11" s="69" t="s">
        <v>3721</v>
      </c>
      <c r="G11" s="69" t="s">
        <v>3721</v>
      </c>
      <c r="H11" s="36">
        <v>0</v>
      </c>
      <c r="I11" s="69" t="s">
        <v>3721</v>
      </c>
      <c r="J11" s="70" t="s">
        <v>3721</v>
      </c>
      <c r="K11" s="35">
        <v>0</v>
      </c>
      <c r="L11" s="77" t="s">
        <v>3721</v>
      </c>
      <c r="M11" s="36">
        <v>0</v>
      </c>
      <c r="N11" s="70" t="s">
        <v>3721</v>
      </c>
      <c r="O11" s="35">
        <v>0</v>
      </c>
      <c r="P11" s="35">
        <v>0</v>
      </c>
      <c r="Q11" s="59" t="s">
        <v>3720</v>
      </c>
    </row>
    <row r="12" spans="1:17" ht="15" x14ac:dyDescent="0.25">
      <c r="A12" s="59" t="s">
        <v>3721</v>
      </c>
      <c r="B12" s="7" t="s">
        <v>261</v>
      </c>
      <c r="C12" s="71" t="s">
        <v>3721</v>
      </c>
      <c r="D12" s="71" t="s">
        <v>3721</v>
      </c>
      <c r="E12" s="71" t="s">
        <v>3721</v>
      </c>
      <c r="F12" s="71" t="s">
        <v>3721</v>
      </c>
      <c r="G12" s="71" t="s">
        <v>3721</v>
      </c>
      <c r="H12" s="8">
        <v>0</v>
      </c>
      <c r="I12" s="71" t="s">
        <v>3721</v>
      </c>
      <c r="J12" s="72" t="s">
        <v>3721</v>
      </c>
      <c r="K12" s="37">
        <v>0</v>
      </c>
      <c r="L12" s="78" t="s">
        <v>3721</v>
      </c>
      <c r="M12" s="8">
        <v>0</v>
      </c>
      <c r="N12" s="72" t="s">
        <v>3721</v>
      </c>
      <c r="O12" s="37">
        <v>0</v>
      </c>
      <c r="P12" s="37">
        <v>0</v>
      </c>
      <c r="Q12" s="59" t="s">
        <v>3720</v>
      </c>
    </row>
    <row r="13" spans="1:17" ht="15" x14ac:dyDescent="0.25">
      <c r="A13" s="59" t="s">
        <v>3721</v>
      </c>
      <c r="B13" s="79" t="s">
        <v>3721</v>
      </c>
      <c r="C13" s="74" t="s">
        <v>3721</v>
      </c>
      <c r="D13" s="3" t="s">
        <v>86</v>
      </c>
      <c r="E13" s="74" t="s">
        <v>3721</v>
      </c>
      <c r="F13" s="74" t="s">
        <v>3721</v>
      </c>
      <c r="G13" s="3" t="s">
        <v>86</v>
      </c>
      <c r="H13" s="8">
        <v>0</v>
      </c>
      <c r="I13" s="3" t="s">
        <v>86</v>
      </c>
      <c r="J13" s="37">
        <v>0</v>
      </c>
      <c r="K13" s="37">
        <v>0</v>
      </c>
      <c r="L13" s="8">
        <v>0</v>
      </c>
      <c r="M13" s="8">
        <v>0</v>
      </c>
      <c r="N13" s="37">
        <v>0</v>
      </c>
      <c r="O13" s="37">
        <v>0</v>
      </c>
      <c r="P13" s="37">
        <v>0</v>
      </c>
      <c r="Q13" s="59" t="s">
        <v>3720</v>
      </c>
    </row>
    <row r="14" spans="1:17" ht="17.45" customHeight="1" x14ac:dyDescent="0.2">
      <c r="A14" s="60" t="s">
        <v>3722</v>
      </c>
      <c r="B14" s="40"/>
      <c r="C14" s="41"/>
      <c r="D14" s="41"/>
      <c r="E14" s="41"/>
      <c r="F14" s="41"/>
      <c r="G14" s="41"/>
      <c r="H14" s="12"/>
      <c r="I14" s="41"/>
      <c r="J14" s="12"/>
      <c r="K14" s="12"/>
      <c r="L14" s="12"/>
      <c r="M14" s="12"/>
      <c r="N14" s="12"/>
      <c r="O14" s="12"/>
      <c r="P14" s="12"/>
    </row>
    <row r="15" spans="1:17" ht="15" x14ac:dyDescent="0.25">
      <c r="A15" s="59" t="s">
        <v>3721</v>
      </c>
      <c r="B15" s="7" t="s">
        <v>138</v>
      </c>
      <c r="C15" s="71" t="s">
        <v>3721</v>
      </c>
      <c r="D15" s="71" t="s">
        <v>3721</v>
      </c>
      <c r="E15" s="71" t="s">
        <v>3721</v>
      </c>
      <c r="F15" s="71" t="s">
        <v>3721</v>
      </c>
      <c r="G15" s="71" t="s">
        <v>3721</v>
      </c>
      <c r="H15" s="8">
        <v>0</v>
      </c>
      <c r="I15" s="71" t="s">
        <v>3721</v>
      </c>
      <c r="J15" s="72" t="s">
        <v>3721</v>
      </c>
      <c r="K15" s="37">
        <v>0</v>
      </c>
      <c r="L15" s="78" t="s">
        <v>3721</v>
      </c>
      <c r="M15" s="8">
        <v>0</v>
      </c>
      <c r="N15" s="72" t="s">
        <v>3721</v>
      </c>
      <c r="O15" s="37">
        <v>0</v>
      </c>
      <c r="P15" s="37">
        <v>0</v>
      </c>
      <c r="Q15" s="59" t="s">
        <v>3720</v>
      </c>
    </row>
    <row r="16" spans="1:17" ht="15" x14ac:dyDescent="0.25">
      <c r="A16" s="59" t="s">
        <v>3721</v>
      </c>
      <c r="B16" s="79" t="s">
        <v>3721</v>
      </c>
      <c r="C16" s="74" t="s">
        <v>3721</v>
      </c>
      <c r="D16" s="3" t="s">
        <v>86</v>
      </c>
      <c r="E16" s="74" t="s">
        <v>3721</v>
      </c>
      <c r="F16" s="74" t="s">
        <v>3721</v>
      </c>
      <c r="G16" s="3" t="s">
        <v>86</v>
      </c>
      <c r="H16" s="8">
        <v>0</v>
      </c>
      <c r="I16" s="3" t="s">
        <v>86</v>
      </c>
      <c r="J16" s="37">
        <v>0</v>
      </c>
      <c r="K16" s="37">
        <v>0</v>
      </c>
      <c r="L16" s="8">
        <v>0</v>
      </c>
      <c r="M16" s="8">
        <v>0</v>
      </c>
      <c r="N16" s="37">
        <v>0</v>
      </c>
      <c r="O16" s="37">
        <v>0</v>
      </c>
      <c r="P16" s="37">
        <v>0</v>
      </c>
      <c r="Q16" s="59" t="s">
        <v>3720</v>
      </c>
    </row>
    <row r="17" spans="1:17" ht="17.45" customHeight="1" x14ac:dyDescent="0.2">
      <c r="A17" s="60" t="s">
        <v>3722</v>
      </c>
      <c r="B17" s="40"/>
      <c r="C17" s="41"/>
      <c r="D17" s="41"/>
      <c r="E17" s="41"/>
      <c r="F17" s="41"/>
      <c r="G17" s="41"/>
      <c r="H17" s="12"/>
      <c r="I17" s="41"/>
      <c r="J17" s="12"/>
      <c r="K17" s="12"/>
      <c r="L17" s="12"/>
      <c r="M17" s="12"/>
      <c r="N17" s="12"/>
      <c r="O17" s="12"/>
      <c r="P17" s="12"/>
    </row>
    <row r="18" spans="1:17" ht="15" x14ac:dyDescent="0.25">
      <c r="A18" s="59" t="s">
        <v>3721</v>
      </c>
      <c r="B18" s="7" t="s">
        <v>262</v>
      </c>
      <c r="C18" s="71" t="s">
        <v>3721</v>
      </c>
      <c r="D18" s="71" t="s">
        <v>3721</v>
      </c>
      <c r="E18" s="71" t="s">
        <v>3721</v>
      </c>
      <c r="F18" s="71" t="s">
        <v>3721</v>
      </c>
      <c r="G18" s="71" t="s">
        <v>3721</v>
      </c>
      <c r="H18" s="8">
        <v>0</v>
      </c>
      <c r="I18" s="71" t="s">
        <v>3721</v>
      </c>
      <c r="J18" s="72" t="s">
        <v>3721</v>
      </c>
      <c r="K18" s="37">
        <v>0</v>
      </c>
      <c r="L18" s="78" t="s">
        <v>3721</v>
      </c>
      <c r="M18" s="8">
        <v>0</v>
      </c>
      <c r="N18" s="72" t="s">
        <v>3721</v>
      </c>
      <c r="O18" s="37">
        <v>0</v>
      </c>
      <c r="P18" s="37">
        <v>0</v>
      </c>
      <c r="Q18" s="59" t="s">
        <v>3720</v>
      </c>
    </row>
    <row r="19" spans="1:17" ht="15" x14ac:dyDescent="0.25">
      <c r="A19" s="59" t="s">
        <v>3721</v>
      </c>
      <c r="B19" s="79" t="s">
        <v>3721</v>
      </c>
      <c r="C19" s="74" t="s">
        <v>3721</v>
      </c>
      <c r="D19" s="3" t="s">
        <v>86</v>
      </c>
      <c r="E19" s="74" t="s">
        <v>3721</v>
      </c>
      <c r="F19" s="74" t="s">
        <v>3721</v>
      </c>
      <c r="G19" s="3" t="s">
        <v>86</v>
      </c>
      <c r="H19" s="8">
        <v>0</v>
      </c>
      <c r="I19" s="3" t="s">
        <v>86</v>
      </c>
      <c r="J19" s="37">
        <v>0</v>
      </c>
      <c r="K19" s="37">
        <v>0</v>
      </c>
      <c r="L19" s="8">
        <v>0</v>
      </c>
      <c r="M19" s="8">
        <v>0</v>
      </c>
      <c r="N19" s="37">
        <v>0</v>
      </c>
      <c r="O19" s="37">
        <v>0</v>
      </c>
      <c r="P19" s="37">
        <v>0</v>
      </c>
      <c r="Q19" s="59" t="s">
        <v>3720</v>
      </c>
    </row>
    <row r="20" spans="1:17" ht="17.45" customHeight="1" x14ac:dyDescent="0.2">
      <c r="A20" s="60" t="s">
        <v>3722</v>
      </c>
      <c r="B20" s="40"/>
      <c r="C20" s="41"/>
      <c r="D20" s="41"/>
      <c r="E20" s="41"/>
      <c r="F20" s="41"/>
      <c r="G20" s="41"/>
      <c r="H20" s="12"/>
      <c r="I20" s="41"/>
      <c r="J20" s="12"/>
      <c r="K20" s="12"/>
      <c r="L20" s="12"/>
      <c r="M20" s="12"/>
      <c r="N20" s="12"/>
      <c r="O20" s="12"/>
      <c r="P20" s="12"/>
    </row>
    <row r="21" spans="1:17" ht="15" x14ac:dyDescent="0.25">
      <c r="A21" s="59" t="s">
        <v>3721</v>
      </c>
      <c r="B21" s="7" t="s">
        <v>1681</v>
      </c>
      <c r="C21" s="71" t="s">
        <v>3721</v>
      </c>
      <c r="D21" s="71" t="s">
        <v>3721</v>
      </c>
      <c r="E21" s="71" t="s">
        <v>3721</v>
      </c>
      <c r="F21" s="71" t="s">
        <v>3721</v>
      </c>
      <c r="G21" s="71" t="s">
        <v>3721</v>
      </c>
      <c r="H21" s="8">
        <v>0</v>
      </c>
      <c r="I21" s="71" t="s">
        <v>3721</v>
      </c>
      <c r="J21" s="72" t="s">
        <v>3721</v>
      </c>
      <c r="K21" s="37">
        <v>0</v>
      </c>
      <c r="L21" s="78" t="s">
        <v>3721</v>
      </c>
      <c r="M21" s="8">
        <v>0</v>
      </c>
      <c r="N21" s="72" t="s">
        <v>3721</v>
      </c>
      <c r="O21" s="37">
        <v>0</v>
      </c>
      <c r="P21" s="37">
        <v>0</v>
      </c>
      <c r="Q21" s="59" t="s">
        <v>3720</v>
      </c>
    </row>
    <row r="22" spans="1:17" ht="15" x14ac:dyDescent="0.25">
      <c r="A22" s="59" t="s">
        <v>3721</v>
      </c>
      <c r="B22" s="79" t="s">
        <v>3721</v>
      </c>
      <c r="C22" s="74" t="s">
        <v>3721</v>
      </c>
      <c r="D22" s="3" t="s">
        <v>86</v>
      </c>
      <c r="E22" s="74" t="s">
        <v>3721</v>
      </c>
      <c r="F22" s="74" t="s">
        <v>3721</v>
      </c>
      <c r="G22" s="3" t="s">
        <v>86</v>
      </c>
      <c r="H22" s="8">
        <v>0</v>
      </c>
      <c r="I22" s="3" t="s">
        <v>86</v>
      </c>
      <c r="J22" s="37">
        <v>0</v>
      </c>
      <c r="K22" s="37">
        <v>0</v>
      </c>
      <c r="L22" s="8">
        <v>0</v>
      </c>
      <c r="M22" s="8">
        <v>0</v>
      </c>
      <c r="N22" s="37">
        <v>0</v>
      </c>
      <c r="O22" s="37">
        <v>0</v>
      </c>
      <c r="P22" s="37">
        <v>0</v>
      </c>
      <c r="Q22" s="59" t="s">
        <v>3720</v>
      </c>
    </row>
    <row r="23" spans="1:17" ht="17.45" customHeight="1" x14ac:dyDescent="0.2">
      <c r="A23" s="60" t="s">
        <v>3722</v>
      </c>
      <c r="B23" s="40"/>
      <c r="C23" s="41"/>
      <c r="D23" s="41"/>
      <c r="E23" s="41"/>
      <c r="F23" s="41"/>
      <c r="G23" s="41"/>
      <c r="H23" s="12"/>
      <c r="I23" s="41"/>
      <c r="J23" s="12"/>
      <c r="K23" s="12"/>
      <c r="L23" s="12"/>
      <c r="M23" s="12"/>
      <c r="N23" s="12"/>
      <c r="O23" s="12"/>
      <c r="P23" s="12"/>
    </row>
    <row r="24" spans="1:17" ht="15" x14ac:dyDescent="0.25">
      <c r="A24" s="59" t="s">
        <v>3721</v>
      </c>
      <c r="B24" s="13" t="s">
        <v>110</v>
      </c>
      <c r="C24" s="71" t="s">
        <v>3721</v>
      </c>
      <c r="D24" s="71" t="s">
        <v>3721</v>
      </c>
      <c r="E24" s="71" t="s">
        <v>3721</v>
      </c>
      <c r="F24" s="71" t="s">
        <v>3721</v>
      </c>
      <c r="G24" s="71" t="s">
        <v>3721</v>
      </c>
      <c r="H24" s="8">
        <v>0</v>
      </c>
      <c r="I24" s="71" t="s">
        <v>3721</v>
      </c>
      <c r="J24" s="72" t="s">
        <v>3721</v>
      </c>
      <c r="K24" s="37">
        <v>0</v>
      </c>
      <c r="L24" s="78" t="s">
        <v>3721</v>
      </c>
      <c r="M24" s="8">
        <v>0</v>
      </c>
      <c r="N24" s="72" t="s">
        <v>3721</v>
      </c>
      <c r="O24" s="37">
        <v>0</v>
      </c>
      <c r="P24" s="37">
        <v>0</v>
      </c>
      <c r="Q24" s="59" t="s">
        <v>3720</v>
      </c>
    </row>
    <row r="25" spans="1:17" ht="15" x14ac:dyDescent="0.25">
      <c r="A25" s="59" t="s">
        <v>3721</v>
      </c>
      <c r="B25" s="7" t="s">
        <v>872</v>
      </c>
      <c r="C25" s="71" t="s">
        <v>3721</v>
      </c>
      <c r="D25" s="71" t="s">
        <v>3721</v>
      </c>
      <c r="E25" s="71" t="s">
        <v>3721</v>
      </c>
      <c r="F25" s="71" t="s">
        <v>3721</v>
      </c>
      <c r="G25" s="71" t="s">
        <v>3721</v>
      </c>
      <c r="H25" s="8">
        <v>0</v>
      </c>
      <c r="I25" s="71" t="s">
        <v>3721</v>
      </c>
      <c r="J25" s="72" t="s">
        <v>3721</v>
      </c>
      <c r="K25" s="37">
        <v>0</v>
      </c>
      <c r="L25" s="78" t="s">
        <v>3721</v>
      </c>
      <c r="M25" s="8">
        <v>0</v>
      </c>
      <c r="N25" s="72" t="s">
        <v>3721</v>
      </c>
      <c r="O25" s="37">
        <v>0</v>
      </c>
      <c r="P25" s="37">
        <v>0</v>
      </c>
      <c r="Q25" s="59" t="s">
        <v>3720</v>
      </c>
    </row>
    <row r="26" spans="1:17" ht="15" x14ac:dyDescent="0.25">
      <c r="A26" s="59" t="s">
        <v>3721</v>
      </c>
      <c r="B26" s="79" t="s">
        <v>3721</v>
      </c>
      <c r="C26" s="74" t="s">
        <v>3721</v>
      </c>
      <c r="D26" s="3" t="s">
        <v>86</v>
      </c>
      <c r="E26" s="74" t="s">
        <v>3721</v>
      </c>
      <c r="F26" s="74" t="s">
        <v>3721</v>
      </c>
      <c r="G26" s="3" t="s">
        <v>86</v>
      </c>
      <c r="H26" s="8">
        <v>0</v>
      </c>
      <c r="I26" s="3" t="s">
        <v>86</v>
      </c>
      <c r="J26" s="37">
        <v>0</v>
      </c>
      <c r="K26" s="37">
        <v>0</v>
      </c>
      <c r="L26" s="8">
        <v>0</v>
      </c>
      <c r="M26" s="8">
        <v>0</v>
      </c>
      <c r="N26" s="37">
        <v>0</v>
      </c>
      <c r="O26" s="37">
        <v>0</v>
      </c>
      <c r="P26" s="37">
        <v>0</v>
      </c>
      <c r="Q26" s="59" t="s">
        <v>3720</v>
      </c>
    </row>
    <row r="27" spans="1:17" ht="17.45" customHeight="1" x14ac:dyDescent="0.2">
      <c r="A27" s="60" t="s">
        <v>3722</v>
      </c>
      <c r="B27" s="40"/>
      <c r="C27" s="41"/>
      <c r="D27" s="41"/>
      <c r="E27" s="41"/>
      <c r="F27" s="41"/>
      <c r="G27" s="41"/>
      <c r="H27" s="12"/>
      <c r="I27" s="41"/>
      <c r="J27" s="12"/>
      <c r="K27" s="12"/>
      <c r="L27" s="12"/>
      <c r="M27" s="12"/>
      <c r="N27" s="12"/>
      <c r="O27" s="12"/>
      <c r="P27" s="12"/>
    </row>
    <row r="28" spans="1:17" ht="15" x14ac:dyDescent="0.25">
      <c r="A28" s="59" t="s">
        <v>3721</v>
      </c>
      <c r="B28" s="7" t="s">
        <v>265</v>
      </c>
      <c r="C28" s="71" t="s">
        <v>3721</v>
      </c>
      <c r="D28" s="71" t="s">
        <v>3721</v>
      </c>
      <c r="E28" s="71" t="s">
        <v>3721</v>
      </c>
      <c r="F28" s="71" t="s">
        <v>3721</v>
      </c>
      <c r="G28" s="71" t="s">
        <v>3721</v>
      </c>
      <c r="H28" s="8">
        <v>0</v>
      </c>
      <c r="I28" s="71" t="s">
        <v>3721</v>
      </c>
      <c r="J28" s="72" t="s">
        <v>3721</v>
      </c>
      <c r="K28" s="37">
        <v>0</v>
      </c>
      <c r="L28" s="78" t="s">
        <v>3721</v>
      </c>
      <c r="M28" s="8">
        <v>0</v>
      </c>
      <c r="N28" s="72" t="s">
        <v>3721</v>
      </c>
      <c r="O28" s="37">
        <v>0</v>
      </c>
      <c r="P28" s="37">
        <v>0</v>
      </c>
      <c r="Q28" s="59" t="s">
        <v>3720</v>
      </c>
    </row>
    <row r="29" spans="1:17" ht="15" x14ac:dyDescent="0.25">
      <c r="A29" s="59" t="s">
        <v>3721</v>
      </c>
      <c r="B29" s="79" t="s">
        <v>3721</v>
      </c>
      <c r="C29" s="74" t="s">
        <v>3721</v>
      </c>
      <c r="D29" s="3" t="s">
        <v>86</v>
      </c>
      <c r="E29" s="74" t="s">
        <v>3721</v>
      </c>
      <c r="F29" s="74" t="s">
        <v>3721</v>
      </c>
      <c r="G29" s="3" t="s">
        <v>86</v>
      </c>
      <c r="H29" s="8">
        <v>0</v>
      </c>
      <c r="I29" s="3" t="s">
        <v>86</v>
      </c>
      <c r="J29" s="37">
        <v>0</v>
      </c>
      <c r="K29" s="37">
        <v>0</v>
      </c>
      <c r="L29" s="8">
        <v>0</v>
      </c>
      <c r="M29" s="8">
        <v>0</v>
      </c>
      <c r="N29" s="37">
        <v>0</v>
      </c>
      <c r="O29" s="37">
        <v>0</v>
      </c>
      <c r="P29" s="37">
        <v>0</v>
      </c>
      <c r="Q29" s="59" t="s">
        <v>3720</v>
      </c>
    </row>
    <row r="30" spans="1:17" ht="17.45" customHeight="1" x14ac:dyDescent="0.2">
      <c r="A30" s="60" t="s">
        <v>3722</v>
      </c>
      <c r="B30" s="40"/>
      <c r="C30" s="41"/>
      <c r="D30" s="41"/>
      <c r="E30" s="41"/>
      <c r="F30" s="41"/>
      <c r="G30" s="41"/>
      <c r="H30" s="12"/>
      <c r="I30" s="41"/>
      <c r="J30" s="12"/>
      <c r="K30" s="12"/>
      <c r="L30" s="12"/>
      <c r="M30" s="12"/>
      <c r="N30" s="12"/>
      <c r="O30" s="12"/>
      <c r="P30" s="12"/>
    </row>
    <row r="31" spans="1:17" ht="17.45" customHeight="1" x14ac:dyDescent="0.2">
      <c r="A31" s="60" t="s">
        <v>3722</v>
      </c>
      <c r="B31" s="30"/>
      <c r="C31" s="43"/>
      <c r="D31" s="43"/>
      <c r="E31" s="43"/>
      <c r="F31" s="43"/>
      <c r="G31" s="43"/>
      <c r="H31" s="44"/>
      <c r="I31" s="43"/>
      <c r="J31" s="44"/>
      <c r="K31" s="44"/>
      <c r="L31" s="44"/>
      <c r="M31" s="44"/>
      <c r="N31" s="44"/>
      <c r="O31" s="44"/>
      <c r="P31" s="44"/>
    </row>
    <row r="32" spans="1:17" ht="17.45" customHeight="1" x14ac:dyDescent="0.2">
      <c r="A32" s="60" t="s">
        <v>3722</v>
      </c>
    </row>
    <row r="33" spans="1:7" x14ac:dyDescent="0.2">
      <c r="A33" s="59" t="s">
        <v>3721</v>
      </c>
      <c r="B33" s="32" t="s">
        <v>63</v>
      </c>
      <c r="C33" s="59" t="s">
        <v>3720</v>
      </c>
    </row>
    <row r="34" spans="1:7" ht="17.45" customHeight="1" x14ac:dyDescent="0.2">
      <c r="A34" s="60" t="s">
        <v>3722</v>
      </c>
    </row>
    <row r="35" spans="1:7" x14ac:dyDescent="0.2">
      <c r="A35" s="59" t="s">
        <v>3721</v>
      </c>
      <c r="B35" s="33" t="s">
        <v>64</v>
      </c>
      <c r="C35" s="59" t="s">
        <v>3720</v>
      </c>
    </row>
    <row r="36" spans="1:7" ht="17.45" customHeight="1" x14ac:dyDescent="0.2">
      <c r="A36" s="60" t="s">
        <v>3722</v>
      </c>
    </row>
    <row r="37" spans="1:7" ht="14.1" customHeight="1" x14ac:dyDescent="0.2">
      <c r="A37" s="59" t="s">
        <v>3721</v>
      </c>
      <c r="B37" s="56" t="s">
        <v>130</v>
      </c>
      <c r="C37" s="60" t="s">
        <v>3720</v>
      </c>
      <c r="D37" s="56"/>
      <c r="E37" s="56"/>
      <c r="F37" s="56"/>
      <c r="G37" s="56"/>
    </row>
    <row r="38" spans="1:7" ht="85.5" x14ac:dyDescent="0.2">
      <c r="A38" s="60" t="s">
        <v>3752</v>
      </c>
      <c r="B38" s="56"/>
      <c r="C38" s="56"/>
      <c r="D38" s="56"/>
      <c r="E38" s="56"/>
      <c r="F38" s="56"/>
      <c r="G38" s="56"/>
    </row>
    <row r="39" spans="1:7" hidden="1" x14ac:dyDescent="0.2">
      <c r="B39" s="56"/>
      <c r="C39" s="56"/>
      <c r="D39" s="56"/>
      <c r="E39" s="56"/>
      <c r="F39" s="56"/>
      <c r="G39" s="56"/>
    </row>
    <row r="40" spans="1:7" hidden="1" x14ac:dyDescent="0.2">
      <c r="B40" s="56"/>
      <c r="C40" s="56"/>
      <c r="D40" s="56"/>
      <c r="E40" s="56"/>
      <c r="F40" s="56"/>
      <c r="G40" s="56"/>
    </row>
    <row r="41" spans="1:7" hidden="1" x14ac:dyDescent="0.2">
      <c r="B41" s="56"/>
      <c r="C41" s="56"/>
      <c r="D41" s="56"/>
      <c r="E41" s="56"/>
      <c r="F41" s="56"/>
      <c r="G41" s="56"/>
    </row>
    <row r="42" spans="1:7" hidden="1" x14ac:dyDescent="0.2">
      <c r="B42" s="56"/>
      <c r="C42" s="56"/>
      <c r="D42" s="56"/>
      <c r="E42" s="56"/>
      <c r="F42" s="56"/>
      <c r="G42" s="56"/>
    </row>
    <row r="43" spans="1:7" hidden="1" x14ac:dyDescent="0.2">
      <c r="B43" s="56"/>
      <c r="C43" s="56"/>
      <c r="D43" s="56"/>
      <c r="E43" s="56"/>
      <c r="F43" s="56"/>
      <c r="G43" s="56"/>
    </row>
    <row r="44" spans="1:7" hidden="1" x14ac:dyDescent="0.2">
      <c r="B44" s="56"/>
      <c r="C44" s="56"/>
      <c r="D44" s="56"/>
      <c r="E44" s="56"/>
      <c r="F44" s="56"/>
      <c r="G44" s="56"/>
    </row>
    <row r="45" spans="1:7" hidden="1" x14ac:dyDescent="0.2">
      <c r="B45" s="56"/>
      <c r="C45" s="56"/>
      <c r="D45" s="56"/>
      <c r="E45" s="56"/>
      <c r="F45" s="56"/>
      <c r="G45" s="56"/>
    </row>
    <row r="46" spans="1:7" hidden="1" x14ac:dyDescent="0.2">
      <c r="B46" s="56"/>
      <c r="C46" s="56"/>
      <c r="D46" s="56"/>
      <c r="E46" s="56"/>
      <c r="F46" s="56"/>
      <c r="G46" s="56"/>
    </row>
    <row r="47" spans="1:7" hidden="1" x14ac:dyDescent="0.2">
      <c r="B47" s="56"/>
      <c r="C47" s="56"/>
      <c r="D47" s="56"/>
      <c r="E47" s="56"/>
      <c r="F47" s="56"/>
      <c r="G47" s="56"/>
    </row>
    <row r="48" spans="1:7" hidden="1" x14ac:dyDescent="0.2">
      <c r="B48" s="56"/>
      <c r="C48" s="56"/>
      <c r="D48" s="56"/>
      <c r="E48" s="56"/>
      <c r="F48" s="56"/>
      <c r="G48" s="56"/>
    </row>
  </sheetData>
  <hyperlinks>
    <hyperlink ref="B35" r:id="rId1" xr:uid="{00000000-0004-0000-1D00-000000000000}"/>
  </hyperlinks>
  <pageMargins left="0.7" right="0.7" top="0.75" bottom="0.75" header="0.3" footer="0.3"/>
  <pageSetup paperSize="9" orientation="portrait"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קובץ" ma:contentTypeID="0x010100335C0ECE568C452B92B62BECFDC242E60061A47EFADAA3F04DAB5BE93EE2BCF3FA" ma:contentTypeVersion="64" ma:contentTypeDescription="מאפיינים המנוהלים עבור קבצים באתר" ma:contentTypeScope="" ma:versionID="a1fc6f43703b56a2c33ffcd26b984895">
  <xsd:schema xmlns:xsd="http://www.w3.org/2001/XMLSchema" xmlns:xs="http://www.w3.org/2001/XMLSchema" xmlns:p="http://schemas.microsoft.com/office/2006/metadata/properties" xmlns:ns1="http://schemas.microsoft.com/sharepoint/v3" xmlns:ns2="21e3d994-461f-4904-b5d3-a3b49fb448a4" xmlns:ns3="0b10fada-9d34-4c2d-8090-b9db555d658b" xmlns:ns4="0B10FADA-9D34-4C2D-8090-B9DB555D658B" targetNamespace="http://schemas.microsoft.com/office/2006/metadata/properties" ma:root="true" ma:fieldsID="f21e1707b37d3c3958805a61fcdc5a83" ns1:_="" ns2:_="" ns3:_="" ns4:_="">
    <xsd:import namespace="http://schemas.microsoft.com/sharepoint/v3"/>
    <xsd:import namespace="21e3d994-461f-4904-b5d3-a3b49fb448a4"/>
    <xsd:import namespace="0b10fada-9d34-4c2d-8090-b9db555d658b"/>
    <xsd:import namespace="0B10FADA-9D34-4C2D-8090-B9DB555D658B"/>
    <xsd:element name="properties">
      <xsd:complexType>
        <xsd:sequence>
          <xsd:element name="documentManagement">
            <xsd:complexType>
              <xsd:all>
                <xsd:element ref="ns2:TaxCatchAll" minOccurs="0"/>
                <xsd:element ref="ns2:TaxCatchAllLabel" minOccurs="0"/>
                <xsd:element ref="ns3:Harel_PushUpdates" minOccurs="0"/>
                <xsd:element ref="ns3:Harel_RemoveFromUpdatesDate" minOccurs="0"/>
                <xsd:element ref="ns3:Harel_WhatWasUpdated" minOccurs="0"/>
                <xsd:element ref="ns3:Harel_ExpirationDate" minOccurs="0"/>
                <xsd:element ref="ns3:HarelAreaAndProductsTaxHTField" minOccurs="0"/>
                <xsd:element ref="ns3:HarelInfoTypeTaxHTField" minOccurs="0"/>
                <xsd:element ref="ns4:Harel_FormDocumentChoice"/>
                <xsd:element ref="ns4:Harel_Summary" minOccurs="0"/>
                <xsd:element ref="ns2:Harel_DocLinkFeedOnline" minOccurs="0"/>
                <xsd:element ref="ns4:Harel_Explanation" minOccurs="0"/>
                <xsd:element ref="ns3:Harel_SEO_File_KeyWords" minOccurs="0"/>
                <xsd:element ref="ns2:HarelExcludeFromFilters" minOccurs="0"/>
                <xsd:element ref="ns2:nd4fb19c9beb4c13bd210a9bb73b2def" minOccurs="0"/>
                <xsd:element ref="ns2:_dlc_DocId" minOccurs="0"/>
                <xsd:element ref="ns2:_dlc_DocIdUrl" minOccurs="0"/>
                <xsd:element ref="ns2:_dlc_DocIdPersistId" minOccurs="0"/>
                <xsd:element ref="ns2:HarelDocOrder"/>
                <xsd:element ref="ns2:HarelPublishDate" minOccurs="0"/>
                <xsd:element ref="ns2:HarelDocComment" minOccurs="0"/>
                <xsd:element ref="ns1:ID" minOccurs="0"/>
                <xsd:element ref="ns2:HarelAbandonSignal" minOccurs="0"/>
                <xsd:element ref="ns2:HarelDimutID" minOccurs="0"/>
                <xsd:element ref="ns2:HarelAbandonSignalType" minOccurs="0"/>
                <xsd:element ref="ns2:HarelAutoKeyAssignment" minOccurs="0"/>
                <xsd:element ref="ns2:HarelRequiredDownloadFieldLookup" minOccurs="0"/>
                <xsd:element ref="ns2:HarelRequiredDownloadFieldLookup_LF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ID" ma:index="32" nillable="true" ma:displayName="מזהה" ma:internalName="ID"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1e3d994-461f-4904-b5d3-a3b49fb448a4" elementFormDefault="qualified">
    <xsd:import namespace="http://schemas.microsoft.com/office/2006/documentManagement/types"/>
    <xsd:import namespace="http://schemas.microsoft.com/office/infopath/2007/PartnerControls"/>
    <xsd:element name="TaxCatchAll" ma:index="8" nillable="true" ma:displayName="עמודת 'תפוס הכל' של טקסונומיה" ma:hidden="true" ma:list="{c36016e4-2e2b-4c9f-bfbf-c76fb6dce4a6}" ma:internalName="TaxCatchAll" ma:showField="CatchAllData"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עמודת 'תפוס הכל' של טקסונומיה1" ma:hidden="true" ma:list="{c36016e4-2e2b-4c9f-bfbf-c76fb6dce4a6}" ma:internalName="TaxCatchAllLabel" ma:readOnly="true" ma:showField="CatchAllDataLabel"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Harel_DocLinkFeedOnline" ma:index="20" nillable="true" ma:displayName="קישור להזנה אונליין" ma:internalName="Harel_DocLinkFeedOnline">
      <xsd:simpleType>
        <xsd:restriction base="dms:Unknown"/>
      </xsd:simpleType>
    </xsd:element>
    <xsd:element name="HarelExcludeFromFilters" ma:index="23" nillable="true" ma:displayName="להסתיר ממסננים" ma:default="0" ma:internalName="HarelExcludeFromFilters" ma:readOnly="false">
      <xsd:simpleType>
        <xsd:restriction base="dms:Boolean"/>
      </xsd:simpleType>
    </xsd:element>
    <xsd:element name="nd4fb19c9beb4c13bd210a9bb73b2def" ma:index="25" nillable="true" ma:taxonomy="true" ma:internalName="nd4fb19c9beb4c13bd210a9bb73b2def" ma:taxonomyFieldName="HarelServicesAndActivities" ma:displayName="ציר Y – פעילויות ושירותים" ma:fieldId="{7d4fb19c-9beb-4c13-bd21-0a9bb73b2def}" ma:taxonomyMulti="true" ma:sspId="4f8d18a6-c6f9-469a-9718-64eb67b14335" ma:termSetId="932c4047-a7ed-412b-a199-22dfd1cf583f" ma:anchorId="00000000-0000-0000-0000-000000000000" ma:open="false" ma:isKeyword="false">
      <xsd:complexType>
        <xsd:sequence>
          <xsd:element ref="pc:Terms" minOccurs="0" maxOccurs="1"/>
        </xsd:sequence>
      </xsd:complexType>
    </xsd:element>
    <xsd:element name="_dlc_DocId" ma:index="26" nillable="true" ma:displayName="ערך של מזהה מסמך" ma:description="הערך של מזהה המסמך שהוקצה לפריט זה." ma:internalName="_dlc_DocId" ma:readOnly="true">
      <xsd:simpleType>
        <xsd:restriction base="dms:Text"/>
      </xsd:simpleType>
    </xsd:element>
    <xsd:element name="_dlc_DocIdUrl" ma:index="27" nillable="true" ma:displayName="מזהה מסמך" ma:description="קישור קבוע למסמך זה."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HarelDocOrder" ma:index="29" ma:displayName="סידור" ma:default="1" ma:format="Dropdown" ma:internalName="HarelDocOrder">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3"/>
          <xsd:enumeration value="14"/>
          <xsd:enumeration value="15"/>
          <xsd:enumeration value="16"/>
          <xsd:enumeration value="17"/>
          <xsd:enumeration value="18"/>
          <xsd:enumeration value="19"/>
          <xsd:enumeration value="20"/>
          <xsd:enumeration value="21"/>
          <xsd:enumeration value="22"/>
          <xsd:enumeration value="23"/>
          <xsd:enumeration value="24"/>
          <xsd:enumeration value="25"/>
          <xsd:enumeration value="26"/>
          <xsd:enumeration value="27"/>
          <xsd:enumeration value="28"/>
          <xsd:enumeration value="29"/>
          <xsd:enumeration value="30"/>
          <xsd:enumeration value="31"/>
          <xsd:enumeration value="32"/>
          <xsd:enumeration value="33"/>
          <xsd:enumeration value="34"/>
          <xsd:enumeration value="35"/>
          <xsd:enumeration value="36"/>
          <xsd:enumeration value="37"/>
          <xsd:enumeration value="38"/>
          <xsd:enumeration value="39"/>
          <xsd:enumeration value="40"/>
          <xsd:enumeration value="41"/>
          <xsd:enumeration value="42"/>
          <xsd:enumeration value="43"/>
          <xsd:enumeration value="44"/>
          <xsd:enumeration value="45"/>
          <xsd:enumeration value="46"/>
          <xsd:enumeration value="47"/>
          <xsd:enumeration value="48"/>
          <xsd:enumeration value="49"/>
          <xsd:enumeration value="50"/>
          <xsd:enumeration value="51"/>
          <xsd:enumeration value="52"/>
          <xsd:enumeration value="53"/>
          <xsd:enumeration value="54"/>
          <xsd:enumeration value="55"/>
          <xsd:enumeration value="56"/>
          <xsd:enumeration value="57"/>
          <xsd:enumeration value="58"/>
          <xsd:enumeration value="59"/>
          <xsd:enumeration value="60"/>
          <xsd:enumeration value="61"/>
          <xsd:enumeration value="62"/>
          <xsd:enumeration value="63"/>
          <xsd:enumeration value="64"/>
          <xsd:enumeration value="65"/>
          <xsd:enumeration value="66"/>
          <xsd:enumeration value="67"/>
          <xsd:enumeration value="68"/>
          <xsd:enumeration value="69"/>
          <xsd:enumeration value="70"/>
          <xsd:enumeration value="71"/>
          <xsd:enumeration value="72"/>
          <xsd:enumeration value="73"/>
          <xsd:enumeration value="74"/>
          <xsd:enumeration value="75"/>
          <xsd:enumeration value="76"/>
          <xsd:enumeration value="77"/>
          <xsd:enumeration value="78"/>
          <xsd:enumeration value="79"/>
          <xsd:enumeration value="80"/>
          <xsd:enumeration value="81"/>
          <xsd:enumeration value="82"/>
          <xsd:enumeration value="83"/>
          <xsd:enumeration value="84"/>
          <xsd:enumeration value="85"/>
          <xsd:enumeration value="86"/>
          <xsd:enumeration value="87"/>
          <xsd:enumeration value="88"/>
          <xsd:enumeration value="89"/>
          <xsd:enumeration value="90"/>
          <xsd:enumeration value="91"/>
          <xsd:enumeration value="92"/>
          <xsd:enumeration value="93"/>
          <xsd:enumeration value="94"/>
          <xsd:enumeration value="95"/>
          <xsd:enumeration value="96"/>
          <xsd:enumeration value="97"/>
          <xsd:enumeration value="98"/>
          <xsd:enumeration value="99"/>
        </xsd:restriction>
      </xsd:simpleType>
    </xsd:element>
    <xsd:element name="HarelPublishDate" ma:index="30" nillable="true" ma:displayName="תאריך פרסום" ma:format="DateOnly" ma:internalName="HarelPublishDate" ma:readOnly="false">
      <xsd:simpleType>
        <xsd:restriction base="dms:DateTime"/>
      </xsd:simpleType>
    </xsd:element>
    <xsd:element name="HarelDocComment" ma:index="31" nillable="true" ma:displayName="הערה" ma:internalName="HarelDocComment">
      <xsd:simpleType>
        <xsd:restriction base="dms:Text"/>
      </xsd:simpleType>
    </xsd:element>
    <xsd:element name="HarelAbandonSignal" ma:index="33" nillable="true" ma:displayName="איתותי נטישה- דיווח איתות נטישה (הצג חלונית פרטים)" ma:default="0" ma:internalName="HarelAbandonSignal">
      <xsd:simpleType>
        <xsd:restriction base="dms:Boolean"/>
      </xsd:simpleType>
    </xsd:element>
    <xsd:element name="HarelDimutID" ma:index="34" nillable="true" ma:displayName="מפתוח מסמך- מזהה סוג מסמך בדימות (נדרש להפקת ברקוד)" ma:internalName="HarelDimutID">
      <xsd:simpleType>
        <xsd:restriction base="dms:Text"/>
      </xsd:simpleType>
    </xsd:element>
    <xsd:element name="HarelAbandonSignalType" ma:index="35" nillable="true" ma:displayName="איתותי נטישה- סוג מסמך לאיתות נטישה" ma:default="ללא" ma:format="Dropdown" ma:internalName="HarelAbandonSignalType">
      <xsd:simpleType>
        <xsd:restriction base="dms:Choice">
          <xsd:enumeration value="ללא"/>
          <xsd:enumeration value="פדיון"/>
          <xsd:enumeration value="ביטול"/>
        </xsd:restriction>
      </xsd:simpleType>
    </xsd:element>
    <xsd:element name="HarelAutoKeyAssignment" ma:index="36" nillable="true" ma:displayName="מפתוח מסמך- הפק ברקוד למפתוח מהיר (הצג חלונית פרטים)" ma:default="0" ma:internalName="HarelAutoKeyAssignment">
      <xsd:simpleType>
        <xsd:restriction base="dms:Boolean"/>
      </xsd:simpleType>
    </xsd:element>
    <xsd:element name="HarelRequiredDownloadFieldLookup" ma:index="37" nillable="true" ma:displayName="איתותי נטישה- שדות למילוי לפני הורדה" ma:list="90cae437-7121-4747-a0f7-a1bcc08ddbc5" ma:internalName="HarelRequiredDownloadFieldLookup" ma:showField="Title"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HarelRequiredDownloadFieldLookup_LF_ID" ma:index="38" nillable="true" ma:displayName="איתותי נטישה- שדות למילוי לפני הורדה:ID" ma:list="{90CAE437-7121-4747-A0F7-A1BCC08DDBC5}" ma:internalName="HarelRequiredDownloadFieldLookup_LF_ID" ma:readOnly="true" ma:showField="ID" ma:web="21e3d994-461f-4904-b5d3-a3b49fb448a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b10fada-9d34-4c2d-8090-b9db555d658b" elementFormDefault="qualified">
    <xsd:import namespace="http://schemas.microsoft.com/office/2006/documentManagement/types"/>
    <xsd:import namespace="http://schemas.microsoft.com/office/infopath/2007/PartnerControls"/>
    <xsd:element name="Harel_PushUpdates" ma:index="10" nillable="true" ma:displayName="להציף בעדכונים" ma:internalName="Harel_PushUpdates">
      <xsd:simpleType>
        <xsd:restriction base="dms:Boolean"/>
      </xsd:simpleType>
    </xsd:element>
    <xsd:element name="Harel_RemoveFromUpdatesDate" ma:index="11" nillable="true" ma:displayName="תאריך הסרה מעדכונים" ma:format="DateOnly" ma:internalName="Harel_RemoveFromUpdatesDate">
      <xsd:simpleType>
        <xsd:restriction base="dms:DateTime"/>
      </xsd:simpleType>
    </xsd:element>
    <xsd:element name="Harel_WhatWasUpdated" ma:index="12" nillable="true" ma:displayName="מה התעדכן" ma:internalName="Harel_WhatWasUpdated">
      <xsd:simpleType>
        <xsd:restriction base="dms:Note">
          <xsd:maxLength value="255"/>
        </xsd:restriction>
      </xsd:simpleType>
    </xsd:element>
    <xsd:element name="Harel_ExpirationDate" ma:index="13" nillable="true" ma:displayName="תאריך תפוגה" ma:format="DateOnly" ma:internalName="Harel_ExpirationDate">
      <xsd:simpleType>
        <xsd:restriction base="dms:DateTime"/>
      </xsd:simpleType>
    </xsd:element>
    <xsd:element name="HarelAreaAndProductsTaxHTField" ma:index="14" nillable="true" ma:taxonomy="true" ma:internalName="HarelAreaAndProductsTaxHTField" ma:taxonomyFieldName="HarelAreaAndProducts" ma:displayName="ציר X – עולמות ומוצרים" ma:readOnly="false" ma:fieldId="{c2cab375-c332-480f-96d8-4ce92b968d89}" ma:taxonomyMulti="true" ma:sspId="4f8d18a6-c6f9-469a-9718-64eb67b14335" ma:termSetId="61563816-ad15-462d-a8d7-a6121389a34e" ma:anchorId="00000000-0000-0000-0000-000000000000" ma:open="false" ma:isKeyword="false">
      <xsd:complexType>
        <xsd:sequence>
          <xsd:element ref="pc:Terms" minOccurs="0" maxOccurs="1"/>
        </xsd:sequence>
      </xsd:complexType>
    </xsd:element>
    <xsd:element name="HarelInfoTypeTaxHTField" ma:index="16" nillable="true" ma:taxonomy="true" ma:internalName="HarelInfoTypeTaxHTField" ma:taxonomyFieldName="HarelInfoType" ma:displayName="סוג המידע" ma:readOnly="false" ma:fieldId="{91cb5866-bd3c-4b0c-a013-24241599129b}" ma:taxonomyMulti="true" ma:sspId="4f8d18a6-c6f9-469a-9718-64eb67b14335" ma:termSetId="668637e6-a016-42f9-9a11-394b1972621d" ma:anchorId="00000000-0000-0000-0000-000000000000" ma:open="false" ma:isKeyword="false">
      <xsd:complexType>
        <xsd:sequence>
          <xsd:element ref="pc:Terms" minOccurs="0" maxOccurs="1"/>
        </xsd:sequence>
      </xsd:complexType>
    </xsd:element>
    <xsd:element name="Harel_SEO_File_KeyWords" ma:index="22" nillable="true" ma:displayName="מילות מפתח לקובץ" ma:internalName="Harel_SEO_File_KeyWords">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10FADA-9D34-4C2D-8090-B9DB555D658B" elementFormDefault="qualified">
    <xsd:import namespace="http://schemas.microsoft.com/office/2006/documentManagement/types"/>
    <xsd:import namespace="http://schemas.microsoft.com/office/infopath/2007/PartnerControls"/>
    <xsd:element name="Harel_FormDocumentChoice" ma:index="18" ma:displayName="בחר את תווית ההורדה" ma:default="פתח מסמך" ma:format="RadioButtons" ma:internalName="Harel_FormDocumentChoice">
      <xsd:simpleType>
        <xsd:restriction base="dms:Choice">
          <xsd:enumeration value="פתח טופס"/>
          <xsd:enumeration value="פתח מסמך"/>
        </xsd:restriction>
      </xsd:simpleType>
    </xsd:element>
    <xsd:element name="Harel_Summary" ma:index="19" nillable="true" ma:displayName="תקציר" ma:internalName="Harel_Summary">
      <xsd:simpleType>
        <xsd:restriction base="dms:Note">
          <xsd:maxLength value="255"/>
        </xsd:restriction>
      </xsd:simpleType>
    </xsd:element>
    <xsd:element name="Harel_Explanation" ma:index="21" nillable="true" ma:displayName="הסבר" ma:internalName="Harel_Explanation">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סוג תוכן"/>
        <xsd:element ref="dc:title" minOccurs="0" maxOccurs="1" ma:index="4" ma:displayName="כותר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
    <Synchronization>Synchronous</Synchronization>
    <Type>1</Type>
    <SequenceNumber>10000</SequenceNumber>
    <Url/>
    <Assembly>Microsoft.SharePoint.Taxonomy, Version=15.0.0.0, Culture=neutral, PublicKeyToken=71e9bce111e9429c</Assembly>
    <Class>Microsoft.SharePoint.Taxonomy.TaxonomyItemEventReceiver</Class>
    <Data/>
    <Filter/>
  </Receiver>
  <Receiver>
    <Name/>
    <Synchronization>Synchronous</Synchronization>
    <Type>2</Type>
    <SequenceNumber>10000</SequenceNumber>
    <Url/>
    <Assembly>Microsoft.SharePoint.Taxonomy, Version=15.0.0.0, Culture=neutral, PublicKeyToken=71e9bce111e9429c</Assembly>
    <Class>Microsoft.SharePoint.Taxonomy.TaxonomyItemEventReceiver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Harel_DocLinkFeedOnline xmlns="21e3d994-461f-4904-b5d3-a3b49fb448a4" xsi:nil="true"/>
    <Harel_ExpirationDate xmlns="0b10fada-9d34-4c2d-8090-b9db555d658b" xsi:nil="true"/>
    <Harel_Summary xmlns="0B10FADA-9D34-4C2D-8090-B9DB555D658B" xsi:nil="true"/>
    <Harel_Explanation xmlns="0B10FADA-9D34-4C2D-8090-B9DB555D658B" xsi:nil="true"/>
    <HarelAutoKeyAssignment xmlns="21e3d994-461f-4904-b5d3-a3b49fb448a4">false</HarelAutoKeyAssignment>
    <Harel_PushUpdates xmlns="0b10fada-9d34-4c2d-8090-b9db555d658b" xsi:nil="true"/>
    <HarelDocComment xmlns="21e3d994-461f-4904-b5d3-a3b49fb448a4" xsi:nil="true"/>
    <TaxCatchAll xmlns="21e3d994-461f-4904-b5d3-a3b49fb448a4"/>
    <Harel_WhatWasUpdated xmlns="0b10fada-9d34-4c2d-8090-b9db555d658b" xsi:nil="true"/>
    <HarelAreaAndProductsTaxHTField xmlns="0b10fada-9d34-4c2d-8090-b9db555d658b">
      <Terms xmlns="http://schemas.microsoft.com/office/infopath/2007/PartnerControls"/>
    </HarelAreaAndProductsTaxHTField>
    <HarelExcludeFromFilters xmlns="21e3d994-461f-4904-b5d3-a3b49fb448a4">false</HarelExcludeFromFilters>
    <HarelAbandonSignal xmlns="21e3d994-461f-4904-b5d3-a3b49fb448a4">false</HarelAbandonSignal>
    <HarelRequiredDownloadFieldLookup xmlns="21e3d994-461f-4904-b5d3-a3b49fb448a4"/>
    <HarelDocOrder xmlns="21e3d994-461f-4904-b5d3-a3b49fb448a4">11</HarelDocOrder>
    <HarelAbandonSignalType xmlns="21e3d994-461f-4904-b5d3-a3b49fb448a4">ללא</HarelAbandonSignalType>
    <HarelInfoTypeTaxHTField xmlns="0b10fada-9d34-4c2d-8090-b9db555d658b">
      <Terms xmlns="http://schemas.microsoft.com/office/infopath/2007/PartnerControls"/>
    </HarelInfoTypeTaxHTField>
    <Harel_RemoveFromUpdatesDate xmlns="0b10fada-9d34-4c2d-8090-b9db555d658b" xsi:nil="true"/>
    <nd4fb19c9beb4c13bd210a9bb73b2def xmlns="21e3d994-461f-4904-b5d3-a3b49fb448a4">
      <Terms xmlns="http://schemas.microsoft.com/office/infopath/2007/PartnerControls"/>
    </nd4fb19c9beb4c13bd210a9bb73b2def>
    <HarelDimutID xmlns="21e3d994-461f-4904-b5d3-a3b49fb448a4" xsi:nil="true"/>
    <HarelPublishDate xmlns="21e3d994-461f-4904-b5d3-a3b49fb448a4" xsi:nil="true"/>
    <Harel_FormDocumentChoice xmlns="0B10FADA-9D34-4C2D-8090-B9DB555D658B">פתח מסמך</Harel_FormDocumentChoice>
    <Harel_SEO_File_KeyWords xmlns="0b10fada-9d34-4c2d-8090-b9db555d658b" xsi:nil="true"/>
    <_dlc_DocId xmlns="21e3d994-461f-4904-b5d3-a3b49fb448a4">CUSTOMERS-1655-17325</_dlc_DocId>
    <_dlc_DocIdUrl xmlns="21e3d994-461f-4904-b5d3-a3b49fb448a4">
      <Url>https://www-edit.harel-ext.com/long-term-savings/pension/funds/pension/_layouts/15/DocIdRedir.aspx?ID=CUSTOMERS-1655-17325</Url>
      <Description>CUSTOMERS-1655-17325</Description>
    </_dlc_DocIdUrl>
  </documentManagement>
</p:properties>
</file>

<file path=customXml/itemProps1.xml><?xml version="1.0" encoding="utf-8"?>
<ds:datastoreItem xmlns:ds="http://schemas.openxmlformats.org/officeDocument/2006/customXml" ds:itemID="{B59CFCE4-96C6-41AD-BB96-C7FA30828177}"/>
</file>

<file path=customXml/itemProps2.xml><?xml version="1.0" encoding="utf-8"?>
<ds:datastoreItem xmlns:ds="http://schemas.openxmlformats.org/officeDocument/2006/customXml" ds:itemID="{60E0CFE1-B680-46C0-BB78-6AB69D2D5A0E}"/>
</file>

<file path=customXml/itemProps3.xml><?xml version="1.0" encoding="utf-8"?>
<ds:datastoreItem xmlns:ds="http://schemas.openxmlformats.org/officeDocument/2006/customXml" ds:itemID="{F2DEE8F6-FF78-4061-8B80-8173314A9886}"/>
</file>

<file path=customXml/itemProps4.xml><?xml version="1.0" encoding="utf-8"?>
<ds:datastoreItem xmlns:ds="http://schemas.openxmlformats.org/officeDocument/2006/customXml" ds:itemID="{5EEB4B30-6C66-4DF7-BFCC-C57FEF3F5FF0}"/>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גליונות עבודה</vt:lpstr>
      </vt:variant>
      <vt:variant>
        <vt:i4>30</vt:i4>
      </vt:variant>
      <vt:variant>
        <vt:lpstr>טווחים בעלי שם</vt:lpstr>
      </vt:variant>
      <vt:variant>
        <vt:i4>30</vt:i4>
      </vt:variant>
    </vt:vector>
  </HeadingPairs>
  <TitlesOfParts>
    <vt:vector size="60" baseType="lpstr">
      <vt:lpstr>סכום נכסי הקרן</vt:lpstr>
      <vt:lpstr>מזומנים</vt:lpstr>
      <vt:lpstr>תעודות התחייבות ממשלתיות</vt:lpstr>
      <vt:lpstr>תעודות חוב מסחריות </vt:lpstr>
      <vt:lpstr>אג"ח קונצרני</vt:lpstr>
      <vt:lpstr>מניות</vt:lpstr>
      <vt:lpstr>קרנות סל</vt:lpstr>
      <vt:lpstr>קרנות נאמנות</vt:lpstr>
      <vt:lpstr>כתבי אופציה</vt:lpstr>
      <vt:lpstr>אופציות</vt:lpstr>
      <vt:lpstr>חוזים עתידיים</vt:lpstr>
      <vt:lpstr>מוצרים מובנים</vt:lpstr>
      <vt:lpstr>לא סחיר- תעודות התחייבות ממשלתי</vt:lpstr>
      <vt:lpstr>לא סחיר - תעודות חוב מסחריות</vt:lpstr>
      <vt:lpstr>לא סחיר - אג"ח קונצרני</vt:lpstr>
      <vt:lpstr>לא סחיר - מניות</vt:lpstr>
      <vt:lpstr>לא סחיר - קרנות השקעה</vt:lpstr>
      <vt:lpstr>לא סחיר - כתבי אופציה</vt:lpstr>
      <vt:lpstr>לא סחיר - אופציות</vt:lpstr>
      <vt:lpstr>לא סחיר - חוזים עתידיים</vt:lpstr>
      <vt:lpstr>לא סחיר - מוצרים מובנים</vt:lpstr>
      <vt:lpstr>הלוואות</vt:lpstr>
      <vt:lpstr>פקדונות מעל 3 חודשים</vt:lpstr>
      <vt:lpstr>זכויות מקרקעין</vt:lpstr>
      <vt:lpstr>השקעה בחברות מוחזקות</vt:lpstr>
      <vt:lpstr>השקעות אחרות </vt:lpstr>
      <vt:lpstr>יתרת התחייבות להשקעה</vt:lpstr>
      <vt:lpstr>עלות מתואמת אג"ח קונצרני סחיר</vt:lpstr>
      <vt:lpstr>עלות מתואמת אג"ח קונצרני ל.סחיר</vt:lpstr>
      <vt:lpstr>עלות מתואמת מסגרות אשראי ללווים</vt:lpstr>
      <vt:lpstr>'אג"ח קונצרני'!WPrint_Area_W</vt:lpstr>
      <vt:lpstr>אופציות!WPrint_Area_W</vt:lpstr>
      <vt:lpstr>הלוואות!WPrint_Area_W</vt:lpstr>
      <vt:lpstr>'השקעה בחברות מוחזקות'!WPrint_Area_W</vt:lpstr>
      <vt:lpstr>'השקעות אחרות '!WPrint_Area_W</vt:lpstr>
      <vt:lpstr>'זכויות מקרקעין'!WPrint_Area_W</vt:lpstr>
      <vt:lpstr>'חוזים עתידיים'!WPrint_Area_W</vt:lpstr>
      <vt:lpstr>'יתרת התחייבות להשקעה'!WPrint_Area_W</vt:lpstr>
      <vt:lpstr>'כתבי אופציה'!WPrint_Area_W</vt:lpstr>
      <vt:lpstr>'לא סחיר- תעודות התחייבות ממשלתי'!WPrint_Area_W</vt:lpstr>
      <vt:lpstr>'לא סחיר - אג"ח קונצרני'!WPrint_Area_W</vt:lpstr>
      <vt:lpstr>'לא סחיר - אופציות'!WPrint_Area_W</vt:lpstr>
      <vt:lpstr>'לא סחיר - חוזים עתידיים'!WPrint_Area_W</vt:lpstr>
      <vt:lpstr>'לא סחיר - כתבי אופציה'!WPrint_Area_W</vt:lpstr>
      <vt:lpstr>'לא סחיר - מוצרים מובנים'!WPrint_Area_W</vt:lpstr>
      <vt:lpstr>'לא סחיר - מניות'!WPrint_Area_W</vt:lpstr>
      <vt:lpstr>'לא סחיר - קרנות השקעה'!WPrint_Area_W</vt:lpstr>
      <vt:lpstr>'לא סחיר - תעודות חוב מסחריות'!WPrint_Area_W</vt:lpstr>
      <vt:lpstr>'מוצרים מובנים'!WPrint_Area_W</vt:lpstr>
      <vt:lpstr>מזומנים!WPrint_Area_W</vt:lpstr>
      <vt:lpstr>מניות!WPrint_Area_W</vt:lpstr>
      <vt:lpstr>'סכום נכסי הקרן'!WPrint_Area_W</vt:lpstr>
      <vt:lpstr>'עלות מתואמת אג"ח קונצרני ל.סחיר'!WPrint_Area_W</vt:lpstr>
      <vt:lpstr>'עלות מתואמת אג"ח קונצרני סחיר'!WPrint_Area_W</vt:lpstr>
      <vt:lpstr>'עלות מתואמת מסגרות אשראי ללווים'!WPrint_Area_W</vt:lpstr>
      <vt:lpstr>'פקדונות מעל 3 חודשים'!WPrint_Area_W</vt:lpstr>
      <vt:lpstr>'קרנות נאמנות'!WPrint_Area_W</vt:lpstr>
      <vt:lpstr>'קרנות סל'!WPrint_Area_W</vt:lpstr>
      <vt:lpstr>'תעודות התחייבות ממשלתיות'!WPrint_Area_W</vt:lpstr>
      <vt:lpstr>'תעודות חוב מסחריות '!WPrint_Area_W</vt:lpstr>
    </vt:vector>
  </TitlesOfParts>
  <Company>Harel Ins.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רשימת נכסים נכון ל 30.09.23</dc:title>
  <dc:creator>קרן אברהם</dc:creator>
  <dc:description>עודכן על ידי קרן אברהם בעזרת מקרו גרסה 11 בתאריך 12/11/2023  בשעה  10:19:26</dc:description>
  <cp:lastModifiedBy>אלכסנדרה ליסיאנסקי</cp:lastModifiedBy>
  <dcterms:created xsi:type="dcterms:W3CDTF">2023-11-12T05:17:14Z</dcterms:created>
  <dcterms:modified xsi:type="dcterms:W3CDTF">2024-08-18T20:06:06Z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0x010100335C0ECE568C452B92B62BECFDC242E60061A47EFADAA3F04DAB5BE93EE2BCF3FA</vt:lpwstr>
  </property>
  <property fmtid="{D5CDD505-2E9C-101B-9397-08002B2CF9AE}" pid="3" name="_dlc_DocIdItemGuid">
    <vt:lpwstr>8feaf75b-5edc-4ad9-91ae-bae16f32ad92</vt:lpwstr>
  </property>
  <property fmtid="{D5CDD505-2E9C-101B-9397-08002B2CF9AE}" pid="4" name="Order">
    <vt:r8>3</vt:r8>
  </property>
  <property fmtid="{D5CDD505-2E9C-101B-9397-08002B2CF9AE}" pid="5" name="HarelInfoType">
    <vt:lpwstr/>
  </property>
  <property fmtid="{D5CDD505-2E9C-101B-9397-08002B2CF9AE}" pid="6" name="HarelServicesAndActivities">
    <vt:lpwstr/>
  </property>
  <property fmtid="{D5CDD505-2E9C-101B-9397-08002B2CF9AE}" pid="7" name="HarelAreaAndProducts">
    <vt:lpwstr/>
  </property>
</Properties>
</file>