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731"/>
  <workbookPr codeName="חוברת_עבודה_זו" defaultThemeVersion="166925"/>
  <mc:AlternateContent xmlns:mc="http://schemas.openxmlformats.org/markup-compatibility/2006">
    <mc:Choice Requires="x15">
      <x15ac:absPath xmlns:x15ac="http://schemas.microsoft.com/office/spreadsheetml/2010/11/ac" url="\\hwrgfs02\vol1\APPS\Back-Office\EXCEL\ביקורת אוצר הלוואות\קבצים מעודכנים\אתר אינטרנט הראל\רבעון 2 2023\מובטח תשואה\"/>
    </mc:Choice>
  </mc:AlternateContent>
  <xr:revisionPtr revIDLastSave="0" documentId="13_ncr:1_{2E1C4EC2-DF95-435F-9B33-221A15AD25C2}" xr6:coauthVersionLast="47" xr6:coauthVersionMax="47" xr10:uidLastSave="{00000000-0000-0000-0000-000000000000}"/>
  <bookViews>
    <workbookView xWindow="1170" yWindow="1170" windowWidth="21600" windowHeight="11295" xr2:uid="{81D55AA0-152B-4682-A4EB-3974DF1E4435}"/>
  </bookViews>
  <sheets>
    <sheet name="סכום נכסי הקרן" sheetId="2" r:id="rId1"/>
    <sheet name="מזומנים" sheetId="3" r:id="rId2"/>
    <sheet name="תעודות התחייבות ממשלתיות" sheetId="4" r:id="rId3"/>
    <sheet name="תעודות חוב מסחריות " sheetId="5" r:id="rId4"/>
    <sheet name="אג&quot;ח קונצרני" sheetId="6" r:id="rId5"/>
    <sheet name="מניות" sheetId="7" r:id="rId6"/>
    <sheet name="קרנות סל" sheetId="8" r:id="rId7"/>
    <sheet name="קרנות נאמנות" sheetId="9" r:id="rId8"/>
    <sheet name="כתבי אופציה" sheetId="10" r:id="rId9"/>
    <sheet name="אופציות" sheetId="11" r:id="rId10"/>
    <sheet name="חוזים עתידיים" sheetId="12" r:id="rId11"/>
    <sheet name="מוצרים מובנים" sheetId="13" r:id="rId12"/>
    <sheet name="לא סחיר- תעודות התחייבות ממשלתי" sheetId="14" r:id="rId13"/>
    <sheet name="לא סחיר - תעודות חוב מסחריות" sheetId="15" r:id="rId14"/>
    <sheet name="לא סחיר - אג&quot;ח קונצרני" sheetId="16" r:id="rId15"/>
    <sheet name="לא סחיר - מניות" sheetId="17" r:id="rId16"/>
    <sheet name="לא סחיר - קרנות השקעה" sheetId="18" r:id="rId17"/>
    <sheet name="לא סחיר - כתבי אופציה" sheetId="19" r:id="rId18"/>
    <sheet name="לא סחיר - אופציות" sheetId="20" r:id="rId19"/>
    <sheet name="לא סחיר - חוזים עתידיים" sheetId="21" r:id="rId20"/>
    <sheet name="לא סחיר - מוצרים מובנים" sheetId="22" r:id="rId21"/>
    <sheet name="הלוואות" sheetId="23" r:id="rId22"/>
    <sheet name="פקדונות מעל 3 חודשים" sheetId="24" r:id="rId23"/>
    <sheet name="זכויות מקרקעין" sheetId="25" r:id="rId24"/>
    <sheet name="השקעה בחברות מוחזקות" sheetId="26" r:id="rId25"/>
    <sheet name="השקעות אחרות " sheetId="27" r:id="rId26"/>
    <sheet name="יתרת התחייבות להשקעה" sheetId="28" r:id="rId27"/>
    <sheet name="עלות מתואמת אג&quot;ח קונצרני סחיר" sheetId="29" r:id="rId28"/>
    <sheet name="עלות מתואמת אג&quot;ח קונצרני ל.סחיר" sheetId="30" r:id="rId29"/>
    <sheet name="עלות מתואמת מסגרות אשראי ללווים" sheetId="31" r:id="rId30"/>
  </sheets>
  <definedNames>
    <definedName name="_xlnm.Print_Area" localSheetId="4">'אג"ח קונצרני'!$B:$Z</definedName>
    <definedName name="_xlnm.Print_Area" localSheetId="9">אופציות!$B:$Z</definedName>
    <definedName name="_xlnm.Print_Area" localSheetId="21">הלוואות!$B:$Z</definedName>
    <definedName name="_xlnm.Print_Area" localSheetId="24">'השקעה בחברות מוחזקות'!$B:$Z</definedName>
    <definedName name="_xlnm.Print_Area" localSheetId="25">'השקעות אחרות '!$B:$Z</definedName>
    <definedName name="_xlnm.Print_Area" localSheetId="23">'זכויות מקרקעין'!$B:$Z</definedName>
    <definedName name="_xlnm.Print_Area" localSheetId="10">'חוזים עתידיים'!$B:$Z</definedName>
    <definedName name="_xlnm.Print_Area" localSheetId="26">'יתרת התחייבות להשקעה'!$B:$Z</definedName>
    <definedName name="_xlnm.Print_Area" localSheetId="8">'כתבי אופציה'!$B:$Z</definedName>
    <definedName name="_xlnm.Print_Area" localSheetId="12">'לא סחיר- תעודות התחייבות ממשלתי'!$B:$Z</definedName>
    <definedName name="_xlnm.Print_Area" localSheetId="14">'לא סחיר - אג"ח קונצרני'!$B:$Z</definedName>
    <definedName name="_xlnm.Print_Area" localSheetId="18">'לא סחיר - אופציות'!$B:$Z</definedName>
    <definedName name="_xlnm.Print_Area" localSheetId="19">'לא סחיר - חוזים עתידיים'!$B:$Z</definedName>
    <definedName name="_xlnm.Print_Area" localSheetId="17">'לא סחיר - כתבי אופציה'!$B:$Z</definedName>
    <definedName name="_xlnm.Print_Area" localSheetId="20">'לא סחיר - מוצרים מובנים'!$B:$Z</definedName>
    <definedName name="_xlnm.Print_Area" localSheetId="15">'לא סחיר - מניות'!$B:$Z</definedName>
    <definedName name="_xlnm.Print_Area" localSheetId="16">'לא סחיר - קרנות השקעה'!$B:$Z</definedName>
    <definedName name="_xlnm.Print_Area" localSheetId="13">'לא סחיר - תעודות חוב מסחריות'!$B:$Z</definedName>
    <definedName name="_xlnm.Print_Area" localSheetId="11">'מוצרים מובנים'!$B:$Z</definedName>
    <definedName name="_xlnm.Print_Area" localSheetId="1">מזומנים!$B:$Z</definedName>
    <definedName name="_xlnm.Print_Area" localSheetId="5">מניות!$B:$Z</definedName>
    <definedName name="_xlnm.Print_Area" localSheetId="0">'סכום נכסי הקרן'!$B:$Z</definedName>
    <definedName name="_xlnm.Print_Area" localSheetId="28">'עלות מתואמת אג"ח קונצרני ל.סחיר'!$B:$Z</definedName>
    <definedName name="_xlnm.Print_Area" localSheetId="27">'עלות מתואמת אג"ח קונצרני סחיר'!$B:$Z</definedName>
    <definedName name="_xlnm.Print_Area" localSheetId="29">'עלות מתואמת מסגרות אשראי ללווים'!$B:$Z</definedName>
    <definedName name="_xlnm.Print_Area" localSheetId="22">'פקדונות מעל 3 חודשים'!$B:$Z</definedName>
    <definedName name="_xlnm.Print_Area" localSheetId="7">'קרנות נאמנות'!$B:$Z</definedName>
    <definedName name="_xlnm.Print_Area" localSheetId="6">'קרנות סל'!$B:$Z</definedName>
    <definedName name="_xlnm.Print_Area" localSheetId="2">'תעודות התחייבות ממשלתיות'!$B:$Z</definedName>
    <definedName name="_xlnm.Print_Area" localSheetId="3">'תעודות חוב מסחריות '!$B:$Z</definedName>
  </definedNames>
  <calcPr calcId="191029" iterate="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2946" uniqueCount="4179">
  <si>
    <t>שווי הוגן</t>
  </si>
  <si>
    <t>שעור מנכסי השקעה</t>
  </si>
  <si>
    <t>1. נכסים מוצגים לפי שווי הוגן</t>
  </si>
  <si>
    <t>א. מזומנים</t>
  </si>
  <si>
    <t>ב. ניירות ערך סחירים:</t>
  </si>
  <si>
    <t>(1) תעודות התחייבות ממשלתיות</t>
  </si>
  <si>
    <t>(2) תעודות חוב מסחריות</t>
  </si>
  <si>
    <t>(3) אג"ח קונצרני</t>
  </si>
  <si>
    <t>(4) מניות</t>
  </si>
  <si>
    <t>קרנות סל (5)</t>
  </si>
  <si>
    <t>תעודות השתתפות בקרנות נאמנות (6)</t>
  </si>
  <si>
    <t>כתבי אופציה (7)</t>
  </si>
  <si>
    <t>אופציות (8)</t>
  </si>
  <si>
    <t>חוזים עתידיים (9)</t>
  </si>
  <si>
    <t>מוצרים מובנים (10)</t>
  </si>
  <si>
    <t>ג. ניירות ערך לא סחירים:</t>
  </si>
  <si>
    <t>תעודות התחייבות ממשלתיות (1)</t>
  </si>
  <si>
    <t>תעודות חוב מסחריות (2)</t>
  </si>
  <si>
    <t>אג"ח קונצרני (3)</t>
  </si>
  <si>
    <t>מניות (4)</t>
  </si>
  <si>
    <t>קרנות השקעה (5)</t>
  </si>
  <si>
    <t>כתבי אופציה (6)</t>
  </si>
  <si>
    <t>אופציות (7)</t>
  </si>
  <si>
    <t>חוזים עתידיים (8)</t>
  </si>
  <si>
    <t>מוצרים מובנים (9)</t>
  </si>
  <si>
    <t>ד. הלוואות</t>
  </si>
  <si>
    <t>ה. פקדונות מעל 3 חודשים</t>
  </si>
  <si>
    <t>ו. זכויות מקרקעין</t>
  </si>
  <si>
    <t>ז. השקעה בחברות מוחזקות</t>
  </si>
  <si>
    <t>ח. השקעות אחרות</t>
  </si>
  <si>
    <t>2.  נכסים מוצגים לפי עלות מתואמת</t>
  </si>
  <si>
    <t>א. אג"ח קונצרני סחיר</t>
  </si>
  <si>
    <t>ב. אג"ח קונצרני לא סחיר</t>
  </si>
  <si>
    <t>ג. מסגרות אשראי מנוצלות ללווים</t>
  </si>
  <si>
    <t>סה"כ סכום נכסי המסלול או הקרן</t>
  </si>
  <si>
    <t>ט. יתרות התחייבות להשקעה:</t>
  </si>
  <si>
    <t>תאריך הדיווח</t>
  </si>
  <si>
    <t>30/06/2023</t>
  </si>
  <si>
    <t>החברה המדווחת</t>
  </si>
  <si>
    <t>הראל פנסיה וגמל בע"מ</t>
  </si>
  <si>
    <t>שם מסלול/קרן/קופה</t>
  </si>
  <si>
    <t>מספר מסלול/קרן/קופה</t>
  </si>
  <si>
    <t>סכום נכסי ההשקעה:</t>
  </si>
  <si>
    <t>אלפי ש"ח</t>
  </si>
  <si>
    <t>אחוזים</t>
  </si>
  <si>
    <t>(1)</t>
  </si>
  <si>
    <t>(2)</t>
  </si>
  <si>
    <t>שם מטבע</t>
  </si>
  <si>
    <t>שע"ח</t>
  </si>
  <si>
    <t>אירו</t>
  </si>
  <si>
    <t>דולר אוסטרלי</t>
  </si>
  <si>
    <t>דולר אמריקאי</t>
  </si>
  <si>
    <t>דולר הונג קונג</t>
  </si>
  <si>
    <t>דולר קנדי</t>
  </si>
  <si>
    <t>יין יפני</t>
  </si>
  <si>
    <t>כתר דני</t>
  </si>
  <si>
    <t>כתר נורבגי</t>
  </si>
  <si>
    <t>כתר שבדי</t>
  </si>
  <si>
    <t>לירה שטרלינג</t>
  </si>
  <si>
    <t>מקסיקו פזו</t>
  </si>
  <si>
    <t>פרנק שווצרי</t>
  </si>
  <si>
    <t>רובל רוסי</t>
  </si>
  <si>
    <t>ריאל ברזילאי</t>
  </si>
  <si>
    <t>* בעל עניין/צד קשור</t>
  </si>
  <si>
    <t>הופק באמצעות מערכת www.snir-bi.co.il |  Snir-Dyce</t>
  </si>
  <si>
    <t>מספר ני"ע</t>
  </si>
  <si>
    <t>מספר מנפיק</t>
  </si>
  <si>
    <t>שם מדרג</t>
  </si>
  <si>
    <t>סוג מטבע</t>
  </si>
  <si>
    <t>שווי שוק</t>
  </si>
  <si>
    <t>סה"כ בישראל:</t>
  </si>
  <si>
    <t>יתרות מזומנים ועו"ש בש"ח</t>
  </si>
  <si>
    <t>בנק לאומי לישראל בע"מ*</t>
  </si>
  <si>
    <t>שקל חדש</t>
  </si>
  <si>
    <t>1111111111</t>
  </si>
  <si>
    <t>10</t>
  </si>
  <si>
    <t>ilAAA</t>
  </si>
  <si>
    <t>מעלות S&amp;P</t>
  </si>
  <si>
    <t>בנק דיסקונט לישראל בע"מ*</t>
  </si>
  <si>
    <t>11</t>
  </si>
  <si>
    <t>בנק הפועלים בע"מ*</t>
  </si>
  <si>
    <t>12</t>
  </si>
  <si>
    <t>הבנק הבינלאומי הראשון לישראל בע"מ</t>
  </si>
  <si>
    <t>31</t>
  </si>
  <si>
    <t>בנק מזרחי טפחות בע"מ</t>
  </si>
  <si>
    <t>20</t>
  </si>
  <si>
    <t xml:space="preserve"> </t>
  </si>
  <si>
    <t>יתרות מזומנים ועו"ש נקובים במט"ח</t>
  </si>
  <si>
    <t>49</t>
  </si>
  <si>
    <t>20029</t>
  </si>
  <si>
    <t>אוסטרליה-דולר</t>
  </si>
  <si>
    <t>20001</t>
  </si>
  <si>
    <t>353</t>
  </si>
  <si>
    <t>20185</t>
  </si>
  <si>
    <t>9999855</t>
  </si>
  <si>
    <t>9999749</t>
  </si>
  <si>
    <t>27</t>
  </si>
  <si>
    <t>35</t>
  </si>
  <si>
    <t>78</t>
  </si>
  <si>
    <t>51</t>
  </si>
  <si>
    <t>349</t>
  </si>
  <si>
    <t>פח"ק/פר"י</t>
  </si>
  <si>
    <t>פ.ח.ק.</t>
  </si>
  <si>
    <t>1111111110</t>
  </si>
  <si>
    <t>פק"מ לתקופה של עד שלושה חודשים</t>
  </si>
  <si>
    <t>פקדון לאומי 24.11.2023*</t>
  </si>
  <si>
    <t>15000462</t>
  </si>
  <si>
    <t>פקדון צמוד מדד עד שלושה חודשים</t>
  </si>
  <si>
    <t>פקדון צמוד מט"ח עד שלושה חודשים (פצ"מ)</t>
  </si>
  <si>
    <t>פקדונות במט"ח עד שלושה חודשים</t>
  </si>
  <si>
    <t>סה"כ בחו"ל:</t>
  </si>
  <si>
    <t>JP MORGAN CHASE</t>
  </si>
  <si>
    <t>A-</t>
  </si>
  <si>
    <t>S&amp;P</t>
  </si>
  <si>
    <t>סה"כ מזומנים ושווי מזומנים</t>
  </si>
  <si>
    <t>א. מזומנים ושווי מזומנים</t>
  </si>
  <si>
    <t xml:space="preserve">שם המנפיק/שם נייר ערך </t>
  </si>
  <si>
    <t>דירוג</t>
  </si>
  <si>
    <t>שיעור ריבית</t>
  </si>
  <si>
    <t>תשואה לפידיון</t>
  </si>
  <si>
    <t>שעור מנכסי אפיק ההשקעה</t>
  </si>
  <si>
    <t>שעור מסך נכסי השקעה</t>
  </si>
  <si>
    <t>(3)</t>
  </si>
  <si>
    <t>(4)</t>
  </si>
  <si>
    <t>(5)</t>
  </si>
  <si>
    <t>(6)</t>
  </si>
  <si>
    <t>(7)</t>
  </si>
  <si>
    <t>(8)</t>
  </si>
  <si>
    <t>(9)</t>
  </si>
  <si>
    <t>(10)</t>
  </si>
  <si>
    <t>This may contain information obtained from third parties, including ratings from credit ratings agencies such as S&amp;P Global Ratings.  Reproduction and distribution of third party content in any form is prohibited except with the prior written permission of the related third party. Third party content providers do not guarantee the accuracy, completeness, timeliness or availability of any information, including ratings, and are not responsible for any errors or omissions (negligent or otherwise), regardless of the cause, or for the results obtained from the use of such content. THIRD PARTY CONTENT PROVIDERS GIVE NO EXPRESS OR IMPLIED WARRANTIES, INCLUDING, BUT NOT LIMITED TO, ANY WARRANTIES OF MERCHANTABILITY OR FITNESS FOR A PARTICULAR PURPOSE OR USE. THIRD PARTY CONTENT PROVIDERS SHALL NOT BE LIABLE FOR ANY DIRECT, INDIRECT, INCIDENTAL, EXEMPLARY, COMPENSATORY, PUNITIVE, SPECIAL OR CONSEQUENTIAL DAMAGES, COSTS, EXPENSES, LEGAL FEES, OR LOSSES (INCLUDING LOST INCOME OR PROFITS AND OPPORTUNITY COSTS OR LOSSES CAUSED BY NEGLIGENCE) IN CONNECTION WITH ANY USE OF THEIR CONTENT, INCLUDING RATINGS. Credit ratings are statements of opinions and are not statements of fact or recommendations to purchase, hold or sell securities. They do not address the suitability of securities or the suitability of securities for investment purposes, and should not be relied on as investment advice.</t>
  </si>
  <si>
    <t>זירת מסחר</t>
  </si>
  <si>
    <t>תאריך רכישה</t>
  </si>
  <si>
    <t>ערך נקוב</t>
  </si>
  <si>
    <t>שער</t>
  </si>
  <si>
    <t>שעור מערך נקוב מונפק</t>
  </si>
  <si>
    <t>סה"כ צמודות מדד</t>
  </si>
  <si>
    <t>גליל</t>
  </si>
  <si>
    <t>סה"כ לא צמודות</t>
  </si>
  <si>
    <t>מלווה קצר מועד (מק"מ)</t>
  </si>
  <si>
    <t>מ.ק.מ. 1123</t>
  </si>
  <si>
    <t>8231128</t>
  </si>
  <si>
    <t>TASE</t>
  </si>
  <si>
    <t>RF</t>
  </si>
  <si>
    <t>02/11/2022</t>
  </si>
  <si>
    <t>מ.ק.מ. 114</t>
  </si>
  <si>
    <t>8240111</t>
  </si>
  <si>
    <t>04/01/2023</t>
  </si>
  <si>
    <t>מ.ק.מ. 524</t>
  </si>
  <si>
    <t>8240525</t>
  </si>
  <si>
    <t>03/05/2023</t>
  </si>
  <si>
    <t>מ.ק.מ. 614</t>
  </si>
  <si>
    <t>8240616</t>
  </si>
  <si>
    <t>07/06/2023</t>
  </si>
  <si>
    <t>מלווה קצר מועד 1213</t>
  </si>
  <si>
    <t>8231219</t>
  </si>
  <si>
    <t>07/12/2022</t>
  </si>
  <si>
    <t>מלווה קצר מועד 214</t>
  </si>
  <si>
    <t>8240210</t>
  </si>
  <si>
    <t>08/02/2023</t>
  </si>
  <si>
    <t>מלווה קצר מועד 314</t>
  </si>
  <si>
    <t>8240319</t>
  </si>
  <si>
    <t>02/03/2023</t>
  </si>
  <si>
    <t>מלווה קצר מועד 713</t>
  </si>
  <si>
    <t>8230716</t>
  </si>
  <si>
    <t>06/07/2022</t>
  </si>
  <si>
    <t>מקמ 1023</t>
  </si>
  <si>
    <t>8231029</t>
  </si>
  <si>
    <t>07/10/2022</t>
  </si>
  <si>
    <t>מקמ 414</t>
  </si>
  <si>
    <t>8240418</t>
  </si>
  <si>
    <t>05/04/2023</t>
  </si>
  <si>
    <t>מקמ 813</t>
  </si>
  <si>
    <t>8230815</t>
  </si>
  <si>
    <t>03/08/2022</t>
  </si>
  <si>
    <t>שחר</t>
  </si>
  <si>
    <t>ממשל שקלית 0226</t>
  </si>
  <si>
    <t>1174697</t>
  </si>
  <si>
    <t>07/04/2021</t>
  </si>
  <si>
    <t>ממשל שקלית 0229</t>
  </si>
  <si>
    <t>1194802</t>
  </si>
  <si>
    <t>18/04/2023</t>
  </si>
  <si>
    <t>ממשל שקלית 0347</t>
  </si>
  <si>
    <t>1140193</t>
  </si>
  <si>
    <t>07/03/2017</t>
  </si>
  <si>
    <t>ממשל שקלית 0425</t>
  </si>
  <si>
    <t>1162668</t>
  </si>
  <si>
    <t>04/02/2020</t>
  </si>
  <si>
    <t>ממשל שקלית 0723</t>
  </si>
  <si>
    <t>1167105</t>
  </si>
  <si>
    <t>07/07/2020</t>
  </si>
  <si>
    <t>ממשל שקלית 0928</t>
  </si>
  <si>
    <t>1150879</t>
  </si>
  <si>
    <t>03/07/2018</t>
  </si>
  <si>
    <t>ממשל שקלית0324</t>
  </si>
  <si>
    <t>1130848</t>
  </si>
  <si>
    <t>07/01/2014</t>
  </si>
  <si>
    <t>ממשל שקלית0327</t>
  </si>
  <si>
    <t>1139344</t>
  </si>
  <si>
    <t>08/11/2016</t>
  </si>
  <si>
    <t>ממשל שקלית0825</t>
  </si>
  <si>
    <t>1135557</t>
  </si>
  <si>
    <t>06/05/2015</t>
  </si>
  <si>
    <t>ממשלתי שקלי 0142</t>
  </si>
  <si>
    <t>1125400</t>
  </si>
  <si>
    <t>23/01/2003</t>
  </si>
  <si>
    <t>1026 ממשלתי שקלי</t>
  </si>
  <si>
    <t>1099456</t>
  </si>
  <si>
    <t>07/11/2006</t>
  </si>
  <si>
    <t>ממשלתית שקלי 1123</t>
  </si>
  <si>
    <t>1155068</t>
  </si>
  <si>
    <t>09/10/2018</t>
  </si>
  <si>
    <t>ממשלתית שקלית 1.3% 04/32</t>
  </si>
  <si>
    <t>1180660</t>
  </si>
  <si>
    <t>05/10/2021</t>
  </si>
  <si>
    <t>ממשלתית שקלית 1.5% 05/37</t>
  </si>
  <si>
    <t>1166180</t>
  </si>
  <si>
    <t>12/05/2020</t>
  </si>
  <si>
    <t>ממשלתית שקלית 330</t>
  </si>
  <si>
    <t>1160985</t>
  </si>
  <si>
    <t>05/11/2019</t>
  </si>
  <si>
    <t>גילון</t>
  </si>
  <si>
    <t>ממשל משתנה 0526</t>
  </si>
  <si>
    <t>1141795</t>
  </si>
  <si>
    <t>12/09/2017</t>
  </si>
  <si>
    <t>ממשל משתנה 1130</t>
  </si>
  <si>
    <t>1166552</t>
  </si>
  <si>
    <t>09/06/2020</t>
  </si>
  <si>
    <t>סה"כ צמודות לדולר</t>
  </si>
  <si>
    <t>צמודות לדולר</t>
  </si>
  <si>
    <t xml:space="preserve"> סה"כ בחו"ל:</t>
  </si>
  <si>
    <t>סה"כ אג"ח של ממשלת ישראל שהונפקו בחו"ל</t>
  </si>
  <si>
    <t>אג"ח של ממשלת ישראל שהונפקו בחו"ל</t>
  </si>
  <si>
    <t>סה"כ אג"ח שהנפיקו ממשלות זרות בחו"ל</t>
  </si>
  <si>
    <t>אג"ח שהנפיקו ממשלות זרות בחו"ל</t>
  </si>
  <si>
    <t>TII 1 1/8 01/15/33</t>
  </si>
  <si>
    <t>US91282CGK18</t>
  </si>
  <si>
    <t>NYSE</t>
  </si>
  <si>
    <t>Aaa</t>
  </si>
  <si>
    <t>Moodys</t>
  </si>
  <si>
    <t>15/01/2023</t>
  </si>
  <si>
    <t>סה"כ תעודות התחייבות ממשלתיות</t>
  </si>
  <si>
    <t>1.ב. ניירות ערך סחירים</t>
  </si>
  <si>
    <t>1. תעודות התחייבות ממשלתיות</t>
  </si>
  <si>
    <t>מח"מ</t>
  </si>
  <si>
    <t>פדיון/ ריבית לקבל</t>
  </si>
  <si>
    <t>תאריך</t>
  </si>
  <si>
    <t>שנים</t>
  </si>
  <si>
    <t>יחידות</t>
  </si>
  <si>
    <t>(11)</t>
  </si>
  <si>
    <t>(12)</t>
  </si>
  <si>
    <t>(13)</t>
  </si>
  <si>
    <t>(14)</t>
  </si>
  <si>
    <t>(15)</t>
  </si>
  <si>
    <t>(16)</t>
  </si>
  <si>
    <t>ספק המידע</t>
  </si>
  <si>
    <t>ענף מסחר</t>
  </si>
  <si>
    <t xml:space="preserve"> סה"כ בישראל:</t>
  </si>
  <si>
    <t>סה"כ צמודות</t>
  </si>
  <si>
    <t>סה"כ צמודות למט"ח</t>
  </si>
  <si>
    <t>סה"כ בחו"ל</t>
  </si>
  <si>
    <t xml:space="preserve"> סה"כ חברות ישראליות בחו"ל</t>
  </si>
  <si>
    <t>סה"כ חברות זרות בחו"ל</t>
  </si>
  <si>
    <t>סה"כ תעודות חוב מסחריות</t>
  </si>
  <si>
    <t>2. תעודות חוב מסחריות</t>
  </si>
  <si>
    <t>ספק מידע</t>
  </si>
  <si>
    <t>(17)</t>
  </si>
  <si>
    <t>(18)</t>
  </si>
  <si>
    <t>(19)</t>
  </si>
  <si>
    <t>דיסקונט מנ אגח טו*</t>
  </si>
  <si>
    <t>7480304</t>
  </si>
  <si>
    <t>520029935</t>
  </si>
  <si>
    <t>בנקים</t>
  </si>
  <si>
    <t>Aaa.il</t>
  </si>
  <si>
    <t>מידרוג</t>
  </si>
  <si>
    <t>29/11/2021</t>
  </si>
  <si>
    <t>לאומי אגח 183*</t>
  </si>
  <si>
    <t>6040547</t>
  </si>
  <si>
    <t>520018078</t>
  </si>
  <si>
    <t>S&amp;P מעלות</t>
  </si>
  <si>
    <t>28/11/2021</t>
  </si>
  <si>
    <t>מז טפ הנפ 42</t>
  </si>
  <si>
    <t>2310183</t>
  </si>
  <si>
    <t>520032046</t>
  </si>
  <si>
    <t>08/06/2015</t>
  </si>
  <si>
    <t>מז טפ הנפ 46</t>
  </si>
  <si>
    <t>2310225</t>
  </si>
  <si>
    <t>28/09/2017</t>
  </si>
  <si>
    <t>מזרחי הנפקות 62</t>
  </si>
  <si>
    <t>2310498</t>
  </si>
  <si>
    <t>21/10/2021</t>
  </si>
  <si>
    <t>מזרחי טפחות הנפקות 67</t>
  </si>
  <si>
    <t>1196807</t>
  </si>
  <si>
    <t>12/06/2023</t>
  </si>
  <si>
    <t>מרכנתיל הנ אגח ד*</t>
  </si>
  <si>
    <t>1171305</t>
  </si>
  <si>
    <t>513686154</t>
  </si>
  <si>
    <t>08/01/2015</t>
  </si>
  <si>
    <t>מרכנתיל הנ אגחג*</t>
  </si>
  <si>
    <t>1171297</t>
  </si>
  <si>
    <t>22/06/2010</t>
  </si>
  <si>
    <t>חשמל אגח 34</t>
  </si>
  <si>
    <t>1196781</t>
  </si>
  <si>
    <t>520000472</t>
  </si>
  <si>
    <t>אנרגיה</t>
  </si>
  <si>
    <t>Aa1.il</t>
  </si>
  <si>
    <t>עזריאלי אגח ד</t>
  </si>
  <si>
    <t>1138650</t>
  </si>
  <si>
    <t>510960719</t>
  </si>
  <si>
    <t>נדל"ן מניב בישראל</t>
  </si>
  <si>
    <t>07/07/2016</t>
  </si>
  <si>
    <t>עזריאלי אגח ה</t>
  </si>
  <si>
    <t>1156603</t>
  </si>
  <si>
    <t>22/01/2019</t>
  </si>
  <si>
    <t>עזריאלי אגח ו</t>
  </si>
  <si>
    <t>1156611</t>
  </si>
  <si>
    <t>עזריאלי אגח ז</t>
  </si>
  <si>
    <t>1178672</t>
  </si>
  <si>
    <t>ilAA+</t>
  </si>
  <si>
    <t>21/07/2021</t>
  </si>
  <si>
    <t>עזריאלי אגח ח</t>
  </si>
  <si>
    <t>1178680</t>
  </si>
  <si>
    <t>איירפורט סיטי ה'*</t>
  </si>
  <si>
    <t>1133487</t>
  </si>
  <si>
    <t>511659401</t>
  </si>
  <si>
    <t>ilAA</t>
  </si>
  <si>
    <t>17/09/2014</t>
  </si>
  <si>
    <t>איירפורט סיטי ט*</t>
  </si>
  <si>
    <t>1160944</t>
  </si>
  <si>
    <t>28/10/2019</t>
  </si>
  <si>
    <t>אמות אגח ו*</t>
  </si>
  <si>
    <t>1158609</t>
  </si>
  <si>
    <t>520026683</t>
  </si>
  <si>
    <t>Aa2.il</t>
  </si>
  <si>
    <t>30/06/2019</t>
  </si>
  <si>
    <t>אמות אגח ח*</t>
  </si>
  <si>
    <t>1172782</t>
  </si>
  <si>
    <t>18/02/2021</t>
  </si>
  <si>
    <t>ביג אגח ח</t>
  </si>
  <si>
    <t>1138924</t>
  </si>
  <si>
    <t>513623314</t>
  </si>
  <si>
    <t>02/08/2016</t>
  </si>
  <si>
    <t>ביג אגח יא'</t>
  </si>
  <si>
    <t>1151117</t>
  </si>
  <si>
    <t>29/07/2018</t>
  </si>
  <si>
    <t>ביג אגח יג</t>
  </si>
  <si>
    <t>1159516</t>
  </si>
  <si>
    <t>30/07/2019</t>
  </si>
  <si>
    <t>ביג אגח יד</t>
  </si>
  <si>
    <t>1161512</t>
  </si>
  <si>
    <t>03/12/2019</t>
  </si>
  <si>
    <t>גב ים אגח ו</t>
  </si>
  <si>
    <t>7590128</t>
  </si>
  <si>
    <t>520001736</t>
  </si>
  <si>
    <t>27/03/2007</t>
  </si>
  <si>
    <t>גב ים אגח ט</t>
  </si>
  <si>
    <t>7590219</t>
  </si>
  <si>
    <t>20/02/2020</t>
  </si>
  <si>
    <t>גב ים אגח י</t>
  </si>
  <si>
    <t>7590284</t>
  </si>
  <si>
    <t>07/03/2022</t>
  </si>
  <si>
    <t>ישרס אגח טו'*</t>
  </si>
  <si>
    <t>6130207</t>
  </si>
  <si>
    <t>520017807</t>
  </si>
  <si>
    <t>07/08/2016</t>
  </si>
  <si>
    <t>לאומי התח נד 401*</t>
  </si>
  <si>
    <t>6040380</t>
  </si>
  <si>
    <t>08/07/2018</t>
  </si>
  <si>
    <t>לאומי התח נד 402*</t>
  </si>
  <si>
    <t>6040398</t>
  </si>
  <si>
    <t>לאומי התח נד 403*</t>
  </si>
  <si>
    <t>6040430</t>
  </si>
  <si>
    <t>31/01/2019</t>
  </si>
  <si>
    <t>לאומי התח נד 404*</t>
  </si>
  <si>
    <t>6040471</t>
  </si>
  <si>
    <t>14/07/2019</t>
  </si>
  <si>
    <t>לאומי התח נד 405*</t>
  </si>
  <si>
    <t>6040620</t>
  </si>
  <si>
    <t>27/03/2022</t>
  </si>
  <si>
    <t>מבנה אגח כה*</t>
  </si>
  <si>
    <t>2260636</t>
  </si>
  <si>
    <t>520024126</t>
  </si>
  <si>
    <t>01/11/2021</t>
  </si>
  <si>
    <t>מבני תעש אגח יז*</t>
  </si>
  <si>
    <t>2260446</t>
  </si>
  <si>
    <t>13/07/2014</t>
  </si>
  <si>
    <t>מבני תעש אגח כג*</t>
  </si>
  <si>
    <t>2260545</t>
  </si>
  <si>
    <t>30/09/2019</t>
  </si>
  <si>
    <t>מבני תעש אגח כד*</t>
  </si>
  <si>
    <t>2260552</t>
  </si>
  <si>
    <t>מבני תעשיה אגח יט*</t>
  </si>
  <si>
    <t>2260487</t>
  </si>
  <si>
    <t>05/10/2016</t>
  </si>
  <si>
    <t>מבני תעשיה אגח כ*</t>
  </si>
  <si>
    <t>2260495</t>
  </si>
  <si>
    <t>31/07/2017</t>
  </si>
  <si>
    <t>מליסרון אגח ו*</t>
  </si>
  <si>
    <t>3230125</t>
  </si>
  <si>
    <t>520037789</t>
  </si>
  <si>
    <t>09/10/2011</t>
  </si>
  <si>
    <t>מליסרון אגח י*</t>
  </si>
  <si>
    <t>3230190</t>
  </si>
  <si>
    <t>31/03/2015</t>
  </si>
  <si>
    <t>מליסרון אגח יז*</t>
  </si>
  <si>
    <t>3230273</t>
  </si>
  <si>
    <t>06/03/2018</t>
  </si>
  <si>
    <t>מליסרון אגח יט*</t>
  </si>
  <si>
    <t>3230398</t>
  </si>
  <si>
    <t>18/08/2020</t>
  </si>
  <si>
    <t>מליסרון אגח כ*</t>
  </si>
  <si>
    <t>3230422</t>
  </si>
  <si>
    <t>17/08/2021</t>
  </si>
  <si>
    <t>מליסרון אגח כא*</t>
  </si>
  <si>
    <t>1194638</t>
  </si>
  <si>
    <t>27/03/2023</t>
  </si>
  <si>
    <t>מליסרון טז*</t>
  </si>
  <si>
    <t>3230265</t>
  </si>
  <si>
    <t>12/01/2017</t>
  </si>
  <si>
    <t>מליסרון יא*</t>
  </si>
  <si>
    <t>3230208</t>
  </si>
  <si>
    <t>מליסרון יד*</t>
  </si>
  <si>
    <t>3230232</t>
  </si>
  <si>
    <t>19/04/2016</t>
  </si>
  <si>
    <t>מליסרון יח*</t>
  </si>
  <si>
    <t>3230372</t>
  </si>
  <si>
    <t>03/03/2020</t>
  </si>
  <si>
    <t>פועלים הנפ הת כ*</t>
  </si>
  <si>
    <t>1940691</t>
  </si>
  <si>
    <t>520032640</t>
  </si>
  <si>
    <t>02/04/2019</t>
  </si>
  <si>
    <t>פועלים הנפ הת כא*</t>
  </si>
  <si>
    <t>1940725</t>
  </si>
  <si>
    <t>21/05/2020</t>
  </si>
  <si>
    <t>פועלים הנפקות יט*</t>
  </si>
  <si>
    <t>1940626</t>
  </si>
  <si>
    <t>18/06/2018</t>
  </si>
  <si>
    <t>פועלים התח נד ה*</t>
  </si>
  <si>
    <t>6620462</t>
  </si>
  <si>
    <t>520000118</t>
  </si>
  <si>
    <t>19/08/2020</t>
  </si>
  <si>
    <t>פועלים התח נד ו*</t>
  </si>
  <si>
    <t>6620553</t>
  </si>
  <si>
    <t>15/03/2022</t>
  </si>
  <si>
    <t>פועלים התח נד ז*</t>
  </si>
  <si>
    <t>1191329</t>
  </si>
  <si>
    <t>29/11/2022</t>
  </si>
  <si>
    <t>רבוע נדלן אגח' ז'</t>
  </si>
  <si>
    <t>1140615</t>
  </si>
  <si>
    <t>513765859</t>
  </si>
  <si>
    <t>09/04/2017</t>
  </si>
  <si>
    <t>רבוע נדלן אגח ח</t>
  </si>
  <si>
    <t>1157569</t>
  </si>
  <si>
    <t>17/04/2019</t>
  </si>
  <si>
    <t>ריט 1 אגח ה*</t>
  </si>
  <si>
    <t>1136753</t>
  </si>
  <si>
    <t>513821488</t>
  </si>
  <si>
    <t>01/11/2015</t>
  </si>
  <si>
    <t>ריט 1 אגח ז*</t>
  </si>
  <si>
    <t>1171271</t>
  </si>
  <si>
    <t>28/12/2020</t>
  </si>
  <si>
    <t>ריט1 אגח ו'*</t>
  </si>
  <si>
    <t>1138544</t>
  </si>
  <si>
    <t>13/06/2016</t>
  </si>
  <si>
    <t>שלמה החזק אגח כ</t>
  </si>
  <si>
    <t>1192749</t>
  </si>
  <si>
    <t>520034372</t>
  </si>
  <si>
    <t>שירותים</t>
  </si>
  <si>
    <t>19/01/2023</t>
  </si>
  <si>
    <t>אדמה אגח ב</t>
  </si>
  <si>
    <t>1110915</t>
  </si>
  <si>
    <t>520043605</t>
  </si>
  <si>
    <t>כימיה, גומי ופלסטיק</t>
  </si>
  <si>
    <t>ilAA-</t>
  </si>
  <si>
    <t>03/12/2006</t>
  </si>
  <si>
    <t>אלוני חץ אגח טו*</t>
  </si>
  <si>
    <t>1189414</t>
  </si>
  <si>
    <t>520038506</t>
  </si>
  <si>
    <t>Aa3.il</t>
  </si>
  <si>
    <t>12/09/2022</t>
  </si>
  <si>
    <t>בזק אגח 12</t>
  </si>
  <si>
    <t>2300242</t>
  </si>
  <si>
    <t>520031931</t>
  </si>
  <si>
    <t>תקשורת ומדיה</t>
  </si>
  <si>
    <t>23/04/2020</t>
  </si>
  <si>
    <t>בזק אגח 14</t>
  </si>
  <si>
    <t>2300317</t>
  </si>
  <si>
    <t>23/12/2021</t>
  </si>
  <si>
    <t>ביג אגח ט</t>
  </si>
  <si>
    <t>1141050</t>
  </si>
  <si>
    <t>12/06/2017</t>
  </si>
  <si>
    <t>ביג אגח טו</t>
  </si>
  <si>
    <t>1162221</t>
  </si>
  <si>
    <t>14/01/2020</t>
  </si>
  <si>
    <t>ביג אגח יב</t>
  </si>
  <si>
    <t>1156231</t>
  </si>
  <si>
    <t>20/12/2018</t>
  </si>
  <si>
    <t>ביג אגח יח</t>
  </si>
  <si>
    <t>1174226</t>
  </si>
  <si>
    <t>22/03/2021</t>
  </si>
  <si>
    <t>ביג אגח כ</t>
  </si>
  <si>
    <t>1186188</t>
  </si>
  <si>
    <t>02/05/2022</t>
  </si>
  <si>
    <t>בינל הנפק התח כד</t>
  </si>
  <si>
    <t>1151000</t>
  </si>
  <si>
    <t>513141879</t>
  </si>
  <si>
    <t>15/07/2018</t>
  </si>
  <si>
    <t>בינל הנפק התח כה</t>
  </si>
  <si>
    <t>1167030</t>
  </si>
  <si>
    <t>23/06/2020</t>
  </si>
  <si>
    <t>בינל הנפק התח כו</t>
  </si>
  <si>
    <t>1185537</t>
  </si>
  <si>
    <t>31/03/2022</t>
  </si>
  <si>
    <t>בינל הנפק התח כז</t>
  </si>
  <si>
    <t>1189497</t>
  </si>
  <si>
    <t>13/09/2022</t>
  </si>
  <si>
    <t>דיסקונט מנ נד ו*</t>
  </si>
  <si>
    <t>7480197</t>
  </si>
  <si>
    <t>29/10/2019</t>
  </si>
  <si>
    <t>דיסקונט מנ נד ז*</t>
  </si>
  <si>
    <t>7480247</t>
  </si>
  <si>
    <t>22/06/2020</t>
  </si>
  <si>
    <t>דיסקונט מנ נד ח*</t>
  </si>
  <si>
    <t>7480312</t>
  </si>
  <si>
    <t>דיסקונט מנ נד ט*</t>
  </si>
  <si>
    <t>1191246</t>
  </si>
  <si>
    <t>28/11/2022</t>
  </si>
  <si>
    <t>הפניקס אגח 5*</t>
  </si>
  <si>
    <t>7670284</t>
  </si>
  <si>
    <t>520017450</t>
  </si>
  <si>
    <t>ביטוח</t>
  </si>
  <si>
    <t>23/02/2020</t>
  </si>
  <si>
    <t>יוניברסל אגח א</t>
  </si>
  <si>
    <t>1141639</t>
  </si>
  <si>
    <t>511809071</t>
  </si>
  <si>
    <t>מסחר</t>
  </si>
  <si>
    <t>20/08/2017</t>
  </si>
  <si>
    <t>יוניברסל אגח ג</t>
  </si>
  <si>
    <t>1160670</t>
  </si>
  <si>
    <t>26/09/2019</t>
  </si>
  <si>
    <t>ישרס אגח טז'*</t>
  </si>
  <si>
    <t>6130223</t>
  </si>
  <si>
    <t>01/06/2017</t>
  </si>
  <si>
    <t>ישרס אגח יט*</t>
  </si>
  <si>
    <t>6130348</t>
  </si>
  <si>
    <t>30/03/2022</t>
  </si>
  <si>
    <t>כללביט ט*</t>
  </si>
  <si>
    <t>1136050</t>
  </si>
  <si>
    <t>513754069</t>
  </si>
  <si>
    <t>21/07/2015</t>
  </si>
  <si>
    <t>מגה אור אגח ח'*</t>
  </si>
  <si>
    <t>1147602</t>
  </si>
  <si>
    <t>513257873</t>
  </si>
  <si>
    <t>13/06/2018</t>
  </si>
  <si>
    <t>מז טפ הנפ הת 48</t>
  </si>
  <si>
    <t>2310266</t>
  </si>
  <si>
    <t>21/10/2018</t>
  </si>
  <si>
    <t>מז טפ הנפ הת 50</t>
  </si>
  <si>
    <t>2310290</t>
  </si>
  <si>
    <t>23/06/2019</t>
  </si>
  <si>
    <t>מז טפ הנפ הת 53</t>
  </si>
  <si>
    <t>2310399</t>
  </si>
  <si>
    <t>24/12/2020</t>
  </si>
  <si>
    <t>מז טפ הנפ הת 65</t>
  </si>
  <si>
    <t>1191675</t>
  </si>
  <si>
    <t>08/12/2022</t>
  </si>
  <si>
    <t>סלע נדלן ג</t>
  </si>
  <si>
    <t>1138973</t>
  </si>
  <si>
    <t>513992529</t>
  </si>
  <si>
    <t>15/08/2016</t>
  </si>
  <si>
    <t>סלע נדלן ד</t>
  </si>
  <si>
    <t>1167147</t>
  </si>
  <si>
    <t>29/06/2020</t>
  </si>
  <si>
    <t>פניקס הון ה שה</t>
  </si>
  <si>
    <t>1135417</t>
  </si>
  <si>
    <t>514290345</t>
  </si>
  <si>
    <t>26/04/2015</t>
  </si>
  <si>
    <t>רבוע כחול נדלן ו'</t>
  </si>
  <si>
    <t>1140607</t>
  </si>
  <si>
    <t>רבוע נדלן אגח ט</t>
  </si>
  <si>
    <t>1174556</t>
  </si>
  <si>
    <t>29/03/2021</t>
  </si>
  <si>
    <t>אלדן תחבורה אגח ח</t>
  </si>
  <si>
    <t>1192442</t>
  </si>
  <si>
    <t>510454333</t>
  </si>
  <si>
    <t>ilA+</t>
  </si>
  <si>
    <t>12/01/2023</t>
  </si>
  <si>
    <t>אשטרום נכ אגח 11</t>
  </si>
  <si>
    <t>2510238</t>
  </si>
  <si>
    <t>520036617</t>
  </si>
  <si>
    <t>04/09/2018</t>
  </si>
  <si>
    <t>אשטרום נכסים אגח 12</t>
  </si>
  <si>
    <t>2510279</t>
  </si>
  <si>
    <t>30/06/2020</t>
  </si>
  <si>
    <t>ג'נרישן קפ אגח ג</t>
  </si>
  <si>
    <t>1184555</t>
  </si>
  <si>
    <t>515846558</t>
  </si>
  <si>
    <t>השקעה ואחזקות</t>
  </si>
  <si>
    <t>20/02/2022</t>
  </si>
  <si>
    <t>מגה אור אג"ח ד'*</t>
  </si>
  <si>
    <t>1130632</t>
  </si>
  <si>
    <t>02/12/2013</t>
  </si>
  <si>
    <t>מגה אור אגח ז*</t>
  </si>
  <si>
    <t>1141696</t>
  </si>
  <si>
    <t>21/08/2017</t>
  </si>
  <si>
    <t>מגה אור ו*</t>
  </si>
  <si>
    <t>1138668</t>
  </si>
  <si>
    <t>10/07/2016</t>
  </si>
  <si>
    <t>מגה אור ט*</t>
  </si>
  <si>
    <t>1165141</t>
  </si>
  <si>
    <t>מיטב דש אגח ג</t>
  </si>
  <si>
    <t>1121763</t>
  </si>
  <si>
    <t>520043795</t>
  </si>
  <si>
    <t>שירותים פיננסיים</t>
  </si>
  <si>
    <t>A1.il</t>
  </si>
  <si>
    <t>21/12/2010</t>
  </si>
  <si>
    <t>מימון ישיר אגח ה*</t>
  </si>
  <si>
    <t>1182831</t>
  </si>
  <si>
    <t>513893123</t>
  </si>
  <si>
    <t>אשראי חוץ בנקאי</t>
  </si>
  <si>
    <t>21/12/2021</t>
  </si>
  <si>
    <t>פז נפט אגח ז*</t>
  </si>
  <si>
    <t>1142595</t>
  </si>
  <si>
    <t>510216054</t>
  </si>
  <si>
    <t>14/12/2017</t>
  </si>
  <si>
    <t>אפי נכסים אגח יא</t>
  </si>
  <si>
    <t>1171628</t>
  </si>
  <si>
    <t>510560188</t>
  </si>
  <si>
    <t>נדל"ן מניב בחו"ל</t>
  </si>
  <si>
    <t>A2.il</t>
  </si>
  <si>
    <t>10/01/2021</t>
  </si>
  <si>
    <t>אפי נכסים אגח יג</t>
  </si>
  <si>
    <t>1178292</t>
  </si>
  <si>
    <t>11/07/2021</t>
  </si>
  <si>
    <t>אפי נכסים אגח יד</t>
  </si>
  <si>
    <t>1184530</t>
  </si>
  <si>
    <t>אפריקה ישראל אגח ח</t>
  </si>
  <si>
    <t>1142231</t>
  </si>
  <si>
    <t>09/11/2017</t>
  </si>
  <si>
    <t>אשטרום נכס 10</t>
  </si>
  <si>
    <t>2510204</t>
  </si>
  <si>
    <t>ilA</t>
  </si>
  <si>
    <t>28/09/2016</t>
  </si>
  <si>
    <t>אשטרום נכסים אגח 13</t>
  </si>
  <si>
    <t>2510303</t>
  </si>
  <si>
    <t>16/12/2021</t>
  </si>
  <si>
    <t>אשטרום קב אגח ד</t>
  </si>
  <si>
    <t>1182989</t>
  </si>
  <si>
    <t>510381601</t>
  </si>
  <si>
    <t>בנייה</t>
  </si>
  <si>
    <t>27/12/2021</t>
  </si>
  <si>
    <t>הכשרת ישוב 21</t>
  </si>
  <si>
    <t>6120224</t>
  </si>
  <si>
    <t>520020116</t>
  </si>
  <si>
    <t>ויתניה אגח ה*</t>
  </si>
  <si>
    <t>1150903</t>
  </si>
  <si>
    <t>512096793</t>
  </si>
  <si>
    <t>02/07/2018</t>
  </si>
  <si>
    <t>נכסים ובניין אגח י</t>
  </si>
  <si>
    <t>1193630</t>
  </si>
  <si>
    <t>520025438</t>
  </si>
  <si>
    <t>19/02/2023</t>
  </si>
  <si>
    <t>נכסים ובנין אג ד</t>
  </si>
  <si>
    <t>6990154</t>
  </si>
  <si>
    <t>08/01/2007</t>
  </si>
  <si>
    <t>סלקום אגח ח*</t>
  </si>
  <si>
    <t>1132828</t>
  </si>
  <si>
    <t>511930125</t>
  </si>
  <si>
    <t>08/07/2014</t>
  </si>
  <si>
    <t>שיכון ובינוי אגח 6</t>
  </si>
  <si>
    <t>1129733</t>
  </si>
  <si>
    <t>520036104</t>
  </si>
  <si>
    <t>08/09/2013</t>
  </si>
  <si>
    <t>שיכון ובינוי אגח 8</t>
  </si>
  <si>
    <t>1135888</t>
  </si>
  <si>
    <t>23/06/2015</t>
  </si>
  <si>
    <t>מנרב אגח ד</t>
  </si>
  <si>
    <t>1550169</t>
  </si>
  <si>
    <t>520034505</t>
  </si>
  <si>
    <t>A3.il</t>
  </si>
  <si>
    <t>27/02/2022</t>
  </si>
  <si>
    <t>ישראמקו   אגח א*</t>
  </si>
  <si>
    <t>2320174</t>
  </si>
  <si>
    <t>550010003</t>
  </si>
  <si>
    <t>חיפושי נפט וגז</t>
  </si>
  <si>
    <t>15/05/2017</t>
  </si>
  <si>
    <t>ישראמקו אגח ב*</t>
  </si>
  <si>
    <t>2320224</t>
  </si>
  <si>
    <t>03/11/2020</t>
  </si>
  <si>
    <t>שמוס אגח א</t>
  </si>
  <si>
    <t>1155951</t>
  </si>
  <si>
    <t>1742</t>
  </si>
  <si>
    <t>05/06/2018</t>
  </si>
  <si>
    <t>תמר פטרו אגח ב*</t>
  </si>
  <si>
    <t>1143593</t>
  </si>
  <si>
    <t>515334662</t>
  </si>
  <si>
    <t>13/03/2018</t>
  </si>
  <si>
    <t>תמר פטרוליום אגח א*</t>
  </si>
  <si>
    <t>1141332</t>
  </si>
  <si>
    <t>09/07/2017</t>
  </si>
  <si>
    <t>חברה ישראל 11*</t>
  </si>
  <si>
    <t>5760244</t>
  </si>
  <si>
    <t>520028010</t>
  </si>
  <si>
    <t>29/05/2016</t>
  </si>
  <si>
    <t>סה"כ צמודות למדד אחר</t>
  </si>
  <si>
    <t>סה"כ חברות ישראליות בחו"ל</t>
  </si>
  <si>
    <t>LUMIIT 7.129 18/07/33*</t>
  </si>
  <si>
    <t>70157145</t>
  </si>
  <si>
    <t>אחר</t>
  </si>
  <si>
    <t>18/01/2023</t>
  </si>
  <si>
    <t>MZRHIT 3.077 07/04/26</t>
  </si>
  <si>
    <t>70488283</t>
  </si>
  <si>
    <t>520000522</t>
  </si>
  <si>
    <t>ENOIGA 5 3/8 30/03/28</t>
  </si>
  <si>
    <t>IL0011736738</t>
  </si>
  <si>
    <t>בלומברג</t>
  </si>
  <si>
    <t>Oil&amp;Gas</t>
  </si>
  <si>
    <t>24/03/2021</t>
  </si>
  <si>
    <t>ENOIGA 5 7/8 30/03/31</t>
  </si>
  <si>
    <t>IL0011736811</t>
  </si>
  <si>
    <t>TEVA 4.375 05/09/30</t>
  </si>
  <si>
    <t>XS2406607171</t>
  </si>
  <si>
    <t>Pharmaceuticals</t>
  </si>
  <si>
    <t>BB-</t>
  </si>
  <si>
    <t>09/11/2021</t>
  </si>
  <si>
    <t>MUNRE 5 7/8 23/11/31</t>
  </si>
  <si>
    <t>USD5558XAA66</t>
  </si>
  <si>
    <t>Insurance</t>
  </si>
  <si>
    <t>A2</t>
  </si>
  <si>
    <t>23/05/2022</t>
  </si>
  <si>
    <t>ZURNVX 5.125 01/06/48</t>
  </si>
  <si>
    <t>XS1795323952</t>
  </si>
  <si>
    <t>24/04/2018</t>
  </si>
  <si>
    <t>AVLN 4 03/03/35</t>
  </si>
  <si>
    <t>XS2181348405</t>
  </si>
  <si>
    <t>A3</t>
  </si>
  <si>
    <t>03/06/2020</t>
  </si>
  <si>
    <t>AXASA 5.453 29/11/49</t>
  </si>
  <si>
    <t>XS1134541561</t>
  </si>
  <si>
    <t>06/11/2014</t>
  </si>
  <si>
    <t>BIDU 4.375 29/03/28</t>
  </si>
  <si>
    <t>US056752AL23</t>
  </si>
  <si>
    <t>Internet</t>
  </si>
  <si>
    <t>29/03/2018</t>
  </si>
  <si>
    <t>SLHNVX 4.375 29/12/49</t>
  </si>
  <si>
    <t>XS1245292807</t>
  </si>
  <si>
    <t>TOTAL 2 04/03/2030</t>
  </si>
  <si>
    <t>XS2224632971</t>
  </si>
  <si>
    <t>04/09/2020</t>
  </si>
  <si>
    <t>TOTAL 2 1/8 PERP</t>
  </si>
  <si>
    <t>XS2290960876</t>
  </si>
  <si>
    <t>25/01/2021</t>
  </si>
  <si>
    <t>ACAFP 4 01/10/28</t>
  </si>
  <si>
    <t>USF2R125CE38</t>
  </si>
  <si>
    <t>Banks</t>
  </si>
  <si>
    <t>Baa1</t>
  </si>
  <si>
    <t>10/01/2018</t>
  </si>
  <si>
    <t>ACAFP 4 10/01/33</t>
  </si>
  <si>
    <t>US225313AK19</t>
  </si>
  <si>
    <t>AVLN 4 3/8 12/09/49</t>
  </si>
  <si>
    <t>XS1488459485</t>
  </si>
  <si>
    <t>BBB+</t>
  </si>
  <si>
    <t>12/09/2016</t>
  </si>
  <si>
    <t>BAC 3.846 08/03/32</t>
  </si>
  <si>
    <t>US06051GKL22</t>
  </si>
  <si>
    <t>08/03/2022</t>
  </si>
  <si>
    <t>CBAAUVAR 12/09/34</t>
  </si>
  <si>
    <t>USQ2704MAA64</t>
  </si>
  <si>
    <t>12/09/2019</t>
  </si>
  <si>
    <t>LGEN 4 1/2 01/11/30</t>
  </si>
  <si>
    <t>XS2166022934</t>
  </si>
  <si>
    <t>01/05/2020</t>
  </si>
  <si>
    <t>LGEN 5 1/4 21/03/27</t>
  </si>
  <si>
    <t>XS1580239207</t>
  </si>
  <si>
    <t>21/03/2017</t>
  </si>
  <si>
    <t>LGEN 5 1/8 11/14/48</t>
  </si>
  <si>
    <t>XS1907317660</t>
  </si>
  <si>
    <t>14/11/2018</t>
  </si>
  <si>
    <t>MQGAU 4.654 27.3.29</t>
  </si>
  <si>
    <t>US55608JAN81</t>
  </si>
  <si>
    <t>27/03/2018</t>
  </si>
  <si>
    <t>MS 5.948 01/19/33</t>
  </si>
  <si>
    <t>US61747YFB65</t>
  </si>
  <si>
    <t>NAB 3.933 02/08/34</t>
  </si>
  <si>
    <t>USG6S94TAB96</t>
  </si>
  <si>
    <t>02/08/2019</t>
  </si>
  <si>
    <t>PRU 5.2 15/03/24</t>
  </si>
  <si>
    <t>US744320AN25</t>
  </si>
  <si>
    <t>22/03/2013</t>
  </si>
  <si>
    <t>PRU 5.7 15/09/28</t>
  </si>
  <si>
    <t>US744320BF81</t>
  </si>
  <si>
    <t>18/09/2018</t>
  </si>
  <si>
    <t>SCGAU 5.125 24/06/30</t>
  </si>
  <si>
    <t>USQ8053LAB01</t>
  </si>
  <si>
    <t>REITS</t>
  </si>
  <si>
    <t>24/09/2020</t>
  </si>
  <si>
    <t>SRENVX 5 5/8 15/08/27</t>
  </si>
  <si>
    <t>XS1423777215</t>
  </si>
  <si>
    <t>02/06/2016</t>
  </si>
  <si>
    <t>SRENVX 5.75 15/08/50</t>
  </si>
  <si>
    <t>XS1261170515</t>
  </si>
  <si>
    <t>13/11/2015</t>
  </si>
  <si>
    <t>BNP 2.588 08/12/30</t>
  </si>
  <si>
    <t>US09660V2B87</t>
  </si>
  <si>
    <t>Baa2</t>
  </si>
  <si>
    <t>12/08/2020</t>
  </si>
  <si>
    <t>BNP 4 3/8 03/01/33</t>
  </si>
  <si>
    <t>US09660V2A05</t>
  </si>
  <si>
    <t>01/03/2018</t>
  </si>
  <si>
    <t>GM 4% 6/10/2026</t>
  </si>
  <si>
    <t>US37045XBQ88</t>
  </si>
  <si>
    <t>Auto Manufacturers</t>
  </si>
  <si>
    <t>06/10/2016</t>
  </si>
  <si>
    <t>GM 4.35 17/01/27</t>
  </si>
  <si>
    <t>US37045XBT28</t>
  </si>
  <si>
    <t>17/01/2017</t>
  </si>
  <si>
    <t>GM 5.8 06/23/28</t>
  </si>
  <si>
    <t>US37045XEH52</t>
  </si>
  <si>
    <t>23/06/2023</t>
  </si>
  <si>
    <t>HPQ 5 1/2 01/15/33</t>
  </si>
  <si>
    <t>US40434LAN55</t>
  </si>
  <si>
    <t>Computers</t>
  </si>
  <si>
    <t>21/06/2022</t>
  </si>
  <si>
    <t>MOS 4.05 15/11/27</t>
  </si>
  <si>
    <t>US61945CAG87</t>
  </si>
  <si>
    <t>chemicals</t>
  </si>
  <si>
    <t>13/11/2017</t>
  </si>
  <si>
    <t>MQGAU 3.052 03/03/36</t>
  </si>
  <si>
    <t>US556079AD36</t>
  </si>
  <si>
    <t>03/03/2021</t>
  </si>
  <si>
    <t>TMUS 4 3/4 02/01/28</t>
  </si>
  <si>
    <t>US87264AAV70</t>
  </si>
  <si>
    <t>Telecommunication Services</t>
  </si>
  <si>
    <t>BBB</t>
  </si>
  <si>
    <t>25/01/2018</t>
  </si>
  <si>
    <t>30/LENOVO 3.421 02/11</t>
  </si>
  <si>
    <t>US526250AB16</t>
  </si>
  <si>
    <t>BBB-</t>
  </si>
  <si>
    <t>02/11/2020</t>
  </si>
  <si>
    <t>USY5257YAJ65</t>
  </si>
  <si>
    <t>ABNANV 3.324 13/12/31</t>
  </si>
  <si>
    <t>US00084DAV29</t>
  </si>
  <si>
    <t>13/12/2021</t>
  </si>
  <si>
    <t>AHTLN 4.375 15/8/27</t>
  </si>
  <si>
    <t>US045054AF03</t>
  </si>
  <si>
    <t>Commercial Services</t>
  </si>
  <si>
    <t>Baa3</t>
  </si>
  <si>
    <t>09/08/2017</t>
  </si>
  <si>
    <t>BAH 3 7/8 09/01/28</t>
  </si>
  <si>
    <t>US09951LAA17</t>
  </si>
  <si>
    <t>24/08/2020</t>
  </si>
  <si>
    <t>HRB 3.875 15/08/30</t>
  </si>
  <si>
    <t>US093662AH70</t>
  </si>
  <si>
    <t>07/08/2020</t>
  </si>
  <si>
    <t>IBESM 1.825 PERP</t>
  </si>
  <si>
    <t>XS2295333988</t>
  </si>
  <si>
    <t>Electric</t>
  </si>
  <si>
    <t>09/02/2021</t>
  </si>
  <si>
    <t>IBESM 2 1/4 PERP</t>
  </si>
  <si>
    <t>XS2244941147</t>
  </si>
  <si>
    <t>28/10/2020</t>
  </si>
  <si>
    <t>NWG 3.032 28/08/30</t>
  </si>
  <si>
    <t>US639057AB46</t>
  </si>
  <si>
    <t>28/08/2020</t>
  </si>
  <si>
    <t>RABOBK 4.625 PERP</t>
  </si>
  <si>
    <t>XS1877860533</t>
  </si>
  <si>
    <t>11/09/2018</t>
  </si>
  <si>
    <t>SOCGEN 3.653 08/07/30</t>
  </si>
  <si>
    <t>US83368RAY80</t>
  </si>
  <si>
    <t>08/07/2020</t>
  </si>
  <si>
    <t>SSELN 3.74 PERP</t>
  </si>
  <si>
    <t>XS2195190876</t>
  </si>
  <si>
    <t>Fitch</t>
  </si>
  <si>
    <t>14/07/2020</t>
  </si>
  <si>
    <t>SWK 4 15/03/2060 CORP</t>
  </si>
  <si>
    <t>US854502AM31</t>
  </si>
  <si>
    <t>Hand/Machine Tools</t>
  </si>
  <si>
    <t>10/02/2020</t>
  </si>
  <si>
    <t>VW 4.625 27/06/28</t>
  </si>
  <si>
    <t>XS1799939027</t>
  </si>
  <si>
    <t>27/06/2018</t>
  </si>
  <si>
    <t>BRITEL 4 1/4 26/11/2026</t>
  </si>
  <si>
    <t>USG15820EA02</t>
  </si>
  <si>
    <t>Ba1</t>
  </si>
  <si>
    <t>23/11/2021</t>
  </si>
  <si>
    <t>BRITEL 4 7/8 23/08/2031</t>
  </si>
  <si>
    <t>USG15820EB84</t>
  </si>
  <si>
    <t>CNC 4.625 12/15/24</t>
  </si>
  <si>
    <t>US15135BAT89</t>
  </si>
  <si>
    <t>Healthcare-Services</t>
  </si>
  <si>
    <t>06/12/2019</t>
  </si>
  <si>
    <t>VIEFP 2.5 PERP 20/01/26</t>
  </si>
  <si>
    <t>FR00140007L3</t>
  </si>
  <si>
    <t>water</t>
  </si>
  <si>
    <t>BB+</t>
  </si>
  <si>
    <t>20/10/2020</t>
  </si>
  <si>
    <t>VOD 6.25 03/10/78</t>
  </si>
  <si>
    <t>XS1888180640</t>
  </si>
  <si>
    <t>03/10/2018</t>
  </si>
  <si>
    <t>F 4.95 05/28/27</t>
  </si>
  <si>
    <t>US345397C270</t>
  </si>
  <si>
    <t>Ba2</t>
  </si>
  <si>
    <t>28/03/2022</t>
  </si>
  <si>
    <t>F 6.95 03/06/26</t>
  </si>
  <si>
    <t>US345397C437</t>
  </si>
  <si>
    <t>06/01/2023</t>
  </si>
  <si>
    <t>סה"כ אגרות חוב קונצרניות</t>
  </si>
  <si>
    <t>3. אג"ח קונצרני</t>
  </si>
  <si>
    <t>סה"כ תל אביב 35</t>
  </si>
  <si>
    <t>או.פי.סי אנרגיה</t>
  </si>
  <si>
    <t>1141571</t>
  </si>
  <si>
    <t>514401702</t>
  </si>
  <si>
    <t>אורמת טכנו</t>
  </si>
  <si>
    <t>1134402</t>
  </si>
  <si>
    <t>2250</t>
  </si>
  <si>
    <t>אנרגיה מתחדשת</t>
  </si>
  <si>
    <t>אנלייט אנרגיה*</t>
  </si>
  <si>
    <t>720011</t>
  </si>
  <si>
    <t>520041146</t>
  </si>
  <si>
    <t>אנרג'יקס*</t>
  </si>
  <si>
    <t>1123355</t>
  </si>
  <si>
    <t>513901371</t>
  </si>
  <si>
    <t>הפניקס*</t>
  </si>
  <si>
    <t>767012</t>
  </si>
  <si>
    <t>אלביט מערכות</t>
  </si>
  <si>
    <t>1081124</t>
  </si>
  <si>
    <t>520043027</t>
  </si>
  <si>
    <t>ביטחוניות</t>
  </si>
  <si>
    <t>אשטרום קבוצה</t>
  </si>
  <si>
    <t>1132315</t>
  </si>
  <si>
    <t>שיכון ובינוי</t>
  </si>
  <si>
    <t>1081942</t>
  </si>
  <si>
    <t>בינלאומי</t>
  </si>
  <si>
    <t>593038</t>
  </si>
  <si>
    <t>520029083</t>
  </si>
  <si>
    <t>דיסקונט*</t>
  </si>
  <si>
    <t>691212</t>
  </si>
  <si>
    <t>520007030</t>
  </si>
  <si>
    <t>לאומי*</t>
  </si>
  <si>
    <t>604611</t>
  </si>
  <si>
    <t>מזרחי</t>
  </si>
  <si>
    <t>695437</t>
  </si>
  <si>
    <t>פועלים*</t>
  </si>
  <si>
    <t>662577</t>
  </si>
  <si>
    <t>אלקטרה</t>
  </si>
  <si>
    <t>739037</t>
  </si>
  <si>
    <t>520028911</t>
  </si>
  <si>
    <t>חברה לישראל*</t>
  </si>
  <si>
    <t>576017</t>
  </si>
  <si>
    <t>קנון</t>
  </si>
  <si>
    <t>1134139</t>
  </si>
  <si>
    <t>1635</t>
  </si>
  <si>
    <t>אנרג'יאן</t>
  </si>
  <si>
    <t>1155290</t>
  </si>
  <si>
    <t>10758801</t>
  </si>
  <si>
    <t>דלק קדוחים</t>
  </si>
  <si>
    <t>475020</t>
  </si>
  <si>
    <t>550013098</t>
  </si>
  <si>
    <t>איי.סי.אל*</t>
  </si>
  <si>
    <t>281014</t>
  </si>
  <si>
    <t>520027830</t>
  </si>
  <si>
    <t>טאואר</t>
  </si>
  <si>
    <t>1082379</t>
  </si>
  <si>
    <t>520041997</t>
  </si>
  <si>
    <t>מוליכים למחצה</t>
  </si>
  <si>
    <t>נובה*</t>
  </si>
  <si>
    <t>1084557</t>
  </si>
  <si>
    <t>511812463</t>
  </si>
  <si>
    <t>שטראוס עלית</t>
  </si>
  <si>
    <t>746016</t>
  </si>
  <si>
    <t>520003781</t>
  </si>
  <si>
    <t>מזון</t>
  </si>
  <si>
    <t>שפיר הנדסה</t>
  </si>
  <si>
    <t>1133875</t>
  </si>
  <si>
    <t>514892801</t>
  </si>
  <si>
    <t>מתכת ומוצרי בניה</t>
  </si>
  <si>
    <t>אירפורט סיטי*</t>
  </si>
  <si>
    <t>1095835</t>
  </si>
  <si>
    <t>אלוני חץ*</t>
  </si>
  <si>
    <t>390013</t>
  </si>
  <si>
    <t>אמות*</t>
  </si>
  <si>
    <t>1097278</t>
  </si>
  <si>
    <t>ביג</t>
  </si>
  <si>
    <t>1097260</t>
  </si>
  <si>
    <t>מבני תעשיה*</t>
  </si>
  <si>
    <t>226019</t>
  </si>
  <si>
    <t>מליסרון*</t>
  </si>
  <si>
    <t>323014</t>
  </si>
  <si>
    <t>עזריאלי קבוצה</t>
  </si>
  <si>
    <t>1119478</t>
  </si>
  <si>
    <t>טבע</t>
  </si>
  <si>
    <t>629014</t>
  </si>
  <si>
    <t>520013954</t>
  </si>
  <si>
    <t>פארמה</t>
  </si>
  <si>
    <t>נייס</t>
  </si>
  <si>
    <t>273011</t>
  </si>
  <si>
    <t>520036872</t>
  </si>
  <si>
    <t>תוכנה ואינטרנט</t>
  </si>
  <si>
    <t>בזק</t>
  </si>
  <si>
    <t>230011</t>
  </si>
  <si>
    <t>סה"כ תל אביב 90</t>
  </si>
  <si>
    <t>דלתא גליל</t>
  </si>
  <si>
    <t>627034</t>
  </si>
  <si>
    <t>520025602</t>
  </si>
  <si>
    <t>אופנה והלבשה</t>
  </si>
  <si>
    <t>בזן</t>
  </si>
  <si>
    <t>2590248</t>
  </si>
  <si>
    <t>520036658</t>
  </si>
  <si>
    <t>פז נפט*</t>
  </si>
  <si>
    <t>1100007</t>
  </si>
  <si>
    <t>זפירוס*</t>
  </si>
  <si>
    <t>11946950</t>
  </si>
  <si>
    <t>516537560</t>
  </si>
  <si>
    <t>נופר אנרג'י הנ פר 04.11.23*</t>
  </si>
  <si>
    <t>11708770</t>
  </si>
  <si>
    <t>514599943</t>
  </si>
  <si>
    <t>נופר אנרג'י*</t>
  </si>
  <si>
    <t>1170877</t>
  </si>
  <si>
    <t>מימון ישיר*</t>
  </si>
  <si>
    <t>1168186</t>
  </si>
  <si>
    <t>איידיאיי ביטוח*</t>
  </si>
  <si>
    <t>1129501</t>
  </si>
  <si>
    <t>513910703</t>
  </si>
  <si>
    <t>כלל ביטוח*</t>
  </si>
  <si>
    <t>224014</t>
  </si>
  <si>
    <t>520036120</t>
  </si>
  <si>
    <t>מגדל ביטוח</t>
  </si>
  <si>
    <t>1081165</t>
  </si>
  <si>
    <t>520029984</t>
  </si>
  <si>
    <t>מנורה</t>
  </si>
  <si>
    <t>566018</t>
  </si>
  <si>
    <t>520007469</t>
  </si>
  <si>
    <t>אפריקה מגורים*</t>
  </si>
  <si>
    <t>1097948</t>
  </si>
  <si>
    <t>520034760</t>
  </si>
  <si>
    <t>אקרו</t>
  </si>
  <si>
    <t>1184902</t>
  </si>
  <si>
    <t>511996803</t>
  </si>
  <si>
    <t>דמרי</t>
  </si>
  <si>
    <t>1090315</t>
  </si>
  <si>
    <t>511399388</t>
  </si>
  <si>
    <t>ישראל קנדה (ט.ר) בעמ*</t>
  </si>
  <si>
    <t>434019</t>
  </si>
  <si>
    <t>520039298</t>
  </si>
  <si>
    <t>פרשקובסקי*</t>
  </si>
  <si>
    <t>1102128</t>
  </si>
  <si>
    <t>513817817</t>
  </si>
  <si>
    <t>פיבי</t>
  </si>
  <si>
    <t>763011</t>
  </si>
  <si>
    <t>520029026</t>
  </si>
  <si>
    <t>אלקו החזקות</t>
  </si>
  <si>
    <t>694034</t>
  </si>
  <si>
    <t>520025370</t>
  </si>
  <si>
    <t>אקויטל*</t>
  </si>
  <si>
    <t>755017</t>
  </si>
  <si>
    <t>520030859</t>
  </si>
  <si>
    <t>ג'נריישן קפיטל</t>
  </si>
  <si>
    <t>1156926</t>
  </si>
  <si>
    <t>ערד*</t>
  </si>
  <si>
    <t>731018</t>
  </si>
  <si>
    <t>520025198</t>
  </si>
  <si>
    <t>נאוויטס פטר יהש*</t>
  </si>
  <si>
    <t>1141969</t>
  </si>
  <si>
    <t>550263107</t>
  </si>
  <si>
    <t>נפטא*</t>
  </si>
  <si>
    <t>643015</t>
  </si>
  <si>
    <t>520020942</t>
  </si>
  <si>
    <t>קמטק</t>
  </si>
  <si>
    <t>1095264</t>
  </si>
  <si>
    <t>511235434</t>
  </si>
  <si>
    <t>תורפז תעשיות</t>
  </si>
  <si>
    <t>1175611</t>
  </si>
  <si>
    <t>514574524</t>
  </si>
  <si>
    <t>איסתא הנ פרט 24.07.23*</t>
  </si>
  <si>
    <t>10810740</t>
  </si>
  <si>
    <t>520042763</t>
  </si>
  <si>
    <t>מלונאות ותיירות</t>
  </si>
  <si>
    <t>איסתא*</t>
  </si>
  <si>
    <t>פתאל החזקות</t>
  </si>
  <si>
    <t>1143429</t>
  </si>
  <si>
    <t>512607888</t>
  </si>
  <si>
    <t>נטו מלינדה*</t>
  </si>
  <si>
    <t>1105097</t>
  </si>
  <si>
    <t>511725459</t>
  </si>
  <si>
    <t>סקופ*</t>
  </si>
  <si>
    <t>288019</t>
  </si>
  <si>
    <t>520037425</t>
  </si>
  <si>
    <t>תדיראן גרופ*</t>
  </si>
  <si>
    <t>258012</t>
  </si>
  <si>
    <t>520036732</t>
  </si>
  <si>
    <t>אינרום*</t>
  </si>
  <si>
    <t>1132356</t>
  </si>
  <si>
    <t>515001659</t>
  </si>
  <si>
    <t>אלקטרה נדלן*</t>
  </si>
  <si>
    <t>1094044</t>
  </si>
  <si>
    <t>510607328</t>
  </si>
  <si>
    <t>ג'י סיטי</t>
  </si>
  <si>
    <t>126011</t>
  </si>
  <si>
    <t>520033234</t>
  </si>
  <si>
    <t>מגדלי ים התיכון*</t>
  </si>
  <si>
    <t>1131523</t>
  </si>
  <si>
    <t>512719485</t>
  </si>
  <si>
    <t>מגה אור*</t>
  </si>
  <si>
    <t>1104488</t>
  </si>
  <si>
    <t>מניבים ריט*</t>
  </si>
  <si>
    <t>1140573</t>
  </si>
  <si>
    <t>515327120</t>
  </si>
  <si>
    <t>נכסים בנין</t>
  </si>
  <si>
    <t>699017</t>
  </si>
  <si>
    <t>רבוע נדלן</t>
  </si>
  <si>
    <t>1098565</t>
  </si>
  <si>
    <t>ריט1*</t>
  </si>
  <si>
    <t>1098920</t>
  </si>
  <si>
    <t>אודיוקודס</t>
  </si>
  <si>
    <t>1082965</t>
  </si>
  <si>
    <t>520044132</t>
  </si>
  <si>
    <t>ציוד תקשורת</t>
  </si>
  <si>
    <t>ורידיס אינווירונמנט*</t>
  </si>
  <si>
    <t>1176387</t>
  </si>
  <si>
    <t>515935807</t>
  </si>
  <si>
    <t>קלינטק</t>
  </si>
  <si>
    <t>מיטרוניקס</t>
  </si>
  <si>
    <t>1091065</t>
  </si>
  <si>
    <t>511527202</t>
  </si>
  <si>
    <t>רובוטיקה ותלת מימד</t>
  </si>
  <si>
    <t>אלקטרה מוצרי צריכה*</t>
  </si>
  <si>
    <t>5010129</t>
  </si>
  <si>
    <t>520039967</t>
  </si>
  <si>
    <t>רשתות שיווק</t>
  </si>
  <si>
    <t>יוחננוף*</t>
  </si>
  <si>
    <t>1161264</t>
  </si>
  <si>
    <t>511344186</t>
  </si>
  <si>
    <t>פוקס*</t>
  </si>
  <si>
    <t>1087022</t>
  </si>
  <si>
    <t>512157603</t>
  </si>
  <si>
    <t>ריטיילורס*</t>
  </si>
  <si>
    <t>1175488</t>
  </si>
  <si>
    <t>514211457</t>
  </si>
  <si>
    <t>שופרסל*</t>
  </si>
  <si>
    <t>777037</t>
  </si>
  <si>
    <t>520022732</t>
  </si>
  <si>
    <t>וואן תוכנה*</t>
  </si>
  <si>
    <t>161018</t>
  </si>
  <si>
    <t>520034695</t>
  </si>
  <si>
    <t>שירותי מידע</t>
  </si>
  <si>
    <t>חילן טק*</t>
  </si>
  <si>
    <t>1084698</t>
  </si>
  <si>
    <t>520039942</t>
  </si>
  <si>
    <t>מטריקס</t>
  </si>
  <si>
    <t>445015</t>
  </si>
  <si>
    <t>520039413</t>
  </si>
  <si>
    <t>פורמולה*</t>
  </si>
  <si>
    <t>256016</t>
  </si>
  <si>
    <t>520036690</t>
  </si>
  <si>
    <t>דנאל כא*</t>
  </si>
  <si>
    <t>314013</t>
  </si>
  <si>
    <t>520037565</t>
  </si>
  <si>
    <t>נובולוג*</t>
  </si>
  <si>
    <t>1140151</t>
  </si>
  <si>
    <t>510475312</t>
  </si>
  <si>
    <t>ישראכרט*</t>
  </si>
  <si>
    <t>1157403</t>
  </si>
  <si>
    <t>510706153</t>
  </si>
  <si>
    <t>מג'יק*</t>
  </si>
  <si>
    <t>1082312</t>
  </si>
  <si>
    <t>520036740</t>
  </si>
  <si>
    <t>סאפינס</t>
  </si>
  <si>
    <t>1087659</t>
  </si>
  <si>
    <t>1146</t>
  </si>
  <si>
    <t>פריון נטוורק*</t>
  </si>
  <si>
    <t>1095819</t>
  </si>
  <si>
    <t>512849498</t>
  </si>
  <si>
    <t>סלקום*</t>
  </si>
  <si>
    <t>1101534</t>
  </si>
  <si>
    <t>פרטנר*</t>
  </si>
  <si>
    <t>1083484</t>
  </si>
  <si>
    <t>520044314</t>
  </si>
  <si>
    <t>סה"כ מניות היתר</t>
  </si>
  <si>
    <t>פמס*</t>
  </si>
  <si>
    <t>315010</t>
  </si>
  <si>
    <t>520037284</t>
  </si>
  <si>
    <t>ארד*</t>
  </si>
  <si>
    <t>1091651</t>
  </si>
  <si>
    <t>510007800</t>
  </si>
  <si>
    <t>אלקטרוניקה ואופטיקה</t>
  </si>
  <si>
    <t>טכנולוגיות גילוי אש וגזים</t>
  </si>
  <si>
    <t>1165307</t>
  </si>
  <si>
    <t>515615409</t>
  </si>
  <si>
    <t>פייטון*</t>
  </si>
  <si>
    <t>412015</t>
  </si>
  <si>
    <t>520038951</t>
  </si>
  <si>
    <t>אלומיי</t>
  </si>
  <si>
    <t>1082635</t>
  </si>
  <si>
    <t>520039868</t>
  </si>
  <si>
    <t>טראלייט*</t>
  </si>
  <si>
    <t>1180173</t>
  </si>
  <si>
    <t>516414679</t>
  </si>
  <si>
    <t>אורון קבוצה</t>
  </si>
  <si>
    <t>1135706</t>
  </si>
  <si>
    <t>513432765</t>
  </si>
  <si>
    <t>חנן מור*</t>
  </si>
  <si>
    <t>1102532</t>
  </si>
  <si>
    <t>513605519</t>
  </si>
  <si>
    <t>צמח המרמן*</t>
  </si>
  <si>
    <t>1104058</t>
  </si>
  <si>
    <t>512531203</t>
  </si>
  <si>
    <t>איי ספאק 1*</t>
  </si>
  <si>
    <t>1179589</t>
  </si>
  <si>
    <t>516247772</t>
  </si>
  <si>
    <t>אפקון החזקות</t>
  </si>
  <si>
    <t>578013</t>
  </si>
  <si>
    <t>520033473</t>
  </si>
  <si>
    <t>1 חירון*</t>
  </si>
  <si>
    <t>150011</t>
  </si>
  <si>
    <t>520034216</t>
  </si>
  <si>
    <t>מספנות ישראל</t>
  </si>
  <si>
    <t>1168533</t>
  </si>
  <si>
    <t>516084753</t>
  </si>
  <si>
    <t>קרדן נ.ו</t>
  </si>
  <si>
    <t>1087949</t>
  </si>
  <si>
    <t>1239114</t>
  </si>
  <si>
    <t>אוארטי*</t>
  </si>
  <si>
    <t>1086230</t>
  </si>
  <si>
    <t>513057588</t>
  </si>
  <si>
    <t>השקעות בהייטק</t>
  </si>
  <si>
    <t>כהן פתוח</t>
  </si>
  <si>
    <t>810010</t>
  </si>
  <si>
    <t>520032970</t>
  </si>
  <si>
    <t>תמר פטרוליום*</t>
  </si>
  <si>
    <t>1141357</t>
  </si>
  <si>
    <t>סנו</t>
  </si>
  <si>
    <t>813014</t>
  </si>
  <si>
    <t>520032988</t>
  </si>
  <si>
    <t>רבל*</t>
  </si>
  <si>
    <t>1103878</t>
  </si>
  <si>
    <t>513506329</t>
  </si>
  <si>
    <t>כרמל קורפ*</t>
  </si>
  <si>
    <t>1147685</t>
  </si>
  <si>
    <t>515818524</t>
  </si>
  <si>
    <t>קרור 1*</t>
  </si>
  <si>
    <t>621011</t>
  </si>
  <si>
    <t>520001546</t>
  </si>
  <si>
    <t>אפיטומי מדיקל*</t>
  </si>
  <si>
    <t>1182591</t>
  </si>
  <si>
    <t>513721803</t>
  </si>
  <si>
    <t>מכשור רפואי</t>
  </si>
  <si>
    <t>אילקס מדיקל*</t>
  </si>
  <si>
    <t>1080753</t>
  </si>
  <si>
    <t>520042219</t>
  </si>
  <si>
    <t>סאני תקשורת*</t>
  </si>
  <si>
    <t>1082353</t>
  </si>
  <si>
    <t>520031808</t>
  </si>
  <si>
    <t>גאון קבוצה*</t>
  </si>
  <si>
    <t>454017</t>
  </si>
  <si>
    <t>520025016</t>
  </si>
  <si>
    <t>חמת*</t>
  </si>
  <si>
    <t>384016</t>
  </si>
  <si>
    <t>520038530</t>
  </si>
  <si>
    <t>אספן בניה</t>
  </si>
  <si>
    <t>313015</t>
  </si>
  <si>
    <t>520037540</t>
  </si>
  <si>
    <t>אפריקה נכסים</t>
  </si>
  <si>
    <t>1091354</t>
  </si>
  <si>
    <t>לודזיה</t>
  </si>
  <si>
    <t>753012</t>
  </si>
  <si>
    <t>520000779</t>
  </si>
  <si>
    <t>מדיפאואר*</t>
  </si>
  <si>
    <t>1139955</t>
  </si>
  <si>
    <t>123830</t>
  </si>
  <si>
    <t>בית הזהב*</t>
  </si>
  <si>
    <t>235010</t>
  </si>
  <si>
    <t>520034562</t>
  </si>
  <si>
    <t>דורסל החז*</t>
  </si>
  <si>
    <t>1190628</t>
  </si>
  <si>
    <t>516597549</t>
  </si>
  <si>
    <t>ויתניה*</t>
  </si>
  <si>
    <t>1109966</t>
  </si>
  <si>
    <t>ריט אזורים ליוי*</t>
  </si>
  <si>
    <t>1162775</t>
  </si>
  <si>
    <t>516117181</t>
  </si>
  <si>
    <t>אבגול*</t>
  </si>
  <si>
    <t>1100957</t>
  </si>
  <si>
    <t>510119068</t>
  </si>
  <si>
    <t>עץ, נייר ודפוס</t>
  </si>
  <si>
    <t>ברנמילר</t>
  </si>
  <si>
    <t>1141530</t>
  </si>
  <si>
    <t>514720374</t>
  </si>
  <si>
    <t>ג'נסל*</t>
  </si>
  <si>
    <t>1169689</t>
  </si>
  <si>
    <t>514579887</t>
  </si>
  <si>
    <t>איירטאצ' סולאר*</t>
  </si>
  <si>
    <t>1173376</t>
  </si>
  <si>
    <t>515509347</t>
  </si>
  <si>
    <t>אקופיה סיינטיפיק*</t>
  </si>
  <si>
    <t>1169895</t>
  </si>
  <si>
    <t>514856772</t>
  </si>
  <si>
    <t>טיב טעם*</t>
  </si>
  <si>
    <t>103010</t>
  </si>
  <si>
    <t>520041187</t>
  </si>
  <si>
    <t>טרמינל X*</t>
  </si>
  <si>
    <t>1178714</t>
  </si>
  <si>
    <t>515722536</t>
  </si>
  <si>
    <t>אמת</t>
  </si>
  <si>
    <t>382010</t>
  </si>
  <si>
    <t>520038514</t>
  </si>
  <si>
    <t>הייפר גלובל</t>
  </si>
  <si>
    <t>1184985</t>
  </si>
  <si>
    <t>516476835</t>
  </si>
  <si>
    <t>אוברסיז*</t>
  </si>
  <si>
    <t>1139617</t>
  </si>
  <si>
    <t>510490071</t>
  </si>
  <si>
    <t>ארן*</t>
  </si>
  <si>
    <t>1085265</t>
  </si>
  <si>
    <t>510959596</t>
  </si>
  <si>
    <t>הולמס פלייס*</t>
  </si>
  <si>
    <t>1142587</t>
  </si>
  <si>
    <t>512466723</t>
  </si>
  <si>
    <t>אטראו שוקי הון*</t>
  </si>
  <si>
    <t>1096106</t>
  </si>
  <si>
    <t>513773564</t>
  </si>
  <si>
    <t>מיטב דש</t>
  </si>
  <si>
    <t>1081843</t>
  </si>
  <si>
    <t>פועלים איביאי</t>
  </si>
  <si>
    <t>1084482</t>
  </si>
  <si>
    <t>511819617</t>
  </si>
  <si>
    <t>שירותי בנק אוטו</t>
  </si>
  <si>
    <t>1158161</t>
  </si>
  <si>
    <t>510792773</t>
  </si>
  <si>
    <t>אלוט תקשורת</t>
  </si>
  <si>
    <t>1099654</t>
  </si>
  <si>
    <t>512394776</t>
  </si>
  <si>
    <t>פוטומיין*</t>
  </si>
  <si>
    <t>1173855</t>
  </si>
  <si>
    <t>515154441</t>
  </si>
  <si>
    <t>תיא השקעות*</t>
  </si>
  <si>
    <t>796011</t>
  </si>
  <si>
    <t>520008483</t>
  </si>
  <si>
    <t>סה"כ אופציות Call 001</t>
  </si>
  <si>
    <t>UROGEN PHARMA LTD</t>
  </si>
  <si>
    <t>IL0011407140</t>
  </si>
  <si>
    <t>Biotechnology</t>
  </si>
  <si>
    <t>ISRAEL CHEMICALS*</t>
  </si>
  <si>
    <t>IL0002810146</t>
  </si>
  <si>
    <t>OTONOMO TECHNOLOGIES LTD</t>
  </si>
  <si>
    <t>IL0011981003</t>
  </si>
  <si>
    <t>AMDOCS LTD</t>
  </si>
  <si>
    <t>GB0022569080</t>
  </si>
  <si>
    <t>CYBERARK SOFTWARE LTD/ISRAEL</t>
  </si>
  <si>
    <t>IL0011334468</t>
  </si>
  <si>
    <t>ENLIGHT RENEWABLE ENERGY LTD*</t>
  </si>
  <si>
    <t>IL0007200111</t>
  </si>
  <si>
    <t>CAMTEK LTD</t>
  </si>
  <si>
    <t>IL0010952641</t>
  </si>
  <si>
    <t>Electronics</t>
  </si>
  <si>
    <t>ITURAN</t>
  </si>
  <si>
    <t>IL0010818685</t>
  </si>
  <si>
    <t>SOLAREDGE</t>
  </si>
  <si>
    <t>US83417M1045</t>
  </si>
  <si>
    <t>Energy-Alternate Sources</t>
  </si>
  <si>
    <t>INMODE LTD</t>
  </si>
  <si>
    <t>IL0011595993</t>
  </si>
  <si>
    <t>Healthcare-Products</t>
  </si>
  <si>
    <t>ALLOT COMMUNICATION</t>
  </si>
  <si>
    <t>IL0010996549</t>
  </si>
  <si>
    <t>PERION NETWORKS*</t>
  </si>
  <si>
    <t>IL0010958192</t>
  </si>
  <si>
    <t>KORNIT DIGITAL LTD</t>
  </si>
  <si>
    <t>IL0011216723</t>
  </si>
  <si>
    <t>Machinery-Diversified</t>
  </si>
  <si>
    <t>SOL-GEL TECHNOLOGIES</t>
  </si>
  <si>
    <t>IL0011417206</t>
  </si>
  <si>
    <t>TEVA PHARMACEUTICAL-SP ADR</t>
  </si>
  <si>
    <t>US8816242098</t>
  </si>
  <si>
    <t>NOVA MEASURING INSTRUMENTS*</t>
  </si>
  <si>
    <t>IL0010845571</t>
  </si>
  <si>
    <t>Semiconductors</t>
  </si>
  <si>
    <t>TOWER SEMICONDUCTOR</t>
  </si>
  <si>
    <t>IL0010823792</t>
  </si>
  <si>
    <t>GLOBAL-E ONLINE</t>
  </si>
  <si>
    <t>IL0011741688</t>
  </si>
  <si>
    <t>Software</t>
  </si>
  <si>
    <t>MAGIC SOFTWARE*</t>
  </si>
  <si>
    <t>IL0010823123</t>
  </si>
  <si>
    <t>PLAYTIKA HOLDING CORP</t>
  </si>
  <si>
    <t>US72815L1070</t>
  </si>
  <si>
    <t>SAPIENS INTERNATIONAL CORP</t>
  </si>
  <si>
    <t>KYG7T16G1039</t>
  </si>
  <si>
    <t>AUDIOCODES</t>
  </si>
  <si>
    <t>IL0010829658</t>
  </si>
  <si>
    <t>NICE SYS ADR</t>
  </si>
  <si>
    <t>US6536561086</t>
  </si>
  <si>
    <t>PARTNER COMM ADR*</t>
  </si>
  <si>
    <t>US70211M1099</t>
  </si>
  <si>
    <t>LOCKHEED MARTIN CORP</t>
  </si>
  <si>
    <t>US5398301094</t>
  </si>
  <si>
    <t>Aerospace/Defense</t>
  </si>
  <si>
    <t>NORTHROP GRUMMAN CORP</t>
  </si>
  <si>
    <t>US6668071029</t>
  </si>
  <si>
    <t>RAYTHEON TECHNOLOGIES CORP</t>
  </si>
  <si>
    <t>US75513E1010</t>
  </si>
  <si>
    <t>DELTA AIR LINES INC</t>
  </si>
  <si>
    <t>US2473617023</t>
  </si>
  <si>
    <t>Airlines</t>
  </si>
  <si>
    <t>UNITED CONTINENTAL HOLDINGS</t>
  </si>
  <si>
    <t>US9100471096</t>
  </si>
  <si>
    <t>ADVAXIS INC*</t>
  </si>
  <si>
    <t>US0076244062</t>
  </si>
  <si>
    <t>PAYPAL HOLDINGS INC</t>
  </si>
  <si>
    <t>US70450Y1038</t>
  </si>
  <si>
    <t>APPLE COMPUTER INC</t>
  </si>
  <si>
    <t>US0378331005</t>
  </si>
  <si>
    <t>MASTERCARD INC</t>
  </si>
  <si>
    <t>US57636Q1040</t>
  </si>
  <si>
    <t>Diversified Finan Serv</t>
  </si>
  <si>
    <t>VISA INC-CLASS A SHARES</t>
  </si>
  <si>
    <t>US92826C8394</t>
  </si>
  <si>
    <t>EDP RENOVAVEIS S</t>
  </si>
  <si>
    <t>ES0127797019</t>
  </si>
  <si>
    <t>ORMAT TECHNOLOGIES</t>
  </si>
  <si>
    <t>US6866881021</t>
  </si>
  <si>
    <t>RWE AG</t>
  </si>
  <si>
    <t>DE0007037129</t>
  </si>
  <si>
    <t>TRIMBLE INC</t>
  </si>
  <si>
    <t>US8962391004</t>
  </si>
  <si>
    <t>VESTAS WIND SYSTEMS</t>
  </si>
  <si>
    <t>DK0061539921</t>
  </si>
  <si>
    <t>AMPAL AMERICAN ISRA</t>
  </si>
  <si>
    <t>US0320157037</t>
  </si>
  <si>
    <t>Holding Companies-Divers</t>
  </si>
  <si>
    <t>ALIBABA GROUP HO</t>
  </si>
  <si>
    <t>US01609W1027</t>
  </si>
  <si>
    <t>ALPHABET INC-CL A</t>
  </si>
  <si>
    <t>US02079K3059</t>
  </si>
  <si>
    <t>ALPHABET INC-CL C</t>
  </si>
  <si>
    <t>US02079K1079</t>
  </si>
  <si>
    <t>INNOVID CORP - Restricted</t>
  </si>
  <si>
    <t>US4576791085</t>
  </si>
  <si>
    <t>JD.COM INC - CL A</t>
  </si>
  <si>
    <t>KYG8208B1014</t>
  </si>
  <si>
    <t>HKSE</t>
  </si>
  <si>
    <t>MEITUAN-CLASS B</t>
  </si>
  <si>
    <t>KYG596691041</t>
  </si>
  <si>
    <t>PALO ALTO NETWORKS INC</t>
  </si>
  <si>
    <t>US6974351057</t>
  </si>
  <si>
    <t>TENCENT HOLDING ADR</t>
  </si>
  <si>
    <t>US88032Q1094</t>
  </si>
  <si>
    <t>TENCENT HOLDINGS LT</t>
  </si>
  <si>
    <t>KYG875721634</t>
  </si>
  <si>
    <t>PPHE HOTEL GROUP*</t>
  </si>
  <si>
    <t>GG00B1Z5FH87</t>
  </si>
  <si>
    <t>LSE</t>
  </si>
  <si>
    <t>Lodging</t>
  </si>
  <si>
    <t>Delek US Holdings Inc</t>
  </si>
  <si>
    <t>US24665A1034</t>
  </si>
  <si>
    <t>ENERGEAN OIL</t>
  </si>
  <si>
    <t>GB00BG12Y042</t>
  </si>
  <si>
    <t>ASTRAZENECA PLC</t>
  </si>
  <si>
    <t>GB0009895292</t>
  </si>
  <si>
    <t>AROUNDTOWN PROPE</t>
  </si>
  <si>
    <t>LU1673108939</t>
  </si>
  <si>
    <t>Real Estate</t>
  </si>
  <si>
    <t>CIM COMMERCIAL T</t>
  </si>
  <si>
    <t>US1255255846</t>
  </si>
  <si>
    <t>TARGET CORP</t>
  </si>
  <si>
    <t>US87612E1064</t>
  </si>
  <si>
    <t>Retailing</t>
  </si>
  <si>
    <t>ASML HOLDING NV</t>
  </si>
  <si>
    <t>NL0010273215</t>
  </si>
  <si>
    <t>KLA -TENCOR CORPORATION</t>
  </si>
  <si>
    <t>US4824801009</t>
  </si>
  <si>
    <t>MARVELL TECHNOLOGY GROUP</t>
  </si>
  <si>
    <t>US5738741041</t>
  </si>
  <si>
    <t>SAMSUNG ELECTRONICS</t>
  </si>
  <si>
    <t>US7960508882</t>
  </si>
  <si>
    <t>TAIWAN SEMICONDUCTOR-SP ADR</t>
  </si>
  <si>
    <t>US8740391003</t>
  </si>
  <si>
    <t>MICROSOFT CORP</t>
  </si>
  <si>
    <t>US5949181045</t>
  </si>
  <si>
    <t>DHL GROUP GY</t>
  </si>
  <si>
    <t>DE0005552004</t>
  </si>
  <si>
    <t>Transportation</t>
  </si>
  <si>
    <t>FEDEX CORPORATION</t>
  </si>
  <si>
    <t>US31428X1063</t>
  </si>
  <si>
    <t>GXO LOGISTICS INC</t>
  </si>
  <si>
    <t>US36262G1013</t>
  </si>
  <si>
    <t>UNITED PARCEL SERVICE-CL B</t>
  </si>
  <si>
    <t>US9113121068</t>
  </si>
  <si>
    <t>סה"כ מניות</t>
  </si>
  <si>
    <t>4. מניות</t>
  </si>
  <si>
    <t>נכס הבסיס</t>
  </si>
  <si>
    <t>סה"כ שעוקבות אחר מדדי מניות בישראל</t>
  </si>
  <si>
    <t>MTF סל ת"א 125</t>
  </si>
  <si>
    <t>1150283</t>
  </si>
  <si>
    <t>511303661</t>
  </si>
  <si>
    <t>מניות</t>
  </si>
  <si>
    <t>MTF סל ת"א 90</t>
  </si>
  <si>
    <t>1150259</t>
  </si>
  <si>
    <t>פסגות סל תא בנקים 5</t>
  </si>
  <si>
    <t>1148774</t>
  </si>
  <si>
    <t>513765339</t>
  </si>
  <si>
    <t>קסם סל Bluestar Israel Global Technology</t>
  </si>
  <si>
    <t>1147271</t>
  </si>
  <si>
    <t>510938608</t>
  </si>
  <si>
    <t>קסם סל תא 125</t>
  </si>
  <si>
    <t>1146356</t>
  </si>
  <si>
    <t>קסם סל תא 90</t>
  </si>
  <si>
    <t>1146331</t>
  </si>
  <si>
    <t>קסם סל תא בנקים 5</t>
  </si>
  <si>
    <t>1146430</t>
  </si>
  <si>
    <t>תכלית סל תא בנקים 5</t>
  </si>
  <si>
    <t>1143726</t>
  </si>
  <si>
    <t>513534974</t>
  </si>
  <si>
    <t>סה"כ שעוקבות אחר מדדי מניות בחו"ל</t>
  </si>
  <si>
    <t>הרל.MSCI EM*</t>
  </si>
  <si>
    <t>1149301</t>
  </si>
  <si>
    <t>511776783</t>
  </si>
  <si>
    <t>קסם סל MSCI Emerging Markets</t>
  </si>
  <si>
    <t>1145812</t>
  </si>
  <si>
    <t>תכלית סל MSCI Emerging Markets</t>
  </si>
  <si>
    <t>1144450</t>
  </si>
  <si>
    <t>סה"כ שעוקבות אחר מדדים אחרים בישראל</t>
  </si>
  <si>
    <t>MTF סל תל בונד תשואות</t>
  </si>
  <si>
    <t>1150119</t>
  </si>
  <si>
    <t>אג"ח</t>
  </si>
  <si>
    <t>MTF סל תל בונד-מאגר</t>
  </si>
  <si>
    <t>1193317</t>
  </si>
  <si>
    <t>פסגות סל תל בונד מאגר</t>
  </si>
  <si>
    <t>1148170</t>
  </si>
  <si>
    <t>קסם תל בונד מאגר</t>
  </si>
  <si>
    <t>1147081</t>
  </si>
  <si>
    <t>תכלית סל תל בונד מאגר</t>
  </si>
  <si>
    <t>1144013</t>
  </si>
  <si>
    <t>סה"כ אחר</t>
  </si>
  <si>
    <t>סה"כ short</t>
  </si>
  <si>
    <t>סה"כ שעוקבות אחר מדדי מניות</t>
  </si>
  <si>
    <t>)UTILITIES(XLU</t>
  </si>
  <si>
    <t>US81369Y8865</t>
  </si>
  <si>
    <t>Stocks</t>
  </si>
  <si>
    <t>AMUNDI ETF MSCI EMERGING MAR</t>
  </si>
  <si>
    <t>LU1681045453</t>
  </si>
  <si>
    <t>AMUNDI MSCI EM ASIA UCITS</t>
  </si>
  <si>
    <t>LU1681044563</t>
  </si>
  <si>
    <t>AMUNDI MSCI EM LATIN AME ETF</t>
  </si>
  <si>
    <t>LU1681045024</t>
  </si>
  <si>
    <t>AMUNDI MSCI EUROPE UCITS DR</t>
  </si>
  <si>
    <t>LU1437015735</t>
  </si>
  <si>
    <t>BetaShares Australia 200 ETF</t>
  </si>
  <si>
    <t>AU00000A2000</t>
  </si>
  <si>
    <t>COMM SERV SELECT SECTOR SPDR</t>
  </si>
  <si>
    <t>US81369Y8527</t>
  </si>
  <si>
    <t>US81369Y3080</t>
  </si>
  <si>
    <t>DB X-TRACKERS EURO</t>
  </si>
  <si>
    <t>LU0380865021</t>
  </si>
  <si>
    <t>ENERGY SELECT SECTOR SPDR</t>
  </si>
  <si>
    <t>US81369Y5069</t>
  </si>
  <si>
    <t>FINANCIAL SELECT SECTOR SPDR</t>
  </si>
  <si>
    <t>US81369Y6059</t>
  </si>
  <si>
    <t>US33734X1191</t>
  </si>
  <si>
    <t>FT NAS CYBER ETF</t>
  </si>
  <si>
    <t>US33734X8469</t>
  </si>
  <si>
    <t>GLOBAL X COPPER MINERS ETF</t>
  </si>
  <si>
    <t>US37954Y8306</t>
  </si>
  <si>
    <t>Global X Cybersecurity ETF</t>
  </si>
  <si>
    <t>US37954Y3844</t>
  </si>
  <si>
    <t>GLOBAL X US INFRASTRUCTURE</t>
  </si>
  <si>
    <t>US37954Y6730</t>
  </si>
  <si>
    <t>HANGSENG CHINA ENT INDEX-HKD</t>
  </si>
  <si>
    <t>HK2828013055</t>
  </si>
  <si>
    <t>HEALTH CARE SELECT SECTOR</t>
  </si>
  <si>
    <t>US81369Y2090</t>
  </si>
  <si>
    <t>HORIZON S&amp;P/TSX 60</t>
  </si>
  <si>
    <t>CA44056G1054</t>
  </si>
  <si>
    <t>INDUSTRIAL SELECT SECT SPDR</t>
  </si>
  <si>
    <t>US81369Y7040</t>
  </si>
  <si>
    <t>INVESCO KBW BANK ETF</t>
  </si>
  <si>
    <t>US46138E6288</t>
  </si>
  <si>
    <t>INVESCO KBW PROPERTY &amp; CASUA</t>
  </si>
  <si>
    <t>US46138E5868</t>
  </si>
  <si>
    <t>INVESCO S&amp;P 500 EQUAL WEIGHT</t>
  </si>
  <si>
    <t>US46137V2824</t>
  </si>
  <si>
    <t>US46137V3160</t>
  </si>
  <si>
    <t>US46137V3814</t>
  </si>
  <si>
    <t>INVESCO S&amp;P CHINA A 300 SWAP</t>
  </si>
  <si>
    <t>IE000K9Z3SF5</t>
  </si>
  <si>
    <t>INVESCO WILDERHILL CLEAN ENE</t>
  </si>
  <si>
    <t>US46137V1347</t>
  </si>
  <si>
    <t>ISHARES CORE EM IMI ACC</t>
  </si>
  <si>
    <t>IE00BKM4GZ66</t>
  </si>
  <si>
    <t>ISE</t>
  </si>
  <si>
    <t>ISHARES CORE FTSE 100</t>
  </si>
  <si>
    <t>IE0005042456</t>
  </si>
  <si>
    <t>ISHARES DJ EURO 5O</t>
  </si>
  <si>
    <t>DE0005933956</t>
  </si>
  <si>
    <t>ISHARES DJ US MEDICAL DEVICE</t>
  </si>
  <si>
    <t>US4642888105</t>
  </si>
  <si>
    <t>ISHARES EUR600 INSURANCE</t>
  </si>
  <si>
    <t>DE000A0H08K7</t>
  </si>
  <si>
    <t>ISHARES MSCI ACWI INDEX FUND</t>
  </si>
  <si>
    <t>US4642882579</t>
  </si>
  <si>
    <t>ISHARES MSCI INDIA UCITS ETF</t>
  </si>
  <si>
    <t>IE00BZCQB185</t>
  </si>
  <si>
    <t>ISHARES NIKKEI225</t>
  </si>
  <si>
    <t>JP3027710007</t>
  </si>
  <si>
    <t>ISHARES NORTH AMERICAN TECH</t>
  </si>
  <si>
    <t>US4642875151</t>
  </si>
  <si>
    <t>ISHARES ST 600</t>
  </si>
  <si>
    <t>DE000A0H08J9</t>
  </si>
  <si>
    <t>LYXOR STX600 BASIC RSRCES</t>
  </si>
  <si>
    <t>LU1834983550</t>
  </si>
  <si>
    <t>MSCI EUROPE SOURCE ETF</t>
  </si>
  <si>
    <t>IE00B60SWY32</t>
  </si>
  <si>
    <t>NEXT FUNDS NIKKEI 225 EXCHAN</t>
  </si>
  <si>
    <t>JP3027650005</t>
  </si>
  <si>
    <t>NOMURA TOPIX EXC</t>
  </si>
  <si>
    <t>JP3027630007</t>
  </si>
  <si>
    <t>OSSIAM SHILLER BRLY CAPE USD</t>
  </si>
  <si>
    <t>LU1079841513</t>
  </si>
  <si>
    <t>REAL ESTATE SELECT SECT SPDR</t>
  </si>
  <si>
    <t>US81369Y8600</t>
  </si>
  <si>
    <t>SPDR EUROPE HEALTH CARE</t>
  </si>
  <si>
    <t>IE00BKWQ0H23</t>
  </si>
  <si>
    <t>SPDR S&amp;P BIOTECH ETF</t>
  </si>
  <si>
    <t>US78464A8707</t>
  </si>
  <si>
    <t>SPDR S&amp;P METALS &amp; MINING ETF</t>
  </si>
  <si>
    <t>US78464A7550</t>
  </si>
  <si>
    <t>SPDR S&amp;P/ASX 200FUND</t>
  </si>
  <si>
    <t>AU000000STW9</t>
  </si>
  <si>
    <t>SRCE STX 600 OPT INSURANCE</t>
  </si>
  <si>
    <t>IE00B5MTXJ97</t>
  </si>
  <si>
    <t>TECHNOLOGY SELECT SECT SPDR</t>
  </si>
  <si>
    <t>US81369Y8030</t>
  </si>
  <si>
    <t>TRACKER FUND OF HONG KON-HKD</t>
  </si>
  <si>
    <t>HK2800008867</t>
  </si>
  <si>
    <t>VANGUARD AUST SHARES IDS ETF</t>
  </si>
  <si>
    <t>AU000000VAS1</t>
  </si>
  <si>
    <t>VANGUARD HEALTH</t>
  </si>
  <si>
    <t>US92204A5048</t>
  </si>
  <si>
    <t>VANGUARD MSCI PACIFIC ETF</t>
  </si>
  <si>
    <t>US9220428661</t>
  </si>
  <si>
    <t>WISDMTREE EMERG</t>
  </si>
  <si>
    <t>US97717X5784</t>
  </si>
  <si>
    <t>X MSCI EMERGING MARKETS</t>
  </si>
  <si>
    <t>IE00BTJRMP35</t>
  </si>
  <si>
    <t>X MSCI EUROPE 1C</t>
  </si>
  <si>
    <t>LU0274209237</t>
  </si>
  <si>
    <t>סה"כ שעוקבות אחר מדדים אחרים</t>
  </si>
  <si>
    <t>סה"כ קרנות סל</t>
  </si>
  <si>
    <t>5. קרנות סל</t>
  </si>
  <si>
    <t>סה"כ אג"ח קונצרני</t>
  </si>
  <si>
    <t>סה"כ אג"ח ממשלתי</t>
  </si>
  <si>
    <t>איביאי טכנולוגיה עילית 5D*</t>
  </si>
  <si>
    <t>1142538</t>
  </si>
  <si>
    <t>510791031</t>
  </si>
  <si>
    <t>NR3</t>
  </si>
  <si>
    <t>לא מדורג</t>
  </si>
  <si>
    <t>FIDELITY-US HIGH YD-I ACC</t>
  </si>
  <si>
    <t>LU0891474172</t>
  </si>
  <si>
    <t>Bonds</t>
  </si>
  <si>
    <t>AA-</t>
  </si>
  <si>
    <t>דירוג פנימי</t>
  </si>
  <si>
    <t>PIMCO GBL INV</t>
  </si>
  <si>
    <t>IE0034085260</t>
  </si>
  <si>
    <t>A</t>
  </si>
  <si>
    <t>PIMCO Global High Yield</t>
  </si>
  <si>
    <t>IE0002420739</t>
  </si>
  <si>
    <t>PIMCO HIGH YIELD BO</t>
  </si>
  <si>
    <t>IE0002460974</t>
  </si>
  <si>
    <t>BB</t>
  </si>
  <si>
    <t>ROBECO HIGH YLD BD-IE</t>
  </si>
  <si>
    <t>LU0227757233</t>
  </si>
  <si>
    <t>NB GLB FLEX CRE</t>
  </si>
  <si>
    <t>IE00BMD7Z621</t>
  </si>
  <si>
    <t>NUSHYIU ID</t>
  </si>
  <si>
    <t>IE00B3RW8498</t>
  </si>
  <si>
    <t>B+</t>
  </si>
  <si>
    <t>ALLIANZ CHINA A SHARES- WT</t>
  </si>
  <si>
    <t>LU1997245920</t>
  </si>
  <si>
    <t>COMEEIA ID</t>
  </si>
  <si>
    <t>IE00B5WN3467</t>
  </si>
  <si>
    <t>FIDELITY FDS-ASIA P OP-IAUSD</t>
  </si>
  <si>
    <t>LU2045877524</t>
  </si>
  <si>
    <t>GEMWAY-GEMEQT-S</t>
  </si>
  <si>
    <t>FR0013246444</t>
  </si>
  <si>
    <t>HERMES GL EMERG</t>
  </si>
  <si>
    <t>IE00B3DJ5Q52</t>
  </si>
  <si>
    <t>KBI ENERGY SOLUTIONS-AUSDACC</t>
  </si>
  <si>
    <t>IE00BNGJJ156</t>
  </si>
  <si>
    <t>PICTET CH IN SWISS E-IINSCAP</t>
  </si>
  <si>
    <t>CH0180952241</t>
  </si>
  <si>
    <t>SCHRODER INT-GRT CHNA-IZ</t>
  </si>
  <si>
    <t>LU1953148969</t>
  </si>
  <si>
    <t>SCHRODER INTL E</t>
  </si>
  <si>
    <t>LU0106252546</t>
  </si>
  <si>
    <t>SPARX JAPAN FUND PLC-JPY I G</t>
  </si>
  <si>
    <t>IE00BD6HM324</t>
  </si>
  <si>
    <t>UBAM-SWISS EQUITY-IC</t>
  </si>
  <si>
    <t>LU0132668087</t>
  </si>
  <si>
    <t>UTIIDEI ID</t>
  </si>
  <si>
    <t>IE00BYPC7R45</t>
  </si>
  <si>
    <t>VERITAS ASIAN FUND</t>
  </si>
  <si>
    <t>IE00BD065N65</t>
  </si>
  <si>
    <t>סה"כ תעודות השתתפות בקרנות נאמנות</t>
  </si>
  <si>
    <t>6. קרנות נאמנות</t>
  </si>
  <si>
    <t>סה"כ בישראל</t>
  </si>
  <si>
    <t xml:space="preserve"> כתבי אופציה בישראל</t>
  </si>
  <si>
    <t>איביאי חיתוםאפ1</t>
  </si>
  <si>
    <t>1196526</t>
  </si>
  <si>
    <t>אייספאק 1 אפ 1*</t>
  </si>
  <si>
    <t>1179613</t>
  </si>
  <si>
    <t>זפירוס אפ 1*</t>
  </si>
  <si>
    <t>1194703</t>
  </si>
  <si>
    <t>יוניקורן טכ אפ2</t>
  </si>
  <si>
    <t>1168673</t>
  </si>
  <si>
    <t>פלנטארק אפ 1</t>
  </si>
  <si>
    <t>1171412</t>
  </si>
  <si>
    <t>ביוטכנולוגיה</t>
  </si>
  <si>
    <t>קבסיר אפ 1</t>
  </si>
  <si>
    <t>1173152</t>
  </si>
  <si>
    <t xml:space="preserve"> כתבי אופציה בחו"ל</t>
  </si>
  <si>
    <t>סה"כ כתבי אופציה</t>
  </si>
  <si>
    <t>7. כתבי אופציה</t>
  </si>
  <si>
    <t>שם המנפיק/שם נייר ערך</t>
  </si>
  <si>
    <t>סה"כ מדדים כולל מניות</t>
  </si>
  <si>
    <t>סה"כ מט"ח</t>
  </si>
  <si>
    <t>סה"כ ריבית</t>
  </si>
  <si>
    <t>NICE C240 18/08/23</t>
  </si>
  <si>
    <t>78965613</t>
  </si>
  <si>
    <t>Software &amp; Services</t>
  </si>
  <si>
    <t>NICE P190 18/08/23</t>
  </si>
  <si>
    <t>78975570</t>
  </si>
  <si>
    <t>PANW C250 15/09/23</t>
  </si>
  <si>
    <t>78975554</t>
  </si>
  <si>
    <t>PANW C260 15/09/23</t>
  </si>
  <si>
    <t>78975562</t>
  </si>
  <si>
    <t>PANW P200 15/09/23</t>
  </si>
  <si>
    <t>78975547</t>
  </si>
  <si>
    <t>S&amp;P500 EMINI OPTN Aug23C 4300</t>
  </si>
  <si>
    <t>70167368</t>
  </si>
  <si>
    <t>DERIVATIVES</t>
  </si>
  <si>
    <t>S&amp;P500 EMINI OPTN Aug23P 4000</t>
  </si>
  <si>
    <t>70167367</t>
  </si>
  <si>
    <t>S&amp;P500 EMINI OPTN Sep23P 4000</t>
  </si>
  <si>
    <t>70169843</t>
  </si>
  <si>
    <t>סה"כ מטבע</t>
  </si>
  <si>
    <t>סה"כ סחורות</t>
  </si>
  <si>
    <t>סה"כ אופציות</t>
  </si>
  <si>
    <t>8. אופציות</t>
  </si>
  <si>
    <t>סה"כ ישראל:</t>
  </si>
  <si>
    <t>סה"כ חו"ל:</t>
  </si>
  <si>
    <t>ASX SPI 200 FU 09/23</t>
  </si>
  <si>
    <t>5005522</t>
  </si>
  <si>
    <t>MINI DOW JONES FU 09/23</t>
  </si>
  <si>
    <t>5003144</t>
  </si>
  <si>
    <t>MINI NASDAQ 100 FU 09/23</t>
  </si>
  <si>
    <t>5007544</t>
  </si>
  <si>
    <t>MINI S&amp;P FU 09/23</t>
  </si>
  <si>
    <t>5003807</t>
  </si>
  <si>
    <t>S&amp;P 60 Canada FU 09/23</t>
  </si>
  <si>
    <t>5003194</t>
  </si>
  <si>
    <t>Swiss SMI FU 09/23</t>
  </si>
  <si>
    <t>5009537</t>
  </si>
  <si>
    <t>TOPIX FU 09/23</t>
  </si>
  <si>
    <t>5004534</t>
  </si>
  <si>
    <t>יורוסטוקס 50 FU 09/23</t>
  </si>
  <si>
    <t>5003246</t>
  </si>
  <si>
    <t>ניקיי 225 FU 09/23</t>
  </si>
  <si>
    <t>5003701</t>
  </si>
  <si>
    <t>פוטסי 100 FU 09/23</t>
  </si>
  <si>
    <t>5003299</t>
  </si>
  <si>
    <t>סה"כ חוזים עתידיים</t>
  </si>
  <si>
    <t>9. חוזים עתידיים</t>
  </si>
  <si>
    <t>סה"כ קרן מובטחת</t>
  </si>
  <si>
    <t>קרן מובטחת</t>
  </si>
  <si>
    <t>סה"כ קרן לא מובטחת</t>
  </si>
  <si>
    <t>קרן לא מובטחת</t>
  </si>
  <si>
    <t>סה"כ מוצרים מאוגחים</t>
  </si>
  <si>
    <t>שכבת חוב (Tranch) בדרוג AA- ומעלה</t>
  </si>
  <si>
    <t>אלה פקדון אגח ה</t>
  </si>
  <si>
    <t>1162577</t>
  </si>
  <si>
    <t>27/01/2020</t>
  </si>
  <si>
    <t>שכבת חוב (Tranch) בדרוג BBB- עד A+</t>
  </si>
  <si>
    <t>שכבת חוב (Tranch) בדרוג BB+ ומטה</t>
  </si>
  <si>
    <t>שכבת הון (Equity Tranch)</t>
  </si>
  <si>
    <t>סה"כ מוצרים מובנים</t>
  </si>
  <si>
    <t>10. מוצרים מובנים</t>
  </si>
  <si>
    <t>חץ</t>
  </si>
  <si>
    <t>סה"כ נכס או התחייבות בגין הבטחת המדינה להשלמה לתשואת היעד</t>
  </si>
  <si>
    <t>999940001</t>
  </si>
  <si>
    <t>28/02/2023</t>
  </si>
  <si>
    <t>999940003</t>
  </si>
  <si>
    <t>30/04/2023</t>
  </si>
  <si>
    <t>999940005</t>
  </si>
  <si>
    <t>31/05/2023</t>
  </si>
  <si>
    <t>999940007</t>
  </si>
  <si>
    <t>999940002</t>
  </si>
  <si>
    <t>ilRF</t>
  </si>
  <si>
    <t>31/03/2023</t>
  </si>
  <si>
    <t>סה"כ החזקה באפיק השקעה מובטח תשואה</t>
  </si>
  <si>
    <t>מירון</t>
  </si>
  <si>
    <t>סה"כ התאמה לשווי הוגן</t>
  </si>
  <si>
    <t>סה"כ נכס או התחייבות בגין השלמת המדינה לתשואת היעד</t>
  </si>
  <si>
    <t>ערד</t>
  </si>
  <si>
    <t>פקדונות חשכ"ל</t>
  </si>
  <si>
    <t xml:space="preserve"> סה"כ אג"ח לא סחיר שהנפיקו ממשלות זרות בחו"ל:</t>
  </si>
  <si>
    <t>1.ג. ניירות ערך לא סחירים</t>
  </si>
  <si>
    <t>סה"כ צמוד מדד</t>
  </si>
  <si>
    <t>סה"כ לא צמוד</t>
  </si>
  <si>
    <t>סה"כ תעודות חוב מסחריות של חברות ישראליות</t>
  </si>
  <si>
    <t>סה"כ תעודות חוב מסחריות של חברות זרות</t>
  </si>
  <si>
    <t>מקורות אג"ח סדרה 8</t>
  </si>
  <si>
    <t>1124346</t>
  </si>
  <si>
    <t>520010869</t>
  </si>
  <si>
    <t>14/07/2011</t>
  </si>
  <si>
    <t>מקורות אגח 6</t>
  </si>
  <si>
    <t>1100908</t>
  </si>
  <si>
    <t>25/12/2006</t>
  </si>
  <si>
    <t>רפאל מערכות לחימה אג"ח לא סחיר סדרה ג' - צמוד</t>
  </si>
  <si>
    <t>1140276</t>
  </si>
  <si>
    <t>520042185</t>
  </si>
  <si>
    <t>02/03/2017</t>
  </si>
  <si>
    <t>נתיבי גז אג3מ</t>
  </si>
  <si>
    <t>1125509</t>
  </si>
  <si>
    <t>513436394</t>
  </si>
  <si>
    <t>27/12/2011</t>
  </si>
  <si>
    <t>נתיבי גז אגח 1 מ</t>
  </si>
  <si>
    <t>1103084</t>
  </si>
  <si>
    <t>02/01/2007</t>
  </si>
  <si>
    <t>אג"ח נדחה לאומי לישראל*</t>
  </si>
  <si>
    <t>3120057</t>
  </si>
  <si>
    <t>25/12/2002</t>
  </si>
  <si>
    <t>V.I.D - אגח לא סחיר</t>
  </si>
  <si>
    <t>1087683</t>
  </si>
  <si>
    <t>513102384</t>
  </si>
  <si>
    <t>23/04/2003</t>
  </si>
  <si>
    <t>ויאידי אגח ל.ס-706</t>
  </si>
  <si>
    <t>1097997</t>
  </si>
  <si>
    <t>22/04/2006</t>
  </si>
  <si>
    <t>חברת חשמל 2029 07.05.2014</t>
  </si>
  <si>
    <t>6000186</t>
  </si>
  <si>
    <t>AA</t>
  </si>
  <si>
    <t>07/05/2014</t>
  </si>
  <si>
    <t>מזרחי כ.התחייבות מדד 31/01/2024 3.61 coco</t>
  </si>
  <si>
    <t>90160022</t>
  </si>
  <si>
    <t>31/01/2016</t>
  </si>
  <si>
    <t>אלון דלק אג1</t>
  </si>
  <si>
    <t>1101567</t>
  </si>
  <si>
    <t>520041690</t>
  </si>
  <si>
    <t>D</t>
  </si>
  <si>
    <t>22/01/2007</t>
  </si>
  <si>
    <t>רפאל אגח ד</t>
  </si>
  <si>
    <t>1140284</t>
  </si>
  <si>
    <t>01/03/2017</t>
  </si>
  <si>
    <t>רפאל מערכות לחימה אג"ח לא סחיר סדרה ה' - שקלי קבוע</t>
  </si>
  <si>
    <t>1140292</t>
  </si>
  <si>
    <t>אורמת אגח 4 -רמ</t>
  </si>
  <si>
    <t>1167212</t>
  </si>
  <si>
    <t>2435414</t>
  </si>
  <si>
    <t>02/07/2020</t>
  </si>
  <si>
    <t>מזרחי כ.התחייבות שקלי 4.81 31/01/2024 coco</t>
  </si>
  <si>
    <t>90160011</t>
  </si>
  <si>
    <t>אלטשולר שחם בע"מ - סדרה א 6.10.16</t>
  </si>
  <si>
    <t>1139336</t>
  </si>
  <si>
    <t>511446551</t>
  </si>
  <si>
    <t>ביטוח ישיר השקעות פיננסיות אגח יא</t>
  </si>
  <si>
    <t>1138825</t>
  </si>
  <si>
    <t>520044439</t>
  </si>
  <si>
    <t>19/07/2016</t>
  </si>
  <si>
    <t>כלל תעשיות אג16-רמ</t>
  </si>
  <si>
    <t>6080238</t>
  </si>
  <si>
    <t>520021874</t>
  </si>
  <si>
    <t>29/12/2019</t>
  </si>
  <si>
    <t>סה"כ אג"ח קונצרני של חברות ישראליות</t>
  </si>
  <si>
    <t>סה"כ אג"ח קונצרני של חברות זרות</t>
  </si>
  <si>
    <t>בישראל</t>
  </si>
  <si>
    <t>פרופיט</t>
  </si>
  <si>
    <t>5490140</t>
  </si>
  <si>
    <t>520040650</t>
  </si>
  <si>
    <t>בינוי</t>
  </si>
  <si>
    <t>סה"כ קרנות השקעה בישראל:</t>
  </si>
  <si>
    <t>סה"כ קרנות הון סיכון</t>
  </si>
  <si>
    <t>FLORA VENTURES LP</t>
  </si>
  <si>
    <t>12551509</t>
  </si>
  <si>
    <t>06/06/2023</t>
  </si>
  <si>
    <t>סה"כ קרנות גידור</t>
  </si>
  <si>
    <t>סה"כ קרנות נדל"ן</t>
  </si>
  <si>
    <t>סה"כ קרנות השקעה אחרות</t>
  </si>
  <si>
    <t>סה"כ קרנות השקעה בחו"ל:</t>
  </si>
  <si>
    <t>Brookfield Capital Partners VI L.P</t>
  </si>
  <si>
    <t>12551502</t>
  </si>
  <si>
    <t>20/03/2023</t>
  </si>
  <si>
    <t>Hanaco Growth Ventures III LP</t>
  </si>
  <si>
    <t>12551503</t>
  </si>
  <si>
    <t>23/03/2023</t>
  </si>
  <si>
    <t>Harel Level Capital LP עמיתים*</t>
  </si>
  <si>
    <t>12561118</t>
  </si>
  <si>
    <t>01/04/2023</t>
  </si>
  <si>
    <t>Related Real Estate Debt Fund IV</t>
  </si>
  <si>
    <t>12551505</t>
  </si>
  <si>
    <t>11/05/2023</t>
  </si>
  <si>
    <t>סה"כ קרנות השקעה</t>
  </si>
  <si>
    <t>5. קרנות השקעה</t>
  </si>
  <si>
    <t xml:space="preserve"> סה"כ כתבי אופציה בישראל:</t>
  </si>
  <si>
    <t>סה"כ כתבי אופציה בחו"ל</t>
  </si>
  <si>
    <t>6. כתבי אופציה</t>
  </si>
  <si>
    <t>סה"כ אופציות בישראל:</t>
  </si>
  <si>
    <t>ש"ח / מט"ח</t>
  </si>
  <si>
    <t>סה"כ מט"ח/ מט"ח</t>
  </si>
  <si>
    <t>סה"כ אופציות בחו"ל:</t>
  </si>
  <si>
    <t>7. אופציות</t>
  </si>
  <si>
    <t>סה"כ חוזים עתידיים בישראל</t>
  </si>
  <si>
    <t>אקוויט על מניה נייס26.11.23</t>
  </si>
  <si>
    <t>12534631</t>
  </si>
  <si>
    <t>24/11/2022</t>
  </si>
  <si>
    <t>12534632</t>
  </si>
  <si>
    <t>אקוויטי על מניה 273011</t>
  </si>
  <si>
    <t>12534629</t>
  </si>
  <si>
    <t>12534630</t>
  </si>
  <si>
    <t>FW Discount EUR-ILS 13.09.23 3.870000</t>
  </si>
  <si>
    <t>180006460</t>
  </si>
  <si>
    <t>14/06/2023</t>
  </si>
  <si>
    <t>FW Discount ILS-EUR 13.09.23 3.870000</t>
  </si>
  <si>
    <t>180006461</t>
  </si>
  <si>
    <t>FW Discount EUR-ILS 30.08.23 3.864700</t>
  </si>
  <si>
    <t>180006430</t>
  </si>
  <si>
    <t>FW Discount ILS-EUR 30.08.23 3.864700</t>
  </si>
  <si>
    <t>180006431</t>
  </si>
  <si>
    <t>FW Discount ILS-USD 09.02.24 3.618800</t>
  </si>
  <si>
    <t>180006239</t>
  </si>
  <si>
    <t>10/05/2023</t>
  </si>
  <si>
    <t>FW Discount USD-ILS 09.02.24 3.618800</t>
  </si>
  <si>
    <t>180006238</t>
  </si>
  <si>
    <t>FW Discount ILS-USD 14.07.23 3.638000</t>
  </si>
  <si>
    <t>180005975</t>
  </si>
  <si>
    <t>13/04/2023</t>
  </si>
  <si>
    <t>FW Discount USD-ILS 14.07.23 3.638000</t>
  </si>
  <si>
    <t>180005974</t>
  </si>
  <si>
    <t>FW Discount ILS-USD 14.07.23 3.707000</t>
  </si>
  <si>
    <t>180006363</t>
  </si>
  <si>
    <t>FW Discount USD-ILS 14.07.23 3.707000</t>
  </si>
  <si>
    <t>180006362</t>
  </si>
  <si>
    <t>FW Discount ILS-USD 19.07.23 3.529000</t>
  </si>
  <si>
    <t>180005925</t>
  </si>
  <si>
    <t>28/03/2023</t>
  </si>
  <si>
    <t>FW Discount USD-ILS 19.07.23 3.529000</t>
  </si>
  <si>
    <t>180005924</t>
  </si>
  <si>
    <t>FW Discount USD-ILS 23.08.23 3.632000</t>
  </si>
  <si>
    <t>180006284</t>
  </si>
  <si>
    <t>17/05/2023</t>
  </si>
  <si>
    <t>FW Discount ILS-USD 23.08.23 3.632000</t>
  </si>
  <si>
    <t>180006285</t>
  </si>
  <si>
    <t>FW Discount USD-ILS 29.09.23 3.616700</t>
  </si>
  <si>
    <t>180006518</t>
  </si>
  <si>
    <t>26/06/2023</t>
  </si>
  <si>
    <t>FW Discount ILS-USD 29.09.23 3.616700</t>
  </si>
  <si>
    <t>180006519</t>
  </si>
  <si>
    <t>FW Leumi EUR-ILS 07.07.23 4.009300</t>
  </si>
  <si>
    <t>180006034</t>
  </si>
  <si>
    <t>FW Leumi ILS-EUR 07.07.23 4.009300</t>
  </si>
  <si>
    <t>180006035</t>
  </si>
  <si>
    <t>FW Leumi GBP-ILS 06.09.23 4.139900</t>
  </si>
  <si>
    <t>180005336</t>
  </si>
  <si>
    <t>FW Leumi ILS-GBP 06.09.23 4.139900</t>
  </si>
  <si>
    <t>180005337</t>
  </si>
  <si>
    <t>FW Leumi ILS-USD 01.03.24 3.578500</t>
  </si>
  <si>
    <t>180005703</t>
  </si>
  <si>
    <t>180005707</t>
  </si>
  <si>
    <t>FW Leumi USD-ILS 01.03.24 3.578500</t>
  </si>
  <si>
    <t>180005702</t>
  </si>
  <si>
    <t>180005706</t>
  </si>
  <si>
    <t>FW Leumi ILS-USD 08.09.23 3.497600</t>
  </si>
  <si>
    <t>180005533</t>
  </si>
  <si>
    <t>13/02/2023</t>
  </si>
  <si>
    <t>FW Leumi USD-ILS 08.09.23 3.497600</t>
  </si>
  <si>
    <t>180005532</t>
  </si>
  <si>
    <t>FW Leumi ILS-USD 09.02.24 3.617800</t>
  </si>
  <si>
    <t>180006243</t>
  </si>
  <si>
    <t>FW Leumi USD-ILS 09.02.24 3.617800</t>
  </si>
  <si>
    <t>180006242</t>
  </si>
  <si>
    <t>FW Leumi ILS-USD 09.06.25 3.577600</t>
  </si>
  <si>
    <t>180006325</t>
  </si>
  <si>
    <t>23/05/2023</t>
  </si>
  <si>
    <t>FW Leumi USD-ILS 09.06.25 3.577600</t>
  </si>
  <si>
    <t>180006324</t>
  </si>
  <si>
    <t>FW Leumi USD-ILS 13.03.24 3.605300</t>
  </si>
  <si>
    <t>180006394</t>
  </si>
  <si>
    <t>FW Leumi ILS-USD 13.03.24 3.605300</t>
  </si>
  <si>
    <t>180006395</t>
  </si>
  <si>
    <t>FW Leumi USD-ILS 14.07.23 3.624600</t>
  </si>
  <si>
    <t>180006212</t>
  </si>
  <si>
    <t>08/05/2023</t>
  </si>
  <si>
    <t>FW Leumi ILS-USD 14.07.23 3.624600</t>
  </si>
  <si>
    <t>180006213</t>
  </si>
  <si>
    <t>FW Leumi USD-ILS 14.07.23 3.640100</t>
  </si>
  <si>
    <t>180005982</t>
  </si>
  <si>
    <t>FW Leumi ILS-USD 14.07.23 3.640100</t>
  </si>
  <si>
    <t>180005983</t>
  </si>
  <si>
    <t>FW Leumi ILS-USD 14.07.23 3.644500</t>
  </si>
  <si>
    <t>180005997</t>
  </si>
  <si>
    <t>FW Leumi USD-ILS 14.07.23 3.644500</t>
  </si>
  <si>
    <t>180005996</t>
  </si>
  <si>
    <t>FW Leumi ILS-USD 20.10.23 3.392500</t>
  </si>
  <si>
    <t>180005311</t>
  </si>
  <si>
    <t>FW Leumi USD-ILS 20.10.23 3.392500</t>
  </si>
  <si>
    <t>180005310</t>
  </si>
  <si>
    <t>FW Leumi USD-ILS 23.08.23 3.635500</t>
  </si>
  <si>
    <t>180006292</t>
  </si>
  <si>
    <t>FW Leumi ILS-USD 23.08.23 3.635500</t>
  </si>
  <si>
    <t>180006293</t>
  </si>
  <si>
    <t>FW Mizrahi EUR-ILS 13.09.23 3.869100</t>
  </si>
  <si>
    <t>180006468</t>
  </si>
  <si>
    <t>FW Mizrahi ILS-EUR 13.09.23 3.869100</t>
  </si>
  <si>
    <t>180006469</t>
  </si>
  <si>
    <t>FW Mizrahi EUR-ILS 13.10.23 4.018700</t>
  </si>
  <si>
    <t>180006556</t>
  </si>
  <si>
    <t>28/06/2023</t>
  </si>
  <si>
    <t>FW Mizrahi ILS-EUR 13.10.23 4.018700</t>
  </si>
  <si>
    <t>180006557</t>
  </si>
  <si>
    <t>FW Mizrahi GBP-ILS 06.09.23 4.612000</t>
  </si>
  <si>
    <t>180006544</t>
  </si>
  <si>
    <t>27/06/2023</t>
  </si>
  <si>
    <t>FW Mizrahi ILS-GBP 06.09.23 4.612000</t>
  </si>
  <si>
    <t>180006545</t>
  </si>
  <si>
    <t>FW Mizrahi USD-ILS 08.09.23 3.630000</t>
  </si>
  <si>
    <t>180006310</t>
  </si>
  <si>
    <t>22/05/2023</t>
  </si>
  <si>
    <t>FW Mizrahi ILS-USD 08.09.23 3.630000</t>
  </si>
  <si>
    <t>180006311</t>
  </si>
  <si>
    <t>FW Mizrahi ILS-USD 16.08.23 3.612000</t>
  </si>
  <si>
    <t>180006163</t>
  </si>
  <si>
    <t>01/05/2023</t>
  </si>
  <si>
    <t>FW Mizrahi USD-ILS 16.08.23 3.612000</t>
  </si>
  <si>
    <t>180006162</t>
  </si>
  <si>
    <t>FW Mizrahi ILS-USD 18.08.23 3.620000</t>
  </si>
  <si>
    <t>180006223</t>
  </si>
  <si>
    <t>FW Mizrahi USD-ILS 18.08.23 3.620000</t>
  </si>
  <si>
    <t>180006222</t>
  </si>
  <si>
    <t>FW Mizrahi ILS-USD 22.09.23 3.575000</t>
  </si>
  <si>
    <t>180006499</t>
  </si>
  <si>
    <t>21/06/2023</t>
  </si>
  <si>
    <t>FW Mizrahi USD-ILS 22.09.23 3.575000</t>
  </si>
  <si>
    <t>180006498</t>
  </si>
  <si>
    <t>FW Mizrahi ILS-USD 22.11.23 3.600600</t>
  </si>
  <si>
    <t>180005719</t>
  </si>
  <si>
    <t>FW Mizrahi USD-ILS 22.11.23 3.600600</t>
  </si>
  <si>
    <t>180005718</t>
  </si>
  <si>
    <t>FW Mizrahi ILS-USD 29.09.23 3.618000</t>
  </si>
  <si>
    <t>180006539</t>
  </si>
  <si>
    <t>FW Mizrahi USD-ILS 29.09.23 3.618000</t>
  </si>
  <si>
    <t>180006538</t>
  </si>
  <si>
    <t>FW Poalim ILS-GBP 24.11.23 4.590000</t>
  </si>
  <si>
    <t>180006549</t>
  </si>
  <si>
    <t>FW Poalim GBP-ILS 24.11.23 4.590000</t>
  </si>
  <si>
    <t>180006548</t>
  </si>
  <si>
    <t>FW Poalim ILS-USD 08.01.24 3.421100</t>
  </si>
  <si>
    <t>180005291</t>
  </si>
  <si>
    <t>09/01/2023</t>
  </si>
  <si>
    <t>FW Poalim USD-ILS 08.01.24 3.421100</t>
  </si>
  <si>
    <t>180005290</t>
  </si>
  <si>
    <t>FW Poalim ILS-USD 08.01.24 3.455000</t>
  </si>
  <si>
    <t>180005235</t>
  </si>
  <si>
    <t>FW Poalim USD-ILS 08.01.24 3.455000</t>
  </si>
  <si>
    <t>180005234</t>
  </si>
  <si>
    <t>FW Poalim ILS-USD 11.10.23 3.573000</t>
  </si>
  <si>
    <t>180005769</t>
  </si>
  <si>
    <t>08/03/2023</t>
  </si>
  <si>
    <t>FW Poalim USD-ILS 11.10.23 3.573000</t>
  </si>
  <si>
    <t>180005768</t>
  </si>
  <si>
    <t>FW Poalim ILS-USD 13.03.24 3.605000</t>
  </si>
  <si>
    <t>180006403</t>
  </si>
  <si>
    <t>FW Poalim USD-ILS 13.03.24 3.605000</t>
  </si>
  <si>
    <t>180006402</t>
  </si>
  <si>
    <t>FW Poalim ILS-USD 13.03.24 3.619000</t>
  </si>
  <si>
    <t>180006423</t>
  </si>
  <si>
    <t>08/06/2023</t>
  </si>
  <si>
    <t>FW Poalim USD-ILS 13.03.24 3.619000</t>
  </si>
  <si>
    <t>180006422</t>
  </si>
  <si>
    <t>FW Poalim ILS-USD 27.02.24 3.551000</t>
  </si>
  <si>
    <t>180005641</t>
  </si>
  <si>
    <t>23/02/2023</t>
  </si>
  <si>
    <t>FW Poalim USD-ILS 27.02.24 3.551000</t>
  </si>
  <si>
    <t>180005640</t>
  </si>
  <si>
    <t>FW Poalim ILS-USD 28.04.25 3.544000</t>
  </si>
  <si>
    <t>180006131</t>
  </si>
  <si>
    <t>27/04/2023</t>
  </si>
  <si>
    <t>FW Poalim USD-ILS 28.04.25 3.544000</t>
  </si>
  <si>
    <t>180006130</t>
  </si>
  <si>
    <t>RS שקל הת' לאומי 31.1.42</t>
  </si>
  <si>
    <t>12537003</t>
  </si>
  <si>
    <t>27/07/2015</t>
  </si>
  <si>
    <t>IRS שקל הת' לאומי 31.1.42</t>
  </si>
  <si>
    <t>12536003</t>
  </si>
  <si>
    <t>IRS שקל הת' לאומי 31.5.37</t>
  </si>
  <si>
    <t>12536072</t>
  </si>
  <si>
    <t>12537072</t>
  </si>
  <si>
    <t>שקל התח לאומי01.11.23 irs</t>
  </si>
  <si>
    <t>12536027</t>
  </si>
  <si>
    <t>28/10/2021</t>
  </si>
  <si>
    <t>12537027</t>
  </si>
  <si>
    <t>שקל התח לאומי03.11.23 irs</t>
  </si>
  <si>
    <t>12536019</t>
  </si>
  <si>
    <t>03/11/2021</t>
  </si>
  <si>
    <t>12537019</t>
  </si>
  <si>
    <t>סה"כ חוזים עתידיים בחו"ל:</t>
  </si>
  <si>
    <t>פוע סוואפ אקוויטי 10.08.23משת</t>
  </si>
  <si>
    <t>12534673</t>
  </si>
  <si>
    <t>פוע סוואפ אקוויטי 10.08.23קב</t>
  </si>
  <si>
    <t>12534674</t>
  </si>
  <si>
    <t>פוע סוופ מדד יורו gsxercov</t>
  </si>
  <si>
    <t>12534671</t>
  </si>
  <si>
    <t>12534672</t>
  </si>
  <si>
    <t>8. חוזים עתידיים</t>
  </si>
  <si>
    <t>דרך האשראי SPC שלמה רכב הלוואה 1 13/9/20</t>
  </si>
  <si>
    <t>14770547</t>
  </si>
  <si>
    <t>הלוואות לאחרים</t>
  </si>
  <si>
    <t>13/09/2020</t>
  </si>
  <si>
    <t>9. מוצרים מובנים</t>
  </si>
  <si>
    <t>קונסורציום כן/לא</t>
  </si>
  <si>
    <t>סה"כ הלוואות בישראל</t>
  </si>
  <si>
    <t>סה"כ כנגד חסכון עמיתים/מבוטחים</t>
  </si>
  <si>
    <t>סה"כ מובטחות במשכנתא או תיקי משכנתאות</t>
  </si>
  <si>
    <t>דור ב לאומי צמוד עוגן 12 עמיתים</t>
  </si>
  <si>
    <t>כן</t>
  </si>
  <si>
    <t>12610266</t>
  </si>
  <si>
    <t>AA+</t>
  </si>
  <si>
    <t>14/06/2017</t>
  </si>
  <si>
    <t>דור ב לאומי צמוד עוגן 24 עמיתים</t>
  </si>
  <si>
    <t>12610276</t>
  </si>
  <si>
    <t>דור ב לאומי צמוד עוגן 60 עמיתים</t>
  </si>
  <si>
    <t>12610306</t>
  </si>
  <si>
    <t>12010000</t>
  </si>
  <si>
    <t>דור ב לאומי צמוד קבועה עמיתים</t>
  </si>
  <si>
    <t>דור ב לאומי שקלי עוגן 12 עמיתים</t>
  </si>
  <si>
    <t>1601266</t>
  </si>
  <si>
    <t>דור ב לאומי שקלי עוגן 60 עמיתים</t>
  </si>
  <si>
    <t>1601306</t>
  </si>
  <si>
    <t>דור ב לאומי שקלי פריים עמיתים</t>
  </si>
  <si>
    <t>1201512</t>
  </si>
  <si>
    <t>דור ב לאומי שקלי קבועה עמיתים</t>
  </si>
  <si>
    <t>1001000</t>
  </si>
  <si>
    <t>הלווא שתפ לאומי מדד עוגן ל12 חודש עמיתים</t>
  </si>
  <si>
    <t>12600266</t>
  </si>
  <si>
    <t>13/07/2016</t>
  </si>
  <si>
    <t>הלווא שתפ לאומי מדד עוגן ל24 חודש עמיתים</t>
  </si>
  <si>
    <t>12600276</t>
  </si>
  <si>
    <t>הלווא שתפ לאומי מדד עוגן ל60 חודש עמיתים</t>
  </si>
  <si>
    <t>12600306</t>
  </si>
  <si>
    <t>28/06/2018</t>
  </si>
  <si>
    <t>הלווא שתפ לאומי מדד רבית קבועה עמיתים</t>
  </si>
  <si>
    <t>12000000</t>
  </si>
  <si>
    <t>הלווא שתפ לאומי שקלי עוגן 12 עמיתים</t>
  </si>
  <si>
    <t>1600266</t>
  </si>
  <si>
    <t>הלווא שתפ לאומי שקלי עוגן 60 עמיתים</t>
  </si>
  <si>
    <t>1600306</t>
  </si>
  <si>
    <t>הלווא שתפ לאומי שקלי פריים עמיתים</t>
  </si>
  <si>
    <t>1200512</t>
  </si>
  <si>
    <t>הלווא שתפ לאומי שקלי קבועה עמיתים</t>
  </si>
  <si>
    <t>1000000</t>
  </si>
  <si>
    <t>הלווא שתפ מזרחי מדד עוגן ל12 חודש עמיתים</t>
  </si>
  <si>
    <t>2100</t>
  </si>
  <si>
    <t>29/03/2017</t>
  </si>
  <si>
    <t>הלווא שתפ מזרחי מדד עוגן ל12 חודש עמיתים דור ב</t>
  </si>
  <si>
    <t>32100</t>
  </si>
  <si>
    <t>12/06/2022</t>
  </si>
  <si>
    <t>הלווא שתפ מזרחי מדד עוגן ל12 חודש עמיתים דור ג</t>
  </si>
  <si>
    <t>42100</t>
  </si>
  <si>
    <t>20/09/2018</t>
  </si>
  <si>
    <t>הלווא שתפ מזרחי מדד עוגן ל30 חודש עמיתים</t>
  </si>
  <si>
    <t>הלווא שתפ מזרחי מדד עוגן ל30 חודש עמיתים דור ב</t>
  </si>
  <si>
    <t>32250</t>
  </si>
  <si>
    <t>הלווא שתפ מזרחי מדד עוגן ל30 חודש עמיתים דור ג</t>
  </si>
  <si>
    <t>42250</t>
  </si>
  <si>
    <t>הלווא שתפ מזרחי מדד עוגן ל60 חודש עמיתים</t>
  </si>
  <si>
    <t>2500</t>
  </si>
  <si>
    <t>הלווא שתפ מזרחי מדד עוגן ל60 חודש עמיתים דור ב</t>
  </si>
  <si>
    <t>32500</t>
  </si>
  <si>
    <t>הלווא שתפ מזרחי מדד עוגן ל60 חודש עמיתים דור ג</t>
  </si>
  <si>
    <t>42500</t>
  </si>
  <si>
    <t>הלווא שתפ מזרחי מדד רבית קבועה עמיתים</t>
  </si>
  <si>
    <t>2000</t>
  </si>
  <si>
    <t>הלווא שתפ מזרחי מדד רבית קבועה עמיתים דור ב</t>
  </si>
  <si>
    <t>32000</t>
  </si>
  <si>
    <t>הלווא שתפ מזרחי מדד רבית קבועה עמיתים דור ג</t>
  </si>
  <si>
    <t>42000</t>
  </si>
  <si>
    <t>הלווא שתפ מזרחי שקלי עוגן 60 עמיתים</t>
  </si>
  <si>
    <t>1500</t>
  </si>
  <si>
    <t>הלווא שתפ מזרחי שקלי עוגן 60 עמיתים דור ב</t>
  </si>
  <si>
    <t>31500</t>
  </si>
  <si>
    <t>הלווא שתפ מזרחי שקלי עוגן 60 עמיתים דור ג</t>
  </si>
  <si>
    <t>41500</t>
  </si>
  <si>
    <t>הלווא שתפ מזרחי שקלי פריים עמיתים</t>
  </si>
  <si>
    <t>1001</t>
  </si>
  <si>
    <t>הלווא שתפ מזרחי שקלי פריים עמיתים דור ב</t>
  </si>
  <si>
    <t>31001</t>
  </si>
  <si>
    <t>הלווא שתפ מזרחי שקלי פריים עמיתים דור ג</t>
  </si>
  <si>
    <t>41001</t>
  </si>
  <si>
    <t>הלווא שתפ מזרחי שקלי קבועה עמיתים</t>
  </si>
  <si>
    <t>1000</t>
  </si>
  <si>
    <t>הלווא שתפ מזרחי שקלי קבועה עמיתים דור ב</t>
  </si>
  <si>
    <t>31000</t>
  </si>
  <si>
    <t>הלווא שתפ מזרחי שקלי קבועה עמיתים דור ג</t>
  </si>
  <si>
    <t>41000</t>
  </si>
  <si>
    <t>הלווא שתפ פועלים מדד רבית קבועה עמיתים</t>
  </si>
  <si>
    <t>200</t>
  </si>
  <si>
    <t>24/07/2016</t>
  </si>
  <si>
    <t>הלווא שתפ פועלים שקלי אגח לא צמוד עמיתים</t>
  </si>
  <si>
    <t>1150</t>
  </si>
  <si>
    <t>הלווא שתפ פועלים שקלי פריים עמיתים</t>
  </si>
  <si>
    <t>1101</t>
  </si>
  <si>
    <t>הלווא שתפ פועלים שקלי קבועה עמיתים</t>
  </si>
  <si>
    <t>100</t>
  </si>
  <si>
    <t>שתפ דיסקונט שקלי עוגן 60 עמיתים</t>
  </si>
  <si>
    <t>51500</t>
  </si>
  <si>
    <t>שתפ דיסקונט שקלי פריים עמיתים</t>
  </si>
  <si>
    <t>51001</t>
  </si>
  <si>
    <t>שתפ דיסקונט שקלי קבועה עמיתים</t>
  </si>
  <si>
    <t>51000</t>
  </si>
  <si>
    <t>שתפ כנרית לאומי צמוד עוגן 60 עמיתים</t>
  </si>
  <si>
    <t>12620306</t>
  </si>
  <si>
    <t>10/12/2019</t>
  </si>
  <si>
    <t>שתפ כנרית לאומי צמוד קבועה עמיתים</t>
  </si>
  <si>
    <t>12020000</t>
  </si>
  <si>
    <t>שתפ כנרית לאומי שקלי פריים עמיתים</t>
  </si>
  <si>
    <t>1202512</t>
  </si>
  <si>
    <t>סה"כ מובטחות בערבות בנקאית</t>
  </si>
  <si>
    <t>ישפס נדלן הלוואה 3 הארכה מרץ 2021 17.03.21</t>
  </si>
  <si>
    <t>14811752</t>
  </si>
  <si>
    <t>לא</t>
  </si>
  <si>
    <t>14/03/2021</t>
  </si>
  <si>
    <t>נדל"ן מניב</t>
  </si>
  <si>
    <t>סה"כ מובטחות בבטחונות אחרים</t>
  </si>
  <si>
    <t>אחוזות החוף בעמ 15/07/2010 דקסיה</t>
  </si>
  <si>
    <t>14856001</t>
  </si>
  <si>
    <t>15/07/2010</t>
  </si>
  <si>
    <t>מול הים אילת - הלוואה 2 5/9/2017- הועבר לעזריאלי</t>
  </si>
  <si>
    <t>1089890</t>
  </si>
  <si>
    <t>05/09/2017</t>
  </si>
  <si>
    <t>עיריית אשדוד 24/10/2015 דקסיה</t>
  </si>
  <si>
    <t>14856162</t>
  </si>
  <si>
    <t>24/10/2015</t>
  </si>
  <si>
    <t>רשויות מקומיות</t>
  </si>
  <si>
    <t>עיריית כפר סבא 09/08/2007 דקסיה</t>
  </si>
  <si>
    <t>14856157</t>
  </si>
  <si>
    <t>09/08/2007</t>
  </si>
  <si>
    <t>עיריית כפר סבא 28/07/2015 דקסיה</t>
  </si>
  <si>
    <t>14856160</t>
  </si>
  <si>
    <t>28/07/2015</t>
  </si>
  <si>
    <t>עיריית כפר סבא 31/03/2014 דקסיה</t>
  </si>
  <si>
    <t>14856159</t>
  </si>
  <si>
    <t>31/03/2014</t>
  </si>
  <si>
    <t>עיריית פתח תקוה 19/11/2012 דקסיה</t>
  </si>
  <si>
    <t>14856121</t>
  </si>
  <si>
    <t>19/11/2012</t>
  </si>
  <si>
    <t>עיריית פתח תקוה 30/03/2014 דקסיה</t>
  </si>
  <si>
    <t>14856122</t>
  </si>
  <si>
    <t>30/03/2014</t>
  </si>
  <si>
    <t>עיריית פתח תקווה הלו 28/12/17 דקסיה</t>
  </si>
  <si>
    <t>14856170</t>
  </si>
  <si>
    <t>28/12/2017</t>
  </si>
  <si>
    <t>איגודן תשתיות איכות סביבה 14/06/2012 דקסיה</t>
  </si>
  <si>
    <t>14856004</t>
  </si>
  <si>
    <t>14/06/2012</t>
  </si>
  <si>
    <t>איגודן תשתיות איכות סביבה 16/02/2015 דקסיה</t>
  </si>
  <si>
    <t>14856003</t>
  </si>
  <si>
    <t>16/02/2015</t>
  </si>
  <si>
    <t>איגודן תשתיות איכות סביבה 20/12/2012 דקסיה</t>
  </si>
  <si>
    <t>14856002</t>
  </si>
  <si>
    <t>20/12/2012</t>
  </si>
  <si>
    <t>ע. רמת גן 05/03/2012 דקסיה</t>
  </si>
  <si>
    <t>14856149</t>
  </si>
  <si>
    <t>05/03/2012</t>
  </si>
  <si>
    <t>ע. רמת גן 08/07/2015 דקסיה</t>
  </si>
  <si>
    <t>14856150</t>
  </si>
  <si>
    <t>08/07/2015</t>
  </si>
  <si>
    <t>ע. רמת גן 20/04/2016 דקסיה</t>
  </si>
  <si>
    <t>14856151</t>
  </si>
  <si>
    <t>20/04/2016</t>
  </si>
  <si>
    <t>עייריית חיפה 04/08/2009 דקסיה</t>
  </si>
  <si>
    <t>14856194</t>
  </si>
  <si>
    <t>04/08/2009</t>
  </si>
  <si>
    <t>עיריית אשקלון 28/10/2015 דקסיה</t>
  </si>
  <si>
    <t>14856033</t>
  </si>
  <si>
    <t>28/10/2015</t>
  </si>
  <si>
    <t>עיריית באר שבע 18/04/2011 דקסיה</t>
  </si>
  <si>
    <t>14856037</t>
  </si>
  <si>
    <t>18/04/2011</t>
  </si>
  <si>
    <t>עיריית באר שבע 18/08/2015 דקסיה</t>
  </si>
  <si>
    <t>14856043</t>
  </si>
  <si>
    <t>18/08/2015</t>
  </si>
  <si>
    <t>עיריית באר שבע 20/09/2012 דקסיה</t>
  </si>
  <si>
    <t>14856039</t>
  </si>
  <si>
    <t>20/09/2012</t>
  </si>
  <si>
    <t>עיריית באר שבע 24/06/2014 דקסיה</t>
  </si>
  <si>
    <t>14856042</t>
  </si>
  <si>
    <t>24/06/2014</t>
  </si>
  <si>
    <t>עיריית באר שבע 29/07/2013 דקסיה</t>
  </si>
  <si>
    <t>14856040</t>
  </si>
  <si>
    <t>29/07/2013</t>
  </si>
  <si>
    <t>עיריית באר שבע 31/03/2014 דקסיה</t>
  </si>
  <si>
    <t>14856041</t>
  </si>
  <si>
    <t>עיריית הוד השרון 26/06/2014 דקסיה</t>
  </si>
  <si>
    <t>14856059</t>
  </si>
  <si>
    <t>26/06/2014</t>
  </si>
  <si>
    <t>עיריית חיפה 01/10/2009 דקסיה</t>
  </si>
  <si>
    <t>14856076</t>
  </si>
  <si>
    <t>01/10/2009</t>
  </si>
  <si>
    <t>עיריית חיפה 02/11/2011 דקסיה</t>
  </si>
  <si>
    <t>14856078</t>
  </si>
  <si>
    <t>02/11/2011</t>
  </si>
  <si>
    <t>עיריית חיפה 04/08/2008 דקסיה</t>
  </si>
  <si>
    <t>14856073</t>
  </si>
  <si>
    <t>04/08/2008</t>
  </si>
  <si>
    <t>עיריית חיפה 06/10/2014 דקסיה</t>
  </si>
  <si>
    <t>14856085</t>
  </si>
  <si>
    <t>06/10/2014</t>
  </si>
  <si>
    <t>עיריית חיפה 17/08/2008 דקסיה</t>
  </si>
  <si>
    <t>14856071</t>
  </si>
  <si>
    <t>17/08/2008</t>
  </si>
  <si>
    <t>עיריית חיפה 19/05/2014 דקסיה</t>
  </si>
  <si>
    <t>14856083</t>
  </si>
  <si>
    <t>19/05/2014</t>
  </si>
  <si>
    <t>עיריית חיפה 23/07/2008 דקסיה</t>
  </si>
  <si>
    <t>14856072</t>
  </si>
  <si>
    <t>23/07/2008</t>
  </si>
  <si>
    <t>עיריית חיפה 24/09/2012 דקסיה</t>
  </si>
  <si>
    <t>14856080</t>
  </si>
  <si>
    <t>24/09/2012</t>
  </si>
  <si>
    <t>עיריית חיפה 28/04/2014 דקסיה</t>
  </si>
  <si>
    <t>14856082</t>
  </si>
  <si>
    <t>28/04/2014</t>
  </si>
  <si>
    <t>עיריית חיפה 28/07/2014 דקסיה</t>
  </si>
  <si>
    <t>14856084</t>
  </si>
  <si>
    <t>28/07/2014</t>
  </si>
  <si>
    <t>עיריית חיפה 29/07/2009 דקסיה</t>
  </si>
  <si>
    <t>14856193</t>
  </si>
  <si>
    <t>29/07/2009</t>
  </si>
  <si>
    <t>עיריית חיפה 30/07/2012 דקסיה</t>
  </si>
  <si>
    <t>14856079</t>
  </si>
  <si>
    <t>30/07/2012</t>
  </si>
  <si>
    <t>עיריית חיפה 30/09/2013 דקסיה</t>
  </si>
  <si>
    <t>14856081</t>
  </si>
  <si>
    <t>30/09/2013</t>
  </si>
  <si>
    <t>עיריית חיפה 30/09/2015 דקסיה</t>
  </si>
  <si>
    <t>14856086</t>
  </si>
  <si>
    <t>30/09/2015</t>
  </si>
  <si>
    <t>עיריית חיפה 30/11/2010 דקסיה</t>
  </si>
  <si>
    <t>14856077</t>
  </si>
  <si>
    <t>30/11/2010</t>
  </si>
  <si>
    <t>עיריית רעננה 15/03/2010 דקסיה</t>
  </si>
  <si>
    <t>14856153</t>
  </si>
  <si>
    <t>15/03/2010</t>
  </si>
  <si>
    <t>עיריית רעננה 21/05/2009 דקסיה</t>
  </si>
  <si>
    <t>14856152</t>
  </si>
  <si>
    <t>21/05/2009</t>
  </si>
  <si>
    <t>עיריית רעננה 29/12/2010 דקסיה</t>
  </si>
  <si>
    <t>14856154</t>
  </si>
  <si>
    <t>29/12/2010</t>
  </si>
  <si>
    <t>אלייד נדל"ן הלוואה 1 10/9/15</t>
  </si>
  <si>
    <t>14811169</t>
  </si>
  <si>
    <t>10/09/2015</t>
  </si>
  <si>
    <t>אלייד נדל"ן הלוואה 3 פארק ראם באר טוביה 21.10.21</t>
  </si>
  <si>
    <t>14811818</t>
  </si>
  <si>
    <t>ברקת מימון בע"מ - נופי מודיעין- משיכה 4 תשלום שוטף</t>
  </si>
  <si>
    <t>14811916</t>
  </si>
  <si>
    <t>03/07/2022</t>
  </si>
  <si>
    <t>ברקת מימון נופי מודיעין משיכה 1-מסלול ריבית שוטף</t>
  </si>
  <si>
    <t>14811903</t>
  </si>
  <si>
    <t>12/05/2022</t>
  </si>
  <si>
    <t>ברקת מימון נופי מודיעין משיכה 2-מסלול ריבית שוטף</t>
  </si>
  <si>
    <t>14811905</t>
  </si>
  <si>
    <t>ברקת מימון נופי מודיעין משיכה 3-מסלול ריבית שוטף</t>
  </si>
  <si>
    <t>14811907</t>
  </si>
  <si>
    <t>ברקת מימון נופי מודיעין משיכה 5- מסלול ריבית שוטפת</t>
  </si>
  <si>
    <t>14811927</t>
  </si>
  <si>
    <t>02/10/2022</t>
  </si>
  <si>
    <t>ברקת מימון נופי מודיעין משיכה 6- מסלול ריבית שוטפת</t>
  </si>
  <si>
    <t>14811938</t>
  </si>
  <si>
    <t>11/12/2022</t>
  </si>
  <si>
    <t>ברקת מימון נופי מודיעין משיכה 7- מסלול ריבית שוטפת</t>
  </si>
  <si>
    <t>14811943</t>
  </si>
  <si>
    <t>01/01/2023</t>
  </si>
  <si>
    <t>ברקת מימון נופי מודיעין משיכה 8- מסלול ריבית שוטפת</t>
  </si>
  <si>
    <t>14822482</t>
  </si>
  <si>
    <t>02/04/2023</t>
  </si>
  <si>
    <t>ג'י סיטי מחזור הלוואות 2014 03.10.2022</t>
  </si>
  <si>
    <t>14811929</t>
  </si>
  <si>
    <t>03/10/2022</t>
  </si>
  <si>
    <t>ג'י סיטי מחזור הלוואת 2018 03.10.2022</t>
  </si>
  <si>
    <t>14811930</t>
  </si>
  <si>
    <t>החברה לפיתוח חוף התכלת משיכה 3 9/1/2020</t>
  </si>
  <si>
    <t>14821649</t>
  </si>
  <si>
    <t>09/01/2020</t>
  </si>
  <si>
    <t>החברה לפיתוח חוף התכלת משיכה 4 20.05.20</t>
  </si>
  <si>
    <t>14821761</t>
  </si>
  <si>
    <t>20/05/2020</t>
  </si>
  <si>
    <t>החברה לפיתוח חוף התכלת משיכה 5 21/09/2020</t>
  </si>
  <si>
    <t>14821864</t>
  </si>
  <si>
    <t>21/09/2020</t>
  </si>
  <si>
    <t>החברה לפיתוח חוף התכלת משיכה 6 09/11/2020</t>
  </si>
  <si>
    <t>14821915</t>
  </si>
  <si>
    <t>09/11/2020</t>
  </si>
  <si>
    <t>החברה לפיתוח חוף התכלת משיכה1 7/3/19</t>
  </si>
  <si>
    <t>14811841</t>
  </si>
  <si>
    <t>07/03/2019</t>
  </si>
  <si>
    <t>החברה לפיתוח חוף התכלת משיכה2 19/12/19</t>
  </si>
  <si>
    <t>14821619</t>
  </si>
  <si>
    <t>19/12/2019</t>
  </si>
  <si>
    <t>ישראכרט הלוואה 2 27.02.19*</t>
  </si>
  <si>
    <t>14821399</t>
  </si>
  <si>
    <t>27/02/2019</t>
  </si>
  <si>
    <t>מ.א עמק יזרעאל 03/04/2012 דקסיה</t>
  </si>
  <si>
    <t>14856010</t>
  </si>
  <si>
    <t>03/04/2012</t>
  </si>
  <si>
    <t>מ.א עמק יזרעאל 08/03/2009 דקסיה</t>
  </si>
  <si>
    <t>14856009</t>
  </si>
  <si>
    <t>08/03/2009</t>
  </si>
  <si>
    <t>מ.א עמק יזרעאל 22/04/2014 דקסיה</t>
  </si>
  <si>
    <t>14856011</t>
  </si>
  <si>
    <t>22/04/2014</t>
  </si>
  <si>
    <t>מבני תעשיה - פארק אפק 8/1/15*</t>
  </si>
  <si>
    <t>14811096</t>
  </si>
  <si>
    <t>מי שבע הלוואה 1 24/03/2020</t>
  </si>
  <si>
    <t>14770516</t>
  </si>
  <si>
    <t>24/03/2020</t>
  </si>
  <si>
    <t>מסחר מבקיעים בתנופה- חברה בע"מ תוספת 5- 27.08.20</t>
  </si>
  <si>
    <t>14821844</t>
  </si>
  <si>
    <t>27/08/2020</t>
  </si>
  <si>
    <t>מסחר מבקיעים בתנופה - חברה בעמ 13/11/17</t>
  </si>
  <si>
    <t>14821212</t>
  </si>
  <si>
    <t>נצבא החזקות הלוואה 1 28.5.15</t>
  </si>
  <si>
    <t>14811144</t>
  </si>
  <si>
    <t>28/05/2015</t>
  </si>
  <si>
    <t>עין נטפים מפעלי מים וביוב אילת בעמ 19/03/2008 דקס</t>
  </si>
  <si>
    <t>14856156</t>
  </si>
  <si>
    <t>19/03/2008</t>
  </si>
  <si>
    <t>עיריית בני ברק 10/11/2014 דקסיה</t>
  </si>
  <si>
    <t>14856044</t>
  </si>
  <si>
    <t>10/11/2014</t>
  </si>
  <si>
    <t>עיריית גבעתיים 30/06/2015 דקסיה</t>
  </si>
  <si>
    <t>14856056</t>
  </si>
  <si>
    <t>30/06/2015</t>
  </si>
  <si>
    <t>עיריית גבעתיים 30/09/2014 דקסיה</t>
  </si>
  <si>
    <t>14856055</t>
  </si>
  <si>
    <t>30/09/2014</t>
  </si>
  <si>
    <t>עיריית ירושלים 01/04/2010 דקסיה</t>
  </si>
  <si>
    <t>14856095</t>
  </si>
  <si>
    <t>01/04/2010</t>
  </si>
  <si>
    <t>14856096</t>
  </si>
  <si>
    <t>עיריית ירושלים 01/04/2011 דקסיה</t>
  </si>
  <si>
    <t>14856099</t>
  </si>
  <si>
    <t>01/04/2011</t>
  </si>
  <si>
    <t>עיריית ירושלים 01/07/2009 דקסיה</t>
  </si>
  <si>
    <t>14856094</t>
  </si>
  <si>
    <t>01/07/2009</t>
  </si>
  <si>
    <t>עיריית ירושלים 14.4.16</t>
  </si>
  <si>
    <t>14811576</t>
  </si>
  <si>
    <t>26/11/2013</t>
  </si>
  <si>
    <t>עיריית ירושלים 16/06/2011 דקסיה</t>
  </si>
  <si>
    <t>14856098</t>
  </si>
  <si>
    <t>16/06/2011</t>
  </si>
  <si>
    <t>עיריית ירושלים 19/04/2016 דקסיה</t>
  </si>
  <si>
    <t>14856104</t>
  </si>
  <si>
    <t>עיריית ירושלים 24/12/2014 דקסיה</t>
  </si>
  <si>
    <t>14856103</t>
  </si>
  <si>
    <t>24/12/2014</t>
  </si>
  <si>
    <t>עיריית ירושלים 26/11/2013 דקסיה</t>
  </si>
  <si>
    <t>14856102</t>
  </si>
  <si>
    <t>עיריית ירושלים 27/04/2009 דקסיה</t>
  </si>
  <si>
    <t>14856092</t>
  </si>
  <si>
    <t>27/04/2009</t>
  </si>
  <si>
    <t>14856093</t>
  </si>
  <si>
    <t>עיריית ירושלים 27/06/2010 דקסיה</t>
  </si>
  <si>
    <t>14856097</t>
  </si>
  <si>
    <t>27/06/2010</t>
  </si>
  <si>
    <t>עיריית ירושלים 31/12/2012 דקסיה</t>
  </si>
  <si>
    <t>14856100</t>
  </si>
  <si>
    <t>31/12/2012</t>
  </si>
  <si>
    <t>עיריית ירושלים הלוואה 3 צמוד 29.10.20</t>
  </si>
  <si>
    <t>90145206</t>
  </si>
  <si>
    <t>29/10/2020</t>
  </si>
  <si>
    <t>עיריית ירושלים הלוואה 3 שקלי 29.10.20</t>
  </si>
  <si>
    <t>90145205</t>
  </si>
  <si>
    <t>עיריית ירושלים צמוד 1 26.12.17</t>
  </si>
  <si>
    <t>90145202</t>
  </si>
  <si>
    <t>26/12/2017</t>
  </si>
  <si>
    <t>עיריית ירושלים צמוד 2 12.2.2020</t>
  </si>
  <si>
    <t>90145204</t>
  </si>
  <si>
    <t>12/02/2020</t>
  </si>
  <si>
    <t>עיריית ירושלים שקלי 1 26.12.17</t>
  </si>
  <si>
    <t>90145201</t>
  </si>
  <si>
    <t>עיריית ירושלים שקלי 2 12.2.2020</t>
  </si>
  <si>
    <t>90145203</t>
  </si>
  <si>
    <t>עיריית נצרת עילית נוף הגליל 05/07/2016 דקסיה</t>
  </si>
  <si>
    <t>14856113</t>
  </si>
  <si>
    <t>05/07/2016</t>
  </si>
  <si>
    <t>עיריית נצרת עילית נוף הגליל 10/02/2015 דקסיה</t>
  </si>
  <si>
    <t>14856110</t>
  </si>
  <si>
    <t>10/02/2015</t>
  </si>
  <si>
    <t>עיריית נצרת עילית נוף הגליל 16/10/2015 דקסיה</t>
  </si>
  <si>
    <t>14856112</t>
  </si>
  <si>
    <t>16/10/2015</t>
  </si>
  <si>
    <t>עיריית נצרת עילית נוף הגליל 19/02/2015 דקסיה</t>
  </si>
  <si>
    <t>14856111</t>
  </si>
  <si>
    <t>19/02/2015</t>
  </si>
  <si>
    <t>עיריית נתניה 01/12/2013 דקסיה</t>
  </si>
  <si>
    <t>14856116</t>
  </si>
  <si>
    <t>01/12/2013</t>
  </si>
  <si>
    <t>עיריית נתניה 25/11/2014 דקסיה</t>
  </si>
  <si>
    <t>14856117</t>
  </si>
  <si>
    <t>25/11/2014</t>
  </si>
  <si>
    <t>עיריית נתניה 29/08/2012 דקסיה</t>
  </si>
  <si>
    <t>14856114</t>
  </si>
  <si>
    <t>29/08/2012</t>
  </si>
  <si>
    <t>עיריית קריית אונו 17/11/2011 דקסיה</t>
  </si>
  <si>
    <t>14856195</t>
  </si>
  <si>
    <t>17/11/2011</t>
  </si>
  <si>
    <t>עיריית רחובות 02/02/2016 דקסיה</t>
  </si>
  <si>
    <t>14856144</t>
  </si>
  <si>
    <t>02/02/2016</t>
  </si>
  <si>
    <t>עיריית רחובות 24/04/2014 דקסיה</t>
  </si>
  <si>
    <t>14856143</t>
  </si>
  <si>
    <t>24/04/2014</t>
  </si>
  <si>
    <t>עמלה לקבל ברקת מימון נופי מודיעין</t>
  </si>
  <si>
    <t>14811852</t>
  </si>
  <si>
    <t>30/01/2022</t>
  </si>
  <si>
    <t>עמלה לקבל ישראכרט חידוש מסגרת אשראי*</t>
  </si>
  <si>
    <t>14822371</t>
  </si>
  <si>
    <t>28/08/2022</t>
  </si>
  <si>
    <t>עמלה לקבל נצבא</t>
  </si>
  <si>
    <t>14811651</t>
  </si>
  <si>
    <t>28/06/2020</t>
  </si>
  <si>
    <t>עמלה לקבל שטראוס גרופ</t>
  </si>
  <si>
    <t>14821764</t>
  </si>
  <si>
    <t>אזוריט בילו סנטר הלוואה יולי 2022 חלק 1 14.07.2022*</t>
  </si>
  <si>
    <t>14760990</t>
  </si>
  <si>
    <t>14/07/2022</t>
  </si>
  <si>
    <t>אזוריט בילו סנטר הלוואה יולי 2022 חלק 2 26.07.22*</t>
  </si>
  <si>
    <t>14760991</t>
  </si>
  <si>
    <t>26/07/2022</t>
  </si>
  <si>
    <t>איגוד ערים איילון הלוואה 2- שקלית קבועה 16.11.21</t>
  </si>
  <si>
    <t>14856192</t>
  </si>
  <si>
    <t>16/11/2021</t>
  </si>
  <si>
    <t>איגוד ערים איילון הלוואה 3- צמודה 02.10.22</t>
  </si>
  <si>
    <t>14856199</t>
  </si>
  <si>
    <t>איגוד ערים איילון הלוואה 3- שקלית קבועה 02.10.22</t>
  </si>
  <si>
    <t>14856198</t>
  </si>
  <si>
    <t>איגוד ערים איילון משיכה 1 צמוד 22/07/21</t>
  </si>
  <si>
    <t>14856190</t>
  </si>
  <si>
    <t>22/07/2021</t>
  </si>
  <si>
    <t>איגוד ערים איילון משיכה 1 שקלי 22/07/21</t>
  </si>
  <si>
    <t>14856191</t>
  </si>
  <si>
    <t>אלוניאל הלוואה 5 9/2/15</t>
  </si>
  <si>
    <t>14821039</t>
  </si>
  <si>
    <t>09/02/2015</t>
  </si>
  <si>
    <t>אלוניאל הלוואה 6 25.11.2019</t>
  </si>
  <si>
    <t>14821585</t>
  </si>
  <si>
    <t>25/11/2019</t>
  </si>
  <si>
    <t>אלוניאל הלוואה 7 25/12/2019</t>
  </si>
  <si>
    <t>14821624</t>
  </si>
  <si>
    <t>25/12/2019</t>
  </si>
  <si>
    <t>אמהר הלוואה ספטמבר 2022 - סינדיקציה דיסקונט</t>
  </si>
  <si>
    <t>90400051</t>
  </si>
  <si>
    <t>15/09/2022</t>
  </si>
  <si>
    <t>אמטל רחובות הלוואה ספטמבר 2022 - סינדיקציה דיסקונט</t>
  </si>
  <si>
    <t>90400054</t>
  </si>
  <si>
    <t>אמפא הרצליה הלוואה ספטמבר 2022 - סינדיקציה דיסקונט</t>
  </si>
  <si>
    <t>90400053</t>
  </si>
  <si>
    <t>אמפא נדל"ן הלוואה ספטמבר 2022 - סינדיקציה דיסקונט</t>
  </si>
  <si>
    <t>90400050</t>
  </si>
  <si>
    <t>אמפא תל אביב הלוואה ספטמבר 2022 - סינדיקציה דיסקונ</t>
  </si>
  <si>
    <t>90400052</t>
  </si>
  <si>
    <t>אנלייט עמק בכא משיכה 6 - 26/04/2020</t>
  </si>
  <si>
    <t>9155544</t>
  </si>
  <si>
    <t>26/04/2020</t>
  </si>
  <si>
    <t>אנלייט עמק בכא משיכה 7 19.07.20</t>
  </si>
  <si>
    <t>91155545</t>
  </si>
  <si>
    <t>19/07/2020</t>
  </si>
  <si>
    <t>אנלייט עמק בכא משיכה 8 - 21/09/2020</t>
  </si>
  <si>
    <t>91155546</t>
  </si>
  <si>
    <t>אנלייט עמק בכא משיכה 9 - 26/11/2020</t>
  </si>
  <si>
    <t>91155547</t>
  </si>
  <si>
    <t>26/11/2020</t>
  </si>
  <si>
    <t>אנלייט עמק הבכא משיכה 1 28.11.18</t>
  </si>
  <si>
    <t>1155540</t>
  </si>
  <si>
    <t>28/11/2018</t>
  </si>
  <si>
    <t>אנלייט עמק הבכא משיכה 10 חוב הבכיר 13.05.21</t>
  </si>
  <si>
    <t>91155549</t>
  </si>
  <si>
    <t>13/05/2021</t>
  </si>
  <si>
    <t>אנלייט עמק הבכא משיכה 10 מסגרת הרחבה 13.05.21</t>
  </si>
  <si>
    <t>91155548</t>
  </si>
  <si>
    <t>אנלייט עמק הבכא משיכה 11 חוב הבכיר 03.05.2022</t>
  </si>
  <si>
    <t>91155551</t>
  </si>
  <si>
    <t>03/05/2022</t>
  </si>
  <si>
    <t>אנלייט עמק הבכא משיכה 11 מסגרת הרחבה 03.05.2022</t>
  </si>
  <si>
    <t>91155550</t>
  </si>
  <si>
    <t>אנלייט עמק הבכא משיכה 12 חוב הבכיר 30.06.2022</t>
  </si>
  <si>
    <t>91155553</t>
  </si>
  <si>
    <t>30/06/2022</t>
  </si>
  <si>
    <t>אנלייט עמק הבכא משיכה 12 מסגרת הרחבה 30.06.22</t>
  </si>
  <si>
    <t>91155552</t>
  </si>
  <si>
    <t>אנלייט עמק הבכא משיכה 2 28.08.19</t>
  </si>
  <si>
    <t>1155541</t>
  </si>
  <si>
    <t>28/08/2019</t>
  </si>
  <si>
    <t>אנלייט עמק הבכא משיכה 4 05.02.2020</t>
  </si>
  <si>
    <t>1155542</t>
  </si>
  <si>
    <t>05/02/2020</t>
  </si>
  <si>
    <t>אנלייט עמק הבכא משיכה 5 01.03.2020</t>
  </si>
  <si>
    <t>1155543</t>
  </si>
  <si>
    <t>01/03/2020</t>
  </si>
  <si>
    <t>בזק הלוואה מרץ 2018</t>
  </si>
  <si>
    <t>14821262</t>
  </si>
  <si>
    <t>15/03/2018</t>
  </si>
  <si>
    <t>בית מיקרוסופט הל' א צמוד שפיצר 30.12.20 אקרו</t>
  </si>
  <si>
    <t>90358002</t>
  </si>
  <si>
    <t>30/12/2020</t>
  </si>
  <si>
    <t>בית מיקרוסופט הל' א צמוד שפיצר 30.12.20 בוב מדף</t>
  </si>
  <si>
    <t>בית מיקרוסופט הל' א צמוד שפיצר 30.12.20 חב חלקות</t>
  </si>
  <si>
    <t>בית מיקרוסופט הל' א צמוד שפיצר 30.12.20 חוף התכלת</t>
  </si>
  <si>
    <t>בית מיקרוסופט הל' א צמוד שפיצר 30.12.20 יאיר בן ד</t>
  </si>
  <si>
    <t>בית מיקרוסופט הל' א צמוד שפיצר 30.12.20 פתוח משות</t>
  </si>
  <si>
    <t>בית מיקרוסופט הל' א צמוד שפיצר 30.12.20 תדהר</t>
  </si>
  <si>
    <t>בית מיקרוסופט הל ב- ריבית משתנה 30.12.20 אקרו</t>
  </si>
  <si>
    <t>90358003</t>
  </si>
  <si>
    <t>בית מיקרוסופט הל ב- ריבית משתנה 30.12.20 בוב מדף</t>
  </si>
  <si>
    <t>בית מיקרוסופט הל ב- ריבית משתנה 30.12.20 חב' חלקות</t>
  </si>
  <si>
    <t>בית מיקרוסופט הל ב- ריבית משתנה 30.12.20 חוף התכלת</t>
  </si>
  <si>
    <t>בית מיקרוסופט הל ב- ריבית משתנה 30.12.20 יאיר בן ד</t>
  </si>
  <si>
    <t>בית מיקרוסופט הל ב- ריבית משתנה 30.12.20 פיתוח משו</t>
  </si>
  <si>
    <t>בית מיקרוסופט הל ב- ריבית משתנה 30.12.20 תדהר</t>
  </si>
  <si>
    <t>בית מיקרוסופט הלוואה א - Bullet 30.12.20 אקרו</t>
  </si>
  <si>
    <t>90358001</t>
  </si>
  <si>
    <t>בית מיקרוסופט הלוואה א - Bullet 30.12.20 ב.ו.ב מד</t>
  </si>
  <si>
    <t>בית מיקרוסופט הלוואה א - Bullet 30.12.20 חב' חלקו</t>
  </si>
  <si>
    <t>בית מיקרוסופט הלוואה א - Bullet 30.12.20 יאיר בן</t>
  </si>
  <si>
    <t>בית מיקרוסופט הלוואה א - Bullet 30.12.20 פיתוח חו</t>
  </si>
  <si>
    <t>בית מיקרוסופט הלוואה א - Bullet 30.12.20 פיתוח מש</t>
  </si>
  <si>
    <t>בית מיקרוסופט הלוואה א - Bullet 30.12.20 תדהר</t>
  </si>
  <si>
    <t>גמא מימון אישי ישיר הלוואה 08.07.20</t>
  </si>
  <si>
    <t>14821807</t>
  </si>
  <si>
    <t>גמא מימון אישי ישיר הלוואה 17/08/21</t>
  </si>
  <si>
    <t>14822151</t>
  </si>
  <si>
    <t>דונה חברה להנדסה הלוואה 1 כנגד דירות להשכרה</t>
  </si>
  <si>
    <t>14770723</t>
  </si>
  <si>
    <t>23/06/2022</t>
  </si>
  <si>
    <t>דונה חברה להנדסה הלוואה 2 כנגד דירות במלאי</t>
  </si>
  <si>
    <t>14770724</t>
  </si>
  <si>
    <t>חברת המזרח הלוואה 4 3/11/2019</t>
  </si>
  <si>
    <t>14760147</t>
  </si>
  <si>
    <t>03/11/2019</t>
  </si>
  <si>
    <t>טריגריט בית שמש 3 - משיכה ממסגרת ריט1 - 14.4.2022</t>
  </si>
  <si>
    <t>14822309</t>
  </si>
  <si>
    <t>14/04/2022</t>
  </si>
  <si>
    <t>טריגריט בית שמש 3 - משיכה ממסגרת ריט1 - 7.3.2022</t>
  </si>
  <si>
    <t>14822277</t>
  </si>
  <si>
    <t>טריגריט בית שמש 3 - משיכה ממסגרת ריט1 18.1.22</t>
  </si>
  <si>
    <t>14822263</t>
  </si>
  <si>
    <t>18/01/2022</t>
  </si>
  <si>
    <t>טריגריט בית שמש 3 משיכה ממסגרת ריט1 01.10.21</t>
  </si>
  <si>
    <t>14822178</t>
  </si>
  <si>
    <t>01/10/2021</t>
  </si>
  <si>
    <t>טריגריט בית שמש 3 משיכה ממסגרת ריט1 25.03.21</t>
  </si>
  <si>
    <t>14822043</t>
  </si>
  <si>
    <t>25/03/2021</t>
  </si>
  <si>
    <t>טריגריט בית שמש 4 - משיכה ממסגרת ריט1 - 19.5.2022</t>
  </si>
  <si>
    <t>14822324</t>
  </si>
  <si>
    <t>19/05/2022</t>
  </si>
  <si>
    <t>טריגריט בית שמש 4 - משיכה ממסגרת ריט1 - 26.5.2022</t>
  </si>
  <si>
    <t>14822327</t>
  </si>
  <si>
    <t>26/05/2022</t>
  </si>
  <si>
    <t>טריגריט בית שמש 4 - משיכה ממסגרת ריט1 15.06.22</t>
  </si>
  <si>
    <t>14822338</t>
  </si>
  <si>
    <t>15/06/2022</t>
  </si>
  <si>
    <t>טריגריט בית שמש 4 משיכה ממסגרת ריט1 01.10.21</t>
  </si>
  <si>
    <t>14822179</t>
  </si>
  <si>
    <t>טריגריט בית שמש 4 משיכה ממסגרת ריט1 25.03.21</t>
  </si>
  <si>
    <t>14822044</t>
  </si>
  <si>
    <t>טריגריט בית שמש 5 - משיכה ממסגרת ריט1 - 3.5.2022</t>
  </si>
  <si>
    <t>14822319</t>
  </si>
  <si>
    <t>טריגריט בית שמש 5 - משיכה ממסגרת ריט1 15.06.2022</t>
  </si>
  <si>
    <t>14822339</t>
  </si>
  <si>
    <t>טריגריט בית שמש 5 - משיכה ממסגרת ריט1 27.4.2022</t>
  </si>
  <si>
    <t>14822316</t>
  </si>
  <si>
    <t>27/04/2022</t>
  </si>
  <si>
    <t>טריגריט בית שמש 5 משיכה ממסגרת ריט1 01.10.21</t>
  </si>
  <si>
    <t>14822180</t>
  </si>
  <si>
    <t>טריגריט בית שמש 5 משיכה ממסגרת ריט1 25.03.21</t>
  </si>
  <si>
    <t>14822045</t>
  </si>
  <si>
    <t>לין אחזקות בע"מ הלוואה 1 07.02.2019 לוח שפיצר</t>
  </si>
  <si>
    <t>14760950</t>
  </si>
  <si>
    <t>07/02/2019</t>
  </si>
  <si>
    <t>השקעות ואחזקות</t>
  </si>
  <si>
    <t>מבטי - מפעלי ביוב וטיהור ירושלים הל 2 14/08/17</t>
  </si>
  <si>
    <t>14811379</t>
  </si>
  <si>
    <t>14/08/2017</t>
  </si>
  <si>
    <t>מבטי - מפעלי ביוב וטיהור ירושלים הלוואה 13/7/15</t>
  </si>
  <si>
    <t>14811158</t>
  </si>
  <si>
    <t>13/07/2015</t>
  </si>
  <si>
    <t>מבטי - מפעלי ביוב וטיהור ירושלים הלוואה 3 27/12/17</t>
  </si>
  <si>
    <t>14811422</t>
  </si>
  <si>
    <t>27/12/2017</t>
  </si>
  <si>
    <t>מבטי - מפעלי ביוב וטיהור ירושלים הלוואה 4 20/03/19</t>
  </si>
  <si>
    <t>14811484</t>
  </si>
  <si>
    <t>20/03/2019</t>
  </si>
  <si>
    <t>מבטי - מפעלי ביוב וטיהור ירושלים הלוואה 5 19.6.22</t>
  </si>
  <si>
    <t>14811912</t>
  </si>
  <si>
    <t>19/06/2022</t>
  </si>
  <si>
    <t>מועצה אזורית מטה יהודה 11/08/2014 דקסיה</t>
  </si>
  <si>
    <t>14856014</t>
  </si>
  <si>
    <t>11/08/2014</t>
  </si>
  <si>
    <t>מועצה אזורית מטה יהודה 27/05/2014 דקסיה</t>
  </si>
  <si>
    <t>14856013</t>
  </si>
  <si>
    <t>27/05/2014</t>
  </si>
  <si>
    <t>מועצה אזורית מטה יהודה 28/06/2012 דקסיה</t>
  </si>
  <si>
    <t>14856012</t>
  </si>
  <si>
    <t>28/06/2012</t>
  </si>
  <si>
    <t>מועצה אזורית עמק המעיינות 17/10/2013 דקסיה</t>
  </si>
  <si>
    <t>14856008</t>
  </si>
  <si>
    <t>17/10/2013</t>
  </si>
  <si>
    <t>מטריקס אי.טי מערכות הל 1 6.12.15</t>
  </si>
  <si>
    <t>14821068</t>
  </si>
  <si>
    <t>06/12/2015</t>
  </si>
  <si>
    <t>מטריקס אי.טי. מערכות הלוואה 3 30/12/2019</t>
  </si>
  <si>
    <t>14821634</t>
  </si>
  <si>
    <t>30/12/2019</t>
  </si>
  <si>
    <t>מטריקס אי.טי. מערכות הלוואה2 27/11/18</t>
  </si>
  <si>
    <t>14821346</t>
  </si>
  <si>
    <t>27/11/2018</t>
  </si>
  <si>
    <t>מליסרון הלוואה אוגוסט 2022*</t>
  </si>
  <si>
    <t>14760998</t>
  </si>
  <si>
    <t>21/08/2022</t>
  </si>
  <si>
    <t>מפעלי ביוב וטיהור ירושלים בעמ 05/01/2015 דקסיה</t>
  </si>
  <si>
    <t>14856018</t>
  </si>
  <si>
    <t>05/01/2015</t>
  </si>
  <si>
    <t>מתחם אודם -קרן רוכבת- משיכה 1 18.06.2023</t>
  </si>
  <si>
    <t>14770830</t>
  </si>
  <si>
    <t>18/06/2023</t>
  </si>
  <si>
    <t>מתחם הצלע משיכה 1 ממסגרת א' 29.05.2022</t>
  </si>
  <si>
    <t>97310003</t>
  </si>
  <si>
    <t>29/05/2022</t>
  </si>
  <si>
    <t>מתחם הצלע משיכה 1 ממסגרת ב 4.4.23</t>
  </si>
  <si>
    <t>97320001</t>
  </si>
  <si>
    <t>04/04/2023</t>
  </si>
  <si>
    <t>מתחם הצלע סכום ראשון מקרן הלוואה א' 18.01.22</t>
  </si>
  <si>
    <t>97310001</t>
  </si>
  <si>
    <t>מתחם הצלע סכום שני מקרן הלוואה א' 27/01/2021</t>
  </si>
  <si>
    <t>97310002</t>
  </si>
  <si>
    <t>27/01/2022</t>
  </si>
  <si>
    <t>עיריית אילת 11/03/2009 דקסיה</t>
  </si>
  <si>
    <t>14856019</t>
  </si>
  <si>
    <t>11/03/2009</t>
  </si>
  <si>
    <t>עיריית אילת 11/06/2012 דקסיה</t>
  </si>
  <si>
    <t>14856022</t>
  </si>
  <si>
    <t>11/06/2012</t>
  </si>
  <si>
    <t>עיריית אילת 12/11/2014 דקסיה</t>
  </si>
  <si>
    <t>14856030</t>
  </si>
  <si>
    <t>12/11/2014</t>
  </si>
  <si>
    <t>עיריית אילת 15/08/2013 דקסיה</t>
  </si>
  <si>
    <t>14856026</t>
  </si>
  <si>
    <t>15/08/2013</t>
  </si>
  <si>
    <t>עיריית אילת 27/03/2014 דקסיה</t>
  </si>
  <si>
    <t>14856029</t>
  </si>
  <si>
    <t>27/03/2014</t>
  </si>
  <si>
    <t>עיריית אילת 28/10/2012 דקסיה</t>
  </si>
  <si>
    <t>14856025</t>
  </si>
  <si>
    <t>28/10/2012</t>
  </si>
  <si>
    <t>עיריית אילת הלוואה 20/11/17</t>
  </si>
  <si>
    <t>14856165</t>
  </si>
  <si>
    <t>20/11/2017</t>
  </si>
  <si>
    <t>עיריית חדרה 01/10/2009 דקסיה</t>
  </si>
  <si>
    <t>14856065</t>
  </si>
  <si>
    <t>עיריית חדרה 08/09/2011 דקסיה</t>
  </si>
  <si>
    <t>14856067</t>
  </si>
  <si>
    <t>08/09/2011</t>
  </si>
  <si>
    <t>עיריית חדרה 09/12/2009 דקסיה</t>
  </si>
  <si>
    <t>14856066</t>
  </si>
  <si>
    <t>09/12/2009</t>
  </si>
  <si>
    <t>עיריית חדרה 10/06/2013 דקסיה</t>
  </si>
  <si>
    <t>14856068</t>
  </si>
  <si>
    <t>10/06/2013</t>
  </si>
  <si>
    <t>עיריית חדרה 10/09/2009 דקסיה</t>
  </si>
  <si>
    <t>14856064</t>
  </si>
  <si>
    <t>10/09/2009</t>
  </si>
  <si>
    <t>עיריית חדרה 17/03/2016 דקסיה</t>
  </si>
  <si>
    <t>14856070</t>
  </si>
  <si>
    <t>17/03/2016</t>
  </si>
  <si>
    <t>עיריית חדרה 18/06/2009 דקסיה</t>
  </si>
  <si>
    <t>14856063</t>
  </si>
  <si>
    <t>18/06/2009</t>
  </si>
  <si>
    <t>עיריית חדרה 20/05/2008 דקסיה</t>
  </si>
  <si>
    <t>14856060</t>
  </si>
  <si>
    <t>20/05/2008</t>
  </si>
  <si>
    <t>עיריית חדרה 24/02/2009 דקסיה</t>
  </si>
  <si>
    <t>14856062</t>
  </si>
  <si>
    <t>24/02/2009</t>
  </si>
  <si>
    <t>עיריית חדרה 29/05/2014 דקסיה</t>
  </si>
  <si>
    <t>14856069</t>
  </si>
  <si>
    <t>29/05/2014</t>
  </si>
  <si>
    <t>עיריית חדרה 29/10/2008 דקסיה</t>
  </si>
  <si>
    <t>14856061</t>
  </si>
  <si>
    <t>29/10/2008</t>
  </si>
  <si>
    <t>עיריית מוצקין 06/01/2010 דקסיה</t>
  </si>
  <si>
    <t>14856137</t>
  </si>
  <si>
    <t>06/01/2010</t>
  </si>
  <si>
    <t>עיריית מוצקין 09/09/2009 דקסיה</t>
  </si>
  <si>
    <t>14856136</t>
  </si>
  <si>
    <t>09/09/2009</t>
  </si>
  <si>
    <t>עיריית מוצקין 21/04/2016 דקסיה</t>
  </si>
  <si>
    <t>14856140</t>
  </si>
  <si>
    <t>21/04/2016</t>
  </si>
  <si>
    <t>עיריית מוצקין 22/07/2009 דקסיה</t>
  </si>
  <si>
    <t>14856135</t>
  </si>
  <si>
    <t>22/07/2009</t>
  </si>
  <si>
    <t>עיריית מוצקין 25/12/2016 דקסיה</t>
  </si>
  <si>
    <t>14856141</t>
  </si>
  <si>
    <t>25/12/2016</t>
  </si>
  <si>
    <t>עיריית מוצקין 29/12/2014 דקסיה</t>
  </si>
  <si>
    <t>14856139</t>
  </si>
  <si>
    <t>29/12/2014</t>
  </si>
  <si>
    <t>עיריית מוצקין 30/12/2010 דקסיה</t>
  </si>
  <si>
    <t>14856138</t>
  </si>
  <si>
    <t>30/12/2010</t>
  </si>
  <si>
    <t>עיריית עכו 24/03/2013 דקסיה</t>
  </si>
  <si>
    <t>14856120</t>
  </si>
  <si>
    <t>24/03/2013</t>
  </si>
  <si>
    <t>עיריית קרית אתא 28/12/2014 דקסיה</t>
  </si>
  <si>
    <t>14856126</t>
  </si>
  <si>
    <t>28/12/2014</t>
  </si>
  <si>
    <t>עיריית קרית אתא 29/12/2010 דקסיה</t>
  </si>
  <si>
    <t>14856124</t>
  </si>
  <si>
    <t>עיריית קרית אתא 30/12/2013 דקסיה</t>
  </si>
  <si>
    <t>14856125</t>
  </si>
  <si>
    <t>30/12/2013</t>
  </si>
  <si>
    <t>עמלה לקבל אמות השקעות 13.4.23*</t>
  </si>
  <si>
    <t>14822489</t>
  </si>
  <si>
    <t>16/03/2023</t>
  </si>
  <si>
    <t>עמלה לקבל ביג</t>
  </si>
  <si>
    <t>14822351</t>
  </si>
  <si>
    <t>עמלה לקבל בית מיקרוסופט</t>
  </si>
  <si>
    <t>14811737</t>
  </si>
  <si>
    <t>עמלה לקבל חברת המזרח 08.02.23</t>
  </si>
  <si>
    <t>14822425</t>
  </si>
  <si>
    <t>עמלה לקבל לין אחזקות</t>
  </si>
  <si>
    <t>14760971</t>
  </si>
  <si>
    <t>14821676</t>
  </si>
  <si>
    <t>עמלה לקבל מבטי אגן קידרון</t>
  </si>
  <si>
    <t>14811828</t>
  </si>
  <si>
    <t>04/11/2021</t>
  </si>
  <si>
    <t>עמלה לקבל מתחם האודם</t>
  </si>
  <si>
    <t>14770831</t>
  </si>
  <si>
    <t>14770833</t>
  </si>
  <si>
    <t>01/06/2023</t>
  </si>
  <si>
    <t>עמלה לקבל מתחם הצלע</t>
  </si>
  <si>
    <t>14770660</t>
  </si>
  <si>
    <t>עמלה לקבל ריט 1*</t>
  </si>
  <si>
    <t>14821938</t>
  </si>
  <si>
    <t>10/12/2020</t>
  </si>
  <si>
    <t>קמפוס אלקטרום קריית הממשלה בנתניה מסגרת EBF משי' 2</t>
  </si>
  <si>
    <t>14822104</t>
  </si>
  <si>
    <t>13/06/2021</t>
  </si>
  <si>
    <t>קמפוס אלקטרום קריית הממשלה בנתניה מסגרת EBF משיכה1</t>
  </si>
  <si>
    <t>14822007</t>
  </si>
  <si>
    <t>15/02/2021</t>
  </si>
  <si>
    <t>ריט 1 - גן תעשיות מסריק משיכה 1 - 30.5.2022</t>
  </si>
  <si>
    <t>14822329</t>
  </si>
  <si>
    <t>30/05/2022</t>
  </si>
  <si>
    <t>ריט 1 - גן תעשיות מסריק משיכה 2 - 11.9.22</t>
  </si>
  <si>
    <t>14822376</t>
  </si>
  <si>
    <t>11/09/2022</t>
  </si>
  <si>
    <t>ריט 1 - גן תעשיות מסריק משיכה 3 - 19.01.2023</t>
  </si>
  <si>
    <t>14770813</t>
  </si>
  <si>
    <t>ריט 1 - גן תעשיות מסריק משיכה 4 - 21.2.23</t>
  </si>
  <si>
    <t>14770820</t>
  </si>
  <si>
    <t>21/02/2023</t>
  </si>
  <si>
    <t>שורק התפלה 20.4.16 _ 10.05.16</t>
  </si>
  <si>
    <t>90130002</t>
  </si>
  <si>
    <t>19/11/2015</t>
  </si>
  <si>
    <t>שטראוס בריאות- הלוואה 29.06.2022</t>
  </si>
  <si>
    <t>14822350</t>
  </si>
  <si>
    <t>29/06/2022</t>
  </si>
  <si>
    <t>שטראוס בריאות- הלוואה 4 יוני 2023 - 29.06.23</t>
  </si>
  <si>
    <t>14822600</t>
  </si>
  <si>
    <t>29/06/2023</t>
  </si>
  <si>
    <t>שטראוס קפה ב.וי הלוואה 1 4.4.17</t>
  </si>
  <si>
    <t>14770315</t>
  </si>
  <si>
    <t>04/04/2017</t>
  </si>
  <si>
    <t>שטראוס קפה ב.וי הלוואה 2 26.7.17</t>
  </si>
  <si>
    <t>14770338</t>
  </si>
  <si>
    <t>26/07/2017</t>
  </si>
  <si>
    <t>שיכון ובינוי נדלן-קניון עיר ימים הלוואה 22.12.16</t>
  </si>
  <si>
    <t>14811283</t>
  </si>
  <si>
    <t>22/12/2016</t>
  </si>
  <si>
    <t>שיכון ובינוי נדלן איקאה צפון הל 1 28.12.15</t>
  </si>
  <si>
    <t>14811191</t>
  </si>
  <si>
    <t>28/12/2015</t>
  </si>
  <si>
    <t>שיכון ובינוי נדלן איקאה צפון הל 1 מדדי 28.12.15</t>
  </si>
  <si>
    <t>14811190</t>
  </si>
  <si>
    <t>שיכון ובינוי נדלן עיר ימים הלוואה 2 - משיכה 2</t>
  </si>
  <si>
    <t>14811468</t>
  </si>
  <si>
    <t>19/11/2018</t>
  </si>
  <si>
    <t>שיכון ובינוי נדלן קניון עיר ימים הל 2 14.6.18</t>
  </si>
  <si>
    <t>14811444</t>
  </si>
  <si>
    <t>14/06/2018</t>
  </si>
  <si>
    <t>שיכון ובינוי עיר ימים הל 3 22.03.2023-קרן רוכבת</t>
  </si>
  <si>
    <t>14811959</t>
  </si>
  <si>
    <t>21/03/2023</t>
  </si>
  <si>
    <t>א.מ.ת מיחשוב הלוואה1 27/6/19</t>
  </si>
  <si>
    <t>14821475</t>
  </si>
  <si>
    <t>A+</t>
  </si>
  <si>
    <t>27/06/2019</t>
  </si>
  <si>
    <t>או.פי.סי חדרה משיכה 1 מדדי 7.3.17</t>
  </si>
  <si>
    <t>90145511</t>
  </si>
  <si>
    <t>או.פי.סי חדרה משיכה 1 שקלי 7.3.17</t>
  </si>
  <si>
    <t>90145501</t>
  </si>
  <si>
    <t>או.פי.סי חדרה משיכה 2 מדדי 25.6.17</t>
  </si>
  <si>
    <t>90145512</t>
  </si>
  <si>
    <t>25/06/2017</t>
  </si>
  <si>
    <t>או.פי.סי חדרה משיכה 2 שקלי 25.6.17</t>
  </si>
  <si>
    <t>90145502</t>
  </si>
  <si>
    <t>או.פי.סי חדרה משיכה 3 מדדי 2.11.17</t>
  </si>
  <si>
    <t>90145513</t>
  </si>
  <si>
    <t>02/11/2017</t>
  </si>
  <si>
    <t>או.פי.סי חדרה משיכה 3 שקלי 2.11.17</t>
  </si>
  <si>
    <t>90145503</t>
  </si>
  <si>
    <t>או.פי.סי חדרה משיכה 5 מדדי 26.7.18</t>
  </si>
  <si>
    <t>90145515</t>
  </si>
  <si>
    <t>26/07/2018</t>
  </si>
  <si>
    <t>או.פי.סי חדרה משיכה 6 מדדי 29.8.18</t>
  </si>
  <si>
    <t>90145516</t>
  </si>
  <si>
    <t>29/08/2018</t>
  </si>
  <si>
    <t>או.פי.סי חדרה משיכה 6 שקלי 29.8.18</t>
  </si>
  <si>
    <t>90145506</t>
  </si>
  <si>
    <t>או.פי.סי חדרה משיכה 8 מדדי 27.4.2020</t>
  </si>
  <si>
    <t>90145518</t>
  </si>
  <si>
    <t>27/04/2020</t>
  </si>
  <si>
    <t>או.פי.סי חדרה משיכה 8 שקלי 27.4.2020</t>
  </si>
  <si>
    <t>90145508</t>
  </si>
  <si>
    <t>או.פי.סי חדרה משיכה 9 מדדי 24.06.20</t>
  </si>
  <si>
    <t>90145519</t>
  </si>
  <si>
    <t>24/06/2020</t>
  </si>
  <si>
    <t>או.פי.סי חדרה משיכה 9 שקלי 24.06.20</t>
  </si>
  <si>
    <t>90145509</t>
  </si>
  <si>
    <t>או.פי.סי חדרה משיכה4 מדדי 28.1.18</t>
  </si>
  <si>
    <t>90145514</t>
  </si>
  <si>
    <t>28/01/2018</t>
  </si>
  <si>
    <t>או.פי.סי חדרה משיכה4 שקלי 28.1.18</t>
  </si>
  <si>
    <t>90145504</t>
  </si>
  <si>
    <t>או.פי.סי חדרה משיכה5 שקלי 26.7.18</t>
  </si>
  <si>
    <t>90145505</t>
  </si>
  <si>
    <t>או.פי.סי חדרה משיכה7 מדדי 23.12.18</t>
  </si>
  <si>
    <t>90145517</t>
  </si>
  <si>
    <t>23/12/2018</t>
  </si>
  <si>
    <t>או.פי.סי חדרה משיכה7 שקלי 23.12.18</t>
  </si>
  <si>
    <t>90145507</t>
  </si>
  <si>
    <t>אנרגי'קס נאות חובב הלוואה 2 חוב בכיר 10/9/17</t>
  </si>
  <si>
    <t>91116002</t>
  </si>
  <si>
    <t>10/09/2017</t>
  </si>
  <si>
    <t>אנרגי'קס נאות חובב הלוואה 3 חוב נחות 17/9/17</t>
  </si>
  <si>
    <t>91116003</t>
  </si>
  <si>
    <t>17/09/2017</t>
  </si>
  <si>
    <t>אשטרום נכסים קיקה הלוואה א' 30/3/15</t>
  </si>
  <si>
    <t>14811137</t>
  </si>
  <si>
    <t>31/12/2014</t>
  </si>
  <si>
    <t>אשטרום נכסים קיקה הלוואה ב' 30/3/15</t>
  </si>
  <si>
    <t>14811138</t>
  </si>
  <si>
    <t>בטחה סאן EDF חוב בכיר 08.03.23</t>
  </si>
  <si>
    <t>14822447</t>
  </si>
  <si>
    <t>חשמל</t>
  </si>
  <si>
    <t>הייפר גלובל בע"מ- הלוואה 2 8.3.22</t>
  </si>
  <si>
    <t>14822278</t>
  </si>
  <si>
    <t>02/10/2021</t>
  </si>
  <si>
    <t>הייפר גלובל בע"מ - הלוואה 1 8.3.22</t>
  </si>
  <si>
    <t>14822279</t>
  </si>
  <si>
    <t>הסוכנות דיור ציבורי גרניט באר שבע משיכה 1 16.11.20</t>
  </si>
  <si>
    <t>14811699</t>
  </si>
  <si>
    <t>16/11/2020</t>
  </si>
  <si>
    <t>הסוכנות דיור ציבורי גרניט באר שבע משיכה 14 29.6.22</t>
  </si>
  <si>
    <t>14811914</t>
  </si>
  <si>
    <t>הסוכנות דיור ציבורי גרניט באר שבע משיכה 2 22.12.20</t>
  </si>
  <si>
    <t>14811710</t>
  </si>
  <si>
    <t>22/12/2020</t>
  </si>
  <si>
    <t>הסוכנות דיור ציבורי גרניט באר שבע משיכה 3 26.1.21</t>
  </si>
  <si>
    <t>14811741</t>
  </si>
  <si>
    <t>26/01/2021</t>
  </si>
  <si>
    <t>הסוכנות דיור ציבורי גרניט באר שבע משיכה 4 25.02.21</t>
  </si>
  <si>
    <t>14811750</t>
  </si>
  <si>
    <t>25/02/2021</t>
  </si>
  <si>
    <t>הסוכנות דיור ציבורי גרניט באר שבע משיכה 5 22.3.21</t>
  </si>
  <si>
    <t>14811756</t>
  </si>
  <si>
    <t>הסוכנות דיור ציבורי גרניט באר שבע משיכה 6 26.04.21</t>
  </si>
  <si>
    <t>14811761</t>
  </si>
  <si>
    <t>26/04/2021</t>
  </si>
  <si>
    <t>הסוכנות דיור ציבורי גרניט באר שבע משיכה 7 28.6.21</t>
  </si>
  <si>
    <t>14811775</t>
  </si>
  <si>
    <t>28/06/2021</t>
  </si>
  <si>
    <t>הסוכנות דיור ציבורי גרניט באר שבע משיכה 8 29.08.21</t>
  </si>
  <si>
    <t>14811786</t>
  </si>
  <si>
    <t>29/08/2021</t>
  </si>
  <si>
    <t>הסוכנות דיור ציבורי גרניט באר שבע משיכה10 29.11.21</t>
  </si>
  <si>
    <t>14811835</t>
  </si>
  <si>
    <t>הסוכנות דיור ציבורי גרניט באר שבע משיכה11 29.12.21</t>
  </si>
  <si>
    <t>14811843</t>
  </si>
  <si>
    <t>29/12/2021</t>
  </si>
  <si>
    <t>הסוכנות דיור ציבורי גרניט באר שבע משיכה12 30.1.22</t>
  </si>
  <si>
    <t>14811849</t>
  </si>
  <si>
    <t>הסוכנות דיור ציבורי גרניט באר שבע משיכה13 29.3.22</t>
  </si>
  <si>
    <t>14811860</t>
  </si>
  <si>
    <t>29/03/2022</t>
  </si>
  <si>
    <t>הסוכנות דיור ציבורי גרניט באר שבע משיכה15 29.11.22</t>
  </si>
  <si>
    <t>14811934</t>
  </si>
  <si>
    <t>הסוכנות דיור ציבורי גרניט באר שבע משיכה16 27.4.23</t>
  </si>
  <si>
    <t>14822507</t>
  </si>
  <si>
    <t>הסוכנות דיור ציבורי גרניט באר שבע משיכה9 28.10.21</t>
  </si>
  <si>
    <t>14811822</t>
  </si>
  <si>
    <t>הסוכנות דיור ציבורי דרך השלום משיכה 10 23.12.19</t>
  </si>
  <si>
    <t>14811589</t>
  </si>
  <si>
    <t>23/12/2019</t>
  </si>
  <si>
    <t>הסוכנות דיור ציבורי דרך השלום משיכה 11 29.01.2020</t>
  </si>
  <si>
    <t>14811593</t>
  </si>
  <si>
    <t>29/01/2020</t>
  </si>
  <si>
    <t>הסוכנות דיור ציבורי דרך השלום משיכה 13 19.3.20</t>
  </si>
  <si>
    <t>14811610</t>
  </si>
  <si>
    <t>19/03/2020</t>
  </si>
  <si>
    <t>הסוכנות דיור ציבורי דרך השלום משיכה 14 23.04.20</t>
  </si>
  <si>
    <t>14811629</t>
  </si>
  <si>
    <t>הסוכנות דיור ציבורי דרך השלום משיכה 15 20.05.2020</t>
  </si>
  <si>
    <t>14811639</t>
  </si>
  <si>
    <t>הסוכנות דיור ציבורי דרך השלום משיכה 16 21.6.20</t>
  </si>
  <si>
    <t>14811650</t>
  </si>
  <si>
    <t>21/06/2020</t>
  </si>
  <si>
    <t>הסוכנות דיור ציבורי דרך השלום משיכה 17 20.07.20</t>
  </si>
  <si>
    <t>14811659</t>
  </si>
  <si>
    <t>20/07/2020</t>
  </si>
  <si>
    <t>הסוכנות דיור ציבורי דרך השלום משיכה 18 25.8.20</t>
  </si>
  <si>
    <t>14811678</t>
  </si>
  <si>
    <t>25/08/2020</t>
  </si>
  <si>
    <t>הסוכנות דיור ציבורי דרך השלום משיכה 2 11.03.19</t>
  </si>
  <si>
    <t>14811481</t>
  </si>
  <si>
    <t>11/03/2019</t>
  </si>
  <si>
    <t>הסוכנות דיור ציבורי דרך השלום משיכה 20 29.10.20</t>
  </si>
  <si>
    <t>14811693</t>
  </si>
  <si>
    <t>הסוכנות דיור ציבורי דרך השלום משיכה 21 16.11.20</t>
  </si>
  <si>
    <t>14811701</t>
  </si>
  <si>
    <t>הסוכנות דיור ציבורי דרך השלום משיכה 22 22.12.20</t>
  </si>
  <si>
    <t>14811709</t>
  </si>
  <si>
    <t>הסוכנות דיור ציבורי דרך השלום משיכה 23 22.02.21</t>
  </si>
  <si>
    <t>14811747</t>
  </si>
  <si>
    <t>22/02/2021</t>
  </si>
  <si>
    <t>הסוכנות דיור ציבורי דרך השלום משיכה 3 17.04.19</t>
  </si>
  <si>
    <t>14811554</t>
  </si>
  <si>
    <t>הסוכנות דיור ציבורי דרך השלום משיכה 4 03.06.19</t>
  </si>
  <si>
    <t>14811555</t>
  </si>
  <si>
    <t>03/06/2019</t>
  </si>
  <si>
    <t>הסוכנות דיור ציבורי דרך השלום משיכה 5 23.06.19</t>
  </si>
  <si>
    <t>14811556</t>
  </si>
  <si>
    <t>הסוכנות דיור ציבורי דרך השלום משיכה 6 28.07.19</t>
  </si>
  <si>
    <t>14811557</t>
  </si>
  <si>
    <t>28/07/2019</t>
  </si>
  <si>
    <t>הסוכנות דיור ציבורי דרך השלום משיכה 7 16.09.19</t>
  </si>
  <si>
    <t>14811552</t>
  </si>
  <si>
    <t>16/09/2019</t>
  </si>
  <si>
    <t>הסוכנות דיור ציבורי דרך השלום משיכה 8 28.10.19</t>
  </si>
  <si>
    <t>14811572</t>
  </si>
  <si>
    <t>הסוכנות דיור ציבורי דרך השלום משיכה 9 28.11.19</t>
  </si>
  <si>
    <t>14811584</t>
  </si>
  <si>
    <t>28/11/2019</t>
  </si>
  <si>
    <t>הסוכנות דיור ציבורי דרך השלום משיכה1 30.01.19</t>
  </si>
  <si>
    <t>14811476</t>
  </si>
  <si>
    <t>30/01/2019</t>
  </si>
  <si>
    <t>הסוכנות דיור ציבורי דרך השלום משיכה12 23.02.20</t>
  </si>
  <si>
    <t>14811599</t>
  </si>
  <si>
    <t>הסוכנות דיור ציבורי דרך השלום משיכה19 24.09.20</t>
  </si>
  <si>
    <t>14811688</t>
  </si>
  <si>
    <t>הסוכנות דיור ציבורי לימור אשקלון משיכה 1 4.9.18</t>
  </si>
  <si>
    <t>14811454</t>
  </si>
  <si>
    <t>הסוכנות דיור ציבורי לימור אשקלון משיכה 10 27.10.19</t>
  </si>
  <si>
    <t>14811571</t>
  </si>
  <si>
    <t>הסוכנות דיור ציבורי לימור אשקלון משיכה 11 28.11.19</t>
  </si>
  <si>
    <t>14811585</t>
  </si>
  <si>
    <t>הסוכנות דיור ציבורי לימור אשקלון משיכה 12 23.12.19</t>
  </si>
  <si>
    <t>14811588</t>
  </si>
  <si>
    <t>הסוכנות דיור ציבורי לימור אשקלון משיכה 13 29.1.20</t>
  </si>
  <si>
    <t>14811592</t>
  </si>
  <si>
    <t>הסוכנות דיור ציבורי לימור אשקלון משיכה 15 19.3.20</t>
  </si>
  <si>
    <t>14811609</t>
  </si>
  <si>
    <t>הסוכנות דיור ציבורי לימור אשקלון משיכה 16 23.4.20</t>
  </si>
  <si>
    <t>14811630</t>
  </si>
  <si>
    <t>הסוכנות דיור ציבורי לימור אשקלון משיכה 17 20.05.20</t>
  </si>
  <si>
    <t>14811641</t>
  </si>
  <si>
    <t>הסוכנות דיור ציבורי לימור אשקלון משיכה 18 21.6.20</t>
  </si>
  <si>
    <t>14811649</t>
  </si>
  <si>
    <t>הסוכנות דיור ציבורי לימור אשקלון משיכה 19 20.7.20</t>
  </si>
  <si>
    <t>14811658</t>
  </si>
  <si>
    <t>הסוכנות דיור ציבורי לימור אשקלון משיכה 2</t>
  </si>
  <si>
    <t>14811469</t>
  </si>
  <si>
    <t>25/11/2018</t>
  </si>
  <si>
    <t>הסוכנות דיור ציבורי לימור אשקלון משיכה 20 25.8.20</t>
  </si>
  <si>
    <t>14811677</t>
  </si>
  <si>
    <t>הסוכנות דיור ציבורי לימור אשקלון משיכה 22 29.10.20</t>
  </si>
  <si>
    <t>14811694</t>
  </si>
  <si>
    <t>הסוכנות דיור ציבורי לימור אשקלון משיכה 23 16.11.20</t>
  </si>
  <si>
    <t>14811700</t>
  </si>
  <si>
    <t>הסוכנות דיור ציבורי לימור אשקלון משיכה 24 22.12.20</t>
  </si>
  <si>
    <t>14811708</t>
  </si>
  <si>
    <t>הסוכנות דיור ציבורי לימור אשקלון משיכה 25 26.1.21</t>
  </si>
  <si>
    <t>14811739</t>
  </si>
  <si>
    <t>הסוכנות דיור ציבורי לימור אשקלון משיכה 26 22.02.21</t>
  </si>
  <si>
    <t>14811748</t>
  </si>
  <si>
    <t>הסוכנות דיור ציבורי לימור אשקלון משיכה 27 22.3.21</t>
  </si>
  <si>
    <t>14811755</t>
  </si>
  <si>
    <t>הסוכנות דיור ציבורי לימור אשקלון משיכה 28 26.04.21</t>
  </si>
  <si>
    <t>14811759</t>
  </si>
  <si>
    <t>הסוכנות דיור ציבורי לימור אשקלון משיכה 29 28.6.21</t>
  </si>
  <si>
    <t>14811773</t>
  </si>
  <si>
    <t>הסוכנות דיור ציבורי לימור אשקלון משיכה 30 29.08.21</t>
  </si>
  <si>
    <t>14811784</t>
  </si>
  <si>
    <t>הסוכנות דיור ציבורי לימור אשקלון משיכה 4 18.2.19</t>
  </si>
  <si>
    <t>14811478</t>
  </si>
  <si>
    <t>18/02/2019</t>
  </si>
  <si>
    <t>הסוכנות דיור ציבורי לימור אשקלון משיכה 7 19.06.19</t>
  </si>
  <si>
    <t>14811530</t>
  </si>
  <si>
    <t>19/06/2019</t>
  </si>
  <si>
    <t>הסוכנות דיור ציבורי לימור אשקלון משיכה 8 21.07.19</t>
  </si>
  <si>
    <t>14811545</t>
  </si>
  <si>
    <t>21/07/2019</t>
  </si>
  <si>
    <t>הסוכנות דיור ציבורי לימור אשקלון משיכה 9 16.9.19</t>
  </si>
  <si>
    <t>14811553</t>
  </si>
  <si>
    <t>הסוכנות דיור ציבורי לימור אשקלון משיכה14 23.02.20</t>
  </si>
  <si>
    <t>14811598</t>
  </si>
  <si>
    <t>הסוכנות דיור ציבורי לימור אשקלון משיכה21 24.09.20</t>
  </si>
  <si>
    <t>14811689</t>
  </si>
  <si>
    <t>הסוכנות דיור ציבורי לימור אשקלון משיכה3 24.01.19</t>
  </si>
  <si>
    <t>14811475</t>
  </si>
  <si>
    <t>24/01/2019</t>
  </si>
  <si>
    <t>הסוכנות דיור ציבורי לימור אשקלון משיכה5</t>
  </si>
  <si>
    <t>14811492</t>
  </si>
  <si>
    <t>14/04/2019</t>
  </si>
  <si>
    <t>הסוכנות דיור ציבורי לימור אשקלון משיכה6</t>
  </si>
  <si>
    <t>14811520</t>
  </si>
  <si>
    <t>04/06/2019</t>
  </si>
  <si>
    <t>ורידיס - תחנות כוח הלוואת רכישה 09.01.2023</t>
  </si>
  <si>
    <t>14761015</t>
  </si>
  <si>
    <t>ליבנה צפוני איקאה צפון הל' 2 מדד 20.1.16</t>
  </si>
  <si>
    <t>14811210</t>
  </si>
  <si>
    <t>20/01/2016</t>
  </si>
  <si>
    <t>ליבנה צפוני איקאה צפון הל 1 מדד 28.12.15</t>
  </si>
  <si>
    <t>14811188</t>
  </si>
  <si>
    <t>ליבנה צפוני איקאה צפון המחאת הלוואה 25.12.18 מדד</t>
  </si>
  <si>
    <t>14811472</t>
  </si>
  <si>
    <t>28/09/2018</t>
  </si>
  <si>
    <t>ליבנה צפוני איקאה צפון מחזור חוב 28.12.20 ריבית מש</t>
  </si>
  <si>
    <t>14811872</t>
  </si>
  <si>
    <t>14811873</t>
  </si>
  <si>
    <t>ליבנה צפוני איקאה צפון מחזור חוב 28.12.20 ריבית קב</t>
  </si>
  <si>
    <t>14811712</t>
  </si>
  <si>
    <t>14811714</t>
  </si>
  <si>
    <t>מ.א מטה אשר 08/12/2016 דקסיה</t>
  </si>
  <si>
    <t>14856007</t>
  </si>
  <si>
    <t>08/12/2016</t>
  </si>
  <si>
    <t>מ.א מטה אשר 25/05/2015 דקסיה</t>
  </si>
  <si>
    <t>14856006</t>
  </si>
  <si>
    <t>25/05/2015</t>
  </si>
  <si>
    <t>מ.א מטה אשר 30/12/2013 דקסיה</t>
  </si>
  <si>
    <t>14856005</t>
  </si>
  <si>
    <t>מ.א. מטה אשר הלוואה דקסיה 28/11/17</t>
  </si>
  <si>
    <t>14856166</t>
  </si>
  <si>
    <t>28/11/2017</t>
  </si>
  <si>
    <t>מגדלי הוד השרון הלוואה 1312.2021</t>
  </si>
  <si>
    <t>14811840</t>
  </si>
  <si>
    <t>מגדלי הוד השרון הלוואה 27.10.16</t>
  </si>
  <si>
    <t>14811272</t>
  </si>
  <si>
    <t>27/10/2016</t>
  </si>
  <si>
    <t>מגי'ק תעשיות תוכנה הלוואה 2.11.16*</t>
  </si>
  <si>
    <t>14821129</t>
  </si>
  <si>
    <t>02/11/2016</t>
  </si>
  <si>
    <t>משאב הסכם 18/8/15 הלוואה 1</t>
  </si>
  <si>
    <t>90145980</t>
  </si>
  <si>
    <t>26/08/2015</t>
  </si>
  <si>
    <t>נכסי ד.מ.ר. משיכה 1 18.01.23</t>
  </si>
  <si>
    <t>14770810</t>
  </si>
  <si>
    <t>עופר השקעות הלוואה 4 13.03.2022</t>
  </si>
  <si>
    <t>14822284</t>
  </si>
  <si>
    <t>13/03/2022</t>
  </si>
  <si>
    <t>עיריית בת ים 05/10/2009 דקסיה</t>
  </si>
  <si>
    <t>14856050</t>
  </si>
  <si>
    <t>05/10/2009</t>
  </si>
  <si>
    <t>עיריית בת ים 24/03/2010 דקסיה</t>
  </si>
  <si>
    <t>14856051</t>
  </si>
  <si>
    <t>24/03/2010</t>
  </si>
  <si>
    <t>עיריית בת ים 27/10/2013 דקסיה</t>
  </si>
  <si>
    <t>14856053</t>
  </si>
  <si>
    <t>27/10/2013</t>
  </si>
  <si>
    <t>עיריית בת ים 30/12/2013 דקסיה</t>
  </si>
  <si>
    <t>14856054</t>
  </si>
  <si>
    <t>עיריית דימונה 09/10/2013 דקסיה</t>
  </si>
  <si>
    <t>14856057</t>
  </si>
  <si>
    <t>09/10/2013</t>
  </si>
  <si>
    <t>עיריית קרית גת 26/09/2011 דקסיה</t>
  </si>
  <si>
    <t>14856132</t>
  </si>
  <si>
    <t>26/09/2011</t>
  </si>
  <si>
    <t>עיריית קרית גת 29/12/2010 דקסיה</t>
  </si>
  <si>
    <t>14856131</t>
  </si>
  <si>
    <t>עיריית קרית גת 31/08/2014 דקסיה</t>
  </si>
  <si>
    <t>14856134</t>
  </si>
  <si>
    <t>31/08/2014</t>
  </si>
  <si>
    <t>עיריית קרית גת 31/12/2013 דקסיה</t>
  </si>
  <si>
    <t>14856133</t>
  </si>
  <si>
    <t>31/12/2013</t>
  </si>
  <si>
    <t>עמלה לקבל או פי סי אנרגיה</t>
  </si>
  <si>
    <t>14821904</t>
  </si>
  <si>
    <t>עמלה לקבל או.פי.סי חדרה מסגרת גידור צמוד</t>
  </si>
  <si>
    <t>14822356</t>
  </si>
  <si>
    <t>עמלה לקבל או.פי.סי חדרה מסגרת גידור שקלי</t>
  </si>
  <si>
    <t>14822354</t>
  </si>
  <si>
    <t>עמלה לקבל אפריקה נכסים</t>
  </si>
  <si>
    <t>14811568</t>
  </si>
  <si>
    <t>06/09/2018</t>
  </si>
  <si>
    <t>148214850</t>
  </si>
  <si>
    <t>148215090</t>
  </si>
  <si>
    <t>עמלה לקבל בטחה סאן שירות חוב 05.03.23</t>
  </si>
  <si>
    <t>14822440</t>
  </si>
  <si>
    <t>02/02/2023</t>
  </si>
  <si>
    <t>עמלה לקבל ורידיס תחנות כוח</t>
  </si>
  <si>
    <t>14761016</t>
  </si>
  <si>
    <t>31/07/2022</t>
  </si>
  <si>
    <t>14761018</t>
  </si>
  <si>
    <t>עמלה לקבל חלק מקובע גרנית ב"ש</t>
  </si>
  <si>
    <t>14811744</t>
  </si>
  <si>
    <t>08/11/2020</t>
  </si>
  <si>
    <t>עמלה לקבל נכסי ד.מ.ר.</t>
  </si>
  <si>
    <t>14770811</t>
  </si>
  <si>
    <t>עמלה לקבל פרויקט נחום גולדמן</t>
  </si>
  <si>
    <t>14854092</t>
  </si>
  <si>
    <t>06/12/2020</t>
  </si>
  <si>
    <t>עמלה לקבל קטורה - מסגרת רזרבה לשירות חוב DSRF</t>
  </si>
  <si>
    <t>14811953</t>
  </si>
  <si>
    <t>29/12/2022</t>
  </si>
  <si>
    <t>עמלה לקבל תעבורה אחזקות פיצול שקלי</t>
  </si>
  <si>
    <t>14823388</t>
  </si>
  <si>
    <t>19/09/2022</t>
  </si>
  <si>
    <t>פרויקט גולדמן- ההלוואה הנוספת 25.02.2021</t>
  </si>
  <si>
    <t>14854153</t>
  </si>
  <si>
    <t>פרויקט גולדמן -הלוואה נוספת2 6.10.2022</t>
  </si>
  <si>
    <t>14854424</t>
  </si>
  <si>
    <t>06/10/2022</t>
  </si>
  <si>
    <t>פרויקט גולדמן -משיכה 3 13.04.2022</t>
  </si>
  <si>
    <t>14854365</t>
  </si>
  <si>
    <t>13/04/2022</t>
  </si>
  <si>
    <t>פרויקט גולדמן -משיכה 4 13.07.2022</t>
  </si>
  <si>
    <t>14854398</t>
  </si>
  <si>
    <t>13/07/2022</t>
  </si>
  <si>
    <t>פרויקט גולדמן -משיכה 5 15.08.2022</t>
  </si>
  <si>
    <t>14854405</t>
  </si>
  <si>
    <t>15/08/2022</t>
  </si>
  <si>
    <t>פרויקט גולדמן -משיכה 6 15.01.23</t>
  </si>
  <si>
    <t>14822406</t>
  </si>
  <si>
    <t>פרויקט גולדמן -משיכה 7 15.03.23</t>
  </si>
  <si>
    <t>14822450</t>
  </si>
  <si>
    <t>15/03/2023</t>
  </si>
  <si>
    <t>פרויקט גולדמן -משיכה 8 02.05.23</t>
  </si>
  <si>
    <t>14822510</t>
  </si>
  <si>
    <t>02/05/2023</t>
  </si>
  <si>
    <t>פרויקט נחום גולדמן משיכה 1 28.11.2021</t>
  </si>
  <si>
    <t>14854296</t>
  </si>
  <si>
    <t>פרויקט נחום גולדמן משיכה 2 14.02.2022</t>
  </si>
  <si>
    <t>14854339</t>
  </si>
  <si>
    <t>14/02/2022</t>
  </si>
  <si>
    <t>קטורה סולאר שותפות מוגבלת 25.09.17</t>
  </si>
  <si>
    <t>14811617</t>
  </si>
  <si>
    <t>25/09/2017</t>
  </si>
  <si>
    <t>תעבורה אחזקות- משיכה 1 28.6.23</t>
  </si>
  <si>
    <t>14822593</t>
  </si>
  <si>
    <t>תעבורה אחזקות בעמ הלוואה 4 - 6.6.16</t>
  </si>
  <si>
    <t>14821082</t>
  </si>
  <si>
    <t>06/06/2016</t>
  </si>
  <si>
    <t>אמקור אמפא סנטר TLV הלוואה 14.11.16</t>
  </si>
  <si>
    <t>14811275</t>
  </si>
  <si>
    <t>14/11/2016</t>
  </si>
  <si>
    <t>בית בלב בעמ - משיכה 1 03/10/2017</t>
  </si>
  <si>
    <t>14811394</t>
  </si>
  <si>
    <t>03/10/2017</t>
  </si>
  <si>
    <t>בית בלב משיכה 2 09.03.2020</t>
  </si>
  <si>
    <t>14811606</t>
  </si>
  <si>
    <t>09/03/2020</t>
  </si>
  <si>
    <t>בית בלב משיכה 3 29.11.2020</t>
  </si>
  <si>
    <t>14811703</t>
  </si>
  <si>
    <t>29/11/2020</t>
  </si>
  <si>
    <t>גאיה - גבע אחזקות ייזום והנדסה הלוואה 1 14.09.22</t>
  </si>
  <si>
    <t>14770760</t>
  </si>
  <si>
    <t>14/09/2022</t>
  </si>
  <si>
    <t>גולדן היל -הלוואה 1 15.03.2022</t>
  </si>
  <si>
    <t>14822289</t>
  </si>
  <si>
    <t>גולדן היל -הלוואה 2 10.05.22</t>
  </si>
  <si>
    <t>14822321</t>
  </si>
  <si>
    <t>10/05/2022</t>
  </si>
  <si>
    <t>גולדן היל -משיכה 1 מתוך מסגרת אשראי 10.05.2022</t>
  </si>
  <si>
    <t>14822322</t>
  </si>
  <si>
    <t>דלק מוטורס - הסבת הלוואה 1 מדלק מערכות רכב 1.7.18</t>
  </si>
  <si>
    <t>14822150</t>
  </si>
  <si>
    <t>01/07/2018</t>
  </si>
  <si>
    <t>הסוכנות דיו ציבורי בית קנדה אשדוד משיכה 14 22.3.21</t>
  </si>
  <si>
    <t>14811757</t>
  </si>
  <si>
    <t>הסוכנות דיו ציבורי בית קנדה אשדוד משיכה 15 26.4.21</t>
  </si>
  <si>
    <t>14811760</t>
  </si>
  <si>
    <t>הסוכנות דיור ציבורי בית קנדה אשדוד מש 20 29.11.21</t>
  </si>
  <si>
    <t>14811833</t>
  </si>
  <si>
    <t>הסוכנות דיור ציבורי בית קנדה אשדוד מש 21 29.12.21</t>
  </si>
  <si>
    <t>14811842</t>
  </si>
  <si>
    <t>הסוכנות דיור ציבורי בית קנדה אשדוד משיכ10 16.11.20</t>
  </si>
  <si>
    <t>14811698</t>
  </si>
  <si>
    <t>הסוכנות דיור ציבורי בית קנדה אשדוד משיכ11 22.12.20</t>
  </si>
  <si>
    <t>14811711</t>
  </si>
  <si>
    <t>הסוכנות דיור ציבורי בית קנדה אשדוד משיכה 12 26.1.2</t>
  </si>
  <si>
    <t>14811740</t>
  </si>
  <si>
    <t>הסוכנות דיור ציבורי בית קנדה אשדוד משיכה 13 22.2.2</t>
  </si>
  <si>
    <t>14811749</t>
  </si>
  <si>
    <t>הסוכנות דיור ציבורי בית קנדה אשדוד משיכה 16 28.6.2</t>
  </si>
  <si>
    <t>14811774</t>
  </si>
  <si>
    <t>הסוכנות דיור ציבורי בית קנדה אשדוד משיכה 17 2.8.21</t>
  </si>
  <si>
    <t>14811780</t>
  </si>
  <si>
    <t>02/08/2021</t>
  </si>
  <si>
    <t>הסוכנות דיור ציבורי בית קנדה אשדוד משיכה 18 29.8.2</t>
  </si>
  <si>
    <t>14811787</t>
  </si>
  <si>
    <t>הסוכנות דיור ציבורי בית קנדה אשדוד משיכה 19 28.10.</t>
  </si>
  <si>
    <t>14811820</t>
  </si>
  <si>
    <t>הסוכנות דיור ציבורי בית קנדה אשדוד משיכה 3 23.4.20</t>
  </si>
  <si>
    <t>14811628</t>
  </si>
  <si>
    <t>הסוכנות דיור ציבורי בית קנדה אשדוד משיכה 30.03.20</t>
  </si>
  <si>
    <t>14811616</t>
  </si>
  <si>
    <t>30/03/2020</t>
  </si>
  <si>
    <t>הסוכנות דיור ציבורי בית קנדה אשדוד משיכה 4 20.5.20</t>
  </si>
  <si>
    <t>14811640</t>
  </si>
  <si>
    <t>הסוכנות דיור ציבורי בית קנדה אשדוד משיכה 5 21.6.20</t>
  </si>
  <si>
    <t>14811648</t>
  </si>
  <si>
    <t>הסוכנות דיור ציבורי בית קנדה אשדוד משיכה 6 20.7.20</t>
  </si>
  <si>
    <t>14811657</t>
  </si>
  <si>
    <t>הסוכנות דיור ציבורי בית קנדה אשדוד משיכה 7 25.8.20</t>
  </si>
  <si>
    <t>14811676</t>
  </si>
  <si>
    <t>הסוכנות דיור ציבורי בית קנדה אשדוד משיכה1</t>
  </si>
  <si>
    <t>14811604</t>
  </si>
  <si>
    <t>05/03/2020</t>
  </si>
  <si>
    <t>הסוכנות דיור ציבורי בית קנדה אשדוד משיכה22 30.1.22</t>
  </si>
  <si>
    <t>14811850</t>
  </si>
  <si>
    <t>הסוכנות דיור ציבורי בית קנדה אשדוד משיכה23 29.3.22</t>
  </si>
  <si>
    <t>14811858</t>
  </si>
  <si>
    <t>הסוכנות דיור ציבורי בית קנדה אשדוד משיכה24 22.9.22</t>
  </si>
  <si>
    <t>14811926</t>
  </si>
  <si>
    <t>22/09/2022</t>
  </si>
  <si>
    <t>הסוכנות דיור ציבורי בית קנדה אשדוד משיכה8 24.9.20</t>
  </si>
  <si>
    <t>14811687</t>
  </si>
  <si>
    <t>הסוכנות דיור ציבורי בית קנדה אשדוד משיכה9 29.10.20</t>
  </si>
  <si>
    <t>14811692</t>
  </si>
  <si>
    <t>הסוכנות דיור ציבורי בית שירין הרצליה מש 1 23.06.21</t>
  </si>
  <si>
    <t>14811771</t>
  </si>
  <si>
    <t>23/06/2021</t>
  </si>
  <si>
    <t>הסוכנות דיור ציבורי בית שירין הרצליה מש 3 28.10.21</t>
  </si>
  <si>
    <t>14811821</t>
  </si>
  <si>
    <t>הסוכנות דיור ציבורי בית שירין הרצליה מש 4 29.11.21</t>
  </si>
  <si>
    <t>14811834</t>
  </si>
  <si>
    <t>הסוכנות דיור ציבורי בית שירין הרצליה משי6 29.11.22</t>
  </si>
  <si>
    <t>14811933</t>
  </si>
  <si>
    <t>הסוכנות דיור ציבורי בית שירין הרצליה משיכה2 2.8.21</t>
  </si>
  <si>
    <t>14811781</t>
  </si>
  <si>
    <t>הסוכנות דיור ציבורי בית שירין הרצליה משיכה5 29.3.2</t>
  </si>
  <si>
    <t>14811859</t>
  </si>
  <si>
    <t>הסוכנות דיור ציבורי הרב קוק נתניה משיכה 1 2.6.21</t>
  </si>
  <si>
    <t>14811767</t>
  </si>
  <si>
    <t>02/06/2021</t>
  </si>
  <si>
    <t>הסוכנות דיור ציבורי הרב קוק נתניה משיכה 10 29.6.22</t>
  </si>
  <si>
    <t>14811913</t>
  </si>
  <si>
    <t>הסוכנות דיור ציבורי הרב קוק נתניה משיכה 11 28.7.22</t>
  </si>
  <si>
    <t>14811920</t>
  </si>
  <si>
    <t>28/07/2022</t>
  </si>
  <si>
    <t>הסוכנות דיור ציבורי הרב קוק נתניה משיכה 12 29.8.22</t>
  </si>
  <si>
    <t>14811922</t>
  </si>
  <si>
    <t>29/08/2022</t>
  </si>
  <si>
    <t>הסוכנות דיור ציבורי הרב קוק נתניה משיכה 14 29.11.2</t>
  </si>
  <si>
    <t>14811931</t>
  </si>
  <si>
    <t>הסוכנות דיור ציבורי הרב קוק נתניה משיכה 15 28.12.2</t>
  </si>
  <si>
    <t>14811941</t>
  </si>
  <si>
    <t>28/12/2022</t>
  </si>
  <si>
    <t>הסוכנות דיור ציבורי הרב קוק נתניה משיכה 16 30.1.23</t>
  </si>
  <si>
    <t>14822414</t>
  </si>
  <si>
    <t>30/01/2023</t>
  </si>
  <si>
    <t>הסוכנות דיור ציבורי הרב קוק נתניה משיכה 17 27.2.23</t>
  </si>
  <si>
    <t>14822434</t>
  </si>
  <si>
    <t>27/02/2023</t>
  </si>
  <si>
    <t>הסוכנות דיור ציבורי הרב קוק נתניה משיכה 18 27.4.23</t>
  </si>
  <si>
    <t>14822506</t>
  </si>
  <si>
    <t>הסוכנות דיור ציבורי הרב קוק נתניה משיכה 19 29.5.23</t>
  </si>
  <si>
    <t>14822550</t>
  </si>
  <si>
    <t>29/05/2023</t>
  </si>
  <si>
    <t>הסוכנות דיור ציבורי הרב קוק נתניה משיכה 2 2.08.21</t>
  </si>
  <si>
    <t>14811782</t>
  </si>
  <si>
    <t>הסוכנות דיור ציבורי הרב קוק נתניה משיכה 20 29.6.23</t>
  </si>
  <si>
    <t>14822597</t>
  </si>
  <si>
    <t>הסוכנות דיור ציבורי הרב קוק נתניה משיכה 3 29.08.21</t>
  </si>
  <si>
    <t>14811785</t>
  </si>
  <si>
    <t>הסוכנות דיור ציבורי הרב קוק נתניה משיכה 5 29.11.21</t>
  </si>
  <si>
    <t>14811832</t>
  </si>
  <si>
    <t>הסוכנות דיור ציבורי הרב קוק נתניה משיכה 6 29.12.21</t>
  </si>
  <si>
    <t>14811844</t>
  </si>
  <si>
    <t>הסוכנות דיור ציבורי הרב קוק נתניה משיכה 9 30.05.22</t>
  </si>
  <si>
    <t>14811909</t>
  </si>
  <si>
    <t>הסוכנות דיור ציבורי הרב קוק נתניה משיכה13 22.09.22</t>
  </si>
  <si>
    <t>14811925</t>
  </si>
  <si>
    <t>הסוכנות דיור ציבורי הרב קוק נתניה משיכה4 28.10.21</t>
  </si>
  <si>
    <t>14811823</t>
  </si>
  <si>
    <t>הסוכנות דיור ציבורי הרב קוק נתניה משיכה7 30.1.22</t>
  </si>
  <si>
    <t>14811848</t>
  </si>
  <si>
    <t>הסוכנות דיור ציבורי הרב קוק נתניה משיכה8 29.03.22</t>
  </si>
  <si>
    <t>14811861</t>
  </si>
  <si>
    <t>הסוכנות דיור ציבורי עין התכלת נתניה מש 1 21.10.21</t>
  </si>
  <si>
    <t>14811817</t>
  </si>
  <si>
    <t>הסוכנות דיור ציבורי עין התכלת נתניה משיכה 6 30.5.2</t>
  </si>
  <si>
    <t>14811910</t>
  </si>
  <si>
    <t>הסוכנות דיור ציבורי עין התכלת נתניה משיכה 7 29.6.2</t>
  </si>
  <si>
    <t>14811915</t>
  </si>
  <si>
    <t>הסוכנות דיור ציבורי עין התכלת נתניה משיכה 8 28.07</t>
  </si>
  <si>
    <t>14811921</t>
  </si>
  <si>
    <t>הסוכנות דיור ציבורי עין התכלת נתניה משיכה2 29.11.2</t>
  </si>
  <si>
    <t>14811836</t>
  </si>
  <si>
    <t>הסוכנות דיור ציבורי עין התכלת נתניה משיכה3 29.12.2</t>
  </si>
  <si>
    <t>14811845</t>
  </si>
  <si>
    <t>הסוכנות דיור ציבורי עין התכלת נתניה משיכה4 30.1.22</t>
  </si>
  <si>
    <t>14811847</t>
  </si>
  <si>
    <t>הסוכנות דיור ציבורי עין התכלת נתניה משיכה5 29.3.22</t>
  </si>
  <si>
    <t>14811862</t>
  </si>
  <si>
    <t>הסוכנות דיור ציבורי עין התכלת נתניה משיכה9 22.9.22</t>
  </si>
  <si>
    <t>14811924</t>
  </si>
  <si>
    <t>הסוכנות דיור ציבורי פלוגות תא משיכה 1 29.5.23</t>
  </si>
  <si>
    <t>14822551</t>
  </si>
  <si>
    <t>הסוכנות דיור ציבורי פלוגות תא משיכה 2 29.06.23</t>
  </si>
  <si>
    <t>14822599</t>
  </si>
  <si>
    <t>הסוכנות דיורציבורי עין התכלת נתניה משיכ10 29.11.22</t>
  </si>
  <si>
    <t>14811932</t>
  </si>
  <si>
    <t>הסוכנות דיורציבורי עין התכלת נתניה משיכ11 28.12.22</t>
  </si>
  <si>
    <t>14811942</t>
  </si>
  <si>
    <t>הסוכנות דיורציבורי עין התכלת נתניה משיכ12 30.1.23</t>
  </si>
  <si>
    <t>14822413</t>
  </si>
  <si>
    <t>הסוכנות דיורציבורי עין התכלת נתניה משיכ13 27.2.23</t>
  </si>
  <si>
    <t>14822433</t>
  </si>
  <si>
    <t>הסוכנות דיורציבורי עין התכלת נתניה משיכ14 27.4.23</t>
  </si>
  <si>
    <t>14822505</t>
  </si>
  <si>
    <t>הסוכנות דיורציבורי עין התכלת נתניה משיכה15 29.6.23</t>
  </si>
  <si>
    <t>14822598</t>
  </si>
  <si>
    <t>ווי בוקס גת רימון משיכה 28 08.02.23</t>
  </si>
  <si>
    <t>14822424</t>
  </si>
  <si>
    <t>כוכב אגירה שאובה - משיכה 1 (זא) - 19/07/2017</t>
  </si>
  <si>
    <t>90840000</t>
  </si>
  <si>
    <t>19/07/2017</t>
  </si>
  <si>
    <t>כוכב אגירה שאובה - משיכה 12 זא - 3/4/2020</t>
  </si>
  <si>
    <t>90840015</t>
  </si>
  <si>
    <t>03/04/2020</t>
  </si>
  <si>
    <t>כוכב אגירה שאובה - משיכה 13 זא - 3/7/2020</t>
  </si>
  <si>
    <t>90840016</t>
  </si>
  <si>
    <t>כוכב אגירה שאובה - משיכה 14 זא - 04/10/20</t>
  </si>
  <si>
    <t>90840017</t>
  </si>
  <si>
    <t>04/10/2020</t>
  </si>
  <si>
    <t>כוכב אגירה שאובה - משיכה 2 (זא) - 03/10/2017</t>
  </si>
  <si>
    <t>90840002</t>
  </si>
  <si>
    <t>כוכב אגירה שאובה - משיכה 3 (זא) - 04/01/2018</t>
  </si>
  <si>
    <t>90840004</t>
  </si>
  <si>
    <t>04/01/2018</t>
  </si>
  <si>
    <t>כוכב אגירה שאובה - משיכה 4 (זא) - 04/04/2018</t>
  </si>
  <si>
    <t>90840006</t>
  </si>
  <si>
    <t>04/04/2018</t>
  </si>
  <si>
    <t>כוכב אגירה שאובה - משיכה 5 (זא) - 04/07/2018</t>
  </si>
  <si>
    <t>90840008</t>
  </si>
  <si>
    <t>04/07/2018</t>
  </si>
  <si>
    <t>כוכב אגירה שאובה - משיכה 6 (זא) - 04/10/2018</t>
  </si>
  <si>
    <t>90840010</t>
  </si>
  <si>
    <t>04/10/2018</t>
  </si>
  <si>
    <t>כוכב אגירה שאובה - משיכה 7 (זא) - 04.01.19</t>
  </si>
  <si>
    <t>90840012</t>
  </si>
  <si>
    <t>03/01/2019</t>
  </si>
  <si>
    <t>כוכב אגירה שאובה - משיכה 8 (זא) - 4/4/2019</t>
  </si>
  <si>
    <t>90840013</t>
  </si>
  <si>
    <t>04/04/2019</t>
  </si>
  <si>
    <t>כוכב אגירה שאובה משיכה 10 זא 4/10/2019</t>
  </si>
  <si>
    <t>90840014</t>
  </si>
  <si>
    <t>04/10/2019</t>
  </si>
  <si>
    <t>כוכב אגירה שאובה משיכה 15 זא - 04/01/2021</t>
  </si>
  <si>
    <t>90840018</t>
  </si>
  <si>
    <t>04/01/2021</t>
  </si>
  <si>
    <t>כוכב אגירה שאובה משיכה 16 זא - 04/04/2021</t>
  </si>
  <si>
    <t>90840019</t>
  </si>
  <si>
    <t>04/04/2021</t>
  </si>
  <si>
    <t>כוכב אגירה שאובה משיכה 18 ז"א - 27/10/2021</t>
  </si>
  <si>
    <t>90840020</t>
  </si>
  <si>
    <t>27/10/2021</t>
  </si>
  <si>
    <t>כוכב אגירה שאובה משיכה 19 ז"א - 23.2.22</t>
  </si>
  <si>
    <t>90840021</t>
  </si>
  <si>
    <t>23/02/2022</t>
  </si>
  <si>
    <t>כוכב אגירה שאובה משיכה 20 ז"א - 11.07.2022</t>
  </si>
  <si>
    <t>90840022</t>
  </si>
  <si>
    <t>11/07/2022</t>
  </si>
  <si>
    <t>כוכב אגירה שאובה משיכה 21 ז"א 02.02.23</t>
  </si>
  <si>
    <t>90840023</t>
  </si>
  <si>
    <t>כפר מימון סאן שותפות EDF -משיכה מחוב בכיר 26.6.23</t>
  </si>
  <si>
    <t>14822584</t>
  </si>
  <si>
    <t>מי אשקלון תאגיד המים והביוב האזורי בעמ דקסיה</t>
  </si>
  <si>
    <t>14856015</t>
  </si>
  <si>
    <t>23/03/2016</t>
  </si>
  <si>
    <t>עיריית בני ברק משיכה 1 25/08/19</t>
  </si>
  <si>
    <t>14856182</t>
  </si>
  <si>
    <t>25/08/2019</t>
  </si>
  <si>
    <t>עיריית בני ברק משיכה 2 08.01.20</t>
  </si>
  <si>
    <t>14856185</t>
  </si>
  <si>
    <t>08/01/2020</t>
  </si>
  <si>
    <t>עיריית בני ברק משיכה 3 20.10.20</t>
  </si>
  <si>
    <t>14856186</t>
  </si>
  <si>
    <t>עיריית בני ברק משיכה 4 12.01.21</t>
  </si>
  <si>
    <t>14856187</t>
  </si>
  <si>
    <t>12/01/2021</t>
  </si>
  <si>
    <t>עיריית בני ברק משיכה 5 04.05.21</t>
  </si>
  <si>
    <t>14856188</t>
  </si>
  <si>
    <t>04/05/2021</t>
  </si>
  <si>
    <t>עיריית בני ברק משיכה 6 22.07.21</t>
  </si>
  <si>
    <t>14856189</t>
  </si>
  <si>
    <t>עיריית נצרת 02/08/2011 דקסיה</t>
  </si>
  <si>
    <t>14856105</t>
  </si>
  <si>
    <t>02/08/2011</t>
  </si>
  <si>
    <t>עיריית נצרת 11/10/2011 דקסיה</t>
  </si>
  <si>
    <t>14856106</t>
  </si>
  <si>
    <t>11/10/2011</t>
  </si>
  <si>
    <t>עיריית נצרת 12/12/2015 דקסיה</t>
  </si>
  <si>
    <t>14856108</t>
  </si>
  <si>
    <t>12/12/2015</t>
  </si>
  <si>
    <t>עיריית נצרת 14/05/2014 דקסיה</t>
  </si>
  <si>
    <t>14856107</t>
  </si>
  <si>
    <t>14/05/2014</t>
  </si>
  <si>
    <t>עיריית נצרת הלוואה 29/10/17 דקסיה</t>
  </si>
  <si>
    <t>14856164</t>
  </si>
  <si>
    <t>29/10/2017</t>
  </si>
  <si>
    <t>עיריית רמלה 30/03/2011 דקסיה</t>
  </si>
  <si>
    <t>14856145</t>
  </si>
  <si>
    <t>30/03/2011</t>
  </si>
  <si>
    <t>עיריית רמלה 30/06/2014 דקסיה</t>
  </si>
  <si>
    <t>14856146</t>
  </si>
  <si>
    <t>30/06/2014</t>
  </si>
  <si>
    <t>עמלה לקבל גולדן היל</t>
  </si>
  <si>
    <t>14822290</t>
  </si>
  <si>
    <t>עמלה לקבל הסוכנות</t>
  </si>
  <si>
    <t>14811765</t>
  </si>
  <si>
    <t>14811769</t>
  </si>
  <si>
    <t>15/03/2021</t>
  </si>
  <si>
    <t>14811776</t>
  </si>
  <si>
    <t>14811778</t>
  </si>
  <si>
    <t>12/05/2021</t>
  </si>
  <si>
    <t>עמלה לקבל הסוכנות הידהודית מיזם דיור</t>
  </si>
  <si>
    <t>148115250</t>
  </si>
  <si>
    <t>01/11/2017</t>
  </si>
  <si>
    <t>עמלה לקבל הסוכנות היהודית</t>
  </si>
  <si>
    <t>14811663</t>
  </si>
  <si>
    <t>14811667</t>
  </si>
  <si>
    <t>עמלה לקבל חלק מקובע גרנית בית קנדה</t>
  </si>
  <si>
    <t>14811742</t>
  </si>
  <si>
    <t>עמלה לקבל כוכב הירדן</t>
  </si>
  <si>
    <t>14760916</t>
  </si>
  <si>
    <t>29/06/2017</t>
  </si>
  <si>
    <t>עמלה לקבל כפר מימון מסגרת שירות חוב 26.6</t>
  </si>
  <si>
    <t>14822585</t>
  </si>
  <si>
    <t>עמלה לקבל קרן קיסון ריט</t>
  </si>
  <si>
    <t>14822191</t>
  </si>
  <si>
    <t>קיסטון ריט - משיכה 3 03.05.2022</t>
  </si>
  <si>
    <t>14822318</t>
  </si>
  <si>
    <t>קרסו מרכזים מסחריים הלוואה אבן יהודה</t>
  </si>
  <si>
    <t>14770419</t>
  </si>
  <si>
    <t>קרסו מרכזים מסחריים פרויקט מעלה אדומים הל 1 2.8.17</t>
  </si>
  <si>
    <t>14770342</t>
  </si>
  <si>
    <t>02/08/2017</t>
  </si>
  <si>
    <t>קרסו מרכזים מסחריים פרויקט מעלה אדומים הל2 15.8.17</t>
  </si>
  <si>
    <t>14770347</t>
  </si>
  <si>
    <t>15/08/2017</t>
  </si>
  <si>
    <t>ש.י גוברין ייעוץ השקעות הלוואה 1 14.09.2022</t>
  </si>
  <si>
    <t>14770759</t>
  </si>
  <si>
    <t>שותפות שרונה - ווי וורק הלוואה 13.7.16</t>
  </si>
  <si>
    <t>14811243</t>
  </si>
  <si>
    <t>שותפות שרונה - ווי וורק הלוואה 19.05.22</t>
  </si>
  <si>
    <t>14811902</t>
  </si>
  <si>
    <t>שותפי בר כוכבא 12 הלוואה 1 14.09.2022</t>
  </si>
  <si>
    <t>14770761</t>
  </si>
  <si>
    <t>תדהר ייזום הרצליה הלוואה 1 14.09.2022</t>
  </si>
  <si>
    <t>14770758</t>
  </si>
  <si>
    <t>אורום החזקות (הומחה מיערון)- בית עורק - משיכה 2</t>
  </si>
  <si>
    <t>14821561</t>
  </si>
  <si>
    <t>04/03/2018</t>
  </si>
  <si>
    <t>אורום החזקות (הומחה מיערון) בית עורק הל 1 21.2.18</t>
  </si>
  <si>
    <t>14821560</t>
  </si>
  <si>
    <t>21/02/2018</t>
  </si>
  <si>
    <t>אורום החזקות (הומחה מיערון) בית עורק הל 3 10.6.19</t>
  </si>
  <si>
    <t>14821562</t>
  </si>
  <si>
    <t>10/06/2019</t>
  </si>
  <si>
    <t>אורום החזקות (הומחה מיערון) בית עורק הל 4 3.12.19</t>
  </si>
  <si>
    <t>14821588</t>
  </si>
  <si>
    <t>אטבליסמנט נהל הלוואה4 25.06.19</t>
  </si>
  <si>
    <t>14811539</t>
  </si>
  <si>
    <t>25/06/2019</t>
  </si>
  <si>
    <t>אטבלישמנט נהל הל 1 6/12/12</t>
  </si>
  <si>
    <t>14770061</t>
  </si>
  <si>
    <t>06/12/2012</t>
  </si>
  <si>
    <t>אפריקה ישראל דיור להשכרה שוהם הלוואה 1 13.12.21</t>
  </si>
  <si>
    <t>97000000</t>
  </si>
  <si>
    <t>ברקת מימון פרויקט שמגר- הלוואה 1 31.03.2022</t>
  </si>
  <si>
    <t>14811864</t>
  </si>
  <si>
    <t>ברקת מימון פרויקט שמגר- הלוואה 2 01.08.2022</t>
  </si>
  <si>
    <t>14811884</t>
  </si>
  <si>
    <t>01/08/2022</t>
  </si>
  <si>
    <t>ברקת מימון פרויקט שמגר- הלוואה 3</t>
  </si>
  <si>
    <t>14770798</t>
  </si>
  <si>
    <t>21/12/2022</t>
  </si>
  <si>
    <t>גרופית הנדסה איחוד 22.09.22</t>
  </si>
  <si>
    <t>14822385</t>
  </si>
  <si>
    <t>דיזינגוף סנטר - הלוואה ינואר 2020</t>
  </si>
  <si>
    <t>97204900</t>
  </si>
  <si>
    <t>02/01/2020</t>
  </si>
  <si>
    <t>וולקאם ארלוזורוב באר שבע 08.11.2022</t>
  </si>
  <si>
    <t>14770784</t>
  </si>
  <si>
    <t>08/11/2022</t>
  </si>
  <si>
    <t>ורבורג פיקוס Facility1 הלוואה 2 25.02.2020</t>
  </si>
  <si>
    <t>90152005</t>
  </si>
  <si>
    <t>25/02/2020</t>
  </si>
  <si>
    <t>ורבורג פיקוס Facility1 הלוואה 3 25/2/2021</t>
  </si>
  <si>
    <t>90152011</t>
  </si>
  <si>
    <t>ורבורג פיקוס Facility2 הלוואה 2 25.02.2020</t>
  </si>
  <si>
    <t>90152006</t>
  </si>
  <si>
    <t>ורבורג פיקוס Facility2 הלוואה 3 25/2/2021</t>
  </si>
  <si>
    <t>90152012</t>
  </si>
  <si>
    <t>ורבורג פיקוס Facility2 הלוואה1 25/2/19</t>
  </si>
  <si>
    <t>90152002</t>
  </si>
  <si>
    <t>25/02/2019</t>
  </si>
  <si>
    <t>כוח תרמו סולארי - EDF - משאבי שדה - חוב בכיר</t>
  </si>
  <si>
    <t>14856197</t>
  </si>
  <si>
    <t>21/09/2022</t>
  </si>
  <si>
    <t>מאיר חברה למכוניות ולמשאיות בעמ משיכה 15 17.09.20</t>
  </si>
  <si>
    <t>14821863</t>
  </si>
  <si>
    <t>17/09/2020</t>
  </si>
  <si>
    <t>מפלסים סאן שותפות - EDF - משיכה מחוב בכיר 26.6.23</t>
  </si>
  <si>
    <t>14822587</t>
  </si>
  <si>
    <t>סוויספורט שירותי מטען הלוואה 1 28/12/16</t>
  </si>
  <si>
    <t>14821142</t>
  </si>
  <si>
    <t>ilA-</t>
  </si>
  <si>
    <t>28/12/2016</t>
  </si>
  <si>
    <t>עמלה לקבל וולקאם גוש ארלוזורוב ב"ש</t>
  </si>
  <si>
    <t>14770787</t>
  </si>
  <si>
    <t>עמלה לקבל ורבורג פינקוס</t>
  </si>
  <si>
    <t>14821391</t>
  </si>
  <si>
    <t>14821393</t>
  </si>
  <si>
    <t>עמלה לקבל מסגרת שירו חוב פארק סולארי תמנ</t>
  </si>
  <si>
    <t>14770774</t>
  </si>
  <si>
    <t>18/06/2022</t>
  </si>
  <si>
    <t>עמלה לקבל מסגרת שירות חוב 21.09.22</t>
  </si>
  <si>
    <t>14823383</t>
  </si>
  <si>
    <t>עמלה לקבל מפלסים סאן 26.6.23</t>
  </si>
  <si>
    <t>14822588</t>
  </si>
  <si>
    <t>עמלה לקבל מפלסים סאן ש. חוב 26.6.23</t>
  </si>
  <si>
    <t>14822590</t>
  </si>
  <si>
    <t>עמלה לקבל משאבי השדה</t>
  </si>
  <si>
    <t>14823385</t>
  </si>
  <si>
    <t>עמלה לקבל ניהול פדויים EDF סאן 23.3.23</t>
  </si>
  <si>
    <t>14822467</t>
  </si>
  <si>
    <t>29/01/2023</t>
  </si>
  <si>
    <t>עמלה לקבל סוויספורט</t>
  </si>
  <si>
    <t>14821143</t>
  </si>
  <si>
    <t>עמלה לקבל סלקום*</t>
  </si>
  <si>
    <t>14770670</t>
  </si>
  <si>
    <t>13/02/2022</t>
  </si>
  <si>
    <t>עמלה לקבל פארק סולארי תמנע EDF</t>
  </si>
  <si>
    <t>14770768</t>
  </si>
  <si>
    <t>18/05/2022</t>
  </si>
  <si>
    <t>עמלה לקבל פדויים EDF סאן ש. חוב 21.3.23</t>
  </si>
  <si>
    <t>14822464</t>
  </si>
  <si>
    <t>פארק סולארי תמנע EDF הלוואה ספטמבר 2022</t>
  </si>
  <si>
    <t>14770770</t>
  </si>
  <si>
    <t>29/09/2022</t>
  </si>
  <si>
    <t>פדויים EDF סאן חוב בכיר 23.3.23</t>
  </si>
  <si>
    <t>14822469</t>
  </si>
  <si>
    <t>פרק מישור הלוואה מס' 4 19.11.2020</t>
  </si>
  <si>
    <t>14770556</t>
  </si>
  <si>
    <t>19/11/2020</t>
  </si>
  <si>
    <t>קרסו נדלן-מגדלי הבירה הלוואה 06.08.20</t>
  </si>
  <si>
    <t>14770546</t>
  </si>
  <si>
    <t>06/08/2020</t>
  </si>
  <si>
    <t>קרסו נדלן - יוחננוף 23.03.20</t>
  </si>
  <si>
    <t>14770506</t>
  </si>
  <si>
    <t>23/03/2020</t>
  </si>
  <si>
    <t>קרסו נדלן הל 2 27/1/13</t>
  </si>
  <si>
    <t>14770072</t>
  </si>
  <si>
    <t>27/01/2013</t>
  </si>
  <si>
    <t>קרסו נדלן1 13.01.2013</t>
  </si>
  <si>
    <t>14770068</t>
  </si>
  <si>
    <t>13/01/2013</t>
  </si>
  <si>
    <t>קשר רנט א קאר הלוואה 9 16/12/2021</t>
  </si>
  <si>
    <t>14770637</t>
  </si>
  <si>
    <t>בקרת מימון - יפת 11- הלוואה 2 - תוספת חוב 09.06.22</t>
  </si>
  <si>
    <t>14811911</t>
  </si>
  <si>
    <t>09/06/2022</t>
  </si>
  <si>
    <t>ברקת מימון - פרויקט יפת 11 22.02.2022</t>
  </si>
  <si>
    <t>14811856</t>
  </si>
  <si>
    <t>22/02/2022</t>
  </si>
  <si>
    <t>דושיק הלוואה 1 29.12.2021</t>
  </si>
  <si>
    <t>14811846</t>
  </si>
  <si>
    <t>יפת 36 LLC הלוואה חדשה ראשונה בגין המלון 20.05.22</t>
  </si>
  <si>
    <t>14770713</t>
  </si>
  <si>
    <t>20/05/2022</t>
  </si>
  <si>
    <t>יפת 36 LLC הלוואה חדשה שנייה בגין הדירות 20.05.22</t>
  </si>
  <si>
    <t>14770712</t>
  </si>
  <si>
    <t>מצפה תת ימי ים סוף הלוואה 2 27.08.19</t>
  </si>
  <si>
    <t>14821524</t>
  </si>
  <si>
    <t>27/08/2019</t>
  </si>
  <si>
    <t>מצפה תת ימי ים סוף הלוואה 3 14.01.2020</t>
  </si>
  <si>
    <t>14821652</t>
  </si>
  <si>
    <t>מצפה תת ימי ים סוף הלוואה 4 מרץ 2020</t>
  </si>
  <si>
    <t>14821699</t>
  </si>
  <si>
    <t>17/03/2020</t>
  </si>
  <si>
    <t>מצפה תת ימי ים סוף הלוואה 5 אוגוסט 2022</t>
  </si>
  <si>
    <t>14822367</t>
  </si>
  <si>
    <t>11/08/2022</t>
  </si>
  <si>
    <t>מצפה תת ימי ים סוף הלוואה1 11/04/18</t>
  </si>
  <si>
    <t>14821271</t>
  </si>
  <si>
    <t>11/04/2018</t>
  </si>
  <si>
    <t>קז אחזקות רכישת הלוואה מדיסקונט 19.02.2020</t>
  </si>
  <si>
    <t>14770492</t>
  </si>
  <si>
    <t>קש אחזקות רכישת הלוואה מדיסקונט 19.02.2020</t>
  </si>
  <si>
    <t>14770494</t>
  </si>
  <si>
    <t>רב חן נדלן - עסקת יס פלנט 22/6/15</t>
  </si>
  <si>
    <t>14811574</t>
  </si>
  <si>
    <t>22/06/2015</t>
  </si>
  <si>
    <t>רב חן נדלן - עסקת יס פלנט הלוואה 2 26.02.2020</t>
  </si>
  <si>
    <t>14811602</t>
  </si>
  <si>
    <t>26/02/2020</t>
  </si>
  <si>
    <t>רונן אשכנזי אקוויטי בעמ הלוואה 1 22/8/18</t>
  </si>
  <si>
    <t>14822082</t>
  </si>
  <si>
    <t>22/08/2018</t>
  </si>
  <si>
    <t>שחר אחזקות רכישת הלוואה מדיסקונט 19.02.2020</t>
  </si>
  <si>
    <t>14770493</t>
  </si>
  <si>
    <t>ת.י תאטראות המחאה לרב חן הלוואה 2 26.02.2020</t>
  </si>
  <si>
    <t>14811838</t>
  </si>
  <si>
    <t>ברונפמן פישרב.פ סחר ש.מ. אמ.בי. אייץ' 12.12.17</t>
  </si>
  <si>
    <t>14811416</t>
  </si>
  <si>
    <t>12/12/2017</t>
  </si>
  <si>
    <t>וולקאם גוש עציון באר שבע 8.11.22</t>
  </si>
  <si>
    <t>14770785</t>
  </si>
  <si>
    <t>סוויצ אפ- משיכה 1 - שקלי 16.06.2022</t>
  </si>
  <si>
    <t>14822341</t>
  </si>
  <si>
    <t>16/06/2022</t>
  </si>
  <si>
    <t>סוויצ אפ- משיכה 2 - צמוד 28.09.2022</t>
  </si>
  <si>
    <t>14822386</t>
  </si>
  <si>
    <t>28/09/2022</t>
  </si>
  <si>
    <t>סוויצ אפ- משיכה 3 - צמוד 04.05.2023</t>
  </si>
  <si>
    <t>14822517</t>
  </si>
  <si>
    <t>04/05/2023</t>
  </si>
  <si>
    <t>סוויצ אפ- משיכה 4 - צמוד 11.5.23</t>
  </si>
  <si>
    <t>14822534</t>
  </si>
  <si>
    <t>עמלה לקבל וולקאם גוש עציון ב"ש</t>
  </si>
  <si>
    <t>14770789</t>
  </si>
  <si>
    <t>פרודלים- הלוואת אוקטובר 2022</t>
  </si>
  <si>
    <t>14770782</t>
  </si>
  <si>
    <t>24/10/2022</t>
  </si>
  <si>
    <t>פרחי ביקל בעמ קניון בנתניה משיכה 2 24.9.15</t>
  </si>
  <si>
    <t>14811172</t>
  </si>
  <si>
    <t>24/09/2015</t>
  </si>
  <si>
    <t>פרחי ביקל בעמ קניון בנתניה משיכה1 5.5.15</t>
  </si>
  <si>
    <t>14811141</t>
  </si>
  <si>
    <t>05/05/2015</t>
  </si>
  <si>
    <t>בית סיפולוקס א. ליבנטל אחזקות הלוואה 1 26.12.22</t>
  </si>
  <si>
    <t>14822402</t>
  </si>
  <si>
    <t>26/12/2022</t>
  </si>
  <si>
    <t>בית סיפולוקס עדמית תעשיות רכב הלוואה 1 26.12.2022</t>
  </si>
  <si>
    <t>14822401</t>
  </si>
  <si>
    <t>גומא תשי הלוואת רכישה ראשונה-אינפיניה 05.02.23</t>
  </si>
  <si>
    <t>14822421</t>
  </si>
  <si>
    <t>05/02/2023</t>
  </si>
  <si>
    <t>מגן אפיקים בערבות קרן ארבל משיכה 1 04.05.23</t>
  </si>
  <si>
    <t>14822516</t>
  </si>
  <si>
    <t>מגן אפיקים בערבות קרן ארבל משיכה 2 28.6.23</t>
  </si>
  <si>
    <t>14822592</t>
  </si>
  <si>
    <t>נוגה הנדסה וניהול בע"ם- חנקין - משיכה 1</t>
  </si>
  <si>
    <t>14854425</t>
  </si>
  <si>
    <t>נוגה הנדסה וניהול בע"ם-חנקין משיכה 2 01.01.23</t>
  </si>
  <si>
    <t>14811945</t>
  </si>
  <si>
    <t>נוגה הנדסה וניהול בע"ם-ליליאן - משיכה 1</t>
  </si>
  <si>
    <t>14854426</t>
  </si>
  <si>
    <t>נוגה הנדסה וניהול בע"ם-מוהליבר - משיכה 1</t>
  </si>
  <si>
    <t>14854427</t>
  </si>
  <si>
    <t>נוגה הנדסה וניהול בע"ם-מוהליבר - משיכה 2 01.01.23</t>
  </si>
  <si>
    <t>14811946</t>
  </si>
  <si>
    <t>עמלה לקבל בית סיפולוקס</t>
  </si>
  <si>
    <t>14822297</t>
  </si>
  <si>
    <t>21/03/2022</t>
  </si>
  <si>
    <t>14822299</t>
  </si>
  <si>
    <t>עמלה לקבל גומא תשי 27.3.23</t>
  </si>
  <si>
    <t>14822474</t>
  </si>
  <si>
    <t>עמלה לקבל הקמפוס הקריה למודיעין פענוח וס</t>
  </si>
  <si>
    <t>14770801</t>
  </si>
  <si>
    <t>עמלה לקבל מגן אפיקים בעמ 02.05.23</t>
  </si>
  <si>
    <t>14822511</t>
  </si>
  <si>
    <t>עמלה לקבל נגה יזמות נדל"ן</t>
  </si>
  <si>
    <t>14770771</t>
  </si>
  <si>
    <t>עמלה לקבל פארק סולארי שורש EDF</t>
  </si>
  <si>
    <t>14770776</t>
  </si>
  <si>
    <t>עמלה לקבל פארק סולארי שורש EDF מסגרת שיר</t>
  </si>
  <si>
    <t>14770780</t>
  </si>
  <si>
    <t>15/10/2022</t>
  </si>
  <si>
    <t>עמלה לקבל קרנות תשרי בע"מ</t>
  </si>
  <si>
    <t>14822498</t>
  </si>
  <si>
    <t>26/03/2023</t>
  </si>
  <si>
    <t>פארק סולארי שורש - EDF - משיכה מחוב בכיר 27.10.22</t>
  </si>
  <si>
    <t>14856200</t>
  </si>
  <si>
    <t>27/10/2022</t>
  </si>
  <si>
    <t>קבוצת רובי מימון - משיכה 1 11.09.2022</t>
  </si>
  <si>
    <t>14822381</t>
  </si>
  <si>
    <t>קבוצת רובי מימון - משיכה 2 27.3.23</t>
  </si>
  <si>
    <t>14822471</t>
  </si>
  <si>
    <t>קבוצת רובי מימון - משיכה 3 21.05.23</t>
  </si>
  <si>
    <t>14822537</t>
  </si>
  <si>
    <t>21/05/2023</t>
  </si>
  <si>
    <t>קרדיטו משכנתאות- משיכה 1 10.08.2022</t>
  </si>
  <si>
    <t>14770738</t>
  </si>
  <si>
    <t>10/08/2022</t>
  </si>
  <si>
    <t>קרדיטו משכנתאות- משיכה 2 22.08.2022</t>
  </si>
  <si>
    <t>14770746</t>
  </si>
  <si>
    <t>22/08/2022</t>
  </si>
  <si>
    <t>קרדיטו משכנתאות- משיכה 3 11.09.2022</t>
  </si>
  <si>
    <t>14770753</t>
  </si>
  <si>
    <t>קרן תשי 3 הלוואה 1 - עסקת ורידיס אינפיניה 30.1.23*</t>
  </si>
  <si>
    <t>14822411</t>
  </si>
  <si>
    <t>קרן תשי 3 הלוואה 2 - עסקת ורידיס אינפיניה 30.1.23*</t>
  </si>
  <si>
    <t>14822412</t>
  </si>
  <si>
    <t>קרנות תשרי בע"מ - משיכה 1 22.06.2023</t>
  </si>
  <si>
    <t>14822582</t>
  </si>
  <si>
    <t>22/06/2023</t>
  </si>
  <si>
    <t>סה"כ מובטחות בשעבוד כלי רכב</t>
  </si>
  <si>
    <t>דן תחבורה ציבורית הלוואה 1 17.12.14</t>
  </si>
  <si>
    <t>14811083</t>
  </si>
  <si>
    <t>17/12/2014</t>
  </si>
  <si>
    <t>פסיפיק רכב הלוואה 14 02/02/2021</t>
  </si>
  <si>
    <t>14450203</t>
  </si>
  <si>
    <t>02/02/2021</t>
  </si>
  <si>
    <t>מאיר ליסינג הלוואה1 30/12/13</t>
  </si>
  <si>
    <t>14460091</t>
  </si>
  <si>
    <t>עמלה לקבל פריים ליס</t>
  </si>
  <si>
    <t>14770805</t>
  </si>
  <si>
    <t>15/12/2022</t>
  </si>
  <si>
    <t>פריים ליס הלוואה 20 17.03.21</t>
  </si>
  <si>
    <t>14770590</t>
  </si>
  <si>
    <t>17/03/2021</t>
  </si>
  <si>
    <t>פריים ליס הלוואה 21 20.04.2021</t>
  </si>
  <si>
    <t>14770595</t>
  </si>
  <si>
    <t>20/04/2021</t>
  </si>
  <si>
    <t>פריים ליס הלוואה 22 מחודש אוקטובר 2021 21.10.21</t>
  </si>
  <si>
    <t>14770622</t>
  </si>
  <si>
    <t>פריים ליס הלוואה 23 14.09.22</t>
  </si>
  <si>
    <t>14770757</t>
  </si>
  <si>
    <t>פריים ליס הלוואה 24 19.01.23</t>
  </si>
  <si>
    <t>14770814</t>
  </si>
  <si>
    <t>פרייס ליס הלוואה 18 שקלי 16/3/2020</t>
  </si>
  <si>
    <t>14770502</t>
  </si>
  <si>
    <t>16/03/2020</t>
  </si>
  <si>
    <t>פרייס ליס הלוואה 19 שקלי 23/6/2020</t>
  </si>
  <si>
    <t>14770521</t>
  </si>
  <si>
    <t>סה"כ הלוואות לסוכנים</t>
  </si>
  <si>
    <t xml:space="preserve">  מובטחות בתזרים עמלות</t>
  </si>
  <si>
    <t xml:space="preserve">  בטחונות אחרים</t>
  </si>
  <si>
    <t>סה"כ הלוואות לעובדים ונושאי משרה</t>
  </si>
  <si>
    <t>סה"כ לא מובטחות</t>
  </si>
  <si>
    <t>סה"כ הלוואות בחו"ל</t>
  </si>
  <si>
    <t>סה"כ הלוואות</t>
  </si>
  <si>
    <t>1.ד. הלוואות:</t>
  </si>
  <si>
    <t>ענף משק</t>
  </si>
  <si>
    <t>שיעור ריבית ממוצע</t>
  </si>
  <si>
    <t>סה"כ צמוד למדד</t>
  </si>
  <si>
    <t>בנק לאומי למשכנתאות-28.10.2034</t>
  </si>
  <si>
    <t>13110061</t>
  </si>
  <si>
    <t>77</t>
  </si>
  <si>
    <t>13110063</t>
  </si>
  <si>
    <t>בנק לאומי למשכנתאות בע"מ</t>
  </si>
  <si>
    <t>13110064</t>
  </si>
  <si>
    <t>13110066</t>
  </si>
  <si>
    <t>פקדון בלמ"ש 5.3% 10/2034</t>
  </si>
  <si>
    <t>6021919</t>
  </si>
  <si>
    <t>פקדון שקלי 60 חודשים 26.02.19 בנק הפועלים*</t>
  </si>
  <si>
    <t>14821397</t>
  </si>
  <si>
    <t>סה"כ נקוב במט"ח</t>
  </si>
  <si>
    <t>סה"כ צמוד למט"ח</t>
  </si>
  <si>
    <t>סה"כ פקדונות מעל 3 חודשים</t>
  </si>
  <si>
    <t>1.ה. פקדונות מעל 3 חודשים:</t>
  </si>
  <si>
    <t>תנאי ושיעור ריבית</t>
  </si>
  <si>
    <t>תאריך שערוך אחרון</t>
  </si>
  <si>
    <t>אופי הנכס</t>
  </si>
  <si>
    <t>כתובת הנכס</t>
  </si>
  <si>
    <t>שעור תשואה במהלך התקופה</t>
  </si>
  <si>
    <t>סה"כ מקרקעין בישראל:</t>
  </si>
  <si>
    <t>סה"כ מניב</t>
  </si>
  <si>
    <t>סה"כ לא מניב</t>
  </si>
  <si>
    <t>סה"כ מקרקעין בחו"ל:</t>
  </si>
  <si>
    <t>סה"כ מקרקעין</t>
  </si>
  <si>
    <t>1. ו. זכויות במקרקעין:</t>
  </si>
  <si>
    <t>שווי משוערך</t>
  </si>
  <si>
    <t>סה"כ השקעה בחברות מוחזקות</t>
  </si>
  <si>
    <t>1. ז. השקעה בחברות מוחזקות:</t>
  </si>
  <si>
    <t>שם המדרג</t>
  </si>
  <si>
    <t>שעור הריבית</t>
  </si>
  <si>
    <t>תשואה לפדיון</t>
  </si>
  <si>
    <t>ביטחונות CSA במטבע 20001</t>
  </si>
  <si>
    <t>88820001</t>
  </si>
  <si>
    <t>ביטחונות CSA במטבע 20001 (OTC) פועלים*</t>
  </si>
  <si>
    <t>77700019</t>
  </si>
  <si>
    <t>ביטחונות CSA במטבע 20001 (OTC)*</t>
  </si>
  <si>
    <t>77720001</t>
  </si>
  <si>
    <t>ביטחונות CSA במטבע 80 (OTC) לאומי*</t>
  </si>
  <si>
    <t>77700080</t>
  </si>
  <si>
    <t>חייבים למיון בטחונות שקל לס בארץ*</t>
  </si>
  <si>
    <t>777000801</t>
  </si>
  <si>
    <t>777000802</t>
  </si>
  <si>
    <t>ריבית לקבל עוש בינלאומי</t>
  </si>
  <si>
    <t>26631604</t>
  </si>
  <si>
    <t>ריבית לקבל עוש לאומי*</t>
  </si>
  <si>
    <t>26631600</t>
  </si>
  <si>
    <t>זכאים בגין התחש משכנתא פועלים</t>
  </si>
  <si>
    <t>56600744</t>
  </si>
  <si>
    <t>זכאים דיסקונט דור 1</t>
  </si>
  <si>
    <t>56600763</t>
  </si>
  <si>
    <t>זכאים מזרחי דור ב</t>
  </si>
  <si>
    <t>56600759</t>
  </si>
  <si>
    <t>זכאים מזרחי דור ג</t>
  </si>
  <si>
    <t>56600762</t>
  </si>
  <si>
    <t>זכאים משכנתאות מזרחי דור א שתפ</t>
  </si>
  <si>
    <t>56600757</t>
  </si>
  <si>
    <t>זכאים שתפ משכנתא לאומי</t>
  </si>
  <si>
    <t>56600799</t>
  </si>
  <si>
    <t>חייבים משכנתאות עסקת כנרית צמוד</t>
  </si>
  <si>
    <t>26631180</t>
  </si>
  <si>
    <t>חייבים משכנתאות עסקת כנרית שקלי</t>
  </si>
  <si>
    <t>26631181</t>
  </si>
  <si>
    <t>פיגור _ב_לאומי_צמוד_משתנה_על בסיס עוגן_12</t>
  </si>
  <si>
    <t>126102660</t>
  </si>
  <si>
    <t>פיגור שתפ לאומי מדד עוגן ל60 חודש</t>
  </si>
  <si>
    <t>126003060</t>
  </si>
  <si>
    <t>פיגור שתפ לאומי מדד רבית קבועה</t>
  </si>
  <si>
    <t>120000000</t>
  </si>
  <si>
    <t>פיגור שתפ לאומי שקלי פריים</t>
  </si>
  <si>
    <t>12005120</t>
  </si>
  <si>
    <t>פיגור_ב_לאומי _צמוד_משתנה על בסיס עוגן_60</t>
  </si>
  <si>
    <t>126103060</t>
  </si>
  <si>
    <t>פיגור_ב_לאומי _צמוד_קבועה_0</t>
  </si>
  <si>
    <t>120100000</t>
  </si>
  <si>
    <t>פיגור_ב_לאומי_לא צמוד_משתנה על בסיס עוגן_60</t>
  </si>
  <si>
    <t>16013060</t>
  </si>
  <si>
    <t>פיגור_ב_לאומי_לא צמוד_פריים_0</t>
  </si>
  <si>
    <t>12015120</t>
  </si>
  <si>
    <t>פיגור_ב_לאומי_לא צמוד_קבועה_0</t>
  </si>
  <si>
    <t>10010000</t>
  </si>
  <si>
    <t>פיגורים הלווא שתפ לאומי שקלי עוגן 12</t>
  </si>
  <si>
    <t>16002660</t>
  </si>
  <si>
    <t>פיגורים הלווא שתפ לאומי שקלי עוגן 12 נוסטרו</t>
  </si>
  <si>
    <t>126002660</t>
  </si>
  <si>
    <t>פיגורים הלווא שתפ לאומי שקלי עוגן 60</t>
  </si>
  <si>
    <t>16003060</t>
  </si>
  <si>
    <t>פיגורים הלווא שתפ לאומי שקלי קבועה</t>
  </si>
  <si>
    <t>10000000</t>
  </si>
  <si>
    <t>פיגורים כנרית שתפ לאומי מדד עוגן ל60 חודש עמיתים</t>
  </si>
  <si>
    <t>126203060</t>
  </si>
  <si>
    <t>פיגורים כנרית שתפ לאומי מדד ריבית קבועה עמיתים</t>
  </si>
  <si>
    <t>120200000</t>
  </si>
  <si>
    <t>פיגורים כנרית שתפ לאומי שקלי פריים עמיתים</t>
  </si>
  <si>
    <t>12025120</t>
  </si>
  <si>
    <t>פיגורים מזרחי צמוד עוגן 12עמיתים</t>
  </si>
  <si>
    <t>21000</t>
  </si>
  <si>
    <t>פיגורים מזרחי צמוד עוגן 12עמיתים דור ב</t>
  </si>
  <si>
    <t>321000</t>
  </si>
  <si>
    <t>פיגורים מזרחי צמוד עוגן 12עמיתים דור ג</t>
  </si>
  <si>
    <t>421000</t>
  </si>
  <si>
    <t>פיגורים פועלים מדד רבית קבועה עמיתים</t>
  </si>
  <si>
    <t>פיגורים פועלים שקלי אגח לא צמוד עמיתים</t>
  </si>
  <si>
    <t>11500</t>
  </si>
  <si>
    <t>פיגורים פועלים שקלי פריים עמיתים</t>
  </si>
  <si>
    <t>11010</t>
  </si>
  <si>
    <t>פיגורים פועלים שקלי קבועה עמיתים</t>
  </si>
  <si>
    <t>פיגורים שתפ דיסקונט שקלי עוגן 60 עמיתים</t>
  </si>
  <si>
    <t>515000</t>
  </si>
  <si>
    <t>פיגורים שתפ דיסקונט שקלי פריים עמיתים</t>
  </si>
  <si>
    <t>510010</t>
  </si>
  <si>
    <t>פיגורים שתפ דיסקונט שקלי קבועה עמיתים</t>
  </si>
  <si>
    <t>510000</t>
  </si>
  <si>
    <t>פיגורים שתפ מזרחי  צמוד קבועה עמיתים דור ג</t>
  </si>
  <si>
    <t>420000</t>
  </si>
  <si>
    <t>פיגורים שתפ מזרחי צמוד עוגן 30 עמיתים דור ב</t>
  </si>
  <si>
    <t>322500</t>
  </si>
  <si>
    <t>פיגורים שתפ מזרחי צמוד עוגן 30 עמיתים דור ג</t>
  </si>
  <si>
    <t>422500</t>
  </si>
  <si>
    <t>פיגורים שתפ מזרחי צמוד עוגן 60 עמיתים</t>
  </si>
  <si>
    <t>25000</t>
  </si>
  <si>
    <t>פיגורים שתפ מזרחי צמוד עוגן 60 עמיתים דור ב</t>
  </si>
  <si>
    <t>325000</t>
  </si>
  <si>
    <t>פיגורים שתפ מזרחי צמוד עוגן 60 עמיתים דור ג</t>
  </si>
  <si>
    <t>425000</t>
  </si>
  <si>
    <t>פיגורים שתפ מזרחי צמוד קבועה עמיתים</t>
  </si>
  <si>
    <t>20000</t>
  </si>
  <si>
    <t>פיגורים שתפ מזרחי צמוד קבועה עמיתים דור ב</t>
  </si>
  <si>
    <t>320000</t>
  </si>
  <si>
    <t>פיגורים שתפ מזרחי שקלי עוגן 60 עמיתים</t>
  </si>
  <si>
    <t>15000</t>
  </si>
  <si>
    <t>פיגורים שתפ מזרחי שקלי עוגן 60 עמיתים דור ב</t>
  </si>
  <si>
    <t>315000</t>
  </si>
  <si>
    <t>פיגורים שתפ מזרחי שקלי פריים עמיתים</t>
  </si>
  <si>
    <t>10010</t>
  </si>
  <si>
    <t>פיגורים שתפ מזרחי שקלי פריים עמיתים דור ב</t>
  </si>
  <si>
    <t>310010</t>
  </si>
  <si>
    <t>פיגורים שתפ מזרחי שקלי פריים עמיתים דור ג</t>
  </si>
  <si>
    <t>410010</t>
  </si>
  <si>
    <t>פיגורים שתפ מזרחי שקלי קבועה עמיתים</t>
  </si>
  <si>
    <t>10000</t>
  </si>
  <si>
    <t>פיגורים שתפ מזרחי שקלי קבועה עמיתים דור ב</t>
  </si>
  <si>
    <t>310000</t>
  </si>
  <si>
    <t>פיגורים שתפ מזרחי שקלי קבועה עמיתים דור ג</t>
  </si>
  <si>
    <t>410000</t>
  </si>
  <si>
    <t>ביטחונות דולר-JPM</t>
  </si>
  <si>
    <t>99920001</t>
  </si>
  <si>
    <t>LEH 6.9 49 29.06.2049</t>
  </si>
  <si>
    <t>601562210</t>
  </si>
  <si>
    <t>LEHMANזמני 6.5% 19/07/2017</t>
  </si>
  <si>
    <t>602968030</t>
  </si>
  <si>
    <t>חוז מס במקור עמיתים 2023 מהסל</t>
  </si>
  <si>
    <t>26630758</t>
  </si>
  <si>
    <t>חייבים מעבר מסל לס</t>
  </si>
  <si>
    <t>26631079</t>
  </si>
  <si>
    <t>יורובט החזר</t>
  </si>
  <si>
    <t>26631500</t>
  </si>
  <si>
    <t>סלקום - תשלום UPFRONT*</t>
  </si>
  <si>
    <t>56631396</t>
  </si>
  <si>
    <t>עמלת ארגון והקצאת אשראי קמפוס הקריה למודיעין</t>
  </si>
  <si>
    <t>56631402</t>
  </si>
  <si>
    <t>סה"כ השקעות אחרות</t>
  </si>
  <si>
    <t xml:space="preserve">1. ח. השקעות אחרות </t>
  </si>
  <si>
    <t>סכום ההתחייבות</t>
  </si>
  <si>
    <t>01/01/2033</t>
  </si>
  <si>
    <t>i3 Partners II LP</t>
  </si>
  <si>
    <t>01/06/2033</t>
  </si>
  <si>
    <t>REALITY INVESTMENT FUND V L.P</t>
  </si>
  <si>
    <t>31/03/2032</t>
  </si>
  <si>
    <t>יתרת מסגרת או פי סי אנרגיה</t>
  </si>
  <si>
    <t>31/10/23</t>
  </si>
  <si>
    <t>יתרת מסגרת או.פי.סי חדרה מסגרת גידור צמוד</t>
  </si>
  <si>
    <t>25/09/37</t>
  </si>
  <si>
    <t>יתרת מסגרת או.פי.סי חדרה מסגרת גידור שקלי</t>
  </si>
  <si>
    <t>יתרת מסגרת אמות השקעות 13.4.23</t>
  </si>
  <si>
    <t>16/03/25</t>
  </si>
  <si>
    <t>יתרת מסגרת אפריקה נכסים</t>
  </si>
  <si>
    <t>10/03/41</t>
  </si>
  <si>
    <t>28/09/23</t>
  </si>
  <si>
    <t>יתרת מסגרת בטחה סאן שירות חוב 05.03.23</t>
  </si>
  <si>
    <t>19/04/40</t>
  </si>
  <si>
    <t>יתרת מסגרת ביג</t>
  </si>
  <si>
    <t>30/06/24</t>
  </si>
  <si>
    <t>יתרת מסגרת בית מיקרוסופט</t>
  </si>
  <si>
    <t>10/01/35</t>
  </si>
  <si>
    <t>יתרת מסגרת בית סיפולוקס</t>
  </si>
  <si>
    <t>21/03/24</t>
  </si>
  <si>
    <t>יתרת מסגרת ברקת מימון נופי מודיעין</t>
  </si>
  <si>
    <t>30/07/24</t>
  </si>
  <si>
    <t>יתרת מסגרת גולדן היל</t>
  </si>
  <si>
    <t>01/07/23</t>
  </si>
  <si>
    <t>יתרת מסגרת גומא תשי 27.3.23</t>
  </si>
  <si>
    <t>27/09/30</t>
  </si>
  <si>
    <t>יתרת מסגרת הסוכנות</t>
  </si>
  <si>
    <t>01/11/26</t>
  </si>
  <si>
    <t>יתרת מסגרת הסוכנות הידהודית מיזם דיור</t>
  </si>
  <si>
    <t>01/11/41</t>
  </si>
  <si>
    <t>יתרת מסגרת הסוכנות היהודית</t>
  </si>
  <si>
    <t>יתרת מסגרת הקמפוס הקריה למודיעין פענוח וס</t>
  </si>
  <si>
    <t>29/07/23</t>
  </si>
  <si>
    <t>יתרת מסגרת וולקאם גוש ארלוזורוב ב"ש</t>
  </si>
  <si>
    <t>08/02/25</t>
  </si>
  <si>
    <t>יתרת מסגרת וולקאם גוש עציון ב"ש</t>
  </si>
  <si>
    <t>יתרת מסגרת ורבורג פינקוס</t>
  </si>
  <si>
    <t>25/02/25</t>
  </si>
  <si>
    <t>25/02/26</t>
  </si>
  <si>
    <t>יתרת מסגרת ורידיס תחנות כוח</t>
  </si>
  <si>
    <t>01/01/28</t>
  </si>
  <si>
    <t>09/01/24</t>
  </si>
  <si>
    <t>יתרת מסגרת חברת המזרח 08.02.23</t>
  </si>
  <si>
    <t>15/07/24</t>
  </si>
  <si>
    <t>יתרת מסגרת חלק מקובע גרנית ב"ש</t>
  </si>
  <si>
    <t>יתרת מסגרת חלק מקובע גרנית בית קנדה</t>
  </si>
  <si>
    <t>יתרת מסגרת ישראכרט חידוש מסגרת אשראי</t>
  </si>
  <si>
    <t>28/02/24</t>
  </si>
  <si>
    <t>יתרת מסגרת כוכב הירדן</t>
  </si>
  <si>
    <t>יתרת מסגרת כפר מימון מסגרת שירות חוב 26.6</t>
  </si>
  <si>
    <t>29/02/40</t>
  </si>
  <si>
    <t>יתרת מסגרת לין אחזקות</t>
  </si>
  <si>
    <t>07/02/29</t>
  </si>
  <si>
    <t>25/03/28</t>
  </si>
  <si>
    <t>יתרת מסגרת מבטי אגן קידרון</t>
  </si>
  <si>
    <t>04/11/26</t>
  </si>
  <si>
    <t>יתרת מסגרת מגן אפיקים בעמ 02.05.23</t>
  </si>
  <si>
    <t>27/04/24</t>
  </si>
  <si>
    <t>יתרת מסגרת מסגרת שירו חוב פארק סולארי תמנ</t>
  </si>
  <si>
    <t>25/09/39</t>
  </si>
  <si>
    <t>יתרת מסגרת מסגרת שירות חוב 21.09.22</t>
  </si>
  <si>
    <t>06/09/37</t>
  </si>
  <si>
    <t>יתרת מסגרת מפלסים סאן 26.6.23</t>
  </si>
  <si>
    <t>01/01/41</t>
  </si>
  <si>
    <t>יתרת מסגרת מפלסים סאן ש. חוב 26.6.23</t>
  </si>
  <si>
    <t>31/03/40</t>
  </si>
  <si>
    <t>יתרת מסגרת משאבי השדה</t>
  </si>
  <si>
    <t>27/09/38</t>
  </si>
  <si>
    <t>יתרת מסגרת מתחם האודם</t>
  </si>
  <si>
    <t>20/06/25</t>
  </si>
  <si>
    <t>20/06/28</t>
  </si>
  <si>
    <t>יתרת מסגרת מתחם הצלע</t>
  </si>
  <si>
    <t>20/06/30</t>
  </si>
  <si>
    <t>יתרת מסגרת נגה יזמות נדל"ן</t>
  </si>
  <si>
    <t>יתרת מסגרת ניהול פדויים EDF סאן 23.3.23</t>
  </si>
  <si>
    <t>יתרת מסגרת נכסי ד.מ.ר.</t>
  </si>
  <si>
    <t>15/01/25</t>
  </si>
  <si>
    <t>יתרת מסגרת נצבא</t>
  </si>
  <si>
    <t>28/12/23</t>
  </si>
  <si>
    <t>יתרת מסגרת סוויספורט</t>
  </si>
  <si>
    <t>05/01/26</t>
  </si>
  <si>
    <t>יתרת מסגרת סלקום</t>
  </si>
  <si>
    <t>13/02/24</t>
  </si>
  <si>
    <t>יתרת מסגרת פארק סולארי שורש EDF</t>
  </si>
  <si>
    <t>יתרת מסגרת פארק סולארי שורש EDF מסגרת שיר</t>
  </si>
  <si>
    <t>07/12/40</t>
  </si>
  <si>
    <t>יתרת מסגרת פארק סולארי תמנע EDF</t>
  </si>
  <si>
    <t>01/01/40</t>
  </si>
  <si>
    <t>יתרת מסגרת פדויים EDF סאן ש. חוב 21.3.23</t>
  </si>
  <si>
    <t>02/05/40</t>
  </si>
  <si>
    <t>יתרת מסגרת פרויקט נחום גולדמן</t>
  </si>
  <si>
    <t>28/08/24</t>
  </si>
  <si>
    <t>יתרת מסגרת פריים ליס</t>
  </si>
  <si>
    <t>30/09/23</t>
  </si>
  <si>
    <t>יתרת מסגרת קטורה - מסגרת רזרבה לשירות חוב DSRF</t>
  </si>
  <si>
    <t>25/07/33</t>
  </si>
  <si>
    <t>יתרת מסגרת קרן קיסון ריט</t>
  </si>
  <si>
    <t>21/10/23</t>
  </si>
  <si>
    <t>יתרת מסגרת קרנות תשרי בע"מ</t>
  </si>
  <si>
    <t>20/03/26</t>
  </si>
  <si>
    <t>יתרת מסגרת ריט 1</t>
  </si>
  <si>
    <t>31/12/24</t>
  </si>
  <si>
    <t>יתרת מסגרת שטראוס גרופ</t>
  </si>
  <si>
    <t>21/05/24</t>
  </si>
  <si>
    <t>יתרת מסגרת תעבורה אחזקות פיצול שקלי</t>
  </si>
  <si>
    <t>19/09/24</t>
  </si>
  <si>
    <t>31/05/2032</t>
  </si>
  <si>
    <t>Coller GP-led and Direct Secondaries - B, L.P</t>
  </si>
  <si>
    <t>10/05/2034</t>
  </si>
  <si>
    <t>Coller International Partners IX - B, L.P</t>
  </si>
  <si>
    <t>Coller LP Secondaries - B, L.P</t>
  </si>
  <si>
    <t>CVC CAPITAL PARTNERS IX A LP</t>
  </si>
  <si>
    <t>30/06/2033</t>
  </si>
  <si>
    <t>EQT Infrastructure VI (No.1) EUR SCSp</t>
  </si>
  <si>
    <t>31/12/2034</t>
  </si>
  <si>
    <t>31/03/2028</t>
  </si>
  <si>
    <t>23/04/2031</t>
  </si>
  <si>
    <t>08/11/2032</t>
  </si>
  <si>
    <t>TPG Healthcare Partners II, L.P</t>
  </si>
  <si>
    <t>01/04/2032</t>
  </si>
  <si>
    <t>TPG Partners IX, L.P</t>
  </si>
  <si>
    <t>סה"כ יתרות התחייבות להשקעה</t>
  </si>
  <si>
    <t>1. ט. יתרות התחייבות להשקעה:</t>
  </si>
  <si>
    <t>תאריך סיום ההתחייבות</t>
  </si>
  <si>
    <t>סה"כ אג"ח קונצרני סחיר</t>
  </si>
  <si>
    <t>2.א. אג"ח קונצרני סחיר</t>
  </si>
  <si>
    <t>ריבית אפקטיבית</t>
  </si>
  <si>
    <t>עלות מתואמת</t>
  </si>
  <si>
    <t>בישראל:</t>
  </si>
  <si>
    <t>סה"כ אג"ח קונצרני לא סחיר</t>
  </si>
  <si>
    <t>2.ב. אג"ח קונצרני לא סחיר</t>
  </si>
  <si>
    <t>סה"כ מסגרת אשראי מנוצלות ללווים</t>
  </si>
  <si>
    <t>2.ג. מסגרות אשראי מנוצלות ללווים</t>
  </si>
  <si>
    <t>חו"ז הראל פנסיה 0223</t>
  </si>
  <si>
    <t>חו"ז הראל פנסיה 0323</t>
  </si>
  <si>
    <t>חו"ז הראל פנסיה 0423</t>
  </si>
  <si>
    <t>חו"ז הראל פנסיה 0523</t>
  </si>
  <si>
    <t>חו"ז הראל פנסיה 0623</t>
  </si>
  <si>
    <t>הראל פנסיה</t>
  </si>
  <si>
    <t>CON214ER STAPLES (XLP</t>
  </si>
  <si>
    <t>FIRST TRUST CON214E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0%;\-#,##0.00%;#,##0.00%"/>
  </numFmts>
  <fonts count="11" x14ac:knownFonts="1">
    <font>
      <sz val="11"/>
      <color theme="1"/>
      <name val="Arial"/>
      <family val="2"/>
      <charset val="177"/>
      <scheme val="minor"/>
    </font>
    <font>
      <b/>
      <sz val="11"/>
      <color theme="1"/>
      <name val="Arial"/>
      <family val="2"/>
      <charset val="177"/>
      <scheme val="minor"/>
    </font>
    <font>
      <sz val="11"/>
      <color theme="0"/>
      <name val="Arial"/>
      <family val="2"/>
      <charset val="177"/>
      <scheme val="minor"/>
    </font>
    <font>
      <sz val="10"/>
      <name val="Arial"/>
      <family val="2"/>
    </font>
    <font>
      <b/>
      <sz val="12"/>
      <name val="Arial"/>
      <family val="2"/>
    </font>
    <font>
      <sz val="14"/>
      <name val="Arial"/>
      <family val="2"/>
    </font>
    <font>
      <b/>
      <sz val="11"/>
      <color theme="0"/>
      <name val="Arial"/>
      <family val="2"/>
      <scheme val="minor"/>
    </font>
    <font>
      <b/>
      <u val="singleAccounting"/>
      <sz val="12"/>
      <color theme="4"/>
      <name val="Arial"/>
      <family val="2"/>
      <scheme val="minor"/>
    </font>
    <font>
      <b/>
      <sz val="14"/>
      <name val="Arial"/>
      <family val="2"/>
    </font>
    <font>
      <u/>
      <sz val="11"/>
      <color theme="10"/>
      <name val="Arial"/>
      <family val="2"/>
      <charset val="177"/>
      <scheme val="minor"/>
    </font>
    <font>
      <sz val="11"/>
      <color theme="0"/>
      <name val="Arial"/>
      <family val="2"/>
      <scheme val="minor"/>
    </font>
  </fonts>
  <fills count="4">
    <fill>
      <patternFill patternType="none"/>
    </fill>
    <fill>
      <patternFill patternType="gray125"/>
    </fill>
    <fill>
      <patternFill patternType="solid">
        <fgColor theme="4"/>
        <bgColor indexed="64"/>
      </patternFill>
    </fill>
    <fill>
      <patternFill patternType="solid">
        <fgColor theme="4" tint="0.59996337778862885"/>
        <bgColor indexed="64"/>
      </patternFill>
    </fill>
  </fills>
  <borders count="4">
    <border>
      <left/>
      <right/>
      <top/>
      <bottom/>
      <diagonal/>
    </border>
    <border>
      <left/>
      <right/>
      <top style="thin">
        <color theme="0" tint="-0.14999847407452621"/>
      </top>
      <bottom style="thin">
        <color theme="0" tint="-0.14999847407452621"/>
      </bottom>
      <diagonal/>
    </border>
    <border>
      <left/>
      <right/>
      <top/>
      <bottom style="thin">
        <color theme="0" tint="-0.14999847407452621"/>
      </bottom>
      <diagonal/>
    </border>
    <border>
      <left/>
      <right/>
      <top style="thin">
        <color theme="0" tint="-0.14999847407452621"/>
      </top>
      <bottom/>
      <diagonal/>
    </border>
  </borders>
  <cellStyleXfs count="3">
    <xf numFmtId="0" fontId="0" fillId="0" borderId="0"/>
    <xf numFmtId="0" fontId="3" fillId="0" borderId="0"/>
    <xf numFmtId="0" fontId="9" fillId="0" borderId="0" applyNumberFormat="0" applyFill="0" applyBorder="0" applyAlignment="0" applyProtection="0"/>
  </cellStyleXfs>
  <cellXfs count="62">
    <xf numFmtId="0" fontId="0" fillId="0" borderId="0" xfId="0"/>
    <xf numFmtId="0" fontId="2" fillId="2" borderId="1" xfId="0" applyFont="1" applyFill="1" applyBorder="1"/>
    <xf numFmtId="0" fontId="2" fillId="2" borderId="1" xfId="0" applyFont="1" applyFill="1" applyBorder="1" applyAlignment="1">
      <alignment horizontal="center" vertical="center"/>
    </xf>
    <xf numFmtId="0" fontId="1" fillId="0" borderId="1" xfId="0" applyFont="1" applyBorder="1" applyAlignment="1">
      <alignment horizontal="right"/>
    </xf>
    <xf numFmtId="0" fontId="1" fillId="0" borderId="1" xfId="0" applyNumberFormat="1" applyFont="1" applyBorder="1"/>
    <xf numFmtId="10" fontId="1" fillId="0" borderId="1" xfId="0" applyNumberFormat="1" applyFont="1" applyBorder="1"/>
    <xf numFmtId="0" fontId="1" fillId="0" borderId="2" xfId="0" applyFont="1" applyBorder="1" applyAlignment="1">
      <alignment horizontal="right" indent="1"/>
    </xf>
    <xf numFmtId="0" fontId="1" fillId="0" borderId="1" xfId="0" applyFont="1" applyBorder="1" applyAlignment="1">
      <alignment horizontal="right" indent="2"/>
    </xf>
    <xf numFmtId="4" fontId="1" fillId="0" borderId="1" xfId="0" applyNumberFormat="1" applyFont="1" applyBorder="1"/>
    <xf numFmtId="0" fontId="0" fillId="0" borderId="1" xfId="0" applyFont="1" applyBorder="1" applyAlignment="1">
      <alignment horizontal="right" indent="3"/>
    </xf>
    <xf numFmtId="4" fontId="0" fillId="0" borderId="1" xfId="0" applyNumberFormat="1" applyFont="1" applyBorder="1"/>
    <xf numFmtId="10" fontId="0" fillId="0" borderId="1" xfId="0" applyNumberFormat="1" applyFont="1" applyBorder="1"/>
    <xf numFmtId="0" fontId="0" fillId="0" borderId="1" xfId="0" applyNumberFormat="1" applyFont="1" applyBorder="1"/>
    <xf numFmtId="0" fontId="1" fillId="0" borderId="1" xfId="0" applyFont="1" applyBorder="1" applyAlignment="1">
      <alignment horizontal="right" indent="1"/>
    </xf>
    <xf numFmtId="0" fontId="1" fillId="3" borderId="1" xfId="0" applyFont="1" applyFill="1" applyBorder="1" applyAlignment="1">
      <alignment horizontal="right"/>
    </xf>
    <xf numFmtId="4" fontId="1" fillId="3" borderId="1" xfId="0" applyNumberFormat="1" applyFont="1" applyFill="1" applyBorder="1"/>
    <xf numFmtId="10" fontId="1" fillId="3" borderId="1" xfId="0" applyNumberFormat="1" applyFont="1" applyFill="1" applyBorder="1"/>
    <xf numFmtId="0" fontId="1" fillId="0" borderId="3" xfId="0" applyFont="1" applyBorder="1" applyAlignment="1">
      <alignment horizontal="right"/>
    </xf>
    <xf numFmtId="4" fontId="1" fillId="0" borderId="3" xfId="0" applyNumberFormat="1" applyFont="1" applyBorder="1"/>
    <xf numFmtId="10" fontId="1" fillId="0" borderId="3" xfId="0" applyNumberFormat="1" applyFont="1" applyBorder="1"/>
    <xf numFmtId="0" fontId="4" fillId="0" borderId="0" xfId="1" applyFont="1" applyAlignment="1">
      <alignment horizontal="right"/>
    </xf>
    <xf numFmtId="0" fontId="5" fillId="0" borderId="0" xfId="1" applyFont="1" applyAlignment="1">
      <alignment horizontal="center"/>
    </xf>
    <xf numFmtId="0" fontId="5" fillId="0" borderId="0" xfId="1" applyFont="1" applyAlignment="1">
      <alignment horizontal="right"/>
    </xf>
    <xf numFmtId="0" fontId="6" fillId="2" borderId="0" xfId="0" applyFont="1" applyFill="1" applyBorder="1" applyAlignment="1">
      <alignment horizontal="right" vertical="center" wrapText="1"/>
    </xf>
    <xf numFmtId="0" fontId="7" fillId="0" borderId="0" xfId="0" applyFont="1" applyAlignment="1"/>
    <xf numFmtId="0" fontId="6" fillId="2" borderId="0" xfId="0" applyFont="1" applyFill="1" applyBorder="1" applyAlignment="1">
      <alignment horizontal="center" vertical="center" wrapText="1"/>
    </xf>
    <xf numFmtId="0" fontId="2" fillId="2" borderId="0" xfId="0" applyFont="1" applyFill="1" applyBorder="1" applyAlignment="1">
      <alignment horizontal="right" wrapText="1"/>
    </xf>
    <xf numFmtId="0" fontId="2" fillId="2" borderId="0" xfId="0" applyFont="1" applyFill="1" applyBorder="1" applyAlignment="1">
      <alignment horizontal="center" vertical="center" wrapText="1"/>
    </xf>
    <xf numFmtId="0" fontId="0" fillId="0" borderId="2" xfId="0" applyFont="1" applyBorder="1" applyAlignment="1">
      <alignment horizontal="right"/>
    </xf>
    <xf numFmtId="4" fontId="0" fillId="0" borderId="2" xfId="0" applyNumberFormat="1" applyFont="1" applyBorder="1"/>
    <xf numFmtId="0" fontId="0" fillId="0" borderId="1" xfId="0" applyFont="1" applyBorder="1" applyAlignment="1">
      <alignment horizontal="right"/>
    </xf>
    <xf numFmtId="0" fontId="0" fillId="0" borderId="3" xfId="0" applyFont="1" applyBorder="1" applyAlignment="1">
      <alignment horizontal="right"/>
    </xf>
    <xf numFmtId="4" fontId="0" fillId="0" borderId="3" xfId="0" applyNumberFormat="1" applyFont="1" applyBorder="1"/>
    <xf numFmtId="0" fontId="0" fillId="0" borderId="0" xfId="0" applyAlignment="1">
      <alignment horizontal="right" readingOrder="2"/>
    </xf>
    <xf numFmtId="0" fontId="9" fillId="0" borderId="0" xfId="2"/>
    <xf numFmtId="0" fontId="1" fillId="0" borderId="1" xfId="0" applyFont="1" applyBorder="1"/>
    <xf numFmtId="0" fontId="1" fillId="0" borderId="2" xfId="0" applyFont="1" applyBorder="1"/>
    <xf numFmtId="164" fontId="1" fillId="0" borderId="2" xfId="0" applyNumberFormat="1" applyFont="1" applyBorder="1"/>
    <xf numFmtId="4" fontId="1" fillId="0" borderId="2" xfId="0" applyNumberFormat="1" applyFont="1" applyBorder="1"/>
    <xf numFmtId="164" fontId="1" fillId="0" borderId="1" xfId="0" applyNumberFormat="1" applyFont="1" applyBorder="1"/>
    <xf numFmtId="0" fontId="1" fillId="0" borderId="1" xfId="0" applyFont="1" applyBorder="1" applyAlignment="1">
      <alignment horizontal="right" indent="3"/>
    </xf>
    <xf numFmtId="0" fontId="0" fillId="0" borderId="1" xfId="0" applyFont="1" applyBorder="1" applyAlignment="1">
      <alignment horizontal="right" indent="4"/>
    </xf>
    <xf numFmtId="0" fontId="0" fillId="0" borderId="1" xfId="0" applyFont="1" applyBorder="1" applyAlignment="1">
      <alignment horizontal="right" indent="2"/>
    </xf>
    <xf numFmtId="0" fontId="0" fillId="0" borderId="1" xfId="0" applyFont="1" applyBorder="1"/>
    <xf numFmtId="0" fontId="1" fillId="3" borderId="1" xfId="0" applyFont="1" applyFill="1" applyBorder="1"/>
    <xf numFmtId="164" fontId="1" fillId="3" borderId="1" xfId="0" applyNumberFormat="1" applyFont="1" applyFill="1" applyBorder="1"/>
    <xf numFmtId="0" fontId="0" fillId="0" borderId="3" xfId="0" applyFont="1" applyBorder="1"/>
    <xf numFmtId="0" fontId="0" fillId="0" borderId="3" xfId="0" applyNumberFormat="1" applyFont="1" applyBorder="1"/>
    <xf numFmtId="0" fontId="6" fillId="2" borderId="0" xfId="0" applyFont="1" applyFill="1" applyBorder="1" applyAlignment="1">
      <alignment horizontal="right" vertical="center" wrapText="1" readingOrder="2"/>
    </xf>
    <xf numFmtId="0" fontId="8" fillId="0" borderId="0" xfId="0" applyFont="1" applyAlignment="1">
      <alignment horizontal="center" vertical="center" wrapText="1"/>
    </xf>
    <xf numFmtId="0" fontId="10" fillId="2" borderId="0" xfId="0" applyFont="1" applyFill="1" applyBorder="1" applyAlignment="1">
      <alignment horizontal="right" vertical="center" wrapText="1" readingOrder="2"/>
    </xf>
    <xf numFmtId="0" fontId="10" fillId="2" borderId="0" xfId="0" applyFont="1" applyFill="1" applyBorder="1" applyAlignment="1">
      <alignment horizontal="center" vertical="center" wrapText="1"/>
    </xf>
    <xf numFmtId="0" fontId="10" fillId="2" borderId="0" xfId="0" quotePrefix="1" applyFont="1" applyFill="1" applyBorder="1" applyAlignment="1">
      <alignment horizontal="center" vertical="center" wrapText="1"/>
    </xf>
    <xf numFmtId="49" fontId="10" fillId="2" borderId="0" xfId="0" applyNumberFormat="1" applyFont="1" applyFill="1" applyBorder="1" applyAlignment="1">
      <alignment horizontal="center" vertical="center" wrapText="1"/>
    </xf>
    <xf numFmtId="49" fontId="10" fillId="2" borderId="0" xfId="0" quotePrefix="1" applyNumberFormat="1" applyFont="1" applyFill="1" applyBorder="1" applyAlignment="1">
      <alignment horizontal="center" vertical="center" wrapText="1"/>
    </xf>
    <xf numFmtId="0" fontId="0" fillId="0" borderId="1" xfId="0" applyFont="1" applyBorder="1" applyAlignment="1">
      <alignment horizontal="right" indent="1"/>
    </xf>
    <xf numFmtId="0" fontId="5" fillId="0" borderId="0" xfId="0" applyFont="1" applyAlignment="1">
      <alignment horizontal="center"/>
    </xf>
    <xf numFmtId="0" fontId="0" fillId="0" borderId="0" xfId="0" applyAlignment="1"/>
    <xf numFmtId="10" fontId="1" fillId="0" borderId="2" xfId="0" applyNumberFormat="1" applyFont="1" applyBorder="1"/>
    <xf numFmtId="10" fontId="0" fillId="0" borderId="3" xfId="0" applyNumberFormat="1" applyFont="1" applyBorder="1"/>
    <xf numFmtId="0" fontId="0" fillId="0" borderId="0" xfId="0" applyAlignment="1">
      <alignment wrapText="1"/>
    </xf>
    <xf numFmtId="0" fontId="0" fillId="0" borderId="0" xfId="0" applyFill="1" applyAlignment="1">
      <alignment wrapText="1"/>
    </xf>
  </cellXfs>
  <cellStyles count="3">
    <cellStyle name="Normal" xfId="0" builtinId="0"/>
    <cellStyle name="Normal_2007-16618" xfId="1" xr:uid="{4E5DEEBF-0869-46C2-B2CA-F8FC1B723EAD}"/>
    <cellStyle name="היפר-קישור" xfId="2" builtinId="8"/>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styles" Target="styles.xml"/><Relationship Id="rId37"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s>
</file>

<file path=xl/theme/theme1.xml><?xml version="1.0" encoding="utf-8"?>
<a:theme xmlns:a="http://schemas.openxmlformats.org/drawingml/2006/main" name="ערכת נושא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hyperlink" Target="http://www.snir-bi.co.il/" TargetMode="External"/></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hyperlink" Target="http://www.snir-bi.co.il/" TargetMode="Externa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www.snir-bi.co.il/" TargetMode="Externa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www.snir-bi.co.il/"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www.snir-bi.co.il/"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www.snir-bi.co.il/"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www.snir-bi.co.il/"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www.snir-bi.co.il/" TargetMode="External"/></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www.snir-bi.co.il/" TargetMode="Externa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www.snir-bi.co.il/" TargetMode="External"/></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hyperlink" Target="http://www.snir-bi.co.il/" TargetMode="External"/></Relationships>
</file>

<file path=xl/worksheets/_rels/sheet12.xml.rels><?xml version="1.0" encoding="UTF-8" standalone="yes"?>
<Relationships xmlns="http://schemas.openxmlformats.org/package/2006/relationships"><Relationship Id="rId2" Type="http://schemas.openxmlformats.org/officeDocument/2006/relationships/printerSettings" Target="../printerSettings/printerSettings12.bin"/><Relationship Id="rId1" Type="http://schemas.openxmlformats.org/officeDocument/2006/relationships/hyperlink" Target="http://www.snir-bi.co.il/" TargetMode="External"/></Relationships>
</file>

<file path=xl/worksheets/_rels/sheet13.xml.rels><?xml version="1.0" encoding="UTF-8" standalone="yes"?>
<Relationships xmlns="http://schemas.openxmlformats.org/package/2006/relationships"><Relationship Id="rId2" Type="http://schemas.openxmlformats.org/officeDocument/2006/relationships/printerSettings" Target="../printerSettings/printerSettings13.bin"/><Relationship Id="rId1" Type="http://schemas.openxmlformats.org/officeDocument/2006/relationships/hyperlink" Target="http://www.snir-bi.co.il/" TargetMode="External"/></Relationships>
</file>

<file path=xl/worksheets/_rels/sheet14.xml.rels><?xml version="1.0" encoding="UTF-8" standalone="yes"?>
<Relationships xmlns="http://schemas.openxmlformats.org/package/2006/relationships"><Relationship Id="rId2" Type="http://schemas.openxmlformats.org/officeDocument/2006/relationships/printerSettings" Target="../printerSettings/printerSettings14.bin"/><Relationship Id="rId1" Type="http://schemas.openxmlformats.org/officeDocument/2006/relationships/hyperlink" Target="http://www.snir-bi.co.il/" TargetMode="External"/></Relationships>
</file>

<file path=xl/worksheets/_rels/sheet15.xml.rels><?xml version="1.0" encoding="UTF-8" standalone="yes"?>
<Relationships xmlns="http://schemas.openxmlformats.org/package/2006/relationships"><Relationship Id="rId2" Type="http://schemas.openxmlformats.org/officeDocument/2006/relationships/printerSettings" Target="../printerSettings/printerSettings15.bin"/><Relationship Id="rId1" Type="http://schemas.openxmlformats.org/officeDocument/2006/relationships/hyperlink" Target="http://www.snir-bi.co.il/" TargetMode="External"/></Relationships>
</file>

<file path=xl/worksheets/_rels/sheet16.xml.rels><?xml version="1.0" encoding="UTF-8" standalone="yes"?>
<Relationships xmlns="http://schemas.openxmlformats.org/package/2006/relationships"><Relationship Id="rId2" Type="http://schemas.openxmlformats.org/officeDocument/2006/relationships/printerSettings" Target="../printerSettings/printerSettings16.bin"/><Relationship Id="rId1" Type="http://schemas.openxmlformats.org/officeDocument/2006/relationships/hyperlink" Target="http://www.snir-bi.co.il/" TargetMode="External"/></Relationships>
</file>

<file path=xl/worksheets/_rels/sheet17.xml.rels><?xml version="1.0" encoding="UTF-8" standalone="yes"?>
<Relationships xmlns="http://schemas.openxmlformats.org/package/2006/relationships"><Relationship Id="rId2" Type="http://schemas.openxmlformats.org/officeDocument/2006/relationships/printerSettings" Target="../printerSettings/printerSettings17.bin"/><Relationship Id="rId1" Type="http://schemas.openxmlformats.org/officeDocument/2006/relationships/hyperlink" Target="http://www.snir-bi.co.il/" TargetMode="External"/></Relationships>
</file>

<file path=xl/worksheets/_rels/sheet1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hyperlink" Target="http://www.snir-bi.co.il/" TargetMode="External"/></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19.bin"/><Relationship Id="rId1" Type="http://schemas.openxmlformats.org/officeDocument/2006/relationships/hyperlink" Target="http://www.snir-bi.co.il/" TargetMode="External"/></Relationships>
</file>

<file path=xl/worksheets/_rels/sheet20.xml.rels><?xml version="1.0" encoding="UTF-8" standalone="yes"?>
<Relationships xmlns="http://schemas.openxmlformats.org/package/2006/relationships"><Relationship Id="rId2" Type="http://schemas.openxmlformats.org/officeDocument/2006/relationships/printerSettings" Target="../printerSettings/printerSettings20.bin"/><Relationship Id="rId1" Type="http://schemas.openxmlformats.org/officeDocument/2006/relationships/hyperlink" Target="http://www.snir-bi.co.il/" TargetMode="External"/></Relationships>
</file>

<file path=xl/worksheets/_rels/sheet21.xml.rels><?xml version="1.0" encoding="UTF-8" standalone="yes"?>
<Relationships xmlns="http://schemas.openxmlformats.org/package/2006/relationships"><Relationship Id="rId2" Type="http://schemas.openxmlformats.org/officeDocument/2006/relationships/printerSettings" Target="../printerSettings/printerSettings21.bin"/><Relationship Id="rId1" Type="http://schemas.openxmlformats.org/officeDocument/2006/relationships/hyperlink" Target="http://www.snir-bi.co.il/" TargetMode="External"/></Relationships>
</file>

<file path=xl/worksheets/_rels/sheet22.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hyperlink" Target="http://www.snir-bi.co.il/" TargetMode="External"/></Relationships>
</file>

<file path=xl/worksheets/_rels/sheet23.xml.rels><?xml version="1.0" encoding="UTF-8" standalone="yes"?>
<Relationships xmlns="http://schemas.openxmlformats.org/package/2006/relationships"><Relationship Id="rId2" Type="http://schemas.openxmlformats.org/officeDocument/2006/relationships/printerSettings" Target="../printerSettings/printerSettings23.bin"/><Relationship Id="rId1" Type="http://schemas.openxmlformats.org/officeDocument/2006/relationships/hyperlink" Target="http://www.snir-bi.co.il/" TargetMode="External"/></Relationships>
</file>

<file path=xl/worksheets/_rels/sheet24.xml.rels><?xml version="1.0" encoding="UTF-8" standalone="yes"?>
<Relationships xmlns="http://schemas.openxmlformats.org/package/2006/relationships"><Relationship Id="rId2" Type="http://schemas.openxmlformats.org/officeDocument/2006/relationships/printerSettings" Target="../printerSettings/printerSettings24.bin"/><Relationship Id="rId1" Type="http://schemas.openxmlformats.org/officeDocument/2006/relationships/hyperlink" Target="http://www.snir-bi.co.il/" TargetMode="External"/></Relationships>
</file>

<file path=xl/worksheets/_rels/sheet25.xml.rels><?xml version="1.0" encoding="UTF-8" standalone="yes"?>
<Relationships xmlns="http://schemas.openxmlformats.org/package/2006/relationships"><Relationship Id="rId2" Type="http://schemas.openxmlformats.org/officeDocument/2006/relationships/printerSettings" Target="../printerSettings/printerSettings25.bin"/><Relationship Id="rId1" Type="http://schemas.openxmlformats.org/officeDocument/2006/relationships/hyperlink" Target="http://www.snir-bi.co.il/" TargetMode="External"/></Relationships>
</file>

<file path=xl/worksheets/_rels/sheet26.xml.rels><?xml version="1.0" encoding="UTF-8" standalone="yes"?>
<Relationships xmlns="http://schemas.openxmlformats.org/package/2006/relationships"><Relationship Id="rId2" Type="http://schemas.openxmlformats.org/officeDocument/2006/relationships/printerSettings" Target="../printerSettings/printerSettings26.bin"/><Relationship Id="rId1" Type="http://schemas.openxmlformats.org/officeDocument/2006/relationships/hyperlink" Target="http://www.snir-bi.co.il/" TargetMode="External"/></Relationships>
</file>

<file path=xl/worksheets/_rels/sheet27.xml.rels><?xml version="1.0" encoding="UTF-8" standalone="yes"?>
<Relationships xmlns="http://schemas.openxmlformats.org/package/2006/relationships"><Relationship Id="rId2" Type="http://schemas.openxmlformats.org/officeDocument/2006/relationships/printerSettings" Target="../printerSettings/printerSettings27.bin"/><Relationship Id="rId1" Type="http://schemas.openxmlformats.org/officeDocument/2006/relationships/hyperlink" Target="http://www.snir-bi.co.il/" TargetMode="External"/></Relationships>
</file>

<file path=xl/worksheets/_rels/sheet28.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www.snir-bi.co.il/" TargetMode="External"/></Relationships>
</file>

<file path=xl/worksheets/_rels/sheet29.xml.rels><?xml version="1.0" encoding="UTF-8" standalone="yes"?>
<Relationships xmlns="http://schemas.openxmlformats.org/package/2006/relationships"><Relationship Id="rId2" Type="http://schemas.openxmlformats.org/officeDocument/2006/relationships/printerSettings" Target="../printerSettings/printerSettings29.bin"/><Relationship Id="rId1" Type="http://schemas.openxmlformats.org/officeDocument/2006/relationships/hyperlink" Target="http://www.snir-bi.co.il/" TargetMode="External"/></Relationships>
</file>

<file path=xl/worksheets/_rels/sheet30.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www.snir-bi.co.il/"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45E21A-10FA-4B77-8562-C81FDFD55D7A}">
  <sheetPr codeName="גיליון1"/>
  <dimension ref="B1:D63"/>
  <sheetViews>
    <sheetView showGridLines="0" rightToLeft="1" tabSelected="1" zoomScale="80" zoomScaleNormal="80" workbookViewId="0">
      <pane ySplit="9" topLeftCell="A10" activePane="bottomLeft" state="frozen"/>
      <selection pane="bottomLeft"/>
    </sheetView>
  </sheetViews>
  <sheetFormatPr defaultRowHeight="14.25" x14ac:dyDescent="0.2"/>
  <cols>
    <col min="2" max="2" width="43.625" bestFit="1" customWidth="1"/>
    <col min="3" max="3" width="28" bestFit="1" customWidth="1"/>
    <col min="4" max="4" width="33.25" customWidth="1"/>
  </cols>
  <sheetData>
    <row r="1" spans="2:4" ht="18" x14ac:dyDescent="0.25">
      <c r="B1" s="20" t="s">
        <v>36</v>
      </c>
      <c r="C1" s="20" t="s">
        <v>37</v>
      </c>
      <c r="D1" s="21"/>
    </row>
    <row r="2" spans="2:4" ht="18" x14ac:dyDescent="0.25">
      <c r="B2" s="20" t="s">
        <v>38</v>
      </c>
      <c r="C2" s="20" t="s">
        <v>39</v>
      </c>
      <c r="D2" s="21"/>
    </row>
    <row r="3" spans="2:4" ht="18" x14ac:dyDescent="0.25">
      <c r="B3" s="20" t="s">
        <v>40</v>
      </c>
      <c r="C3" s="20" t="s">
        <v>4176</v>
      </c>
      <c r="D3" s="21"/>
    </row>
    <row r="4" spans="2:4" ht="18" x14ac:dyDescent="0.25">
      <c r="B4" s="20" t="s">
        <v>41</v>
      </c>
      <c r="C4" s="20">
        <v>214</v>
      </c>
      <c r="D4" s="21"/>
    </row>
    <row r="5" spans="2:4" ht="18" x14ac:dyDescent="0.25">
      <c r="B5" s="22"/>
      <c r="C5" s="21"/>
      <c r="D5" s="21"/>
    </row>
    <row r="6" spans="2:4" ht="15" x14ac:dyDescent="0.2">
      <c r="B6" s="23" t="s">
        <v>42</v>
      </c>
      <c r="C6" s="23"/>
      <c r="D6" s="23"/>
    </row>
    <row r="7" spans="2:4" ht="15" x14ac:dyDescent="0.2">
      <c r="B7" s="23"/>
      <c r="C7" s="25" t="s">
        <v>0</v>
      </c>
      <c r="D7" s="25" t="s">
        <v>1</v>
      </c>
    </row>
    <row r="8" spans="2:4" x14ac:dyDescent="0.2">
      <c r="B8" s="26"/>
      <c r="C8" s="27" t="s">
        <v>43</v>
      </c>
      <c r="D8" s="27" t="s">
        <v>44</v>
      </c>
    </row>
    <row r="9" spans="2:4" x14ac:dyDescent="0.2">
      <c r="B9" s="26"/>
      <c r="C9" s="27" t="s">
        <v>45</v>
      </c>
      <c r="D9" s="27" t="s">
        <v>46</v>
      </c>
    </row>
    <row r="10" spans="2:4" ht="15" x14ac:dyDescent="0.25">
      <c r="B10" s="6" t="s">
        <v>2</v>
      </c>
      <c r="C10" s="4"/>
      <c r="D10" s="5"/>
    </row>
    <row r="11" spans="2:4" ht="15" x14ac:dyDescent="0.25">
      <c r="B11" s="7" t="s">
        <v>3</v>
      </c>
      <c r="C11" s="8">
        <v>130083.88342037599</v>
      </c>
      <c r="D11" s="5">
        <v>7.6238670100062689E-2</v>
      </c>
    </row>
    <row r="12" spans="2:4" ht="15" x14ac:dyDescent="0.25">
      <c r="B12" s="7" t="s">
        <v>4</v>
      </c>
      <c r="C12" s="8">
        <v>1434108.7151525354</v>
      </c>
      <c r="D12" s="5">
        <v>0.8401224516247805</v>
      </c>
    </row>
    <row r="13" spans="2:4" x14ac:dyDescent="0.2">
      <c r="B13" s="9" t="s">
        <v>5</v>
      </c>
      <c r="C13" s="10">
        <v>344632.23662720097</v>
      </c>
      <c r="D13" s="11">
        <v>0.20197969727856679</v>
      </c>
    </row>
    <row r="14" spans="2:4" x14ac:dyDescent="0.2">
      <c r="B14" s="9" t="s">
        <v>6</v>
      </c>
      <c r="C14" s="10">
        <v>0</v>
      </c>
      <c r="D14" s="11">
        <v>0</v>
      </c>
    </row>
    <row r="15" spans="2:4" x14ac:dyDescent="0.2">
      <c r="B15" s="9" t="s">
        <v>7</v>
      </c>
      <c r="C15" s="10">
        <v>252180.69072634113</v>
      </c>
      <c r="D15" s="11">
        <v>0.14742618236400984</v>
      </c>
    </row>
    <row r="16" spans="2:4" x14ac:dyDescent="0.2">
      <c r="B16" s="9" t="s">
        <v>8</v>
      </c>
      <c r="C16" s="10">
        <v>413508.37900994596</v>
      </c>
      <c r="D16" s="11">
        <v>0.24234615435852611</v>
      </c>
    </row>
    <row r="17" spans="2:4" x14ac:dyDescent="0.2">
      <c r="B17" s="9" t="s">
        <v>9</v>
      </c>
      <c r="C17" s="10">
        <v>331062.34285750502</v>
      </c>
      <c r="D17" s="11">
        <v>0.19402674701909831</v>
      </c>
    </row>
    <row r="18" spans="2:4" x14ac:dyDescent="0.2">
      <c r="B18" s="9" t="s">
        <v>10</v>
      </c>
      <c r="C18" s="10">
        <v>81505.57987336599</v>
      </c>
      <c r="D18" s="11">
        <v>4.7768231174335728E-2</v>
      </c>
    </row>
    <row r="19" spans="2:4" x14ac:dyDescent="0.2">
      <c r="B19" s="9" t="s">
        <v>11</v>
      </c>
      <c r="C19" s="10">
        <v>91.106120652000001</v>
      </c>
      <c r="D19" s="11">
        <v>5.3394850260108113E-5</v>
      </c>
    </row>
    <row r="20" spans="2:4" x14ac:dyDescent="0.2">
      <c r="B20" s="9" t="s">
        <v>12</v>
      </c>
      <c r="C20" s="10">
        <v>-140.06172607800011</v>
      </c>
      <c r="D20" s="11">
        <v>-8.2086415683016152E-5</v>
      </c>
    </row>
    <row r="21" spans="2:4" x14ac:dyDescent="0.2">
      <c r="B21" s="9" t="s">
        <v>13</v>
      </c>
      <c r="C21" s="10">
        <v>8791.269154334992</v>
      </c>
      <c r="D21" s="11">
        <v>5.1523267233058237E-3</v>
      </c>
    </row>
    <row r="22" spans="2:4" x14ac:dyDescent="0.2">
      <c r="B22" s="9" t="s">
        <v>14</v>
      </c>
      <c r="C22" s="10">
        <v>2477.1725092669999</v>
      </c>
      <c r="D22" s="11">
        <v>1.4518042723605325E-3</v>
      </c>
    </row>
    <row r="23" spans="2:4" ht="15" x14ac:dyDescent="0.25">
      <c r="B23" s="7" t="s">
        <v>15</v>
      </c>
      <c r="C23" s="8">
        <v>8738.7384327269974</v>
      </c>
      <c r="D23" s="5">
        <v>5.1215398783140565E-3</v>
      </c>
    </row>
    <row r="24" spans="2:4" x14ac:dyDescent="0.2">
      <c r="B24" s="9" t="s">
        <v>16</v>
      </c>
      <c r="C24" s="10">
        <v>-24193.613810000003</v>
      </c>
      <c r="D24" s="11">
        <v>-1.4179227228543787E-2</v>
      </c>
    </row>
    <row r="25" spans="2:4" x14ac:dyDescent="0.2">
      <c r="B25" s="9" t="s">
        <v>17</v>
      </c>
      <c r="C25" s="10">
        <v>0</v>
      </c>
      <c r="D25" s="11">
        <v>0</v>
      </c>
    </row>
    <row r="26" spans="2:4" x14ac:dyDescent="0.2">
      <c r="B26" s="9" t="s">
        <v>18</v>
      </c>
      <c r="C26" s="10">
        <v>5748.0388356460007</v>
      </c>
      <c r="D26" s="11">
        <v>3.3687711728055763E-3</v>
      </c>
    </row>
    <row r="27" spans="2:4" x14ac:dyDescent="0.2">
      <c r="B27" s="9" t="s">
        <v>19</v>
      </c>
      <c r="C27" s="10">
        <v>9.9999999999999995E-7</v>
      </c>
      <c r="D27" s="11">
        <v>5.8607314061874681E-13</v>
      </c>
    </row>
    <row r="28" spans="2:4" x14ac:dyDescent="0.2">
      <c r="B28" s="9" t="s">
        <v>20</v>
      </c>
      <c r="C28" s="10">
        <v>29707.823639999999</v>
      </c>
      <c r="D28" s="11">
        <v>1.7410957501642652E-2</v>
      </c>
    </row>
    <row r="29" spans="2:4" x14ac:dyDescent="0.2">
      <c r="B29" s="9" t="s">
        <v>21</v>
      </c>
      <c r="C29" s="10">
        <v>0</v>
      </c>
      <c r="D29" s="11">
        <v>0</v>
      </c>
    </row>
    <row r="30" spans="2:4" x14ac:dyDescent="0.2">
      <c r="B30" s="9" t="s">
        <v>22</v>
      </c>
      <c r="C30" s="10">
        <v>0</v>
      </c>
      <c r="D30" s="11">
        <v>0</v>
      </c>
    </row>
    <row r="31" spans="2:4" x14ac:dyDescent="0.2">
      <c r="B31" s="9" t="s">
        <v>23</v>
      </c>
      <c r="C31" s="10">
        <v>-2587.7374404140046</v>
      </c>
      <c r="D31" s="11">
        <v>-1.5166034088001528E-3</v>
      </c>
    </row>
    <row r="32" spans="2:4" x14ac:dyDescent="0.2">
      <c r="B32" s="9" t="s">
        <v>24</v>
      </c>
      <c r="C32" s="10">
        <v>64.227206495000004</v>
      </c>
      <c r="D32" s="11">
        <v>3.7641840623693424E-5</v>
      </c>
    </row>
    <row r="33" spans="2:4" ht="15" x14ac:dyDescent="0.25">
      <c r="B33" s="7" t="s">
        <v>25</v>
      </c>
      <c r="C33" s="8">
        <v>114932.70138761115</v>
      </c>
      <c r="D33" s="5">
        <v>6.7358969262033871E-2</v>
      </c>
    </row>
    <row r="34" spans="2:4" ht="15" x14ac:dyDescent="0.25">
      <c r="B34" s="7" t="s">
        <v>26</v>
      </c>
      <c r="C34" s="8">
        <v>2500.9128434109998</v>
      </c>
      <c r="D34" s="5">
        <v>1.4657178445516448E-3</v>
      </c>
    </row>
    <row r="35" spans="2:4" ht="15" x14ac:dyDescent="0.25">
      <c r="B35" s="7" t="s">
        <v>27</v>
      </c>
      <c r="C35" s="8">
        <v>0</v>
      </c>
      <c r="D35" s="5">
        <v>0</v>
      </c>
    </row>
    <row r="36" spans="2:4" ht="15" x14ac:dyDescent="0.25">
      <c r="B36" s="7" t="s">
        <v>28</v>
      </c>
      <c r="C36" s="8">
        <v>0</v>
      </c>
      <c r="D36" s="5">
        <v>0</v>
      </c>
    </row>
    <row r="37" spans="2:4" ht="15" x14ac:dyDescent="0.25">
      <c r="B37" s="7" t="s">
        <v>29</v>
      </c>
      <c r="C37" s="8">
        <v>16538.296363529014</v>
      </c>
      <c r="D37" s="5">
        <v>9.6926512902570493E-3</v>
      </c>
    </row>
    <row r="38" spans="2:4" ht="15" x14ac:dyDescent="0.25">
      <c r="B38" s="13" t="s">
        <v>30</v>
      </c>
      <c r="C38" s="4"/>
      <c r="D38" s="5"/>
    </row>
    <row r="39" spans="2:4" ht="15" x14ac:dyDescent="0.25">
      <c r="B39" s="7" t="s">
        <v>31</v>
      </c>
      <c r="C39" s="8">
        <v>0</v>
      </c>
      <c r="D39" s="5">
        <v>0</v>
      </c>
    </row>
    <row r="40" spans="2:4" ht="15" x14ac:dyDescent="0.25">
      <c r="B40" s="7" t="s">
        <v>32</v>
      </c>
      <c r="C40" s="8">
        <v>0</v>
      </c>
      <c r="D40" s="5">
        <v>0</v>
      </c>
    </row>
    <row r="41" spans="2:4" ht="15" x14ac:dyDescent="0.25">
      <c r="B41" s="7" t="s">
        <v>33</v>
      </c>
      <c r="C41" s="8">
        <v>0</v>
      </c>
      <c r="D41" s="5">
        <v>0</v>
      </c>
    </row>
    <row r="42" spans="2:4" ht="15" x14ac:dyDescent="0.25">
      <c r="B42" s="14" t="s">
        <v>34</v>
      </c>
      <c r="C42" s="15">
        <v>1706903.2476001899</v>
      </c>
      <c r="D42" s="16">
        <v>1</v>
      </c>
    </row>
    <row r="43" spans="2:4" ht="15" x14ac:dyDescent="0.25">
      <c r="B43" s="17" t="s">
        <v>35</v>
      </c>
      <c r="C43" s="18">
        <v>255595.788</v>
      </c>
      <c r="D43" s="19">
        <v>0</v>
      </c>
    </row>
    <row r="45" spans="2:4" x14ac:dyDescent="0.2">
      <c r="C45" s="1" t="s">
        <v>47</v>
      </c>
      <c r="D45" s="2" t="s">
        <v>48</v>
      </c>
    </row>
    <row r="46" spans="2:4" x14ac:dyDescent="0.2">
      <c r="C46" s="28" t="s">
        <v>49</v>
      </c>
      <c r="D46" s="29">
        <v>4.0185000000000004</v>
      </c>
    </row>
    <row r="47" spans="2:4" x14ac:dyDescent="0.2">
      <c r="C47" s="30" t="s">
        <v>50</v>
      </c>
      <c r="D47" s="10">
        <v>2.4517000000000002</v>
      </c>
    </row>
    <row r="48" spans="2:4" x14ac:dyDescent="0.2">
      <c r="C48" s="30" t="s">
        <v>51</v>
      </c>
      <c r="D48" s="10">
        <v>3.7</v>
      </c>
    </row>
    <row r="49" spans="2:4" x14ac:dyDescent="0.2">
      <c r="C49" s="30" t="s">
        <v>52</v>
      </c>
      <c r="D49" s="10">
        <v>0.47449999999999998</v>
      </c>
    </row>
    <row r="50" spans="2:4" x14ac:dyDescent="0.2">
      <c r="C50" s="30" t="s">
        <v>53</v>
      </c>
      <c r="D50" s="10">
        <v>2.7898000000000001</v>
      </c>
    </row>
    <row r="51" spans="2:4" x14ac:dyDescent="0.2">
      <c r="C51" s="30" t="s">
        <v>54</v>
      </c>
      <c r="D51" s="10">
        <v>2.5581999999999998</v>
      </c>
    </row>
    <row r="52" spans="2:4" x14ac:dyDescent="0.2">
      <c r="C52" s="30" t="s">
        <v>55</v>
      </c>
      <c r="D52" s="10">
        <v>0.53959999999999997</v>
      </c>
    </row>
    <row r="53" spans="2:4" x14ac:dyDescent="0.2">
      <c r="C53" s="30" t="s">
        <v>56</v>
      </c>
      <c r="D53" s="10">
        <v>0.34370000000000001</v>
      </c>
    </row>
    <row r="54" spans="2:4" x14ac:dyDescent="0.2">
      <c r="C54" s="30" t="s">
        <v>57</v>
      </c>
      <c r="D54" s="10">
        <v>0.34089999999999998</v>
      </c>
    </row>
    <row r="55" spans="2:4" x14ac:dyDescent="0.2">
      <c r="C55" s="30" t="s">
        <v>58</v>
      </c>
      <c r="D55" s="10">
        <v>4.6707000000000001</v>
      </c>
    </row>
    <row r="56" spans="2:4" x14ac:dyDescent="0.2">
      <c r="C56" s="30" t="s">
        <v>59</v>
      </c>
      <c r="D56" s="10">
        <v>0.21648000000000001</v>
      </c>
    </row>
    <row r="57" spans="2:4" x14ac:dyDescent="0.2">
      <c r="C57" s="30" t="s">
        <v>60</v>
      </c>
      <c r="D57" s="10">
        <v>4.1134000000000004</v>
      </c>
    </row>
    <row r="58" spans="2:4" x14ac:dyDescent="0.2">
      <c r="C58" s="30" t="s">
        <v>61</v>
      </c>
      <c r="D58" s="10">
        <v>4.1509999999999998E-2</v>
      </c>
    </row>
    <row r="59" spans="2:4" x14ac:dyDescent="0.2">
      <c r="C59" s="31" t="s">
        <v>62</v>
      </c>
      <c r="D59" s="32">
        <v>0.77429999999999999</v>
      </c>
    </row>
    <row r="61" spans="2:4" x14ac:dyDescent="0.2">
      <c r="B61" s="33" t="s">
        <v>63</v>
      </c>
    </row>
    <row r="63" spans="2:4" x14ac:dyDescent="0.2">
      <c r="B63" s="34" t="s">
        <v>64</v>
      </c>
    </row>
  </sheetData>
  <hyperlinks>
    <hyperlink ref="B63" r:id="rId1" xr:uid="{23711715-47B8-4D6D-B89A-6B99186772E2}"/>
  </hyperlinks>
  <pageMargins left="0.7" right="0.7" top="0.75" bottom="0.75" header="0.3" footer="0.3"/>
  <pageSetup paperSize="9" orientation="portrait"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48481F-8344-4F75-B004-1DFC2D2061FA}">
  <sheetPr codeName="גיליון2"/>
  <dimension ref="B1:L111"/>
  <sheetViews>
    <sheetView showGridLines="0" rightToLeft="1" zoomScale="80" zoomScaleNormal="80" workbookViewId="0">
      <pane ySplit="9" topLeftCell="A10" activePane="bottomLeft" state="frozen"/>
      <selection pane="bottomLeft" activeCell="A10" sqref="A10"/>
    </sheetView>
  </sheetViews>
  <sheetFormatPr defaultRowHeight="14.25" x14ac:dyDescent="0.2"/>
  <cols>
    <col min="2" max="2" width="43.625" bestFit="1" customWidth="1"/>
    <col min="3" max="12" width="16.25" customWidth="1"/>
  </cols>
  <sheetData>
    <row r="1" spans="2:12" ht="18" x14ac:dyDescent="0.25">
      <c r="B1" s="20" t="s">
        <v>36</v>
      </c>
      <c r="C1" s="20" t="s">
        <v>37</v>
      </c>
      <c r="D1" s="21"/>
      <c r="E1" s="21"/>
      <c r="F1" s="21"/>
      <c r="G1" s="21"/>
      <c r="H1" s="21"/>
      <c r="I1" s="21"/>
      <c r="J1" s="21"/>
      <c r="K1" s="21"/>
      <c r="L1" s="21"/>
    </row>
    <row r="2" spans="2:12" ht="18" x14ac:dyDescent="0.25">
      <c r="B2" s="20" t="s">
        <v>38</v>
      </c>
      <c r="C2" s="20" t="s">
        <v>39</v>
      </c>
      <c r="D2" s="21"/>
      <c r="E2" s="21"/>
      <c r="F2" s="21"/>
      <c r="G2" s="21"/>
      <c r="H2" s="21"/>
      <c r="I2" s="21"/>
      <c r="J2" s="21"/>
      <c r="K2" s="21"/>
      <c r="L2" s="21"/>
    </row>
    <row r="3" spans="2:12" ht="18" x14ac:dyDescent="0.25">
      <c r="B3" s="20" t="s">
        <v>40</v>
      </c>
      <c r="C3" s="20" t="s">
        <v>4176</v>
      </c>
      <c r="D3" s="21"/>
      <c r="E3" s="21"/>
      <c r="F3" s="21"/>
      <c r="G3" s="21"/>
      <c r="H3" s="21"/>
      <c r="I3" s="21"/>
      <c r="J3" s="21"/>
      <c r="K3" s="21"/>
      <c r="L3" s="21"/>
    </row>
    <row r="4" spans="2:12" ht="18" x14ac:dyDescent="0.25">
      <c r="B4" s="20" t="s">
        <v>41</v>
      </c>
      <c r="C4" s="20">
        <v>214</v>
      </c>
      <c r="D4" s="21"/>
      <c r="E4" s="21"/>
      <c r="F4" s="21"/>
      <c r="G4" s="21"/>
      <c r="H4" s="21"/>
      <c r="I4" s="21"/>
      <c r="J4" s="21"/>
      <c r="K4" s="21"/>
      <c r="L4" s="21"/>
    </row>
    <row r="5" spans="2:12" ht="18" x14ac:dyDescent="0.25">
      <c r="B5" s="22"/>
      <c r="C5" s="21"/>
      <c r="D5" s="21"/>
      <c r="E5" s="21"/>
      <c r="F5" s="21"/>
      <c r="G5" s="21"/>
      <c r="H5" s="21"/>
      <c r="I5" s="21"/>
      <c r="J5" s="21"/>
      <c r="K5" s="21"/>
      <c r="L5" s="21"/>
    </row>
    <row r="6" spans="2:12" ht="15" x14ac:dyDescent="0.2">
      <c r="B6" s="48" t="s">
        <v>115</v>
      </c>
      <c r="C6" s="23"/>
      <c r="D6" s="23"/>
      <c r="E6" s="23"/>
      <c r="F6" s="23"/>
      <c r="G6" s="23"/>
      <c r="H6" s="23"/>
      <c r="I6" s="23"/>
      <c r="J6" s="23"/>
      <c r="K6" s="23"/>
      <c r="L6" s="23"/>
    </row>
    <row r="7" spans="2:12" ht="30" x14ac:dyDescent="0.2">
      <c r="B7" s="48" t="s">
        <v>116</v>
      </c>
      <c r="C7" s="25" t="s">
        <v>65</v>
      </c>
      <c r="D7" s="25" t="s">
        <v>66</v>
      </c>
      <c r="E7" s="25" t="s">
        <v>117</v>
      </c>
      <c r="F7" s="25" t="s">
        <v>67</v>
      </c>
      <c r="G7" s="25" t="s">
        <v>68</v>
      </c>
      <c r="H7" s="25" t="s">
        <v>118</v>
      </c>
      <c r="I7" s="25" t="s">
        <v>119</v>
      </c>
      <c r="J7" s="25" t="s">
        <v>69</v>
      </c>
      <c r="K7" s="25" t="s">
        <v>120</v>
      </c>
      <c r="L7" s="25" t="s">
        <v>121</v>
      </c>
    </row>
    <row r="8" spans="2:12" ht="15" x14ac:dyDescent="0.2">
      <c r="B8" s="48"/>
      <c r="C8" s="27"/>
      <c r="D8" s="27"/>
      <c r="E8" s="27"/>
      <c r="F8" s="27"/>
      <c r="G8" s="27"/>
      <c r="H8" s="27" t="s">
        <v>44</v>
      </c>
      <c r="I8" s="27" t="s">
        <v>44</v>
      </c>
      <c r="J8" s="27" t="s">
        <v>43</v>
      </c>
      <c r="K8" s="27" t="s">
        <v>44</v>
      </c>
      <c r="L8" s="27" t="s">
        <v>44</v>
      </c>
    </row>
    <row r="9" spans="2:12" x14ac:dyDescent="0.2">
      <c r="B9" s="50"/>
      <c r="C9" s="27" t="s">
        <v>45</v>
      </c>
      <c r="D9" s="27" t="s">
        <v>46</v>
      </c>
      <c r="E9" s="27" t="s">
        <v>122</v>
      </c>
      <c r="F9" s="27" t="s">
        <v>123</v>
      </c>
      <c r="G9" s="27" t="s">
        <v>124</v>
      </c>
      <c r="H9" s="27" t="s">
        <v>125</v>
      </c>
      <c r="I9" s="27" t="s">
        <v>126</v>
      </c>
      <c r="J9" s="51" t="s">
        <v>127</v>
      </c>
      <c r="K9" s="51" t="s">
        <v>128</v>
      </c>
      <c r="L9" s="51" t="s">
        <v>129</v>
      </c>
    </row>
    <row r="10" spans="2:12" ht="15" x14ac:dyDescent="0.25">
      <c r="B10" s="14" t="s">
        <v>114</v>
      </c>
      <c r="C10" s="44"/>
      <c r="D10" s="44"/>
      <c r="E10" s="44"/>
      <c r="F10" s="44"/>
      <c r="G10" s="44"/>
      <c r="H10" s="45"/>
      <c r="I10" s="45">
        <v>0</v>
      </c>
      <c r="J10" s="15">
        <v>130083.88342037599</v>
      </c>
      <c r="K10" s="45">
        <v>1</v>
      </c>
      <c r="L10" s="45">
        <v>7.6238670100062689E-2</v>
      </c>
    </row>
    <row r="11" spans="2:12" ht="15" x14ac:dyDescent="0.25">
      <c r="B11" s="6" t="s">
        <v>70</v>
      </c>
      <c r="C11" s="36"/>
      <c r="D11" s="36"/>
      <c r="E11" s="36"/>
      <c r="F11" s="36"/>
      <c r="G11" s="36"/>
      <c r="H11" s="37"/>
      <c r="I11" s="37">
        <v>0</v>
      </c>
      <c r="J11" s="38">
        <v>119522.38227777799</v>
      </c>
      <c r="K11" s="37">
        <v>0.91881007189439667</v>
      </c>
      <c r="L11" s="37">
        <v>7.0048857955771787E-2</v>
      </c>
    </row>
    <row r="12" spans="2:12" ht="15" x14ac:dyDescent="0.25">
      <c r="B12" s="7" t="s">
        <v>71</v>
      </c>
      <c r="C12" s="35"/>
      <c r="D12" s="35"/>
      <c r="E12" s="35"/>
      <c r="F12" s="35"/>
      <c r="G12" s="35"/>
      <c r="H12" s="39"/>
      <c r="I12" s="39">
        <v>0</v>
      </c>
      <c r="J12" s="8">
        <v>50219.995722676002</v>
      </c>
      <c r="K12" s="39">
        <v>0.38605855239104642</v>
      </c>
      <c r="L12" s="39">
        <v>2.9432590615048757E-2</v>
      </c>
    </row>
    <row r="13" spans="2:12" ht="15" x14ac:dyDescent="0.25">
      <c r="B13" s="40" t="s">
        <v>72</v>
      </c>
      <c r="C13" s="35"/>
      <c r="D13" s="35"/>
      <c r="E13" s="35"/>
      <c r="F13" s="35"/>
      <c r="G13" s="35"/>
      <c r="H13" s="4"/>
      <c r="I13" s="4"/>
      <c r="J13" s="4"/>
      <c r="K13" s="4"/>
      <c r="L13" s="4"/>
    </row>
    <row r="14" spans="2:12" ht="15" x14ac:dyDescent="0.25">
      <c r="B14" s="41" t="s">
        <v>73</v>
      </c>
      <c r="C14" s="3" t="s">
        <v>74</v>
      </c>
      <c r="D14" s="3" t="s">
        <v>75</v>
      </c>
      <c r="E14" s="3" t="s">
        <v>76</v>
      </c>
      <c r="F14" s="3" t="s">
        <v>77</v>
      </c>
      <c r="G14" s="3" t="s">
        <v>73</v>
      </c>
      <c r="H14" s="39">
        <v>0</v>
      </c>
      <c r="I14" s="39">
        <v>0</v>
      </c>
      <c r="J14" s="8">
        <v>46706.477239455002</v>
      </c>
      <c r="K14" s="39">
        <v>0.35904891529505972</v>
      </c>
      <c r="L14" s="39">
        <v>2.737341180296541E-2</v>
      </c>
    </row>
    <row r="15" spans="2:12" ht="15" x14ac:dyDescent="0.25">
      <c r="B15" s="40" t="s">
        <v>78</v>
      </c>
      <c r="C15" s="35"/>
      <c r="D15" s="35"/>
      <c r="E15" s="35"/>
      <c r="F15" s="35"/>
      <c r="G15" s="35"/>
      <c r="H15" s="4"/>
      <c r="I15" s="4"/>
      <c r="J15" s="4"/>
      <c r="K15" s="4"/>
      <c r="L15" s="4"/>
    </row>
    <row r="16" spans="2:12" ht="15" x14ac:dyDescent="0.25">
      <c r="B16" s="41" t="s">
        <v>73</v>
      </c>
      <c r="C16" s="3" t="s">
        <v>74</v>
      </c>
      <c r="D16" s="3" t="s">
        <v>79</v>
      </c>
      <c r="E16" s="3" t="s">
        <v>76</v>
      </c>
      <c r="F16" s="3" t="s">
        <v>77</v>
      </c>
      <c r="G16" s="3" t="s">
        <v>73</v>
      </c>
      <c r="H16" s="39">
        <v>0</v>
      </c>
      <c r="I16" s="39">
        <v>0</v>
      </c>
      <c r="J16" s="8">
        <v>2790.9183637380002</v>
      </c>
      <c r="K16" s="39">
        <v>2.1454758962868095E-2</v>
      </c>
      <c r="L16" s="39">
        <v>1.6356822906464638E-3</v>
      </c>
    </row>
    <row r="17" spans="2:12" ht="15" x14ac:dyDescent="0.25">
      <c r="B17" s="40" t="s">
        <v>80</v>
      </c>
      <c r="C17" s="35"/>
      <c r="D17" s="35"/>
      <c r="E17" s="35"/>
      <c r="F17" s="35"/>
      <c r="G17" s="35"/>
      <c r="H17" s="4"/>
      <c r="I17" s="4"/>
      <c r="J17" s="4"/>
      <c r="K17" s="4"/>
      <c r="L17" s="4"/>
    </row>
    <row r="18" spans="2:12" ht="15" x14ac:dyDescent="0.25">
      <c r="B18" s="41" t="s">
        <v>73</v>
      </c>
      <c r="C18" s="3" t="s">
        <v>74</v>
      </c>
      <c r="D18" s="3" t="s">
        <v>81</v>
      </c>
      <c r="E18" s="3" t="s">
        <v>76</v>
      </c>
      <c r="F18" s="3" t="s">
        <v>77</v>
      </c>
      <c r="G18" s="3" t="s">
        <v>73</v>
      </c>
      <c r="H18" s="39">
        <v>0</v>
      </c>
      <c r="I18" s="39">
        <v>0</v>
      </c>
      <c r="J18" s="8">
        <v>6.9508000000000013E-5</v>
      </c>
      <c r="K18" s="39">
        <v>5.3433214147966055E-10</v>
      </c>
      <c r="L18" s="39">
        <v>4.0736771858127859E-11</v>
      </c>
    </row>
    <row r="19" spans="2:12" ht="15" x14ac:dyDescent="0.25">
      <c r="B19" s="40" t="s">
        <v>82</v>
      </c>
      <c r="C19" s="35"/>
      <c r="D19" s="35"/>
      <c r="E19" s="35"/>
      <c r="F19" s="35"/>
      <c r="G19" s="35"/>
      <c r="H19" s="4"/>
      <c r="I19" s="4"/>
      <c r="J19" s="4"/>
      <c r="K19" s="4"/>
      <c r="L19" s="4"/>
    </row>
    <row r="20" spans="2:12" ht="15" x14ac:dyDescent="0.25">
      <c r="B20" s="41" t="s">
        <v>73</v>
      </c>
      <c r="C20" s="3" t="s">
        <v>74</v>
      </c>
      <c r="D20" s="3" t="s">
        <v>83</v>
      </c>
      <c r="E20" s="3" t="s">
        <v>76</v>
      </c>
      <c r="F20" s="3" t="s">
        <v>77</v>
      </c>
      <c r="G20" s="3" t="s">
        <v>73</v>
      </c>
      <c r="H20" s="39">
        <v>0</v>
      </c>
      <c r="I20" s="39">
        <v>0</v>
      </c>
      <c r="J20" s="8">
        <v>722.59666590199993</v>
      </c>
      <c r="K20" s="39">
        <v>5.5548515842417899E-3</v>
      </c>
      <c r="L20" s="39">
        <v>4.2349449738582042E-4</v>
      </c>
    </row>
    <row r="21" spans="2:12" ht="15" x14ac:dyDescent="0.25">
      <c r="B21" s="40" t="s">
        <v>84</v>
      </c>
      <c r="C21" s="35"/>
      <c r="D21" s="35"/>
      <c r="E21" s="35"/>
      <c r="F21" s="35"/>
      <c r="G21" s="35"/>
      <c r="H21" s="4"/>
      <c r="I21" s="4"/>
      <c r="J21" s="4"/>
      <c r="K21" s="4"/>
      <c r="L21" s="4"/>
    </row>
    <row r="22" spans="2:12" ht="15" x14ac:dyDescent="0.25">
      <c r="B22" s="41" t="s">
        <v>73</v>
      </c>
      <c r="C22" s="3" t="s">
        <v>74</v>
      </c>
      <c r="D22" s="3" t="s">
        <v>85</v>
      </c>
      <c r="E22" s="3" t="s">
        <v>76</v>
      </c>
      <c r="F22" s="3" t="s">
        <v>77</v>
      </c>
      <c r="G22" s="3" t="s">
        <v>73</v>
      </c>
      <c r="H22" s="39">
        <v>0</v>
      </c>
      <c r="I22" s="39">
        <v>0</v>
      </c>
      <c r="J22" s="8">
        <v>3.3530019999999999E-3</v>
      </c>
      <c r="K22" s="39">
        <v>2.5775691129734481E-8</v>
      </c>
      <c r="L22" s="39">
        <v>1.9651044126409393E-9</v>
      </c>
    </row>
    <row r="23" spans="2:12" ht="15" x14ac:dyDescent="0.25">
      <c r="B23" s="40"/>
      <c r="C23" s="35"/>
      <c r="D23" s="35"/>
      <c r="E23" s="35"/>
      <c r="F23" s="35"/>
      <c r="G23" s="35"/>
      <c r="H23" s="4"/>
      <c r="I23" s="4"/>
      <c r="J23" s="4"/>
      <c r="K23" s="4"/>
      <c r="L23" s="4"/>
    </row>
    <row r="24" spans="2:12" ht="15" x14ac:dyDescent="0.25">
      <c r="B24" s="7" t="s">
        <v>87</v>
      </c>
      <c r="C24" s="35"/>
      <c r="D24" s="35"/>
      <c r="E24" s="35"/>
      <c r="F24" s="35"/>
      <c r="G24" s="35"/>
      <c r="H24" s="39"/>
      <c r="I24" s="39">
        <v>0</v>
      </c>
      <c r="J24" s="8">
        <v>58125.292404142012</v>
      </c>
      <c r="K24" s="39">
        <v>0.44682931409962368</v>
      </c>
      <c r="L24" s="39">
        <v>3.40656726686785E-2</v>
      </c>
    </row>
    <row r="25" spans="2:12" ht="15" x14ac:dyDescent="0.25">
      <c r="B25" s="40" t="s">
        <v>80</v>
      </c>
      <c r="C25" s="35"/>
      <c r="D25" s="35"/>
      <c r="E25" s="35"/>
      <c r="F25" s="35"/>
      <c r="G25" s="35"/>
      <c r="H25" s="4"/>
      <c r="I25" s="4"/>
      <c r="J25" s="4"/>
      <c r="K25" s="4"/>
      <c r="L25" s="4"/>
    </row>
    <row r="26" spans="2:12" ht="15" x14ac:dyDescent="0.25">
      <c r="B26" s="41" t="s">
        <v>49</v>
      </c>
      <c r="C26" s="3" t="s">
        <v>88</v>
      </c>
      <c r="D26" s="3" t="s">
        <v>81</v>
      </c>
      <c r="E26" s="3" t="s">
        <v>76</v>
      </c>
      <c r="F26" s="3" t="s">
        <v>77</v>
      </c>
      <c r="G26" s="3" t="s">
        <v>49</v>
      </c>
      <c r="H26" s="39">
        <v>0</v>
      </c>
      <c r="I26" s="39">
        <v>0</v>
      </c>
      <c r="J26" s="8">
        <v>577.90491770599999</v>
      </c>
      <c r="K26" s="39">
        <v>4.4425558532755066E-3</v>
      </c>
      <c r="L26" s="39">
        <v>3.3869455009897387E-4</v>
      </c>
    </row>
    <row r="27" spans="2:12" ht="15" x14ac:dyDescent="0.25">
      <c r="B27" s="41" t="s">
        <v>50</v>
      </c>
      <c r="C27" s="3" t="s">
        <v>89</v>
      </c>
      <c r="D27" s="3" t="s">
        <v>81</v>
      </c>
      <c r="E27" s="3" t="s">
        <v>76</v>
      </c>
      <c r="F27" s="3" t="s">
        <v>77</v>
      </c>
      <c r="G27" s="3" t="s">
        <v>90</v>
      </c>
      <c r="H27" s="39">
        <v>0</v>
      </c>
      <c r="I27" s="39">
        <v>0</v>
      </c>
      <c r="J27" s="8">
        <v>150.96727820000001</v>
      </c>
      <c r="K27" s="39">
        <v>1.1605379100817412E-3</v>
      </c>
      <c r="L27" s="39">
        <v>8.8477866865338084E-5</v>
      </c>
    </row>
    <row r="28" spans="2:12" ht="15" x14ac:dyDescent="0.25">
      <c r="B28" s="41" t="s">
        <v>51</v>
      </c>
      <c r="C28" s="3" t="s">
        <v>91</v>
      </c>
      <c r="D28" s="3" t="s">
        <v>81</v>
      </c>
      <c r="E28" s="3" t="s">
        <v>76</v>
      </c>
      <c r="F28" s="3" t="s">
        <v>77</v>
      </c>
      <c r="G28" s="3" t="s">
        <v>51</v>
      </c>
      <c r="H28" s="39">
        <v>0</v>
      </c>
      <c r="I28" s="39">
        <v>0</v>
      </c>
      <c r="J28" s="8">
        <v>2202.5803147930001</v>
      </c>
      <c r="K28" s="39">
        <v>1.6932000005528691E-2</v>
      </c>
      <c r="L28" s="39">
        <v>1.2908731625557615E-3</v>
      </c>
    </row>
    <row r="29" spans="2:12" ht="15" x14ac:dyDescent="0.25">
      <c r="B29" s="41" t="s">
        <v>52</v>
      </c>
      <c r="C29" s="3" t="s">
        <v>92</v>
      </c>
      <c r="D29" s="3" t="s">
        <v>81</v>
      </c>
      <c r="E29" s="3" t="s">
        <v>76</v>
      </c>
      <c r="F29" s="3" t="s">
        <v>77</v>
      </c>
      <c r="G29" s="3" t="s">
        <v>52</v>
      </c>
      <c r="H29" s="39">
        <v>0</v>
      </c>
      <c r="I29" s="39">
        <v>0</v>
      </c>
      <c r="J29" s="8">
        <v>12.546395888999999</v>
      </c>
      <c r="K29" s="39">
        <v>9.6448503527953296E-5</v>
      </c>
      <c r="L29" s="39">
        <v>7.3531056421123639E-6</v>
      </c>
    </row>
    <row r="30" spans="2:12" ht="15" x14ac:dyDescent="0.25">
      <c r="B30" s="41" t="s">
        <v>53</v>
      </c>
      <c r="C30" s="3" t="s">
        <v>93</v>
      </c>
      <c r="D30" s="3" t="s">
        <v>81</v>
      </c>
      <c r="E30" s="3" t="s">
        <v>76</v>
      </c>
      <c r="F30" s="3" t="s">
        <v>77</v>
      </c>
      <c r="G30" s="3" t="s">
        <v>53</v>
      </c>
      <c r="H30" s="39">
        <v>0</v>
      </c>
      <c r="I30" s="39">
        <v>0</v>
      </c>
      <c r="J30" s="8">
        <v>16.895788859</v>
      </c>
      <c r="K30" s="39">
        <v>1.2988379816737151E-4</v>
      </c>
      <c r="L30" s="39">
        <v>9.9021680398253621E-6</v>
      </c>
    </row>
    <row r="31" spans="2:12" ht="15" x14ac:dyDescent="0.25">
      <c r="B31" s="41" t="s">
        <v>54</v>
      </c>
      <c r="C31" s="3" t="s">
        <v>94</v>
      </c>
      <c r="D31" s="3" t="s">
        <v>81</v>
      </c>
      <c r="E31" s="3" t="s">
        <v>76</v>
      </c>
      <c r="F31" s="3" t="s">
        <v>77</v>
      </c>
      <c r="G31" s="3" t="s">
        <v>54</v>
      </c>
      <c r="H31" s="39">
        <v>0</v>
      </c>
      <c r="I31" s="39">
        <v>0</v>
      </c>
      <c r="J31" s="8">
        <v>116.15145095899999</v>
      </c>
      <c r="K31" s="39">
        <v>8.9289655186298306E-4</v>
      </c>
      <c r="L31" s="39">
        <v>6.8073245650965481E-5</v>
      </c>
    </row>
    <row r="32" spans="2:12" ht="15" x14ac:dyDescent="0.25">
      <c r="B32" s="41" t="s">
        <v>56</v>
      </c>
      <c r="C32" s="3" t="s">
        <v>95</v>
      </c>
      <c r="D32" s="3" t="s">
        <v>81</v>
      </c>
      <c r="E32" s="3" t="s">
        <v>76</v>
      </c>
      <c r="F32" s="3" t="s">
        <v>77</v>
      </c>
      <c r="G32" s="3" t="s">
        <v>56</v>
      </c>
      <c r="H32" s="39">
        <v>0</v>
      </c>
      <c r="I32" s="39">
        <v>0</v>
      </c>
      <c r="J32" s="8">
        <v>0.53232488099999997</v>
      </c>
      <c r="K32" s="39">
        <v>4.0921662776606348E-6</v>
      </c>
      <c r="L32" s="39">
        <v>3.1198131483717065E-7</v>
      </c>
    </row>
    <row r="33" spans="2:12" ht="15" x14ac:dyDescent="0.25">
      <c r="B33" s="41" t="s">
        <v>58</v>
      </c>
      <c r="C33" s="3" t="s">
        <v>96</v>
      </c>
      <c r="D33" s="3" t="s">
        <v>81</v>
      </c>
      <c r="E33" s="3" t="s">
        <v>76</v>
      </c>
      <c r="F33" s="3" t="s">
        <v>77</v>
      </c>
      <c r="G33" s="3" t="s">
        <v>58</v>
      </c>
      <c r="H33" s="39">
        <v>0</v>
      </c>
      <c r="I33" s="39">
        <v>0</v>
      </c>
      <c r="J33" s="8">
        <v>803.71389002399997</v>
      </c>
      <c r="K33" s="39">
        <v>6.1784278643245696E-3</v>
      </c>
      <c r="L33" s="39">
        <v>4.7103512368527575E-4</v>
      </c>
    </row>
    <row r="34" spans="2:12" ht="15" x14ac:dyDescent="0.25">
      <c r="B34" s="41" t="s">
        <v>60</v>
      </c>
      <c r="C34" s="3" t="s">
        <v>97</v>
      </c>
      <c r="D34" s="3" t="s">
        <v>81</v>
      </c>
      <c r="E34" s="3" t="s">
        <v>76</v>
      </c>
      <c r="F34" s="3" t="s">
        <v>77</v>
      </c>
      <c r="G34" s="3" t="s">
        <v>60</v>
      </c>
      <c r="H34" s="39">
        <v>0</v>
      </c>
      <c r="I34" s="39">
        <v>0</v>
      </c>
      <c r="J34" s="8">
        <v>11.012906968999999</v>
      </c>
      <c r="K34" s="39">
        <v>8.4660041501151615E-5</v>
      </c>
      <c r="L34" s="39">
        <v>6.4543689746639136E-6</v>
      </c>
    </row>
    <row r="35" spans="2:12" ht="15" x14ac:dyDescent="0.25">
      <c r="B35" s="40" t="s">
        <v>72</v>
      </c>
      <c r="C35" s="35"/>
      <c r="D35" s="35"/>
      <c r="E35" s="35"/>
      <c r="F35" s="35"/>
      <c r="G35" s="35"/>
      <c r="H35" s="4"/>
      <c r="I35" s="4"/>
      <c r="J35" s="4"/>
      <c r="K35" s="4"/>
      <c r="L35" s="4"/>
    </row>
    <row r="36" spans="2:12" ht="15" x14ac:dyDescent="0.25">
      <c r="B36" s="41" t="s">
        <v>49</v>
      </c>
      <c r="C36" s="3" t="s">
        <v>88</v>
      </c>
      <c r="D36" s="3" t="s">
        <v>75</v>
      </c>
      <c r="E36" s="3" t="s">
        <v>76</v>
      </c>
      <c r="F36" s="3" t="s">
        <v>77</v>
      </c>
      <c r="G36" s="3" t="s">
        <v>49</v>
      </c>
      <c r="H36" s="39">
        <v>0</v>
      </c>
      <c r="I36" s="39">
        <v>0</v>
      </c>
      <c r="J36" s="8">
        <v>3145.4429781210001</v>
      </c>
      <c r="K36" s="39">
        <v>2.4180112827322821E-2</v>
      </c>
      <c r="L36" s="39">
        <v>1.8434596448245587E-3</v>
      </c>
    </row>
    <row r="37" spans="2:12" ht="15" x14ac:dyDescent="0.25">
      <c r="B37" s="41" t="s">
        <v>50</v>
      </c>
      <c r="C37" s="3" t="s">
        <v>89</v>
      </c>
      <c r="D37" s="3" t="s">
        <v>75</v>
      </c>
      <c r="E37" s="3" t="s">
        <v>76</v>
      </c>
      <c r="F37" s="3" t="s">
        <v>77</v>
      </c>
      <c r="G37" s="3" t="s">
        <v>90</v>
      </c>
      <c r="H37" s="39">
        <v>0</v>
      </c>
      <c r="I37" s="39">
        <v>0</v>
      </c>
      <c r="J37" s="8">
        <v>464.20721361799997</v>
      </c>
      <c r="K37" s="39">
        <v>3.5685221059850968E-3</v>
      </c>
      <c r="L37" s="39">
        <v>2.7205937958297877E-4</v>
      </c>
    </row>
    <row r="38" spans="2:12" ht="15" x14ac:dyDescent="0.25">
      <c r="B38" s="41" t="s">
        <v>51</v>
      </c>
      <c r="C38" s="3" t="s">
        <v>91</v>
      </c>
      <c r="D38" s="3" t="s">
        <v>75</v>
      </c>
      <c r="E38" s="3" t="s">
        <v>76</v>
      </c>
      <c r="F38" s="3" t="s">
        <v>77</v>
      </c>
      <c r="G38" s="3" t="s">
        <v>51</v>
      </c>
      <c r="H38" s="39">
        <v>0</v>
      </c>
      <c r="I38" s="39">
        <v>0</v>
      </c>
      <c r="J38" s="8">
        <v>41176.450381374001</v>
      </c>
      <c r="K38" s="39">
        <v>0.31653767783291925</v>
      </c>
      <c r="L38" s="39">
        <v>2.4132411594543858E-2</v>
      </c>
    </row>
    <row r="39" spans="2:12" ht="15" x14ac:dyDescent="0.25">
      <c r="B39" s="41" t="s">
        <v>52</v>
      </c>
      <c r="C39" s="3" t="s">
        <v>92</v>
      </c>
      <c r="D39" s="3" t="s">
        <v>75</v>
      </c>
      <c r="E39" s="3" t="s">
        <v>76</v>
      </c>
      <c r="F39" s="3" t="s">
        <v>77</v>
      </c>
      <c r="G39" s="3" t="s">
        <v>52</v>
      </c>
      <c r="H39" s="39">
        <v>0</v>
      </c>
      <c r="I39" s="39">
        <v>0</v>
      </c>
      <c r="J39" s="8">
        <v>13.345105643</v>
      </c>
      <c r="K39" s="39">
        <v>1.0258846286033968E-4</v>
      </c>
      <c r="L39" s="39">
        <v>7.8212079760819707E-6</v>
      </c>
    </row>
    <row r="40" spans="2:12" ht="15" x14ac:dyDescent="0.25">
      <c r="B40" s="41" t="s">
        <v>53</v>
      </c>
      <c r="C40" s="3" t="s">
        <v>93</v>
      </c>
      <c r="D40" s="3" t="s">
        <v>75</v>
      </c>
      <c r="E40" s="3" t="s">
        <v>76</v>
      </c>
      <c r="F40" s="3" t="s">
        <v>77</v>
      </c>
      <c r="G40" s="3" t="s">
        <v>53</v>
      </c>
      <c r="H40" s="39">
        <v>0</v>
      </c>
      <c r="I40" s="39">
        <v>0</v>
      </c>
      <c r="J40" s="8">
        <v>200.51143129800002</v>
      </c>
      <c r="K40" s="39">
        <v>1.5414010254447281E-3</v>
      </c>
      <c r="L40" s="39">
        <v>1.1751436427077896E-4</v>
      </c>
    </row>
    <row r="41" spans="2:12" ht="15" x14ac:dyDescent="0.25">
      <c r="B41" s="41" t="s">
        <v>54</v>
      </c>
      <c r="C41" s="3" t="s">
        <v>94</v>
      </c>
      <c r="D41" s="3" t="s">
        <v>75</v>
      </c>
      <c r="E41" s="3" t="s">
        <v>76</v>
      </c>
      <c r="F41" s="3" t="s">
        <v>77</v>
      </c>
      <c r="G41" s="3" t="s">
        <v>54</v>
      </c>
      <c r="H41" s="39">
        <v>0</v>
      </c>
      <c r="I41" s="39">
        <v>0</v>
      </c>
      <c r="J41" s="8">
        <v>3152.0672861490002</v>
      </c>
      <c r="K41" s="39">
        <v>2.4231036184266228E-2</v>
      </c>
      <c r="L41" s="39">
        <v>1.8473419738349547E-3</v>
      </c>
    </row>
    <row r="42" spans="2:12" ht="15" x14ac:dyDescent="0.25">
      <c r="B42" s="41" t="s">
        <v>55</v>
      </c>
      <c r="C42" s="3" t="s">
        <v>98</v>
      </c>
      <c r="D42" s="3" t="s">
        <v>75</v>
      </c>
      <c r="E42" s="3" t="s">
        <v>76</v>
      </c>
      <c r="F42" s="3" t="s">
        <v>77</v>
      </c>
      <c r="G42" s="3" t="s">
        <v>55</v>
      </c>
      <c r="H42" s="39">
        <v>0</v>
      </c>
      <c r="I42" s="39">
        <v>0</v>
      </c>
      <c r="J42" s="8">
        <v>920.066391243</v>
      </c>
      <c r="K42" s="39">
        <v>7.0728699593764072E-3</v>
      </c>
      <c r="L42" s="39">
        <v>5.3922619949354166E-4</v>
      </c>
    </row>
    <row r="43" spans="2:12" ht="15" x14ac:dyDescent="0.25">
      <c r="B43" s="41" t="s">
        <v>57</v>
      </c>
      <c r="C43" s="3" t="s">
        <v>99</v>
      </c>
      <c r="D43" s="3" t="s">
        <v>75</v>
      </c>
      <c r="E43" s="3" t="s">
        <v>76</v>
      </c>
      <c r="F43" s="3" t="s">
        <v>77</v>
      </c>
      <c r="G43" s="3" t="s">
        <v>57</v>
      </c>
      <c r="H43" s="39">
        <v>0</v>
      </c>
      <c r="I43" s="39">
        <v>0</v>
      </c>
      <c r="J43" s="8">
        <v>9.3271075999999994E-2</v>
      </c>
      <c r="K43" s="39">
        <v>7.1700716143741958E-7</v>
      </c>
      <c r="L43" s="39">
        <v>5.4663672440209819E-8</v>
      </c>
    </row>
    <row r="44" spans="2:12" ht="15" x14ac:dyDescent="0.25">
      <c r="B44" s="41" t="s">
        <v>58</v>
      </c>
      <c r="C44" s="3" t="s">
        <v>96</v>
      </c>
      <c r="D44" s="3" t="s">
        <v>75</v>
      </c>
      <c r="E44" s="3" t="s">
        <v>76</v>
      </c>
      <c r="F44" s="3" t="s">
        <v>77</v>
      </c>
      <c r="G44" s="3" t="s">
        <v>58</v>
      </c>
      <c r="H44" s="39">
        <v>0</v>
      </c>
      <c r="I44" s="39">
        <v>0</v>
      </c>
      <c r="J44" s="8">
        <v>1071.888089435</v>
      </c>
      <c r="K44" s="39">
        <v>8.2399760927424955E-3</v>
      </c>
      <c r="L44" s="39">
        <v>6.2820481896699865E-4</v>
      </c>
    </row>
    <row r="45" spans="2:12" ht="15" x14ac:dyDescent="0.25">
      <c r="B45" s="41" t="s">
        <v>60</v>
      </c>
      <c r="C45" s="3" t="s">
        <v>97</v>
      </c>
      <c r="D45" s="3" t="s">
        <v>75</v>
      </c>
      <c r="E45" s="3" t="s">
        <v>76</v>
      </c>
      <c r="F45" s="3" t="s">
        <v>77</v>
      </c>
      <c r="G45" s="3" t="s">
        <v>60</v>
      </c>
      <c r="H45" s="39">
        <v>0</v>
      </c>
      <c r="I45" s="39">
        <v>0</v>
      </c>
      <c r="J45" s="8">
        <v>721.14027639200003</v>
      </c>
      <c r="K45" s="39">
        <v>5.5436558121622201E-3</v>
      </c>
      <c r="L45" s="39">
        <v>4.2264094661173058E-4</v>
      </c>
    </row>
    <row r="46" spans="2:12" ht="15" x14ac:dyDescent="0.25">
      <c r="B46" s="41" t="s">
        <v>62</v>
      </c>
      <c r="C46" s="3" t="s">
        <v>100</v>
      </c>
      <c r="D46" s="3" t="s">
        <v>75</v>
      </c>
      <c r="E46" s="3" t="s">
        <v>76</v>
      </c>
      <c r="F46" s="3" t="s">
        <v>77</v>
      </c>
      <c r="G46" s="3" t="s">
        <v>62</v>
      </c>
      <c r="H46" s="39">
        <v>0</v>
      </c>
      <c r="I46" s="39">
        <v>0</v>
      </c>
      <c r="J46" s="8">
        <v>0.31370629300000002</v>
      </c>
      <c r="K46" s="39">
        <v>2.4115692486380824E-6</v>
      </c>
      <c r="L46" s="39">
        <v>1.8385483237037482E-7</v>
      </c>
    </row>
    <row r="47" spans="2:12" ht="15" x14ac:dyDescent="0.25">
      <c r="B47" s="40" t="s">
        <v>78</v>
      </c>
      <c r="C47" s="35"/>
      <c r="D47" s="35"/>
      <c r="E47" s="35"/>
      <c r="F47" s="35"/>
      <c r="G47" s="35"/>
      <c r="H47" s="4"/>
      <c r="I47" s="4"/>
      <c r="J47" s="4"/>
      <c r="K47" s="4"/>
      <c r="L47" s="4"/>
    </row>
    <row r="48" spans="2:12" ht="15" x14ac:dyDescent="0.25">
      <c r="B48" s="41" t="s">
        <v>49</v>
      </c>
      <c r="C48" s="3" t="s">
        <v>88</v>
      </c>
      <c r="D48" s="3" t="s">
        <v>79</v>
      </c>
      <c r="E48" s="3" t="s">
        <v>76</v>
      </c>
      <c r="F48" s="3" t="s">
        <v>77</v>
      </c>
      <c r="G48" s="3" t="s">
        <v>49</v>
      </c>
      <c r="H48" s="39">
        <v>0</v>
      </c>
      <c r="I48" s="39">
        <v>0</v>
      </c>
      <c r="J48" s="8">
        <v>25.495607960000001</v>
      </c>
      <c r="K48" s="39">
        <v>1.9599359497601251E-4</v>
      </c>
      <c r="L48" s="39">
        <v>1.4942291029101521E-5</v>
      </c>
    </row>
    <row r="49" spans="2:12" ht="15" x14ac:dyDescent="0.25">
      <c r="B49" s="41" t="s">
        <v>51</v>
      </c>
      <c r="C49" s="3" t="s">
        <v>91</v>
      </c>
      <c r="D49" s="3" t="s">
        <v>79</v>
      </c>
      <c r="E49" s="3" t="s">
        <v>76</v>
      </c>
      <c r="F49" s="3" t="s">
        <v>77</v>
      </c>
      <c r="G49" s="3" t="s">
        <v>51</v>
      </c>
      <c r="H49" s="39">
        <v>0</v>
      </c>
      <c r="I49" s="39">
        <v>0</v>
      </c>
      <c r="J49" s="8">
        <v>121.94771146599999</v>
      </c>
      <c r="K49" s="39">
        <v>9.3745441986780686E-4</v>
      </c>
      <c r="L49" s="39">
        <v>7.1470278250147375E-5</v>
      </c>
    </row>
    <row r="50" spans="2:12" ht="15" x14ac:dyDescent="0.25">
      <c r="B50" s="41" t="s">
        <v>58</v>
      </c>
      <c r="C50" s="3" t="s">
        <v>96</v>
      </c>
      <c r="D50" s="3" t="s">
        <v>79</v>
      </c>
      <c r="E50" s="3" t="s">
        <v>76</v>
      </c>
      <c r="F50" s="3" t="s">
        <v>77</v>
      </c>
      <c r="G50" s="3" t="s">
        <v>58</v>
      </c>
      <c r="H50" s="39">
        <v>0</v>
      </c>
      <c r="I50" s="39">
        <v>0</v>
      </c>
      <c r="J50" s="8">
        <v>15.244033069999999</v>
      </c>
      <c r="K50" s="39">
        <v>1.1718617763537811E-4</v>
      </c>
      <c r="L50" s="39">
        <v>8.9341183370309358E-6</v>
      </c>
    </row>
    <row r="51" spans="2:12" ht="15" x14ac:dyDescent="0.25">
      <c r="B51" s="40" t="s">
        <v>84</v>
      </c>
      <c r="C51" s="35"/>
      <c r="D51" s="35"/>
      <c r="E51" s="35"/>
      <c r="F51" s="35"/>
      <c r="G51" s="35"/>
      <c r="H51" s="4"/>
      <c r="I51" s="4"/>
      <c r="J51" s="4"/>
      <c r="K51" s="4"/>
      <c r="L51" s="4"/>
    </row>
    <row r="52" spans="2:12" ht="15" x14ac:dyDescent="0.25">
      <c r="B52" s="41" t="s">
        <v>49</v>
      </c>
      <c r="C52" s="3" t="s">
        <v>88</v>
      </c>
      <c r="D52" s="3" t="s">
        <v>85</v>
      </c>
      <c r="E52" s="3" t="s">
        <v>76</v>
      </c>
      <c r="F52" s="3" t="s">
        <v>77</v>
      </c>
      <c r="G52" s="3" t="s">
        <v>49</v>
      </c>
      <c r="H52" s="39">
        <v>0</v>
      </c>
      <c r="I52" s="39">
        <v>0</v>
      </c>
      <c r="J52" s="8">
        <v>1927.2010095320002</v>
      </c>
      <c r="K52" s="39">
        <v>1.4815063625553852E-2</v>
      </c>
      <c r="L52" s="39">
        <v>1.1294807482600388E-3</v>
      </c>
    </row>
    <row r="53" spans="2:12" ht="15" x14ac:dyDescent="0.25">
      <c r="B53" s="41" t="s">
        <v>50</v>
      </c>
      <c r="C53" s="3" t="s">
        <v>89</v>
      </c>
      <c r="D53" s="3" t="s">
        <v>85</v>
      </c>
      <c r="E53" s="3" t="s">
        <v>76</v>
      </c>
      <c r="F53" s="3" t="s">
        <v>77</v>
      </c>
      <c r="G53" s="3" t="s">
        <v>90</v>
      </c>
      <c r="H53" s="39">
        <v>0</v>
      </c>
      <c r="I53" s="39">
        <v>0</v>
      </c>
      <c r="J53" s="8">
        <v>2.5844259999999999E-3</v>
      </c>
      <c r="K53" s="39">
        <v>1.9867380432118792E-8</v>
      </c>
      <c r="L53" s="39">
        <v>1.5146626625167453E-9</v>
      </c>
    </row>
    <row r="54" spans="2:12" ht="15" x14ac:dyDescent="0.25">
      <c r="B54" s="41" t="s">
        <v>51</v>
      </c>
      <c r="C54" s="3" t="s">
        <v>91</v>
      </c>
      <c r="D54" s="3" t="s">
        <v>85</v>
      </c>
      <c r="E54" s="3" t="s">
        <v>76</v>
      </c>
      <c r="F54" s="3" t="s">
        <v>77</v>
      </c>
      <c r="G54" s="3" t="s">
        <v>51</v>
      </c>
      <c r="H54" s="39">
        <v>0</v>
      </c>
      <c r="I54" s="39">
        <v>0</v>
      </c>
      <c r="J54" s="8">
        <v>1049.5744887190001</v>
      </c>
      <c r="K54" s="39">
        <v>8.068443692807202E-3</v>
      </c>
      <c r="L54" s="39">
        <v>6.151274169168599E-4</v>
      </c>
    </row>
    <row r="55" spans="2:12" ht="15" x14ac:dyDescent="0.25">
      <c r="B55" s="41" t="s">
        <v>52</v>
      </c>
      <c r="C55" s="3" t="s">
        <v>92</v>
      </c>
      <c r="D55" s="3" t="s">
        <v>85</v>
      </c>
      <c r="E55" s="3" t="s">
        <v>76</v>
      </c>
      <c r="F55" s="3" t="s">
        <v>77</v>
      </c>
      <c r="G55" s="3" t="s">
        <v>52</v>
      </c>
      <c r="H55" s="39">
        <v>0</v>
      </c>
      <c r="I55" s="39">
        <v>0</v>
      </c>
      <c r="J55" s="8">
        <v>70.403416295</v>
      </c>
      <c r="K55" s="39">
        <v>5.412155175863407E-4</v>
      </c>
      <c r="L55" s="39">
        <v>4.1261551298299706E-5</v>
      </c>
    </row>
    <row r="56" spans="2:12" ht="15" x14ac:dyDescent="0.25">
      <c r="B56" s="41" t="s">
        <v>53</v>
      </c>
      <c r="C56" s="3" t="s">
        <v>93</v>
      </c>
      <c r="D56" s="3" t="s">
        <v>85</v>
      </c>
      <c r="E56" s="3" t="s">
        <v>76</v>
      </c>
      <c r="F56" s="3" t="s">
        <v>77</v>
      </c>
      <c r="G56" s="3" t="s">
        <v>53</v>
      </c>
      <c r="H56" s="39">
        <v>0</v>
      </c>
      <c r="I56" s="39">
        <v>0</v>
      </c>
      <c r="J56" s="8">
        <v>0.35428244599999997</v>
      </c>
      <c r="K56" s="39">
        <v>2.7234922319708833E-6</v>
      </c>
      <c r="L56" s="39">
        <v>2.0763542579331158E-7</v>
      </c>
    </row>
    <row r="57" spans="2:12" ht="15" x14ac:dyDescent="0.25">
      <c r="B57" s="41" t="s">
        <v>54</v>
      </c>
      <c r="C57" s="3" t="s">
        <v>94</v>
      </c>
      <c r="D57" s="3" t="s">
        <v>85</v>
      </c>
      <c r="E57" s="3" t="s">
        <v>76</v>
      </c>
      <c r="F57" s="3" t="s">
        <v>77</v>
      </c>
      <c r="G57" s="3" t="s">
        <v>54</v>
      </c>
      <c r="H57" s="39">
        <v>0</v>
      </c>
      <c r="I57" s="39">
        <v>0</v>
      </c>
      <c r="J57" s="8">
        <v>127.437615069</v>
      </c>
      <c r="K57" s="39">
        <v>9.7965721593024427E-4</v>
      </c>
      <c r="L57" s="39">
        <v>7.4687763296451773E-5</v>
      </c>
    </row>
    <row r="58" spans="2:12" ht="15" x14ac:dyDescent="0.25">
      <c r="B58" s="41" t="s">
        <v>58</v>
      </c>
      <c r="C58" s="3" t="s">
        <v>96</v>
      </c>
      <c r="D58" s="3" t="s">
        <v>85</v>
      </c>
      <c r="E58" s="3" t="s">
        <v>76</v>
      </c>
      <c r="F58" s="3" t="s">
        <v>77</v>
      </c>
      <c r="G58" s="3" t="s">
        <v>58</v>
      </c>
      <c r="H58" s="39">
        <v>0</v>
      </c>
      <c r="I58" s="39">
        <v>0</v>
      </c>
      <c r="J58" s="8">
        <v>10.859407320999999</v>
      </c>
      <c r="K58" s="39">
        <v>8.3480036384730278E-5</v>
      </c>
      <c r="L58" s="39">
        <v>6.3644069538766813E-6</v>
      </c>
    </row>
    <row r="59" spans="2:12" ht="15" x14ac:dyDescent="0.25">
      <c r="B59" s="41" t="s">
        <v>60</v>
      </c>
      <c r="C59" s="3" t="s">
        <v>97</v>
      </c>
      <c r="D59" s="3" t="s">
        <v>85</v>
      </c>
      <c r="E59" s="3" t="s">
        <v>76</v>
      </c>
      <c r="F59" s="3" t="s">
        <v>77</v>
      </c>
      <c r="G59" s="3" t="s">
        <v>60</v>
      </c>
      <c r="H59" s="39">
        <v>0</v>
      </c>
      <c r="I59" s="39">
        <v>0</v>
      </c>
      <c r="J59" s="8">
        <v>4.6652350159999996</v>
      </c>
      <c r="K59" s="39">
        <v>3.586328216327873E-5</v>
      </c>
      <c r="L59" s="39">
        <v>2.7341689375516695E-6</v>
      </c>
    </row>
    <row r="60" spans="2:12" ht="15" x14ac:dyDescent="0.25">
      <c r="B60" s="40" t="s">
        <v>82</v>
      </c>
      <c r="C60" s="35"/>
      <c r="D60" s="35"/>
      <c r="E60" s="35"/>
      <c r="F60" s="35"/>
      <c r="G60" s="35"/>
      <c r="H60" s="4"/>
      <c r="I60" s="4"/>
      <c r="J60" s="4"/>
      <c r="K60" s="4"/>
      <c r="L60" s="4"/>
    </row>
    <row r="61" spans="2:12" ht="15" x14ac:dyDescent="0.25">
      <c r="B61" s="41" t="s">
        <v>51</v>
      </c>
      <c r="C61" s="3" t="s">
        <v>91</v>
      </c>
      <c r="D61" s="3" t="s">
        <v>83</v>
      </c>
      <c r="E61" s="3" t="s">
        <v>76</v>
      </c>
      <c r="F61" s="3" t="s">
        <v>77</v>
      </c>
      <c r="G61" s="3" t="s">
        <v>51</v>
      </c>
      <c r="H61" s="39">
        <v>0</v>
      </c>
      <c r="I61" s="39">
        <v>0</v>
      </c>
      <c r="J61" s="8">
        <v>14.2756139</v>
      </c>
      <c r="K61" s="39">
        <v>1.0974160306905402E-4</v>
      </c>
      <c r="L61" s="39">
        <v>8.3665538726336374E-6</v>
      </c>
    </row>
    <row r="62" spans="2:12" ht="15" x14ac:dyDescent="0.25">
      <c r="B62" s="40"/>
      <c r="C62" s="35"/>
      <c r="D62" s="35"/>
      <c r="E62" s="35"/>
      <c r="F62" s="35"/>
      <c r="G62" s="35"/>
      <c r="H62" s="4"/>
      <c r="I62" s="4"/>
      <c r="J62" s="4"/>
      <c r="K62" s="4"/>
      <c r="L62" s="4"/>
    </row>
    <row r="63" spans="2:12" ht="15" x14ac:dyDescent="0.25">
      <c r="B63" s="7" t="s">
        <v>101</v>
      </c>
      <c r="C63" s="35"/>
      <c r="D63" s="35"/>
      <c r="E63" s="35"/>
      <c r="F63" s="35"/>
      <c r="G63" s="35"/>
      <c r="H63" s="39"/>
      <c r="I63" s="39">
        <v>0</v>
      </c>
      <c r="J63" s="8">
        <v>9196.6372528229986</v>
      </c>
      <c r="K63" s="39">
        <v>7.0697745262596159E-2</v>
      </c>
      <c r="L63" s="39">
        <v>5.3899020778933387E-3</v>
      </c>
    </row>
    <row r="64" spans="2:12" ht="15" x14ac:dyDescent="0.25">
      <c r="B64" s="40" t="s">
        <v>80</v>
      </c>
      <c r="C64" s="35"/>
      <c r="D64" s="35"/>
      <c r="E64" s="35"/>
      <c r="F64" s="35"/>
      <c r="G64" s="35"/>
      <c r="H64" s="4"/>
      <c r="I64" s="4"/>
      <c r="J64" s="4"/>
      <c r="K64" s="4"/>
      <c r="L64" s="4"/>
    </row>
    <row r="65" spans="2:12" ht="15" x14ac:dyDescent="0.25">
      <c r="B65" s="41" t="s">
        <v>102</v>
      </c>
      <c r="C65" s="3" t="s">
        <v>103</v>
      </c>
      <c r="D65" s="3" t="s">
        <v>81</v>
      </c>
      <c r="E65" s="3" t="s">
        <v>76</v>
      </c>
      <c r="F65" s="3" t="s">
        <v>77</v>
      </c>
      <c r="G65" s="3" t="s">
        <v>73</v>
      </c>
      <c r="H65" s="39">
        <v>0</v>
      </c>
      <c r="I65" s="39">
        <v>0</v>
      </c>
      <c r="J65" s="8">
        <v>7742.2319301379994</v>
      </c>
      <c r="K65" s="39">
        <v>5.9517226320176697E-2</v>
      </c>
      <c r="L65" s="39">
        <v>4.537514182694719E-3</v>
      </c>
    </row>
    <row r="66" spans="2:12" ht="15" x14ac:dyDescent="0.25">
      <c r="B66" s="40" t="s">
        <v>84</v>
      </c>
      <c r="C66" s="35"/>
      <c r="D66" s="35"/>
      <c r="E66" s="35"/>
      <c r="F66" s="35"/>
      <c r="G66" s="35"/>
      <c r="H66" s="4"/>
      <c r="I66" s="4"/>
      <c r="J66" s="4"/>
      <c r="K66" s="4"/>
      <c r="L66" s="4"/>
    </row>
    <row r="67" spans="2:12" ht="15" x14ac:dyDescent="0.25">
      <c r="B67" s="41" t="s">
        <v>102</v>
      </c>
      <c r="C67" s="3" t="s">
        <v>103</v>
      </c>
      <c r="D67" s="3" t="s">
        <v>85</v>
      </c>
      <c r="E67" s="3" t="s">
        <v>76</v>
      </c>
      <c r="F67" s="3" t="s">
        <v>77</v>
      </c>
      <c r="G67" s="3" t="s">
        <v>73</v>
      </c>
      <c r="H67" s="39">
        <v>0</v>
      </c>
      <c r="I67" s="39">
        <v>0</v>
      </c>
      <c r="J67" s="8">
        <v>1454.4053226850001</v>
      </c>
      <c r="K67" s="39">
        <v>1.1180518942419473E-2</v>
      </c>
      <c r="L67" s="39">
        <v>8.523878951986199E-4</v>
      </c>
    </row>
    <row r="68" spans="2:12" ht="15" x14ac:dyDescent="0.25">
      <c r="B68" s="40"/>
      <c r="C68" s="35"/>
      <c r="D68" s="35"/>
      <c r="E68" s="35"/>
      <c r="F68" s="35"/>
      <c r="G68" s="35"/>
      <c r="H68" s="4"/>
      <c r="I68" s="4"/>
      <c r="J68" s="4"/>
      <c r="K68" s="4"/>
      <c r="L68" s="4"/>
    </row>
    <row r="69" spans="2:12" ht="15" x14ac:dyDescent="0.25">
      <c r="B69" s="7" t="s">
        <v>104</v>
      </c>
      <c r="C69" s="35"/>
      <c r="D69" s="35"/>
      <c r="E69" s="35"/>
      <c r="F69" s="35"/>
      <c r="G69" s="35"/>
      <c r="H69" s="39"/>
      <c r="I69" s="39">
        <v>0</v>
      </c>
      <c r="J69" s="8">
        <v>1980.4568981369998</v>
      </c>
      <c r="K69" s="39">
        <v>1.5224460141130646E-2</v>
      </c>
      <c r="L69" s="39">
        <v>1.1606925941512131E-3</v>
      </c>
    </row>
    <row r="70" spans="2:12" ht="15" x14ac:dyDescent="0.25">
      <c r="B70" s="40" t="s">
        <v>72</v>
      </c>
      <c r="C70" s="35"/>
      <c r="D70" s="35"/>
      <c r="E70" s="35"/>
      <c r="F70" s="35"/>
      <c r="G70" s="35"/>
      <c r="H70" s="4"/>
      <c r="I70" s="4"/>
      <c r="J70" s="4"/>
      <c r="K70" s="4"/>
      <c r="L70" s="4"/>
    </row>
    <row r="71" spans="2:12" ht="15" x14ac:dyDescent="0.25">
      <c r="B71" s="41" t="s">
        <v>105</v>
      </c>
      <c r="C71" s="3" t="s">
        <v>106</v>
      </c>
      <c r="D71" s="3" t="s">
        <v>75</v>
      </c>
      <c r="E71" s="3" t="s">
        <v>76</v>
      </c>
      <c r="F71" s="3" t="s">
        <v>77</v>
      </c>
      <c r="G71" s="3" t="s">
        <v>73</v>
      </c>
      <c r="H71" s="39">
        <v>2.8410000000000001E-2</v>
      </c>
      <c r="I71" s="39">
        <v>0</v>
      </c>
      <c r="J71" s="8">
        <v>1980.4568981369998</v>
      </c>
      <c r="K71" s="39">
        <v>1.5224460141130646E-2</v>
      </c>
      <c r="L71" s="39">
        <v>1.1606925941512131E-3</v>
      </c>
    </row>
    <row r="72" spans="2:12" ht="15" x14ac:dyDescent="0.25">
      <c r="B72" s="40"/>
      <c r="C72" s="35"/>
      <c r="D72" s="35"/>
      <c r="E72" s="35"/>
      <c r="F72" s="35"/>
      <c r="G72" s="35"/>
      <c r="H72" s="4"/>
      <c r="I72" s="4"/>
      <c r="J72" s="4"/>
      <c r="K72" s="4"/>
      <c r="L72" s="4"/>
    </row>
    <row r="73" spans="2:12" ht="15" x14ac:dyDescent="0.25">
      <c r="B73" s="7" t="s">
        <v>107</v>
      </c>
      <c r="C73" s="35"/>
      <c r="D73" s="35"/>
      <c r="E73" s="35"/>
      <c r="F73" s="35"/>
      <c r="G73" s="35"/>
      <c r="H73" s="39"/>
      <c r="I73" s="39">
        <v>0</v>
      </c>
      <c r="J73" s="8">
        <v>0</v>
      </c>
      <c r="K73" s="39">
        <v>0</v>
      </c>
      <c r="L73" s="39">
        <v>0</v>
      </c>
    </row>
    <row r="74" spans="2:12" ht="15" x14ac:dyDescent="0.25">
      <c r="B74" s="40"/>
      <c r="C74" s="35"/>
      <c r="D74" s="35"/>
      <c r="E74" s="35"/>
      <c r="F74" s="35"/>
      <c r="G74" s="35"/>
      <c r="H74" s="4"/>
      <c r="I74" s="4"/>
      <c r="J74" s="4"/>
      <c r="K74" s="4"/>
      <c r="L74" s="4"/>
    </row>
    <row r="75" spans="2:12" ht="15" x14ac:dyDescent="0.25">
      <c r="B75" s="41"/>
      <c r="C75" s="3"/>
      <c r="D75" s="3" t="s">
        <v>86</v>
      </c>
      <c r="E75" s="3"/>
      <c r="F75" s="3"/>
      <c r="G75" s="3" t="s">
        <v>86</v>
      </c>
      <c r="H75" s="39">
        <v>0</v>
      </c>
      <c r="I75" s="39">
        <v>0</v>
      </c>
      <c r="J75" s="8">
        <v>0</v>
      </c>
      <c r="K75" s="39">
        <v>0</v>
      </c>
      <c r="L75" s="39">
        <v>0</v>
      </c>
    </row>
    <row r="76" spans="2:12" x14ac:dyDescent="0.2">
      <c r="B76" s="42"/>
      <c r="C76" s="43"/>
      <c r="D76" s="43"/>
      <c r="E76" s="43"/>
      <c r="F76" s="43"/>
      <c r="G76" s="43"/>
      <c r="H76" s="12"/>
      <c r="I76" s="12"/>
      <c r="J76" s="12"/>
      <c r="K76" s="12"/>
      <c r="L76" s="12"/>
    </row>
    <row r="77" spans="2:12" ht="15" x14ac:dyDescent="0.25">
      <c r="B77" s="7" t="s">
        <v>108</v>
      </c>
      <c r="C77" s="35"/>
      <c r="D77" s="35"/>
      <c r="E77" s="35"/>
      <c r="F77" s="35"/>
      <c r="G77" s="35"/>
      <c r="H77" s="39"/>
      <c r="I77" s="39">
        <v>0</v>
      </c>
      <c r="J77" s="8">
        <v>0</v>
      </c>
      <c r="K77" s="39">
        <v>0</v>
      </c>
      <c r="L77" s="39">
        <v>0</v>
      </c>
    </row>
    <row r="78" spans="2:12" ht="15" x14ac:dyDescent="0.25">
      <c r="B78" s="40"/>
      <c r="C78" s="35"/>
      <c r="D78" s="35"/>
      <c r="E78" s="35"/>
      <c r="F78" s="35"/>
      <c r="G78" s="35"/>
      <c r="H78" s="4"/>
      <c r="I78" s="4"/>
      <c r="J78" s="4"/>
      <c r="K78" s="4"/>
      <c r="L78" s="4"/>
    </row>
    <row r="79" spans="2:12" ht="15" x14ac:dyDescent="0.25">
      <c r="B79" s="41"/>
      <c r="C79" s="3"/>
      <c r="D79" s="3" t="s">
        <v>86</v>
      </c>
      <c r="E79" s="3"/>
      <c r="F79" s="3"/>
      <c r="G79" s="3" t="s">
        <v>86</v>
      </c>
      <c r="H79" s="39">
        <v>0</v>
      </c>
      <c r="I79" s="39">
        <v>0</v>
      </c>
      <c r="J79" s="8">
        <v>0</v>
      </c>
      <c r="K79" s="39">
        <v>0</v>
      </c>
      <c r="L79" s="39">
        <v>0</v>
      </c>
    </row>
    <row r="80" spans="2:12" x14ac:dyDescent="0.2">
      <c r="B80" s="42"/>
      <c r="C80" s="43"/>
      <c r="D80" s="43"/>
      <c r="E80" s="43"/>
      <c r="F80" s="43"/>
      <c r="G80" s="43"/>
      <c r="H80" s="12"/>
      <c r="I80" s="12"/>
      <c r="J80" s="12"/>
      <c r="K80" s="12"/>
      <c r="L80" s="12"/>
    </row>
    <row r="81" spans="2:12" ht="15" x14ac:dyDescent="0.25">
      <c r="B81" s="7" t="s">
        <v>109</v>
      </c>
      <c r="C81" s="35"/>
      <c r="D81" s="35"/>
      <c r="E81" s="35"/>
      <c r="F81" s="35"/>
      <c r="G81" s="35"/>
      <c r="H81" s="39"/>
      <c r="I81" s="39">
        <v>0</v>
      </c>
      <c r="J81" s="8">
        <v>0</v>
      </c>
      <c r="K81" s="39">
        <v>0</v>
      </c>
      <c r="L81" s="39">
        <v>0</v>
      </c>
    </row>
    <row r="82" spans="2:12" ht="15" x14ac:dyDescent="0.25">
      <c r="B82" s="40"/>
      <c r="C82" s="35"/>
      <c r="D82" s="35"/>
      <c r="E82" s="35"/>
      <c r="F82" s="35"/>
      <c r="G82" s="35"/>
      <c r="H82" s="4"/>
      <c r="I82" s="4"/>
      <c r="J82" s="4"/>
      <c r="K82" s="4"/>
      <c r="L82" s="4"/>
    </row>
    <row r="83" spans="2:12" ht="15" x14ac:dyDescent="0.25">
      <c r="B83" s="41"/>
      <c r="C83" s="3"/>
      <c r="D83" s="3" t="s">
        <v>86</v>
      </c>
      <c r="E83" s="3"/>
      <c r="F83" s="3"/>
      <c r="G83" s="3" t="s">
        <v>86</v>
      </c>
      <c r="H83" s="39">
        <v>0</v>
      </c>
      <c r="I83" s="39">
        <v>0</v>
      </c>
      <c r="J83" s="8">
        <v>0</v>
      </c>
      <c r="K83" s="39">
        <v>0</v>
      </c>
      <c r="L83" s="39">
        <v>0</v>
      </c>
    </row>
    <row r="84" spans="2:12" x14ac:dyDescent="0.2">
      <c r="B84" s="42"/>
      <c r="C84" s="43"/>
      <c r="D84" s="43"/>
      <c r="E84" s="43"/>
      <c r="F84" s="43"/>
      <c r="G84" s="43"/>
      <c r="H84" s="12"/>
      <c r="I84" s="12"/>
      <c r="J84" s="12"/>
      <c r="K84" s="12"/>
      <c r="L84" s="12"/>
    </row>
    <row r="85" spans="2:12" ht="15" x14ac:dyDescent="0.25">
      <c r="B85" s="13" t="s">
        <v>110</v>
      </c>
      <c r="C85" s="35"/>
      <c r="D85" s="35"/>
      <c r="E85" s="35"/>
      <c r="F85" s="35"/>
      <c r="G85" s="35"/>
      <c r="H85" s="39"/>
      <c r="I85" s="39">
        <v>0</v>
      </c>
      <c r="J85" s="8">
        <v>10561.501142598001</v>
      </c>
      <c r="K85" s="39">
        <v>8.1189928105603243E-2</v>
      </c>
      <c r="L85" s="39">
        <v>6.1898121442908937E-3</v>
      </c>
    </row>
    <row r="86" spans="2:12" ht="15" x14ac:dyDescent="0.25">
      <c r="B86" s="7" t="s">
        <v>87</v>
      </c>
      <c r="C86" s="35"/>
      <c r="D86" s="35"/>
      <c r="E86" s="35"/>
      <c r="F86" s="35"/>
      <c r="G86" s="35"/>
      <c r="H86" s="39"/>
      <c r="I86" s="39">
        <v>0</v>
      </c>
      <c r="J86" s="8">
        <v>10561.501142598001</v>
      </c>
      <c r="K86" s="39">
        <v>8.1189928105603243E-2</v>
      </c>
      <c r="L86" s="39">
        <v>6.1898121442908937E-3</v>
      </c>
    </row>
    <row r="87" spans="2:12" ht="15" x14ac:dyDescent="0.25">
      <c r="B87" s="40" t="s">
        <v>111</v>
      </c>
      <c r="C87" s="35"/>
      <c r="D87" s="35"/>
      <c r="E87" s="35"/>
      <c r="F87" s="35"/>
      <c r="G87" s="35"/>
      <c r="H87" s="4"/>
      <c r="I87" s="4"/>
      <c r="J87" s="4"/>
      <c r="K87" s="4"/>
      <c r="L87" s="4"/>
    </row>
    <row r="88" spans="2:12" ht="15" x14ac:dyDescent="0.25">
      <c r="B88" s="41" t="s">
        <v>51</v>
      </c>
      <c r="C88" s="3" t="s">
        <v>91</v>
      </c>
      <c r="D88" s="3" t="s">
        <v>86</v>
      </c>
      <c r="E88" s="3" t="s">
        <v>112</v>
      </c>
      <c r="F88" s="3" t="s">
        <v>113</v>
      </c>
      <c r="G88" s="3" t="s">
        <v>51</v>
      </c>
      <c r="H88" s="39">
        <v>0</v>
      </c>
      <c r="I88" s="39">
        <v>0</v>
      </c>
      <c r="J88" s="8">
        <v>10561.501142598001</v>
      </c>
      <c r="K88" s="39">
        <v>8.1189928105603243E-2</v>
      </c>
      <c r="L88" s="39">
        <v>6.1898121442908937E-3</v>
      </c>
    </row>
    <row r="89" spans="2:12" ht="15" x14ac:dyDescent="0.25">
      <c r="B89" s="40"/>
      <c r="C89" s="35"/>
      <c r="D89" s="35"/>
      <c r="E89" s="35"/>
      <c r="F89" s="35"/>
      <c r="G89" s="35"/>
      <c r="H89" s="4"/>
      <c r="I89" s="4"/>
      <c r="J89" s="4"/>
      <c r="K89" s="4"/>
      <c r="L89" s="4"/>
    </row>
    <row r="90" spans="2:12" ht="15" x14ac:dyDescent="0.25">
      <c r="B90" s="7" t="s">
        <v>109</v>
      </c>
      <c r="C90" s="35"/>
      <c r="D90" s="35"/>
      <c r="E90" s="35"/>
      <c r="F90" s="35"/>
      <c r="G90" s="35"/>
      <c r="H90" s="39"/>
      <c r="I90" s="39">
        <v>0</v>
      </c>
      <c r="J90" s="8">
        <v>0</v>
      </c>
      <c r="K90" s="39">
        <v>0</v>
      </c>
      <c r="L90" s="39">
        <v>0</v>
      </c>
    </row>
    <row r="91" spans="2:12" ht="15" x14ac:dyDescent="0.25">
      <c r="B91" s="40"/>
      <c r="C91" s="35"/>
      <c r="D91" s="35"/>
      <c r="E91" s="35"/>
      <c r="F91" s="35"/>
      <c r="G91" s="35"/>
      <c r="H91" s="4"/>
      <c r="I91" s="4"/>
      <c r="J91" s="4"/>
      <c r="K91" s="4"/>
      <c r="L91" s="4"/>
    </row>
    <row r="92" spans="2:12" ht="15" x14ac:dyDescent="0.25">
      <c r="B92" s="41"/>
      <c r="C92" s="3"/>
      <c r="D92" s="3" t="s">
        <v>86</v>
      </c>
      <c r="E92" s="3"/>
      <c r="F92" s="3"/>
      <c r="G92" s="3" t="s">
        <v>86</v>
      </c>
      <c r="H92" s="39">
        <v>0</v>
      </c>
      <c r="I92" s="39">
        <v>0</v>
      </c>
      <c r="J92" s="8">
        <v>0</v>
      </c>
      <c r="K92" s="39">
        <v>0</v>
      </c>
      <c r="L92" s="39">
        <v>0</v>
      </c>
    </row>
    <row r="93" spans="2:12" x14ac:dyDescent="0.2">
      <c r="B93" s="42"/>
      <c r="C93" s="43"/>
      <c r="D93" s="43"/>
      <c r="E93" s="43"/>
      <c r="F93" s="43"/>
      <c r="G93" s="43"/>
      <c r="H93" s="12"/>
      <c r="I93" s="12"/>
      <c r="J93" s="12"/>
      <c r="K93" s="12"/>
      <c r="L93" s="12"/>
    </row>
    <row r="94" spans="2:12" x14ac:dyDescent="0.2">
      <c r="B94" s="31"/>
      <c r="C94" s="46"/>
      <c r="D94" s="46"/>
      <c r="E94" s="46"/>
      <c r="F94" s="46"/>
      <c r="G94" s="46"/>
      <c r="H94" s="47"/>
      <c r="I94" s="47"/>
      <c r="J94" s="47"/>
      <c r="K94" s="47"/>
      <c r="L94" s="47"/>
    </row>
    <row r="96" spans="2:12" x14ac:dyDescent="0.2">
      <c r="B96" s="33" t="s">
        <v>63</v>
      </c>
    </row>
    <row r="98" spans="2:7" x14ac:dyDescent="0.2">
      <c r="B98" s="34" t="s">
        <v>64</v>
      </c>
    </row>
    <row r="100" spans="2:7" x14ac:dyDescent="0.2">
      <c r="B100" s="60" t="s">
        <v>130</v>
      </c>
      <c r="C100" s="60"/>
      <c r="D100" s="60"/>
      <c r="E100" s="60"/>
      <c r="F100" s="60"/>
      <c r="G100" s="60"/>
    </row>
    <row r="101" spans="2:7" x14ac:dyDescent="0.2">
      <c r="B101" s="60"/>
      <c r="C101" s="60"/>
      <c r="D101" s="60"/>
      <c r="E101" s="60"/>
      <c r="F101" s="60"/>
      <c r="G101" s="60"/>
    </row>
    <row r="102" spans="2:7" x14ac:dyDescent="0.2">
      <c r="B102" s="60"/>
      <c r="C102" s="60"/>
      <c r="D102" s="60"/>
      <c r="E102" s="60"/>
      <c r="F102" s="60"/>
      <c r="G102" s="60"/>
    </row>
    <row r="103" spans="2:7" x14ac:dyDescent="0.2">
      <c r="B103" s="60"/>
      <c r="C103" s="60"/>
      <c r="D103" s="60"/>
      <c r="E103" s="60"/>
      <c r="F103" s="60"/>
      <c r="G103" s="60"/>
    </row>
    <row r="104" spans="2:7" x14ac:dyDescent="0.2">
      <c r="B104" s="60"/>
      <c r="C104" s="60"/>
      <c r="D104" s="60"/>
      <c r="E104" s="60"/>
      <c r="F104" s="60"/>
      <c r="G104" s="60"/>
    </row>
    <row r="105" spans="2:7" x14ac:dyDescent="0.2">
      <c r="B105" s="60"/>
      <c r="C105" s="60"/>
      <c r="D105" s="60"/>
      <c r="E105" s="60"/>
      <c r="F105" s="60"/>
      <c r="G105" s="60"/>
    </row>
    <row r="106" spans="2:7" x14ac:dyDescent="0.2">
      <c r="B106" s="60"/>
      <c r="C106" s="60"/>
      <c r="D106" s="60"/>
      <c r="E106" s="60"/>
      <c r="F106" s="60"/>
      <c r="G106" s="60"/>
    </row>
    <row r="107" spans="2:7" x14ac:dyDescent="0.2">
      <c r="B107" s="60"/>
      <c r="C107" s="60"/>
      <c r="D107" s="60"/>
      <c r="E107" s="60"/>
      <c r="F107" s="60"/>
      <c r="G107" s="60"/>
    </row>
    <row r="108" spans="2:7" x14ac:dyDescent="0.2">
      <c r="B108" s="60"/>
      <c r="C108" s="60"/>
      <c r="D108" s="60"/>
      <c r="E108" s="60"/>
      <c r="F108" s="60"/>
      <c r="G108" s="60"/>
    </row>
    <row r="109" spans="2:7" x14ac:dyDescent="0.2">
      <c r="B109" s="60"/>
      <c r="C109" s="60"/>
      <c r="D109" s="60"/>
      <c r="E109" s="60"/>
      <c r="F109" s="60"/>
      <c r="G109" s="60"/>
    </row>
    <row r="110" spans="2:7" x14ac:dyDescent="0.2">
      <c r="B110" s="60"/>
      <c r="C110" s="60"/>
      <c r="D110" s="60"/>
      <c r="E110" s="60"/>
      <c r="F110" s="60"/>
      <c r="G110" s="60"/>
    </row>
    <row r="111" spans="2:7" x14ac:dyDescent="0.2">
      <c r="B111" s="60"/>
      <c r="C111" s="60"/>
      <c r="D111" s="60"/>
      <c r="E111" s="60"/>
      <c r="F111" s="60"/>
      <c r="G111" s="60"/>
    </row>
  </sheetData>
  <mergeCells count="1">
    <mergeCell ref="B100:G111"/>
  </mergeCells>
  <hyperlinks>
    <hyperlink ref="B98" r:id="rId1" xr:uid="{76259803-129C-48C0-B901-6F4AFF39C02B}"/>
  </hyperlinks>
  <pageMargins left="0.7" right="0.7" top="0.75" bottom="0.75" header="0.3" footer="0.3"/>
  <pageSetup paperSize="9" orientation="portrait"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0272D6-E0AD-4628-BC5A-6D50D80DE784}">
  <sheetPr codeName="גיליון3"/>
  <dimension ref="B1:R80"/>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18" width="16.25" customWidth="1"/>
  </cols>
  <sheetData>
    <row r="1" spans="2:18" ht="18" x14ac:dyDescent="0.25">
      <c r="B1" s="20" t="s">
        <v>36</v>
      </c>
      <c r="C1" s="20" t="s">
        <v>37</v>
      </c>
      <c r="D1" s="21"/>
      <c r="E1" s="21"/>
      <c r="F1" s="21"/>
      <c r="G1" s="21"/>
      <c r="H1" s="21"/>
      <c r="I1" s="21"/>
      <c r="J1" s="21"/>
      <c r="K1" s="21"/>
      <c r="L1" s="21"/>
      <c r="M1" s="21"/>
      <c r="N1" s="21"/>
      <c r="O1" s="21"/>
      <c r="P1" s="21"/>
      <c r="Q1" s="21"/>
      <c r="R1" s="21"/>
    </row>
    <row r="2" spans="2:18" ht="18" x14ac:dyDescent="0.25">
      <c r="B2" s="20" t="s">
        <v>38</v>
      </c>
      <c r="C2" s="20" t="s">
        <v>39</v>
      </c>
      <c r="D2" s="21"/>
      <c r="E2" s="21"/>
      <c r="F2" s="21"/>
      <c r="G2" s="21"/>
      <c r="H2" s="21"/>
      <c r="I2" s="21"/>
      <c r="J2" s="21"/>
      <c r="K2" s="21"/>
      <c r="L2" s="21"/>
      <c r="M2" s="21"/>
      <c r="N2" s="21"/>
      <c r="O2" s="21"/>
      <c r="P2" s="21"/>
      <c r="Q2" s="21"/>
      <c r="R2" s="21"/>
    </row>
    <row r="3" spans="2:18" ht="18" x14ac:dyDescent="0.25">
      <c r="B3" s="20" t="s">
        <v>40</v>
      </c>
      <c r="C3" s="20" t="s">
        <v>4176</v>
      </c>
      <c r="D3" s="21"/>
      <c r="E3" s="21"/>
      <c r="F3" s="21"/>
      <c r="G3" s="21"/>
      <c r="H3" s="21"/>
      <c r="I3" s="21"/>
      <c r="J3" s="21"/>
      <c r="K3" s="21"/>
      <c r="L3" s="21"/>
      <c r="M3" s="21"/>
      <c r="N3" s="21"/>
      <c r="O3" s="21"/>
      <c r="P3" s="21"/>
      <c r="Q3" s="21"/>
      <c r="R3" s="21"/>
    </row>
    <row r="4" spans="2:18" ht="18" x14ac:dyDescent="0.25">
      <c r="B4" s="20" t="s">
        <v>41</v>
      </c>
      <c r="C4" s="20">
        <v>214</v>
      </c>
      <c r="D4" s="21"/>
      <c r="E4" s="21"/>
      <c r="F4" s="21"/>
      <c r="G4" s="21"/>
      <c r="H4" s="21"/>
      <c r="I4" s="21"/>
      <c r="J4" s="21"/>
      <c r="K4" s="21"/>
      <c r="L4" s="21"/>
      <c r="M4" s="21"/>
      <c r="N4" s="21"/>
      <c r="O4" s="21"/>
      <c r="P4" s="21"/>
      <c r="Q4" s="21"/>
      <c r="R4" s="21"/>
    </row>
    <row r="5" spans="2:18" ht="20.25" x14ac:dyDescent="0.55000000000000004">
      <c r="B5" s="24"/>
      <c r="C5" s="24"/>
      <c r="D5" s="24"/>
      <c r="E5" s="24"/>
      <c r="F5" s="24"/>
      <c r="G5" s="24"/>
      <c r="H5" s="24"/>
      <c r="J5" s="24"/>
      <c r="K5" s="24"/>
      <c r="L5" s="24"/>
      <c r="M5" s="24"/>
      <c r="N5" s="24"/>
      <c r="O5" s="24"/>
      <c r="P5" s="24"/>
      <c r="Q5" s="24"/>
      <c r="R5" s="24"/>
    </row>
    <row r="6" spans="2:18" ht="15" x14ac:dyDescent="0.2">
      <c r="B6" s="48" t="s">
        <v>242</v>
      </c>
      <c r="C6" s="23"/>
      <c r="D6" s="23"/>
      <c r="E6" s="23"/>
      <c r="F6" s="23"/>
      <c r="G6" s="23"/>
      <c r="H6" s="23"/>
      <c r="I6" s="23"/>
      <c r="J6" s="23"/>
      <c r="K6" s="23"/>
      <c r="L6" s="23"/>
      <c r="M6" s="23"/>
      <c r="N6" s="23"/>
      <c r="O6" s="23"/>
      <c r="P6" s="23"/>
      <c r="Q6" s="23"/>
      <c r="R6" s="23"/>
    </row>
    <row r="7" spans="2:18" ht="15" x14ac:dyDescent="0.2">
      <c r="B7" s="48" t="s">
        <v>243</v>
      </c>
      <c r="C7" s="23"/>
      <c r="D7" s="23"/>
      <c r="E7" s="23"/>
      <c r="F7" s="23"/>
      <c r="G7" s="23"/>
      <c r="H7" s="23"/>
      <c r="I7" s="23"/>
      <c r="J7" s="23"/>
      <c r="K7" s="23"/>
      <c r="L7" s="23"/>
      <c r="M7" s="23"/>
      <c r="N7" s="23"/>
      <c r="O7" s="23"/>
      <c r="P7" s="23"/>
      <c r="Q7" s="23"/>
      <c r="R7" s="23"/>
    </row>
    <row r="8" spans="2:18" ht="30" x14ac:dyDescent="0.2">
      <c r="B8" s="48" t="s">
        <v>116</v>
      </c>
      <c r="C8" s="25" t="s">
        <v>65</v>
      </c>
      <c r="D8" s="25" t="s">
        <v>131</v>
      </c>
      <c r="E8" s="25" t="s">
        <v>117</v>
      </c>
      <c r="F8" s="25" t="s">
        <v>67</v>
      </c>
      <c r="G8" s="25" t="s">
        <v>132</v>
      </c>
      <c r="H8" s="25" t="s">
        <v>244</v>
      </c>
      <c r="I8" s="25" t="s">
        <v>68</v>
      </c>
      <c r="J8" s="25" t="s">
        <v>118</v>
      </c>
      <c r="K8" s="25" t="s">
        <v>119</v>
      </c>
      <c r="L8" s="25" t="s">
        <v>133</v>
      </c>
      <c r="M8" s="25" t="s">
        <v>134</v>
      </c>
      <c r="N8" s="25" t="s">
        <v>245</v>
      </c>
      <c r="O8" s="25" t="s">
        <v>69</v>
      </c>
      <c r="P8" s="25" t="s">
        <v>135</v>
      </c>
      <c r="Q8" s="25" t="s">
        <v>120</v>
      </c>
      <c r="R8" s="25" t="s">
        <v>121</v>
      </c>
    </row>
    <row r="9" spans="2:18" ht="15" x14ac:dyDescent="0.2">
      <c r="B9" s="48"/>
      <c r="C9" s="51"/>
      <c r="D9" s="51"/>
      <c r="E9" s="51"/>
      <c r="F9" s="51"/>
      <c r="G9" s="51" t="s">
        <v>246</v>
      </c>
      <c r="H9" s="51" t="s">
        <v>247</v>
      </c>
      <c r="I9" s="51"/>
      <c r="J9" s="51" t="s">
        <v>44</v>
      </c>
      <c r="K9" s="51" t="s">
        <v>44</v>
      </c>
      <c r="L9" s="51" t="s">
        <v>248</v>
      </c>
      <c r="M9" s="51"/>
      <c r="N9" s="51" t="s">
        <v>43</v>
      </c>
      <c r="O9" s="51" t="s">
        <v>43</v>
      </c>
      <c r="P9" s="27" t="s">
        <v>44</v>
      </c>
      <c r="Q9" s="51" t="s">
        <v>44</v>
      </c>
      <c r="R9" s="51" t="s">
        <v>44</v>
      </c>
    </row>
    <row r="10" spans="2:18" x14ac:dyDescent="0.2">
      <c r="B10" s="50"/>
      <c r="C10" s="51" t="s">
        <v>45</v>
      </c>
      <c r="D10" s="27" t="s">
        <v>46</v>
      </c>
      <c r="E10" s="27" t="s">
        <v>122</v>
      </c>
      <c r="F10" s="27" t="s">
        <v>123</v>
      </c>
      <c r="G10" s="27" t="s">
        <v>124</v>
      </c>
      <c r="H10" s="51" t="s">
        <v>125</v>
      </c>
      <c r="I10" s="51" t="s">
        <v>126</v>
      </c>
      <c r="J10" s="51" t="s">
        <v>127</v>
      </c>
      <c r="K10" s="51" t="s">
        <v>128</v>
      </c>
      <c r="L10" s="51" t="s">
        <v>129</v>
      </c>
      <c r="M10" s="51" t="s">
        <v>249</v>
      </c>
      <c r="N10" s="51" t="s">
        <v>250</v>
      </c>
      <c r="O10" s="51" t="s">
        <v>251</v>
      </c>
      <c r="P10" s="51" t="s">
        <v>252</v>
      </c>
      <c r="Q10" s="51" t="s">
        <v>253</v>
      </c>
      <c r="R10" s="52" t="s">
        <v>254</v>
      </c>
    </row>
    <row r="11" spans="2:18" ht="15" x14ac:dyDescent="0.25">
      <c r="B11" s="14" t="s">
        <v>241</v>
      </c>
      <c r="C11" s="44"/>
      <c r="D11" s="44"/>
      <c r="E11" s="44"/>
      <c r="F11" s="44"/>
      <c r="G11" s="44"/>
      <c r="H11" s="15">
        <v>3.6768933500975254</v>
      </c>
      <c r="I11" s="44"/>
      <c r="J11" s="45"/>
      <c r="K11" s="45">
        <v>4.5319943385238377E-2</v>
      </c>
      <c r="L11" s="15"/>
      <c r="M11" s="15"/>
      <c r="N11" s="15">
        <v>0</v>
      </c>
      <c r="O11" s="15">
        <v>344632.23662720097</v>
      </c>
      <c r="P11" s="45"/>
      <c r="Q11" s="45">
        <v>1</v>
      </c>
      <c r="R11" s="45">
        <v>0.20197969727856679</v>
      </c>
    </row>
    <row r="12" spans="2:18" ht="15" x14ac:dyDescent="0.25">
      <c r="B12" s="6" t="s">
        <v>70</v>
      </c>
      <c r="C12" s="36"/>
      <c r="D12" s="36"/>
      <c r="E12" s="36"/>
      <c r="F12" s="36"/>
      <c r="G12" s="36"/>
      <c r="H12" s="38">
        <v>3.6723480783247342</v>
      </c>
      <c r="I12" s="36"/>
      <c r="J12" s="37"/>
      <c r="K12" s="37">
        <v>4.5488960027748881E-2</v>
      </c>
      <c r="L12" s="38"/>
      <c r="M12" s="38"/>
      <c r="N12" s="38">
        <v>0</v>
      </c>
      <c r="O12" s="38">
        <v>342643.48101824697</v>
      </c>
      <c r="P12" s="37"/>
      <c r="Q12" s="37">
        <v>0.99422933957537674</v>
      </c>
      <c r="R12" s="37">
        <v>0.20081414103290396</v>
      </c>
    </row>
    <row r="13" spans="2:18" ht="15" x14ac:dyDescent="0.25">
      <c r="B13" s="7" t="s">
        <v>136</v>
      </c>
      <c r="C13" s="35"/>
      <c r="D13" s="35"/>
      <c r="E13" s="35"/>
      <c r="F13" s="35"/>
      <c r="G13" s="35"/>
      <c r="H13" s="8">
        <v>0</v>
      </c>
      <c r="I13" s="35"/>
      <c r="J13" s="39"/>
      <c r="K13" s="39">
        <v>0</v>
      </c>
      <c r="L13" s="8"/>
      <c r="M13" s="8"/>
      <c r="N13" s="8">
        <v>0</v>
      </c>
      <c r="O13" s="8">
        <v>0</v>
      </c>
      <c r="P13" s="39"/>
      <c r="Q13" s="39">
        <v>0</v>
      </c>
      <c r="R13" s="39">
        <v>0</v>
      </c>
    </row>
    <row r="14" spans="2:18" ht="15" x14ac:dyDescent="0.25">
      <c r="B14" s="40" t="s">
        <v>137</v>
      </c>
      <c r="C14" s="35"/>
      <c r="D14" s="35"/>
      <c r="E14" s="35"/>
      <c r="F14" s="35"/>
      <c r="G14" s="35"/>
      <c r="H14" s="4"/>
      <c r="I14" s="35"/>
      <c r="J14" s="4"/>
      <c r="K14" s="4"/>
      <c r="L14" s="4"/>
      <c r="M14" s="4"/>
      <c r="N14" s="4"/>
      <c r="O14" s="4"/>
      <c r="P14" s="4"/>
      <c r="Q14" s="4"/>
      <c r="R14" s="4"/>
    </row>
    <row r="15" spans="2:18" ht="15" x14ac:dyDescent="0.25">
      <c r="B15" s="41"/>
      <c r="C15" s="3"/>
      <c r="D15" s="3" t="s">
        <v>86</v>
      </c>
      <c r="E15" s="3"/>
      <c r="F15" s="3"/>
      <c r="G15" s="3" t="s">
        <v>86</v>
      </c>
      <c r="H15" s="8">
        <v>0</v>
      </c>
      <c r="I15" s="3" t="s">
        <v>86</v>
      </c>
      <c r="J15" s="39">
        <v>0</v>
      </c>
      <c r="K15" s="39">
        <v>0</v>
      </c>
      <c r="L15" s="8">
        <v>0</v>
      </c>
      <c r="M15" s="8">
        <v>0</v>
      </c>
      <c r="N15" s="8">
        <v>0</v>
      </c>
      <c r="O15" s="8">
        <v>0</v>
      </c>
      <c r="P15" s="39">
        <v>0</v>
      </c>
      <c r="Q15" s="39">
        <v>0</v>
      </c>
      <c r="R15" s="39">
        <v>0</v>
      </c>
    </row>
    <row r="16" spans="2:18" x14ac:dyDescent="0.2">
      <c r="B16" s="42"/>
      <c r="C16" s="43"/>
      <c r="D16" s="43"/>
      <c r="E16" s="43"/>
      <c r="F16" s="43"/>
      <c r="G16" s="43"/>
      <c r="H16" s="12"/>
      <c r="I16" s="43"/>
      <c r="J16" s="12"/>
      <c r="K16" s="12"/>
      <c r="L16" s="12"/>
      <c r="M16" s="12"/>
      <c r="N16" s="12"/>
      <c r="O16" s="12"/>
      <c r="P16" s="12"/>
      <c r="Q16" s="12"/>
      <c r="R16" s="12"/>
    </row>
    <row r="17" spans="2:18" ht="15" x14ac:dyDescent="0.25">
      <c r="B17" s="7" t="s">
        <v>138</v>
      </c>
      <c r="C17" s="35"/>
      <c r="D17" s="35"/>
      <c r="E17" s="35"/>
      <c r="F17" s="35"/>
      <c r="G17" s="35"/>
      <c r="H17" s="8">
        <v>3.6723480783247342</v>
      </c>
      <c r="I17" s="35"/>
      <c r="J17" s="39"/>
      <c r="K17" s="39">
        <v>4.5488960027748881E-2</v>
      </c>
      <c r="L17" s="8"/>
      <c r="M17" s="8"/>
      <c r="N17" s="8">
        <v>0</v>
      </c>
      <c r="O17" s="8">
        <v>342643.48101824697</v>
      </c>
      <c r="P17" s="39"/>
      <c r="Q17" s="39">
        <v>0.99422933957537674</v>
      </c>
      <c r="R17" s="39">
        <v>0.20081414103290396</v>
      </c>
    </row>
    <row r="18" spans="2:18" ht="15" x14ac:dyDescent="0.25">
      <c r="B18" s="40" t="s">
        <v>139</v>
      </c>
      <c r="C18" s="35"/>
      <c r="D18" s="35"/>
      <c r="E18" s="35"/>
      <c r="F18" s="35"/>
      <c r="G18" s="35"/>
      <c r="H18" s="4"/>
      <c r="I18" s="35"/>
      <c r="J18" s="4"/>
      <c r="K18" s="4"/>
      <c r="L18" s="4"/>
      <c r="M18" s="4"/>
      <c r="N18" s="4"/>
      <c r="O18" s="4"/>
      <c r="P18" s="4"/>
      <c r="Q18" s="4"/>
      <c r="R18" s="4"/>
    </row>
    <row r="19" spans="2:18" ht="15" x14ac:dyDescent="0.25">
      <c r="B19" s="41" t="s">
        <v>140</v>
      </c>
      <c r="C19" s="3" t="s">
        <v>141</v>
      </c>
      <c r="D19" s="3" t="s">
        <v>142</v>
      </c>
      <c r="E19" s="3" t="s">
        <v>143</v>
      </c>
      <c r="F19" s="3"/>
      <c r="G19" s="3" t="s">
        <v>144</v>
      </c>
      <c r="H19" s="8">
        <v>0.35999999999999832</v>
      </c>
      <c r="I19" s="3" t="s">
        <v>73</v>
      </c>
      <c r="J19" s="39">
        <v>0</v>
      </c>
      <c r="K19" s="39">
        <v>4.7999999999999939E-2</v>
      </c>
      <c r="L19" s="8">
        <v>21012562.780159</v>
      </c>
      <c r="M19" s="8">
        <v>98.33</v>
      </c>
      <c r="N19" s="8">
        <v>0</v>
      </c>
      <c r="O19" s="8">
        <v>20661.65298173</v>
      </c>
      <c r="P19" s="39">
        <v>9.5511649000722739E-4</v>
      </c>
      <c r="Q19" s="39">
        <v>5.9952757710475965E-2</v>
      </c>
      <c r="R19" s="39">
        <v>1.2109239853377196E-2</v>
      </c>
    </row>
    <row r="20" spans="2:18" ht="15" x14ac:dyDescent="0.25">
      <c r="B20" s="41" t="s">
        <v>145</v>
      </c>
      <c r="C20" s="3" t="s">
        <v>146</v>
      </c>
      <c r="D20" s="3" t="s">
        <v>142</v>
      </c>
      <c r="E20" s="3" t="s">
        <v>143</v>
      </c>
      <c r="F20" s="3"/>
      <c r="G20" s="3" t="s">
        <v>147</v>
      </c>
      <c r="H20" s="8">
        <v>0.51000000000002799</v>
      </c>
      <c r="I20" s="3" t="s">
        <v>73</v>
      </c>
      <c r="J20" s="39">
        <v>0</v>
      </c>
      <c r="K20" s="39">
        <v>4.7900000000000109E-2</v>
      </c>
      <c r="L20" s="8">
        <v>20929565.909589</v>
      </c>
      <c r="M20" s="8">
        <v>97.63</v>
      </c>
      <c r="N20" s="8">
        <v>0</v>
      </c>
      <c r="O20" s="8">
        <v>20433.535197514</v>
      </c>
      <c r="P20" s="39">
        <v>6.1557546792908821E-4</v>
      </c>
      <c r="Q20" s="39">
        <v>5.9290841151396899E-2</v>
      </c>
      <c r="R20" s="39">
        <v>1.1975546147150736E-2</v>
      </c>
    </row>
    <row r="21" spans="2:18" ht="15" x14ac:dyDescent="0.25">
      <c r="B21" s="41" t="s">
        <v>148</v>
      </c>
      <c r="C21" s="3" t="s">
        <v>149</v>
      </c>
      <c r="D21" s="3" t="s">
        <v>142</v>
      </c>
      <c r="E21" s="3" t="s">
        <v>143</v>
      </c>
      <c r="F21" s="3"/>
      <c r="G21" s="3" t="s">
        <v>150</v>
      </c>
      <c r="H21" s="8">
        <v>0.8600000000000384</v>
      </c>
      <c r="I21" s="3" t="s">
        <v>73</v>
      </c>
      <c r="J21" s="39">
        <v>0</v>
      </c>
      <c r="K21" s="39">
        <v>4.820000000000018E-2</v>
      </c>
      <c r="L21" s="8">
        <v>15703681.814080998</v>
      </c>
      <c r="M21" s="8">
        <v>96.04</v>
      </c>
      <c r="N21" s="8">
        <v>0</v>
      </c>
      <c r="O21" s="8">
        <v>15081.816014242999</v>
      </c>
      <c r="P21" s="39">
        <v>8.7242676744894439E-4</v>
      </c>
      <c r="Q21" s="39">
        <v>4.3762058250393601E-2</v>
      </c>
      <c r="R21" s="39">
        <v>8.8390472777015051E-3</v>
      </c>
    </row>
    <row r="22" spans="2:18" ht="15" x14ac:dyDescent="0.25">
      <c r="B22" s="41" t="s">
        <v>151</v>
      </c>
      <c r="C22" s="3" t="s">
        <v>152</v>
      </c>
      <c r="D22" s="3" t="s">
        <v>142</v>
      </c>
      <c r="E22" s="3" t="s">
        <v>143</v>
      </c>
      <c r="F22" s="3"/>
      <c r="G22" s="3" t="s">
        <v>153</v>
      </c>
      <c r="H22" s="8">
        <v>0.93000000000006966</v>
      </c>
      <c r="I22" s="3" t="s">
        <v>73</v>
      </c>
      <c r="J22" s="39">
        <v>0</v>
      </c>
      <c r="K22" s="39">
        <v>4.8399999999999672E-2</v>
      </c>
      <c r="L22" s="8">
        <v>11874179.360692</v>
      </c>
      <c r="M22" s="8">
        <v>95.68</v>
      </c>
      <c r="N22" s="8">
        <v>0</v>
      </c>
      <c r="O22" s="8">
        <v>11361.214812169001</v>
      </c>
      <c r="P22" s="39">
        <v>6.5967663114955557E-4</v>
      </c>
      <c r="Q22" s="39">
        <v>3.296619876119937E-2</v>
      </c>
      <c r="R22" s="39">
        <v>6.6585028462121118E-3</v>
      </c>
    </row>
    <row r="23" spans="2:18" ht="15" x14ac:dyDescent="0.25">
      <c r="B23" s="41" t="s">
        <v>154</v>
      </c>
      <c r="C23" s="3" t="s">
        <v>155</v>
      </c>
      <c r="D23" s="3" t="s">
        <v>142</v>
      </c>
      <c r="E23" s="3" t="s">
        <v>143</v>
      </c>
      <c r="F23" s="3"/>
      <c r="G23" s="3" t="s">
        <v>156</v>
      </c>
      <c r="H23" s="8">
        <v>0.43999999999998218</v>
      </c>
      <c r="I23" s="3" t="s">
        <v>73</v>
      </c>
      <c r="J23" s="39">
        <v>0</v>
      </c>
      <c r="K23" s="39">
        <v>4.7700000000000159E-2</v>
      </c>
      <c r="L23" s="8">
        <v>25647155.334178999</v>
      </c>
      <c r="M23" s="8">
        <v>97.99</v>
      </c>
      <c r="N23" s="8">
        <v>0</v>
      </c>
      <c r="O23" s="8">
        <v>25131.647511962998</v>
      </c>
      <c r="P23" s="39">
        <v>7.5432809806408817E-4</v>
      </c>
      <c r="Q23" s="39">
        <v>7.292308971998071E-2</v>
      </c>
      <c r="R23" s="39">
        <v>1.4728983586259469E-2</v>
      </c>
    </row>
    <row r="24" spans="2:18" ht="15" x14ac:dyDescent="0.25">
      <c r="B24" s="41" t="s">
        <v>157</v>
      </c>
      <c r="C24" s="3" t="s">
        <v>158</v>
      </c>
      <c r="D24" s="3" t="s">
        <v>142</v>
      </c>
      <c r="E24" s="3" t="s">
        <v>143</v>
      </c>
      <c r="F24" s="3"/>
      <c r="G24" s="3" t="s">
        <v>159</v>
      </c>
      <c r="H24" s="8">
        <v>0.61000000000001986</v>
      </c>
      <c r="I24" s="3" t="s">
        <v>73</v>
      </c>
      <c r="J24" s="39">
        <v>0</v>
      </c>
      <c r="K24" s="39">
        <v>4.7999999999999939E-2</v>
      </c>
      <c r="L24" s="8">
        <v>11861510.428028999</v>
      </c>
      <c r="M24" s="8">
        <v>97.19</v>
      </c>
      <c r="N24" s="8">
        <v>0</v>
      </c>
      <c r="O24" s="8">
        <v>11528.201985001</v>
      </c>
      <c r="P24" s="39">
        <v>3.7067220087590625E-4</v>
      </c>
      <c r="Q24" s="39">
        <v>3.3450736059469105E-2</v>
      </c>
      <c r="R24" s="39">
        <v>6.7563695430368073E-3</v>
      </c>
    </row>
    <row r="25" spans="2:18" ht="15" x14ac:dyDescent="0.25">
      <c r="B25" s="41" t="s">
        <v>160</v>
      </c>
      <c r="C25" s="3" t="s">
        <v>161</v>
      </c>
      <c r="D25" s="3" t="s">
        <v>142</v>
      </c>
      <c r="E25" s="3" t="s">
        <v>143</v>
      </c>
      <c r="F25" s="3"/>
      <c r="G25" s="3" t="s">
        <v>162</v>
      </c>
      <c r="H25" s="8">
        <v>0.68000000000007288</v>
      </c>
      <c r="I25" s="3" t="s">
        <v>73</v>
      </c>
      <c r="J25" s="39">
        <v>0</v>
      </c>
      <c r="K25" s="39">
        <v>4.8499999999999856E-2</v>
      </c>
      <c r="L25" s="8">
        <v>20313418.932597999</v>
      </c>
      <c r="M25" s="8">
        <v>96.81</v>
      </c>
      <c r="N25" s="8">
        <v>0</v>
      </c>
      <c r="O25" s="8">
        <v>19665.420868648001</v>
      </c>
      <c r="P25" s="39">
        <v>6.5527157847090314E-4</v>
      </c>
      <c r="Q25" s="39">
        <v>5.7062046955058003E-2</v>
      </c>
      <c r="R25" s="39">
        <v>1.1525374970077979E-2</v>
      </c>
    </row>
    <row r="26" spans="2:18" ht="15" x14ac:dyDescent="0.25">
      <c r="B26" s="41" t="s">
        <v>163</v>
      </c>
      <c r="C26" s="3" t="s">
        <v>164</v>
      </c>
      <c r="D26" s="3" t="s">
        <v>142</v>
      </c>
      <c r="E26" s="3" t="s">
        <v>143</v>
      </c>
      <c r="F26" s="3"/>
      <c r="G26" s="3" t="s">
        <v>165</v>
      </c>
      <c r="H26" s="8">
        <v>1.0000000000021774E-2</v>
      </c>
      <c r="I26" s="3" t="s">
        <v>73</v>
      </c>
      <c r="J26" s="39">
        <v>0</v>
      </c>
      <c r="K26" s="39">
        <v>5.2400000000000037E-2</v>
      </c>
      <c r="L26" s="8">
        <v>5878154.342127</v>
      </c>
      <c r="M26" s="8">
        <v>99.93</v>
      </c>
      <c r="N26" s="8">
        <v>0</v>
      </c>
      <c r="O26" s="8">
        <v>5874.0396340870002</v>
      </c>
      <c r="P26" s="39">
        <v>2.7991211152985713E-4</v>
      </c>
      <c r="Q26" s="39">
        <v>1.7044370809806527E-2</v>
      </c>
      <c r="R26" s="39">
        <v>3.4426168564683627E-3</v>
      </c>
    </row>
    <row r="27" spans="2:18" ht="15" x14ac:dyDescent="0.25">
      <c r="B27" s="41" t="s">
        <v>166</v>
      </c>
      <c r="C27" s="3" t="s">
        <v>167</v>
      </c>
      <c r="D27" s="3" t="s">
        <v>142</v>
      </c>
      <c r="E27" s="3" t="s">
        <v>143</v>
      </c>
      <c r="F27" s="3"/>
      <c r="G27" s="3" t="s">
        <v>168</v>
      </c>
      <c r="H27" s="8">
        <v>0.28000000000006808</v>
      </c>
      <c r="I27" s="3" t="s">
        <v>73</v>
      </c>
      <c r="J27" s="39">
        <v>0</v>
      </c>
      <c r="K27" s="39">
        <v>4.6699999999999575E-2</v>
      </c>
      <c r="L27" s="8">
        <v>12753494.620991999</v>
      </c>
      <c r="M27" s="8">
        <v>98.72</v>
      </c>
      <c r="N27" s="8">
        <v>0</v>
      </c>
      <c r="O27" s="8">
        <v>12590.249889844001</v>
      </c>
      <c r="P27" s="39">
        <v>8.5023297473280004E-4</v>
      </c>
      <c r="Q27" s="39">
        <v>3.6532420800388592E-2</v>
      </c>
      <c r="R27" s="39">
        <v>7.3788072941157051E-3</v>
      </c>
    </row>
    <row r="28" spans="2:18" ht="15" x14ac:dyDescent="0.25">
      <c r="B28" s="41" t="s">
        <v>169</v>
      </c>
      <c r="C28" s="3" t="s">
        <v>170</v>
      </c>
      <c r="D28" s="3" t="s">
        <v>142</v>
      </c>
      <c r="E28" s="3" t="s">
        <v>143</v>
      </c>
      <c r="F28" s="3"/>
      <c r="G28" s="3" t="s">
        <v>171</v>
      </c>
      <c r="H28" s="8">
        <v>0.76000000000001</v>
      </c>
      <c r="I28" s="3" t="s">
        <v>73</v>
      </c>
      <c r="J28" s="39">
        <v>0</v>
      </c>
      <c r="K28" s="39">
        <v>4.8199999999999604E-2</v>
      </c>
      <c r="L28" s="8">
        <v>15669971.426183999</v>
      </c>
      <c r="M28" s="8">
        <v>96.48</v>
      </c>
      <c r="N28" s="8">
        <v>0</v>
      </c>
      <c r="O28" s="8">
        <v>15118.388431983001</v>
      </c>
      <c r="P28" s="39">
        <v>7.8349857130919991E-4</v>
      </c>
      <c r="Q28" s="39">
        <v>4.3868178380355685E-2</v>
      </c>
      <c r="R28" s="39">
        <v>8.8604813894264094E-3</v>
      </c>
    </row>
    <row r="29" spans="2:18" ht="15" x14ac:dyDescent="0.25">
      <c r="B29" s="41" t="s">
        <v>172</v>
      </c>
      <c r="C29" s="3" t="s">
        <v>173</v>
      </c>
      <c r="D29" s="3" t="s">
        <v>142</v>
      </c>
      <c r="E29" s="3" t="s">
        <v>143</v>
      </c>
      <c r="F29" s="3"/>
      <c r="G29" s="3" t="s">
        <v>174</v>
      </c>
      <c r="H29" s="8">
        <v>8.9999999999923377E-2</v>
      </c>
      <c r="I29" s="3" t="s">
        <v>73</v>
      </c>
      <c r="J29" s="39">
        <v>0</v>
      </c>
      <c r="K29" s="39">
        <v>4.7699999999999972E-2</v>
      </c>
      <c r="L29" s="8">
        <v>10640362.298027001</v>
      </c>
      <c r="M29" s="8">
        <v>99.58</v>
      </c>
      <c r="N29" s="8">
        <v>0</v>
      </c>
      <c r="O29" s="8">
        <v>10595.672776375999</v>
      </c>
      <c r="P29" s="39">
        <v>5.3201811490135003E-4</v>
      </c>
      <c r="Q29" s="39">
        <v>3.0744868443162085E-2</v>
      </c>
      <c r="R29" s="39">
        <v>6.2098392210192385E-3</v>
      </c>
    </row>
    <row r="30" spans="2:18" ht="15" x14ac:dyDescent="0.25">
      <c r="B30" s="40" t="s">
        <v>175</v>
      </c>
      <c r="C30" s="35"/>
      <c r="D30" s="35"/>
      <c r="E30" s="35"/>
      <c r="F30" s="35"/>
      <c r="G30" s="35"/>
      <c r="H30" s="4"/>
      <c r="I30" s="35"/>
      <c r="J30" s="4"/>
      <c r="K30" s="4"/>
      <c r="L30" s="4"/>
      <c r="M30" s="4"/>
      <c r="N30" s="4"/>
      <c r="O30" s="4"/>
      <c r="P30" s="4"/>
      <c r="Q30" s="4"/>
      <c r="R30" s="4"/>
    </row>
    <row r="31" spans="2:18" ht="15" x14ac:dyDescent="0.25">
      <c r="B31" s="41" t="s">
        <v>176</v>
      </c>
      <c r="C31" s="3" t="s">
        <v>177</v>
      </c>
      <c r="D31" s="3" t="s">
        <v>142</v>
      </c>
      <c r="E31" s="3" t="s">
        <v>143</v>
      </c>
      <c r="F31" s="3"/>
      <c r="G31" s="3" t="s">
        <v>178</v>
      </c>
      <c r="H31" s="8">
        <v>2.6499999999999302</v>
      </c>
      <c r="I31" s="3" t="s">
        <v>73</v>
      </c>
      <c r="J31" s="39">
        <v>5.0000000000000001E-3</v>
      </c>
      <c r="K31" s="39">
        <v>4.0799999999998594E-2</v>
      </c>
      <c r="L31" s="8">
        <v>9030012.0655380003</v>
      </c>
      <c r="M31" s="8">
        <v>91.3</v>
      </c>
      <c r="N31" s="8">
        <v>0</v>
      </c>
      <c r="O31" s="8">
        <v>8244.4010154890002</v>
      </c>
      <c r="P31" s="39">
        <v>5.0257859573149381E-4</v>
      </c>
      <c r="Q31" s="39">
        <v>2.392231526619263E-2</v>
      </c>
      <c r="R31" s="39">
        <v>4.8318219956680238E-3</v>
      </c>
    </row>
    <row r="32" spans="2:18" ht="15" x14ac:dyDescent="0.25">
      <c r="B32" s="41" t="s">
        <v>179</v>
      </c>
      <c r="C32" s="3" t="s">
        <v>180</v>
      </c>
      <c r="D32" s="3" t="s">
        <v>142</v>
      </c>
      <c r="E32" s="3" t="s">
        <v>143</v>
      </c>
      <c r="F32" s="3"/>
      <c r="G32" s="3" t="s">
        <v>181</v>
      </c>
      <c r="H32" s="8">
        <v>5.1800000000007618</v>
      </c>
      <c r="I32" s="3" t="s">
        <v>73</v>
      </c>
      <c r="J32" s="39">
        <v>3.7499999999999999E-2</v>
      </c>
      <c r="K32" s="39">
        <v>3.7700000000000129E-2</v>
      </c>
      <c r="L32" s="8">
        <v>1265235.8078010001</v>
      </c>
      <c r="M32" s="8">
        <v>100.65</v>
      </c>
      <c r="N32" s="8">
        <v>0</v>
      </c>
      <c r="O32" s="8">
        <v>1273.4598405539998</v>
      </c>
      <c r="P32" s="39">
        <v>2.8735597014439612E-4</v>
      </c>
      <c r="Q32" s="39">
        <v>3.6951268779059098E-3</v>
      </c>
      <c r="R32" s="39">
        <v>7.4634060820533122E-4</v>
      </c>
    </row>
    <row r="33" spans="2:18" ht="15" x14ac:dyDescent="0.25">
      <c r="B33" s="41" t="s">
        <v>182</v>
      </c>
      <c r="C33" s="3" t="s">
        <v>183</v>
      </c>
      <c r="D33" s="3" t="s">
        <v>142</v>
      </c>
      <c r="E33" s="3" t="s">
        <v>143</v>
      </c>
      <c r="F33" s="3"/>
      <c r="G33" s="3" t="s">
        <v>184</v>
      </c>
      <c r="H33" s="8">
        <v>15.779999999999994</v>
      </c>
      <c r="I33" s="3" t="s">
        <v>73</v>
      </c>
      <c r="J33" s="39">
        <v>3.7499999999999999E-2</v>
      </c>
      <c r="K33" s="39">
        <v>4.060000000000006E-2</v>
      </c>
      <c r="L33" s="8">
        <v>21701349.067596</v>
      </c>
      <c r="M33" s="8">
        <v>96.3</v>
      </c>
      <c r="N33" s="8">
        <v>0</v>
      </c>
      <c r="O33" s="8">
        <v>20898.399151940001</v>
      </c>
      <c r="P33" s="39">
        <v>8.6045803159929722E-4</v>
      </c>
      <c r="Q33" s="39">
        <v>6.0639710772461559E-2</v>
      </c>
      <c r="R33" s="39">
        <v>1.2247990424881632E-2</v>
      </c>
    </row>
    <row r="34" spans="2:18" ht="15" x14ac:dyDescent="0.25">
      <c r="B34" s="41" t="s">
        <v>185</v>
      </c>
      <c r="C34" s="3" t="s">
        <v>186</v>
      </c>
      <c r="D34" s="3" t="s">
        <v>142</v>
      </c>
      <c r="E34" s="3" t="s">
        <v>143</v>
      </c>
      <c r="F34" s="3"/>
      <c r="G34" s="3" t="s">
        <v>187</v>
      </c>
      <c r="H34" s="8">
        <v>1.8300000000000287</v>
      </c>
      <c r="I34" s="3" t="s">
        <v>73</v>
      </c>
      <c r="J34" s="39">
        <v>5.0000000000000001E-3</v>
      </c>
      <c r="K34" s="39">
        <v>4.3099999999999958E-2</v>
      </c>
      <c r="L34" s="8">
        <v>12009360.365272999</v>
      </c>
      <c r="M34" s="8">
        <v>93.5</v>
      </c>
      <c r="N34" s="8">
        <v>0</v>
      </c>
      <c r="O34" s="8">
        <v>11228.751941336001</v>
      </c>
      <c r="P34" s="39">
        <v>5.1169480322488855E-4</v>
      </c>
      <c r="Q34" s="39">
        <v>3.2581838690506709E-2</v>
      </c>
      <c r="R34" s="39">
        <v>6.5808699154876402E-3</v>
      </c>
    </row>
    <row r="35" spans="2:18" ht="15" x14ac:dyDescent="0.25">
      <c r="B35" s="41" t="s">
        <v>188</v>
      </c>
      <c r="C35" s="3" t="s">
        <v>189</v>
      </c>
      <c r="D35" s="3" t="s">
        <v>142</v>
      </c>
      <c r="E35" s="3" t="s">
        <v>143</v>
      </c>
      <c r="F35" s="3"/>
      <c r="G35" s="3" t="s">
        <v>190</v>
      </c>
      <c r="H35" s="8">
        <v>7.9999999999845264E-2</v>
      </c>
      <c r="I35" s="3" t="s">
        <v>73</v>
      </c>
      <c r="J35" s="39">
        <v>1.5E-3</v>
      </c>
      <c r="K35" s="39">
        <v>4.7000000000001443E-2</v>
      </c>
      <c r="L35" s="8">
        <v>3012311.0200590002</v>
      </c>
      <c r="M35" s="8">
        <v>99.76</v>
      </c>
      <c r="N35" s="8">
        <v>0</v>
      </c>
      <c r="O35" s="8">
        <v>3005.0814732940003</v>
      </c>
      <c r="P35" s="39">
        <v>1.9281564556272639E-4</v>
      </c>
      <c r="Q35" s="39">
        <v>8.7196760892240249E-3</v>
      </c>
      <c r="R35" s="39">
        <v>1.7611975368686254E-3</v>
      </c>
    </row>
    <row r="36" spans="2:18" ht="15" x14ac:dyDescent="0.25">
      <c r="B36" s="41" t="s">
        <v>191</v>
      </c>
      <c r="C36" s="3" t="s">
        <v>192</v>
      </c>
      <c r="D36" s="3" t="s">
        <v>142</v>
      </c>
      <c r="E36" s="3" t="s">
        <v>143</v>
      </c>
      <c r="F36" s="3"/>
      <c r="G36" s="3" t="s">
        <v>193</v>
      </c>
      <c r="H36" s="8">
        <v>4.9199999999999919</v>
      </c>
      <c r="I36" s="3" t="s">
        <v>73</v>
      </c>
      <c r="J36" s="39">
        <v>2.2499999999999999E-2</v>
      </c>
      <c r="K36" s="39">
        <v>3.7800000000000646E-2</v>
      </c>
      <c r="L36" s="8">
        <v>18192795.732598998</v>
      </c>
      <c r="M36" s="8">
        <v>94.52</v>
      </c>
      <c r="N36" s="8">
        <v>0</v>
      </c>
      <c r="O36" s="8">
        <v>17195.830525864003</v>
      </c>
      <c r="P36" s="39">
        <v>7.5460144510055638E-4</v>
      </c>
      <c r="Q36" s="39">
        <v>4.9896175395992476E-2</v>
      </c>
      <c r="R36" s="39">
        <v>1.0078014401840833E-2</v>
      </c>
    </row>
    <row r="37" spans="2:18" ht="15" x14ac:dyDescent="0.25">
      <c r="B37" s="41" t="s">
        <v>194</v>
      </c>
      <c r="C37" s="3" t="s">
        <v>195</v>
      </c>
      <c r="D37" s="3" t="s">
        <v>142</v>
      </c>
      <c r="E37" s="3" t="s">
        <v>143</v>
      </c>
      <c r="F37" s="3"/>
      <c r="G37" s="3" t="s">
        <v>196</v>
      </c>
      <c r="H37" s="8">
        <v>0.74999999999995659</v>
      </c>
      <c r="I37" s="3" t="s">
        <v>73</v>
      </c>
      <c r="J37" s="39">
        <v>3.7499999999999999E-2</v>
      </c>
      <c r="K37" s="39">
        <v>4.4899999999999329E-2</v>
      </c>
      <c r="L37" s="8">
        <v>1518278.4810640002</v>
      </c>
      <c r="M37" s="8">
        <v>100.38</v>
      </c>
      <c r="N37" s="8">
        <v>0</v>
      </c>
      <c r="O37" s="8">
        <v>1524.0479391299998</v>
      </c>
      <c r="P37" s="39">
        <v>7.0307677716669896E-5</v>
      </c>
      <c r="Q37" s="39">
        <v>4.4222442858083766E-3</v>
      </c>
      <c r="R37" s="39">
        <v>8.932035621394477E-4</v>
      </c>
    </row>
    <row r="38" spans="2:18" ht="15" x14ac:dyDescent="0.25">
      <c r="B38" s="41" t="s">
        <v>197</v>
      </c>
      <c r="C38" s="3" t="s">
        <v>198</v>
      </c>
      <c r="D38" s="3" t="s">
        <v>142</v>
      </c>
      <c r="E38" s="3" t="s">
        <v>143</v>
      </c>
      <c r="F38" s="3"/>
      <c r="G38" s="3" t="s">
        <v>199</v>
      </c>
      <c r="H38" s="8">
        <v>3.6299999999999581</v>
      </c>
      <c r="I38" s="3" t="s">
        <v>73</v>
      </c>
      <c r="J38" s="39">
        <v>0.02</v>
      </c>
      <c r="K38" s="39">
        <v>3.8799999999999668E-2</v>
      </c>
      <c r="L38" s="8">
        <v>17530013.349542998</v>
      </c>
      <c r="M38" s="8">
        <v>94.05</v>
      </c>
      <c r="N38" s="8">
        <v>0</v>
      </c>
      <c r="O38" s="8">
        <v>16486.977554752</v>
      </c>
      <c r="P38" s="39">
        <v>8.0703236499152719E-4</v>
      </c>
      <c r="Q38" s="39">
        <v>4.7839336552217136E-2</v>
      </c>
      <c r="R38" s="39">
        <v>9.6625747148242919E-3</v>
      </c>
    </row>
    <row r="39" spans="2:18" ht="15" x14ac:dyDescent="0.25">
      <c r="B39" s="41" t="s">
        <v>200</v>
      </c>
      <c r="C39" s="3" t="s">
        <v>201</v>
      </c>
      <c r="D39" s="3" t="s">
        <v>142</v>
      </c>
      <c r="E39" s="3" t="s">
        <v>143</v>
      </c>
      <c r="F39" s="3"/>
      <c r="G39" s="3" t="s">
        <v>202</v>
      </c>
      <c r="H39" s="8">
        <v>2.1199999999999672</v>
      </c>
      <c r="I39" s="3" t="s">
        <v>73</v>
      </c>
      <c r="J39" s="39">
        <v>1.7500000000000002E-2</v>
      </c>
      <c r="K39" s="39">
        <v>4.199999999999985E-2</v>
      </c>
      <c r="L39" s="8">
        <v>15469447.565808</v>
      </c>
      <c r="M39" s="8">
        <v>96.45</v>
      </c>
      <c r="N39" s="8">
        <v>0</v>
      </c>
      <c r="O39" s="8">
        <v>14920.282177019</v>
      </c>
      <c r="P39" s="39">
        <v>6.5063393422040239E-4</v>
      </c>
      <c r="Q39" s="39">
        <v>4.3293344589695817E-2</v>
      </c>
      <c r="R39" s="39">
        <v>8.7443766344034394E-3</v>
      </c>
    </row>
    <row r="40" spans="2:18" ht="15" x14ac:dyDescent="0.25">
      <c r="B40" s="41" t="s">
        <v>203</v>
      </c>
      <c r="C40" s="3" t="s">
        <v>204</v>
      </c>
      <c r="D40" s="3" t="s">
        <v>142</v>
      </c>
      <c r="E40" s="3" t="s">
        <v>143</v>
      </c>
      <c r="F40" s="3"/>
      <c r="G40" s="3" t="s">
        <v>205</v>
      </c>
      <c r="H40" s="8">
        <v>12.460000000000067</v>
      </c>
      <c r="I40" s="3" t="s">
        <v>73</v>
      </c>
      <c r="J40" s="39">
        <v>5.5E-2</v>
      </c>
      <c r="K40" s="39">
        <v>3.9900000000000629E-2</v>
      </c>
      <c r="L40" s="8">
        <v>13923221.650823997</v>
      </c>
      <c r="M40" s="8">
        <v>121.8</v>
      </c>
      <c r="N40" s="8">
        <v>0</v>
      </c>
      <c r="O40" s="8">
        <v>16958.483970277</v>
      </c>
      <c r="P40" s="39">
        <v>7.3407444573287219E-4</v>
      </c>
      <c r="Q40" s="39">
        <v>4.9207480229487358E-2</v>
      </c>
      <c r="R40" s="39">
        <v>9.9389119605929159E-3</v>
      </c>
    </row>
    <row r="41" spans="2:18" ht="15" x14ac:dyDescent="0.25">
      <c r="B41" s="41" t="s">
        <v>206</v>
      </c>
      <c r="C41" s="3" t="s">
        <v>207</v>
      </c>
      <c r="D41" s="3" t="s">
        <v>142</v>
      </c>
      <c r="E41" s="3" t="s">
        <v>143</v>
      </c>
      <c r="F41" s="3"/>
      <c r="G41" s="3" t="s">
        <v>208</v>
      </c>
      <c r="H41" s="8">
        <v>3.0099999999999092</v>
      </c>
      <c r="I41" s="3" t="s">
        <v>73</v>
      </c>
      <c r="J41" s="39">
        <v>6.25E-2</v>
      </c>
      <c r="K41" s="39">
        <v>3.9500000000000847E-2</v>
      </c>
      <c r="L41" s="8">
        <v>7450607.7017210005</v>
      </c>
      <c r="M41" s="8">
        <v>111.17</v>
      </c>
      <c r="N41" s="8">
        <v>0</v>
      </c>
      <c r="O41" s="8">
        <v>8282.8405814010002</v>
      </c>
      <c r="P41" s="39">
        <v>5.0016870487297721E-4</v>
      </c>
      <c r="Q41" s="39">
        <v>2.4033853195111279E-2</v>
      </c>
      <c r="R41" s="39">
        <v>4.8543503927860913E-3</v>
      </c>
    </row>
    <row r="42" spans="2:18" ht="15" x14ac:dyDescent="0.25">
      <c r="B42" s="41" t="s">
        <v>209</v>
      </c>
      <c r="C42" s="3" t="s">
        <v>210</v>
      </c>
      <c r="D42" s="3" t="s">
        <v>142</v>
      </c>
      <c r="E42" s="3" t="s">
        <v>143</v>
      </c>
      <c r="F42" s="3"/>
      <c r="G42" s="3" t="s">
        <v>211</v>
      </c>
      <c r="H42" s="8">
        <v>0.41999999999995552</v>
      </c>
      <c r="I42" s="3" t="s">
        <v>73</v>
      </c>
      <c r="J42" s="39">
        <v>1.4999999999999999E-2</v>
      </c>
      <c r="K42" s="39">
        <v>4.6099999999998385E-2</v>
      </c>
      <c r="L42" s="8">
        <v>3583901.3581539998</v>
      </c>
      <c r="M42" s="8">
        <v>99.6</v>
      </c>
      <c r="N42" s="8">
        <v>0</v>
      </c>
      <c r="O42" s="8">
        <v>3569.565752216</v>
      </c>
      <c r="P42" s="39">
        <v>2.6066185482262434E-4</v>
      </c>
      <c r="Q42" s="39">
        <v>1.0357608409329701E-2</v>
      </c>
      <c r="R42" s="39">
        <v>2.0920266110463505E-3</v>
      </c>
    </row>
    <row r="43" spans="2:18" ht="15" x14ac:dyDescent="0.25">
      <c r="B43" s="41" t="s">
        <v>212</v>
      </c>
      <c r="C43" s="3" t="s">
        <v>213</v>
      </c>
      <c r="D43" s="3" t="s">
        <v>142</v>
      </c>
      <c r="E43" s="3" t="s">
        <v>143</v>
      </c>
      <c r="F43" s="3"/>
      <c r="G43" s="3" t="s">
        <v>214</v>
      </c>
      <c r="H43" s="8">
        <v>8.3299999999999184</v>
      </c>
      <c r="I43" s="3" t="s">
        <v>73</v>
      </c>
      <c r="J43" s="39">
        <v>1.2999999999999999E-2</v>
      </c>
      <c r="K43" s="39">
        <v>3.7699999999996042E-2</v>
      </c>
      <c r="L43" s="8">
        <v>3867545.3651530002</v>
      </c>
      <c r="M43" s="8">
        <v>81.93</v>
      </c>
      <c r="N43" s="8">
        <v>0</v>
      </c>
      <c r="O43" s="8">
        <v>3168.679917297</v>
      </c>
      <c r="P43" s="39">
        <v>2.7339163064216625E-4</v>
      </c>
      <c r="Q43" s="39">
        <v>9.194380503425326E-3</v>
      </c>
      <c r="R43" s="39">
        <v>1.8570781907458038E-3</v>
      </c>
    </row>
    <row r="44" spans="2:18" ht="15" x14ac:dyDescent="0.25">
      <c r="B44" s="41" t="s">
        <v>215</v>
      </c>
      <c r="C44" s="3" t="s">
        <v>216</v>
      </c>
      <c r="D44" s="3" t="s">
        <v>142</v>
      </c>
      <c r="E44" s="3" t="s">
        <v>143</v>
      </c>
      <c r="F44" s="3"/>
      <c r="G44" s="3" t="s">
        <v>217</v>
      </c>
      <c r="H44" s="8">
        <v>12.40000000000002</v>
      </c>
      <c r="I44" s="3" t="s">
        <v>73</v>
      </c>
      <c r="J44" s="39">
        <v>1.4999999999999999E-2</v>
      </c>
      <c r="K44" s="39">
        <v>3.9100000000000773E-2</v>
      </c>
      <c r="L44" s="8">
        <v>11272890.590732001</v>
      </c>
      <c r="M44" s="8">
        <v>74.599999999999994</v>
      </c>
      <c r="N44" s="8">
        <v>0</v>
      </c>
      <c r="O44" s="8">
        <v>8409.5763805299994</v>
      </c>
      <c r="P44" s="39">
        <v>5.710277759223318E-4</v>
      </c>
      <c r="Q44" s="39">
        <v>2.4401595343580381E-2</v>
      </c>
      <c r="R44" s="39">
        <v>4.9286268406104504E-3</v>
      </c>
    </row>
    <row r="45" spans="2:18" ht="15" x14ac:dyDescent="0.25">
      <c r="B45" s="41" t="s">
        <v>218</v>
      </c>
      <c r="C45" s="3" t="s">
        <v>219</v>
      </c>
      <c r="D45" s="3" t="s">
        <v>142</v>
      </c>
      <c r="E45" s="3" t="s">
        <v>143</v>
      </c>
      <c r="F45" s="3"/>
      <c r="G45" s="3" t="s">
        <v>220</v>
      </c>
      <c r="H45" s="8">
        <v>6.5299999999998013</v>
      </c>
      <c r="I45" s="3" t="s">
        <v>73</v>
      </c>
      <c r="J45" s="39">
        <v>0.01</v>
      </c>
      <c r="K45" s="39">
        <v>3.7500000000002788E-2</v>
      </c>
      <c r="L45" s="8">
        <v>1459327.759208</v>
      </c>
      <c r="M45" s="8">
        <v>84.11</v>
      </c>
      <c r="N45" s="8">
        <v>0</v>
      </c>
      <c r="O45" s="8">
        <v>1227.440577928</v>
      </c>
      <c r="P45" s="39">
        <v>6.1797897989376074E-5</v>
      </c>
      <c r="Q45" s="39">
        <v>3.5615953688504171E-3</v>
      </c>
      <c r="R45" s="39">
        <v>7.1936995442915266E-4</v>
      </c>
    </row>
    <row r="46" spans="2:18" ht="15" x14ac:dyDescent="0.25">
      <c r="B46" s="40" t="s">
        <v>221</v>
      </c>
      <c r="C46" s="35"/>
      <c r="D46" s="35"/>
      <c r="E46" s="35"/>
      <c r="F46" s="35"/>
      <c r="G46" s="35"/>
      <c r="H46" s="4"/>
      <c r="I46" s="35"/>
      <c r="J46" s="4"/>
      <c r="K46" s="4"/>
      <c r="L46" s="4"/>
      <c r="M46" s="4"/>
      <c r="N46" s="4"/>
      <c r="O46" s="4"/>
      <c r="P46" s="4"/>
      <c r="Q46" s="4"/>
      <c r="R46" s="4"/>
    </row>
    <row r="47" spans="2:18" ht="15" x14ac:dyDescent="0.25">
      <c r="B47" s="41" t="s">
        <v>222</v>
      </c>
      <c r="C47" s="3" t="s">
        <v>223</v>
      </c>
      <c r="D47" s="3" t="s">
        <v>142</v>
      </c>
      <c r="E47" s="3" t="s">
        <v>143</v>
      </c>
      <c r="F47" s="3"/>
      <c r="G47" s="3" t="s">
        <v>224</v>
      </c>
      <c r="H47" s="8">
        <v>2.7300000000006825</v>
      </c>
      <c r="I47" s="3" t="s">
        <v>73</v>
      </c>
      <c r="J47" s="39">
        <v>4.7E-2</v>
      </c>
      <c r="K47" s="39">
        <v>5.1399999999996525E-2</v>
      </c>
      <c r="L47" s="8">
        <v>472166.98624300002</v>
      </c>
      <c r="M47" s="8">
        <v>99.8</v>
      </c>
      <c r="N47" s="8">
        <v>0</v>
      </c>
      <c r="O47" s="8">
        <v>471.222652154</v>
      </c>
      <c r="P47" s="39">
        <v>2.225569805941914E-5</v>
      </c>
      <c r="Q47" s="39">
        <v>1.3673202970380734E-3</v>
      </c>
      <c r="R47" s="39">
        <v>2.7617093967859005E-4</v>
      </c>
    </row>
    <row r="48" spans="2:18" ht="15" x14ac:dyDescent="0.25">
      <c r="B48" s="41" t="s">
        <v>225</v>
      </c>
      <c r="C48" s="3" t="s">
        <v>226</v>
      </c>
      <c r="D48" s="3" t="s">
        <v>142</v>
      </c>
      <c r="E48" s="3" t="s">
        <v>143</v>
      </c>
      <c r="F48" s="3"/>
      <c r="G48" s="3" t="s">
        <v>227</v>
      </c>
      <c r="H48" s="8">
        <v>6.2399999999999824</v>
      </c>
      <c r="I48" s="3" t="s">
        <v>73</v>
      </c>
      <c r="J48" s="39">
        <v>4.7E-2</v>
      </c>
      <c r="K48" s="39">
        <v>5.229999999999986E-2</v>
      </c>
      <c r="L48" s="8">
        <v>38272413.24927</v>
      </c>
      <c r="M48" s="8">
        <v>98.6</v>
      </c>
      <c r="N48" s="8">
        <v>0</v>
      </c>
      <c r="O48" s="8">
        <v>37736.599463508006</v>
      </c>
      <c r="P48" s="39">
        <v>1.6402435639936654E-3</v>
      </c>
      <c r="Q48" s="39">
        <v>0.10949817066686311</v>
      </c>
      <c r="R48" s="39">
        <v>2.2116407363849854E-2</v>
      </c>
    </row>
    <row r="49" spans="2:18" x14ac:dyDescent="0.2">
      <c r="B49" s="42"/>
      <c r="C49" s="43"/>
      <c r="D49" s="43"/>
      <c r="E49" s="43"/>
      <c r="F49" s="43"/>
      <c r="G49" s="43"/>
      <c r="H49" s="12"/>
      <c r="I49" s="43"/>
      <c r="J49" s="12"/>
      <c r="K49" s="12"/>
      <c r="L49" s="12"/>
      <c r="M49" s="12"/>
      <c r="N49" s="12"/>
      <c r="O49" s="12"/>
      <c r="P49" s="12"/>
      <c r="Q49" s="12"/>
      <c r="R49" s="12"/>
    </row>
    <row r="50" spans="2:18" ht="15" x14ac:dyDescent="0.25">
      <c r="B50" s="7" t="s">
        <v>228</v>
      </c>
      <c r="C50" s="35"/>
      <c r="D50" s="35"/>
      <c r="E50" s="35"/>
      <c r="F50" s="35"/>
      <c r="G50" s="35"/>
      <c r="H50" s="8">
        <v>0</v>
      </c>
      <c r="I50" s="35"/>
      <c r="J50" s="39"/>
      <c r="K50" s="39">
        <v>0</v>
      </c>
      <c r="L50" s="8"/>
      <c r="M50" s="8"/>
      <c r="N50" s="8">
        <v>0</v>
      </c>
      <c r="O50" s="8">
        <v>0</v>
      </c>
      <c r="P50" s="39"/>
      <c r="Q50" s="39">
        <v>0</v>
      </c>
      <c r="R50" s="39">
        <v>0</v>
      </c>
    </row>
    <row r="51" spans="2:18" ht="15" x14ac:dyDescent="0.25">
      <c r="B51" s="40" t="s">
        <v>229</v>
      </c>
      <c r="C51" s="35"/>
      <c r="D51" s="35"/>
      <c r="E51" s="35"/>
      <c r="F51" s="35"/>
      <c r="G51" s="35"/>
      <c r="H51" s="4"/>
      <c r="I51" s="35"/>
      <c r="J51" s="4"/>
      <c r="K51" s="4"/>
      <c r="L51" s="4"/>
      <c r="M51" s="4"/>
      <c r="N51" s="4"/>
      <c r="O51" s="4"/>
      <c r="P51" s="4"/>
      <c r="Q51" s="4"/>
      <c r="R51" s="4"/>
    </row>
    <row r="52" spans="2:18" ht="15" x14ac:dyDescent="0.25">
      <c r="B52" s="41"/>
      <c r="C52" s="3"/>
      <c r="D52" s="3" t="s">
        <v>86</v>
      </c>
      <c r="E52" s="3"/>
      <c r="F52" s="3"/>
      <c r="G52" s="3" t="s">
        <v>86</v>
      </c>
      <c r="H52" s="8">
        <v>0</v>
      </c>
      <c r="I52" s="3" t="s">
        <v>86</v>
      </c>
      <c r="J52" s="39">
        <v>0</v>
      </c>
      <c r="K52" s="39">
        <v>0</v>
      </c>
      <c r="L52" s="8">
        <v>0</v>
      </c>
      <c r="M52" s="8">
        <v>0</v>
      </c>
      <c r="N52" s="8">
        <v>0</v>
      </c>
      <c r="O52" s="8">
        <v>0</v>
      </c>
      <c r="P52" s="39">
        <v>0</v>
      </c>
      <c r="Q52" s="39">
        <v>0</v>
      </c>
      <c r="R52" s="39">
        <v>0</v>
      </c>
    </row>
    <row r="53" spans="2:18" x14ac:dyDescent="0.2">
      <c r="B53" s="42"/>
      <c r="C53" s="43"/>
      <c r="D53" s="43"/>
      <c r="E53" s="43"/>
      <c r="F53" s="43"/>
      <c r="G53" s="43"/>
      <c r="H53" s="12"/>
      <c r="I53" s="43"/>
      <c r="J53" s="12"/>
      <c r="K53" s="12"/>
      <c r="L53" s="12"/>
      <c r="M53" s="12"/>
      <c r="N53" s="12"/>
      <c r="O53" s="12"/>
      <c r="P53" s="12"/>
      <c r="Q53" s="12"/>
      <c r="R53" s="12"/>
    </row>
    <row r="54" spans="2:18" ht="15" x14ac:dyDescent="0.25">
      <c r="B54" s="13" t="s">
        <v>230</v>
      </c>
      <c r="C54" s="35"/>
      <c r="D54" s="35"/>
      <c r="E54" s="35"/>
      <c r="F54" s="35"/>
      <c r="G54" s="35"/>
      <c r="H54" s="8">
        <v>4.4600000000001634</v>
      </c>
      <c r="I54" s="35"/>
      <c r="J54" s="39"/>
      <c r="K54" s="39">
        <v>1.6200000000001089E-2</v>
      </c>
      <c r="L54" s="8"/>
      <c r="M54" s="8"/>
      <c r="N54" s="8">
        <v>0</v>
      </c>
      <c r="O54" s="8">
        <v>1988.7556089540001</v>
      </c>
      <c r="P54" s="39"/>
      <c r="Q54" s="39">
        <v>5.770660424623297E-3</v>
      </c>
      <c r="R54" s="39">
        <v>1.1655562456628192E-3</v>
      </c>
    </row>
    <row r="55" spans="2:18" ht="15" x14ac:dyDescent="0.25">
      <c r="B55" s="7" t="s">
        <v>231</v>
      </c>
      <c r="C55" s="35"/>
      <c r="D55" s="35"/>
      <c r="E55" s="35"/>
      <c r="F55" s="35"/>
      <c r="G55" s="35"/>
      <c r="H55" s="8">
        <v>0</v>
      </c>
      <c r="I55" s="35"/>
      <c r="J55" s="39"/>
      <c r="K55" s="39">
        <v>0</v>
      </c>
      <c r="L55" s="8"/>
      <c r="M55" s="8"/>
      <c r="N55" s="8">
        <v>0</v>
      </c>
      <c r="O55" s="8">
        <v>0</v>
      </c>
      <c r="P55" s="39"/>
      <c r="Q55" s="39">
        <v>0</v>
      </c>
      <c r="R55" s="39">
        <v>0</v>
      </c>
    </row>
    <row r="56" spans="2:18" ht="15" x14ac:dyDescent="0.25">
      <c r="B56" s="40" t="s">
        <v>232</v>
      </c>
      <c r="C56" s="35"/>
      <c r="D56" s="35"/>
      <c r="E56" s="35"/>
      <c r="F56" s="35"/>
      <c r="G56" s="35"/>
      <c r="H56" s="4"/>
      <c r="I56" s="35"/>
      <c r="J56" s="4"/>
      <c r="K56" s="4"/>
      <c r="L56" s="4"/>
      <c r="M56" s="4"/>
      <c r="N56" s="4"/>
      <c r="O56" s="4"/>
      <c r="P56" s="4"/>
      <c r="Q56" s="4"/>
      <c r="R56" s="4"/>
    </row>
    <row r="57" spans="2:18" ht="15" x14ac:dyDescent="0.25">
      <c r="B57" s="41"/>
      <c r="C57" s="3"/>
      <c r="D57" s="3" t="s">
        <v>86</v>
      </c>
      <c r="E57" s="3"/>
      <c r="F57" s="3"/>
      <c r="G57" s="3" t="s">
        <v>86</v>
      </c>
      <c r="H57" s="8">
        <v>0</v>
      </c>
      <c r="I57" s="3" t="s">
        <v>86</v>
      </c>
      <c r="J57" s="39">
        <v>0</v>
      </c>
      <c r="K57" s="39">
        <v>0</v>
      </c>
      <c r="L57" s="8">
        <v>0</v>
      </c>
      <c r="M57" s="8">
        <v>0</v>
      </c>
      <c r="N57" s="8">
        <v>0</v>
      </c>
      <c r="O57" s="8">
        <v>0</v>
      </c>
      <c r="P57" s="39">
        <v>0</v>
      </c>
      <c r="Q57" s="39">
        <v>0</v>
      </c>
      <c r="R57" s="39">
        <v>0</v>
      </c>
    </row>
    <row r="58" spans="2:18" x14ac:dyDescent="0.2">
      <c r="B58" s="42"/>
      <c r="C58" s="43"/>
      <c r="D58" s="43"/>
      <c r="E58" s="43"/>
      <c r="F58" s="43"/>
      <c r="G58" s="43"/>
      <c r="H58" s="12"/>
      <c r="I58" s="43"/>
      <c r="J58" s="12"/>
      <c r="K58" s="12"/>
      <c r="L58" s="12"/>
      <c r="M58" s="12"/>
      <c r="N58" s="12"/>
      <c r="O58" s="12"/>
      <c r="P58" s="12"/>
      <c r="Q58" s="12"/>
      <c r="R58" s="12"/>
    </row>
    <row r="59" spans="2:18" ht="15" x14ac:dyDescent="0.25">
      <c r="B59" s="7" t="s">
        <v>233</v>
      </c>
      <c r="C59" s="35"/>
      <c r="D59" s="35"/>
      <c r="E59" s="35"/>
      <c r="F59" s="35"/>
      <c r="G59" s="35"/>
      <c r="H59" s="8">
        <v>4.4600000000001634</v>
      </c>
      <c r="I59" s="35"/>
      <c r="J59" s="39"/>
      <c r="K59" s="39">
        <v>1.6200000000001089E-2</v>
      </c>
      <c r="L59" s="8"/>
      <c r="M59" s="8"/>
      <c r="N59" s="8">
        <v>0</v>
      </c>
      <c r="O59" s="8">
        <v>1988.7556089540001</v>
      </c>
      <c r="P59" s="39"/>
      <c r="Q59" s="39">
        <v>5.770660424623297E-3</v>
      </c>
      <c r="R59" s="39">
        <v>1.1655562456628192E-3</v>
      </c>
    </row>
    <row r="60" spans="2:18" ht="15" x14ac:dyDescent="0.25">
      <c r="B60" s="40" t="s">
        <v>234</v>
      </c>
      <c r="C60" s="35"/>
      <c r="D60" s="35"/>
      <c r="E60" s="35"/>
      <c r="F60" s="35"/>
      <c r="G60" s="35"/>
      <c r="H60" s="4"/>
      <c r="I60" s="35"/>
      <c r="J60" s="4"/>
      <c r="K60" s="4"/>
      <c r="L60" s="4"/>
      <c r="M60" s="4"/>
      <c r="N60" s="4"/>
      <c r="O60" s="4"/>
      <c r="P60" s="4"/>
      <c r="Q60" s="4"/>
      <c r="R60" s="4"/>
    </row>
    <row r="61" spans="2:18" ht="15" x14ac:dyDescent="0.25">
      <c r="B61" s="41" t="s">
        <v>235</v>
      </c>
      <c r="C61" s="3" t="s">
        <v>236</v>
      </c>
      <c r="D61" s="3" t="s">
        <v>237</v>
      </c>
      <c r="E61" s="3" t="s">
        <v>238</v>
      </c>
      <c r="F61" s="3" t="s">
        <v>239</v>
      </c>
      <c r="G61" s="3" t="s">
        <v>240</v>
      </c>
      <c r="H61" s="8">
        <v>4.4600000000001634</v>
      </c>
      <c r="I61" s="3" t="s">
        <v>51</v>
      </c>
      <c r="J61" s="39">
        <v>1.125E-2</v>
      </c>
      <c r="K61" s="39">
        <v>1.6200000000001089E-2</v>
      </c>
      <c r="L61" s="8">
        <v>561978.30541499995</v>
      </c>
      <c r="M61" s="8">
        <v>95.644531000000001</v>
      </c>
      <c r="N61" s="8">
        <v>0</v>
      </c>
      <c r="O61" s="8">
        <v>1988.7556089540001</v>
      </c>
      <c r="P61" s="39">
        <v>1.1283345488796529E-5</v>
      </c>
      <c r="Q61" s="39">
        <v>5.770660424623297E-3</v>
      </c>
      <c r="R61" s="39">
        <v>1.1655562456628192E-3</v>
      </c>
    </row>
    <row r="62" spans="2:18" x14ac:dyDescent="0.2">
      <c r="B62" s="42"/>
      <c r="C62" s="43"/>
      <c r="D62" s="43"/>
      <c r="E62" s="43"/>
      <c r="F62" s="43"/>
      <c r="G62" s="43"/>
      <c r="H62" s="12"/>
      <c r="I62" s="43"/>
      <c r="J62" s="12"/>
      <c r="K62" s="12"/>
      <c r="L62" s="12"/>
      <c r="M62" s="12"/>
      <c r="N62" s="12"/>
      <c r="O62" s="12"/>
      <c r="P62" s="12"/>
      <c r="Q62" s="12"/>
      <c r="R62" s="12"/>
    </row>
    <row r="63" spans="2:18" x14ac:dyDescent="0.2">
      <c r="B63" s="31"/>
      <c r="C63" s="46"/>
      <c r="D63" s="46"/>
      <c r="E63" s="46"/>
      <c r="F63" s="46"/>
      <c r="G63" s="46"/>
      <c r="H63" s="47"/>
      <c r="I63" s="46"/>
      <c r="J63" s="47"/>
      <c r="K63" s="47"/>
      <c r="L63" s="47"/>
      <c r="M63" s="47"/>
      <c r="N63" s="47"/>
      <c r="O63" s="47"/>
      <c r="P63" s="47"/>
      <c r="Q63" s="47"/>
      <c r="R63" s="47"/>
    </row>
    <row r="65" spans="2:7" x14ac:dyDescent="0.2">
      <c r="B65" s="33" t="s">
        <v>63</v>
      </c>
    </row>
    <row r="67" spans="2:7" x14ac:dyDescent="0.2">
      <c r="B67" s="34" t="s">
        <v>64</v>
      </c>
    </row>
    <row r="69" spans="2:7" x14ac:dyDescent="0.2">
      <c r="B69" s="60" t="s">
        <v>130</v>
      </c>
      <c r="C69" s="60"/>
      <c r="D69" s="60"/>
      <c r="E69" s="60"/>
      <c r="F69" s="60"/>
      <c r="G69" s="60"/>
    </row>
    <row r="70" spans="2:7" x14ac:dyDescent="0.2">
      <c r="B70" s="60"/>
      <c r="C70" s="60"/>
      <c r="D70" s="60"/>
      <c r="E70" s="60"/>
      <c r="F70" s="60"/>
      <c r="G70" s="60"/>
    </row>
    <row r="71" spans="2:7" x14ac:dyDescent="0.2">
      <c r="B71" s="60"/>
      <c r="C71" s="60"/>
      <c r="D71" s="60"/>
      <c r="E71" s="60"/>
      <c r="F71" s="60"/>
      <c r="G71" s="60"/>
    </row>
    <row r="72" spans="2:7" x14ac:dyDescent="0.2">
      <c r="B72" s="60"/>
      <c r="C72" s="60"/>
      <c r="D72" s="60"/>
      <c r="E72" s="60"/>
      <c r="F72" s="60"/>
      <c r="G72" s="60"/>
    </row>
    <row r="73" spans="2:7" x14ac:dyDescent="0.2">
      <c r="B73" s="60"/>
      <c r="C73" s="60"/>
      <c r="D73" s="60"/>
      <c r="E73" s="60"/>
      <c r="F73" s="60"/>
      <c r="G73" s="60"/>
    </row>
    <row r="74" spans="2:7" x14ac:dyDescent="0.2">
      <c r="B74" s="60"/>
      <c r="C74" s="60"/>
      <c r="D74" s="60"/>
      <c r="E74" s="60"/>
      <c r="F74" s="60"/>
      <c r="G74" s="60"/>
    </row>
    <row r="75" spans="2:7" x14ac:dyDescent="0.2">
      <c r="B75" s="60"/>
      <c r="C75" s="60"/>
      <c r="D75" s="60"/>
      <c r="E75" s="60"/>
      <c r="F75" s="60"/>
      <c r="G75" s="60"/>
    </row>
    <row r="76" spans="2:7" x14ac:dyDescent="0.2">
      <c r="B76" s="60"/>
      <c r="C76" s="60"/>
      <c r="D76" s="60"/>
      <c r="E76" s="60"/>
      <c r="F76" s="60"/>
      <c r="G76" s="60"/>
    </row>
    <row r="77" spans="2:7" x14ac:dyDescent="0.2">
      <c r="B77" s="60"/>
      <c r="C77" s="60"/>
      <c r="D77" s="60"/>
      <c r="E77" s="60"/>
      <c r="F77" s="60"/>
      <c r="G77" s="60"/>
    </row>
    <row r="78" spans="2:7" x14ac:dyDescent="0.2">
      <c r="B78" s="60"/>
      <c r="C78" s="60"/>
      <c r="D78" s="60"/>
      <c r="E78" s="60"/>
      <c r="F78" s="60"/>
      <c r="G78" s="60"/>
    </row>
    <row r="79" spans="2:7" x14ac:dyDescent="0.2">
      <c r="B79" s="60"/>
      <c r="C79" s="60"/>
      <c r="D79" s="60"/>
      <c r="E79" s="60"/>
      <c r="F79" s="60"/>
      <c r="G79" s="60"/>
    </row>
    <row r="80" spans="2:7" x14ac:dyDescent="0.2">
      <c r="B80" s="60"/>
      <c r="C80" s="60"/>
      <c r="D80" s="60"/>
      <c r="E80" s="60"/>
      <c r="F80" s="60"/>
      <c r="G80" s="60"/>
    </row>
  </sheetData>
  <mergeCells count="1">
    <mergeCell ref="B69:G80"/>
  </mergeCells>
  <hyperlinks>
    <hyperlink ref="B67" r:id="rId1" xr:uid="{9EC5BE54-00E7-4D39-BE16-CB836D2BA6ED}"/>
  </hyperlinks>
  <pageMargins left="0.7" right="0.7" top="0.75" bottom="0.75" header="0.3" footer="0.3"/>
  <pageSetup paperSize="9"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49A6C6-DD50-4DCF-9F90-3308C611E56D}">
  <sheetPr codeName="גיליון4"/>
  <dimension ref="B1:U33"/>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21" width="16.25" customWidth="1"/>
  </cols>
  <sheetData>
    <row r="1" spans="2:21" ht="18" x14ac:dyDescent="0.25">
      <c r="B1" s="20" t="s">
        <v>36</v>
      </c>
      <c r="C1" s="20" t="s">
        <v>37</v>
      </c>
      <c r="D1" s="21"/>
      <c r="E1" s="21"/>
      <c r="F1" s="21"/>
      <c r="G1" s="21"/>
      <c r="H1" s="21"/>
      <c r="I1" s="21"/>
      <c r="J1" s="21"/>
      <c r="K1" s="21"/>
      <c r="L1" s="21"/>
      <c r="M1" s="21"/>
      <c r="N1" s="21"/>
      <c r="O1" s="21"/>
      <c r="P1" s="21"/>
      <c r="Q1" s="21"/>
      <c r="R1" s="21"/>
      <c r="S1" s="21"/>
      <c r="T1" s="21"/>
      <c r="U1" s="21"/>
    </row>
    <row r="2" spans="2:21" ht="18" x14ac:dyDescent="0.25">
      <c r="B2" s="20" t="s">
        <v>38</v>
      </c>
      <c r="C2" s="20" t="s">
        <v>39</v>
      </c>
      <c r="D2" s="21"/>
      <c r="E2" s="21"/>
      <c r="F2" s="21"/>
      <c r="G2" s="21"/>
      <c r="H2" s="21"/>
      <c r="I2" s="21"/>
      <c r="J2" s="21"/>
      <c r="K2" s="21"/>
      <c r="L2" s="21"/>
      <c r="M2" s="21"/>
      <c r="N2" s="21"/>
      <c r="O2" s="21"/>
      <c r="P2" s="21"/>
      <c r="Q2" s="21"/>
      <c r="R2" s="21"/>
      <c r="S2" s="21"/>
      <c r="T2" s="21"/>
      <c r="U2" s="21"/>
    </row>
    <row r="3" spans="2:21" ht="18" x14ac:dyDescent="0.25">
      <c r="B3" s="20" t="s">
        <v>40</v>
      </c>
      <c r="C3" s="20" t="s">
        <v>4176</v>
      </c>
      <c r="D3" s="21"/>
      <c r="E3" s="21"/>
      <c r="F3" s="21"/>
      <c r="G3" s="21"/>
      <c r="H3" s="21"/>
      <c r="I3" s="21"/>
      <c r="J3" s="21"/>
      <c r="K3" s="21"/>
      <c r="L3" s="21"/>
      <c r="M3" s="21"/>
      <c r="N3" s="21"/>
      <c r="O3" s="21"/>
      <c r="P3" s="21"/>
      <c r="Q3" s="21"/>
      <c r="R3" s="21"/>
      <c r="S3" s="21"/>
      <c r="T3" s="21"/>
      <c r="U3" s="21"/>
    </row>
    <row r="4" spans="2:21" ht="18" x14ac:dyDescent="0.25">
      <c r="B4" s="20" t="s">
        <v>41</v>
      </c>
      <c r="C4" s="20">
        <v>214</v>
      </c>
      <c r="D4" s="21"/>
      <c r="E4" s="21"/>
      <c r="F4" s="21"/>
      <c r="G4" s="21"/>
      <c r="H4" s="21"/>
      <c r="I4" s="21"/>
      <c r="J4" s="21"/>
      <c r="K4" s="21"/>
      <c r="L4" s="21"/>
      <c r="M4" s="21"/>
      <c r="N4" s="21"/>
      <c r="O4" s="21"/>
      <c r="P4" s="21"/>
      <c r="Q4" s="21"/>
      <c r="R4" s="21"/>
      <c r="S4" s="21"/>
      <c r="T4" s="21"/>
      <c r="U4" s="21"/>
    </row>
    <row r="5" spans="2:21" ht="20.25" x14ac:dyDescent="0.55000000000000004">
      <c r="B5" s="24"/>
      <c r="C5" s="24"/>
      <c r="D5" s="24"/>
      <c r="E5" s="24"/>
      <c r="F5" s="24"/>
      <c r="G5" s="24"/>
      <c r="H5" s="24"/>
      <c r="I5" s="24"/>
      <c r="J5" s="24"/>
      <c r="K5" s="24"/>
      <c r="M5" s="24"/>
      <c r="N5" s="24"/>
      <c r="O5" s="24"/>
      <c r="P5" s="24"/>
      <c r="Q5" s="24"/>
      <c r="R5" s="24"/>
      <c r="S5" s="24"/>
      <c r="T5" s="24"/>
      <c r="U5" s="24"/>
    </row>
    <row r="6" spans="2:21" ht="15" x14ac:dyDescent="0.2">
      <c r="B6" s="48" t="s">
        <v>242</v>
      </c>
      <c r="C6" s="23"/>
      <c r="D6" s="23"/>
      <c r="E6" s="23"/>
      <c r="F6" s="23"/>
      <c r="G6" s="23"/>
      <c r="H6" s="23"/>
      <c r="I6" s="23"/>
      <c r="J6" s="23"/>
      <c r="K6" s="23"/>
      <c r="L6" s="23"/>
      <c r="M6" s="23"/>
      <c r="N6" s="23"/>
      <c r="O6" s="23"/>
      <c r="P6" s="23"/>
      <c r="Q6" s="23"/>
      <c r="R6" s="23"/>
      <c r="S6" s="23"/>
      <c r="T6" s="23"/>
      <c r="U6" s="23"/>
    </row>
    <row r="7" spans="2:21" ht="15" x14ac:dyDescent="0.2">
      <c r="B7" s="48" t="s">
        <v>264</v>
      </c>
      <c r="C7" s="23"/>
      <c r="D7" s="23"/>
      <c r="E7" s="23"/>
      <c r="F7" s="23"/>
      <c r="G7" s="23"/>
      <c r="H7" s="23"/>
      <c r="I7" s="23"/>
      <c r="J7" s="23"/>
      <c r="K7" s="23"/>
      <c r="L7" s="23"/>
      <c r="M7" s="23"/>
      <c r="N7" s="23"/>
      <c r="O7" s="23"/>
      <c r="P7" s="23"/>
      <c r="Q7" s="23"/>
      <c r="R7" s="23"/>
      <c r="S7" s="23"/>
      <c r="T7" s="23"/>
      <c r="U7" s="23"/>
    </row>
    <row r="8" spans="2:21" ht="30" x14ac:dyDescent="0.2">
      <c r="B8" s="48" t="s">
        <v>116</v>
      </c>
      <c r="C8" s="25" t="s">
        <v>65</v>
      </c>
      <c r="D8" s="25" t="s">
        <v>131</v>
      </c>
      <c r="E8" s="25" t="s">
        <v>265</v>
      </c>
      <c r="F8" s="25" t="s">
        <v>66</v>
      </c>
      <c r="G8" s="25" t="s">
        <v>256</v>
      </c>
      <c r="H8" s="25" t="s">
        <v>117</v>
      </c>
      <c r="I8" s="25" t="s">
        <v>67</v>
      </c>
      <c r="J8" s="25" t="s">
        <v>132</v>
      </c>
      <c r="K8" s="25" t="s">
        <v>244</v>
      </c>
      <c r="L8" s="25" t="s">
        <v>68</v>
      </c>
      <c r="M8" s="25" t="s">
        <v>118</v>
      </c>
      <c r="N8" s="25" t="s">
        <v>119</v>
      </c>
      <c r="O8" s="25" t="s">
        <v>133</v>
      </c>
      <c r="P8" s="25" t="s">
        <v>134</v>
      </c>
      <c r="Q8" s="25" t="s">
        <v>245</v>
      </c>
      <c r="R8" s="25" t="s">
        <v>69</v>
      </c>
      <c r="S8" s="25" t="s">
        <v>135</v>
      </c>
      <c r="T8" s="25" t="s">
        <v>120</v>
      </c>
      <c r="U8" s="25" t="s">
        <v>121</v>
      </c>
    </row>
    <row r="9" spans="2:21" ht="15" x14ac:dyDescent="0.2">
      <c r="B9" s="48"/>
      <c r="C9" s="51"/>
      <c r="D9" s="51"/>
      <c r="E9" s="51"/>
      <c r="F9" s="51"/>
      <c r="G9" s="51"/>
      <c r="H9" s="51"/>
      <c r="I9" s="51"/>
      <c r="J9" s="51" t="s">
        <v>246</v>
      </c>
      <c r="K9" s="51" t="s">
        <v>247</v>
      </c>
      <c r="L9" s="51"/>
      <c r="M9" s="51" t="s">
        <v>44</v>
      </c>
      <c r="N9" s="51" t="s">
        <v>44</v>
      </c>
      <c r="O9" s="51" t="s">
        <v>248</v>
      </c>
      <c r="P9" s="27"/>
      <c r="Q9" s="51" t="s">
        <v>43</v>
      </c>
      <c r="R9" s="51" t="s">
        <v>43</v>
      </c>
      <c r="S9" s="51" t="s">
        <v>44</v>
      </c>
      <c r="T9" s="51" t="s">
        <v>44</v>
      </c>
      <c r="U9" s="51" t="s">
        <v>44</v>
      </c>
    </row>
    <row r="10" spans="2:21" x14ac:dyDescent="0.2">
      <c r="B10" s="50"/>
      <c r="C10" s="51" t="s">
        <v>45</v>
      </c>
      <c r="D10" s="51" t="s">
        <v>46</v>
      </c>
      <c r="E10" s="51" t="s">
        <v>122</v>
      </c>
      <c r="F10" s="51" t="s">
        <v>123</v>
      </c>
      <c r="G10" s="51" t="s">
        <v>124</v>
      </c>
      <c r="H10" s="51" t="s">
        <v>125</v>
      </c>
      <c r="I10" s="51" t="s">
        <v>126</v>
      </c>
      <c r="J10" s="51" t="s">
        <v>127</v>
      </c>
      <c r="K10" s="51" t="s">
        <v>128</v>
      </c>
      <c r="L10" s="51" t="s">
        <v>129</v>
      </c>
      <c r="M10" s="51" t="s">
        <v>249</v>
      </c>
      <c r="N10" s="53" t="s">
        <v>250</v>
      </c>
      <c r="O10" s="53" t="s">
        <v>251</v>
      </c>
      <c r="P10" s="53" t="s">
        <v>252</v>
      </c>
      <c r="Q10" s="53" t="s">
        <v>253</v>
      </c>
      <c r="R10" s="53" t="s">
        <v>254</v>
      </c>
      <c r="S10" s="53" t="s">
        <v>266</v>
      </c>
      <c r="T10" s="53" t="s">
        <v>267</v>
      </c>
      <c r="U10" s="54" t="s">
        <v>268</v>
      </c>
    </row>
    <row r="11" spans="2:21" ht="15" x14ac:dyDescent="0.25">
      <c r="B11" s="14" t="s">
        <v>263</v>
      </c>
      <c r="C11" s="44"/>
      <c r="D11" s="44"/>
      <c r="E11" s="44"/>
      <c r="F11" s="44"/>
      <c r="G11" s="44"/>
      <c r="H11" s="44"/>
      <c r="I11" s="44"/>
      <c r="J11" s="44"/>
      <c r="K11" s="15">
        <v>0</v>
      </c>
      <c r="L11" s="44"/>
      <c r="M11" s="45"/>
      <c r="N11" s="45">
        <v>0</v>
      </c>
      <c r="O11" s="15"/>
      <c r="P11" s="15"/>
      <c r="Q11" s="15">
        <v>0</v>
      </c>
      <c r="R11" s="15">
        <v>0</v>
      </c>
      <c r="S11" s="45"/>
      <c r="T11" s="45">
        <v>0</v>
      </c>
      <c r="U11" s="45">
        <v>0</v>
      </c>
    </row>
    <row r="12" spans="2:21" ht="15" x14ac:dyDescent="0.25">
      <c r="B12" s="6" t="s">
        <v>257</v>
      </c>
      <c r="C12" s="36"/>
      <c r="D12" s="36"/>
      <c r="E12" s="36"/>
      <c r="F12" s="36"/>
      <c r="G12" s="36"/>
      <c r="H12" s="36"/>
      <c r="I12" s="36"/>
      <c r="J12" s="36"/>
      <c r="K12" s="38">
        <v>0</v>
      </c>
      <c r="L12" s="36"/>
      <c r="M12" s="37"/>
      <c r="N12" s="37">
        <v>0</v>
      </c>
      <c r="O12" s="38"/>
      <c r="P12" s="38"/>
      <c r="Q12" s="38">
        <v>0</v>
      </c>
      <c r="R12" s="38">
        <v>0</v>
      </c>
      <c r="S12" s="37"/>
      <c r="T12" s="37">
        <v>0</v>
      </c>
      <c r="U12" s="37">
        <v>0</v>
      </c>
    </row>
    <row r="13" spans="2:21" ht="15" x14ac:dyDescent="0.25">
      <c r="B13" s="7" t="s">
        <v>258</v>
      </c>
      <c r="C13" s="35"/>
      <c r="D13" s="35"/>
      <c r="E13" s="35"/>
      <c r="F13" s="35"/>
      <c r="G13" s="35"/>
      <c r="H13" s="35"/>
      <c r="I13" s="35"/>
      <c r="J13" s="35"/>
      <c r="K13" s="8">
        <v>0</v>
      </c>
      <c r="L13" s="35"/>
      <c r="M13" s="39"/>
      <c r="N13" s="39">
        <v>0</v>
      </c>
      <c r="O13" s="8"/>
      <c r="P13" s="8"/>
      <c r="Q13" s="8">
        <v>0</v>
      </c>
      <c r="R13" s="8">
        <v>0</v>
      </c>
      <c r="S13" s="39"/>
      <c r="T13" s="39">
        <v>0</v>
      </c>
      <c r="U13" s="39">
        <v>0</v>
      </c>
    </row>
    <row r="14" spans="2:21" ht="15" x14ac:dyDescent="0.25">
      <c r="B14" s="9"/>
      <c r="C14" s="3"/>
      <c r="D14" s="3" t="s">
        <v>86</v>
      </c>
      <c r="E14" s="3" t="s">
        <v>86</v>
      </c>
      <c r="F14" s="3" t="s">
        <v>86</v>
      </c>
      <c r="G14" s="3" t="s">
        <v>86</v>
      </c>
      <c r="H14" s="3"/>
      <c r="I14" s="3"/>
      <c r="J14" s="3" t="s">
        <v>86</v>
      </c>
      <c r="K14" s="8">
        <v>0</v>
      </c>
      <c r="L14" s="3" t="s">
        <v>86</v>
      </c>
      <c r="M14" s="39">
        <v>0</v>
      </c>
      <c r="N14" s="39">
        <v>0</v>
      </c>
      <c r="O14" s="8">
        <v>0</v>
      </c>
      <c r="P14" s="8">
        <v>0</v>
      </c>
      <c r="Q14" s="8">
        <v>0</v>
      </c>
      <c r="R14" s="8">
        <v>0</v>
      </c>
      <c r="S14" s="39">
        <v>0</v>
      </c>
      <c r="T14" s="39">
        <v>0</v>
      </c>
      <c r="U14" s="39">
        <v>0</v>
      </c>
    </row>
    <row r="15" spans="2:21" x14ac:dyDescent="0.2">
      <c r="B15" s="42"/>
      <c r="C15" s="43"/>
      <c r="D15" s="43"/>
      <c r="E15" s="43"/>
      <c r="F15" s="43"/>
      <c r="G15" s="43"/>
      <c r="H15" s="43"/>
      <c r="I15" s="43"/>
      <c r="J15" s="43"/>
      <c r="K15" s="12"/>
      <c r="L15" s="43"/>
      <c r="M15" s="12"/>
      <c r="N15" s="12"/>
      <c r="O15" s="12"/>
      <c r="P15" s="12"/>
      <c r="Q15" s="12"/>
      <c r="R15" s="12"/>
      <c r="S15" s="12"/>
      <c r="T15" s="12"/>
      <c r="U15" s="12"/>
    </row>
    <row r="16" spans="2:21" ht="15" x14ac:dyDescent="0.25">
      <c r="B16" s="7" t="s">
        <v>138</v>
      </c>
      <c r="C16" s="35"/>
      <c r="D16" s="35"/>
      <c r="E16" s="35"/>
      <c r="F16" s="35"/>
      <c r="G16" s="35"/>
      <c r="H16" s="35"/>
      <c r="I16" s="35"/>
      <c r="J16" s="35"/>
      <c r="K16" s="8">
        <v>0</v>
      </c>
      <c r="L16" s="35"/>
      <c r="M16" s="39"/>
      <c r="N16" s="39">
        <v>0</v>
      </c>
      <c r="O16" s="8"/>
      <c r="P16" s="8"/>
      <c r="Q16" s="8">
        <v>0</v>
      </c>
      <c r="R16" s="8">
        <v>0</v>
      </c>
      <c r="S16" s="39"/>
      <c r="T16" s="39">
        <v>0</v>
      </c>
      <c r="U16" s="39">
        <v>0</v>
      </c>
    </row>
    <row r="17" spans="2:21" ht="15" x14ac:dyDescent="0.25">
      <c r="B17" s="9"/>
      <c r="C17" s="3"/>
      <c r="D17" s="3" t="s">
        <v>86</v>
      </c>
      <c r="E17" s="3" t="s">
        <v>86</v>
      </c>
      <c r="F17" s="3" t="s">
        <v>86</v>
      </c>
      <c r="G17" s="3" t="s">
        <v>86</v>
      </c>
      <c r="H17" s="3"/>
      <c r="I17" s="3"/>
      <c r="J17" s="3" t="s">
        <v>86</v>
      </c>
      <c r="K17" s="8">
        <v>0</v>
      </c>
      <c r="L17" s="3" t="s">
        <v>86</v>
      </c>
      <c r="M17" s="39">
        <v>0</v>
      </c>
      <c r="N17" s="39">
        <v>0</v>
      </c>
      <c r="O17" s="8">
        <v>0</v>
      </c>
      <c r="P17" s="8">
        <v>0</v>
      </c>
      <c r="Q17" s="8">
        <v>0</v>
      </c>
      <c r="R17" s="8">
        <v>0</v>
      </c>
      <c r="S17" s="39">
        <v>0</v>
      </c>
      <c r="T17" s="39">
        <v>0</v>
      </c>
      <c r="U17" s="39">
        <v>0</v>
      </c>
    </row>
    <row r="18" spans="2:21" x14ac:dyDescent="0.2">
      <c r="B18" s="42"/>
      <c r="C18" s="43"/>
      <c r="D18" s="43"/>
      <c r="E18" s="43"/>
      <c r="F18" s="43"/>
      <c r="G18" s="43"/>
      <c r="H18" s="43"/>
      <c r="I18" s="43"/>
      <c r="J18" s="43"/>
      <c r="K18" s="12"/>
      <c r="L18" s="43"/>
      <c r="M18" s="12"/>
      <c r="N18" s="12"/>
      <c r="O18" s="12"/>
      <c r="P18" s="12"/>
      <c r="Q18" s="12"/>
      <c r="R18" s="12"/>
      <c r="S18" s="12"/>
      <c r="T18" s="12"/>
      <c r="U18" s="12"/>
    </row>
    <row r="19" spans="2:21" ht="15" x14ac:dyDescent="0.25">
      <c r="B19" s="7" t="s">
        <v>259</v>
      </c>
      <c r="C19" s="35"/>
      <c r="D19" s="35"/>
      <c r="E19" s="35"/>
      <c r="F19" s="35"/>
      <c r="G19" s="35"/>
      <c r="H19" s="35"/>
      <c r="I19" s="35"/>
      <c r="J19" s="35"/>
      <c r="K19" s="8">
        <v>0</v>
      </c>
      <c r="L19" s="35"/>
      <c r="M19" s="39"/>
      <c r="N19" s="39">
        <v>0</v>
      </c>
      <c r="O19" s="8"/>
      <c r="P19" s="8"/>
      <c r="Q19" s="8">
        <v>0</v>
      </c>
      <c r="R19" s="8">
        <v>0</v>
      </c>
      <c r="S19" s="39"/>
      <c r="T19" s="39">
        <v>0</v>
      </c>
      <c r="U19" s="39">
        <v>0</v>
      </c>
    </row>
    <row r="20" spans="2:21" ht="15" x14ac:dyDescent="0.25">
      <c r="B20" s="9"/>
      <c r="C20" s="3"/>
      <c r="D20" s="3" t="s">
        <v>86</v>
      </c>
      <c r="E20" s="3" t="s">
        <v>86</v>
      </c>
      <c r="F20" s="3" t="s">
        <v>86</v>
      </c>
      <c r="G20" s="3" t="s">
        <v>86</v>
      </c>
      <c r="H20" s="3"/>
      <c r="I20" s="3"/>
      <c r="J20" s="3" t="s">
        <v>86</v>
      </c>
      <c r="K20" s="8">
        <v>0</v>
      </c>
      <c r="L20" s="3" t="s">
        <v>86</v>
      </c>
      <c r="M20" s="39">
        <v>0</v>
      </c>
      <c r="N20" s="39">
        <v>0</v>
      </c>
      <c r="O20" s="8">
        <v>0</v>
      </c>
      <c r="P20" s="8">
        <v>0</v>
      </c>
      <c r="Q20" s="8">
        <v>0</v>
      </c>
      <c r="R20" s="8">
        <v>0</v>
      </c>
      <c r="S20" s="39">
        <v>0</v>
      </c>
      <c r="T20" s="39">
        <v>0</v>
      </c>
      <c r="U20" s="39">
        <v>0</v>
      </c>
    </row>
    <row r="21" spans="2:21" x14ac:dyDescent="0.2">
      <c r="B21" s="42"/>
      <c r="C21" s="43"/>
      <c r="D21" s="43"/>
      <c r="E21" s="43"/>
      <c r="F21" s="43"/>
      <c r="G21" s="43"/>
      <c r="H21" s="43"/>
      <c r="I21" s="43"/>
      <c r="J21" s="43"/>
      <c r="K21" s="12"/>
      <c r="L21" s="43"/>
      <c r="M21" s="12"/>
      <c r="N21" s="12"/>
      <c r="O21" s="12"/>
      <c r="P21" s="12"/>
      <c r="Q21" s="12"/>
      <c r="R21" s="12"/>
      <c r="S21" s="12"/>
      <c r="T21" s="12"/>
      <c r="U21" s="12"/>
    </row>
    <row r="22" spans="2:21" ht="15" x14ac:dyDescent="0.25">
      <c r="B22" s="13" t="s">
        <v>260</v>
      </c>
      <c r="C22" s="35"/>
      <c r="D22" s="35"/>
      <c r="E22" s="35"/>
      <c r="F22" s="35"/>
      <c r="G22" s="35"/>
      <c r="H22" s="35"/>
      <c r="I22" s="35"/>
      <c r="J22" s="35"/>
      <c r="K22" s="8">
        <v>0</v>
      </c>
      <c r="L22" s="35"/>
      <c r="M22" s="39"/>
      <c r="N22" s="39">
        <v>0</v>
      </c>
      <c r="O22" s="8"/>
      <c r="P22" s="8"/>
      <c r="Q22" s="8">
        <v>0</v>
      </c>
      <c r="R22" s="8">
        <v>0</v>
      </c>
      <c r="S22" s="39"/>
      <c r="T22" s="39">
        <v>0</v>
      </c>
      <c r="U22" s="39">
        <v>0</v>
      </c>
    </row>
    <row r="23" spans="2:21" ht="15" x14ac:dyDescent="0.25">
      <c r="B23" s="7" t="s">
        <v>261</v>
      </c>
      <c r="C23" s="35"/>
      <c r="D23" s="35"/>
      <c r="E23" s="35"/>
      <c r="F23" s="35"/>
      <c r="G23" s="35"/>
      <c r="H23" s="35"/>
      <c r="I23" s="35"/>
      <c r="J23" s="35"/>
      <c r="K23" s="8">
        <v>0</v>
      </c>
      <c r="L23" s="35"/>
      <c r="M23" s="39"/>
      <c r="N23" s="39">
        <v>0</v>
      </c>
      <c r="O23" s="8"/>
      <c r="P23" s="8"/>
      <c r="Q23" s="8">
        <v>0</v>
      </c>
      <c r="R23" s="8">
        <v>0</v>
      </c>
      <c r="S23" s="39"/>
      <c r="T23" s="39">
        <v>0</v>
      </c>
      <c r="U23" s="39">
        <v>0</v>
      </c>
    </row>
    <row r="24" spans="2:21" ht="15" x14ac:dyDescent="0.25">
      <c r="B24" s="9"/>
      <c r="C24" s="3"/>
      <c r="D24" s="3" t="s">
        <v>86</v>
      </c>
      <c r="E24" s="3" t="s">
        <v>86</v>
      </c>
      <c r="F24" s="3" t="s">
        <v>86</v>
      </c>
      <c r="G24" s="3" t="s">
        <v>86</v>
      </c>
      <c r="H24" s="3"/>
      <c r="I24" s="3"/>
      <c r="J24" s="3" t="s">
        <v>86</v>
      </c>
      <c r="K24" s="8">
        <v>0</v>
      </c>
      <c r="L24" s="3" t="s">
        <v>86</v>
      </c>
      <c r="M24" s="39">
        <v>0</v>
      </c>
      <c r="N24" s="39">
        <v>0</v>
      </c>
      <c r="O24" s="8">
        <v>0</v>
      </c>
      <c r="P24" s="8">
        <v>0</v>
      </c>
      <c r="Q24" s="8">
        <v>0</v>
      </c>
      <c r="R24" s="8">
        <v>0</v>
      </c>
      <c r="S24" s="39">
        <v>0</v>
      </c>
      <c r="T24" s="39">
        <v>0</v>
      </c>
      <c r="U24" s="39">
        <v>0</v>
      </c>
    </row>
    <row r="25" spans="2:21" x14ac:dyDescent="0.2">
      <c r="B25" s="42"/>
      <c r="C25" s="43"/>
      <c r="D25" s="43"/>
      <c r="E25" s="43"/>
      <c r="F25" s="43"/>
      <c r="G25" s="43"/>
      <c r="H25" s="43"/>
      <c r="I25" s="43"/>
      <c r="J25" s="43"/>
      <c r="K25" s="12"/>
      <c r="L25" s="43"/>
      <c r="M25" s="12"/>
      <c r="N25" s="12"/>
      <c r="O25" s="12"/>
      <c r="P25" s="12"/>
      <c r="Q25" s="12"/>
      <c r="R25" s="12"/>
      <c r="S25" s="12"/>
      <c r="T25" s="12"/>
      <c r="U25" s="12"/>
    </row>
    <row r="26" spans="2:21" ht="15" x14ac:dyDescent="0.25">
      <c r="B26" s="7" t="s">
        <v>262</v>
      </c>
      <c r="C26" s="35"/>
      <c r="D26" s="35"/>
      <c r="E26" s="35"/>
      <c r="F26" s="35"/>
      <c r="G26" s="35"/>
      <c r="H26" s="35"/>
      <c r="I26" s="35"/>
      <c r="J26" s="35"/>
      <c r="K26" s="8">
        <v>0</v>
      </c>
      <c r="L26" s="35"/>
      <c r="M26" s="39"/>
      <c r="N26" s="39">
        <v>0</v>
      </c>
      <c r="O26" s="8"/>
      <c r="P26" s="8"/>
      <c r="Q26" s="8">
        <v>0</v>
      </c>
      <c r="R26" s="8">
        <v>0</v>
      </c>
      <c r="S26" s="39"/>
      <c r="T26" s="39">
        <v>0</v>
      </c>
      <c r="U26" s="39">
        <v>0</v>
      </c>
    </row>
    <row r="27" spans="2:21" ht="15" x14ac:dyDescent="0.25">
      <c r="B27" s="9"/>
      <c r="C27" s="3"/>
      <c r="D27" s="3" t="s">
        <v>86</v>
      </c>
      <c r="E27" s="3" t="s">
        <v>86</v>
      </c>
      <c r="F27" s="3" t="s">
        <v>86</v>
      </c>
      <c r="G27" s="3" t="s">
        <v>86</v>
      </c>
      <c r="H27" s="3"/>
      <c r="I27" s="3"/>
      <c r="J27" s="3" t="s">
        <v>86</v>
      </c>
      <c r="K27" s="8">
        <v>0</v>
      </c>
      <c r="L27" s="3" t="s">
        <v>86</v>
      </c>
      <c r="M27" s="39">
        <v>0</v>
      </c>
      <c r="N27" s="39">
        <v>0</v>
      </c>
      <c r="O27" s="8">
        <v>0</v>
      </c>
      <c r="P27" s="8">
        <v>0</v>
      </c>
      <c r="Q27" s="8">
        <v>0</v>
      </c>
      <c r="R27" s="8">
        <v>0</v>
      </c>
      <c r="S27" s="39">
        <v>0</v>
      </c>
      <c r="T27" s="39">
        <v>0</v>
      </c>
      <c r="U27" s="39">
        <v>0</v>
      </c>
    </row>
    <row r="28" spans="2:21" x14ac:dyDescent="0.2">
      <c r="B28" s="42"/>
      <c r="C28" s="43"/>
      <c r="D28" s="43"/>
      <c r="E28" s="43"/>
      <c r="F28" s="43"/>
      <c r="G28" s="43"/>
      <c r="H28" s="43"/>
      <c r="I28" s="43"/>
      <c r="J28" s="43"/>
      <c r="K28" s="12"/>
      <c r="L28" s="43"/>
      <c r="M28" s="12"/>
      <c r="N28" s="12"/>
      <c r="O28" s="12"/>
      <c r="P28" s="12"/>
      <c r="Q28" s="12"/>
      <c r="R28" s="12"/>
      <c r="S28" s="12"/>
      <c r="T28" s="12"/>
      <c r="U28" s="12"/>
    </row>
    <row r="29" spans="2:21" x14ac:dyDescent="0.2">
      <c r="B29" s="31"/>
      <c r="C29" s="46"/>
      <c r="D29" s="46"/>
      <c r="E29" s="46"/>
      <c r="F29" s="46"/>
      <c r="G29" s="46"/>
      <c r="H29" s="46"/>
      <c r="I29" s="46"/>
      <c r="J29" s="46"/>
      <c r="K29" s="47"/>
      <c r="L29" s="46"/>
      <c r="M29" s="47"/>
      <c r="N29" s="47"/>
      <c r="O29" s="47"/>
      <c r="P29" s="47"/>
      <c r="Q29" s="47"/>
      <c r="R29" s="47"/>
      <c r="S29" s="47"/>
      <c r="T29" s="47"/>
      <c r="U29" s="47"/>
    </row>
    <row r="31" spans="2:21" x14ac:dyDescent="0.2">
      <c r="B31" s="33" t="s">
        <v>63</v>
      </c>
    </row>
    <row r="33" spans="2:2" x14ac:dyDescent="0.2">
      <c r="B33" s="34" t="s">
        <v>64</v>
      </c>
    </row>
  </sheetData>
  <hyperlinks>
    <hyperlink ref="B33" r:id="rId1" xr:uid="{1F855BFC-0414-4D16-A702-723C39B72D7D}"/>
  </hyperlinks>
  <pageMargins left="0.7" right="0.7" top="0.75" bottom="0.75" header="0.3" footer="0.3"/>
  <pageSetup paperSize="9" orientation="portrait"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E9A9F5-1625-47D6-9D9C-93DA707C7D9B}">
  <sheetPr codeName="גיליון5"/>
  <dimension ref="B1:U228"/>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1" bestFit="1" customWidth="1"/>
    <col min="4" max="5" width="11.75" bestFit="1" customWidth="1"/>
    <col min="6" max="6" width="12.625" bestFit="1" customWidth="1"/>
    <col min="7" max="7" width="34.5" bestFit="1" customWidth="1"/>
    <col min="8" max="21" width="16.25" customWidth="1"/>
  </cols>
  <sheetData>
    <row r="1" spans="2:21" ht="18" x14ac:dyDescent="0.25">
      <c r="B1" s="20" t="s">
        <v>36</v>
      </c>
      <c r="C1" s="20" t="s">
        <v>37</v>
      </c>
      <c r="D1" s="21"/>
      <c r="E1" s="21"/>
      <c r="F1" s="21"/>
      <c r="G1" s="21"/>
      <c r="H1" s="21"/>
      <c r="I1" s="21"/>
      <c r="J1" s="21"/>
      <c r="K1" s="21"/>
      <c r="L1" s="21"/>
      <c r="M1" s="21"/>
      <c r="N1" s="21"/>
      <c r="O1" s="21"/>
      <c r="P1" s="21"/>
      <c r="Q1" s="21"/>
      <c r="R1" s="21"/>
      <c r="S1" s="21"/>
      <c r="T1" s="21"/>
      <c r="U1" s="21"/>
    </row>
    <row r="2" spans="2:21" ht="18" x14ac:dyDescent="0.25">
      <c r="B2" s="20" t="s">
        <v>38</v>
      </c>
      <c r="C2" s="20" t="s">
        <v>39</v>
      </c>
      <c r="D2" s="21"/>
      <c r="E2" s="21"/>
      <c r="F2" s="21"/>
      <c r="G2" s="21"/>
      <c r="H2" s="21"/>
      <c r="I2" s="21"/>
      <c r="J2" s="21"/>
      <c r="K2" s="21"/>
      <c r="L2" s="21"/>
      <c r="M2" s="21"/>
      <c r="N2" s="21"/>
      <c r="O2" s="21"/>
      <c r="P2" s="21"/>
      <c r="Q2" s="21"/>
      <c r="R2" s="21"/>
      <c r="S2" s="21"/>
      <c r="T2" s="21"/>
      <c r="U2" s="21"/>
    </row>
    <row r="3" spans="2:21" ht="18" x14ac:dyDescent="0.25">
      <c r="B3" s="20" t="s">
        <v>40</v>
      </c>
      <c r="C3" s="20" t="s">
        <v>4176</v>
      </c>
      <c r="D3" s="21"/>
      <c r="E3" s="21"/>
      <c r="F3" s="21"/>
      <c r="G3" s="21"/>
      <c r="H3" s="21"/>
      <c r="I3" s="21"/>
      <c r="J3" s="21"/>
      <c r="K3" s="21"/>
      <c r="L3" s="21"/>
      <c r="M3" s="21"/>
      <c r="N3" s="21"/>
      <c r="O3" s="21"/>
      <c r="P3" s="21"/>
      <c r="Q3" s="21"/>
      <c r="R3" s="21"/>
      <c r="S3" s="21"/>
      <c r="T3" s="21"/>
      <c r="U3" s="21"/>
    </row>
    <row r="4" spans="2:21" ht="18" x14ac:dyDescent="0.25">
      <c r="B4" s="20" t="s">
        <v>41</v>
      </c>
      <c r="C4" s="20">
        <v>214</v>
      </c>
      <c r="D4" s="21"/>
      <c r="E4" s="21"/>
      <c r="F4" s="21"/>
      <c r="G4" s="21"/>
      <c r="H4" s="21"/>
      <c r="I4" s="21"/>
      <c r="J4" s="21"/>
      <c r="K4" s="21"/>
      <c r="L4" s="21"/>
      <c r="M4" s="21"/>
      <c r="N4" s="21"/>
      <c r="O4" s="21"/>
      <c r="P4" s="21"/>
      <c r="Q4" s="21"/>
      <c r="R4" s="21"/>
      <c r="S4" s="21"/>
      <c r="T4" s="21"/>
      <c r="U4" s="21"/>
    </row>
    <row r="5" spans="2:21" ht="20.25" x14ac:dyDescent="0.55000000000000004">
      <c r="B5" s="24"/>
      <c r="C5" s="24"/>
      <c r="D5" s="24"/>
      <c r="E5" s="24"/>
      <c r="F5" s="24"/>
      <c r="G5" s="24"/>
      <c r="H5" s="24"/>
      <c r="I5" s="24"/>
      <c r="J5" s="24"/>
      <c r="K5" s="24"/>
      <c r="M5" s="24"/>
      <c r="N5" s="24"/>
      <c r="O5" s="24"/>
      <c r="P5" s="24"/>
      <c r="Q5" s="24"/>
      <c r="R5" s="24"/>
      <c r="S5" s="24"/>
      <c r="T5" s="24"/>
      <c r="U5" s="24"/>
    </row>
    <row r="6" spans="2:21" ht="15" x14ac:dyDescent="0.2">
      <c r="B6" s="48" t="s">
        <v>242</v>
      </c>
      <c r="C6" s="23"/>
      <c r="D6" s="23"/>
      <c r="E6" s="23"/>
      <c r="F6" s="23"/>
      <c r="G6" s="23"/>
      <c r="H6" s="23"/>
      <c r="I6" s="23"/>
      <c r="J6" s="23"/>
      <c r="K6" s="23"/>
      <c r="L6" s="23"/>
      <c r="M6" s="23"/>
      <c r="N6" s="23"/>
      <c r="O6" s="23"/>
      <c r="P6" s="23"/>
      <c r="Q6" s="23"/>
      <c r="R6" s="23"/>
      <c r="S6" s="23"/>
      <c r="T6" s="23"/>
      <c r="U6" s="23"/>
    </row>
    <row r="7" spans="2:21" ht="15" x14ac:dyDescent="0.2">
      <c r="B7" s="48" t="s">
        <v>907</v>
      </c>
      <c r="C7" s="23"/>
      <c r="D7" s="23"/>
      <c r="E7" s="23"/>
      <c r="F7" s="23"/>
      <c r="G7" s="23"/>
      <c r="H7" s="23"/>
      <c r="I7" s="23"/>
      <c r="J7" s="23"/>
      <c r="K7" s="23"/>
      <c r="L7" s="23"/>
      <c r="M7" s="23"/>
      <c r="N7" s="23"/>
      <c r="O7" s="23"/>
      <c r="P7" s="23"/>
      <c r="Q7" s="23"/>
      <c r="R7" s="23"/>
      <c r="S7" s="23"/>
      <c r="T7" s="23"/>
      <c r="U7" s="23"/>
    </row>
    <row r="8" spans="2:21" ht="30" x14ac:dyDescent="0.2">
      <c r="B8" s="48" t="s">
        <v>116</v>
      </c>
      <c r="C8" s="25" t="s">
        <v>65</v>
      </c>
      <c r="D8" s="25" t="s">
        <v>131</v>
      </c>
      <c r="E8" s="25" t="s">
        <v>265</v>
      </c>
      <c r="F8" s="25" t="s">
        <v>66</v>
      </c>
      <c r="G8" s="25" t="s">
        <v>256</v>
      </c>
      <c r="H8" s="25" t="s">
        <v>117</v>
      </c>
      <c r="I8" s="25" t="s">
        <v>67</v>
      </c>
      <c r="J8" s="25" t="s">
        <v>132</v>
      </c>
      <c r="K8" s="25" t="s">
        <v>244</v>
      </c>
      <c r="L8" s="25" t="s">
        <v>68</v>
      </c>
      <c r="M8" s="25" t="s">
        <v>118</v>
      </c>
      <c r="N8" s="25" t="s">
        <v>119</v>
      </c>
      <c r="O8" s="25" t="s">
        <v>133</v>
      </c>
      <c r="P8" s="25" t="s">
        <v>134</v>
      </c>
      <c r="Q8" s="25" t="s">
        <v>245</v>
      </c>
      <c r="R8" s="25" t="s">
        <v>69</v>
      </c>
      <c r="S8" s="25" t="s">
        <v>135</v>
      </c>
      <c r="T8" s="25" t="s">
        <v>120</v>
      </c>
      <c r="U8" s="25" t="s">
        <v>121</v>
      </c>
    </row>
    <row r="9" spans="2:21" ht="15" x14ac:dyDescent="0.2">
      <c r="B9" s="48"/>
      <c r="C9" s="51"/>
      <c r="D9" s="51"/>
      <c r="E9" s="51"/>
      <c r="F9" s="51"/>
      <c r="G9" s="51"/>
      <c r="H9" s="51"/>
      <c r="I9" s="51"/>
      <c r="J9" s="51" t="s">
        <v>246</v>
      </c>
      <c r="K9" s="51" t="s">
        <v>247</v>
      </c>
      <c r="L9" s="51"/>
      <c r="M9" s="51" t="s">
        <v>44</v>
      </c>
      <c r="N9" s="51" t="s">
        <v>44</v>
      </c>
      <c r="O9" s="51" t="s">
        <v>248</v>
      </c>
      <c r="P9" s="27"/>
      <c r="Q9" s="51" t="s">
        <v>43</v>
      </c>
      <c r="R9" s="51" t="s">
        <v>43</v>
      </c>
      <c r="S9" s="51" t="s">
        <v>44</v>
      </c>
      <c r="T9" s="51" t="s">
        <v>43</v>
      </c>
      <c r="U9" s="51" t="s">
        <v>44</v>
      </c>
    </row>
    <row r="10" spans="2:21" x14ac:dyDescent="0.2">
      <c r="B10" s="50"/>
      <c r="C10" s="53" t="s">
        <v>45</v>
      </c>
      <c r="D10" s="53" t="s">
        <v>46</v>
      </c>
      <c r="E10" s="53" t="s">
        <v>122</v>
      </c>
      <c r="F10" s="53" t="s">
        <v>123</v>
      </c>
      <c r="G10" s="53" t="s">
        <v>124</v>
      </c>
      <c r="H10" s="53" t="s">
        <v>125</v>
      </c>
      <c r="I10" s="53" t="s">
        <v>126</v>
      </c>
      <c r="J10" s="53" t="s">
        <v>127</v>
      </c>
      <c r="K10" s="53" t="s">
        <v>128</v>
      </c>
      <c r="L10" s="53" t="s">
        <v>129</v>
      </c>
      <c r="M10" s="53" t="s">
        <v>249</v>
      </c>
      <c r="N10" s="53" t="s">
        <v>250</v>
      </c>
      <c r="O10" s="53" t="s">
        <v>251</v>
      </c>
      <c r="P10" s="53" t="s">
        <v>252</v>
      </c>
      <c r="Q10" s="53" t="s">
        <v>253</v>
      </c>
      <c r="R10" s="53" t="s">
        <v>254</v>
      </c>
      <c r="S10" s="53" t="s">
        <v>266</v>
      </c>
      <c r="T10" s="53" t="s">
        <v>267</v>
      </c>
      <c r="U10" s="54" t="s">
        <v>268</v>
      </c>
    </row>
    <row r="11" spans="2:21" ht="15" x14ac:dyDescent="0.25">
      <c r="B11" s="14" t="s">
        <v>906</v>
      </c>
      <c r="C11" s="44"/>
      <c r="D11" s="44"/>
      <c r="E11" s="44"/>
      <c r="F11" s="44"/>
      <c r="G11" s="44"/>
      <c r="H11" s="44"/>
      <c r="I11" s="44"/>
      <c r="J11" s="44"/>
      <c r="K11" s="15">
        <v>4.2867847688198815</v>
      </c>
      <c r="L11" s="44"/>
      <c r="M11" s="45"/>
      <c r="N11" s="45">
        <v>4.3238675092888854E-2</v>
      </c>
      <c r="O11" s="15"/>
      <c r="P11" s="15"/>
      <c r="Q11" s="15">
        <v>631.57143320200009</v>
      </c>
      <c r="R11" s="15">
        <v>252180.69072634113</v>
      </c>
      <c r="S11" s="45"/>
      <c r="T11" s="45">
        <v>1</v>
      </c>
      <c r="U11" s="45">
        <v>0.14742618236400984</v>
      </c>
    </row>
    <row r="12" spans="2:21" ht="15" x14ac:dyDescent="0.25">
      <c r="B12" s="6" t="s">
        <v>70</v>
      </c>
      <c r="C12" s="36"/>
      <c r="D12" s="36"/>
      <c r="E12" s="36"/>
      <c r="F12" s="36"/>
      <c r="G12" s="36"/>
      <c r="H12" s="36"/>
      <c r="I12" s="36"/>
      <c r="J12" s="36"/>
      <c r="K12" s="38">
        <v>4.1658263703325638</v>
      </c>
      <c r="L12" s="36"/>
      <c r="M12" s="37"/>
      <c r="N12" s="37">
        <v>3.3372472885720414E-2</v>
      </c>
      <c r="O12" s="38"/>
      <c r="P12" s="38"/>
      <c r="Q12" s="38">
        <v>631.57143320200009</v>
      </c>
      <c r="R12" s="38">
        <v>188915.2791529102</v>
      </c>
      <c r="S12" s="37"/>
      <c r="T12" s="37">
        <v>0.74849678762060978</v>
      </c>
      <c r="U12" s="37">
        <v>0.11034802391063156</v>
      </c>
    </row>
    <row r="13" spans="2:21" ht="15" x14ac:dyDescent="0.25">
      <c r="B13" s="7" t="s">
        <v>258</v>
      </c>
      <c r="C13" s="35"/>
      <c r="D13" s="35"/>
      <c r="E13" s="35"/>
      <c r="F13" s="35"/>
      <c r="G13" s="35"/>
      <c r="H13" s="35"/>
      <c r="I13" s="35"/>
      <c r="J13" s="35"/>
      <c r="K13" s="8">
        <v>4.1887482576896806</v>
      </c>
      <c r="L13" s="35"/>
      <c r="M13" s="39"/>
      <c r="N13" s="39">
        <v>3.1572390550817467E-2</v>
      </c>
      <c r="O13" s="8"/>
      <c r="P13" s="8"/>
      <c r="Q13" s="8">
        <v>631.57143320200009</v>
      </c>
      <c r="R13" s="8">
        <v>182410.5676869732</v>
      </c>
      <c r="S13" s="39"/>
      <c r="T13" s="39">
        <v>0.72263817406547015</v>
      </c>
      <c r="U13" s="39">
        <v>0.10653578723297109</v>
      </c>
    </row>
    <row r="14" spans="2:21" ht="15" x14ac:dyDescent="0.25">
      <c r="B14" s="9" t="s">
        <v>269</v>
      </c>
      <c r="C14" s="3" t="s">
        <v>270</v>
      </c>
      <c r="D14" s="3" t="s">
        <v>142</v>
      </c>
      <c r="E14" s="3"/>
      <c r="F14" s="3" t="s">
        <v>271</v>
      </c>
      <c r="G14" s="3" t="s">
        <v>272</v>
      </c>
      <c r="H14" s="3" t="s">
        <v>273</v>
      </c>
      <c r="I14" s="3" t="s">
        <v>274</v>
      </c>
      <c r="J14" s="3" t="s">
        <v>275</v>
      </c>
      <c r="K14" s="8">
        <v>4.4700000000002671</v>
      </c>
      <c r="L14" s="3" t="s">
        <v>73</v>
      </c>
      <c r="M14" s="39">
        <v>2E-3</v>
      </c>
      <c r="N14" s="39">
        <v>2.0100000000004514E-2</v>
      </c>
      <c r="O14" s="8">
        <v>1059420.88567</v>
      </c>
      <c r="P14" s="8">
        <v>99.45</v>
      </c>
      <c r="Q14" s="8">
        <v>0</v>
      </c>
      <c r="R14" s="8">
        <v>1053.5940707990001</v>
      </c>
      <c r="S14" s="39">
        <v>2.4536589146909792E-4</v>
      </c>
      <c r="T14" s="39">
        <v>4.1884228168225452E-3</v>
      </c>
      <c r="U14" s="39">
        <v>6.1748318601046023E-4</v>
      </c>
    </row>
    <row r="15" spans="2:21" ht="15" x14ac:dyDescent="0.25">
      <c r="B15" s="9" t="s">
        <v>276</v>
      </c>
      <c r="C15" s="3" t="s">
        <v>277</v>
      </c>
      <c r="D15" s="3" t="s">
        <v>142</v>
      </c>
      <c r="E15" s="3"/>
      <c r="F15" s="3" t="s">
        <v>278</v>
      </c>
      <c r="G15" s="3" t="s">
        <v>272</v>
      </c>
      <c r="H15" s="3" t="s">
        <v>76</v>
      </c>
      <c r="I15" s="3" t="s">
        <v>279</v>
      </c>
      <c r="J15" s="3" t="s">
        <v>280</v>
      </c>
      <c r="K15" s="8">
        <v>6.390000000000061</v>
      </c>
      <c r="L15" s="3" t="s">
        <v>73</v>
      </c>
      <c r="M15" s="39">
        <v>1E-3</v>
      </c>
      <c r="N15" s="39">
        <v>1.9200000000002243E-2</v>
      </c>
      <c r="O15" s="8">
        <v>1068137.4440810001</v>
      </c>
      <c r="P15" s="8">
        <v>96.07</v>
      </c>
      <c r="Q15" s="8">
        <v>0</v>
      </c>
      <c r="R15" s="8">
        <v>1026.1596423629999</v>
      </c>
      <c r="S15" s="39">
        <v>4.2951750403666351E-4</v>
      </c>
      <c r="T15" s="39">
        <v>4.0793609027395547E-3</v>
      </c>
      <c r="U15" s="39">
        <v>6.0140460437589334E-4</v>
      </c>
    </row>
    <row r="16" spans="2:21" ht="15" x14ac:dyDescent="0.25">
      <c r="B16" s="9" t="s">
        <v>281</v>
      </c>
      <c r="C16" s="3" t="s">
        <v>282</v>
      </c>
      <c r="D16" s="3" t="s">
        <v>142</v>
      </c>
      <c r="E16" s="3"/>
      <c r="F16" s="3" t="s">
        <v>283</v>
      </c>
      <c r="G16" s="3" t="s">
        <v>272</v>
      </c>
      <c r="H16" s="3" t="s">
        <v>273</v>
      </c>
      <c r="I16" s="3" t="s">
        <v>274</v>
      </c>
      <c r="J16" s="3" t="s">
        <v>284</v>
      </c>
      <c r="K16" s="8">
        <v>6.7099999999999937</v>
      </c>
      <c r="L16" s="3" t="s">
        <v>73</v>
      </c>
      <c r="M16" s="39">
        <v>3.81E-3</v>
      </c>
      <c r="N16" s="39">
        <v>2.2600000000001078E-2</v>
      </c>
      <c r="O16" s="8">
        <v>3527080.5499860002</v>
      </c>
      <c r="P16" s="8">
        <v>106.38</v>
      </c>
      <c r="Q16" s="8">
        <v>0</v>
      </c>
      <c r="R16" s="8">
        <v>3752.1082890539997</v>
      </c>
      <c r="S16" s="39">
        <v>5.0248537953177467E-3</v>
      </c>
      <c r="T16" s="39">
        <v>1.4916006462664394E-2</v>
      </c>
      <c r="U16" s="39">
        <v>2.1990098889075101E-3</v>
      </c>
    </row>
    <row r="17" spans="2:21" ht="15" x14ac:dyDescent="0.25">
      <c r="B17" s="9" t="s">
        <v>285</v>
      </c>
      <c r="C17" s="3" t="s">
        <v>286</v>
      </c>
      <c r="D17" s="3" t="s">
        <v>142</v>
      </c>
      <c r="E17" s="3"/>
      <c r="F17" s="3" t="s">
        <v>283</v>
      </c>
      <c r="G17" s="3" t="s">
        <v>272</v>
      </c>
      <c r="H17" s="3" t="s">
        <v>273</v>
      </c>
      <c r="I17" s="3" t="s">
        <v>274</v>
      </c>
      <c r="J17" s="3" t="s">
        <v>287</v>
      </c>
      <c r="K17" s="8">
        <v>4.130000000002239</v>
      </c>
      <c r="L17" s="3" t="s">
        <v>73</v>
      </c>
      <c r="M17" s="39">
        <v>1.2200000000000001E-2</v>
      </c>
      <c r="N17" s="39">
        <v>1.9799999999986606E-2</v>
      </c>
      <c r="O17" s="8">
        <v>330053.19948299997</v>
      </c>
      <c r="P17" s="8">
        <v>109.16</v>
      </c>
      <c r="Q17" s="8">
        <v>0</v>
      </c>
      <c r="R17" s="8">
        <v>360.28607245400002</v>
      </c>
      <c r="S17" s="39">
        <v>1.0944816491080416E-4</v>
      </c>
      <c r="T17" s="39">
        <v>1.4322692660042506E-3</v>
      </c>
      <c r="U17" s="39">
        <v>2.1115399000430917E-4</v>
      </c>
    </row>
    <row r="18" spans="2:21" ht="15" x14ac:dyDescent="0.25">
      <c r="B18" s="9" t="s">
        <v>288</v>
      </c>
      <c r="C18" s="3" t="s">
        <v>289</v>
      </c>
      <c r="D18" s="3" t="s">
        <v>142</v>
      </c>
      <c r="E18" s="3"/>
      <c r="F18" s="3" t="s">
        <v>283</v>
      </c>
      <c r="G18" s="3" t="s">
        <v>272</v>
      </c>
      <c r="H18" s="3" t="s">
        <v>273</v>
      </c>
      <c r="I18" s="3" t="s">
        <v>274</v>
      </c>
      <c r="J18" s="3" t="s">
        <v>290</v>
      </c>
      <c r="K18" s="8">
        <v>5.3000000000002006</v>
      </c>
      <c r="L18" s="3" t="s">
        <v>73</v>
      </c>
      <c r="M18" s="39">
        <v>1E-3</v>
      </c>
      <c r="N18" s="39">
        <v>1.979999999999757E-2</v>
      </c>
      <c r="O18" s="8">
        <v>1396694.4475720001</v>
      </c>
      <c r="P18" s="8">
        <v>97.8</v>
      </c>
      <c r="Q18" s="8">
        <v>0</v>
      </c>
      <c r="R18" s="8">
        <v>1365.9671697249998</v>
      </c>
      <c r="S18" s="39">
        <v>4.1357682976627953E-4</v>
      </c>
      <c r="T18" s="39">
        <v>5.4302204418898792E-3</v>
      </c>
      <c r="U18" s="39">
        <v>8.0055666914283143E-4</v>
      </c>
    </row>
    <row r="19" spans="2:21" ht="15" x14ac:dyDescent="0.25">
      <c r="B19" s="9" t="s">
        <v>291</v>
      </c>
      <c r="C19" s="3" t="s">
        <v>292</v>
      </c>
      <c r="D19" s="3" t="s">
        <v>142</v>
      </c>
      <c r="E19" s="3"/>
      <c r="F19" s="3" t="s">
        <v>283</v>
      </c>
      <c r="G19" s="3" t="s">
        <v>272</v>
      </c>
      <c r="H19" s="3" t="s">
        <v>273</v>
      </c>
      <c r="I19" s="3" t="s">
        <v>274</v>
      </c>
      <c r="J19" s="3" t="s">
        <v>293</v>
      </c>
      <c r="K19" s="8">
        <v>5.139999999999981</v>
      </c>
      <c r="L19" s="3" t="s">
        <v>73</v>
      </c>
      <c r="M19" s="39">
        <v>2.06E-2</v>
      </c>
      <c r="N19" s="39">
        <v>2.0300000000002313E-2</v>
      </c>
      <c r="O19" s="8">
        <v>1468504.197959</v>
      </c>
      <c r="P19" s="8">
        <v>100.42</v>
      </c>
      <c r="Q19" s="8">
        <v>0</v>
      </c>
      <c r="R19" s="8">
        <v>1474.6719155899998</v>
      </c>
      <c r="S19" s="39">
        <v>7.3421648947976032E-4</v>
      </c>
      <c r="T19" s="39">
        <v>5.862361672081675E-3</v>
      </c>
      <c r="U19" s="39">
        <v>8.6426560095209475E-4</v>
      </c>
    </row>
    <row r="20" spans="2:21" ht="15" x14ac:dyDescent="0.25">
      <c r="B20" s="9" t="s">
        <v>294</v>
      </c>
      <c r="C20" s="3" t="s">
        <v>295</v>
      </c>
      <c r="D20" s="3" t="s">
        <v>142</v>
      </c>
      <c r="E20" s="3"/>
      <c r="F20" s="3" t="s">
        <v>296</v>
      </c>
      <c r="G20" s="3" t="s">
        <v>272</v>
      </c>
      <c r="H20" s="3" t="s">
        <v>76</v>
      </c>
      <c r="I20" s="3" t="s">
        <v>279</v>
      </c>
      <c r="J20" s="3" t="s">
        <v>297</v>
      </c>
      <c r="K20" s="8">
        <v>3.459983299374747</v>
      </c>
      <c r="L20" s="3" t="s">
        <v>73</v>
      </c>
      <c r="M20" s="39">
        <v>1.4999999999999999E-2</v>
      </c>
      <c r="N20" s="39">
        <v>1.9299786967724161E-2</v>
      </c>
      <c r="O20" s="8">
        <v>1.4895E-2</v>
      </c>
      <c r="P20" s="8">
        <v>109.51</v>
      </c>
      <c r="Q20" s="8">
        <v>0</v>
      </c>
      <c r="R20" s="8">
        <v>1.6154000000000002E-5</v>
      </c>
      <c r="S20" s="39">
        <v>4.575372052852192E-11</v>
      </c>
      <c r="T20" s="39">
        <v>6.4218074169344123E-11</v>
      </c>
      <c r="U20" s="39">
        <v>9.4674255135552373E-12</v>
      </c>
    </row>
    <row r="21" spans="2:21" ht="15" x14ac:dyDescent="0.25">
      <c r="B21" s="9" t="s">
        <v>298</v>
      </c>
      <c r="C21" s="3" t="s">
        <v>299</v>
      </c>
      <c r="D21" s="3" t="s">
        <v>142</v>
      </c>
      <c r="E21" s="3"/>
      <c r="F21" s="3" t="s">
        <v>296</v>
      </c>
      <c r="G21" s="3" t="s">
        <v>272</v>
      </c>
      <c r="H21" s="3" t="s">
        <v>76</v>
      </c>
      <c r="I21" s="3" t="s">
        <v>279</v>
      </c>
      <c r="J21" s="3" t="s">
        <v>300</v>
      </c>
      <c r="K21" s="8">
        <v>8.9999999995849136E-2</v>
      </c>
      <c r="L21" s="3" t="s">
        <v>73</v>
      </c>
      <c r="M21" s="39">
        <v>3.5499999999999997E-2</v>
      </c>
      <c r="N21" s="39">
        <v>3.040000000011385E-2</v>
      </c>
      <c r="O21" s="8">
        <v>47038.003482999993</v>
      </c>
      <c r="P21" s="8">
        <v>123.1</v>
      </c>
      <c r="Q21" s="8">
        <v>0</v>
      </c>
      <c r="R21" s="8">
        <v>57.903782192000001</v>
      </c>
      <c r="S21" s="39">
        <v>6.5996598986648228E-4</v>
      </c>
      <c r="T21" s="39">
        <v>2.3018876931356962E-4</v>
      </c>
      <c r="U21" s="39">
        <v>3.3935851482969304E-5</v>
      </c>
    </row>
    <row r="22" spans="2:21" ht="15" x14ac:dyDescent="0.25">
      <c r="B22" s="9" t="s">
        <v>301</v>
      </c>
      <c r="C22" s="3" t="s">
        <v>302</v>
      </c>
      <c r="D22" s="3" t="s">
        <v>142</v>
      </c>
      <c r="E22" s="3"/>
      <c r="F22" s="3" t="s">
        <v>303</v>
      </c>
      <c r="G22" s="3" t="s">
        <v>304</v>
      </c>
      <c r="H22" s="3" t="s">
        <v>305</v>
      </c>
      <c r="I22" s="3" t="s">
        <v>274</v>
      </c>
      <c r="J22" s="3" t="s">
        <v>293</v>
      </c>
      <c r="K22" s="8">
        <v>8.7100000000000382</v>
      </c>
      <c r="L22" s="3" t="s">
        <v>73</v>
      </c>
      <c r="M22" s="39">
        <v>0.03</v>
      </c>
      <c r="N22" s="39">
        <v>2.4499999999996792E-2</v>
      </c>
      <c r="O22" s="8">
        <v>986981.67144800001</v>
      </c>
      <c r="P22" s="8">
        <v>105.31</v>
      </c>
      <c r="Q22" s="8">
        <v>0</v>
      </c>
      <c r="R22" s="8">
        <v>1039.3903982019999</v>
      </c>
      <c r="S22" s="39">
        <v>8.8626636206314436E-4</v>
      </c>
      <c r="T22" s="39">
        <v>4.1319580093252539E-3</v>
      </c>
      <c r="U22" s="39">
        <v>6.0915879500321598E-4</v>
      </c>
    </row>
    <row r="23" spans="2:21" ht="15" x14ac:dyDescent="0.25">
      <c r="B23" s="9" t="s">
        <v>306</v>
      </c>
      <c r="C23" s="3" t="s">
        <v>307</v>
      </c>
      <c r="D23" s="3" t="s">
        <v>142</v>
      </c>
      <c r="E23" s="3"/>
      <c r="F23" s="3" t="s">
        <v>308</v>
      </c>
      <c r="G23" s="3" t="s">
        <v>309</v>
      </c>
      <c r="H23" s="3" t="s">
        <v>305</v>
      </c>
      <c r="I23" s="3" t="s">
        <v>274</v>
      </c>
      <c r="J23" s="3" t="s">
        <v>310</v>
      </c>
      <c r="K23" s="8">
        <v>3.6099999999995509</v>
      </c>
      <c r="L23" s="3" t="s">
        <v>73</v>
      </c>
      <c r="M23" s="39">
        <v>1.34E-2</v>
      </c>
      <c r="N23" s="39">
        <v>2.6199999999994322E-2</v>
      </c>
      <c r="O23" s="8">
        <v>814414.802991</v>
      </c>
      <c r="P23" s="8">
        <v>106.9</v>
      </c>
      <c r="Q23" s="8">
        <v>65.094325584000003</v>
      </c>
      <c r="R23" s="8">
        <v>935.70374977899996</v>
      </c>
      <c r="S23" s="39">
        <v>2.6335652811156714E-4</v>
      </c>
      <c r="T23" s="39">
        <v>3.4609917404657973E-3</v>
      </c>
      <c r="U23" s="39">
        <v>5.1024079949024248E-4</v>
      </c>
    </row>
    <row r="24" spans="2:21" ht="15" x14ac:dyDescent="0.25">
      <c r="B24" s="9" t="s">
        <v>311</v>
      </c>
      <c r="C24" s="3" t="s">
        <v>312</v>
      </c>
      <c r="D24" s="3" t="s">
        <v>142</v>
      </c>
      <c r="E24" s="3"/>
      <c r="F24" s="3" t="s">
        <v>308</v>
      </c>
      <c r="G24" s="3" t="s">
        <v>309</v>
      </c>
      <c r="H24" s="3" t="s">
        <v>305</v>
      </c>
      <c r="I24" s="3" t="s">
        <v>274</v>
      </c>
      <c r="J24" s="3" t="s">
        <v>313</v>
      </c>
      <c r="K24" s="8">
        <v>3.5899999999999181</v>
      </c>
      <c r="L24" s="3" t="s">
        <v>73</v>
      </c>
      <c r="M24" s="39">
        <v>1.77E-2</v>
      </c>
      <c r="N24" s="39">
        <v>2.5499999999996699E-2</v>
      </c>
      <c r="O24" s="8">
        <v>570364.42683000001</v>
      </c>
      <c r="P24" s="8">
        <v>107.51</v>
      </c>
      <c r="Q24" s="8">
        <v>0</v>
      </c>
      <c r="R24" s="8">
        <v>613.198795088</v>
      </c>
      <c r="S24" s="39">
        <v>2.0688747448000455E-4</v>
      </c>
      <c r="T24" s="39">
        <v>2.4376900893595165E-3</v>
      </c>
      <c r="U24" s="39">
        <v>3.5937934366085553E-4</v>
      </c>
    </row>
    <row r="25" spans="2:21" ht="15" x14ac:dyDescent="0.25">
      <c r="B25" s="9" t="s">
        <v>314</v>
      </c>
      <c r="C25" s="3" t="s">
        <v>315</v>
      </c>
      <c r="D25" s="3" t="s">
        <v>142</v>
      </c>
      <c r="E25" s="3"/>
      <c r="F25" s="3" t="s">
        <v>308</v>
      </c>
      <c r="G25" s="3" t="s">
        <v>309</v>
      </c>
      <c r="H25" s="3" t="s">
        <v>305</v>
      </c>
      <c r="I25" s="3" t="s">
        <v>274</v>
      </c>
      <c r="J25" s="3" t="s">
        <v>313</v>
      </c>
      <c r="K25" s="8">
        <v>6.5900000000000132</v>
      </c>
      <c r="L25" s="3" t="s">
        <v>73</v>
      </c>
      <c r="M25" s="39">
        <v>2.4799999999999999E-2</v>
      </c>
      <c r="N25" s="39">
        <v>2.810000000000162E-2</v>
      </c>
      <c r="O25" s="8">
        <v>2442402.9025719999</v>
      </c>
      <c r="P25" s="8">
        <v>108.2</v>
      </c>
      <c r="Q25" s="8">
        <v>0</v>
      </c>
      <c r="R25" s="8">
        <v>2642.6799404989997</v>
      </c>
      <c r="S25" s="39">
        <v>7.4135993813063635E-4</v>
      </c>
      <c r="T25" s="39">
        <v>1.0505621915612398E-2</v>
      </c>
      <c r="U25" s="39">
        <v>1.5488037323784117E-3</v>
      </c>
    </row>
    <row r="26" spans="2:21" ht="15" x14ac:dyDescent="0.25">
      <c r="B26" s="9" t="s">
        <v>316</v>
      </c>
      <c r="C26" s="3" t="s">
        <v>317</v>
      </c>
      <c r="D26" s="3" t="s">
        <v>142</v>
      </c>
      <c r="E26" s="3"/>
      <c r="F26" s="3" t="s">
        <v>308</v>
      </c>
      <c r="G26" s="3" t="s">
        <v>309</v>
      </c>
      <c r="H26" s="3" t="s">
        <v>318</v>
      </c>
      <c r="I26" s="3" t="s">
        <v>279</v>
      </c>
      <c r="J26" s="3" t="s">
        <v>319</v>
      </c>
      <c r="K26" s="8">
        <v>7.9699999999999065</v>
      </c>
      <c r="L26" s="3" t="s">
        <v>73</v>
      </c>
      <c r="M26" s="39">
        <v>8.9999999999999993E-3</v>
      </c>
      <c r="N26" s="39">
        <v>2.8899999999999072E-2</v>
      </c>
      <c r="O26" s="8">
        <v>2711406.4175840002</v>
      </c>
      <c r="P26" s="8">
        <v>92.96</v>
      </c>
      <c r="Q26" s="8">
        <v>0</v>
      </c>
      <c r="R26" s="8">
        <v>2520.5234056260001</v>
      </c>
      <c r="S26" s="39">
        <v>1.424360220122337E-3</v>
      </c>
      <c r="T26" s="39">
        <v>1.0020004890928459E-2</v>
      </c>
      <c r="U26" s="39">
        <v>1.4772110683382894E-3</v>
      </c>
    </row>
    <row r="27" spans="2:21" ht="15" x14ac:dyDescent="0.25">
      <c r="B27" s="9" t="s">
        <v>320</v>
      </c>
      <c r="C27" s="3" t="s">
        <v>321</v>
      </c>
      <c r="D27" s="3" t="s">
        <v>142</v>
      </c>
      <c r="E27" s="3"/>
      <c r="F27" s="3" t="s">
        <v>308</v>
      </c>
      <c r="G27" s="3" t="s">
        <v>309</v>
      </c>
      <c r="H27" s="3" t="s">
        <v>318</v>
      </c>
      <c r="I27" s="3" t="s">
        <v>279</v>
      </c>
      <c r="J27" s="3" t="s">
        <v>319</v>
      </c>
      <c r="K27" s="8">
        <v>11.469999999999867</v>
      </c>
      <c r="L27" s="3" t="s">
        <v>73</v>
      </c>
      <c r="M27" s="39">
        <v>1.6899999999999998E-2</v>
      </c>
      <c r="N27" s="39">
        <v>3.0500000000000877E-2</v>
      </c>
      <c r="O27" s="8">
        <v>1561375.6761040001</v>
      </c>
      <c r="P27" s="8">
        <v>93.4</v>
      </c>
      <c r="Q27" s="8">
        <v>0</v>
      </c>
      <c r="R27" s="8">
        <v>1458.3248813980001</v>
      </c>
      <c r="S27" s="39">
        <v>5.8305756209282617E-4</v>
      </c>
      <c r="T27" s="39">
        <v>5.7973762162075483E-3</v>
      </c>
      <c r="U27" s="39">
        <v>8.5468504328338739E-4</v>
      </c>
    </row>
    <row r="28" spans="2:21" ht="15" x14ac:dyDescent="0.25">
      <c r="B28" s="9" t="s">
        <v>322</v>
      </c>
      <c r="C28" s="3" t="s">
        <v>323</v>
      </c>
      <c r="D28" s="3" t="s">
        <v>142</v>
      </c>
      <c r="E28" s="3"/>
      <c r="F28" s="3" t="s">
        <v>324</v>
      </c>
      <c r="G28" s="3" t="s">
        <v>309</v>
      </c>
      <c r="H28" s="3" t="s">
        <v>325</v>
      </c>
      <c r="I28" s="3" t="s">
        <v>279</v>
      </c>
      <c r="J28" s="3" t="s">
        <v>326</v>
      </c>
      <c r="K28" s="8">
        <v>2.8700000000000601</v>
      </c>
      <c r="L28" s="3" t="s">
        <v>73</v>
      </c>
      <c r="M28" s="39">
        <v>2.3400000000000001E-2</v>
      </c>
      <c r="N28" s="39">
        <v>2.7299999999998676E-2</v>
      </c>
      <c r="O28" s="8">
        <v>1289790.466308</v>
      </c>
      <c r="P28" s="8">
        <v>109.87</v>
      </c>
      <c r="Q28" s="8">
        <v>0</v>
      </c>
      <c r="R28" s="8">
        <v>1417.0927850620001</v>
      </c>
      <c r="S28" s="39">
        <v>4.9818057312596864E-4</v>
      </c>
      <c r="T28" s="39">
        <v>5.6334635121922712E-3</v>
      </c>
      <c r="U28" s="39">
        <v>8.3052001908945317E-4</v>
      </c>
    </row>
    <row r="29" spans="2:21" ht="15" x14ac:dyDescent="0.25">
      <c r="B29" s="9" t="s">
        <v>327</v>
      </c>
      <c r="C29" s="3" t="s">
        <v>328</v>
      </c>
      <c r="D29" s="3" t="s">
        <v>142</v>
      </c>
      <c r="E29" s="3"/>
      <c r="F29" s="3" t="s">
        <v>324</v>
      </c>
      <c r="G29" s="3" t="s">
        <v>309</v>
      </c>
      <c r="H29" s="3" t="s">
        <v>325</v>
      </c>
      <c r="I29" s="3" t="s">
        <v>279</v>
      </c>
      <c r="J29" s="3" t="s">
        <v>329</v>
      </c>
      <c r="K29" s="8">
        <v>5.6999999999998741</v>
      </c>
      <c r="L29" s="3" t="s">
        <v>73</v>
      </c>
      <c r="M29" s="39">
        <v>6.4999999999999997E-3</v>
      </c>
      <c r="N29" s="39">
        <v>2.8199999999999933E-2</v>
      </c>
      <c r="O29" s="8">
        <v>5861987.8124200003</v>
      </c>
      <c r="P29" s="8">
        <v>97.17</v>
      </c>
      <c r="Q29" s="8">
        <v>0</v>
      </c>
      <c r="R29" s="8">
        <v>5696.0935570439997</v>
      </c>
      <c r="S29" s="39">
        <v>2.5609313814261704E-3</v>
      </c>
      <c r="T29" s="39">
        <v>2.2644060822197273E-2</v>
      </c>
      <c r="U29" s="39">
        <v>3.3383274402349859E-3</v>
      </c>
    </row>
    <row r="30" spans="2:21" ht="15" x14ac:dyDescent="0.25">
      <c r="B30" s="9" t="s">
        <v>330</v>
      </c>
      <c r="C30" s="3" t="s">
        <v>331</v>
      </c>
      <c r="D30" s="3" t="s">
        <v>142</v>
      </c>
      <c r="E30" s="3"/>
      <c r="F30" s="3" t="s">
        <v>332</v>
      </c>
      <c r="G30" s="3" t="s">
        <v>309</v>
      </c>
      <c r="H30" s="3" t="s">
        <v>333</v>
      </c>
      <c r="I30" s="3" t="s">
        <v>274</v>
      </c>
      <c r="J30" s="3" t="s">
        <v>334</v>
      </c>
      <c r="K30" s="8">
        <v>4.4999999999999414</v>
      </c>
      <c r="L30" s="3" t="s">
        <v>73</v>
      </c>
      <c r="M30" s="39">
        <v>1.14E-2</v>
      </c>
      <c r="N30" s="39">
        <v>2.7899999999998575E-2</v>
      </c>
      <c r="O30" s="8">
        <v>2784819.7535760002</v>
      </c>
      <c r="P30" s="8">
        <v>102</v>
      </c>
      <c r="Q30" s="8">
        <v>0</v>
      </c>
      <c r="R30" s="8">
        <v>2840.5161486479997</v>
      </c>
      <c r="S30" s="39">
        <v>1.178518742443767E-3</v>
      </c>
      <c r="T30" s="39">
        <v>1.1292093395635567E-2</v>
      </c>
      <c r="U30" s="39">
        <v>1.6647502202164002E-3</v>
      </c>
    </row>
    <row r="31" spans="2:21" ht="15" x14ac:dyDescent="0.25">
      <c r="B31" s="9" t="s">
        <v>335</v>
      </c>
      <c r="C31" s="3" t="s">
        <v>336</v>
      </c>
      <c r="D31" s="3" t="s">
        <v>142</v>
      </c>
      <c r="E31" s="3"/>
      <c r="F31" s="3" t="s">
        <v>332</v>
      </c>
      <c r="G31" s="3" t="s">
        <v>309</v>
      </c>
      <c r="H31" s="3" t="s">
        <v>333</v>
      </c>
      <c r="I31" s="3" t="s">
        <v>274</v>
      </c>
      <c r="J31" s="3" t="s">
        <v>337</v>
      </c>
      <c r="K31" s="8">
        <v>6.7600000000002014</v>
      </c>
      <c r="L31" s="3" t="s">
        <v>73</v>
      </c>
      <c r="M31" s="39">
        <v>9.1999999999999998E-3</v>
      </c>
      <c r="N31" s="39">
        <v>2.930000000000002E-2</v>
      </c>
      <c r="O31" s="8">
        <v>2560572.4074280001</v>
      </c>
      <c r="P31" s="8">
        <v>97.25</v>
      </c>
      <c r="Q31" s="8">
        <v>0</v>
      </c>
      <c r="R31" s="8">
        <v>2490.1566661199995</v>
      </c>
      <c r="S31" s="39">
        <v>1.2793190385208782E-3</v>
      </c>
      <c r="T31" s="39">
        <v>9.8992859649734317E-3</v>
      </c>
      <c r="U31" s="39">
        <v>1.4594139379456564E-3</v>
      </c>
    </row>
    <row r="32" spans="2:21" ht="15" x14ac:dyDescent="0.25">
      <c r="B32" s="9" t="s">
        <v>338</v>
      </c>
      <c r="C32" s="3" t="s">
        <v>339</v>
      </c>
      <c r="D32" s="3" t="s">
        <v>142</v>
      </c>
      <c r="E32" s="3"/>
      <c r="F32" s="3" t="s">
        <v>340</v>
      </c>
      <c r="G32" s="3" t="s">
        <v>309</v>
      </c>
      <c r="H32" s="3" t="s">
        <v>333</v>
      </c>
      <c r="I32" s="3" t="s">
        <v>274</v>
      </c>
      <c r="J32" s="3" t="s">
        <v>341</v>
      </c>
      <c r="K32" s="8">
        <v>2.5099999999994225</v>
      </c>
      <c r="L32" s="3" t="s">
        <v>73</v>
      </c>
      <c r="M32" s="39">
        <v>1.34E-2</v>
      </c>
      <c r="N32" s="39">
        <v>2.4800000000003451E-2</v>
      </c>
      <c r="O32" s="8">
        <v>376018.01925800001</v>
      </c>
      <c r="P32" s="8">
        <v>108.78</v>
      </c>
      <c r="Q32" s="8">
        <v>0</v>
      </c>
      <c r="R32" s="8">
        <v>409.03240134600003</v>
      </c>
      <c r="S32" s="39">
        <v>7.0523271506762314E-4</v>
      </c>
      <c r="T32" s="39">
        <v>1.626053800130145E-3</v>
      </c>
      <c r="U32" s="39">
        <v>2.3972290407167797E-4</v>
      </c>
    </row>
    <row r="33" spans="2:21" ht="15" x14ac:dyDescent="0.25">
      <c r="B33" s="9" t="s">
        <v>342</v>
      </c>
      <c r="C33" s="3" t="s">
        <v>343</v>
      </c>
      <c r="D33" s="3" t="s">
        <v>142</v>
      </c>
      <c r="E33" s="3"/>
      <c r="F33" s="3" t="s">
        <v>340</v>
      </c>
      <c r="G33" s="3" t="s">
        <v>309</v>
      </c>
      <c r="H33" s="3" t="s">
        <v>325</v>
      </c>
      <c r="I33" s="3" t="s">
        <v>279</v>
      </c>
      <c r="J33" s="3" t="s">
        <v>344</v>
      </c>
      <c r="K33" s="8">
        <v>3.8400000000000767</v>
      </c>
      <c r="L33" s="3" t="s">
        <v>73</v>
      </c>
      <c r="M33" s="39">
        <v>1.8200000000000001E-2</v>
      </c>
      <c r="N33" s="39">
        <v>2.5200000000014711E-2</v>
      </c>
      <c r="O33" s="8">
        <v>305833.21009399998</v>
      </c>
      <c r="P33" s="8">
        <v>107.89</v>
      </c>
      <c r="Q33" s="8">
        <v>0</v>
      </c>
      <c r="R33" s="8">
        <v>329.96345016999999</v>
      </c>
      <c r="S33" s="39">
        <v>8.0822729940274837E-4</v>
      </c>
      <c r="T33" s="39">
        <v>1.3117257221858204E-3</v>
      </c>
      <c r="U33" s="39">
        <v>1.9338271553052928E-4</v>
      </c>
    </row>
    <row r="34" spans="2:21" ht="15" x14ac:dyDescent="0.25">
      <c r="B34" s="9" t="s">
        <v>345</v>
      </c>
      <c r="C34" s="3" t="s">
        <v>346</v>
      </c>
      <c r="D34" s="3" t="s">
        <v>142</v>
      </c>
      <c r="E34" s="3"/>
      <c r="F34" s="3" t="s">
        <v>340</v>
      </c>
      <c r="G34" s="3" t="s">
        <v>309</v>
      </c>
      <c r="H34" s="3" t="s">
        <v>325</v>
      </c>
      <c r="I34" s="3" t="s">
        <v>279</v>
      </c>
      <c r="J34" s="3" t="s">
        <v>347</v>
      </c>
      <c r="K34" s="8">
        <v>4.8799999999999057</v>
      </c>
      <c r="L34" s="3" t="s">
        <v>73</v>
      </c>
      <c r="M34" s="39">
        <v>7.7999999999999996E-3</v>
      </c>
      <c r="N34" s="39">
        <v>2.6300000000000844E-2</v>
      </c>
      <c r="O34" s="8">
        <v>483297.19138700003</v>
      </c>
      <c r="P34" s="8">
        <v>100.36</v>
      </c>
      <c r="Q34" s="8">
        <v>0</v>
      </c>
      <c r="R34" s="8">
        <v>485.03706110499996</v>
      </c>
      <c r="S34" s="39">
        <v>1.2278892057596546E-3</v>
      </c>
      <c r="T34" s="39">
        <v>1.9282001959218511E-3</v>
      </c>
      <c r="U34" s="39">
        <v>2.8426719371829433E-4</v>
      </c>
    </row>
    <row r="35" spans="2:21" ht="15" x14ac:dyDescent="0.25">
      <c r="B35" s="9" t="s">
        <v>348</v>
      </c>
      <c r="C35" s="3" t="s">
        <v>349</v>
      </c>
      <c r="D35" s="3" t="s">
        <v>142</v>
      </c>
      <c r="E35" s="3"/>
      <c r="F35" s="3" t="s">
        <v>340</v>
      </c>
      <c r="G35" s="3" t="s">
        <v>309</v>
      </c>
      <c r="H35" s="3" t="s">
        <v>325</v>
      </c>
      <c r="I35" s="3" t="s">
        <v>279</v>
      </c>
      <c r="J35" s="3" t="s">
        <v>350</v>
      </c>
      <c r="K35" s="8">
        <v>2.2799999999913632</v>
      </c>
      <c r="L35" s="3" t="s">
        <v>73</v>
      </c>
      <c r="M35" s="39">
        <v>2E-3</v>
      </c>
      <c r="N35" s="39">
        <v>2.4400000000040327E-2</v>
      </c>
      <c r="O35" s="8">
        <v>54637.547321999999</v>
      </c>
      <c r="P35" s="8">
        <v>104</v>
      </c>
      <c r="Q35" s="8">
        <v>0</v>
      </c>
      <c r="R35" s="8">
        <v>56.823049114</v>
      </c>
      <c r="S35" s="39">
        <v>1.6556832521818181E-4</v>
      </c>
      <c r="T35" s="39">
        <v>2.2589245899041325E-4</v>
      </c>
      <c r="U35" s="39">
        <v>3.330246285377528E-5</v>
      </c>
    </row>
    <row r="36" spans="2:21" ht="15" x14ac:dyDescent="0.25">
      <c r="B36" s="9" t="s">
        <v>351</v>
      </c>
      <c r="C36" s="3" t="s">
        <v>352</v>
      </c>
      <c r="D36" s="3" t="s">
        <v>142</v>
      </c>
      <c r="E36" s="3"/>
      <c r="F36" s="3" t="s">
        <v>353</v>
      </c>
      <c r="G36" s="3" t="s">
        <v>309</v>
      </c>
      <c r="H36" s="3" t="s">
        <v>333</v>
      </c>
      <c r="I36" s="3" t="s">
        <v>274</v>
      </c>
      <c r="J36" s="3" t="s">
        <v>354</v>
      </c>
      <c r="K36" s="8">
        <v>1.6799999999999151</v>
      </c>
      <c r="L36" s="3" t="s">
        <v>73</v>
      </c>
      <c r="M36" s="39">
        <v>4.7500000000000001E-2</v>
      </c>
      <c r="N36" s="39">
        <v>2.8500000000004421E-2</v>
      </c>
      <c r="O36" s="8">
        <v>479155.57592000003</v>
      </c>
      <c r="P36" s="8">
        <v>139.94</v>
      </c>
      <c r="Q36" s="8">
        <v>0</v>
      </c>
      <c r="R36" s="8">
        <v>670.53031273199997</v>
      </c>
      <c r="S36" s="39">
        <v>3.7123852676917995E-4</v>
      </c>
      <c r="T36" s="39">
        <v>2.6656038972277508E-3</v>
      </c>
      <c r="U36" s="39">
        <v>3.929798062629137E-4</v>
      </c>
    </row>
    <row r="37" spans="2:21" ht="15" x14ac:dyDescent="0.25">
      <c r="B37" s="9" t="s">
        <v>355</v>
      </c>
      <c r="C37" s="3" t="s">
        <v>356</v>
      </c>
      <c r="D37" s="3" t="s">
        <v>142</v>
      </c>
      <c r="E37" s="3"/>
      <c r="F37" s="3" t="s">
        <v>353</v>
      </c>
      <c r="G37" s="3" t="s">
        <v>309</v>
      </c>
      <c r="H37" s="3" t="s">
        <v>333</v>
      </c>
      <c r="I37" s="3" t="s">
        <v>274</v>
      </c>
      <c r="J37" s="3" t="s">
        <v>357</v>
      </c>
      <c r="K37" s="8">
        <v>4.5599999999997562</v>
      </c>
      <c r="L37" s="3" t="s">
        <v>73</v>
      </c>
      <c r="M37" s="39">
        <v>5.0000000000000001E-3</v>
      </c>
      <c r="N37" s="39">
        <v>2.8300000000000377E-2</v>
      </c>
      <c r="O37" s="8">
        <v>1910782.7476479998</v>
      </c>
      <c r="P37" s="8">
        <v>99.1</v>
      </c>
      <c r="Q37" s="8">
        <v>0</v>
      </c>
      <c r="R37" s="8">
        <v>1893.585702737</v>
      </c>
      <c r="S37" s="39">
        <v>1.0705463760577337E-3</v>
      </c>
      <c r="T37" s="39">
        <v>7.5276976045793162E-3</v>
      </c>
      <c r="U37" s="39">
        <v>1.1097797198338303E-3</v>
      </c>
    </row>
    <row r="38" spans="2:21" ht="15" x14ac:dyDescent="0.25">
      <c r="B38" s="9" t="s">
        <v>358</v>
      </c>
      <c r="C38" s="3" t="s">
        <v>359</v>
      </c>
      <c r="D38" s="3" t="s">
        <v>142</v>
      </c>
      <c r="E38" s="3"/>
      <c r="F38" s="3" t="s">
        <v>353</v>
      </c>
      <c r="G38" s="3" t="s">
        <v>309</v>
      </c>
      <c r="H38" s="3" t="s">
        <v>333</v>
      </c>
      <c r="I38" s="3" t="s">
        <v>274</v>
      </c>
      <c r="J38" s="3" t="s">
        <v>360</v>
      </c>
      <c r="K38" s="8">
        <v>6.3800000000001278</v>
      </c>
      <c r="L38" s="3" t="s">
        <v>73</v>
      </c>
      <c r="M38" s="39">
        <v>5.8999999999999999E-3</v>
      </c>
      <c r="N38" s="39">
        <v>3.0599999999999249E-2</v>
      </c>
      <c r="O38" s="8">
        <v>1720901.9933720001</v>
      </c>
      <c r="P38" s="8">
        <v>91.73</v>
      </c>
      <c r="Q38" s="8">
        <v>0</v>
      </c>
      <c r="R38" s="8">
        <v>1578.5833985100001</v>
      </c>
      <c r="S38" s="39">
        <v>1.565317282116073E-3</v>
      </c>
      <c r="T38" s="39">
        <v>6.2754479242299425E-3</v>
      </c>
      <c r="U38" s="39">
        <v>9.2516533009337053E-4</v>
      </c>
    </row>
    <row r="39" spans="2:21" ht="15" x14ac:dyDescent="0.25">
      <c r="B39" s="9" t="s">
        <v>361</v>
      </c>
      <c r="C39" s="3" t="s">
        <v>362</v>
      </c>
      <c r="D39" s="3" t="s">
        <v>142</v>
      </c>
      <c r="E39" s="3"/>
      <c r="F39" s="3" t="s">
        <v>363</v>
      </c>
      <c r="G39" s="3" t="s">
        <v>309</v>
      </c>
      <c r="H39" s="3" t="s">
        <v>325</v>
      </c>
      <c r="I39" s="3" t="s">
        <v>279</v>
      </c>
      <c r="J39" s="3" t="s">
        <v>364</v>
      </c>
      <c r="K39" s="8">
        <v>3.319999999998736</v>
      </c>
      <c r="L39" s="3" t="s">
        <v>73</v>
      </c>
      <c r="M39" s="39">
        <v>1.5800000000000002E-2</v>
      </c>
      <c r="N39" s="39">
        <v>2.4500000000009424E-2</v>
      </c>
      <c r="O39" s="8">
        <v>631146.31067799998</v>
      </c>
      <c r="P39" s="8">
        <v>108.66</v>
      </c>
      <c r="Q39" s="8">
        <v>0</v>
      </c>
      <c r="R39" s="8">
        <v>685.8035808520001</v>
      </c>
      <c r="S39" s="39">
        <v>1.3568606090292028E-3</v>
      </c>
      <c r="T39" s="39">
        <v>2.7263207391825884E-3</v>
      </c>
      <c r="U39" s="39">
        <v>4.0193105847751435E-4</v>
      </c>
    </row>
    <row r="40" spans="2:21" ht="15" x14ac:dyDescent="0.25">
      <c r="B40" s="9" t="s">
        <v>365</v>
      </c>
      <c r="C40" s="3" t="s">
        <v>366</v>
      </c>
      <c r="D40" s="3" t="s">
        <v>142</v>
      </c>
      <c r="E40" s="3"/>
      <c r="F40" s="3" t="s">
        <v>278</v>
      </c>
      <c r="G40" s="3" t="s">
        <v>272</v>
      </c>
      <c r="H40" s="3" t="s">
        <v>325</v>
      </c>
      <c r="I40" s="3" t="s">
        <v>279</v>
      </c>
      <c r="J40" s="3" t="s">
        <v>367</v>
      </c>
      <c r="K40" s="8">
        <v>8.0000000000265845E-2</v>
      </c>
      <c r="L40" s="3" t="s">
        <v>73</v>
      </c>
      <c r="M40" s="39">
        <v>0</v>
      </c>
      <c r="N40" s="39">
        <v>6.5200000000001784E-2</v>
      </c>
      <c r="O40" s="8">
        <v>30.796631000000001</v>
      </c>
      <c r="P40" s="8">
        <v>5516000</v>
      </c>
      <c r="Q40" s="8">
        <v>0</v>
      </c>
      <c r="R40" s="8">
        <v>1698.742160132</v>
      </c>
      <c r="S40" s="39">
        <v>2.508686135549039E-3</v>
      </c>
      <c r="T40" s="39">
        <v>6.7531230675961758E-3</v>
      </c>
      <c r="U40" s="39">
        <v>9.955871528900353E-4</v>
      </c>
    </row>
    <row r="41" spans="2:21" ht="15" x14ac:dyDescent="0.25">
      <c r="B41" s="9" t="s">
        <v>368</v>
      </c>
      <c r="C41" s="3" t="s">
        <v>369</v>
      </c>
      <c r="D41" s="3" t="s">
        <v>142</v>
      </c>
      <c r="E41" s="3"/>
      <c r="F41" s="3" t="s">
        <v>278</v>
      </c>
      <c r="G41" s="3" t="s">
        <v>272</v>
      </c>
      <c r="H41" s="3" t="s">
        <v>325</v>
      </c>
      <c r="I41" s="3" t="s">
        <v>279</v>
      </c>
      <c r="J41" s="3" t="s">
        <v>367</v>
      </c>
      <c r="K41" s="8">
        <v>4.7399999999995046</v>
      </c>
      <c r="L41" s="3" t="s">
        <v>73</v>
      </c>
      <c r="M41" s="39">
        <v>2.7799999999999998E-2</v>
      </c>
      <c r="N41" s="39">
        <v>3.4700000000007447E-2</v>
      </c>
      <c r="O41" s="8">
        <v>16.992690999999997</v>
      </c>
      <c r="P41" s="8">
        <v>5381286</v>
      </c>
      <c r="Q41" s="8">
        <v>0</v>
      </c>
      <c r="R41" s="8">
        <v>914.42532513599997</v>
      </c>
      <c r="S41" s="39">
        <v>4.0632929220468664E-3</v>
      </c>
      <c r="T41" s="39">
        <v>3.6351760153466796E-3</v>
      </c>
      <c r="U41" s="39">
        <v>5.3592012216377416E-4</v>
      </c>
    </row>
    <row r="42" spans="2:21" ht="15" x14ac:dyDescent="0.25">
      <c r="B42" s="9" t="s">
        <v>370</v>
      </c>
      <c r="C42" s="3" t="s">
        <v>371</v>
      </c>
      <c r="D42" s="3" t="s">
        <v>142</v>
      </c>
      <c r="E42" s="3"/>
      <c r="F42" s="3" t="s">
        <v>278</v>
      </c>
      <c r="G42" s="3" t="s">
        <v>272</v>
      </c>
      <c r="H42" s="3" t="s">
        <v>325</v>
      </c>
      <c r="I42" s="3" t="s">
        <v>279</v>
      </c>
      <c r="J42" s="3" t="s">
        <v>372</v>
      </c>
      <c r="K42" s="8">
        <v>1.640000000000001</v>
      </c>
      <c r="L42" s="3" t="s">
        <v>73</v>
      </c>
      <c r="M42" s="39">
        <v>2.4199999999999999E-2</v>
      </c>
      <c r="N42" s="39">
        <v>3.4900000000000958E-2</v>
      </c>
      <c r="O42" s="8">
        <v>94.487756000000005</v>
      </c>
      <c r="P42" s="8">
        <v>5473005</v>
      </c>
      <c r="Q42" s="8">
        <v>0</v>
      </c>
      <c r="R42" s="8">
        <v>5171.3196005790005</v>
      </c>
      <c r="S42" s="39">
        <v>3.2782068486972211E-3</v>
      </c>
      <c r="T42" s="39">
        <v>2.0557891894475998E-2</v>
      </c>
      <c r="U42" s="39">
        <v>3.0307715194546185E-3</v>
      </c>
    </row>
    <row r="43" spans="2:21" ht="15" x14ac:dyDescent="0.25">
      <c r="B43" s="9" t="s">
        <v>373</v>
      </c>
      <c r="C43" s="3" t="s">
        <v>374</v>
      </c>
      <c r="D43" s="3" t="s">
        <v>142</v>
      </c>
      <c r="E43" s="3"/>
      <c r="F43" s="3" t="s">
        <v>278</v>
      </c>
      <c r="G43" s="3" t="s">
        <v>272</v>
      </c>
      <c r="H43" s="3" t="s">
        <v>325</v>
      </c>
      <c r="I43" s="3" t="s">
        <v>279</v>
      </c>
      <c r="J43" s="3" t="s">
        <v>375</v>
      </c>
      <c r="K43" s="8">
        <v>1.240000000000014</v>
      </c>
      <c r="L43" s="3" t="s">
        <v>73</v>
      </c>
      <c r="M43" s="39">
        <v>1.95E-2</v>
      </c>
      <c r="N43" s="39">
        <v>3.1699999999999916E-2</v>
      </c>
      <c r="O43" s="8">
        <v>69.460249000000005</v>
      </c>
      <c r="P43" s="8">
        <v>5440000</v>
      </c>
      <c r="Q43" s="8">
        <v>0</v>
      </c>
      <c r="R43" s="8">
        <v>3778.6375218520002</v>
      </c>
      <c r="S43" s="39">
        <v>2.798672347798058E-3</v>
      </c>
      <c r="T43" s="39">
        <v>1.5021469892123215E-2</v>
      </c>
      <c r="U43" s="39">
        <v>2.2145579596916402E-3</v>
      </c>
    </row>
    <row r="44" spans="2:21" ht="15" x14ac:dyDescent="0.25">
      <c r="B44" s="9" t="s">
        <v>376</v>
      </c>
      <c r="C44" s="3" t="s">
        <v>377</v>
      </c>
      <c r="D44" s="3" t="s">
        <v>142</v>
      </c>
      <c r="E44" s="3"/>
      <c r="F44" s="3" t="s">
        <v>278</v>
      </c>
      <c r="G44" s="3" t="s">
        <v>272</v>
      </c>
      <c r="H44" s="3" t="s">
        <v>325</v>
      </c>
      <c r="I44" s="3" t="s">
        <v>279</v>
      </c>
      <c r="J44" s="3" t="s">
        <v>378</v>
      </c>
      <c r="K44" s="8">
        <v>4.5900000000000452</v>
      </c>
      <c r="L44" s="3" t="s">
        <v>73</v>
      </c>
      <c r="M44" s="39">
        <v>1.4999999999999999E-2</v>
      </c>
      <c r="N44" s="39">
        <v>3.3799999999999088E-2</v>
      </c>
      <c r="O44" s="8">
        <v>102.87920800000001</v>
      </c>
      <c r="P44" s="8">
        <v>4917657</v>
      </c>
      <c r="Q44" s="8">
        <v>0</v>
      </c>
      <c r="R44" s="8">
        <v>5059.2465925780007</v>
      </c>
      <c r="S44" s="39">
        <v>3.664050430942375E-3</v>
      </c>
      <c r="T44" s="39">
        <v>2.0112360587048135E-2</v>
      </c>
      <c r="U44" s="39">
        <v>2.9650885396768824E-3</v>
      </c>
    </row>
    <row r="45" spans="2:21" ht="15" x14ac:dyDescent="0.25">
      <c r="B45" s="9" t="s">
        <v>379</v>
      </c>
      <c r="C45" s="3" t="s">
        <v>380</v>
      </c>
      <c r="D45" s="3" t="s">
        <v>142</v>
      </c>
      <c r="E45" s="3"/>
      <c r="F45" s="3" t="s">
        <v>381</v>
      </c>
      <c r="G45" s="3" t="s">
        <v>309</v>
      </c>
      <c r="H45" s="3" t="s">
        <v>333</v>
      </c>
      <c r="I45" s="3" t="s">
        <v>274</v>
      </c>
      <c r="J45" s="3" t="s">
        <v>382</v>
      </c>
      <c r="K45" s="8">
        <v>6.6699999999998045</v>
      </c>
      <c r="L45" s="3" t="s">
        <v>73</v>
      </c>
      <c r="M45" s="39">
        <v>3.5000000000000001E-3</v>
      </c>
      <c r="N45" s="39">
        <v>2.989999999999959E-2</v>
      </c>
      <c r="O45" s="8">
        <v>4861369.6319690002</v>
      </c>
      <c r="P45" s="8">
        <v>90.55</v>
      </c>
      <c r="Q45" s="8">
        <v>0</v>
      </c>
      <c r="R45" s="8">
        <v>4401.9702015490002</v>
      </c>
      <c r="S45" s="39">
        <v>1.5857787346209751E-3</v>
      </c>
      <c r="T45" s="39">
        <v>1.7499445889211117E-2</v>
      </c>
      <c r="U45" s="39">
        <v>2.5798765009319605E-3</v>
      </c>
    </row>
    <row r="46" spans="2:21" ht="15" x14ac:dyDescent="0.25">
      <c r="B46" s="9" t="s">
        <v>383</v>
      </c>
      <c r="C46" s="3" t="s">
        <v>384</v>
      </c>
      <c r="D46" s="3" t="s">
        <v>142</v>
      </c>
      <c r="E46" s="3"/>
      <c r="F46" s="3" t="s">
        <v>381</v>
      </c>
      <c r="G46" s="3" t="s">
        <v>309</v>
      </c>
      <c r="H46" s="3" t="s">
        <v>333</v>
      </c>
      <c r="I46" s="3" t="s">
        <v>274</v>
      </c>
      <c r="J46" s="3" t="s">
        <v>385</v>
      </c>
      <c r="K46" s="8">
        <v>2.8599999999998844</v>
      </c>
      <c r="L46" s="3" t="s">
        <v>73</v>
      </c>
      <c r="M46" s="39">
        <v>3.6999999999999998E-2</v>
      </c>
      <c r="N46" s="39">
        <v>2.6500000000002237E-2</v>
      </c>
      <c r="O46" s="8">
        <v>816728.07891299995</v>
      </c>
      <c r="P46" s="8">
        <v>113.91</v>
      </c>
      <c r="Q46" s="8">
        <v>0</v>
      </c>
      <c r="R46" s="8">
        <v>930.33495465400006</v>
      </c>
      <c r="S46" s="39">
        <v>2.1725481437566995E-3</v>
      </c>
      <c r="T46" s="39">
        <v>3.6984226272318917E-3</v>
      </c>
      <c r="U46" s="39">
        <v>5.4524432870146921E-4</v>
      </c>
    </row>
    <row r="47" spans="2:21" ht="15" x14ac:dyDescent="0.25">
      <c r="B47" s="9" t="s">
        <v>386</v>
      </c>
      <c r="C47" s="3" t="s">
        <v>387</v>
      </c>
      <c r="D47" s="3" t="s">
        <v>142</v>
      </c>
      <c r="E47" s="3"/>
      <c r="F47" s="3" t="s">
        <v>381</v>
      </c>
      <c r="G47" s="3" t="s">
        <v>309</v>
      </c>
      <c r="H47" s="3" t="s">
        <v>325</v>
      </c>
      <c r="I47" s="3" t="s">
        <v>279</v>
      </c>
      <c r="J47" s="3" t="s">
        <v>388</v>
      </c>
      <c r="K47" s="8">
        <v>2.7700000000003731</v>
      </c>
      <c r="L47" s="3" t="s">
        <v>73</v>
      </c>
      <c r="M47" s="39">
        <v>2.4E-2</v>
      </c>
      <c r="N47" s="39">
        <v>2.530000000000648E-2</v>
      </c>
      <c r="O47" s="8">
        <v>389621.31342399999</v>
      </c>
      <c r="P47" s="8">
        <v>111.43</v>
      </c>
      <c r="Q47" s="8">
        <v>0</v>
      </c>
      <c r="R47" s="8">
        <v>434.155029496</v>
      </c>
      <c r="S47" s="39">
        <v>6.3196370731051043E-4</v>
      </c>
      <c r="T47" s="39">
        <v>1.7259254602679159E-3</v>
      </c>
      <c r="U47" s="39">
        <v>2.5444660165214539E-4</v>
      </c>
    </row>
    <row r="48" spans="2:21" ht="15" x14ac:dyDescent="0.25">
      <c r="B48" s="9" t="s">
        <v>389</v>
      </c>
      <c r="C48" s="3" t="s">
        <v>390</v>
      </c>
      <c r="D48" s="3" t="s">
        <v>142</v>
      </c>
      <c r="E48" s="3"/>
      <c r="F48" s="3" t="s">
        <v>381</v>
      </c>
      <c r="G48" s="3" t="s">
        <v>309</v>
      </c>
      <c r="H48" s="3" t="s">
        <v>333</v>
      </c>
      <c r="I48" s="3" t="s">
        <v>274</v>
      </c>
      <c r="J48" s="3" t="s">
        <v>334</v>
      </c>
      <c r="K48" s="8">
        <v>4.1300000000002317</v>
      </c>
      <c r="L48" s="3" t="s">
        <v>73</v>
      </c>
      <c r="M48" s="39">
        <v>2.5999999999999999E-2</v>
      </c>
      <c r="N48" s="39">
        <v>2.6100000000002118E-2</v>
      </c>
      <c r="O48" s="8">
        <v>1907904.05754</v>
      </c>
      <c r="P48" s="8">
        <v>111.02</v>
      </c>
      <c r="Q48" s="8">
        <v>0</v>
      </c>
      <c r="R48" s="8">
        <v>2118.155084512</v>
      </c>
      <c r="S48" s="39">
        <v>3.8917120672394378E-3</v>
      </c>
      <c r="T48" s="39">
        <v>8.4204432536439874E-3</v>
      </c>
      <c r="U48" s="39">
        <v>1.2413938026975149E-3</v>
      </c>
    </row>
    <row r="49" spans="2:21" ht="15" x14ac:dyDescent="0.25">
      <c r="B49" s="9" t="s">
        <v>391</v>
      </c>
      <c r="C49" s="3" t="s">
        <v>392</v>
      </c>
      <c r="D49" s="3" t="s">
        <v>142</v>
      </c>
      <c r="E49" s="3"/>
      <c r="F49" s="3" t="s">
        <v>381</v>
      </c>
      <c r="G49" s="3" t="s">
        <v>309</v>
      </c>
      <c r="H49" s="3" t="s">
        <v>325</v>
      </c>
      <c r="I49" s="3" t="s">
        <v>279</v>
      </c>
      <c r="J49" s="3" t="s">
        <v>393</v>
      </c>
      <c r="K49" s="8">
        <v>3.3999999999996184</v>
      </c>
      <c r="L49" s="3" t="s">
        <v>73</v>
      </c>
      <c r="M49" s="39">
        <v>2.5999999999999999E-2</v>
      </c>
      <c r="N49" s="39">
        <v>2.4600000000003019E-2</v>
      </c>
      <c r="O49" s="8">
        <v>1001645.161031</v>
      </c>
      <c r="P49" s="8">
        <v>112.76</v>
      </c>
      <c r="Q49" s="8">
        <v>0</v>
      </c>
      <c r="R49" s="8">
        <v>1129.4550833660001</v>
      </c>
      <c r="S49" s="39">
        <v>2.7768596153163257E-3</v>
      </c>
      <c r="T49" s="39">
        <v>4.4899981623462018E-3</v>
      </c>
      <c r="U49" s="39">
        <v>6.6194328789612015E-4</v>
      </c>
    </row>
    <row r="50" spans="2:21" ht="15" x14ac:dyDescent="0.25">
      <c r="B50" s="9" t="s">
        <v>394</v>
      </c>
      <c r="C50" s="3" t="s">
        <v>395</v>
      </c>
      <c r="D50" s="3" t="s">
        <v>142</v>
      </c>
      <c r="E50" s="3"/>
      <c r="F50" s="3" t="s">
        <v>381</v>
      </c>
      <c r="G50" s="3" t="s">
        <v>309</v>
      </c>
      <c r="H50" s="3" t="s">
        <v>333</v>
      </c>
      <c r="I50" s="3" t="s">
        <v>274</v>
      </c>
      <c r="J50" s="3" t="s">
        <v>396</v>
      </c>
      <c r="K50" s="8">
        <v>4.3399999999999492</v>
      </c>
      <c r="L50" s="3" t="s">
        <v>73</v>
      </c>
      <c r="M50" s="39">
        <v>2.81E-2</v>
      </c>
      <c r="N50" s="39">
        <v>2.7399999999999581E-2</v>
      </c>
      <c r="O50" s="8">
        <v>3882781.8153439998</v>
      </c>
      <c r="P50" s="8">
        <v>112.17</v>
      </c>
      <c r="Q50" s="8">
        <v>0</v>
      </c>
      <c r="R50" s="8">
        <v>4355.3163619110001</v>
      </c>
      <c r="S50" s="39">
        <v>2.9084882706683561E-3</v>
      </c>
      <c r="T50" s="39">
        <v>1.7313979767250132E-2</v>
      </c>
      <c r="U50" s="39">
        <v>2.5525339386133945E-3</v>
      </c>
    </row>
    <row r="51" spans="2:21" ht="15" x14ac:dyDescent="0.25">
      <c r="B51" s="9" t="s">
        <v>397</v>
      </c>
      <c r="C51" s="3" t="s">
        <v>398</v>
      </c>
      <c r="D51" s="3" t="s">
        <v>142</v>
      </c>
      <c r="E51" s="3"/>
      <c r="F51" s="3" t="s">
        <v>399</v>
      </c>
      <c r="G51" s="3" t="s">
        <v>309</v>
      </c>
      <c r="H51" s="3" t="s">
        <v>325</v>
      </c>
      <c r="I51" s="3" t="s">
        <v>279</v>
      </c>
      <c r="J51" s="3" t="s">
        <v>400</v>
      </c>
      <c r="K51" s="8">
        <v>0.27999999999729369</v>
      </c>
      <c r="L51" s="3" t="s">
        <v>73</v>
      </c>
      <c r="M51" s="39">
        <v>4.9000000000000002E-2</v>
      </c>
      <c r="N51" s="39">
        <v>3.1200000000001019E-2</v>
      </c>
      <c r="O51" s="8">
        <v>61240.879730999994</v>
      </c>
      <c r="P51" s="8">
        <v>115.64</v>
      </c>
      <c r="Q51" s="8">
        <v>0</v>
      </c>
      <c r="R51" s="8">
        <v>70.818953122000011</v>
      </c>
      <c r="S51" s="39">
        <v>4.6044855067742816E-4</v>
      </c>
      <c r="T51" s="39">
        <v>2.8153131015128769E-4</v>
      </c>
      <c r="U51" s="39">
        <v>4.1505086271542349E-5</v>
      </c>
    </row>
    <row r="52" spans="2:21" ht="15" x14ac:dyDescent="0.25">
      <c r="B52" s="9" t="s">
        <v>401</v>
      </c>
      <c r="C52" s="3" t="s">
        <v>402</v>
      </c>
      <c r="D52" s="3" t="s">
        <v>142</v>
      </c>
      <c r="E52" s="3"/>
      <c r="F52" s="3" t="s">
        <v>399</v>
      </c>
      <c r="G52" s="3" t="s">
        <v>309</v>
      </c>
      <c r="H52" s="3" t="s">
        <v>325</v>
      </c>
      <c r="I52" s="3" t="s">
        <v>279</v>
      </c>
      <c r="J52" s="3" t="s">
        <v>403</v>
      </c>
      <c r="K52" s="8">
        <v>1.9699608876528483</v>
      </c>
      <c r="L52" s="3" t="s">
        <v>73</v>
      </c>
      <c r="M52" s="39">
        <v>1.7600000000000001E-2</v>
      </c>
      <c r="N52" s="39">
        <v>2.4800036924612887E-2</v>
      </c>
      <c r="O52" s="8">
        <v>9.2309999999999996E-3</v>
      </c>
      <c r="P52" s="8">
        <v>110.64</v>
      </c>
      <c r="Q52" s="8">
        <v>2.1E-7</v>
      </c>
      <c r="R52" s="8">
        <v>1.028E-5</v>
      </c>
      <c r="S52" s="39">
        <v>6.9115459724991915E-12</v>
      </c>
      <c r="T52" s="39">
        <v>4.0031942979156574E-11</v>
      </c>
      <c r="U52" s="39">
        <v>5.9017565260307806E-12</v>
      </c>
    </row>
    <row r="53" spans="2:21" ht="15" x14ac:dyDescent="0.25">
      <c r="B53" s="9" t="s">
        <v>404</v>
      </c>
      <c r="C53" s="3" t="s">
        <v>405</v>
      </c>
      <c r="D53" s="3" t="s">
        <v>142</v>
      </c>
      <c r="E53" s="3"/>
      <c r="F53" s="3" t="s">
        <v>399</v>
      </c>
      <c r="G53" s="3" t="s">
        <v>309</v>
      </c>
      <c r="H53" s="3" t="s">
        <v>325</v>
      </c>
      <c r="I53" s="3" t="s">
        <v>279</v>
      </c>
      <c r="J53" s="3" t="s">
        <v>406</v>
      </c>
      <c r="K53" s="8">
        <v>4.4899999999997853</v>
      </c>
      <c r="L53" s="3" t="s">
        <v>73</v>
      </c>
      <c r="M53" s="39">
        <v>2.2499999999999999E-2</v>
      </c>
      <c r="N53" s="39">
        <v>2.720000000000251E-2</v>
      </c>
      <c r="O53" s="8">
        <v>3020820.8967669997</v>
      </c>
      <c r="P53" s="8">
        <v>109.63</v>
      </c>
      <c r="Q53" s="8">
        <v>219.495025938</v>
      </c>
      <c r="R53" s="8">
        <v>3531.2209747049997</v>
      </c>
      <c r="S53" s="39">
        <v>3.041159627991433E-3</v>
      </c>
      <c r="T53" s="39">
        <v>1.3165325158255586E-2</v>
      </c>
      <c r="U53" s="39">
        <v>1.9409136276624746E-3</v>
      </c>
    </row>
    <row r="54" spans="2:21" ht="15" x14ac:dyDescent="0.25">
      <c r="B54" s="9" t="s">
        <v>407</v>
      </c>
      <c r="C54" s="3" t="s">
        <v>408</v>
      </c>
      <c r="D54" s="3" t="s">
        <v>142</v>
      </c>
      <c r="E54" s="3"/>
      <c r="F54" s="3" t="s">
        <v>399</v>
      </c>
      <c r="G54" s="3" t="s">
        <v>309</v>
      </c>
      <c r="H54" s="3" t="s">
        <v>325</v>
      </c>
      <c r="I54" s="3" t="s">
        <v>279</v>
      </c>
      <c r="J54" s="3" t="s">
        <v>409</v>
      </c>
      <c r="K54" s="8">
        <v>5.4199999999987512</v>
      </c>
      <c r="L54" s="3" t="s">
        <v>73</v>
      </c>
      <c r="M54" s="39">
        <v>1.43E-2</v>
      </c>
      <c r="N54" s="39">
        <v>2.8100000000031097E-2</v>
      </c>
      <c r="O54" s="8">
        <v>157910.08007900001</v>
      </c>
      <c r="P54" s="8">
        <v>102.63</v>
      </c>
      <c r="Q54" s="8">
        <v>1.8555742120000001</v>
      </c>
      <c r="R54" s="8">
        <v>163.91868905599998</v>
      </c>
      <c r="S54" s="39">
        <v>3.9249870769288132E-4</v>
      </c>
      <c r="T54" s="39">
        <v>6.4426031504066642E-4</v>
      </c>
      <c r="U54" s="39">
        <v>9.4980838695079723E-5</v>
      </c>
    </row>
    <row r="55" spans="2:21" ht="15" x14ac:dyDescent="0.25">
      <c r="B55" s="9" t="s">
        <v>410</v>
      </c>
      <c r="C55" s="3" t="s">
        <v>411</v>
      </c>
      <c r="D55" s="3" t="s">
        <v>142</v>
      </c>
      <c r="E55" s="3"/>
      <c r="F55" s="3" t="s">
        <v>399</v>
      </c>
      <c r="G55" s="3" t="s">
        <v>309</v>
      </c>
      <c r="H55" s="3" t="s">
        <v>325</v>
      </c>
      <c r="I55" s="3" t="s">
        <v>279</v>
      </c>
      <c r="J55" s="3" t="s">
        <v>412</v>
      </c>
      <c r="K55" s="8">
        <v>6.2600000000000611</v>
      </c>
      <c r="L55" s="3" t="s">
        <v>73</v>
      </c>
      <c r="M55" s="39">
        <v>2.5000000000000001E-3</v>
      </c>
      <c r="N55" s="39">
        <v>2.720000000000038E-2</v>
      </c>
      <c r="O55" s="8">
        <v>2757034.3740349999</v>
      </c>
      <c r="P55" s="8">
        <v>92.99</v>
      </c>
      <c r="Q55" s="8">
        <v>64.968125900000004</v>
      </c>
      <c r="R55" s="8">
        <v>2628.7343902419998</v>
      </c>
      <c r="S55" s="39">
        <v>2.1246906601559454E-3</v>
      </c>
      <c r="T55" s="39">
        <v>1.0191911112812731E-2</v>
      </c>
      <c r="U55" s="39">
        <v>1.5025545463553081E-3</v>
      </c>
    </row>
    <row r="56" spans="2:21" ht="15" x14ac:dyDescent="0.25">
      <c r="B56" s="9" t="s">
        <v>413</v>
      </c>
      <c r="C56" s="3" t="s">
        <v>414</v>
      </c>
      <c r="D56" s="3" t="s">
        <v>142</v>
      </c>
      <c r="E56" s="3"/>
      <c r="F56" s="3" t="s">
        <v>399</v>
      </c>
      <c r="G56" s="3" t="s">
        <v>309</v>
      </c>
      <c r="H56" s="3" t="s">
        <v>325</v>
      </c>
      <c r="I56" s="3" t="s">
        <v>279</v>
      </c>
      <c r="J56" s="3" t="s">
        <v>415</v>
      </c>
      <c r="K56" s="8">
        <v>7.0099999999999776</v>
      </c>
      <c r="L56" s="3" t="s">
        <v>73</v>
      </c>
      <c r="M56" s="39">
        <v>3.61E-2</v>
      </c>
      <c r="N56" s="39">
        <v>3.150000000000349E-2</v>
      </c>
      <c r="O56" s="8">
        <v>1430532.875126</v>
      </c>
      <c r="P56" s="8">
        <v>104.74</v>
      </c>
      <c r="Q56" s="8">
        <v>0</v>
      </c>
      <c r="R56" s="8">
        <v>1498.3401331970001</v>
      </c>
      <c r="S56" s="39">
        <v>3.1136920402452593E-3</v>
      </c>
      <c r="T56" s="39">
        <v>5.95645151693388E-3</v>
      </c>
      <c r="U56" s="39">
        <v>8.7813690757787728E-4</v>
      </c>
    </row>
    <row r="57" spans="2:21" ht="15" x14ac:dyDescent="0.25">
      <c r="B57" s="9" t="s">
        <v>416</v>
      </c>
      <c r="C57" s="3" t="s">
        <v>417</v>
      </c>
      <c r="D57" s="3" t="s">
        <v>142</v>
      </c>
      <c r="E57" s="3"/>
      <c r="F57" s="3" t="s">
        <v>399</v>
      </c>
      <c r="G57" s="3" t="s">
        <v>309</v>
      </c>
      <c r="H57" s="3" t="s">
        <v>325</v>
      </c>
      <c r="I57" s="3" t="s">
        <v>279</v>
      </c>
      <c r="J57" s="3" t="s">
        <v>418</v>
      </c>
      <c r="K57" s="8">
        <v>3.4399999999997606</v>
      </c>
      <c r="L57" s="3" t="s">
        <v>73</v>
      </c>
      <c r="M57" s="39">
        <v>2.35E-2</v>
      </c>
      <c r="N57" s="39">
        <v>2.470000000000433E-2</v>
      </c>
      <c r="O57" s="8">
        <v>1501476.1029330001</v>
      </c>
      <c r="P57" s="8">
        <v>112.01</v>
      </c>
      <c r="Q57" s="8">
        <v>0</v>
      </c>
      <c r="R57" s="8">
        <v>1681.803382732</v>
      </c>
      <c r="S57" s="39">
        <v>2.0449855201321019E-3</v>
      </c>
      <c r="T57" s="39">
        <v>6.6857852154597885E-3</v>
      </c>
      <c r="U57" s="39">
        <v>9.8565979042097547E-4</v>
      </c>
    </row>
    <row r="58" spans="2:21" ht="15" x14ac:dyDescent="0.25">
      <c r="B58" s="9" t="s">
        <v>419</v>
      </c>
      <c r="C58" s="3" t="s">
        <v>420</v>
      </c>
      <c r="D58" s="3" t="s">
        <v>142</v>
      </c>
      <c r="E58" s="3"/>
      <c r="F58" s="3" t="s">
        <v>399</v>
      </c>
      <c r="G58" s="3" t="s">
        <v>309</v>
      </c>
      <c r="H58" s="3" t="s">
        <v>325</v>
      </c>
      <c r="I58" s="3" t="s">
        <v>279</v>
      </c>
      <c r="J58" s="3" t="s">
        <v>403</v>
      </c>
      <c r="K58" s="8">
        <v>1.9599999999999169</v>
      </c>
      <c r="L58" s="3" t="s">
        <v>73</v>
      </c>
      <c r="M58" s="39">
        <v>2.3E-2</v>
      </c>
      <c r="N58" s="39">
        <v>2.7400000000001964E-2</v>
      </c>
      <c r="O58" s="8">
        <v>2790060.0845830003</v>
      </c>
      <c r="P58" s="8">
        <v>111.26</v>
      </c>
      <c r="Q58" s="8">
        <v>37.280358671000002</v>
      </c>
      <c r="R58" s="8">
        <v>3141.5012085630005</v>
      </c>
      <c r="S58" s="39">
        <v>2.2137507026249777E-3</v>
      </c>
      <c r="T58" s="39">
        <v>1.2340416291716536E-2</v>
      </c>
      <c r="U58" s="39">
        <v>1.8193004626704001E-3</v>
      </c>
    </row>
    <row r="59" spans="2:21" ht="15" x14ac:dyDescent="0.25">
      <c r="B59" s="9" t="s">
        <v>421</v>
      </c>
      <c r="C59" s="3" t="s">
        <v>422</v>
      </c>
      <c r="D59" s="3" t="s">
        <v>142</v>
      </c>
      <c r="E59" s="3"/>
      <c r="F59" s="3" t="s">
        <v>399</v>
      </c>
      <c r="G59" s="3" t="s">
        <v>309</v>
      </c>
      <c r="H59" s="3" t="s">
        <v>325</v>
      </c>
      <c r="I59" s="3" t="s">
        <v>279</v>
      </c>
      <c r="J59" s="3" t="s">
        <v>423</v>
      </c>
      <c r="K59" s="8">
        <v>2.6599999999996826</v>
      </c>
      <c r="L59" s="3" t="s">
        <v>73</v>
      </c>
      <c r="M59" s="39">
        <v>2.1499999999999998E-2</v>
      </c>
      <c r="N59" s="39">
        <v>2.4899999999998222E-2</v>
      </c>
      <c r="O59" s="8">
        <v>928532.32484200003</v>
      </c>
      <c r="P59" s="8">
        <v>111.92</v>
      </c>
      <c r="Q59" s="8">
        <v>0</v>
      </c>
      <c r="R59" s="8">
        <v>1039.2133777839999</v>
      </c>
      <c r="S59" s="39">
        <v>7.6028604045631288E-4</v>
      </c>
      <c r="T59" s="39">
        <v>4.1312542882448646E-3</v>
      </c>
      <c r="U59" s="39">
        <v>6.0905504809088506E-4</v>
      </c>
    </row>
    <row r="60" spans="2:21" ht="15" x14ac:dyDescent="0.25">
      <c r="B60" s="9" t="s">
        <v>424</v>
      </c>
      <c r="C60" s="3" t="s">
        <v>425</v>
      </c>
      <c r="D60" s="3" t="s">
        <v>142</v>
      </c>
      <c r="E60" s="3"/>
      <c r="F60" s="3" t="s">
        <v>399</v>
      </c>
      <c r="G60" s="3" t="s">
        <v>309</v>
      </c>
      <c r="H60" s="3" t="s">
        <v>325</v>
      </c>
      <c r="I60" s="3" t="s">
        <v>279</v>
      </c>
      <c r="J60" s="3" t="s">
        <v>426</v>
      </c>
      <c r="K60" s="8">
        <v>4.6799999999996365</v>
      </c>
      <c r="L60" s="3" t="s">
        <v>73</v>
      </c>
      <c r="M60" s="39">
        <v>6.4999999999999997E-3</v>
      </c>
      <c r="N60" s="39">
        <v>2.4800000000007413E-2</v>
      </c>
      <c r="O60" s="8">
        <v>623495.65869800001</v>
      </c>
      <c r="P60" s="8">
        <v>101.31</v>
      </c>
      <c r="Q60" s="8">
        <v>7.3906300260000002</v>
      </c>
      <c r="R60" s="8">
        <v>639.05408180000006</v>
      </c>
      <c r="S60" s="39">
        <v>1.238052971121454E-3</v>
      </c>
      <c r="T60" s="39">
        <v>2.511093871244686E-3</v>
      </c>
      <c r="U60" s="39">
        <v>3.7020098299526651E-4</v>
      </c>
    </row>
    <row r="61" spans="2:21" ht="15" x14ac:dyDescent="0.25">
      <c r="B61" s="9" t="s">
        <v>427</v>
      </c>
      <c r="C61" s="3" t="s">
        <v>428</v>
      </c>
      <c r="D61" s="3" t="s">
        <v>142</v>
      </c>
      <c r="E61" s="3"/>
      <c r="F61" s="3" t="s">
        <v>429</v>
      </c>
      <c r="G61" s="3" t="s">
        <v>272</v>
      </c>
      <c r="H61" s="3" t="s">
        <v>333</v>
      </c>
      <c r="I61" s="3" t="s">
        <v>274</v>
      </c>
      <c r="J61" s="3" t="s">
        <v>430</v>
      </c>
      <c r="K61" s="8">
        <v>1.7400000000001115</v>
      </c>
      <c r="L61" s="3" t="s">
        <v>73</v>
      </c>
      <c r="M61" s="39">
        <v>2.0199999999999999E-2</v>
      </c>
      <c r="N61" s="39">
        <v>3.2400000000000026E-2</v>
      </c>
      <c r="O61" s="8">
        <v>74.474142000000001</v>
      </c>
      <c r="P61" s="8">
        <v>5436000</v>
      </c>
      <c r="Q61" s="8">
        <v>0</v>
      </c>
      <c r="R61" s="8">
        <v>4048.4143301960003</v>
      </c>
      <c r="S61" s="39">
        <v>3.5388045616535995E-3</v>
      </c>
      <c r="T61" s="39">
        <v>1.6093931640755378E-2</v>
      </c>
      <c r="U61" s="39">
        <v>2.3726669010239103E-3</v>
      </c>
    </row>
    <row r="62" spans="2:21" ht="15" x14ac:dyDescent="0.25">
      <c r="B62" s="9" t="s">
        <v>431</v>
      </c>
      <c r="C62" s="3" t="s">
        <v>432</v>
      </c>
      <c r="D62" s="3" t="s">
        <v>142</v>
      </c>
      <c r="E62" s="3"/>
      <c r="F62" s="3" t="s">
        <v>429</v>
      </c>
      <c r="G62" s="3" t="s">
        <v>272</v>
      </c>
      <c r="H62" s="3" t="s">
        <v>333</v>
      </c>
      <c r="I62" s="3" t="s">
        <v>274</v>
      </c>
      <c r="J62" s="3" t="s">
        <v>433</v>
      </c>
      <c r="K62" s="8">
        <v>2.8099999999998801</v>
      </c>
      <c r="L62" s="3" t="s">
        <v>73</v>
      </c>
      <c r="M62" s="39">
        <v>2.5899999999999999E-2</v>
      </c>
      <c r="N62" s="39">
        <v>3.1499999999999979E-2</v>
      </c>
      <c r="O62" s="8">
        <v>79.823692000000008</v>
      </c>
      <c r="P62" s="8">
        <v>5445000</v>
      </c>
      <c r="Q62" s="8">
        <v>0</v>
      </c>
      <c r="R62" s="8">
        <v>4346.4000552510006</v>
      </c>
      <c r="S62" s="39">
        <v>3.7789940822799792E-3</v>
      </c>
      <c r="T62" s="39">
        <v>1.7278534178392358E-2</v>
      </c>
      <c r="U62" s="39">
        <v>2.5473083307664488E-3</v>
      </c>
    </row>
    <row r="63" spans="2:21" ht="15" x14ac:dyDescent="0.25">
      <c r="B63" s="9" t="s">
        <v>434</v>
      </c>
      <c r="C63" s="3" t="s">
        <v>435</v>
      </c>
      <c r="D63" s="3" t="s">
        <v>142</v>
      </c>
      <c r="E63" s="3"/>
      <c r="F63" s="3" t="s">
        <v>429</v>
      </c>
      <c r="G63" s="3" t="s">
        <v>272</v>
      </c>
      <c r="H63" s="3" t="s">
        <v>333</v>
      </c>
      <c r="I63" s="3" t="s">
        <v>274</v>
      </c>
      <c r="J63" s="3" t="s">
        <v>436</v>
      </c>
      <c r="K63" s="8">
        <v>0.49999999999997163</v>
      </c>
      <c r="L63" s="3" t="s">
        <v>73</v>
      </c>
      <c r="M63" s="39">
        <v>1.5900000000000001E-2</v>
      </c>
      <c r="N63" s="39">
        <v>3.1999999999999688E-2</v>
      </c>
      <c r="O63" s="8">
        <v>47.999108999999997</v>
      </c>
      <c r="P63" s="8">
        <v>5522400</v>
      </c>
      <c r="Q63" s="8">
        <v>0</v>
      </c>
      <c r="R63" s="8">
        <v>2650.7027756380003</v>
      </c>
      <c r="S63" s="39">
        <v>3.206353306613226E-3</v>
      </c>
      <c r="T63" s="39">
        <v>1.0537515627510674E-2</v>
      </c>
      <c r="U63" s="39">
        <v>1.5535057005649922E-3</v>
      </c>
    </row>
    <row r="64" spans="2:21" ht="15" x14ac:dyDescent="0.25">
      <c r="B64" s="9" t="s">
        <v>437</v>
      </c>
      <c r="C64" s="3" t="s">
        <v>438</v>
      </c>
      <c r="D64" s="3" t="s">
        <v>142</v>
      </c>
      <c r="E64" s="3"/>
      <c r="F64" s="3" t="s">
        <v>439</v>
      </c>
      <c r="G64" s="3" t="s">
        <v>272</v>
      </c>
      <c r="H64" s="3" t="s">
        <v>325</v>
      </c>
      <c r="I64" s="3" t="s">
        <v>279</v>
      </c>
      <c r="J64" s="3" t="s">
        <v>440</v>
      </c>
      <c r="K64" s="8">
        <v>2.9599999999998117</v>
      </c>
      <c r="L64" s="3" t="s">
        <v>73</v>
      </c>
      <c r="M64" s="39">
        <v>2.9700000000000001E-2</v>
      </c>
      <c r="N64" s="39">
        <v>2.8399999999999606E-2</v>
      </c>
      <c r="O64" s="8">
        <v>43.614575000000002</v>
      </c>
      <c r="P64" s="8">
        <v>5686000</v>
      </c>
      <c r="Q64" s="8">
        <v>0</v>
      </c>
      <c r="R64" s="8">
        <v>2479.9247162700003</v>
      </c>
      <c r="S64" s="39">
        <v>3.115326785714286E-3</v>
      </c>
      <c r="T64" s="39">
        <v>9.8586102119485302E-3</v>
      </c>
      <c r="U64" s="39">
        <v>1.4534172669624138E-3</v>
      </c>
    </row>
    <row r="65" spans="2:21" ht="15" x14ac:dyDescent="0.25">
      <c r="B65" s="9" t="s">
        <v>441</v>
      </c>
      <c r="C65" s="3" t="s">
        <v>442</v>
      </c>
      <c r="D65" s="3" t="s">
        <v>142</v>
      </c>
      <c r="E65" s="3"/>
      <c r="F65" s="3" t="s">
        <v>439</v>
      </c>
      <c r="G65" s="3" t="s">
        <v>272</v>
      </c>
      <c r="H65" s="3" t="s">
        <v>325</v>
      </c>
      <c r="I65" s="3" t="s">
        <v>279</v>
      </c>
      <c r="J65" s="3" t="s">
        <v>443</v>
      </c>
      <c r="K65" s="8">
        <v>4.6199999999995756</v>
      </c>
      <c r="L65" s="3" t="s">
        <v>73</v>
      </c>
      <c r="M65" s="39">
        <v>8.3999999999999995E-3</v>
      </c>
      <c r="N65" s="39">
        <v>3.3799999999995362E-2</v>
      </c>
      <c r="O65" s="8">
        <v>28.279195000000001</v>
      </c>
      <c r="P65" s="8">
        <v>4796011</v>
      </c>
      <c r="Q65" s="8">
        <v>0</v>
      </c>
      <c r="R65" s="8">
        <v>1356.273308975</v>
      </c>
      <c r="S65" s="39">
        <v>3.5557896391298881E-3</v>
      </c>
      <c r="T65" s="39">
        <v>5.3916837903713218E-3</v>
      </c>
      <c r="U65" s="39">
        <v>7.9487535772835823E-4</v>
      </c>
    </row>
    <row r="66" spans="2:21" ht="15" x14ac:dyDescent="0.25">
      <c r="B66" s="9" t="s">
        <v>444</v>
      </c>
      <c r="C66" s="3" t="s">
        <v>445</v>
      </c>
      <c r="D66" s="3" t="s">
        <v>142</v>
      </c>
      <c r="E66" s="3"/>
      <c r="F66" s="3" t="s">
        <v>439</v>
      </c>
      <c r="G66" s="3" t="s">
        <v>272</v>
      </c>
      <c r="H66" s="3" t="s">
        <v>333</v>
      </c>
      <c r="I66" s="3" t="s">
        <v>274</v>
      </c>
      <c r="J66" s="3" t="s">
        <v>446</v>
      </c>
      <c r="K66" s="8">
        <v>4.9900000000003519</v>
      </c>
      <c r="L66" s="3" t="s">
        <v>73</v>
      </c>
      <c r="M66" s="39">
        <v>3.09E-2</v>
      </c>
      <c r="N66" s="39">
        <v>3.3399999999996086E-2</v>
      </c>
      <c r="O66" s="8">
        <v>23.873683</v>
      </c>
      <c r="P66" s="8">
        <v>5154899</v>
      </c>
      <c r="Q66" s="8">
        <v>0</v>
      </c>
      <c r="R66" s="8">
        <v>1230.6642221329998</v>
      </c>
      <c r="S66" s="39">
        <v>1.2565096315789474E-3</v>
      </c>
      <c r="T66" s="39">
        <v>4.8923416054534588E-3</v>
      </c>
      <c r="U66" s="39">
        <v>7.2125924571261435E-4</v>
      </c>
    </row>
    <row r="67" spans="2:21" ht="15" x14ac:dyDescent="0.25">
      <c r="B67" s="9" t="s">
        <v>447</v>
      </c>
      <c r="C67" s="3" t="s">
        <v>448</v>
      </c>
      <c r="D67" s="3" t="s">
        <v>142</v>
      </c>
      <c r="E67" s="3"/>
      <c r="F67" s="3" t="s">
        <v>449</v>
      </c>
      <c r="G67" s="3" t="s">
        <v>309</v>
      </c>
      <c r="H67" s="3" t="s">
        <v>325</v>
      </c>
      <c r="I67" s="3" t="s">
        <v>279</v>
      </c>
      <c r="J67" s="3" t="s">
        <v>450</v>
      </c>
      <c r="K67" s="8">
        <v>2.3899999999997221</v>
      </c>
      <c r="L67" s="3" t="s">
        <v>73</v>
      </c>
      <c r="M67" s="39">
        <v>1.6E-2</v>
      </c>
      <c r="N67" s="39">
        <v>2.5400000000010289E-2</v>
      </c>
      <c r="O67" s="8">
        <v>241916.05132100001</v>
      </c>
      <c r="P67" s="8">
        <v>109.72</v>
      </c>
      <c r="Q67" s="8">
        <v>0</v>
      </c>
      <c r="R67" s="8">
        <v>265.43029143799998</v>
      </c>
      <c r="S67" s="39">
        <v>6.2397826005119268E-4</v>
      </c>
      <c r="T67" s="39">
        <v>1.0551827499291884E-3</v>
      </c>
      <c r="U67" s="39">
        <v>1.5556156451841793E-4</v>
      </c>
    </row>
    <row r="68" spans="2:21" ht="15" x14ac:dyDescent="0.25">
      <c r="B68" s="9" t="s">
        <v>451</v>
      </c>
      <c r="C68" s="3" t="s">
        <v>452</v>
      </c>
      <c r="D68" s="3" t="s">
        <v>142</v>
      </c>
      <c r="E68" s="3"/>
      <c r="F68" s="3" t="s">
        <v>449</v>
      </c>
      <c r="G68" s="3" t="s">
        <v>309</v>
      </c>
      <c r="H68" s="3" t="s">
        <v>325</v>
      </c>
      <c r="I68" s="3" t="s">
        <v>279</v>
      </c>
      <c r="J68" s="3" t="s">
        <v>453</v>
      </c>
      <c r="K68" s="8">
        <v>3.2299999999999627</v>
      </c>
      <c r="L68" s="3" t="s">
        <v>73</v>
      </c>
      <c r="M68" s="39">
        <v>1.4200000000000001E-2</v>
      </c>
      <c r="N68" s="39">
        <v>2.6800000000003363E-2</v>
      </c>
      <c r="O68" s="8">
        <v>982702.72608399997</v>
      </c>
      <c r="P68" s="8">
        <v>106.38</v>
      </c>
      <c r="Q68" s="8">
        <v>0</v>
      </c>
      <c r="R68" s="8">
        <v>1045.399159904</v>
      </c>
      <c r="S68" s="39">
        <v>1.0206728301334546E-3</v>
      </c>
      <c r="T68" s="39">
        <v>4.1558450406886912E-3</v>
      </c>
      <c r="U68" s="39">
        <v>6.1268036884513683E-4</v>
      </c>
    </row>
    <row r="69" spans="2:21" ht="15" x14ac:dyDescent="0.25">
      <c r="B69" s="9" t="s">
        <v>454</v>
      </c>
      <c r="C69" s="3" t="s">
        <v>455</v>
      </c>
      <c r="D69" s="3" t="s">
        <v>142</v>
      </c>
      <c r="E69" s="3"/>
      <c r="F69" s="3" t="s">
        <v>456</v>
      </c>
      <c r="G69" s="3" t="s">
        <v>309</v>
      </c>
      <c r="H69" s="3" t="s">
        <v>325</v>
      </c>
      <c r="I69" s="3" t="s">
        <v>279</v>
      </c>
      <c r="J69" s="3" t="s">
        <v>457</v>
      </c>
      <c r="K69" s="8">
        <v>3.0507233184803937</v>
      </c>
      <c r="L69" s="3" t="s">
        <v>73</v>
      </c>
      <c r="M69" s="39">
        <v>0.04</v>
      </c>
      <c r="N69" s="39">
        <v>2.5311470033017015E-2</v>
      </c>
      <c r="O69" s="8">
        <v>4.2000000000000002E-4</v>
      </c>
      <c r="P69" s="8">
        <v>117.41</v>
      </c>
      <c r="Q69" s="8">
        <v>0</v>
      </c>
      <c r="R69" s="8">
        <v>4.2E-7</v>
      </c>
      <c r="S69" s="39">
        <v>4.5125537795683878E-13</v>
      </c>
      <c r="T69" s="39">
        <v>1.6696540269360241E-12</v>
      </c>
      <c r="U69" s="39">
        <v>2.4615071905987368E-13</v>
      </c>
    </row>
    <row r="70" spans="2:21" ht="15" x14ac:dyDescent="0.25">
      <c r="B70" s="9" t="s">
        <v>458</v>
      </c>
      <c r="C70" s="3" t="s">
        <v>459</v>
      </c>
      <c r="D70" s="3" t="s">
        <v>142</v>
      </c>
      <c r="E70" s="3"/>
      <c r="F70" s="3" t="s">
        <v>456</v>
      </c>
      <c r="G70" s="3" t="s">
        <v>309</v>
      </c>
      <c r="H70" s="3" t="s">
        <v>325</v>
      </c>
      <c r="I70" s="3" t="s">
        <v>279</v>
      </c>
      <c r="J70" s="3" t="s">
        <v>460</v>
      </c>
      <c r="K70" s="8">
        <v>6.6999999999996991</v>
      </c>
      <c r="L70" s="3" t="s">
        <v>73</v>
      </c>
      <c r="M70" s="39">
        <v>2.5000000000000001E-2</v>
      </c>
      <c r="N70" s="39">
        <v>2.7999999999998647E-2</v>
      </c>
      <c r="O70" s="8">
        <v>1470273.8225090001</v>
      </c>
      <c r="P70" s="8">
        <v>109.15</v>
      </c>
      <c r="Q70" s="8">
        <v>0</v>
      </c>
      <c r="R70" s="8">
        <v>1604.8038772519999</v>
      </c>
      <c r="S70" s="39">
        <v>2.3686663761487976E-3</v>
      </c>
      <c r="T70" s="39">
        <v>6.3796839430865391E-3</v>
      </c>
      <c r="U70" s="39">
        <v>9.405324484182215E-4</v>
      </c>
    </row>
    <row r="71" spans="2:21" ht="15" x14ac:dyDescent="0.25">
      <c r="B71" s="9" t="s">
        <v>461</v>
      </c>
      <c r="C71" s="3" t="s">
        <v>462</v>
      </c>
      <c r="D71" s="3" t="s">
        <v>142</v>
      </c>
      <c r="E71" s="3"/>
      <c r="F71" s="3" t="s">
        <v>456</v>
      </c>
      <c r="G71" s="3" t="s">
        <v>309</v>
      </c>
      <c r="H71" s="3" t="s">
        <v>325</v>
      </c>
      <c r="I71" s="3" t="s">
        <v>279</v>
      </c>
      <c r="J71" s="3" t="s">
        <v>463</v>
      </c>
      <c r="K71" s="8">
        <v>4.4199999999997468</v>
      </c>
      <c r="L71" s="3" t="s">
        <v>73</v>
      </c>
      <c r="M71" s="39">
        <v>3.5000000000000003E-2</v>
      </c>
      <c r="N71" s="39">
        <v>2.690000000000321E-2</v>
      </c>
      <c r="O71" s="8">
        <v>438216.53176499996</v>
      </c>
      <c r="P71" s="8">
        <v>117.45</v>
      </c>
      <c r="Q71" s="8">
        <v>0</v>
      </c>
      <c r="R71" s="8">
        <v>514.68531626200001</v>
      </c>
      <c r="S71" s="39">
        <v>4.9134938957002075E-4</v>
      </c>
      <c r="T71" s="39">
        <v>2.0460628830992604E-3</v>
      </c>
      <c r="U71" s="39">
        <v>3.0164323973202333E-4</v>
      </c>
    </row>
    <row r="72" spans="2:21" ht="15" x14ac:dyDescent="0.25">
      <c r="B72" s="9" t="s">
        <v>464</v>
      </c>
      <c r="C72" s="3" t="s">
        <v>465</v>
      </c>
      <c r="D72" s="3" t="s">
        <v>142</v>
      </c>
      <c r="E72" s="3"/>
      <c r="F72" s="3" t="s">
        <v>466</v>
      </c>
      <c r="G72" s="3" t="s">
        <v>467</v>
      </c>
      <c r="H72" s="3" t="s">
        <v>325</v>
      </c>
      <c r="I72" s="3" t="s">
        <v>279</v>
      </c>
      <c r="J72" s="3" t="s">
        <v>468</v>
      </c>
      <c r="K72" s="8">
        <v>4.0599999999993743</v>
      </c>
      <c r="L72" s="3" t="s">
        <v>73</v>
      </c>
      <c r="M72" s="39">
        <v>2.1999999999999999E-2</v>
      </c>
      <c r="N72" s="39">
        <v>2.8899999999995013E-2</v>
      </c>
      <c r="O72" s="8">
        <v>792526.24338400003</v>
      </c>
      <c r="P72" s="8">
        <v>99.54</v>
      </c>
      <c r="Q72" s="8">
        <v>0</v>
      </c>
      <c r="R72" s="8">
        <v>788.88062255299997</v>
      </c>
      <c r="S72" s="39">
        <v>2.8106609054128133E-3</v>
      </c>
      <c r="T72" s="39">
        <v>3.1360897814700331E-3</v>
      </c>
      <c r="U72" s="39">
        <v>4.6234174403290892E-4</v>
      </c>
    </row>
    <row r="73" spans="2:21" ht="15" x14ac:dyDescent="0.25">
      <c r="B73" s="9" t="s">
        <v>469</v>
      </c>
      <c r="C73" s="3" t="s">
        <v>470</v>
      </c>
      <c r="D73" s="3" t="s">
        <v>142</v>
      </c>
      <c r="E73" s="3"/>
      <c r="F73" s="3" t="s">
        <v>471</v>
      </c>
      <c r="G73" s="3" t="s">
        <v>472</v>
      </c>
      <c r="H73" s="3" t="s">
        <v>473</v>
      </c>
      <c r="I73" s="3" t="s">
        <v>279</v>
      </c>
      <c r="J73" s="3" t="s">
        <v>474</v>
      </c>
      <c r="K73" s="8">
        <v>5.9200000000000879</v>
      </c>
      <c r="L73" s="3" t="s">
        <v>73</v>
      </c>
      <c r="M73" s="39">
        <v>5.1499999999999997E-2</v>
      </c>
      <c r="N73" s="39">
        <v>2.9200000000000736E-2</v>
      </c>
      <c r="O73" s="8">
        <v>2228224.2388169998</v>
      </c>
      <c r="P73" s="8">
        <v>151.80000000000001</v>
      </c>
      <c r="Q73" s="8">
        <v>0</v>
      </c>
      <c r="R73" s="8">
        <v>3382.4443943149995</v>
      </c>
      <c r="S73" s="39">
        <v>7.1249134735228354E-4</v>
      </c>
      <c r="T73" s="39">
        <v>1.3446456913940998E-2</v>
      </c>
      <c r="U73" s="39">
        <v>1.9823598091444667E-3</v>
      </c>
    </row>
    <row r="74" spans="2:21" ht="15" x14ac:dyDescent="0.25">
      <c r="B74" s="9" t="s">
        <v>475</v>
      </c>
      <c r="C74" s="3" t="s">
        <v>476</v>
      </c>
      <c r="D74" s="3" t="s">
        <v>142</v>
      </c>
      <c r="E74" s="3"/>
      <c r="F74" s="3" t="s">
        <v>477</v>
      </c>
      <c r="G74" s="3" t="s">
        <v>309</v>
      </c>
      <c r="H74" s="3" t="s">
        <v>478</v>
      </c>
      <c r="I74" s="3" t="s">
        <v>274</v>
      </c>
      <c r="J74" s="3" t="s">
        <v>479</v>
      </c>
      <c r="K74" s="8">
        <v>7.9900000000002711</v>
      </c>
      <c r="L74" s="3" t="s">
        <v>73</v>
      </c>
      <c r="M74" s="39">
        <v>2.5600000000000001E-2</v>
      </c>
      <c r="N74" s="39">
        <v>3.9499999999999418E-2</v>
      </c>
      <c r="O74" s="8">
        <v>1281773.3998730001</v>
      </c>
      <c r="P74" s="8">
        <v>93.17</v>
      </c>
      <c r="Q74" s="8">
        <v>0</v>
      </c>
      <c r="R74" s="8">
        <v>1194.2282766620001</v>
      </c>
      <c r="S74" s="39">
        <v>1.9178836106771087E-3</v>
      </c>
      <c r="T74" s="39">
        <v>4.7474953600228015E-3</v>
      </c>
      <c r="U74" s="39">
        <v>6.9990511671901207E-4</v>
      </c>
    </row>
    <row r="75" spans="2:21" ht="15" x14ac:dyDescent="0.25">
      <c r="B75" s="9" t="s">
        <v>480</v>
      </c>
      <c r="C75" s="3" t="s">
        <v>481</v>
      </c>
      <c r="D75" s="3" t="s">
        <v>142</v>
      </c>
      <c r="E75" s="3"/>
      <c r="F75" s="3" t="s">
        <v>482</v>
      </c>
      <c r="G75" s="3" t="s">
        <v>483</v>
      </c>
      <c r="H75" s="3" t="s">
        <v>478</v>
      </c>
      <c r="I75" s="3" t="s">
        <v>274</v>
      </c>
      <c r="J75" s="3" t="s">
        <v>484</v>
      </c>
      <c r="K75" s="8">
        <v>4.7100000000000017</v>
      </c>
      <c r="L75" s="3" t="s">
        <v>73</v>
      </c>
      <c r="M75" s="39">
        <v>1.7000000000000001E-2</v>
      </c>
      <c r="N75" s="39">
        <v>2.290000000000136E-2</v>
      </c>
      <c r="O75" s="8">
        <v>1591263.260943</v>
      </c>
      <c r="P75" s="8">
        <v>106.05</v>
      </c>
      <c r="Q75" s="8">
        <v>0</v>
      </c>
      <c r="R75" s="8">
        <v>1687.5346881879998</v>
      </c>
      <c r="S75" s="39">
        <v>1.2537134513118087E-3</v>
      </c>
      <c r="T75" s="39">
        <v>6.7085692564936225E-3</v>
      </c>
      <c r="U75" s="39">
        <v>9.8901875460941872E-4</v>
      </c>
    </row>
    <row r="76" spans="2:21" ht="15" x14ac:dyDescent="0.25">
      <c r="B76" s="9" t="s">
        <v>485</v>
      </c>
      <c r="C76" s="3" t="s">
        <v>486</v>
      </c>
      <c r="D76" s="3" t="s">
        <v>142</v>
      </c>
      <c r="E76" s="3"/>
      <c r="F76" s="3" t="s">
        <v>482</v>
      </c>
      <c r="G76" s="3" t="s">
        <v>483</v>
      </c>
      <c r="H76" s="3" t="s">
        <v>478</v>
      </c>
      <c r="I76" s="3" t="s">
        <v>274</v>
      </c>
      <c r="J76" s="3" t="s">
        <v>487</v>
      </c>
      <c r="K76" s="8">
        <v>9.5799999999991883</v>
      </c>
      <c r="L76" s="3" t="s">
        <v>73</v>
      </c>
      <c r="M76" s="39">
        <v>5.7999999999999996E-3</v>
      </c>
      <c r="N76" s="39">
        <v>2.5100000000009063E-2</v>
      </c>
      <c r="O76" s="8">
        <v>602779.01599900005</v>
      </c>
      <c r="P76" s="8">
        <v>89.93</v>
      </c>
      <c r="Q76" s="8">
        <v>0</v>
      </c>
      <c r="R76" s="8">
        <v>542.07916908799996</v>
      </c>
      <c r="S76" s="39">
        <v>1.2600870385021418E-3</v>
      </c>
      <c r="T76" s="39">
        <v>2.1549634942521737E-3</v>
      </c>
      <c r="U76" s="39">
        <v>3.1769804109140485E-4</v>
      </c>
    </row>
    <row r="77" spans="2:21" ht="15" x14ac:dyDescent="0.25">
      <c r="B77" s="9" t="s">
        <v>488</v>
      </c>
      <c r="C77" s="3" t="s">
        <v>489</v>
      </c>
      <c r="D77" s="3" t="s">
        <v>142</v>
      </c>
      <c r="E77" s="3"/>
      <c r="F77" s="3" t="s">
        <v>340</v>
      </c>
      <c r="G77" s="3" t="s">
        <v>309</v>
      </c>
      <c r="H77" s="3" t="s">
        <v>478</v>
      </c>
      <c r="I77" s="3" t="s">
        <v>274</v>
      </c>
      <c r="J77" s="3" t="s">
        <v>490</v>
      </c>
      <c r="K77" s="8">
        <v>2.1899999999996984</v>
      </c>
      <c r="L77" s="3" t="s">
        <v>73</v>
      </c>
      <c r="M77" s="39">
        <v>1.95E-2</v>
      </c>
      <c r="N77" s="39">
        <v>2.9300000000001627E-2</v>
      </c>
      <c r="O77" s="8">
        <v>1196551.8893850001</v>
      </c>
      <c r="P77" s="8">
        <v>109.19</v>
      </c>
      <c r="Q77" s="8">
        <v>0</v>
      </c>
      <c r="R77" s="8">
        <v>1306.5150078259999</v>
      </c>
      <c r="S77" s="39">
        <v>2.1026163907786918E-3</v>
      </c>
      <c r="T77" s="39">
        <v>5.193876295402456E-3</v>
      </c>
      <c r="U77" s="39">
        <v>7.6571335390211031E-4</v>
      </c>
    </row>
    <row r="78" spans="2:21" ht="15" x14ac:dyDescent="0.25">
      <c r="B78" s="9" t="s">
        <v>491</v>
      </c>
      <c r="C78" s="3" t="s">
        <v>492</v>
      </c>
      <c r="D78" s="3" t="s">
        <v>142</v>
      </c>
      <c r="E78" s="3"/>
      <c r="F78" s="3" t="s">
        <v>340</v>
      </c>
      <c r="G78" s="3" t="s">
        <v>309</v>
      </c>
      <c r="H78" s="3" t="s">
        <v>478</v>
      </c>
      <c r="I78" s="3" t="s">
        <v>274</v>
      </c>
      <c r="J78" s="3" t="s">
        <v>493</v>
      </c>
      <c r="K78" s="8">
        <v>5.3699999999999095</v>
      </c>
      <c r="L78" s="3" t="s">
        <v>73</v>
      </c>
      <c r="M78" s="39">
        <v>1.17E-2</v>
      </c>
      <c r="N78" s="39">
        <v>3.670000000000239E-2</v>
      </c>
      <c r="O78" s="8">
        <v>2026334.0985369999</v>
      </c>
      <c r="P78" s="8">
        <v>96.7</v>
      </c>
      <c r="Q78" s="8">
        <v>0</v>
      </c>
      <c r="R78" s="8">
        <v>1959.4650732529999</v>
      </c>
      <c r="S78" s="39">
        <v>2.8090444448660239E-3</v>
      </c>
      <c r="T78" s="39">
        <v>7.7895922623746729E-3</v>
      </c>
      <c r="U78" s="39">
        <v>1.1483898494141285E-3</v>
      </c>
    </row>
    <row r="79" spans="2:21" ht="15" x14ac:dyDescent="0.25">
      <c r="B79" s="9" t="s">
        <v>494</v>
      </c>
      <c r="C79" s="3" t="s">
        <v>495</v>
      </c>
      <c r="D79" s="3" t="s">
        <v>142</v>
      </c>
      <c r="E79" s="3"/>
      <c r="F79" s="3" t="s">
        <v>340</v>
      </c>
      <c r="G79" s="3" t="s">
        <v>309</v>
      </c>
      <c r="H79" s="3" t="s">
        <v>478</v>
      </c>
      <c r="I79" s="3" t="s">
        <v>274</v>
      </c>
      <c r="J79" s="3" t="s">
        <v>496</v>
      </c>
      <c r="K79" s="8">
        <v>3.6999999999998319</v>
      </c>
      <c r="L79" s="3" t="s">
        <v>73</v>
      </c>
      <c r="M79" s="39">
        <v>3.3500000000000002E-2</v>
      </c>
      <c r="N79" s="39">
        <v>3.0999999999996631E-2</v>
      </c>
      <c r="O79" s="8">
        <v>367264.48244300002</v>
      </c>
      <c r="P79" s="8">
        <v>112.51</v>
      </c>
      <c r="Q79" s="8">
        <v>0</v>
      </c>
      <c r="R79" s="8">
        <v>413.20926909499997</v>
      </c>
      <c r="S79" s="39">
        <v>8.8296693860495136E-4</v>
      </c>
      <c r="T79" s="39">
        <v>1.642658381218471E-3</v>
      </c>
      <c r="U79" s="39">
        <v>2.4217085407128352E-4</v>
      </c>
    </row>
    <row r="80" spans="2:21" ht="15" x14ac:dyDescent="0.25">
      <c r="B80" s="9" t="s">
        <v>497</v>
      </c>
      <c r="C80" s="3" t="s">
        <v>498</v>
      </c>
      <c r="D80" s="3" t="s">
        <v>142</v>
      </c>
      <c r="E80" s="3"/>
      <c r="F80" s="3" t="s">
        <v>340</v>
      </c>
      <c r="G80" s="3" t="s">
        <v>309</v>
      </c>
      <c r="H80" s="3" t="s">
        <v>478</v>
      </c>
      <c r="I80" s="3" t="s">
        <v>274</v>
      </c>
      <c r="J80" s="3" t="s">
        <v>499</v>
      </c>
      <c r="K80" s="8">
        <v>5.3800000000002015</v>
      </c>
      <c r="L80" s="3" t="s">
        <v>73</v>
      </c>
      <c r="M80" s="39">
        <v>1.3299999999999999E-2</v>
      </c>
      <c r="N80" s="39">
        <v>3.6899999999999072E-2</v>
      </c>
      <c r="O80" s="8">
        <v>3650799.3035400002</v>
      </c>
      <c r="P80" s="8">
        <v>97.7</v>
      </c>
      <c r="Q80" s="8">
        <v>0</v>
      </c>
      <c r="R80" s="8">
        <v>3566.8309192910001</v>
      </c>
      <c r="S80" s="39">
        <v>3.0743573082442108E-3</v>
      </c>
      <c r="T80" s="39">
        <v>1.4179460970938425E-2</v>
      </c>
      <c r="U80" s="39">
        <v>2.0904237989249285E-3</v>
      </c>
    </row>
    <row r="81" spans="2:21" ht="15" x14ac:dyDescent="0.25">
      <c r="B81" s="9" t="s">
        <v>500</v>
      </c>
      <c r="C81" s="3" t="s">
        <v>501</v>
      </c>
      <c r="D81" s="3" t="s">
        <v>142</v>
      </c>
      <c r="E81" s="3"/>
      <c r="F81" s="3" t="s">
        <v>340</v>
      </c>
      <c r="G81" s="3" t="s">
        <v>309</v>
      </c>
      <c r="H81" s="3" t="s">
        <v>473</v>
      </c>
      <c r="I81" s="3" t="s">
        <v>279</v>
      </c>
      <c r="J81" s="3" t="s">
        <v>502</v>
      </c>
      <c r="K81" s="8">
        <v>6.0200000000003042</v>
      </c>
      <c r="L81" s="3" t="s">
        <v>73</v>
      </c>
      <c r="M81" s="39">
        <v>1.8700000000000001E-2</v>
      </c>
      <c r="N81" s="39">
        <v>3.7500000000005203E-2</v>
      </c>
      <c r="O81" s="8">
        <v>985995.675773</v>
      </c>
      <c r="P81" s="8">
        <v>95.12</v>
      </c>
      <c r="Q81" s="8">
        <v>0</v>
      </c>
      <c r="R81" s="8">
        <v>937.87908679500003</v>
      </c>
      <c r="S81" s="39">
        <v>1.763399211497771E-3</v>
      </c>
      <c r="T81" s="39">
        <v>3.7284133191579825E-3</v>
      </c>
      <c r="U81" s="39">
        <v>5.4966574191858794E-4</v>
      </c>
    </row>
    <row r="82" spans="2:21" ht="15" x14ac:dyDescent="0.25">
      <c r="B82" s="9" t="s">
        <v>503</v>
      </c>
      <c r="C82" s="3" t="s">
        <v>504</v>
      </c>
      <c r="D82" s="3" t="s">
        <v>142</v>
      </c>
      <c r="E82" s="3"/>
      <c r="F82" s="3" t="s">
        <v>505</v>
      </c>
      <c r="G82" s="3" t="s">
        <v>272</v>
      </c>
      <c r="H82" s="3" t="s">
        <v>478</v>
      </c>
      <c r="I82" s="3" t="s">
        <v>274</v>
      </c>
      <c r="J82" s="3" t="s">
        <v>506</v>
      </c>
      <c r="K82" s="8">
        <v>1.0099999999999112</v>
      </c>
      <c r="L82" s="3" t="s">
        <v>73</v>
      </c>
      <c r="M82" s="39">
        <v>2.1999999999999999E-2</v>
      </c>
      <c r="N82" s="39">
        <v>2.6499999999999819E-2</v>
      </c>
      <c r="O82" s="8">
        <v>23.726832000000002</v>
      </c>
      <c r="P82" s="8">
        <v>5614899</v>
      </c>
      <c r="Q82" s="8">
        <v>0</v>
      </c>
      <c r="R82" s="8">
        <v>1332.23765903</v>
      </c>
      <c r="S82" s="39">
        <v>4.7133158522050071E-3</v>
      </c>
      <c r="T82" s="39">
        <v>5.2961332672268125E-3</v>
      </c>
      <c r="U82" s="39">
        <v>7.8078870887827935E-4</v>
      </c>
    </row>
    <row r="83" spans="2:21" ht="15" x14ac:dyDescent="0.25">
      <c r="B83" s="9" t="s">
        <v>507</v>
      </c>
      <c r="C83" s="3" t="s">
        <v>508</v>
      </c>
      <c r="D83" s="3" t="s">
        <v>142</v>
      </c>
      <c r="E83" s="3"/>
      <c r="F83" s="3" t="s">
        <v>505</v>
      </c>
      <c r="G83" s="3" t="s">
        <v>272</v>
      </c>
      <c r="H83" s="3" t="s">
        <v>478</v>
      </c>
      <c r="I83" s="3" t="s">
        <v>274</v>
      </c>
      <c r="J83" s="3" t="s">
        <v>509</v>
      </c>
      <c r="K83" s="8">
        <v>2.9200000000000204</v>
      </c>
      <c r="L83" s="3" t="s">
        <v>73</v>
      </c>
      <c r="M83" s="39">
        <v>2.3199999999999998E-2</v>
      </c>
      <c r="N83" s="39">
        <v>3.1500000000004059E-2</v>
      </c>
      <c r="O83" s="8">
        <v>31.342075000000005</v>
      </c>
      <c r="P83" s="8">
        <v>5402041</v>
      </c>
      <c r="Q83" s="8">
        <v>0</v>
      </c>
      <c r="R83" s="8">
        <v>1693.1117585359998</v>
      </c>
      <c r="S83" s="39">
        <v>5.2236791666666676E-3</v>
      </c>
      <c r="T83" s="39">
        <v>6.7307401564103931E-3</v>
      </c>
      <c r="U83" s="39">
        <v>9.9228732574372269E-4</v>
      </c>
    </row>
    <row r="84" spans="2:21" ht="15" x14ac:dyDescent="0.25">
      <c r="B84" s="9" t="s">
        <v>510</v>
      </c>
      <c r="C84" s="3" t="s">
        <v>511</v>
      </c>
      <c r="D84" s="3" t="s">
        <v>142</v>
      </c>
      <c r="E84" s="3"/>
      <c r="F84" s="3" t="s">
        <v>505</v>
      </c>
      <c r="G84" s="3" t="s">
        <v>272</v>
      </c>
      <c r="H84" s="3" t="s">
        <v>478</v>
      </c>
      <c r="I84" s="3" t="s">
        <v>274</v>
      </c>
      <c r="J84" s="3" t="s">
        <v>512</v>
      </c>
      <c r="K84" s="8">
        <v>4.6399999999998851</v>
      </c>
      <c r="L84" s="3" t="s">
        <v>73</v>
      </c>
      <c r="M84" s="39">
        <v>1.09E-2</v>
      </c>
      <c r="N84" s="39">
        <v>3.4600000000001192E-2</v>
      </c>
      <c r="O84" s="8">
        <v>46.027116999999997</v>
      </c>
      <c r="P84" s="8">
        <v>4800000</v>
      </c>
      <c r="Q84" s="8">
        <v>0</v>
      </c>
      <c r="R84" s="8">
        <v>2209.3016299350002</v>
      </c>
      <c r="S84" s="39">
        <v>2.5346724489233989E-3</v>
      </c>
      <c r="T84" s="39">
        <v>8.7827841979459392E-3</v>
      </c>
      <c r="U84" s="39">
        <v>1.2948123448301219E-3</v>
      </c>
    </row>
    <row r="85" spans="2:21" ht="15" x14ac:dyDescent="0.25">
      <c r="B85" s="9" t="s">
        <v>513</v>
      </c>
      <c r="C85" s="3" t="s">
        <v>514</v>
      </c>
      <c r="D85" s="3" t="s">
        <v>142</v>
      </c>
      <c r="E85" s="3"/>
      <c r="F85" s="3" t="s">
        <v>505</v>
      </c>
      <c r="G85" s="3" t="s">
        <v>272</v>
      </c>
      <c r="H85" s="3" t="s">
        <v>473</v>
      </c>
      <c r="I85" s="3" t="s">
        <v>279</v>
      </c>
      <c r="J85" s="3" t="s">
        <v>515</v>
      </c>
      <c r="K85" s="8">
        <v>5.2800000000001379</v>
      </c>
      <c r="L85" s="3" t="s">
        <v>73</v>
      </c>
      <c r="M85" s="39">
        <v>2.9899999999999999E-2</v>
      </c>
      <c r="N85" s="39">
        <v>3.5499999999997908E-2</v>
      </c>
      <c r="O85" s="8">
        <v>41.705519000000002</v>
      </c>
      <c r="P85" s="8">
        <v>5048968</v>
      </c>
      <c r="Q85" s="8">
        <v>0</v>
      </c>
      <c r="R85" s="8">
        <v>2105.6983197539998</v>
      </c>
      <c r="S85" s="39">
        <v>2.6065949375000002E-3</v>
      </c>
      <c r="T85" s="39">
        <v>8.3709230454516309E-3</v>
      </c>
      <c r="U85" s="39">
        <v>1.2340932274538449E-3</v>
      </c>
    </row>
    <row r="86" spans="2:21" ht="15" x14ac:dyDescent="0.25">
      <c r="B86" s="9" t="s">
        <v>516</v>
      </c>
      <c r="C86" s="3" t="s">
        <v>517</v>
      </c>
      <c r="D86" s="3" t="s">
        <v>142</v>
      </c>
      <c r="E86" s="3"/>
      <c r="F86" s="3" t="s">
        <v>271</v>
      </c>
      <c r="G86" s="3" t="s">
        <v>272</v>
      </c>
      <c r="H86" s="3" t="s">
        <v>478</v>
      </c>
      <c r="I86" s="3" t="s">
        <v>274</v>
      </c>
      <c r="J86" s="3" t="s">
        <v>518</v>
      </c>
      <c r="K86" s="8">
        <v>2.29</v>
      </c>
      <c r="L86" s="3" t="s">
        <v>73</v>
      </c>
      <c r="M86" s="39">
        <v>1.46E-2</v>
      </c>
      <c r="N86" s="39">
        <v>3.0200000000000414E-2</v>
      </c>
      <c r="O86" s="8">
        <v>83.788653999999994</v>
      </c>
      <c r="P86" s="8">
        <v>5353345</v>
      </c>
      <c r="Q86" s="8">
        <v>0</v>
      </c>
      <c r="R86" s="8">
        <v>4485.4957092649993</v>
      </c>
      <c r="S86" s="39">
        <v>3.1460464085908456E-3</v>
      </c>
      <c r="T86" s="39">
        <v>1.7831490413758484E-2</v>
      </c>
      <c r="U86" s="39">
        <v>2.6288285575608514E-3</v>
      </c>
    </row>
    <row r="87" spans="2:21" ht="15" x14ac:dyDescent="0.25">
      <c r="B87" s="9" t="s">
        <v>519</v>
      </c>
      <c r="C87" s="3" t="s">
        <v>520</v>
      </c>
      <c r="D87" s="3" t="s">
        <v>142</v>
      </c>
      <c r="E87" s="3"/>
      <c r="F87" s="3" t="s">
        <v>271</v>
      </c>
      <c r="G87" s="3" t="s">
        <v>272</v>
      </c>
      <c r="H87" s="3" t="s">
        <v>478</v>
      </c>
      <c r="I87" s="3" t="s">
        <v>274</v>
      </c>
      <c r="J87" s="3" t="s">
        <v>521</v>
      </c>
      <c r="K87" s="8">
        <v>2.9299999999999642</v>
      </c>
      <c r="L87" s="3" t="s">
        <v>73</v>
      </c>
      <c r="M87" s="39">
        <v>2.4199999999999999E-2</v>
      </c>
      <c r="N87" s="39">
        <v>3.2700000000000756E-2</v>
      </c>
      <c r="O87" s="8">
        <v>132.08146300000001</v>
      </c>
      <c r="P87" s="8">
        <v>5395500</v>
      </c>
      <c r="Q87" s="8">
        <v>0</v>
      </c>
      <c r="R87" s="8">
        <v>7126.4553518510002</v>
      </c>
      <c r="S87" s="39">
        <v>4.3614272553163394E-3</v>
      </c>
      <c r="T87" s="39">
        <v>2.8330273514280482E-2</v>
      </c>
      <c r="U87" s="39">
        <v>4.1766240695385922E-3</v>
      </c>
    </row>
    <row r="88" spans="2:21" ht="15" x14ac:dyDescent="0.25">
      <c r="B88" s="9" t="s">
        <v>522</v>
      </c>
      <c r="C88" s="3" t="s">
        <v>523</v>
      </c>
      <c r="D88" s="3" t="s">
        <v>142</v>
      </c>
      <c r="E88" s="3"/>
      <c r="F88" s="3" t="s">
        <v>271</v>
      </c>
      <c r="G88" s="3" t="s">
        <v>272</v>
      </c>
      <c r="H88" s="3" t="s">
        <v>478</v>
      </c>
      <c r="I88" s="3" t="s">
        <v>274</v>
      </c>
      <c r="J88" s="3" t="s">
        <v>275</v>
      </c>
      <c r="K88" s="8">
        <v>4.3199999999997694</v>
      </c>
      <c r="L88" s="3" t="s">
        <v>73</v>
      </c>
      <c r="M88" s="39">
        <v>2E-3</v>
      </c>
      <c r="N88" s="39">
        <v>3.4499999999999392E-2</v>
      </c>
      <c r="O88" s="8">
        <v>41.747476999999996</v>
      </c>
      <c r="P88" s="8">
        <v>4700163</v>
      </c>
      <c r="Q88" s="8">
        <v>0</v>
      </c>
      <c r="R88" s="8">
        <v>1962.199443174</v>
      </c>
      <c r="S88" s="39">
        <v>3.6422506543360668E-3</v>
      </c>
      <c r="T88" s="39">
        <v>7.8004623855883167E-3</v>
      </c>
      <c r="U88" s="39">
        <v>1.1499923901813424E-3</v>
      </c>
    </row>
    <row r="89" spans="2:21" ht="15" x14ac:dyDescent="0.25">
      <c r="B89" s="9" t="s">
        <v>524</v>
      </c>
      <c r="C89" s="3" t="s">
        <v>525</v>
      </c>
      <c r="D89" s="3" t="s">
        <v>142</v>
      </c>
      <c r="E89" s="3"/>
      <c r="F89" s="3" t="s">
        <v>271</v>
      </c>
      <c r="G89" s="3" t="s">
        <v>272</v>
      </c>
      <c r="H89" s="3" t="s">
        <v>478</v>
      </c>
      <c r="I89" s="3" t="s">
        <v>274</v>
      </c>
      <c r="J89" s="3" t="s">
        <v>526</v>
      </c>
      <c r="K89" s="8">
        <v>4.9700000000000468</v>
      </c>
      <c r="L89" s="3" t="s">
        <v>73</v>
      </c>
      <c r="M89" s="39">
        <v>3.1699999999999999E-2</v>
      </c>
      <c r="N89" s="39">
        <v>3.6499999999998839E-2</v>
      </c>
      <c r="O89" s="8">
        <v>67.467279000000005</v>
      </c>
      <c r="P89" s="8">
        <v>5103222</v>
      </c>
      <c r="Q89" s="8">
        <v>0</v>
      </c>
      <c r="R89" s="8">
        <v>3443.005003322</v>
      </c>
      <c r="S89" s="39">
        <v>3.9945103019538193E-3</v>
      </c>
      <c r="T89" s="39">
        <v>1.368720754418442E-2</v>
      </c>
      <c r="U89" s="39">
        <v>2.0178527554629835E-3</v>
      </c>
    </row>
    <row r="90" spans="2:21" ht="15" x14ac:dyDescent="0.25">
      <c r="B90" s="9" t="s">
        <v>527</v>
      </c>
      <c r="C90" s="3" t="s">
        <v>528</v>
      </c>
      <c r="D90" s="3" t="s">
        <v>142</v>
      </c>
      <c r="E90" s="3"/>
      <c r="F90" s="3" t="s">
        <v>529</v>
      </c>
      <c r="G90" s="3" t="s">
        <v>530</v>
      </c>
      <c r="H90" s="3" t="s">
        <v>473</v>
      </c>
      <c r="I90" s="3" t="s">
        <v>279</v>
      </c>
      <c r="J90" s="3" t="s">
        <v>531</v>
      </c>
      <c r="K90" s="8">
        <v>5.5300000000006237</v>
      </c>
      <c r="L90" s="3" t="s">
        <v>73</v>
      </c>
      <c r="M90" s="39">
        <v>4.4000000000000003E-3</v>
      </c>
      <c r="N90" s="39">
        <v>2.5799999999998238E-2</v>
      </c>
      <c r="O90" s="8">
        <v>800902.70524299995</v>
      </c>
      <c r="P90" s="8">
        <v>98.15</v>
      </c>
      <c r="Q90" s="8">
        <v>0</v>
      </c>
      <c r="R90" s="8">
        <v>786.08600514900002</v>
      </c>
      <c r="S90" s="39">
        <v>1.05826584790764E-3</v>
      </c>
      <c r="T90" s="39">
        <v>3.1249801524168572E-3</v>
      </c>
      <c r="U90" s="39">
        <v>4.6070389383411883E-4</v>
      </c>
    </row>
    <row r="91" spans="2:21" ht="15" x14ac:dyDescent="0.25">
      <c r="B91" s="9" t="s">
        <v>532</v>
      </c>
      <c r="C91" s="3" t="s">
        <v>533</v>
      </c>
      <c r="D91" s="3" t="s">
        <v>142</v>
      </c>
      <c r="E91" s="3"/>
      <c r="F91" s="3" t="s">
        <v>534</v>
      </c>
      <c r="G91" s="3" t="s">
        <v>535</v>
      </c>
      <c r="H91" s="3" t="s">
        <v>473</v>
      </c>
      <c r="I91" s="3" t="s">
        <v>279</v>
      </c>
      <c r="J91" s="3" t="s">
        <v>536</v>
      </c>
      <c r="K91" s="8">
        <v>0.11000000000815657</v>
      </c>
      <c r="L91" s="3" t="s">
        <v>73</v>
      </c>
      <c r="M91" s="39">
        <v>0</v>
      </c>
      <c r="N91" s="39">
        <v>5.4300000000114437E-2</v>
      </c>
      <c r="O91" s="8">
        <v>31267.719907999999</v>
      </c>
      <c r="P91" s="8">
        <v>110.74</v>
      </c>
      <c r="Q91" s="8">
        <v>0</v>
      </c>
      <c r="R91" s="8">
        <v>34.625872861000005</v>
      </c>
      <c r="S91" s="39">
        <v>8.4013147170411157E-4</v>
      </c>
      <c r="T91" s="39">
        <v>1.37650542996532E-4</v>
      </c>
      <c r="U91" s="39">
        <v>2.0293294054311706E-5</v>
      </c>
    </row>
    <row r="92" spans="2:21" ht="15" x14ac:dyDescent="0.25">
      <c r="B92" s="9" t="s">
        <v>537</v>
      </c>
      <c r="C92" s="3" t="s">
        <v>538</v>
      </c>
      <c r="D92" s="3" t="s">
        <v>142</v>
      </c>
      <c r="E92" s="3"/>
      <c r="F92" s="3" t="s">
        <v>534</v>
      </c>
      <c r="G92" s="3" t="s">
        <v>535</v>
      </c>
      <c r="H92" s="3" t="s">
        <v>473</v>
      </c>
      <c r="I92" s="3" t="s">
        <v>279</v>
      </c>
      <c r="J92" s="3" t="s">
        <v>539</v>
      </c>
      <c r="K92" s="8">
        <v>2.0600000000002141</v>
      </c>
      <c r="L92" s="3" t="s">
        <v>73</v>
      </c>
      <c r="M92" s="39">
        <v>1.0500000000000001E-2</v>
      </c>
      <c r="N92" s="39">
        <v>2.7999999999992007E-2</v>
      </c>
      <c r="O92" s="8">
        <v>563261.00979100005</v>
      </c>
      <c r="P92" s="8">
        <v>105.9</v>
      </c>
      <c r="Q92" s="8">
        <v>0</v>
      </c>
      <c r="R92" s="8">
        <v>596.49340936800002</v>
      </c>
      <c r="S92" s="39">
        <v>1.82263884169338E-3</v>
      </c>
      <c r="T92" s="39">
        <v>2.3712800547430464E-3</v>
      </c>
      <c r="U92" s="39">
        <v>3.495887657866876E-4</v>
      </c>
    </row>
    <row r="93" spans="2:21" ht="15" x14ac:dyDescent="0.25">
      <c r="B93" s="9" t="s">
        <v>540</v>
      </c>
      <c r="C93" s="3" t="s">
        <v>541</v>
      </c>
      <c r="D93" s="3" t="s">
        <v>142</v>
      </c>
      <c r="E93" s="3"/>
      <c r="F93" s="3" t="s">
        <v>363</v>
      </c>
      <c r="G93" s="3" t="s">
        <v>309</v>
      </c>
      <c r="H93" s="3" t="s">
        <v>478</v>
      </c>
      <c r="I93" s="3" t="s">
        <v>274</v>
      </c>
      <c r="J93" s="3" t="s">
        <v>542</v>
      </c>
      <c r="K93" s="8">
        <v>4.34000000000011</v>
      </c>
      <c r="L93" s="3" t="s">
        <v>73</v>
      </c>
      <c r="M93" s="39">
        <v>2.4E-2</v>
      </c>
      <c r="N93" s="39">
        <v>2.8099999999999396E-2</v>
      </c>
      <c r="O93" s="8">
        <v>2531030.9857419999</v>
      </c>
      <c r="P93" s="8">
        <v>110.68</v>
      </c>
      <c r="Q93" s="8">
        <v>0</v>
      </c>
      <c r="R93" s="8">
        <v>2801.3450948069999</v>
      </c>
      <c r="S93" s="39">
        <v>2.348438249174409E-3</v>
      </c>
      <c r="T93" s="39">
        <v>1.113637409138568E-2</v>
      </c>
      <c r="U93" s="39">
        <v>1.6417931176704594E-3</v>
      </c>
    </row>
    <row r="94" spans="2:21" ht="15" x14ac:dyDescent="0.25">
      <c r="B94" s="9" t="s">
        <v>543</v>
      </c>
      <c r="C94" s="3" t="s">
        <v>544</v>
      </c>
      <c r="D94" s="3" t="s">
        <v>142</v>
      </c>
      <c r="E94" s="3"/>
      <c r="F94" s="3" t="s">
        <v>363</v>
      </c>
      <c r="G94" s="3" t="s">
        <v>309</v>
      </c>
      <c r="H94" s="3" t="s">
        <v>478</v>
      </c>
      <c r="I94" s="3" t="s">
        <v>274</v>
      </c>
      <c r="J94" s="3" t="s">
        <v>545</v>
      </c>
      <c r="K94" s="8">
        <v>6.5200000000028124</v>
      </c>
      <c r="L94" s="3" t="s">
        <v>73</v>
      </c>
      <c r="M94" s="39">
        <v>1.4999999999999999E-2</v>
      </c>
      <c r="N94" s="39">
        <v>2.9999999999977899E-2</v>
      </c>
      <c r="O94" s="8">
        <v>178365.63175199999</v>
      </c>
      <c r="P94" s="8">
        <v>97.16</v>
      </c>
      <c r="Q94" s="8">
        <v>0</v>
      </c>
      <c r="R94" s="8">
        <v>173.30004770900001</v>
      </c>
      <c r="S94" s="39">
        <v>6.8136765741995343E-4</v>
      </c>
      <c r="T94" s="39">
        <v>6.8893124410842135E-4</v>
      </c>
      <c r="U94" s="39">
        <v>1.015665032301923E-4</v>
      </c>
    </row>
    <row r="95" spans="2:21" ht="15" x14ac:dyDescent="0.25">
      <c r="B95" s="9" t="s">
        <v>546</v>
      </c>
      <c r="C95" s="3" t="s">
        <v>547</v>
      </c>
      <c r="D95" s="3" t="s">
        <v>142</v>
      </c>
      <c r="E95" s="3"/>
      <c r="F95" s="3" t="s">
        <v>548</v>
      </c>
      <c r="G95" s="3" t="s">
        <v>530</v>
      </c>
      <c r="H95" s="3" t="s">
        <v>478</v>
      </c>
      <c r="I95" s="3" t="s">
        <v>274</v>
      </c>
      <c r="J95" s="3" t="s">
        <v>549</v>
      </c>
      <c r="K95" s="8">
        <v>2.0300265864038782</v>
      </c>
      <c r="L95" s="3" t="s">
        <v>73</v>
      </c>
      <c r="M95" s="39">
        <v>2.4799999999999999E-2</v>
      </c>
      <c r="N95" s="39">
        <v>2.3500103062669257E-2</v>
      </c>
      <c r="O95" s="8">
        <v>1.4685E-2</v>
      </c>
      <c r="P95" s="8">
        <v>112.11</v>
      </c>
      <c r="Q95" s="8">
        <v>0</v>
      </c>
      <c r="R95" s="8">
        <v>1.6362999999999999E-5</v>
      </c>
      <c r="S95" s="39">
        <v>3.4676453727557142E-11</v>
      </c>
      <c r="T95" s="39">
        <v>6.5048925816081326E-11</v>
      </c>
      <c r="U95" s="39">
        <v>9.5899147999445533E-12</v>
      </c>
    </row>
    <row r="96" spans="2:21" ht="15" x14ac:dyDescent="0.25">
      <c r="B96" s="9" t="s">
        <v>550</v>
      </c>
      <c r="C96" s="3" t="s">
        <v>551</v>
      </c>
      <c r="D96" s="3" t="s">
        <v>142</v>
      </c>
      <c r="E96" s="3"/>
      <c r="F96" s="3" t="s">
        <v>552</v>
      </c>
      <c r="G96" s="3" t="s">
        <v>309</v>
      </c>
      <c r="H96" s="3" t="s">
        <v>473</v>
      </c>
      <c r="I96" s="3" t="s">
        <v>279</v>
      </c>
      <c r="J96" s="3" t="s">
        <v>553</v>
      </c>
      <c r="K96" s="8">
        <v>2.480000000007522</v>
      </c>
      <c r="L96" s="3" t="s">
        <v>73</v>
      </c>
      <c r="M96" s="39">
        <v>1.4E-2</v>
      </c>
      <c r="N96" s="39">
        <v>2.9599999999917657E-2</v>
      </c>
      <c r="O96" s="8">
        <v>47184.298598000001</v>
      </c>
      <c r="P96" s="8">
        <v>107.24</v>
      </c>
      <c r="Q96" s="8">
        <v>0</v>
      </c>
      <c r="R96" s="8">
        <v>50.600441732999997</v>
      </c>
      <c r="S96" s="39">
        <v>5.3099593290569431E-5</v>
      </c>
      <c r="T96" s="39">
        <v>2.0115531262915497E-4</v>
      </c>
      <c r="U96" s="39">
        <v>2.9655559803155213E-5</v>
      </c>
    </row>
    <row r="97" spans="2:21" ht="15" x14ac:dyDescent="0.25">
      <c r="B97" s="9" t="s">
        <v>554</v>
      </c>
      <c r="C97" s="3" t="s">
        <v>555</v>
      </c>
      <c r="D97" s="3" t="s">
        <v>142</v>
      </c>
      <c r="E97" s="3"/>
      <c r="F97" s="3" t="s">
        <v>283</v>
      </c>
      <c r="G97" s="3" t="s">
        <v>272</v>
      </c>
      <c r="H97" s="3" t="s">
        <v>478</v>
      </c>
      <c r="I97" s="3" t="s">
        <v>274</v>
      </c>
      <c r="J97" s="3" t="s">
        <v>556</v>
      </c>
      <c r="K97" s="8">
        <v>0.30999999999981931</v>
      </c>
      <c r="L97" s="3" t="s">
        <v>73</v>
      </c>
      <c r="M97" s="39">
        <v>1.8200000000000001E-2</v>
      </c>
      <c r="N97" s="39">
        <v>4.0999999999998184E-2</v>
      </c>
      <c r="O97" s="8">
        <v>42.733471999999999</v>
      </c>
      <c r="P97" s="8">
        <v>5536999</v>
      </c>
      <c r="Q97" s="8">
        <v>0</v>
      </c>
      <c r="R97" s="8">
        <v>2366.1519261980002</v>
      </c>
      <c r="S97" s="39">
        <v>3.0070700161846458E-3</v>
      </c>
      <c r="T97" s="39">
        <v>9.4063216474260022E-3</v>
      </c>
      <c r="U97" s="39">
        <v>1.3867380905679592E-3</v>
      </c>
    </row>
    <row r="98" spans="2:21" ht="15" x14ac:dyDescent="0.25">
      <c r="B98" s="9" t="s">
        <v>557</v>
      </c>
      <c r="C98" s="3" t="s">
        <v>558</v>
      </c>
      <c r="D98" s="3" t="s">
        <v>142</v>
      </c>
      <c r="E98" s="3"/>
      <c r="F98" s="3" t="s">
        <v>283</v>
      </c>
      <c r="G98" s="3" t="s">
        <v>272</v>
      </c>
      <c r="H98" s="3" t="s">
        <v>478</v>
      </c>
      <c r="I98" s="3" t="s">
        <v>274</v>
      </c>
      <c r="J98" s="3" t="s">
        <v>559</v>
      </c>
      <c r="K98" s="8">
        <v>1.4700000000003195</v>
      </c>
      <c r="L98" s="3" t="s">
        <v>73</v>
      </c>
      <c r="M98" s="39">
        <v>1.9E-2</v>
      </c>
      <c r="N98" s="39">
        <v>3.2500000000001056E-2</v>
      </c>
      <c r="O98" s="8">
        <v>26.076439000000001</v>
      </c>
      <c r="P98" s="8">
        <v>5388408</v>
      </c>
      <c r="Q98" s="8">
        <v>0</v>
      </c>
      <c r="R98" s="8">
        <v>1405.104916002</v>
      </c>
      <c r="S98" s="39">
        <v>1.1962766767593359E-3</v>
      </c>
      <c r="T98" s="39">
        <v>5.5858073363579596E-3</v>
      </c>
      <c r="U98" s="39">
        <v>8.2349425102013255E-4</v>
      </c>
    </row>
    <row r="99" spans="2:21" ht="15" x14ac:dyDescent="0.25">
      <c r="B99" s="9" t="s">
        <v>560</v>
      </c>
      <c r="C99" s="3" t="s">
        <v>561</v>
      </c>
      <c r="D99" s="3" t="s">
        <v>142</v>
      </c>
      <c r="E99" s="3"/>
      <c r="F99" s="3" t="s">
        <v>283</v>
      </c>
      <c r="G99" s="3" t="s">
        <v>272</v>
      </c>
      <c r="H99" s="3" t="s">
        <v>478</v>
      </c>
      <c r="I99" s="3" t="s">
        <v>274</v>
      </c>
      <c r="J99" s="3" t="s">
        <v>562</v>
      </c>
      <c r="K99" s="8">
        <v>2.9299999999995103</v>
      </c>
      <c r="L99" s="3" t="s">
        <v>73</v>
      </c>
      <c r="M99" s="39">
        <v>1.89E-2</v>
      </c>
      <c r="N99" s="39">
        <v>3.3399999999998806E-2</v>
      </c>
      <c r="O99" s="8">
        <v>20.118507999999999</v>
      </c>
      <c r="P99" s="8">
        <v>5300000</v>
      </c>
      <c r="Q99" s="8">
        <v>0</v>
      </c>
      <c r="R99" s="8">
        <v>1066.2808981379999</v>
      </c>
      <c r="S99" s="39">
        <v>2.5148135E-3</v>
      </c>
      <c r="T99" s="39">
        <v>4.2388576081454094E-3</v>
      </c>
      <c r="U99" s="39">
        <v>6.2491859475351567E-4</v>
      </c>
    </row>
    <row r="100" spans="2:21" ht="15" x14ac:dyDescent="0.25">
      <c r="B100" s="9" t="s">
        <v>563</v>
      </c>
      <c r="C100" s="3" t="s">
        <v>564</v>
      </c>
      <c r="D100" s="3" t="s">
        <v>142</v>
      </c>
      <c r="E100" s="3"/>
      <c r="F100" s="3" t="s">
        <v>283</v>
      </c>
      <c r="G100" s="3" t="s">
        <v>272</v>
      </c>
      <c r="H100" s="3" t="s">
        <v>478</v>
      </c>
      <c r="I100" s="3" t="s">
        <v>274</v>
      </c>
      <c r="J100" s="3" t="s">
        <v>565</v>
      </c>
      <c r="K100" s="8">
        <v>4.6299999999995372</v>
      </c>
      <c r="L100" s="3" t="s">
        <v>73</v>
      </c>
      <c r="M100" s="39">
        <v>3.3099999999999997E-2</v>
      </c>
      <c r="N100" s="39">
        <v>3.5299999999997597E-2</v>
      </c>
      <c r="O100" s="8">
        <v>30.439994000000002</v>
      </c>
      <c r="P100" s="8">
        <v>5086667</v>
      </c>
      <c r="Q100" s="8">
        <v>0</v>
      </c>
      <c r="R100" s="8">
        <v>1548.3811377669999</v>
      </c>
      <c r="S100" s="39">
        <v>2.1697907192244638E-3</v>
      </c>
      <c r="T100" s="39">
        <v>6.1553828616772712E-3</v>
      </c>
      <c r="U100" s="39">
        <v>9.0746459628593412E-4</v>
      </c>
    </row>
    <row r="101" spans="2:21" ht="15" x14ac:dyDescent="0.25">
      <c r="B101" s="9" t="s">
        <v>566</v>
      </c>
      <c r="C101" s="3" t="s">
        <v>567</v>
      </c>
      <c r="D101" s="3" t="s">
        <v>142</v>
      </c>
      <c r="E101" s="3"/>
      <c r="F101" s="3" t="s">
        <v>568</v>
      </c>
      <c r="G101" s="3" t="s">
        <v>309</v>
      </c>
      <c r="H101" s="3" t="s">
        <v>478</v>
      </c>
      <c r="I101" s="3" t="s">
        <v>274</v>
      </c>
      <c r="J101" s="3" t="s">
        <v>569</v>
      </c>
      <c r="K101" s="8">
        <v>4.0899999999996535</v>
      </c>
      <c r="L101" s="3" t="s">
        <v>73</v>
      </c>
      <c r="M101" s="39">
        <v>1.9599999999999999E-2</v>
      </c>
      <c r="N101" s="39">
        <v>2.8500000000000421E-2</v>
      </c>
      <c r="O101" s="8">
        <v>1471118.3217219999</v>
      </c>
      <c r="P101" s="8">
        <v>107.72</v>
      </c>
      <c r="Q101" s="8">
        <v>0</v>
      </c>
      <c r="R101" s="8">
        <v>1584.6886560429998</v>
      </c>
      <c r="S101" s="39">
        <v>1.3996766517203529E-3</v>
      </c>
      <c r="T101" s="39">
        <v>6.2997185619095963E-3</v>
      </c>
      <c r="U101" s="39">
        <v>9.2874345755002195E-4</v>
      </c>
    </row>
    <row r="102" spans="2:21" ht="15" x14ac:dyDescent="0.25">
      <c r="B102" s="9" t="s">
        <v>570</v>
      </c>
      <c r="C102" s="3" t="s">
        <v>571</v>
      </c>
      <c r="D102" s="3" t="s">
        <v>142</v>
      </c>
      <c r="E102" s="3"/>
      <c r="F102" s="3" t="s">
        <v>568</v>
      </c>
      <c r="G102" s="3" t="s">
        <v>309</v>
      </c>
      <c r="H102" s="3" t="s">
        <v>478</v>
      </c>
      <c r="I102" s="3" t="s">
        <v>274</v>
      </c>
      <c r="J102" s="3" t="s">
        <v>572</v>
      </c>
      <c r="K102" s="8">
        <v>6.2899999999997593</v>
      </c>
      <c r="L102" s="3" t="s">
        <v>73</v>
      </c>
      <c r="M102" s="39">
        <v>1.5800000000000002E-2</v>
      </c>
      <c r="N102" s="39">
        <v>2.9799999999999671E-2</v>
      </c>
      <c r="O102" s="8">
        <v>2345233.9477979997</v>
      </c>
      <c r="P102" s="8">
        <v>101.77</v>
      </c>
      <c r="Q102" s="8">
        <v>0</v>
      </c>
      <c r="R102" s="8">
        <v>2386.7445883319997</v>
      </c>
      <c r="S102" s="39">
        <v>1.9751836670175299E-3</v>
      </c>
      <c r="T102" s="39">
        <v>9.4881850313721094E-3</v>
      </c>
      <c r="U102" s="39">
        <v>1.3988068967385331E-3</v>
      </c>
    </row>
    <row r="103" spans="2:21" ht="15" x14ac:dyDescent="0.25">
      <c r="B103" s="9" t="s">
        <v>573</v>
      </c>
      <c r="C103" s="3" t="s">
        <v>574</v>
      </c>
      <c r="D103" s="3" t="s">
        <v>142</v>
      </c>
      <c r="E103" s="3"/>
      <c r="F103" s="3" t="s">
        <v>575</v>
      </c>
      <c r="G103" s="3" t="s">
        <v>530</v>
      </c>
      <c r="H103" s="3" t="s">
        <v>478</v>
      </c>
      <c r="I103" s="3" t="s">
        <v>274</v>
      </c>
      <c r="J103" s="3" t="s">
        <v>576</v>
      </c>
      <c r="K103" s="8">
        <v>3.229989516645051</v>
      </c>
      <c r="L103" s="3" t="s">
        <v>73</v>
      </c>
      <c r="M103" s="39">
        <v>2.2499999999999999E-2</v>
      </c>
      <c r="N103" s="39">
        <v>2.1400317234284812E-2</v>
      </c>
      <c r="O103" s="8">
        <v>1.4895E-2</v>
      </c>
      <c r="P103" s="8">
        <v>112.72</v>
      </c>
      <c r="Q103" s="8">
        <v>0</v>
      </c>
      <c r="R103" s="8">
        <v>1.6573999999999998E-5</v>
      </c>
      <c r="S103" s="39">
        <v>3.640775497646897E-11</v>
      </c>
      <c r="T103" s="39">
        <v>6.5887728196280135E-11</v>
      </c>
      <c r="U103" s="39">
        <v>9.7135762326151089E-12</v>
      </c>
    </row>
    <row r="104" spans="2:21" ht="15" x14ac:dyDescent="0.25">
      <c r="B104" s="9" t="s">
        <v>577</v>
      </c>
      <c r="C104" s="3" t="s">
        <v>578</v>
      </c>
      <c r="D104" s="3" t="s">
        <v>142</v>
      </c>
      <c r="E104" s="3"/>
      <c r="F104" s="3" t="s">
        <v>449</v>
      </c>
      <c r="G104" s="3" t="s">
        <v>309</v>
      </c>
      <c r="H104" s="3" t="s">
        <v>473</v>
      </c>
      <c r="I104" s="3" t="s">
        <v>279</v>
      </c>
      <c r="J104" s="3" t="s">
        <v>450</v>
      </c>
      <c r="K104" s="8">
        <v>2.4300000000000379</v>
      </c>
      <c r="L104" s="3" t="s">
        <v>73</v>
      </c>
      <c r="M104" s="39">
        <v>2.1499999999999998E-2</v>
      </c>
      <c r="N104" s="39">
        <v>2.9499999999999332E-2</v>
      </c>
      <c r="O104" s="8">
        <v>3898016.6399110002</v>
      </c>
      <c r="P104" s="8">
        <v>110.12</v>
      </c>
      <c r="Q104" s="8">
        <v>0</v>
      </c>
      <c r="R104" s="8">
        <v>4292.4959238199999</v>
      </c>
      <c r="S104" s="39">
        <v>1.9874665935268828E-3</v>
      </c>
      <c r="T104" s="39">
        <v>1.7064245487648885E-2</v>
      </c>
      <c r="U104" s="39">
        <v>2.5157165671663563E-3</v>
      </c>
    </row>
    <row r="105" spans="2:21" ht="15" x14ac:dyDescent="0.25">
      <c r="B105" s="9" t="s">
        <v>579</v>
      </c>
      <c r="C105" s="3" t="s">
        <v>580</v>
      </c>
      <c r="D105" s="3" t="s">
        <v>142</v>
      </c>
      <c r="E105" s="3"/>
      <c r="F105" s="3" t="s">
        <v>449</v>
      </c>
      <c r="G105" s="3" t="s">
        <v>309</v>
      </c>
      <c r="H105" s="3" t="s">
        <v>473</v>
      </c>
      <c r="I105" s="3" t="s">
        <v>279</v>
      </c>
      <c r="J105" s="3" t="s">
        <v>581</v>
      </c>
      <c r="K105" s="8">
        <v>7.459999999999499</v>
      </c>
      <c r="L105" s="3" t="s">
        <v>73</v>
      </c>
      <c r="M105" s="39">
        <v>1.15E-2</v>
      </c>
      <c r="N105" s="39">
        <v>3.5200000000002951E-2</v>
      </c>
      <c r="O105" s="8">
        <v>870011.92130499997</v>
      </c>
      <c r="P105" s="8">
        <v>92.66</v>
      </c>
      <c r="Q105" s="8">
        <v>0</v>
      </c>
      <c r="R105" s="8">
        <v>806.15304620400002</v>
      </c>
      <c r="S105" s="39">
        <v>1.8923090194096588E-3</v>
      </c>
      <c r="T105" s="39">
        <v>3.204753999812503E-3</v>
      </c>
      <c r="U105" s="39">
        <v>4.7246464760814801E-4</v>
      </c>
    </row>
    <row r="106" spans="2:21" ht="15" x14ac:dyDescent="0.25">
      <c r="B106" s="9" t="s">
        <v>582</v>
      </c>
      <c r="C106" s="3" t="s">
        <v>583</v>
      </c>
      <c r="D106" s="3" t="s">
        <v>142</v>
      </c>
      <c r="E106" s="3"/>
      <c r="F106" s="3" t="s">
        <v>584</v>
      </c>
      <c r="G106" s="3" t="s">
        <v>467</v>
      </c>
      <c r="H106" s="3" t="s">
        <v>585</v>
      </c>
      <c r="I106" s="3" t="s">
        <v>279</v>
      </c>
      <c r="J106" s="3" t="s">
        <v>586</v>
      </c>
      <c r="K106" s="8">
        <v>3.449999999999946</v>
      </c>
      <c r="L106" s="3" t="s">
        <v>73</v>
      </c>
      <c r="M106" s="39">
        <v>3.2300000000000002E-2</v>
      </c>
      <c r="N106" s="39">
        <v>3.8499999999996176E-2</v>
      </c>
      <c r="O106" s="8">
        <v>1148831.8126950001</v>
      </c>
      <c r="P106" s="8">
        <v>101.9</v>
      </c>
      <c r="Q106" s="8">
        <v>0</v>
      </c>
      <c r="R106" s="8">
        <v>1170.659617136</v>
      </c>
      <c r="S106" s="39">
        <v>2.444739131543667E-3</v>
      </c>
      <c r="T106" s="39">
        <v>4.6538012950535865E-3</v>
      </c>
      <c r="U106" s="39">
        <v>6.8609215841043518E-4</v>
      </c>
    </row>
    <row r="107" spans="2:21" ht="15" x14ac:dyDescent="0.25">
      <c r="B107" s="9" t="s">
        <v>587</v>
      </c>
      <c r="C107" s="3" t="s">
        <v>588</v>
      </c>
      <c r="D107" s="3" t="s">
        <v>142</v>
      </c>
      <c r="E107" s="3"/>
      <c r="F107" s="3" t="s">
        <v>589</v>
      </c>
      <c r="G107" s="3" t="s">
        <v>309</v>
      </c>
      <c r="H107" s="3" t="s">
        <v>585</v>
      </c>
      <c r="I107" s="3" t="s">
        <v>279</v>
      </c>
      <c r="J107" s="3" t="s">
        <v>590</v>
      </c>
      <c r="K107" s="8">
        <v>4.3699999999992638</v>
      </c>
      <c r="L107" s="3" t="s">
        <v>73</v>
      </c>
      <c r="M107" s="39">
        <v>1.83E-2</v>
      </c>
      <c r="N107" s="39">
        <v>2.8100000000001898E-2</v>
      </c>
      <c r="O107" s="8">
        <v>630130.85093499999</v>
      </c>
      <c r="P107" s="8">
        <v>106.18</v>
      </c>
      <c r="Q107" s="8">
        <v>0</v>
      </c>
      <c r="R107" s="8">
        <v>669.07293727900003</v>
      </c>
      <c r="S107" s="39">
        <v>3.0294752448798076E-3</v>
      </c>
      <c r="T107" s="39">
        <v>2.6598102953376101E-3</v>
      </c>
      <c r="U107" s="39">
        <v>3.9212567765411338E-4</v>
      </c>
    </row>
    <row r="108" spans="2:21" ht="15" x14ac:dyDescent="0.25">
      <c r="B108" s="9" t="s">
        <v>591</v>
      </c>
      <c r="C108" s="3" t="s">
        <v>592</v>
      </c>
      <c r="D108" s="3" t="s">
        <v>142</v>
      </c>
      <c r="E108" s="3"/>
      <c r="F108" s="3" t="s">
        <v>589</v>
      </c>
      <c r="G108" s="3" t="s">
        <v>309</v>
      </c>
      <c r="H108" s="3" t="s">
        <v>585</v>
      </c>
      <c r="I108" s="3" t="s">
        <v>279</v>
      </c>
      <c r="J108" s="3" t="s">
        <v>593</v>
      </c>
      <c r="K108" s="8">
        <v>4.8399999999999839</v>
      </c>
      <c r="L108" s="3" t="s">
        <v>73</v>
      </c>
      <c r="M108" s="39">
        <v>1.5299999999999999E-2</v>
      </c>
      <c r="N108" s="39">
        <v>2.770000000000282E-2</v>
      </c>
      <c r="O108" s="8">
        <v>407830.55170700001</v>
      </c>
      <c r="P108" s="8">
        <v>104.25</v>
      </c>
      <c r="Q108" s="8">
        <v>12.056984839</v>
      </c>
      <c r="R108" s="8">
        <v>437.22033481</v>
      </c>
      <c r="S108" s="39">
        <v>1.0332037530095758E-3</v>
      </c>
      <c r="T108" s="39">
        <v>1.6901802366302149E-3</v>
      </c>
      <c r="U108" s="39">
        <v>2.4917681979349138E-4</v>
      </c>
    </row>
    <row r="109" spans="2:21" ht="15" x14ac:dyDescent="0.25">
      <c r="B109" s="9" t="s">
        <v>594</v>
      </c>
      <c r="C109" s="3" t="s">
        <v>595</v>
      </c>
      <c r="D109" s="3" t="s">
        <v>142</v>
      </c>
      <c r="E109" s="3"/>
      <c r="F109" s="3" t="s">
        <v>596</v>
      </c>
      <c r="G109" s="3" t="s">
        <v>597</v>
      </c>
      <c r="H109" s="3" t="s">
        <v>585</v>
      </c>
      <c r="I109" s="3" t="s">
        <v>279</v>
      </c>
      <c r="J109" s="3" t="s">
        <v>598</v>
      </c>
      <c r="K109" s="8">
        <v>5.3200000000003014</v>
      </c>
      <c r="L109" s="3" t="s">
        <v>73</v>
      </c>
      <c r="M109" s="39">
        <v>7.4999999999999997E-3</v>
      </c>
      <c r="N109" s="39">
        <v>4.3099999999997092E-2</v>
      </c>
      <c r="O109" s="8">
        <v>1694096.169486</v>
      </c>
      <c r="P109" s="8">
        <v>88.98</v>
      </c>
      <c r="Q109" s="8">
        <v>0</v>
      </c>
      <c r="R109" s="8">
        <v>1507.40677147</v>
      </c>
      <c r="S109" s="39">
        <v>1.9522657436984233E-3</v>
      </c>
      <c r="T109" s="39">
        <v>5.9924947290845628E-3</v>
      </c>
      <c r="U109" s="39">
        <v>8.834506207453885E-4</v>
      </c>
    </row>
    <row r="110" spans="2:21" ht="15" x14ac:dyDescent="0.25">
      <c r="B110" s="9" t="s">
        <v>599</v>
      </c>
      <c r="C110" s="3" t="s">
        <v>600</v>
      </c>
      <c r="D110" s="3" t="s">
        <v>142</v>
      </c>
      <c r="E110" s="3"/>
      <c r="F110" s="3" t="s">
        <v>552</v>
      </c>
      <c r="G110" s="3" t="s">
        <v>309</v>
      </c>
      <c r="H110" s="3" t="s">
        <v>585</v>
      </c>
      <c r="I110" s="3" t="s">
        <v>279</v>
      </c>
      <c r="J110" s="3" t="s">
        <v>601</v>
      </c>
      <c r="K110" s="8">
        <v>0.84999999998921505</v>
      </c>
      <c r="L110" s="3" t="s">
        <v>73</v>
      </c>
      <c r="M110" s="39">
        <v>3.4500000000000003E-2</v>
      </c>
      <c r="N110" s="39">
        <v>3.1199999999914803E-2</v>
      </c>
      <c r="O110" s="8">
        <v>40310.604497</v>
      </c>
      <c r="P110" s="8">
        <v>110.85</v>
      </c>
      <c r="Q110" s="8">
        <v>0</v>
      </c>
      <c r="R110" s="8">
        <v>44.684304883999999</v>
      </c>
      <c r="S110" s="39">
        <v>3.1190459543249612E-4</v>
      </c>
      <c r="T110" s="39">
        <v>1.7763649902478011E-4</v>
      </c>
      <c r="U110" s="39">
        <v>2.6188270899731488E-5</v>
      </c>
    </row>
    <row r="111" spans="2:21" ht="15" x14ac:dyDescent="0.25">
      <c r="B111" s="9" t="s">
        <v>602</v>
      </c>
      <c r="C111" s="3" t="s">
        <v>603</v>
      </c>
      <c r="D111" s="3" t="s">
        <v>142</v>
      </c>
      <c r="E111" s="3"/>
      <c r="F111" s="3" t="s">
        <v>552</v>
      </c>
      <c r="G111" s="3" t="s">
        <v>309</v>
      </c>
      <c r="H111" s="3" t="s">
        <v>585</v>
      </c>
      <c r="I111" s="3" t="s">
        <v>279</v>
      </c>
      <c r="J111" s="3" t="s">
        <v>604</v>
      </c>
      <c r="K111" s="8">
        <v>2.4300000000001627</v>
      </c>
      <c r="L111" s="3" t="s">
        <v>73</v>
      </c>
      <c r="M111" s="39">
        <v>2.0500000000000001E-2</v>
      </c>
      <c r="N111" s="39">
        <v>3.6500000000001434E-2</v>
      </c>
      <c r="O111" s="8">
        <v>1433733.5423319999</v>
      </c>
      <c r="P111" s="8">
        <v>108.48</v>
      </c>
      <c r="Q111" s="8">
        <v>0</v>
      </c>
      <c r="R111" s="8">
        <v>1555.3141464309999</v>
      </c>
      <c r="S111" s="39">
        <v>1.8714995896555434E-3</v>
      </c>
      <c r="T111" s="39">
        <v>6.1829441136644851E-3</v>
      </c>
      <c r="U111" s="39">
        <v>9.115278464475816E-4</v>
      </c>
    </row>
    <row r="112" spans="2:21" ht="15" x14ac:dyDescent="0.25">
      <c r="B112" s="9" t="s">
        <v>605</v>
      </c>
      <c r="C112" s="3" t="s">
        <v>606</v>
      </c>
      <c r="D112" s="3" t="s">
        <v>142</v>
      </c>
      <c r="E112" s="3"/>
      <c r="F112" s="3" t="s">
        <v>552</v>
      </c>
      <c r="G112" s="3" t="s">
        <v>309</v>
      </c>
      <c r="H112" s="3" t="s">
        <v>585</v>
      </c>
      <c r="I112" s="3" t="s">
        <v>279</v>
      </c>
      <c r="J112" s="3" t="s">
        <v>607</v>
      </c>
      <c r="K112" s="8">
        <v>1.9600000000004345</v>
      </c>
      <c r="L112" s="3" t="s">
        <v>73</v>
      </c>
      <c r="M112" s="39">
        <v>2.0500000000000001E-2</v>
      </c>
      <c r="N112" s="39">
        <v>3.3800000000008636E-2</v>
      </c>
      <c r="O112" s="8">
        <v>815644.45477100008</v>
      </c>
      <c r="P112" s="8">
        <v>109.1</v>
      </c>
      <c r="Q112" s="8">
        <v>0</v>
      </c>
      <c r="R112" s="8">
        <v>889.86810005200005</v>
      </c>
      <c r="S112" s="39">
        <v>2.2044647295975154E-3</v>
      </c>
      <c r="T112" s="39">
        <v>3.5375520397469776E-3</v>
      </c>
      <c r="U112" s="39">
        <v>5.2152779213391286E-4</v>
      </c>
    </row>
    <row r="113" spans="2:21" ht="15" x14ac:dyDescent="0.25">
      <c r="B113" s="9" t="s">
        <v>608</v>
      </c>
      <c r="C113" s="3" t="s">
        <v>609</v>
      </c>
      <c r="D113" s="3" t="s">
        <v>142</v>
      </c>
      <c r="E113" s="3"/>
      <c r="F113" s="3" t="s">
        <v>552</v>
      </c>
      <c r="G113" s="3" t="s">
        <v>309</v>
      </c>
      <c r="H113" s="3" t="s">
        <v>585</v>
      </c>
      <c r="I113" s="3" t="s">
        <v>279</v>
      </c>
      <c r="J113" s="3" t="s">
        <v>531</v>
      </c>
      <c r="K113" s="8">
        <v>5.5000000000003855</v>
      </c>
      <c r="L113" s="3" t="s">
        <v>73</v>
      </c>
      <c r="M113" s="39">
        <v>8.3999999999999995E-3</v>
      </c>
      <c r="N113" s="39">
        <v>3.8299999999998967E-2</v>
      </c>
      <c r="O113" s="8">
        <v>1116580.8899960001</v>
      </c>
      <c r="P113" s="8">
        <v>94.09</v>
      </c>
      <c r="Q113" s="8">
        <v>0</v>
      </c>
      <c r="R113" s="8">
        <v>1050.5909591550001</v>
      </c>
      <c r="S113" s="39">
        <v>1.6487005386113048E-3</v>
      </c>
      <c r="T113" s="39">
        <v>4.1764843467041093E-3</v>
      </c>
      <c r="U113" s="39">
        <v>6.1572314293763242E-4</v>
      </c>
    </row>
    <row r="114" spans="2:21" ht="15" x14ac:dyDescent="0.25">
      <c r="B114" s="9" t="s">
        <v>610</v>
      </c>
      <c r="C114" s="3" t="s">
        <v>611</v>
      </c>
      <c r="D114" s="3" t="s">
        <v>142</v>
      </c>
      <c r="E114" s="3"/>
      <c r="F114" s="3" t="s">
        <v>612</v>
      </c>
      <c r="G114" s="3" t="s">
        <v>613</v>
      </c>
      <c r="H114" s="3" t="s">
        <v>614</v>
      </c>
      <c r="I114" s="3" t="s">
        <v>274</v>
      </c>
      <c r="J114" s="3" t="s">
        <v>615</v>
      </c>
      <c r="K114" s="8">
        <v>1.4100000000020498</v>
      </c>
      <c r="L114" s="3" t="s">
        <v>73</v>
      </c>
      <c r="M114" s="39">
        <v>3.95E-2</v>
      </c>
      <c r="N114" s="39">
        <v>2.7800000000005612E-2</v>
      </c>
      <c r="O114" s="8">
        <v>261559.57870300001</v>
      </c>
      <c r="P114" s="8">
        <v>119.17</v>
      </c>
      <c r="Q114" s="8">
        <v>0</v>
      </c>
      <c r="R114" s="8">
        <v>311.70054959800001</v>
      </c>
      <c r="S114" s="39">
        <v>1.0700874654434342E-3</v>
      </c>
      <c r="T114" s="39">
        <v>1.2391239948439823E-3</v>
      </c>
      <c r="U114" s="39">
        <v>1.8267932003548934E-4</v>
      </c>
    </row>
    <row r="115" spans="2:21" ht="15" x14ac:dyDescent="0.25">
      <c r="B115" s="9" t="s">
        <v>616</v>
      </c>
      <c r="C115" s="3" t="s">
        <v>617</v>
      </c>
      <c r="D115" s="3" t="s">
        <v>142</v>
      </c>
      <c r="E115" s="3"/>
      <c r="F115" s="3" t="s">
        <v>618</v>
      </c>
      <c r="G115" s="3" t="s">
        <v>619</v>
      </c>
      <c r="H115" s="3" t="s">
        <v>614</v>
      </c>
      <c r="I115" s="3" t="s">
        <v>274</v>
      </c>
      <c r="J115" s="3" t="s">
        <v>620</v>
      </c>
      <c r="K115" s="8">
        <v>4.1399999999999055</v>
      </c>
      <c r="L115" s="3" t="s">
        <v>73</v>
      </c>
      <c r="M115" s="39">
        <v>0.01</v>
      </c>
      <c r="N115" s="39">
        <v>4.6799999999995449E-2</v>
      </c>
      <c r="O115" s="8">
        <v>1878649.5954189999</v>
      </c>
      <c r="P115" s="8">
        <v>93.07</v>
      </c>
      <c r="Q115" s="8">
        <v>0</v>
      </c>
      <c r="R115" s="8">
        <v>1748.4591780599999</v>
      </c>
      <c r="S115" s="39">
        <v>1.5866195705100594E-3</v>
      </c>
      <c r="T115" s="39">
        <v>6.9507664466217367E-3</v>
      </c>
      <c r="U115" s="39">
        <v>1.0247249617292968E-3</v>
      </c>
    </row>
    <row r="116" spans="2:21" ht="15" x14ac:dyDescent="0.25">
      <c r="B116" s="9" t="s">
        <v>621</v>
      </c>
      <c r="C116" s="3" t="s">
        <v>622</v>
      </c>
      <c r="D116" s="3" t="s">
        <v>142</v>
      </c>
      <c r="E116" s="3"/>
      <c r="F116" s="3" t="s">
        <v>623</v>
      </c>
      <c r="G116" s="3" t="s">
        <v>304</v>
      </c>
      <c r="H116" s="3" t="s">
        <v>585</v>
      </c>
      <c r="I116" s="3" t="s">
        <v>279</v>
      </c>
      <c r="J116" s="3" t="s">
        <v>624</v>
      </c>
      <c r="K116" s="8">
        <v>3.7799999999995757</v>
      </c>
      <c r="L116" s="3" t="s">
        <v>73</v>
      </c>
      <c r="M116" s="39">
        <v>1.23E-2</v>
      </c>
      <c r="N116" s="39">
        <v>2.5400000000000537E-2</v>
      </c>
      <c r="O116" s="8">
        <v>692052.67207600002</v>
      </c>
      <c r="P116" s="8">
        <v>105.9</v>
      </c>
      <c r="Q116" s="8">
        <v>0</v>
      </c>
      <c r="R116" s="8">
        <v>732.88377970399995</v>
      </c>
      <c r="S116" s="39">
        <v>5.4420672029189751E-4</v>
      </c>
      <c r="T116" s="39">
        <v>2.9134817953782796E-3</v>
      </c>
      <c r="U116" s="39">
        <v>4.2952349847966105E-4</v>
      </c>
    </row>
    <row r="117" spans="2:21" ht="15" x14ac:dyDescent="0.25">
      <c r="B117" s="9" t="s">
        <v>625</v>
      </c>
      <c r="C117" s="3" t="s">
        <v>626</v>
      </c>
      <c r="D117" s="3" t="s">
        <v>142</v>
      </c>
      <c r="E117" s="3"/>
      <c r="F117" s="3" t="s">
        <v>627</v>
      </c>
      <c r="G117" s="3" t="s">
        <v>628</v>
      </c>
      <c r="H117" s="3" t="s">
        <v>629</v>
      </c>
      <c r="I117" s="3" t="s">
        <v>274</v>
      </c>
      <c r="J117" s="3" t="s">
        <v>630</v>
      </c>
      <c r="K117" s="8">
        <v>1.4899999999992777</v>
      </c>
      <c r="L117" s="3" t="s">
        <v>73</v>
      </c>
      <c r="M117" s="39">
        <v>1.2200000000000001E-2</v>
      </c>
      <c r="N117" s="39">
        <v>3.6300000000017187E-2</v>
      </c>
      <c r="O117" s="8">
        <v>197192.46395</v>
      </c>
      <c r="P117" s="8">
        <v>106.66</v>
      </c>
      <c r="Q117" s="8">
        <v>0</v>
      </c>
      <c r="R117" s="8">
        <v>210.325482024</v>
      </c>
      <c r="S117" s="39">
        <v>4.2867926945652177E-4</v>
      </c>
      <c r="T117" s="39">
        <v>8.3612092387769503E-4</v>
      </c>
      <c r="U117" s="39">
        <v>1.2326611580195746E-4</v>
      </c>
    </row>
    <row r="118" spans="2:21" ht="15" x14ac:dyDescent="0.25">
      <c r="B118" s="9" t="s">
        <v>631</v>
      </c>
      <c r="C118" s="3" t="s">
        <v>632</v>
      </c>
      <c r="D118" s="3" t="s">
        <v>142</v>
      </c>
      <c r="E118" s="3"/>
      <c r="F118" s="3" t="s">
        <v>627</v>
      </c>
      <c r="G118" s="3" t="s">
        <v>628</v>
      </c>
      <c r="H118" s="3" t="s">
        <v>629</v>
      </c>
      <c r="I118" s="3" t="s">
        <v>274</v>
      </c>
      <c r="J118" s="3" t="s">
        <v>633</v>
      </c>
      <c r="K118" s="8">
        <v>5.3400000000000389</v>
      </c>
      <c r="L118" s="3" t="s">
        <v>73</v>
      </c>
      <c r="M118" s="39">
        <v>1.09E-2</v>
      </c>
      <c r="N118" s="39">
        <v>3.9900000000002767E-2</v>
      </c>
      <c r="O118" s="8">
        <v>1962832.8153290001</v>
      </c>
      <c r="P118" s="8">
        <v>93.67</v>
      </c>
      <c r="Q118" s="8">
        <v>0</v>
      </c>
      <c r="R118" s="8">
        <v>1838.5854978139998</v>
      </c>
      <c r="S118" s="39">
        <v>3.5132394277549868E-3</v>
      </c>
      <c r="T118" s="39">
        <v>7.3090516197412362E-3</v>
      </c>
      <c r="U118" s="39">
        <v>1.0775455769999329E-3</v>
      </c>
    </row>
    <row r="119" spans="2:21" ht="15" x14ac:dyDescent="0.25">
      <c r="B119" s="9" t="s">
        <v>634</v>
      </c>
      <c r="C119" s="3" t="s">
        <v>635</v>
      </c>
      <c r="D119" s="3" t="s">
        <v>142</v>
      </c>
      <c r="E119" s="3"/>
      <c r="F119" s="3" t="s">
        <v>627</v>
      </c>
      <c r="G119" s="3" t="s">
        <v>628</v>
      </c>
      <c r="H119" s="3" t="s">
        <v>629</v>
      </c>
      <c r="I119" s="3" t="s">
        <v>274</v>
      </c>
      <c r="J119" s="3" t="s">
        <v>598</v>
      </c>
      <c r="K119" s="8">
        <v>6.2600000000001055</v>
      </c>
      <c r="L119" s="3" t="s">
        <v>73</v>
      </c>
      <c r="M119" s="39">
        <v>1.54E-2</v>
      </c>
      <c r="N119" s="39">
        <v>4.1700000000000313E-2</v>
      </c>
      <c r="O119" s="8">
        <v>1248585.2049990001</v>
      </c>
      <c r="P119" s="8">
        <v>91.75</v>
      </c>
      <c r="Q119" s="8">
        <v>0</v>
      </c>
      <c r="R119" s="8">
        <v>1145.576925587</v>
      </c>
      <c r="S119" s="39">
        <v>3.5673862999971431E-3</v>
      </c>
      <c r="T119" s="39">
        <v>4.5540883975507722E-3</v>
      </c>
      <c r="U119" s="39">
        <v>6.7139186659914154E-4</v>
      </c>
    </row>
    <row r="120" spans="2:21" ht="15" x14ac:dyDescent="0.25">
      <c r="B120" s="9" t="s">
        <v>636</v>
      </c>
      <c r="C120" s="3" t="s">
        <v>637</v>
      </c>
      <c r="D120" s="3" t="s">
        <v>142</v>
      </c>
      <c r="E120" s="3"/>
      <c r="F120" s="3" t="s">
        <v>627</v>
      </c>
      <c r="G120" s="3" t="s">
        <v>628</v>
      </c>
      <c r="H120" s="3" t="s">
        <v>629</v>
      </c>
      <c r="I120" s="3" t="s">
        <v>274</v>
      </c>
      <c r="J120" s="3" t="s">
        <v>638</v>
      </c>
      <c r="K120" s="8">
        <v>2.6600000000008523</v>
      </c>
      <c r="L120" s="3" t="s">
        <v>73</v>
      </c>
      <c r="M120" s="39">
        <v>2.5700000000000001E-2</v>
      </c>
      <c r="N120" s="39">
        <v>3.9400000000000587E-2</v>
      </c>
      <c r="O120" s="8">
        <v>450222.53433499997</v>
      </c>
      <c r="P120" s="8">
        <v>108.2</v>
      </c>
      <c r="Q120" s="8">
        <v>0</v>
      </c>
      <c r="R120" s="8">
        <v>487.140782108</v>
      </c>
      <c r="S120" s="39">
        <v>3.5107427823029681E-4</v>
      </c>
      <c r="T120" s="39">
        <v>1.9365632584080628E-3</v>
      </c>
      <c r="U120" s="39">
        <v>2.8550012809350819E-4</v>
      </c>
    </row>
    <row r="121" spans="2:21" ht="15" x14ac:dyDescent="0.25">
      <c r="B121" s="9" t="s">
        <v>639</v>
      </c>
      <c r="C121" s="3" t="s">
        <v>640</v>
      </c>
      <c r="D121" s="3" t="s">
        <v>142</v>
      </c>
      <c r="E121" s="3"/>
      <c r="F121" s="3" t="s">
        <v>589</v>
      </c>
      <c r="G121" s="3" t="s">
        <v>309</v>
      </c>
      <c r="H121" s="3" t="s">
        <v>641</v>
      </c>
      <c r="I121" s="3" t="s">
        <v>279</v>
      </c>
      <c r="J121" s="3" t="s">
        <v>642</v>
      </c>
      <c r="K121" s="8">
        <v>2.1499999999999293</v>
      </c>
      <c r="L121" s="3" t="s">
        <v>73</v>
      </c>
      <c r="M121" s="39">
        <v>3.0599999999999999E-2</v>
      </c>
      <c r="N121" s="39">
        <v>3.4200000000011083E-2</v>
      </c>
      <c r="O121" s="8">
        <v>478723.66093399998</v>
      </c>
      <c r="P121" s="8">
        <v>110.63</v>
      </c>
      <c r="Q121" s="8">
        <v>0</v>
      </c>
      <c r="R121" s="8">
        <v>529.61198592200003</v>
      </c>
      <c r="S121" s="39">
        <v>1.0594301955939894E-3</v>
      </c>
      <c r="T121" s="39">
        <v>2.1054018690672672E-3</v>
      </c>
      <c r="U121" s="39">
        <v>3.103913598986381E-4</v>
      </c>
    </row>
    <row r="122" spans="2:21" ht="15" x14ac:dyDescent="0.25">
      <c r="B122" s="9" t="s">
        <v>643</v>
      </c>
      <c r="C122" s="3" t="s">
        <v>644</v>
      </c>
      <c r="D122" s="3" t="s">
        <v>142</v>
      </c>
      <c r="E122" s="3"/>
      <c r="F122" s="3" t="s">
        <v>589</v>
      </c>
      <c r="G122" s="3" t="s">
        <v>309</v>
      </c>
      <c r="H122" s="3" t="s">
        <v>641</v>
      </c>
      <c r="I122" s="3" t="s">
        <v>279</v>
      </c>
      <c r="J122" s="3" t="s">
        <v>645</v>
      </c>
      <c r="K122" s="8">
        <v>5.7500000000024913</v>
      </c>
      <c r="L122" s="3" t="s">
        <v>73</v>
      </c>
      <c r="M122" s="39">
        <v>8.9999999999999993E-3</v>
      </c>
      <c r="N122" s="39">
        <v>3.6600000000021296E-2</v>
      </c>
      <c r="O122" s="8">
        <v>159373.886532</v>
      </c>
      <c r="P122" s="8">
        <v>92.24</v>
      </c>
      <c r="Q122" s="8">
        <v>0</v>
      </c>
      <c r="R122" s="8">
        <v>147.00647291199999</v>
      </c>
      <c r="S122" s="39">
        <v>3.8403346152289156E-4</v>
      </c>
      <c r="T122" s="39">
        <v>5.8440464162662451E-4</v>
      </c>
      <c r="U122" s="39">
        <v>8.6156545270820568E-5</v>
      </c>
    </row>
    <row r="123" spans="2:21" ht="15" x14ac:dyDescent="0.25">
      <c r="B123" s="9" t="s">
        <v>646</v>
      </c>
      <c r="C123" s="3" t="s">
        <v>647</v>
      </c>
      <c r="D123" s="3" t="s">
        <v>142</v>
      </c>
      <c r="E123" s="3"/>
      <c r="F123" s="3" t="s">
        <v>648</v>
      </c>
      <c r="G123" s="3" t="s">
        <v>649</v>
      </c>
      <c r="H123" s="3" t="s">
        <v>641</v>
      </c>
      <c r="I123" s="3" t="s">
        <v>279</v>
      </c>
      <c r="J123" s="3" t="s">
        <v>650</v>
      </c>
      <c r="K123" s="8">
        <v>4.4800000000006959</v>
      </c>
      <c r="L123" s="3" t="s">
        <v>73</v>
      </c>
      <c r="M123" s="39">
        <v>7.4999999999999997E-3</v>
      </c>
      <c r="N123" s="39">
        <v>3.7900000000033997E-2</v>
      </c>
      <c r="O123" s="8">
        <v>151594.29673599999</v>
      </c>
      <c r="P123" s="8">
        <v>94.32</v>
      </c>
      <c r="Q123" s="8">
        <v>0</v>
      </c>
      <c r="R123" s="8">
        <v>142.983740622</v>
      </c>
      <c r="S123" s="39">
        <v>9.8504441467251553E-5</v>
      </c>
      <c r="T123" s="39">
        <v>5.6841280551404351E-4</v>
      </c>
      <c r="U123" s="39">
        <v>8.3798929923751826E-5</v>
      </c>
    </row>
    <row r="124" spans="2:21" ht="15" x14ac:dyDescent="0.25">
      <c r="B124" s="9" t="s">
        <v>651</v>
      </c>
      <c r="C124" s="3" t="s">
        <v>652</v>
      </c>
      <c r="D124" s="3" t="s">
        <v>142</v>
      </c>
      <c r="E124" s="3"/>
      <c r="F124" s="3" t="s">
        <v>653</v>
      </c>
      <c r="G124" s="3" t="s">
        <v>309</v>
      </c>
      <c r="H124" s="3" t="s">
        <v>641</v>
      </c>
      <c r="I124" s="3" t="s">
        <v>279</v>
      </c>
      <c r="J124" s="3" t="s">
        <v>638</v>
      </c>
      <c r="K124" s="8">
        <v>3.760000000000383</v>
      </c>
      <c r="L124" s="3" t="s">
        <v>73</v>
      </c>
      <c r="M124" s="39">
        <v>1.7999999999999999E-2</v>
      </c>
      <c r="N124" s="39">
        <v>3.2899999999998909E-2</v>
      </c>
      <c r="O124" s="8">
        <v>798973.30009399995</v>
      </c>
      <c r="P124" s="8">
        <v>105.55</v>
      </c>
      <c r="Q124" s="8">
        <v>0</v>
      </c>
      <c r="R124" s="8">
        <v>843.316318099</v>
      </c>
      <c r="S124" s="39">
        <v>9.5340824258133814E-4</v>
      </c>
      <c r="T124" s="39">
        <v>3.3524916345115626E-3</v>
      </c>
      <c r="U124" s="39">
        <v>4.9424504308331907E-4</v>
      </c>
    </row>
    <row r="125" spans="2:21" ht="15" x14ac:dyDescent="0.25">
      <c r="B125" s="9" t="s">
        <v>654</v>
      </c>
      <c r="C125" s="3" t="s">
        <v>655</v>
      </c>
      <c r="D125" s="3" t="s">
        <v>142</v>
      </c>
      <c r="E125" s="3"/>
      <c r="F125" s="3" t="s">
        <v>656</v>
      </c>
      <c r="G125" s="3" t="s">
        <v>309</v>
      </c>
      <c r="H125" s="3" t="s">
        <v>629</v>
      </c>
      <c r="I125" s="3" t="s">
        <v>274</v>
      </c>
      <c r="J125" s="3" t="s">
        <v>657</v>
      </c>
      <c r="K125" s="8">
        <v>2.419999999999821</v>
      </c>
      <c r="L125" s="3" t="s">
        <v>73</v>
      </c>
      <c r="M125" s="39">
        <v>2.8500000000000001E-2</v>
      </c>
      <c r="N125" s="39">
        <v>3.0099999999994687E-2</v>
      </c>
      <c r="O125" s="8">
        <v>753261.92777900002</v>
      </c>
      <c r="P125" s="8">
        <v>110.09</v>
      </c>
      <c r="Q125" s="8">
        <v>0</v>
      </c>
      <c r="R125" s="8">
        <v>829.26605614999994</v>
      </c>
      <c r="S125" s="39">
        <v>3.9415097471560889E-3</v>
      </c>
      <c r="T125" s="39">
        <v>3.2966366906004817E-3</v>
      </c>
      <c r="U125" s="39">
        <v>4.8601056193635253E-4</v>
      </c>
    </row>
    <row r="126" spans="2:21" ht="15" x14ac:dyDescent="0.25">
      <c r="B126" s="9" t="s">
        <v>658</v>
      </c>
      <c r="C126" s="3" t="s">
        <v>659</v>
      </c>
      <c r="D126" s="3" t="s">
        <v>142</v>
      </c>
      <c r="E126" s="3"/>
      <c r="F126" s="3" t="s">
        <v>660</v>
      </c>
      <c r="G126" s="3" t="s">
        <v>309</v>
      </c>
      <c r="H126" s="3" t="s">
        <v>641</v>
      </c>
      <c r="I126" s="3" t="s">
        <v>279</v>
      </c>
      <c r="J126" s="3" t="s">
        <v>661</v>
      </c>
      <c r="K126" s="8">
        <v>4.9999999999999485</v>
      </c>
      <c r="L126" s="3" t="s">
        <v>73</v>
      </c>
      <c r="M126" s="39">
        <v>3.6200000000000003E-2</v>
      </c>
      <c r="N126" s="39">
        <v>4.1300000000002599E-2</v>
      </c>
      <c r="O126" s="8">
        <v>1983408.761897</v>
      </c>
      <c r="P126" s="8">
        <v>99.51</v>
      </c>
      <c r="Q126" s="8">
        <v>0</v>
      </c>
      <c r="R126" s="8">
        <v>1973.6900586699999</v>
      </c>
      <c r="S126" s="39">
        <v>1.1160303204736624E-3</v>
      </c>
      <c r="T126" s="39">
        <v>7.8461417961475308E-3</v>
      </c>
      <c r="U126" s="39">
        <v>1.1567267312927254E-3</v>
      </c>
    </row>
    <row r="127" spans="2:21" ht="15" x14ac:dyDescent="0.25">
      <c r="B127" s="9" t="s">
        <v>662</v>
      </c>
      <c r="C127" s="3" t="s">
        <v>663</v>
      </c>
      <c r="D127" s="3" t="s">
        <v>142</v>
      </c>
      <c r="E127" s="3"/>
      <c r="F127" s="3" t="s">
        <v>660</v>
      </c>
      <c r="G127" s="3" t="s">
        <v>309</v>
      </c>
      <c r="H127" s="3" t="s">
        <v>641</v>
      </c>
      <c r="I127" s="3" t="s">
        <v>279</v>
      </c>
      <c r="J127" s="3" t="s">
        <v>664</v>
      </c>
      <c r="K127" s="8">
        <v>1.4500000000001008</v>
      </c>
      <c r="L127" s="3" t="s">
        <v>73</v>
      </c>
      <c r="M127" s="39">
        <v>4.9500000000000002E-2</v>
      </c>
      <c r="N127" s="39">
        <v>5.6100000000016588E-2</v>
      </c>
      <c r="O127" s="8">
        <v>201394.630879</v>
      </c>
      <c r="P127" s="8">
        <v>132.30000000000001</v>
      </c>
      <c r="Q127" s="8">
        <v>0</v>
      </c>
      <c r="R127" s="8">
        <v>266.44509644100003</v>
      </c>
      <c r="S127" s="39">
        <v>3.0573046367484834E-4</v>
      </c>
      <c r="T127" s="39">
        <v>1.0592169719763642E-3</v>
      </c>
      <c r="U127" s="39">
        <v>1.5615631447364178E-4</v>
      </c>
    </row>
    <row r="128" spans="2:21" ht="15" x14ac:dyDescent="0.25">
      <c r="B128" s="9" t="s">
        <v>665</v>
      </c>
      <c r="C128" s="3" t="s">
        <v>666</v>
      </c>
      <c r="D128" s="3" t="s">
        <v>142</v>
      </c>
      <c r="E128" s="3"/>
      <c r="F128" s="3" t="s">
        <v>667</v>
      </c>
      <c r="G128" s="3" t="s">
        <v>483</v>
      </c>
      <c r="H128" s="3" t="s">
        <v>641</v>
      </c>
      <c r="I128" s="3" t="s">
        <v>279</v>
      </c>
      <c r="J128" s="3" t="s">
        <v>668</v>
      </c>
      <c r="K128" s="8">
        <v>1.0100000000010478</v>
      </c>
      <c r="L128" s="3" t="s">
        <v>73</v>
      </c>
      <c r="M128" s="39">
        <v>1.9800000000000002E-2</v>
      </c>
      <c r="N128" s="39">
        <v>2.9800000000017937E-2</v>
      </c>
      <c r="O128" s="8">
        <v>202097.05377900001</v>
      </c>
      <c r="P128" s="8">
        <v>109.45</v>
      </c>
      <c r="Q128" s="8">
        <v>223.43040782200001</v>
      </c>
      <c r="R128" s="8">
        <v>444.625633096</v>
      </c>
      <c r="S128" s="39">
        <v>1.3301127622922211E-3</v>
      </c>
      <c r="T128" s="39">
        <v>8.7933213956608355E-4</v>
      </c>
      <c r="U128" s="39">
        <v>1.2963658036620437E-4</v>
      </c>
    </row>
    <row r="129" spans="2:21" ht="15" x14ac:dyDescent="0.25">
      <c r="B129" s="9" t="s">
        <v>669</v>
      </c>
      <c r="C129" s="3" t="s">
        <v>670</v>
      </c>
      <c r="D129" s="3" t="s">
        <v>142</v>
      </c>
      <c r="E129" s="3"/>
      <c r="F129" s="3" t="s">
        <v>671</v>
      </c>
      <c r="G129" s="3" t="s">
        <v>649</v>
      </c>
      <c r="H129" s="3" t="s">
        <v>641</v>
      </c>
      <c r="I129" s="3" t="s">
        <v>279</v>
      </c>
      <c r="J129" s="3" t="s">
        <v>672</v>
      </c>
      <c r="K129" s="8">
        <v>1.2199999999998368</v>
      </c>
      <c r="L129" s="3" t="s">
        <v>73</v>
      </c>
      <c r="M129" s="39">
        <v>4.3400000000000001E-2</v>
      </c>
      <c r="N129" s="39">
        <v>5.250000000001008E-2</v>
      </c>
      <c r="O129" s="8">
        <v>607205.64966999996</v>
      </c>
      <c r="P129" s="8">
        <v>110.5</v>
      </c>
      <c r="Q129" s="8">
        <v>0</v>
      </c>
      <c r="R129" s="8">
        <v>670.96224261399993</v>
      </c>
      <c r="S129" s="39">
        <v>6.9797001926185059E-4</v>
      </c>
      <c r="T129" s="39">
        <v>2.6673209769106916E-3</v>
      </c>
      <c r="U129" s="39">
        <v>3.9323294876538449E-4</v>
      </c>
    </row>
    <row r="130" spans="2:21" ht="15" x14ac:dyDescent="0.25">
      <c r="B130" s="9" t="s">
        <v>673</v>
      </c>
      <c r="C130" s="3" t="s">
        <v>674</v>
      </c>
      <c r="D130" s="3" t="s">
        <v>142</v>
      </c>
      <c r="E130" s="3"/>
      <c r="F130" s="3" t="s">
        <v>671</v>
      </c>
      <c r="G130" s="3" t="s">
        <v>649</v>
      </c>
      <c r="H130" s="3" t="s">
        <v>641</v>
      </c>
      <c r="I130" s="3" t="s">
        <v>279</v>
      </c>
      <c r="J130" s="3" t="s">
        <v>675</v>
      </c>
      <c r="K130" s="8">
        <v>3.7800000000002667</v>
      </c>
      <c r="L130" s="3" t="s">
        <v>73</v>
      </c>
      <c r="M130" s="39">
        <v>3.9E-2</v>
      </c>
      <c r="N130" s="39">
        <v>5.9599999999998869E-2</v>
      </c>
      <c r="O130" s="8">
        <v>1548903.7706490001</v>
      </c>
      <c r="P130" s="8">
        <v>103.81</v>
      </c>
      <c r="Q130" s="8">
        <v>0</v>
      </c>
      <c r="R130" s="8">
        <v>1607.9170039860001</v>
      </c>
      <c r="S130" s="39">
        <v>1.0520089102098739E-3</v>
      </c>
      <c r="T130" s="39">
        <v>6.3920597635336472E-3</v>
      </c>
      <c r="U130" s="39">
        <v>9.4235696838036113E-4</v>
      </c>
    </row>
    <row r="131" spans="2:21" ht="15" x14ac:dyDescent="0.25">
      <c r="B131" s="9" t="s">
        <v>676</v>
      </c>
      <c r="C131" s="3" t="s">
        <v>677</v>
      </c>
      <c r="D131" s="3" t="s">
        <v>142</v>
      </c>
      <c r="E131" s="3"/>
      <c r="F131" s="3" t="s">
        <v>678</v>
      </c>
      <c r="G131" s="3" t="s">
        <v>649</v>
      </c>
      <c r="H131" s="3" t="s">
        <v>679</v>
      </c>
      <c r="I131" s="3" t="s">
        <v>274</v>
      </c>
      <c r="J131" s="3" t="s">
        <v>680</v>
      </c>
      <c r="K131" s="8">
        <v>4.3100000000000005</v>
      </c>
      <c r="L131" s="3" t="s">
        <v>73</v>
      </c>
      <c r="M131" s="39">
        <v>1.5699999999999999E-2</v>
      </c>
      <c r="N131" s="39">
        <v>5.3900000000000003E-2</v>
      </c>
      <c r="O131" s="8">
        <v>364680.56</v>
      </c>
      <c r="P131" s="8">
        <v>92.53</v>
      </c>
      <c r="Q131" s="8">
        <v>0</v>
      </c>
      <c r="R131" s="8">
        <v>337.43892</v>
      </c>
      <c r="S131" s="39">
        <v>7.9103740809030555E-4</v>
      </c>
      <c r="T131" s="39">
        <v>1.3414434562451019E-3</v>
      </c>
      <c r="U131" s="39">
        <v>1.9776388761139806E-4</v>
      </c>
    </row>
    <row r="132" spans="2:21" x14ac:dyDescent="0.2">
      <c r="B132" s="42"/>
      <c r="C132" s="43"/>
      <c r="D132" s="43"/>
      <c r="E132" s="43"/>
      <c r="F132" s="43"/>
      <c r="G132" s="43"/>
      <c r="H132" s="43"/>
      <c r="I132" s="43"/>
      <c r="J132" s="43"/>
      <c r="K132" s="12"/>
      <c r="L132" s="43"/>
      <c r="M132" s="12"/>
      <c r="N132" s="12"/>
      <c r="O132" s="12"/>
      <c r="P132" s="12"/>
      <c r="Q132" s="12"/>
      <c r="R132" s="12"/>
      <c r="S132" s="12"/>
      <c r="T132" s="12"/>
      <c r="U132" s="12"/>
    </row>
    <row r="133" spans="2:21" ht="15" x14ac:dyDescent="0.25">
      <c r="B133" s="7" t="s">
        <v>138</v>
      </c>
      <c r="C133" s="35"/>
      <c r="D133" s="35"/>
      <c r="E133" s="35"/>
      <c r="F133" s="35"/>
      <c r="G133" s="35"/>
      <c r="H133" s="35"/>
      <c r="I133" s="35"/>
      <c r="J133" s="35"/>
      <c r="K133" s="8">
        <v>0</v>
      </c>
      <c r="L133" s="35"/>
      <c r="M133" s="39"/>
      <c r="N133" s="39">
        <v>0</v>
      </c>
      <c r="O133" s="8"/>
      <c r="P133" s="8"/>
      <c r="Q133" s="8">
        <v>0</v>
      </c>
      <c r="R133" s="8">
        <v>0</v>
      </c>
      <c r="S133" s="39"/>
      <c r="T133" s="39">
        <v>0</v>
      </c>
      <c r="U133" s="39">
        <v>0</v>
      </c>
    </row>
    <row r="134" spans="2:21" ht="15" x14ac:dyDescent="0.25">
      <c r="B134" s="9"/>
      <c r="C134" s="3"/>
      <c r="D134" s="3" t="s">
        <v>86</v>
      </c>
      <c r="E134" s="3" t="s">
        <v>86</v>
      </c>
      <c r="F134" s="3" t="s">
        <v>86</v>
      </c>
      <c r="G134" s="3" t="s">
        <v>86</v>
      </c>
      <c r="H134" s="3"/>
      <c r="I134" s="3"/>
      <c r="J134" s="3" t="s">
        <v>86</v>
      </c>
      <c r="K134" s="8">
        <v>0</v>
      </c>
      <c r="L134" s="3" t="s">
        <v>86</v>
      </c>
      <c r="M134" s="39">
        <v>0</v>
      </c>
      <c r="N134" s="39">
        <v>0</v>
      </c>
      <c r="O134" s="8">
        <v>0</v>
      </c>
      <c r="P134" s="8">
        <v>0</v>
      </c>
      <c r="Q134" s="8">
        <v>0</v>
      </c>
      <c r="R134" s="8">
        <v>0</v>
      </c>
      <c r="S134" s="39">
        <v>0</v>
      </c>
      <c r="T134" s="39">
        <v>0</v>
      </c>
      <c r="U134" s="39">
        <v>0</v>
      </c>
    </row>
    <row r="135" spans="2:21" x14ac:dyDescent="0.2">
      <c r="B135" s="42"/>
      <c r="C135" s="43"/>
      <c r="D135" s="43"/>
      <c r="E135" s="43"/>
      <c r="F135" s="43"/>
      <c r="G135" s="43"/>
      <c r="H135" s="43"/>
      <c r="I135" s="43"/>
      <c r="J135" s="43"/>
      <c r="K135" s="12"/>
      <c r="L135" s="43"/>
      <c r="M135" s="12"/>
      <c r="N135" s="12"/>
      <c r="O135" s="12"/>
      <c r="P135" s="12"/>
      <c r="Q135" s="12"/>
      <c r="R135" s="12"/>
      <c r="S135" s="12"/>
      <c r="T135" s="12"/>
      <c r="U135" s="12"/>
    </row>
    <row r="136" spans="2:21" ht="15" x14ac:dyDescent="0.25">
      <c r="B136" s="7" t="s">
        <v>259</v>
      </c>
      <c r="C136" s="35"/>
      <c r="D136" s="35"/>
      <c r="E136" s="35"/>
      <c r="F136" s="35"/>
      <c r="G136" s="35"/>
      <c r="H136" s="35"/>
      <c r="I136" s="35"/>
      <c r="J136" s="35"/>
      <c r="K136" s="8">
        <v>3.525257192462266</v>
      </c>
      <c r="L136" s="35"/>
      <c r="M136" s="39"/>
      <c r="N136" s="39">
        <v>8.367711156590317E-2</v>
      </c>
      <c r="O136" s="8"/>
      <c r="P136" s="8"/>
      <c r="Q136" s="8">
        <v>0</v>
      </c>
      <c r="R136" s="8">
        <v>6504.711465937</v>
      </c>
      <c r="S136" s="39"/>
      <c r="T136" s="39">
        <v>2.5858613555139617E-2</v>
      </c>
      <c r="U136" s="39">
        <v>3.8122366776604704E-3</v>
      </c>
    </row>
    <row r="137" spans="2:21" ht="15" x14ac:dyDescent="0.25">
      <c r="B137" s="9" t="s">
        <v>681</v>
      </c>
      <c r="C137" s="3" t="s">
        <v>682</v>
      </c>
      <c r="D137" s="3" t="s">
        <v>142</v>
      </c>
      <c r="E137" s="3"/>
      <c r="F137" s="3" t="s">
        <v>683</v>
      </c>
      <c r="G137" s="3" t="s">
        <v>684</v>
      </c>
      <c r="H137" s="3" t="s">
        <v>325</v>
      </c>
      <c r="I137" s="3" t="s">
        <v>279</v>
      </c>
      <c r="J137" s="3" t="s">
        <v>685</v>
      </c>
      <c r="K137" s="8">
        <v>1.2299999999999631</v>
      </c>
      <c r="L137" s="3" t="s">
        <v>73</v>
      </c>
      <c r="M137" s="39">
        <v>3.49E-2</v>
      </c>
      <c r="N137" s="39">
        <v>6.700000000001928E-2</v>
      </c>
      <c r="O137" s="8">
        <v>211189.56856499999</v>
      </c>
      <c r="P137" s="8">
        <v>99.45</v>
      </c>
      <c r="Q137" s="8">
        <v>0</v>
      </c>
      <c r="R137" s="8">
        <v>210.02802579900001</v>
      </c>
      <c r="S137" s="39">
        <v>2.5154384479452699E-4</v>
      </c>
      <c r="T137" s="39">
        <v>8.3493842629696075E-4</v>
      </c>
      <c r="U137" s="39">
        <v>1.2309178469797511E-4</v>
      </c>
    </row>
    <row r="138" spans="2:21" ht="15" x14ac:dyDescent="0.25">
      <c r="B138" s="9" t="s">
        <v>686</v>
      </c>
      <c r="C138" s="3" t="s">
        <v>687</v>
      </c>
      <c r="D138" s="3" t="s">
        <v>142</v>
      </c>
      <c r="E138" s="3"/>
      <c r="F138" s="3" t="s">
        <v>683</v>
      </c>
      <c r="G138" s="3" t="s">
        <v>684</v>
      </c>
      <c r="H138" s="3" t="s">
        <v>325</v>
      </c>
      <c r="I138" s="3" t="s">
        <v>279</v>
      </c>
      <c r="J138" s="3" t="s">
        <v>688</v>
      </c>
      <c r="K138" s="8">
        <v>3.8900000000003199</v>
      </c>
      <c r="L138" s="3" t="s">
        <v>73</v>
      </c>
      <c r="M138" s="39">
        <v>3.7699999999999997E-2</v>
      </c>
      <c r="N138" s="39">
        <v>6.8199999999992364E-2</v>
      </c>
      <c r="O138" s="8">
        <v>482944.90688000002</v>
      </c>
      <c r="P138" s="8">
        <v>97.67</v>
      </c>
      <c r="Q138" s="8">
        <v>0</v>
      </c>
      <c r="R138" s="8">
        <v>471.69229038999998</v>
      </c>
      <c r="S138" s="39">
        <v>2.5272754844628091E-3</v>
      </c>
      <c r="T138" s="39">
        <v>1.8751498383912854E-3</v>
      </c>
      <c r="U138" s="39">
        <v>2.7644618203451725E-4</v>
      </c>
    </row>
    <row r="139" spans="2:21" ht="15" x14ac:dyDescent="0.25">
      <c r="B139" s="9" t="s">
        <v>689</v>
      </c>
      <c r="C139" s="3" t="s">
        <v>690</v>
      </c>
      <c r="D139" s="3" t="s">
        <v>142</v>
      </c>
      <c r="E139" s="3"/>
      <c r="F139" s="3" t="s">
        <v>691</v>
      </c>
      <c r="G139" s="3" t="s">
        <v>628</v>
      </c>
      <c r="H139" s="3" t="s">
        <v>478</v>
      </c>
      <c r="I139" s="3" t="s">
        <v>274</v>
      </c>
      <c r="J139" s="3" t="s">
        <v>692</v>
      </c>
      <c r="K139" s="8">
        <v>3.6499999999997987</v>
      </c>
      <c r="L139" s="3" t="s">
        <v>73</v>
      </c>
      <c r="M139" s="39">
        <v>4.2999999999999997E-2</v>
      </c>
      <c r="N139" s="39">
        <v>8.8499999999998386E-2</v>
      </c>
      <c r="O139" s="8">
        <v>1785250.580637</v>
      </c>
      <c r="P139" s="8">
        <v>84.45</v>
      </c>
      <c r="Q139" s="8">
        <v>0</v>
      </c>
      <c r="R139" s="8">
        <v>1507.6441153150001</v>
      </c>
      <c r="S139" s="39">
        <v>1.4837929787151856E-3</v>
      </c>
      <c r="T139" s="39">
        <v>5.9934382579097363E-3</v>
      </c>
      <c r="U139" s="39">
        <v>8.835897215980342E-4</v>
      </c>
    </row>
    <row r="140" spans="2:21" ht="15" x14ac:dyDescent="0.25">
      <c r="B140" s="9" t="s">
        <v>693</v>
      </c>
      <c r="C140" s="3" t="s">
        <v>694</v>
      </c>
      <c r="D140" s="3" t="s">
        <v>142</v>
      </c>
      <c r="E140" s="3"/>
      <c r="F140" s="3" t="s">
        <v>695</v>
      </c>
      <c r="G140" s="3" t="s">
        <v>684</v>
      </c>
      <c r="H140" s="3" t="s">
        <v>614</v>
      </c>
      <c r="I140" s="3" t="s">
        <v>274</v>
      </c>
      <c r="J140" s="3" t="s">
        <v>696</v>
      </c>
      <c r="K140" s="8">
        <v>3.6899999999998383</v>
      </c>
      <c r="L140" s="3" t="s">
        <v>73</v>
      </c>
      <c r="M140" s="39">
        <v>4.6899999999999997E-2</v>
      </c>
      <c r="N140" s="39">
        <v>8.5100000000000051E-2</v>
      </c>
      <c r="O140" s="8">
        <v>2030435.6248890001</v>
      </c>
      <c r="P140" s="8">
        <v>95.12</v>
      </c>
      <c r="Q140" s="8">
        <v>0</v>
      </c>
      <c r="R140" s="8">
        <v>1931.350366121</v>
      </c>
      <c r="S140" s="39">
        <v>1.5822500525024825E-3</v>
      </c>
      <c r="T140" s="39">
        <v>7.677825990995933E-3</v>
      </c>
      <c r="U140" s="39">
        <v>1.131912574707701E-3</v>
      </c>
    </row>
    <row r="141" spans="2:21" ht="15" x14ac:dyDescent="0.25">
      <c r="B141" s="9" t="s">
        <v>697</v>
      </c>
      <c r="C141" s="3" t="s">
        <v>698</v>
      </c>
      <c r="D141" s="3" t="s">
        <v>142</v>
      </c>
      <c r="E141" s="3"/>
      <c r="F141" s="3" t="s">
        <v>695</v>
      </c>
      <c r="G141" s="3" t="s">
        <v>684</v>
      </c>
      <c r="H141" s="3" t="s">
        <v>614</v>
      </c>
      <c r="I141" s="3" t="s">
        <v>274</v>
      </c>
      <c r="J141" s="3" t="s">
        <v>699</v>
      </c>
      <c r="K141" s="8">
        <v>3.5399999999999361</v>
      </c>
      <c r="L141" s="3" t="s">
        <v>73</v>
      </c>
      <c r="M141" s="39">
        <v>4.6899999999999997E-2</v>
      </c>
      <c r="N141" s="39">
        <v>8.4600000000001951E-2</v>
      </c>
      <c r="O141" s="8">
        <v>2439982.7703109998</v>
      </c>
      <c r="P141" s="8">
        <v>94.1</v>
      </c>
      <c r="Q141" s="8">
        <v>0</v>
      </c>
      <c r="R141" s="8">
        <v>2296.0237866110001</v>
      </c>
      <c r="S141" s="39">
        <v>1.6030871866009107E-3</v>
      </c>
      <c r="T141" s="39">
        <v>9.1275365744189398E-3</v>
      </c>
      <c r="U141" s="39">
        <v>1.3456378715544562E-3</v>
      </c>
    </row>
    <row r="142" spans="2:21" ht="15" x14ac:dyDescent="0.25">
      <c r="B142" s="9" t="s">
        <v>700</v>
      </c>
      <c r="C142" s="3" t="s">
        <v>701</v>
      </c>
      <c r="D142" s="3" t="s">
        <v>142</v>
      </c>
      <c r="E142" s="3"/>
      <c r="F142" s="3" t="s">
        <v>702</v>
      </c>
      <c r="G142" s="3" t="s">
        <v>597</v>
      </c>
      <c r="H142" s="3" t="s">
        <v>641</v>
      </c>
      <c r="I142" s="3" t="s">
        <v>279</v>
      </c>
      <c r="J142" s="3" t="s">
        <v>703</v>
      </c>
      <c r="K142" s="8">
        <v>0.90999999999816661</v>
      </c>
      <c r="L142" s="3" t="s">
        <v>73</v>
      </c>
      <c r="M142" s="39">
        <v>5.7000000000000002E-2</v>
      </c>
      <c r="N142" s="39">
        <v>6.8500000000029371E-2</v>
      </c>
      <c r="O142" s="8">
        <v>91992.974879000001</v>
      </c>
      <c r="P142" s="8">
        <v>95.63</v>
      </c>
      <c r="Q142" s="8">
        <v>0</v>
      </c>
      <c r="R142" s="8">
        <v>87.972881701000006</v>
      </c>
      <c r="S142" s="39">
        <v>2.8288318291291013E-4</v>
      </c>
      <c r="T142" s="39">
        <v>3.4972446712676456E-4</v>
      </c>
      <c r="U142" s="39">
        <v>5.1558543067786558E-5</v>
      </c>
    </row>
    <row r="143" spans="2:21" x14ac:dyDescent="0.2">
      <c r="B143" s="42"/>
      <c r="C143" s="43"/>
      <c r="D143" s="43"/>
      <c r="E143" s="43"/>
      <c r="F143" s="43"/>
      <c r="G143" s="43"/>
      <c r="H143" s="43"/>
      <c r="I143" s="43"/>
      <c r="J143" s="43"/>
      <c r="K143" s="12"/>
      <c r="L143" s="43"/>
      <c r="M143" s="12"/>
      <c r="N143" s="12"/>
      <c r="O143" s="12"/>
      <c r="P143" s="12"/>
      <c r="Q143" s="12"/>
      <c r="R143" s="12"/>
      <c r="S143" s="12"/>
      <c r="T143" s="12"/>
      <c r="U143" s="12"/>
    </row>
    <row r="144" spans="2:21" ht="15" x14ac:dyDescent="0.25">
      <c r="B144" s="7" t="s">
        <v>704</v>
      </c>
      <c r="C144" s="35"/>
      <c r="D144" s="35"/>
      <c r="E144" s="35"/>
      <c r="F144" s="35"/>
      <c r="G144" s="35"/>
      <c r="H144" s="35"/>
      <c r="I144" s="35"/>
      <c r="J144" s="35"/>
      <c r="K144" s="8">
        <v>0</v>
      </c>
      <c r="L144" s="35"/>
      <c r="M144" s="39"/>
      <c r="N144" s="39">
        <v>0</v>
      </c>
      <c r="O144" s="8"/>
      <c r="P144" s="8"/>
      <c r="Q144" s="8">
        <v>0</v>
      </c>
      <c r="R144" s="8">
        <v>0</v>
      </c>
      <c r="S144" s="39"/>
      <c r="T144" s="39">
        <v>0</v>
      </c>
      <c r="U144" s="39">
        <v>0</v>
      </c>
    </row>
    <row r="145" spans="2:21" ht="15" x14ac:dyDescent="0.25">
      <c r="B145" s="9"/>
      <c r="C145" s="3"/>
      <c r="D145" s="3" t="s">
        <v>86</v>
      </c>
      <c r="E145" s="3" t="s">
        <v>86</v>
      </c>
      <c r="F145" s="3" t="s">
        <v>86</v>
      </c>
      <c r="G145" s="3" t="s">
        <v>86</v>
      </c>
      <c r="H145" s="3"/>
      <c r="I145" s="3"/>
      <c r="J145" s="3" t="s">
        <v>86</v>
      </c>
      <c r="K145" s="8">
        <v>0</v>
      </c>
      <c r="L145" s="3" t="s">
        <v>86</v>
      </c>
      <c r="M145" s="39">
        <v>0</v>
      </c>
      <c r="N145" s="39">
        <v>0</v>
      </c>
      <c r="O145" s="8">
        <v>0</v>
      </c>
      <c r="P145" s="8">
        <v>0</v>
      </c>
      <c r="Q145" s="8">
        <v>0</v>
      </c>
      <c r="R145" s="8">
        <v>0</v>
      </c>
      <c r="S145" s="39">
        <v>0</v>
      </c>
      <c r="T145" s="39">
        <v>0</v>
      </c>
      <c r="U145" s="39">
        <v>0</v>
      </c>
    </row>
    <row r="146" spans="2:21" x14ac:dyDescent="0.2">
      <c r="B146" s="42"/>
      <c r="C146" s="43"/>
      <c r="D146" s="43"/>
      <c r="E146" s="43"/>
      <c r="F146" s="43"/>
      <c r="G146" s="43"/>
      <c r="H146" s="43"/>
      <c r="I146" s="43"/>
      <c r="J146" s="43"/>
      <c r="K146" s="12"/>
      <c r="L146" s="43"/>
      <c r="M146" s="12"/>
      <c r="N146" s="12"/>
      <c r="O146" s="12"/>
      <c r="P146" s="12"/>
      <c r="Q146" s="12"/>
      <c r="R146" s="12"/>
      <c r="S146" s="12"/>
      <c r="T146" s="12"/>
      <c r="U146" s="12"/>
    </row>
    <row r="147" spans="2:21" ht="15" x14ac:dyDescent="0.25">
      <c r="B147" s="13" t="s">
        <v>110</v>
      </c>
      <c r="C147" s="35"/>
      <c r="D147" s="35"/>
      <c r="E147" s="35"/>
      <c r="F147" s="35"/>
      <c r="G147" s="35"/>
      <c r="H147" s="35"/>
      <c r="I147" s="35"/>
      <c r="J147" s="35"/>
      <c r="K147" s="8">
        <v>4.6467681338312019</v>
      </c>
      <c r="L147" s="35"/>
      <c r="M147" s="39"/>
      <c r="N147" s="39">
        <v>7.260140405454113E-2</v>
      </c>
      <c r="O147" s="8"/>
      <c r="P147" s="8"/>
      <c r="Q147" s="8">
        <v>0</v>
      </c>
      <c r="R147" s="8">
        <v>63265.411573431018</v>
      </c>
      <c r="S147" s="39"/>
      <c r="T147" s="39">
        <v>0.25150321237939055</v>
      </c>
      <c r="U147" s="39">
        <v>3.7078158453378328E-2</v>
      </c>
    </row>
    <row r="148" spans="2:21" ht="15" x14ac:dyDescent="0.25">
      <c r="B148" s="7" t="s">
        <v>705</v>
      </c>
      <c r="C148" s="35"/>
      <c r="D148" s="35"/>
      <c r="E148" s="35"/>
      <c r="F148" s="35"/>
      <c r="G148" s="35"/>
      <c r="H148" s="35"/>
      <c r="I148" s="35"/>
      <c r="J148" s="35"/>
      <c r="K148" s="8">
        <v>4.8306706944778828</v>
      </c>
      <c r="L148" s="35"/>
      <c r="M148" s="39"/>
      <c r="N148" s="39">
        <v>7.6180704376241276E-2</v>
      </c>
      <c r="O148" s="8"/>
      <c r="P148" s="8"/>
      <c r="Q148" s="8">
        <v>0</v>
      </c>
      <c r="R148" s="8">
        <v>8039.6775348539995</v>
      </c>
      <c r="S148" s="39"/>
      <c r="T148" s="39">
        <v>3.1960666598419209E-2</v>
      </c>
      <c r="U148" s="39">
        <v>4.7118390624138681E-3</v>
      </c>
    </row>
    <row r="149" spans="2:21" ht="15" x14ac:dyDescent="0.25">
      <c r="B149" s="9" t="s">
        <v>706</v>
      </c>
      <c r="C149" s="3" t="s">
        <v>707</v>
      </c>
      <c r="D149" s="3" t="s">
        <v>708</v>
      </c>
      <c r="E149" s="3"/>
      <c r="F149" s="3" t="s">
        <v>278</v>
      </c>
      <c r="G149" s="3" t="s">
        <v>272</v>
      </c>
      <c r="H149" s="3" t="s">
        <v>325</v>
      </c>
      <c r="I149" s="3" t="s">
        <v>279</v>
      </c>
      <c r="J149" s="3" t="s">
        <v>709</v>
      </c>
      <c r="K149" s="8">
        <v>4.0399999999997789</v>
      </c>
      <c r="L149" s="3" t="s">
        <v>51</v>
      </c>
      <c r="M149" s="39">
        <v>7.1290000000000006E-2</v>
      </c>
      <c r="N149" s="39">
        <v>7.319999999999581E-2</v>
      </c>
      <c r="O149" s="8">
        <v>293700.839592</v>
      </c>
      <c r="P149" s="8">
        <v>102.43304999999999</v>
      </c>
      <c r="Q149" s="8">
        <v>0</v>
      </c>
      <c r="R149" s="8">
        <v>1113.1328931170001</v>
      </c>
      <c r="S149" s="39">
        <v>5.8740167918400004E-4</v>
      </c>
      <c r="T149" s="39">
        <v>4.4251114702565384E-3</v>
      </c>
      <c r="U149" s="39">
        <v>6.5237729059511209E-4</v>
      </c>
    </row>
    <row r="150" spans="2:21" ht="15" x14ac:dyDescent="0.25">
      <c r="B150" s="9" t="s">
        <v>710</v>
      </c>
      <c r="C150" s="3" t="s">
        <v>711</v>
      </c>
      <c r="D150" s="3" t="s">
        <v>708</v>
      </c>
      <c r="E150" s="3"/>
      <c r="F150" s="3" t="s">
        <v>712</v>
      </c>
      <c r="G150" s="3" t="s">
        <v>272</v>
      </c>
      <c r="H150" s="3" t="s">
        <v>473</v>
      </c>
      <c r="I150" s="3" t="s">
        <v>279</v>
      </c>
      <c r="J150" s="3" t="s">
        <v>178</v>
      </c>
      <c r="K150" s="8">
        <v>2.5400000000001857</v>
      </c>
      <c r="L150" s="3" t="s">
        <v>51</v>
      </c>
      <c r="M150" s="39">
        <v>3.0769999999999999E-2</v>
      </c>
      <c r="N150" s="39">
        <v>8.2199999999998732E-2</v>
      </c>
      <c r="O150" s="8">
        <v>443760.98999199999</v>
      </c>
      <c r="P150" s="8">
        <v>88.238418999999993</v>
      </c>
      <c r="Q150" s="8">
        <v>0</v>
      </c>
      <c r="R150" s="8">
        <v>1448.8004295979999</v>
      </c>
      <c r="S150" s="39">
        <v>7.3960164998666659E-4</v>
      </c>
      <c r="T150" s="39">
        <v>5.7595130273927191E-3</v>
      </c>
      <c r="U150" s="39">
        <v>8.4910301790428941E-4</v>
      </c>
    </row>
    <row r="151" spans="2:21" ht="15" x14ac:dyDescent="0.25">
      <c r="B151" s="9" t="s">
        <v>713</v>
      </c>
      <c r="C151" s="3" t="s">
        <v>714</v>
      </c>
      <c r="D151" s="3" t="s">
        <v>708</v>
      </c>
      <c r="E151" s="3" t="s">
        <v>715</v>
      </c>
      <c r="F151" s="3"/>
      <c r="G151" s="3" t="s">
        <v>716</v>
      </c>
      <c r="H151" s="3" t="s">
        <v>585</v>
      </c>
      <c r="I151" s="3" t="s">
        <v>279</v>
      </c>
      <c r="J151" s="3" t="s">
        <v>717</v>
      </c>
      <c r="K151" s="8">
        <v>3.9999999999993605</v>
      </c>
      <c r="L151" s="3" t="s">
        <v>51</v>
      </c>
      <c r="M151" s="39">
        <v>5.3749999999999999E-2</v>
      </c>
      <c r="N151" s="39">
        <v>7.8499999999991951E-2</v>
      </c>
      <c r="O151" s="8">
        <v>147207.05653</v>
      </c>
      <c r="P151" s="8">
        <v>91.687749999999994</v>
      </c>
      <c r="Q151" s="8">
        <v>0</v>
      </c>
      <c r="R151" s="8">
        <v>499.39210040199998</v>
      </c>
      <c r="S151" s="39">
        <v>2.3553129044799999E-4</v>
      </c>
      <c r="T151" s="39">
        <v>1.9852667415624727E-3</v>
      </c>
      <c r="U151" s="39">
        <v>2.9268029668279267E-4</v>
      </c>
    </row>
    <row r="152" spans="2:21" ht="15" x14ac:dyDescent="0.25">
      <c r="B152" s="9" t="s">
        <v>718</v>
      </c>
      <c r="C152" s="3" t="s">
        <v>719</v>
      </c>
      <c r="D152" s="3" t="s">
        <v>708</v>
      </c>
      <c r="E152" s="3" t="s">
        <v>715</v>
      </c>
      <c r="F152" s="3"/>
      <c r="G152" s="3" t="s">
        <v>716</v>
      </c>
      <c r="H152" s="3" t="s">
        <v>585</v>
      </c>
      <c r="I152" s="3" t="s">
        <v>279</v>
      </c>
      <c r="J152" s="3" t="s">
        <v>717</v>
      </c>
      <c r="K152" s="8">
        <v>5.8800000000000523</v>
      </c>
      <c r="L152" s="3" t="s">
        <v>51</v>
      </c>
      <c r="M152" s="39">
        <v>5.8749999999999997E-2</v>
      </c>
      <c r="N152" s="39">
        <v>8.0699999999998051E-2</v>
      </c>
      <c r="O152" s="8">
        <v>629358.94198200002</v>
      </c>
      <c r="P152" s="8">
        <v>88.995750000000001</v>
      </c>
      <c r="Q152" s="8">
        <v>0</v>
      </c>
      <c r="R152" s="8">
        <v>2072.380029255</v>
      </c>
      <c r="S152" s="39">
        <v>1.0069743071712E-3</v>
      </c>
      <c r="T152" s="39">
        <v>8.2384706218747751E-3</v>
      </c>
      <c r="U152" s="39">
        <v>1.2145662723010483E-3</v>
      </c>
    </row>
    <row r="153" spans="2:21" ht="15" x14ac:dyDescent="0.25">
      <c r="B153" s="9" t="s">
        <v>720</v>
      </c>
      <c r="C153" s="3" t="s">
        <v>721</v>
      </c>
      <c r="D153" s="3" t="s">
        <v>708</v>
      </c>
      <c r="E153" s="3" t="s">
        <v>715</v>
      </c>
      <c r="F153" s="3"/>
      <c r="G153" s="3" t="s">
        <v>722</v>
      </c>
      <c r="H153" s="3" t="s">
        <v>723</v>
      </c>
      <c r="I153" s="3" t="s">
        <v>113</v>
      </c>
      <c r="J153" s="3" t="s">
        <v>724</v>
      </c>
      <c r="K153" s="8">
        <v>5.66999999999988</v>
      </c>
      <c r="L153" s="3" t="s">
        <v>49</v>
      </c>
      <c r="M153" s="39">
        <v>4.3749999999999997E-2</v>
      </c>
      <c r="N153" s="39">
        <v>7.0700000000000846E-2</v>
      </c>
      <c r="O153" s="8">
        <v>839145.25597699999</v>
      </c>
      <c r="P153" s="8">
        <v>86.176790999999994</v>
      </c>
      <c r="Q153" s="8">
        <v>0</v>
      </c>
      <c r="R153" s="8">
        <v>2905.9720824819997</v>
      </c>
      <c r="S153" s="39">
        <v>5.5943017065133332E-4</v>
      </c>
      <c r="T153" s="39">
        <v>1.1552304737332701E-2</v>
      </c>
      <c r="U153" s="39">
        <v>1.7031121849306256E-3</v>
      </c>
    </row>
    <row r="154" spans="2:21" x14ac:dyDescent="0.2">
      <c r="B154" s="42"/>
      <c r="C154" s="43"/>
      <c r="D154" s="43"/>
      <c r="E154" s="43"/>
      <c r="F154" s="43"/>
      <c r="G154" s="43"/>
      <c r="H154" s="43"/>
      <c r="I154" s="43"/>
      <c r="J154" s="43"/>
      <c r="K154" s="12"/>
      <c r="L154" s="43"/>
      <c r="M154" s="12"/>
      <c r="N154" s="12"/>
      <c r="O154" s="12"/>
      <c r="P154" s="12"/>
      <c r="Q154" s="12"/>
      <c r="R154" s="12"/>
      <c r="S154" s="12"/>
      <c r="T154" s="12"/>
      <c r="U154" s="12"/>
    </row>
    <row r="155" spans="2:21" ht="15" x14ac:dyDescent="0.25">
      <c r="B155" s="7" t="s">
        <v>262</v>
      </c>
      <c r="C155" s="35"/>
      <c r="D155" s="35"/>
      <c r="E155" s="35"/>
      <c r="F155" s="35"/>
      <c r="G155" s="35"/>
      <c r="H155" s="35"/>
      <c r="I155" s="35"/>
      <c r="J155" s="35"/>
      <c r="K155" s="8">
        <v>4.6199958815257745</v>
      </c>
      <c r="L155" s="35"/>
      <c r="M155" s="39"/>
      <c r="N155" s="39">
        <v>7.2080335011497423E-2</v>
      </c>
      <c r="O155" s="8"/>
      <c r="P155" s="8"/>
      <c r="Q155" s="8">
        <v>0</v>
      </c>
      <c r="R155" s="8">
        <v>55225.734038577022</v>
      </c>
      <c r="S155" s="39"/>
      <c r="T155" s="39">
        <v>0.21954254578097138</v>
      </c>
      <c r="U155" s="39">
        <v>3.2366319390964467E-2</v>
      </c>
    </row>
    <row r="156" spans="2:21" ht="15" x14ac:dyDescent="0.25">
      <c r="B156" s="9" t="s">
        <v>725</v>
      </c>
      <c r="C156" s="3" t="s">
        <v>726</v>
      </c>
      <c r="D156" s="3" t="s">
        <v>708</v>
      </c>
      <c r="E156" s="3" t="s">
        <v>715</v>
      </c>
      <c r="F156" s="3"/>
      <c r="G156" s="3" t="s">
        <v>727</v>
      </c>
      <c r="H156" s="3" t="s">
        <v>728</v>
      </c>
      <c r="I156" s="3" t="s">
        <v>239</v>
      </c>
      <c r="J156" s="3" t="s">
        <v>729</v>
      </c>
      <c r="K156" s="8">
        <v>6.8100000000000369</v>
      </c>
      <c r="L156" s="3" t="s">
        <v>51</v>
      </c>
      <c r="M156" s="39">
        <v>5.8749999999999997E-2</v>
      </c>
      <c r="N156" s="39">
        <v>5.8100000000000006E-2</v>
      </c>
      <c r="O156" s="8">
        <v>346178.63613599999</v>
      </c>
      <c r="P156" s="8">
        <v>100.969819</v>
      </c>
      <c r="Q156" s="8">
        <v>0</v>
      </c>
      <c r="R156" s="8">
        <v>1293.282992188</v>
      </c>
      <c r="S156" s="39">
        <v>2.7694290890879997E-4</v>
      </c>
      <c r="T156" s="39">
        <v>5.141274180653725E-3</v>
      </c>
      <c r="U156" s="39">
        <v>7.5795842494043135E-4</v>
      </c>
    </row>
    <row r="157" spans="2:21" ht="15" x14ac:dyDescent="0.25">
      <c r="B157" s="9" t="s">
        <v>730</v>
      </c>
      <c r="C157" s="3" t="s">
        <v>731</v>
      </c>
      <c r="D157" s="3" t="s">
        <v>708</v>
      </c>
      <c r="E157" s="3" t="s">
        <v>715</v>
      </c>
      <c r="F157" s="3"/>
      <c r="G157" s="3" t="s">
        <v>727</v>
      </c>
      <c r="H157" s="3" t="s">
        <v>728</v>
      </c>
      <c r="I157" s="3" t="s">
        <v>239</v>
      </c>
      <c r="J157" s="3" t="s">
        <v>732</v>
      </c>
      <c r="K157" s="8">
        <v>4.1800000000002449</v>
      </c>
      <c r="L157" s="3" t="s">
        <v>51</v>
      </c>
      <c r="M157" s="39">
        <v>5.1249999999999997E-2</v>
      </c>
      <c r="N157" s="39">
        <v>6.2600000000001377E-2</v>
      </c>
      <c r="O157" s="8">
        <v>573555.05850699998</v>
      </c>
      <c r="P157" s="8">
        <v>95.694846999999996</v>
      </c>
      <c r="Q157" s="8">
        <v>0</v>
      </c>
      <c r="R157" s="8">
        <v>2030.7917567030001</v>
      </c>
      <c r="S157" s="39">
        <v>1.1471101170140001E-3</v>
      </c>
      <c r="T157" s="39">
        <v>8.0731419867801114E-3</v>
      </c>
      <c r="U157" s="39">
        <v>1.1901925027935894E-3</v>
      </c>
    </row>
    <row r="158" spans="2:21" ht="15" x14ac:dyDescent="0.25">
      <c r="B158" s="9" t="s">
        <v>733</v>
      </c>
      <c r="C158" s="3" t="s">
        <v>734</v>
      </c>
      <c r="D158" s="3" t="s">
        <v>708</v>
      </c>
      <c r="E158" s="3" t="s">
        <v>715</v>
      </c>
      <c r="F158" s="3"/>
      <c r="G158" s="3" t="s">
        <v>727</v>
      </c>
      <c r="H158" s="3" t="s">
        <v>735</v>
      </c>
      <c r="I158" s="3" t="s">
        <v>239</v>
      </c>
      <c r="J158" s="3" t="s">
        <v>736</v>
      </c>
      <c r="K158" s="8">
        <v>8.8099999999998264</v>
      </c>
      <c r="L158" s="3" t="s">
        <v>58</v>
      </c>
      <c r="M158" s="39">
        <v>0.04</v>
      </c>
      <c r="N158" s="39">
        <v>7.189999999999272E-2</v>
      </c>
      <c r="O158" s="8">
        <v>112395.661083</v>
      </c>
      <c r="P158" s="8">
        <v>75.360080999999994</v>
      </c>
      <c r="Q158" s="8">
        <v>0</v>
      </c>
      <c r="R158" s="8">
        <v>395.61512000699997</v>
      </c>
      <c r="S158" s="39">
        <v>2.24791322166E-4</v>
      </c>
      <c r="T158" s="39">
        <v>1.5727151862772997E-3</v>
      </c>
      <c r="U158" s="39">
        <v>2.3185939585876491E-4</v>
      </c>
    </row>
    <row r="159" spans="2:21" ht="15" x14ac:dyDescent="0.25">
      <c r="B159" s="9" t="s">
        <v>737</v>
      </c>
      <c r="C159" s="3" t="s">
        <v>738</v>
      </c>
      <c r="D159" s="3" t="s">
        <v>708</v>
      </c>
      <c r="E159" s="3" t="s">
        <v>715</v>
      </c>
      <c r="F159" s="3"/>
      <c r="G159" s="3" t="s">
        <v>727</v>
      </c>
      <c r="H159" s="3" t="s">
        <v>735</v>
      </c>
      <c r="I159" s="3" t="s">
        <v>239</v>
      </c>
      <c r="J159" s="3" t="s">
        <v>739</v>
      </c>
      <c r="K159" s="8">
        <v>2.3600000000002606</v>
      </c>
      <c r="L159" s="3" t="s">
        <v>58</v>
      </c>
      <c r="M159" s="39">
        <v>5.4530000000000002E-2</v>
      </c>
      <c r="N159" s="39">
        <v>6.5300000000002495E-2</v>
      </c>
      <c r="O159" s="8">
        <v>382594.830327</v>
      </c>
      <c r="P159" s="8">
        <v>99.159070999999997</v>
      </c>
      <c r="Q159" s="8">
        <v>0</v>
      </c>
      <c r="R159" s="8">
        <v>1771.9583939020001</v>
      </c>
      <c r="S159" s="39">
        <v>5.285006462368339E-4</v>
      </c>
      <c r="T159" s="39">
        <v>7.0441844474799144E-3</v>
      </c>
      <c r="U159" s="39">
        <v>1.0384972209598958E-3</v>
      </c>
    </row>
    <row r="160" spans="2:21" ht="15" x14ac:dyDescent="0.25">
      <c r="B160" s="9" t="s">
        <v>740</v>
      </c>
      <c r="C160" s="3" t="s">
        <v>741</v>
      </c>
      <c r="D160" s="3" t="s">
        <v>708</v>
      </c>
      <c r="E160" s="3" t="s">
        <v>715</v>
      </c>
      <c r="F160" s="3"/>
      <c r="G160" s="3" t="s">
        <v>742</v>
      </c>
      <c r="H160" s="3" t="s">
        <v>735</v>
      </c>
      <c r="I160" s="3" t="s">
        <v>239</v>
      </c>
      <c r="J160" s="3" t="s">
        <v>743</v>
      </c>
      <c r="K160" s="8">
        <v>4.1600000000007675</v>
      </c>
      <c r="L160" s="3" t="s">
        <v>51</v>
      </c>
      <c r="M160" s="39">
        <v>4.3749999999999997E-2</v>
      </c>
      <c r="N160" s="39">
        <v>5.3700000000006229E-2</v>
      </c>
      <c r="O160" s="8">
        <v>65414.27474999999</v>
      </c>
      <c r="P160" s="8">
        <v>96.960902000000004</v>
      </c>
      <c r="Q160" s="8">
        <v>0</v>
      </c>
      <c r="R160" s="8">
        <v>234.677203924</v>
      </c>
      <c r="S160" s="39">
        <v>1.3082854949999999E-4</v>
      </c>
      <c r="T160" s="39">
        <v>9.3292794895665019E-4</v>
      </c>
      <c r="U160" s="39">
        <v>1.3753800593536479E-4</v>
      </c>
    </row>
    <row r="161" spans="2:21" ht="15" x14ac:dyDescent="0.25">
      <c r="B161" s="9" t="s">
        <v>744</v>
      </c>
      <c r="C161" s="3" t="s">
        <v>745</v>
      </c>
      <c r="D161" s="3" t="s">
        <v>708</v>
      </c>
      <c r="E161" s="3" t="s">
        <v>715</v>
      </c>
      <c r="F161" s="3"/>
      <c r="G161" s="3" t="s">
        <v>727</v>
      </c>
      <c r="H161" s="3" t="s">
        <v>112</v>
      </c>
      <c r="I161" s="3" t="s">
        <v>113</v>
      </c>
      <c r="J161" s="3" t="s">
        <v>284</v>
      </c>
      <c r="K161" s="8">
        <v>1.8100000000003014</v>
      </c>
      <c r="L161" s="3" t="s">
        <v>49</v>
      </c>
      <c r="M161" s="39">
        <v>4.3749999999999997E-2</v>
      </c>
      <c r="N161" s="39">
        <v>5.5299999999994347E-2</v>
      </c>
      <c r="O161" s="8">
        <v>176461.18789999999</v>
      </c>
      <c r="P161" s="8">
        <v>98.074348999999998</v>
      </c>
      <c r="Q161" s="8">
        <v>0</v>
      </c>
      <c r="R161" s="8">
        <v>695.45431864</v>
      </c>
      <c r="S161" s="39">
        <v>2.3528158386666666E-4</v>
      </c>
      <c r="T161" s="39">
        <v>2.764685961112678E-3</v>
      </c>
      <c r="U161" s="39">
        <v>4.0758709668221551E-4</v>
      </c>
    </row>
    <row r="162" spans="2:21" ht="15" x14ac:dyDescent="0.25">
      <c r="B162" s="9" t="s">
        <v>746</v>
      </c>
      <c r="C162" s="3" t="s">
        <v>747</v>
      </c>
      <c r="D162" s="3" t="s">
        <v>708</v>
      </c>
      <c r="E162" s="3" t="s">
        <v>715</v>
      </c>
      <c r="F162" s="3"/>
      <c r="G162" s="3" t="s">
        <v>716</v>
      </c>
      <c r="H162" s="3" t="s">
        <v>112</v>
      </c>
      <c r="I162" s="3" t="s">
        <v>113</v>
      </c>
      <c r="J162" s="3" t="s">
        <v>748</v>
      </c>
      <c r="K162" s="8">
        <v>5.9700000000007192</v>
      </c>
      <c r="L162" s="3" t="s">
        <v>49</v>
      </c>
      <c r="M162" s="39">
        <v>0.02</v>
      </c>
      <c r="N162" s="39">
        <v>6.159999999999341E-2</v>
      </c>
      <c r="O162" s="8">
        <v>197355.54129600001</v>
      </c>
      <c r="P162" s="8">
        <v>78.744355999999996</v>
      </c>
      <c r="Q162" s="8">
        <v>0</v>
      </c>
      <c r="R162" s="8">
        <v>624.50041883599999</v>
      </c>
      <c r="S162" s="39">
        <v>1.9735554129600002E-4</v>
      </c>
      <c r="T162" s="39">
        <v>2.4826181884113358E-3</v>
      </c>
      <c r="U162" s="39">
        <v>3.6600292178493732E-4</v>
      </c>
    </row>
    <row r="163" spans="2:21" ht="15" x14ac:dyDescent="0.25">
      <c r="B163" s="9" t="s">
        <v>749</v>
      </c>
      <c r="C163" s="3" t="s">
        <v>750</v>
      </c>
      <c r="D163" s="3" t="s">
        <v>708</v>
      </c>
      <c r="E163" s="3" t="s">
        <v>715</v>
      </c>
      <c r="F163" s="3"/>
      <c r="G163" s="3" t="s">
        <v>716</v>
      </c>
      <c r="H163" s="3" t="s">
        <v>112</v>
      </c>
      <c r="I163" s="3" t="s">
        <v>113</v>
      </c>
      <c r="J163" s="3" t="s">
        <v>751</v>
      </c>
      <c r="K163" s="8">
        <v>8.0000000000019202</v>
      </c>
      <c r="L163" s="3" t="s">
        <v>49</v>
      </c>
      <c r="M163" s="39">
        <v>2.1250000000000002E-2</v>
      </c>
      <c r="N163" s="39">
        <v>6.219999999997923E-2</v>
      </c>
      <c r="O163" s="8">
        <v>47880.551620999999</v>
      </c>
      <c r="P163" s="8">
        <v>73.163218999999998</v>
      </c>
      <c r="Q163" s="8">
        <v>0</v>
      </c>
      <c r="R163" s="8">
        <v>140.77188432400001</v>
      </c>
      <c r="S163" s="39">
        <v>3.1920367747333337E-5</v>
      </c>
      <c r="T163" s="39">
        <v>5.5961986557366377E-4</v>
      </c>
      <c r="U163" s="39">
        <v>8.2502620356585617E-5</v>
      </c>
    </row>
    <row r="164" spans="2:21" ht="15" x14ac:dyDescent="0.25">
      <c r="B164" s="9" t="s">
        <v>752</v>
      </c>
      <c r="C164" s="3" t="s">
        <v>753</v>
      </c>
      <c r="D164" s="3" t="s">
        <v>708</v>
      </c>
      <c r="E164" s="3" t="s">
        <v>715</v>
      </c>
      <c r="F164" s="3"/>
      <c r="G164" s="3" t="s">
        <v>754</v>
      </c>
      <c r="H164" s="3" t="s">
        <v>755</v>
      </c>
      <c r="I164" s="3" t="s">
        <v>239</v>
      </c>
      <c r="J164" s="3" t="s">
        <v>756</v>
      </c>
      <c r="K164" s="8">
        <v>3.9399999999984492</v>
      </c>
      <c r="L164" s="3" t="s">
        <v>51</v>
      </c>
      <c r="M164" s="39">
        <v>0.04</v>
      </c>
      <c r="N164" s="39">
        <v>6.8200000000017691E-2</v>
      </c>
      <c r="O164" s="8">
        <v>59513.502543000002</v>
      </c>
      <c r="P164" s="8">
        <v>91.082887999999997</v>
      </c>
      <c r="Q164" s="8">
        <v>0</v>
      </c>
      <c r="R164" s="8">
        <v>200.56448428900001</v>
      </c>
      <c r="S164" s="39">
        <v>4.7610802034400001E-5</v>
      </c>
      <c r="T164" s="39">
        <v>7.9731737822256142E-4</v>
      </c>
      <c r="U164" s="39">
        <v>1.1754545720383354E-4</v>
      </c>
    </row>
    <row r="165" spans="2:21" ht="15" x14ac:dyDescent="0.25">
      <c r="B165" s="9" t="s">
        <v>757</v>
      </c>
      <c r="C165" s="3" t="s">
        <v>758</v>
      </c>
      <c r="D165" s="3" t="s">
        <v>708</v>
      </c>
      <c r="E165" s="3" t="s">
        <v>715</v>
      </c>
      <c r="F165" s="3"/>
      <c r="G165" s="3" t="s">
        <v>754</v>
      </c>
      <c r="H165" s="3" t="s">
        <v>755</v>
      </c>
      <c r="I165" s="3" t="s">
        <v>239</v>
      </c>
      <c r="J165" s="3" t="s">
        <v>756</v>
      </c>
      <c r="K165" s="8">
        <v>3.9399999999997992</v>
      </c>
      <c r="L165" s="3" t="s">
        <v>51</v>
      </c>
      <c r="M165" s="39">
        <v>0.04</v>
      </c>
      <c r="N165" s="39">
        <v>6.820000000000026E-2</v>
      </c>
      <c r="O165" s="8">
        <v>523988.57196899998</v>
      </c>
      <c r="P165" s="8">
        <v>91.067887999999996</v>
      </c>
      <c r="Q165" s="8">
        <v>0</v>
      </c>
      <c r="R165" s="8">
        <v>1765.5857228920001</v>
      </c>
      <c r="S165" s="39">
        <v>4.1919085757519998E-4</v>
      </c>
      <c r="T165" s="39">
        <v>7.0188507431604265E-3</v>
      </c>
      <c r="U165" s="39">
        <v>1.0347623696469351E-3</v>
      </c>
    </row>
    <row r="166" spans="2:21" ht="15" x14ac:dyDescent="0.25">
      <c r="B166" s="9" t="s">
        <v>759</v>
      </c>
      <c r="C166" s="3" t="s">
        <v>760</v>
      </c>
      <c r="D166" s="3" t="s">
        <v>708</v>
      </c>
      <c r="E166" s="3" t="s">
        <v>715</v>
      </c>
      <c r="F166" s="3"/>
      <c r="G166" s="3" t="s">
        <v>727</v>
      </c>
      <c r="H166" s="3" t="s">
        <v>761</v>
      </c>
      <c r="I166" s="3" t="s">
        <v>113</v>
      </c>
      <c r="J166" s="3" t="s">
        <v>762</v>
      </c>
      <c r="K166" s="8">
        <v>5.140000000000307</v>
      </c>
      <c r="L166" s="3" t="s">
        <v>58</v>
      </c>
      <c r="M166" s="39">
        <v>4.3749999999999997E-2</v>
      </c>
      <c r="N166" s="39">
        <v>7.5400000000001133E-2</v>
      </c>
      <c r="O166" s="8">
        <v>224791.322166</v>
      </c>
      <c r="P166" s="8">
        <v>85.863743999999997</v>
      </c>
      <c r="Q166" s="8">
        <v>0</v>
      </c>
      <c r="R166" s="8">
        <v>901.51164182799994</v>
      </c>
      <c r="S166" s="39">
        <v>5.6197830541500002E-4</v>
      </c>
      <c r="T166" s="39">
        <v>3.5838393883519683E-3</v>
      </c>
      <c r="U166" s="39">
        <v>5.2835175923049871E-4</v>
      </c>
    </row>
    <row r="167" spans="2:21" ht="15" x14ac:dyDescent="0.25">
      <c r="B167" s="9" t="s">
        <v>763</v>
      </c>
      <c r="C167" s="3" t="s">
        <v>764</v>
      </c>
      <c r="D167" s="3" t="s">
        <v>708</v>
      </c>
      <c r="E167" s="3" t="s">
        <v>715</v>
      </c>
      <c r="F167" s="3"/>
      <c r="G167" s="3" t="s">
        <v>754</v>
      </c>
      <c r="H167" s="3" t="s">
        <v>761</v>
      </c>
      <c r="I167" s="3" t="s">
        <v>113</v>
      </c>
      <c r="J167" s="3" t="s">
        <v>765</v>
      </c>
      <c r="K167" s="8">
        <v>7.0300000000001175</v>
      </c>
      <c r="L167" s="3" t="s">
        <v>51</v>
      </c>
      <c r="M167" s="39">
        <v>3.8460000000000001E-2</v>
      </c>
      <c r="N167" s="39">
        <v>6.0099999999999439E-2</v>
      </c>
      <c r="O167" s="8">
        <v>591313.572958</v>
      </c>
      <c r="P167" s="8">
        <v>86.704532999999998</v>
      </c>
      <c r="Q167" s="8">
        <v>0</v>
      </c>
      <c r="R167" s="8">
        <v>1896.9739936810001</v>
      </c>
      <c r="S167" s="39">
        <v>2.3652542918320001E-4</v>
      </c>
      <c r="T167" s="39">
        <v>7.5411673036723656E-3</v>
      </c>
      <c r="U167" s="39">
        <v>1.1117655061487106E-3</v>
      </c>
    </row>
    <row r="168" spans="2:21" ht="15" x14ac:dyDescent="0.25">
      <c r="B168" s="9" t="s">
        <v>766</v>
      </c>
      <c r="C168" s="3" t="s">
        <v>767</v>
      </c>
      <c r="D168" s="3" t="s">
        <v>708</v>
      </c>
      <c r="E168" s="3" t="s">
        <v>715</v>
      </c>
      <c r="F168" s="3"/>
      <c r="G168" s="3" t="s">
        <v>754</v>
      </c>
      <c r="H168" s="3" t="s">
        <v>761</v>
      </c>
      <c r="I168" s="3" t="s">
        <v>113</v>
      </c>
      <c r="J168" s="3" t="s">
        <v>768</v>
      </c>
      <c r="K168" s="8">
        <v>5.2899999999998073</v>
      </c>
      <c r="L168" s="3" t="s">
        <v>51</v>
      </c>
      <c r="M168" s="39">
        <v>3.61E-2</v>
      </c>
      <c r="N168" s="39">
        <v>6.8200000000000399E-2</v>
      </c>
      <c r="O168" s="8">
        <v>629415.70206499996</v>
      </c>
      <c r="P168" s="8">
        <v>85.081000000000003</v>
      </c>
      <c r="Q168" s="8">
        <v>0</v>
      </c>
      <c r="R168" s="8">
        <v>1981.3987418539998</v>
      </c>
      <c r="S168" s="39">
        <v>5.0353256165199998E-4</v>
      </c>
      <c r="T168" s="39">
        <v>7.8767866388154816E-3</v>
      </c>
      <c r="U168" s="39">
        <v>1.1612445834564072E-3</v>
      </c>
    </row>
    <row r="169" spans="2:21" ht="15" x14ac:dyDescent="0.25">
      <c r="B169" s="9" t="s">
        <v>769</v>
      </c>
      <c r="C169" s="3" t="s">
        <v>770</v>
      </c>
      <c r="D169" s="3" t="s">
        <v>708</v>
      </c>
      <c r="E169" s="3" t="s">
        <v>715</v>
      </c>
      <c r="F169" s="3"/>
      <c r="G169" s="3" t="s">
        <v>727</v>
      </c>
      <c r="H169" s="3" t="s">
        <v>761</v>
      </c>
      <c r="I169" s="3" t="s">
        <v>113</v>
      </c>
      <c r="J169" s="3" t="s">
        <v>771</v>
      </c>
      <c r="K169" s="8">
        <v>5.9400000000002864</v>
      </c>
      <c r="L169" s="3" t="s">
        <v>58</v>
      </c>
      <c r="M169" s="39">
        <v>4.4999999999999998E-2</v>
      </c>
      <c r="N169" s="39">
        <v>7.4000000000000593E-2</v>
      </c>
      <c r="O169" s="8">
        <v>319878.05144200003</v>
      </c>
      <c r="P169" s="8">
        <v>84.539694999999995</v>
      </c>
      <c r="Q169" s="8">
        <v>0</v>
      </c>
      <c r="R169" s="8">
        <v>1263.0690551549999</v>
      </c>
      <c r="S169" s="39">
        <v>6.3975610288400004E-4</v>
      </c>
      <c r="T169" s="39">
        <v>5.0211627005662491E-3</v>
      </c>
      <c r="U169" s="39">
        <v>7.4025084797304391E-4</v>
      </c>
    </row>
    <row r="170" spans="2:21" ht="15" x14ac:dyDescent="0.25">
      <c r="B170" s="9" t="s">
        <v>772</v>
      </c>
      <c r="C170" s="3" t="s">
        <v>773</v>
      </c>
      <c r="D170" s="3" t="s">
        <v>708</v>
      </c>
      <c r="E170" s="3" t="s">
        <v>715</v>
      </c>
      <c r="F170" s="3"/>
      <c r="G170" s="3" t="s">
        <v>727</v>
      </c>
      <c r="H170" s="3" t="s">
        <v>761</v>
      </c>
      <c r="I170" s="3" t="s">
        <v>113</v>
      </c>
      <c r="J170" s="3" t="s">
        <v>774</v>
      </c>
      <c r="K170" s="8">
        <v>3.2600000000021465</v>
      </c>
      <c r="L170" s="3" t="s">
        <v>51</v>
      </c>
      <c r="M170" s="39">
        <v>5.2499999999999998E-2</v>
      </c>
      <c r="N170" s="39">
        <v>6.6699999999995346E-2</v>
      </c>
      <c r="O170" s="8">
        <v>19219.658045</v>
      </c>
      <c r="P170" s="8">
        <v>96.805750000000003</v>
      </c>
      <c r="Q170" s="8">
        <v>0</v>
      </c>
      <c r="R170" s="8">
        <v>68.841216209000009</v>
      </c>
      <c r="S170" s="39">
        <v>2.2611362405882353E-5</v>
      </c>
      <c r="T170" s="39">
        <v>2.7366908062507225E-4</v>
      </c>
      <c r="U170" s="39">
        <v>4.0345987787622816E-5</v>
      </c>
    </row>
    <row r="171" spans="2:21" ht="15" x14ac:dyDescent="0.25">
      <c r="B171" s="9" t="s">
        <v>775</v>
      </c>
      <c r="C171" s="3" t="s">
        <v>776</v>
      </c>
      <c r="D171" s="3" t="s">
        <v>708</v>
      </c>
      <c r="E171" s="3" t="s">
        <v>715</v>
      </c>
      <c r="F171" s="3"/>
      <c r="G171" s="3" t="s">
        <v>727</v>
      </c>
      <c r="H171" s="3" t="s">
        <v>761</v>
      </c>
      <c r="I171" s="3" t="s">
        <v>113</v>
      </c>
      <c r="J171" s="3" t="s">
        <v>777</v>
      </c>
      <c r="K171" s="8">
        <v>4.5199999999966698</v>
      </c>
      <c r="L171" s="3" t="s">
        <v>58</v>
      </c>
      <c r="M171" s="39">
        <v>5.1249999999999997E-2</v>
      </c>
      <c r="N171" s="39">
        <v>7.389999999999726E-2</v>
      </c>
      <c r="O171" s="8">
        <v>33718.698324999998</v>
      </c>
      <c r="P171" s="8">
        <v>90.734550999999996</v>
      </c>
      <c r="Q171" s="8">
        <v>0</v>
      </c>
      <c r="R171" s="8">
        <v>142.897776545</v>
      </c>
      <c r="S171" s="39">
        <v>8.4296745812499995E-5</v>
      </c>
      <c r="T171" s="39">
        <v>5.6807106678229374E-4</v>
      </c>
      <c r="U171" s="39">
        <v>8.3748548687164048E-5</v>
      </c>
    </row>
    <row r="172" spans="2:21" ht="15" x14ac:dyDescent="0.25">
      <c r="B172" s="9" t="s">
        <v>778</v>
      </c>
      <c r="C172" s="3" t="s">
        <v>779</v>
      </c>
      <c r="D172" s="3" t="s">
        <v>708</v>
      </c>
      <c r="E172" s="3" t="s">
        <v>715</v>
      </c>
      <c r="F172" s="3"/>
      <c r="G172" s="3" t="s">
        <v>754</v>
      </c>
      <c r="H172" s="3" t="s">
        <v>761</v>
      </c>
      <c r="I172" s="3" t="s">
        <v>113</v>
      </c>
      <c r="J172" s="3" t="s">
        <v>780</v>
      </c>
      <c r="K172" s="8">
        <v>4.1199999999996013</v>
      </c>
      <c r="L172" s="3" t="s">
        <v>51</v>
      </c>
      <c r="M172" s="39">
        <v>4.6539999999999998E-2</v>
      </c>
      <c r="N172" s="39">
        <v>5.8699999999995277E-2</v>
      </c>
      <c r="O172" s="8">
        <v>121499.70963100001</v>
      </c>
      <c r="P172" s="8">
        <v>96.215282999999999</v>
      </c>
      <c r="Q172" s="8">
        <v>0</v>
      </c>
      <c r="R172" s="8">
        <v>432.53477246599999</v>
      </c>
      <c r="S172" s="39">
        <v>2.4299941926199999E-4</v>
      </c>
      <c r="T172" s="39">
        <v>1.7194843443755089E-3</v>
      </c>
      <c r="U172" s="39">
        <v>2.5349701252596365E-4</v>
      </c>
    </row>
    <row r="173" spans="2:21" ht="15" x14ac:dyDescent="0.25">
      <c r="B173" s="9" t="s">
        <v>781</v>
      </c>
      <c r="C173" s="3" t="s">
        <v>782</v>
      </c>
      <c r="D173" s="3" t="s">
        <v>708</v>
      </c>
      <c r="E173" s="3" t="s">
        <v>715</v>
      </c>
      <c r="F173" s="3"/>
      <c r="G173" s="3" t="s">
        <v>754</v>
      </c>
      <c r="H173" s="3" t="s">
        <v>755</v>
      </c>
      <c r="I173" s="3" t="s">
        <v>239</v>
      </c>
      <c r="J173" s="3" t="s">
        <v>468</v>
      </c>
      <c r="K173" s="8">
        <v>6.9899999999998839</v>
      </c>
      <c r="L173" s="3" t="s">
        <v>51</v>
      </c>
      <c r="M173" s="39">
        <v>5.9479999999999998E-2</v>
      </c>
      <c r="N173" s="39">
        <v>6.1299999999998848E-2</v>
      </c>
      <c r="O173" s="8">
        <v>372591.61648999999</v>
      </c>
      <c r="P173" s="8">
        <v>101.324077</v>
      </c>
      <c r="Q173" s="8">
        <v>0</v>
      </c>
      <c r="R173" s="8">
        <v>1396.8425712649998</v>
      </c>
      <c r="S173" s="39">
        <v>1.8629580824499999E-4</v>
      </c>
      <c r="T173" s="39">
        <v>5.5529614859720884E-3</v>
      </c>
      <c r="U173" s="39">
        <v>8.1865191269124419E-4</v>
      </c>
    </row>
    <row r="174" spans="2:21" ht="15" x14ac:dyDescent="0.25">
      <c r="B174" s="9" t="s">
        <v>783</v>
      </c>
      <c r="C174" s="3" t="s">
        <v>784</v>
      </c>
      <c r="D174" s="3" t="s">
        <v>708</v>
      </c>
      <c r="E174" s="3" t="s">
        <v>715</v>
      </c>
      <c r="F174" s="3"/>
      <c r="G174" s="3" t="s">
        <v>754</v>
      </c>
      <c r="H174" s="3" t="s">
        <v>761</v>
      </c>
      <c r="I174" s="3" t="s">
        <v>113</v>
      </c>
      <c r="J174" s="3" t="s">
        <v>785</v>
      </c>
      <c r="K174" s="8">
        <v>5.1299999999997397</v>
      </c>
      <c r="L174" s="3" t="s">
        <v>51</v>
      </c>
      <c r="M174" s="39">
        <v>3.9329999999999997E-2</v>
      </c>
      <c r="N174" s="39">
        <v>6.8600000000001993E-2</v>
      </c>
      <c r="O174" s="8">
        <v>550738.73930699995</v>
      </c>
      <c r="P174" s="8">
        <v>87.264899999999997</v>
      </c>
      <c r="Q174" s="8">
        <v>0</v>
      </c>
      <c r="R174" s="8">
        <v>1778.2259574350001</v>
      </c>
      <c r="S174" s="39">
        <v>3.6715915953799998E-4</v>
      </c>
      <c r="T174" s="39">
        <v>7.0691003110321775E-3</v>
      </c>
      <c r="U174" s="39">
        <v>1.0421704716037086E-3</v>
      </c>
    </row>
    <row r="175" spans="2:21" ht="15" x14ac:dyDescent="0.25">
      <c r="B175" s="9" t="s">
        <v>786</v>
      </c>
      <c r="C175" s="3" t="s">
        <v>787</v>
      </c>
      <c r="D175" s="3" t="s">
        <v>708</v>
      </c>
      <c r="E175" s="3" t="s">
        <v>715</v>
      </c>
      <c r="F175" s="3"/>
      <c r="G175" s="3" t="s">
        <v>727</v>
      </c>
      <c r="H175" s="3" t="s">
        <v>755</v>
      </c>
      <c r="I175" s="3" t="s">
        <v>239</v>
      </c>
      <c r="J175" s="3" t="s">
        <v>788</v>
      </c>
      <c r="K175" s="8">
        <v>0.66999999999956505</v>
      </c>
      <c r="L175" s="3" t="s">
        <v>51</v>
      </c>
      <c r="M175" s="39">
        <v>5.1999999999999998E-2</v>
      </c>
      <c r="N175" s="39">
        <v>7.180000000000572E-2</v>
      </c>
      <c r="O175" s="8">
        <v>166233.182742</v>
      </c>
      <c r="P175" s="8">
        <v>100.183666</v>
      </c>
      <c r="Q175" s="8">
        <v>0</v>
      </c>
      <c r="R175" s="8">
        <v>616.192441444</v>
      </c>
      <c r="S175" s="39">
        <v>3.3246636548400001E-4</v>
      </c>
      <c r="T175" s="39">
        <v>2.4495909314869399E-3</v>
      </c>
      <c r="U175" s="39">
        <v>3.6113383938261834E-4</v>
      </c>
    </row>
    <row r="176" spans="2:21" ht="15" x14ac:dyDescent="0.25">
      <c r="B176" s="9" t="s">
        <v>789</v>
      </c>
      <c r="C176" s="3" t="s">
        <v>790</v>
      </c>
      <c r="D176" s="3" t="s">
        <v>708</v>
      </c>
      <c r="E176" s="3" t="s">
        <v>715</v>
      </c>
      <c r="F176" s="3"/>
      <c r="G176" s="3" t="s">
        <v>727</v>
      </c>
      <c r="H176" s="3" t="s">
        <v>755</v>
      </c>
      <c r="I176" s="3" t="s">
        <v>239</v>
      </c>
      <c r="J176" s="3" t="s">
        <v>791</v>
      </c>
      <c r="K176" s="8">
        <v>4.3399999999998897</v>
      </c>
      <c r="L176" s="3" t="s">
        <v>51</v>
      </c>
      <c r="M176" s="39">
        <v>5.7000000000000002E-2</v>
      </c>
      <c r="N176" s="39">
        <v>6.5399999999997946E-2</v>
      </c>
      <c r="O176" s="8">
        <v>296938.09701500001</v>
      </c>
      <c r="P176" s="8">
        <v>97.998500000000007</v>
      </c>
      <c r="Q176" s="8">
        <v>0</v>
      </c>
      <c r="R176" s="8">
        <v>1076.6810596509999</v>
      </c>
      <c r="S176" s="39">
        <v>2.9693809701499999E-4</v>
      </c>
      <c r="T176" s="39">
        <v>4.2802020642191373E-3</v>
      </c>
      <c r="U176" s="39">
        <v>6.310138500743818E-4</v>
      </c>
    </row>
    <row r="177" spans="2:21" ht="15" x14ac:dyDescent="0.25">
      <c r="B177" s="9" t="s">
        <v>792</v>
      </c>
      <c r="C177" s="3" t="s">
        <v>793</v>
      </c>
      <c r="D177" s="3" t="s">
        <v>708</v>
      </c>
      <c r="E177" s="3" t="s">
        <v>715</v>
      </c>
      <c r="F177" s="3"/>
      <c r="G177" s="3" t="s">
        <v>794</v>
      </c>
      <c r="H177" s="3" t="s">
        <v>755</v>
      </c>
      <c r="I177" s="3" t="s">
        <v>239</v>
      </c>
      <c r="J177" s="3" t="s">
        <v>795</v>
      </c>
      <c r="K177" s="8">
        <v>5.6900000000001381</v>
      </c>
      <c r="L177" s="3" t="s">
        <v>51</v>
      </c>
      <c r="M177" s="39">
        <v>5.1249999999999997E-2</v>
      </c>
      <c r="N177" s="39">
        <v>8.0799999999999553E-2</v>
      </c>
      <c r="O177" s="8">
        <v>589605.15891</v>
      </c>
      <c r="P177" s="8">
        <v>85.840665999999999</v>
      </c>
      <c r="Q177" s="8">
        <v>0</v>
      </c>
      <c r="R177" s="8">
        <v>1872.6476966579999</v>
      </c>
      <c r="S177" s="39">
        <v>3.9307010594000002E-4</v>
      </c>
      <c r="T177" s="39">
        <v>7.4444613518035701E-3</v>
      </c>
      <c r="U177" s="39">
        <v>1.0975085168528163E-3</v>
      </c>
    </row>
    <row r="178" spans="2:21" ht="15" x14ac:dyDescent="0.25">
      <c r="B178" s="9" t="s">
        <v>796</v>
      </c>
      <c r="C178" s="3" t="s">
        <v>797</v>
      </c>
      <c r="D178" s="3" t="s">
        <v>708</v>
      </c>
      <c r="E178" s="3" t="s">
        <v>715</v>
      </c>
      <c r="F178" s="3"/>
      <c r="G178" s="3" t="s">
        <v>727</v>
      </c>
      <c r="H178" s="3" t="s">
        <v>761</v>
      </c>
      <c r="I178" s="3" t="s">
        <v>113</v>
      </c>
      <c r="J178" s="3" t="s">
        <v>798</v>
      </c>
      <c r="K178" s="8">
        <v>3.3500000000002341</v>
      </c>
      <c r="L178" s="3" t="s">
        <v>51</v>
      </c>
      <c r="M178" s="39">
        <v>5.6250000000000001E-2</v>
      </c>
      <c r="N178" s="39">
        <v>7.2100000000003592E-2</v>
      </c>
      <c r="O178" s="8">
        <v>343368.74460899999</v>
      </c>
      <c r="P178" s="8">
        <v>99.412875</v>
      </c>
      <c r="Q178" s="8">
        <v>0</v>
      </c>
      <c r="R178" s="8">
        <v>1263.005141138</v>
      </c>
      <c r="S178" s="39">
        <v>4.2921093076124999E-4</v>
      </c>
      <c r="T178" s="39">
        <v>5.020908618909436E-3</v>
      </c>
      <c r="U178" s="39">
        <v>7.4021338968437123E-4</v>
      </c>
    </row>
    <row r="179" spans="2:21" ht="15" x14ac:dyDescent="0.25">
      <c r="B179" s="9" t="s">
        <v>799</v>
      </c>
      <c r="C179" s="3" t="s">
        <v>800</v>
      </c>
      <c r="D179" s="3" t="s">
        <v>708</v>
      </c>
      <c r="E179" s="3" t="s">
        <v>715</v>
      </c>
      <c r="F179" s="3"/>
      <c r="G179" s="3" t="s">
        <v>727</v>
      </c>
      <c r="H179" s="3" t="s">
        <v>761</v>
      </c>
      <c r="I179" s="3" t="s">
        <v>113</v>
      </c>
      <c r="J179" s="3" t="s">
        <v>801</v>
      </c>
      <c r="K179" s="8">
        <v>1.8200000000000625</v>
      </c>
      <c r="L179" s="3" t="s">
        <v>51</v>
      </c>
      <c r="M179" s="39">
        <v>5.7500000000000002E-2</v>
      </c>
      <c r="N179" s="39">
        <v>7.5200000000000752E-2</v>
      </c>
      <c r="O179" s="8">
        <v>286406.62357200001</v>
      </c>
      <c r="P179" s="8">
        <v>101.65325</v>
      </c>
      <c r="Q179" s="8">
        <v>0</v>
      </c>
      <c r="R179" s="8">
        <v>1077.224071976</v>
      </c>
      <c r="S179" s="39">
        <v>4.0915231938857145E-4</v>
      </c>
      <c r="T179" s="39">
        <v>4.2823607373503568E-3</v>
      </c>
      <c r="U179" s="39">
        <v>6.3133209501308927E-4</v>
      </c>
    </row>
    <row r="180" spans="2:21" ht="15" x14ac:dyDescent="0.25">
      <c r="B180" s="9" t="s">
        <v>802</v>
      </c>
      <c r="C180" s="3" t="s">
        <v>803</v>
      </c>
      <c r="D180" s="3" t="s">
        <v>708</v>
      </c>
      <c r="E180" s="3" t="s">
        <v>715</v>
      </c>
      <c r="F180" s="3"/>
      <c r="G180" s="3" t="s">
        <v>754</v>
      </c>
      <c r="H180" s="3" t="s">
        <v>804</v>
      </c>
      <c r="I180" s="3" t="s">
        <v>239</v>
      </c>
      <c r="J180" s="3" t="s">
        <v>805</v>
      </c>
      <c r="K180" s="8">
        <v>6.1499999999999044</v>
      </c>
      <c r="L180" s="3" t="s">
        <v>51</v>
      </c>
      <c r="M180" s="39">
        <v>2.588E-2</v>
      </c>
      <c r="N180" s="39">
        <v>6.7800000000000263E-2</v>
      </c>
      <c r="O180" s="8">
        <v>281213.94403000001</v>
      </c>
      <c r="P180" s="8">
        <v>77.626065999999994</v>
      </c>
      <c r="Q180" s="8">
        <v>0</v>
      </c>
      <c r="R180" s="8">
        <v>807.69269750600006</v>
      </c>
      <c r="S180" s="39">
        <v>1.8747596268666667E-4</v>
      </c>
      <c r="T180" s="39">
        <v>3.2108746783755071E-3</v>
      </c>
      <c r="U180" s="39">
        <v>4.7336699588216891E-4</v>
      </c>
    </row>
    <row r="181" spans="2:21" ht="15" x14ac:dyDescent="0.25">
      <c r="B181" s="9" t="s">
        <v>806</v>
      </c>
      <c r="C181" s="3" t="s">
        <v>807</v>
      </c>
      <c r="D181" s="3" t="s">
        <v>708</v>
      </c>
      <c r="E181" s="3" t="s">
        <v>715</v>
      </c>
      <c r="F181" s="3"/>
      <c r="G181" s="3" t="s">
        <v>754</v>
      </c>
      <c r="H181" s="3" t="s">
        <v>804</v>
      </c>
      <c r="I181" s="3" t="s">
        <v>239</v>
      </c>
      <c r="J181" s="3" t="s">
        <v>808</v>
      </c>
      <c r="K181" s="8">
        <v>4.0399999999967751</v>
      </c>
      <c r="L181" s="3" t="s">
        <v>51</v>
      </c>
      <c r="M181" s="39">
        <v>4.3749999999999997E-2</v>
      </c>
      <c r="N181" s="39">
        <v>6.8099999999995983E-2</v>
      </c>
      <c r="O181" s="8">
        <v>42822.746872999996</v>
      </c>
      <c r="P181" s="8">
        <v>91.855180000000004</v>
      </c>
      <c r="Q181" s="8">
        <v>0</v>
      </c>
      <c r="R181" s="8">
        <v>145.539172364</v>
      </c>
      <c r="S181" s="39">
        <v>3.4258197498400002E-5</v>
      </c>
      <c r="T181" s="39">
        <v>5.7857158384402071E-4</v>
      </c>
      <c r="U181" s="39">
        <v>8.52965998304226E-5</v>
      </c>
    </row>
    <row r="182" spans="2:21" ht="15" x14ac:dyDescent="0.25">
      <c r="B182" s="9" t="s">
        <v>809</v>
      </c>
      <c r="C182" s="3" t="s">
        <v>810</v>
      </c>
      <c r="D182" s="3" t="s">
        <v>708</v>
      </c>
      <c r="E182" s="3" t="s">
        <v>715</v>
      </c>
      <c r="F182" s="3"/>
      <c r="G182" s="3" t="s">
        <v>811</v>
      </c>
      <c r="H182" s="3" t="s">
        <v>804</v>
      </c>
      <c r="I182" s="3" t="s">
        <v>239</v>
      </c>
      <c r="J182" s="3" t="s">
        <v>812</v>
      </c>
      <c r="K182" s="8">
        <v>2.9700000000000397</v>
      </c>
      <c r="L182" s="3" t="s">
        <v>51</v>
      </c>
      <c r="M182" s="39">
        <v>0.04</v>
      </c>
      <c r="N182" s="39">
        <v>5.7700000000001722E-2</v>
      </c>
      <c r="O182" s="8">
        <v>131390.527806</v>
      </c>
      <c r="P182" s="8">
        <v>95.729332999999997</v>
      </c>
      <c r="Q182" s="8">
        <v>0</v>
      </c>
      <c r="R182" s="8">
        <v>465.38332235299998</v>
      </c>
      <c r="S182" s="39">
        <v>1.75187370408E-4</v>
      </c>
      <c r="T182" s="39">
        <v>1.8500693767513146E-3</v>
      </c>
      <c r="U182" s="39">
        <v>2.7274866532300937E-4</v>
      </c>
    </row>
    <row r="183" spans="2:21" ht="15" x14ac:dyDescent="0.25">
      <c r="B183" s="9" t="s">
        <v>813</v>
      </c>
      <c r="C183" s="3" t="s">
        <v>814</v>
      </c>
      <c r="D183" s="3" t="s">
        <v>708</v>
      </c>
      <c r="E183" s="3" t="s">
        <v>715</v>
      </c>
      <c r="F183" s="3"/>
      <c r="G183" s="3" t="s">
        <v>811</v>
      </c>
      <c r="H183" s="3" t="s">
        <v>804</v>
      </c>
      <c r="I183" s="3" t="s">
        <v>239</v>
      </c>
      <c r="J183" s="3" t="s">
        <v>815</v>
      </c>
      <c r="K183" s="8">
        <v>3.1599999999994508</v>
      </c>
      <c r="L183" s="3" t="s">
        <v>51</v>
      </c>
      <c r="M183" s="39">
        <v>4.3499999999999997E-2</v>
      </c>
      <c r="N183" s="39">
        <v>5.6499999999997545E-2</v>
      </c>
      <c r="O183" s="8">
        <v>189723.87590799999</v>
      </c>
      <c r="P183" s="8">
        <v>97.832583</v>
      </c>
      <c r="Q183" s="8">
        <v>0</v>
      </c>
      <c r="R183" s="8">
        <v>686.76354522899999</v>
      </c>
      <c r="S183" s="39">
        <v>1.5177910072640001E-4</v>
      </c>
      <c r="T183" s="39">
        <v>2.7301369496296668E-3</v>
      </c>
      <c r="U183" s="39">
        <v>4.0249366781482479E-4</v>
      </c>
    </row>
    <row r="184" spans="2:21" ht="15" x14ac:dyDescent="0.25">
      <c r="B184" s="9" t="s">
        <v>816</v>
      </c>
      <c r="C184" s="3" t="s">
        <v>817</v>
      </c>
      <c r="D184" s="3" t="s">
        <v>708</v>
      </c>
      <c r="E184" s="3" t="s">
        <v>715</v>
      </c>
      <c r="F184" s="3"/>
      <c r="G184" s="3" t="s">
        <v>811</v>
      </c>
      <c r="H184" s="3" t="s">
        <v>804</v>
      </c>
      <c r="I184" s="3" t="s">
        <v>239</v>
      </c>
      <c r="J184" s="3" t="s">
        <v>818</v>
      </c>
      <c r="K184" s="8">
        <v>4.2600000000001463</v>
      </c>
      <c r="L184" s="3" t="s">
        <v>51</v>
      </c>
      <c r="M184" s="39">
        <v>5.8000000000000003E-2</v>
      </c>
      <c r="N184" s="39">
        <v>5.9100000000005121E-2</v>
      </c>
      <c r="O184" s="8">
        <v>191859.393469</v>
      </c>
      <c r="P184" s="8">
        <v>99.620777000000004</v>
      </c>
      <c r="Q184" s="8">
        <v>0</v>
      </c>
      <c r="R184" s="8">
        <v>707.18773397400003</v>
      </c>
      <c r="S184" s="39">
        <v>1.421180692362963E-4</v>
      </c>
      <c r="T184" s="39">
        <v>2.8113305900701211E-3</v>
      </c>
      <c r="U184" s="39">
        <v>4.1446373625719703E-4</v>
      </c>
    </row>
    <row r="185" spans="2:21" ht="15" x14ac:dyDescent="0.25">
      <c r="B185" s="9" t="s">
        <v>819</v>
      </c>
      <c r="C185" s="3" t="s">
        <v>820</v>
      </c>
      <c r="D185" s="3" t="s">
        <v>708</v>
      </c>
      <c r="E185" s="3" t="s">
        <v>715</v>
      </c>
      <c r="F185" s="3"/>
      <c r="G185" s="3" t="s">
        <v>821</v>
      </c>
      <c r="H185" s="3" t="s">
        <v>804</v>
      </c>
      <c r="I185" s="3" t="s">
        <v>239</v>
      </c>
      <c r="J185" s="3" t="s">
        <v>822</v>
      </c>
      <c r="K185" s="8">
        <v>7.1299999999998098</v>
      </c>
      <c r="L185" s="3" t="s">
        <v>51</v>
      </c>
      <c r="M185" s="39">
        <v>5.5E-2</v>
      </c>
      <c r="N185" s="39">
        <v>5.7699999999999675E-2</v>
      </c>
      <c r="O185" s="8">
        <v>505780.47487400001</v>
      </c>
      <c r="P185" s="8">
        <v>100.521833</v>
      </c>
      <c r="Q185" s="8">
        <v>0</v>
      </c>
      <c r="R185" s="8">
        <v>1881.153282145</v>
      </c>
      <c r="S185" s="39">
        <v>4.5980043170363634E-4</v>
      </c>
      <c r="T185" s="39">
        <v>7.4782741733745665E-3</v>
      </c>
      <c r="U185" s="39">
        <v>1.1024934120519836E-3</v>
      </c>
    </row>
    <row r="186" spans="2:21" ht="15" x14ac:dyDescent="0.25">
      <c r="B186" s="9" t="s">
        <v>823</v>
      </c>
      <c r="C186" s="3" t="s">
        <v>824</v>
      </c>
      <c r="D186" s="3" t="s">
        <v>708</v>
      </c>
      <c r="E186" s="3" t="s">
        <v>715</v>
      </c>
      <c r="F186" s="3"/>
      <c r="G186" s="3" t="s">
        <v>825</v>
      </c>
      <c r="H186" s="3" t="s">
        <v>804</v>
      </c>
      <c r="I186" s="3" t="s">
        <v>239</v>
      </c>
      <c r="J186" s="3" t="s">
        <v>826</v>
      </c>
      <c r="K186" s="8">
        <v>3.9099999999980688</v>
      </c>
      <c r="L186" s="3" t="s">
        <v>51</v>
      </c>
      <c r="M186" s="39">
        <v>0</v>
      </c>
      <c r="N186" s="39">
        <v>5.2899999999989282E-2</v>
      </c>
      <c r="O186" s="8">
        <v>64683.702952999993</v>
      </c>
      <c r="P186" s="8">
        <v>95.716250000000002</v>
      </c>
      <c r="Q186" s="8">
        <v>0</v>
      </c>
      <c r="R186" s="8">
        <v>229.07741482199998</v>
      </c>
      <c r="S186" s="39">
        <v>9.2405289932857135E-5</v>
      </c>
      <c r="T186" s="39">
        <v>9.1066673366106265E-4</v>
      </c>
      <c r="U186" s="39">
        <v>1.34256119949553E-4</v>
      </c>
    </row>
    <row r="187" spans="2:21" ht="15" x14ac:dyDescent="0.25">
      <c r="B187" s="9" t="s">
        <v>827</v>
      </c>
      <c r="C187" s="3" t="s">
        <v>828</v>
      </c>
      <c r="D187" s="3" t="s">
        <v>708</v>
      </c>
      <c r="E187" s="3" t="s">
        <v>715</v>
      </c>
      <c r="F187" s="3"/>
      <c r="G187" s="3" t="s">
        <v>754</v>
      </c>
      <c r="H187" s="3" t="s">
        <v>804</v>
      </c>
      <c r="I187" s="3" t="s">
        <v>239</v>
      </c>
      <c r="J187" s="3" t="s">
        <v>829</v>
      </c>
      <c r="K187" s="8">
        <v>6.4299999999985937</v>
      </c>
      <c r="L187" s="3" t="s">
        <v>51</v>
      </c>
      <c r="M187" s="39">
        <v>3.0519999999999999E-2</v>
      </c>
      <c r="N187" s="39">
        <v>7.2299999999993134E-2</v>
      </c>
      <c r="O187" s="8">
        <v>124871.579463</v>
      </c>
      <c r="P187" s="8">
        <v>76.709900000000005</v>
      </c>
      <c r="Q187" s="8">
        <v>0</v>
      </c>
      <c r="R187" s="8">
        <v>354.41879578500004</v>
      </c>
      <c r="S187" s="39">
        <v>1.2487157946299999E-4</v>
      </c>
      <c r="T187" s="39">
        <v>1.4089446895339086E-3</v>
      </c>
      <c r="U187" s="39">
        <v>2.0771533674002925E-4</v>
      </c>
    </row>
    <row r="188" spans="2:21" ht="15" x14ac:dyDescent="0.25">
      <c r="B188" s="9" t="s">
        <v>830</v>
      </c>
      <c r="C188" s="3" t="s">
        <v>831</v>
      </c>
      <c r="D188" s="3" t="s">
        <v>708</v>
      </c>
      <c r="E188" s="3" t="s">
        <v>715</v>
      </c>
      <c r="F188" s="3"/>
      <c r="G188" s="3" t="s">
        <v>832</v>
      </c>
      <c r="H188" s="3" t="s">
        <v>833</v>
      </c>
      <c r="I188" s="3" t="s">
        <v>113</v>
      </c>
      <c r="J188" s="3" t="s">
        <v>834</v>
      </c>
      <c r="K188" s="8">
        <v>3.9700000000008653</v>
      </c>
      <c r="L188" s="3" t="s">
        <v>51</v>
      </c>
      <c r="M188" s="39">
        <v>4.7500000000000001E-2</v>
      </c>
      <c r="N188" s="39">
        <v>5.4300000000006302E-2</v>
      </c>
      <c r="O188" s="8">
        <v>224791.32216700001</v>
      </c>
      <c r="P188" s="8">
        <v>99.205972000000003</v>
      </c>
      <c r="Q188" s="8">
        <v>0</v>
      </c>
      <c r="R188" s="8">
        <v>825.12374146699995</v>
      </c>
      <c r="S188" s="39">
        <v>1.4986088144466666E-4</v>
      </c>
      <c r="T188" s="39">
        <v>3.2801694706211791E-3</v>
      </c>
      <c r="U188" s="39">
        <v>4.8358286256065558E-4</v>
      </c>
    </row>
    <row r="189" spans="2:21" ht="15" x14ac:dyDescent="0.25">
      <c r="B189" s="9" t="s">
        <v>835</v>
      </c>
      <c r="C189" s="3" t="s">
        <v>836</v>
      </c>
      <c r="D189" s="3" t="s">
        <v>708</v>
      </c>
      <c r="E189" s="3" t="s">
        <v>715</v>
      </c>
      <c r="F189" s="3"/>
      <c r="G189" s="3" t="s">
        <v>821</v>
      </c>
      <c r="H189" s="3" t="s">
        <v>837</v>
      </c>
      <c r="I189" s="3" t="s">
        <v>113</v>
      </c>
      <c r="J189" s="3" t="s">
        <v>838</v>
      </c>
      <c r="K189" s="8">
        <v>6.2199999999997111</v>
      </c>
      <c r="L189" s="3" t="s">
        <v>51</v>
      </c>
      <c r="M189" s="39">
        <v>3.4209999999999997E-2</v>
      </c>
      <c r="N189" s="39">
        <v>6.2300000000006975E-2</v>
      </c>
      <c r="O189" s="8">
        <v>166907.55670799999</v>
      </c>
      <c r="P189" s="8">
        <v>84.217161000000004</v>
      </c>
      <c r="Q189" s="8">
        <v>0</v>
      </c>
      <c r="R189" s="8">
        <v>520.08978194899998</v>
      </c>
      <c r="S189" s="39">
        <v>1.6690755670799998E-4</v>
      </c>
      <c r="T189" s="39">
        <v>2.0675476161891105E-3</v>
      </c>
      <c r="U189" s="39">
        <v>3.0481065191056967E-4</v>
      </c>
    </row>
    <row r="190" spans="2:21" ht="15" x14ac:dyDescent="0.25">
      <c r="B190" s="9" t="s">
        <v>835</v>
      </c>
      <c r="C190" s="3" t="s">
        <v>839</v>
      </c>
      <c r="D190" s="3" t="s">
        <v>708</v>
      </c>
      <c r="E190" s="3" t="s">
        <v>715</v>
      </c>
      <c r="F190" s="3"/>
      <c r="G190" s="3" t="s">
        <v>821</v>
      </c>
      <c r="H190" s="3" t="s">
        <v>837</v>
      </c>
      <c r="I190" s="3" t="s">
        <v>113</v>
      </c>
      <c r="J190" s="3" t="s">
        <v>838</v>
      </c>
      <c r="K190" s="8">
        <v>6.2200000000000406</v>
      </c>
      <c r="L190" s="3" t="s">
        <v>51</v>
      </c>
      <c r="M190" s="39">
        <v>3.4209999999999997E-2</v>
      </c>
      <c r="N190" s="39">
        <v>6.2299999999999009E-2</v>
      </c>
      <c r="O190" s="8">
        <v>298073.29319200001</v>
      </c>
      <c r="P190" s="8">
        <v>84.179160999999993</v>
      </c>
      <c r="Q190" s="8">
        <v>0</v>
      </c>
      <c r="R190" s="8">
        <v>928.38771141300003</v>
      </c>
      <c r="S190" s="39">
        <v>2.9807329319200002E-4</v>
      </c>
      <c r="T190" s="39">
        <v>3.6906816212348447E-3</v>
      </c>
      <c r="U190" s="39">
        <v>5.4410310173966768E-4</v>
      </c>
    </row>
    <row r="191" spans="2:21" ht="15" x14ac:dyDescent="0.25">
      <c r="B191" s="9" t="s">
        <v>840</v>
      </c>
      <c r="C191" s="3" t="s">
        <v>841</v>
      </c>
      <c r="D191" s="3" t="s">
        <v>708</v>
      </c>
      <c r="E191" s="3" t="s">
        <v>715</v>
      </c>
      <c r="F191" s="3"/>
      <c r="G191" s="3" t="s">
        <v>754</v>
      </c>
      <c r="H191" s="3" t="s">
        <v>837</v>
      </c>
      <c r="I191" s="3" t="s">
        <v>113</v>
      </c>
      <c r="J191" s="3" t="s">
        <v>842</v>
      </c>
      <c r="K191" s="8">
        <v>6.9100000000001378</v>
      </c>
      <c r="L191" s="3" t="s">
        <v>51</v>
      </c>
      <c r="M191" s="39">
        <v>3.3239999999999999E-2</v>
      </c>
      <c r="N191" s="39">
        <v>7.1500000000004671E-2</v>
      </c>
      <c r="O191" s="8">
        <v>337186.98324899998</v>
      </c>
      <c r="P191" s="8">
        <v>77.032966000000002</v>
      </c>
      <c r="Q191" s="8">
        <v>0</v>
      </c>
      <c r="R191" s="8">
        <v>961.05700472000001</v>
      </c>
      <c r="S191" s="39">
        <v>3.3718698324899997E-4</v>
      </c>
      <c r="T191" s="39">
        <v>3.8205540429662416E-3</v>
      </c>
      <c r="U191" s="39">
        <v>5.632496970698962E-4</v>
      </c>
    </row>
    <row r="192" spans="2:21" ht="15" x14ac:dyDescent="0.25">
      <c r="B192" s="9" t="s">
        <v>843</v>
      </c>
      <c r="C192" s="3" t="s">
        <v>844</v>
      </c>
      <c r="D192" s="3" t="s">
        <v>708</v>
      </c>
      <c r="E192" s="3" t="s">
        <v>715</v>
      </c>
      <c r="F192" s="3"/>
      <c r="G192" s="3" t="s">
        <v>845</v>
      </c>
      <c r="H192" s="3" t="s">
        <v>846</v>
      </c>
      <c r="I192" s="3" t="s">
        <v>239</v>
      </c>
      <c r="J192" s="3" t="s">
        <v>847</v>
      </c>
      <c r="K192" s="8">
        <v>3.6299999999998889</v>
      </c>
      <c r="L192" s="3" t="s">
        <v>51</v>
      </c>
      <c r="M192" s="39">
        <v>4.3749999999999997E-2</v>
      </c>
      <c r="N192" s="39">
        <v>5.9999999999995939E-2</v>
      </c>
      <c r="O192" s="8">
        <v>283237.06592899997</v>
      </c>
      <c r="P192" s="8">
        <v>95.769625000000005</v>
      </c>
      <c r="Q192" s="8">
        <v>0</v>
      </c>
      <c r="R192" s="8">
        <v>1003.643780836</v>
      </c>
      <c r="S192" s="39">
        <v>4.7206177654833331E-4</v>
      </c>
      <c r="T192" s="39">
        <v>3.9898520959098186E-3</v>
      </c>
      <c r="U192" s="39">
        <v>5.8820866269702779E-4</v>
      </c>
    </row>
    <row r="193" spans="2:21" ht="15" x14ac:dyDescent="0.25">
      <c r="B193" s="9" t="s">
        <v>848</v>
      </c>
      <c r="C193" s="3" t="s">
        <v>849</v>
      </c>
      <c r="D193" s="3" t="s">
        <v>708</v>
      </c>
      <c r="E193" s="3" t="s">
        <v>715</v>
      </c>
      <c r="F193" s="3"/>
      <c r="G193" s="3" t="s">
        <v>821</v>
      </c>
      <c r="H193" s="3" t="s">
        <v>837</v>
      </c>
      <c r="I193" s="3" t="s">
        <v>113</v>
      </c>
      <c r="J193" s="3" t="s">
        <v>850</v>
      </c>
      <c r="K193" s="8">
        <v>4.5099999999999358</v>
      </c>
      <c r="L193" s="3" t="s">
        <v>51</v>
      </c>
      <c r="M193" s="39">
        <v>3.875E-2</v>
      </c>
      <c r="N193" s="39">
        <v>5.9000000000002842E-2</v>
      </c>
      <c r="O193" s="8">
        <v>447840.51158499997</v>
      </c>
      <c r="P193" s="8">
        <v>92.364902000000001</v>
      </c>
      <c r="Q193" s="8">
        <v>0</v>
      </c>
      <c r="R193" s="8">
        <v>1530.495576523</v>
      </c>
      <c r="S193" s="39">
        <v>6.397721594071428E-4</v>
      </c>
      <c r="T193" s="39">
        <v>6.0842811965461869E-3</v>
      </c>
      <c r="U193" s="39">
        <v>8.9698234923593417E-4</v>
      </c>
    </row>
    <row r="194" spans="2:21" ht="15" x14ac:dyDescent="0.25">
      <c r="B194" s="9" t="s">
        <v>851</v>
      </c>
      <c r="C194" s="3" t="s">
        <v>852</v>
      </c>
      <c r="D194" s="3" t="s">
        <v>708</v>
      </c>
      <c r="E194" s="3" t="s">
        <v>715</v>
      </c>
      <c r="F194" s="3"/>
      <c r="G194" s="3" t="s">
        <v>845</v>
      </c>
      <c r="H194" s="3" t="s">
        <v>846</v>
      </c>
      <c r="I194" s="3" t="s">
        <v>239</v>
      </c>
      <c r="J194" s="3" t="s">
        <v>853</v>
      </c>
      <c r="K194" s="8">
        <v>5.9500000000000339</v>
      </c>
      <c r="L194" s="3" t="s">
        <v>51</v>
      </c>
      <c r="M194" s="39">
        <v>3.875E-2</v>
      </c>
      <c r="N194" s="39">
        <v>5.9200000000002299E-2</v>
      </c>
      <c r="O194" s="8">
        <v>331196.294513</v>
      </c>
      <c r="P194" s="8">
        <v>89.698125000000005</v>
      </c>
      <c r="Q194" s="8">
        <v>0</v>
      </c>
      <c r="R194" s="8">
        <v>1099.18440504</v>
      </c>
      <c r="S194" s="39">
        <v>5.0953276078923081E-4</v>
      </c>
      <c r="T194" s="39">
        <v>4.3696611148102702E-3</v>
      </c>
      <c r="U194" s="39">
        <v>6.4420245638094147E-4</v>
      </c>
    </row>
    <row r="195" spans="2:21" ht="15" x14ac:dyDescent="0.25">
      <c r="B195" s="9" t="s">
        <v>854</v>
      </c>
      <c r="C195" s="3" t="s">
        <v>855</v>
      </c>
      <c r="D195" s="3" t="s">
        <v>708</v>
      </c>
      <c r="E195" s="3" t="s">
        <v>715</v>
      </c>
      <c r="F195" s="3"/>
      <c r="G195" s="3" t="s">
        <v>856</v>
      </c>
      <c r="H195" s="3" t="s">
        <v>837</v>
      </c>
      <c r="I195" s="3" t="s">
        <v>113</v>
      </c>
      <c r="J195" s="3" t="s">
        <v>857</v>
      </c>
      <c r="K195" s="8">
        <v>5.8300000000008101</v>
      </c>
      <c r="L195" s="3" t="s">
        <v>49</v>
      </c>
      <c r="M195" s="39">
        <v>1.8249999999999999E-2</v>
      </c>
      <c r="N195" s="39">
        <v>6.3699999999995024E-2</v>
      </c>
      <c r="O195" s="8">
        <v>151734.14246199999</v>
      </c>
      <c r="P195" s="8">
        <v>78.296000000000006</v>
      </c>
      <c r="Q195" s="8">
        <v>0</v>
      </c>
      <c r="R195" s="8">
        <v>477.40488936600002</v>
      </c>
      <c r="S195" s="39">
        <v>1.5173414246199998E-4</v>
      </c>
      <c r="T195" s="39">
        <v>1.8978595143068783E-3</v>
      </c>
      <c r="U195" s="39">
        <v>2.7979418285747703E-4</v>
      </c>
    </row>
    <row r="196" spans="2:21" ht="15" x14ac:dyDescent="0.25">
      <c r="B196" s="9" t="s">
        <v>858</v>
      </c>
      <c r="C196" s="3" t="s">
        <v>859</v>
      </c>
      <c r="D196" s="3" t="s">
        <v>708</v>
      </c>
      <c r="E196" s="3" t="s">
        <v>715</v>
      </c>
      <c r="F196" s="3"/>
      <c r="G196" s="3" t="s">
        <v>856</v>
      </c>
      <c r="H196" s="3" t="s">
        <v>837</v>
      </c>
      <c r="I196" s="3" t="s">
        <v>113</v>
      </c>
      <c r="J196" s="3" t="s">
        <v>860</v>
      </c>
      <c r="K196" s="8">
        <v>4.9399999999999107</v>
      </c>
      <c r="L196" s="3" t="s">
        <v>49</v>
      </c>
      <c r="M196" s="39">
        <v>2.2499999999999999E-2</v>
      </c>
      <c r="N196" s="39">
        <v>6.0699999999999955E-2</v>
      </c>
      <c r="O196" s="8">
        <v>260757.93371300001</v>
      </c>
      <c r="P196" s="8">
        <v>82.747294999999994</v>
      </c>
      <c r="Q196" s="8">
        <v>0</v>
      </c>
      <c r="R196" s="8">
        <v>867.07229489400004</v>
      </c>
      <c r="S196" s="39">
        <v>1.8625566693785715E-4</v>
      </c>
      <c r="T196" s="39">
        <v>3.4469303543200641E-3</v>
      </c>
      <c r="U196" s="39">
        <v>5.0816778301203077E-4</v>
      </c>
    </row>
    <row r="197" spans="2:21" ht="15" x14ac:dyDescent="0.25">
      <c r="B197" s="9" t="s">
        <v>861</v>
      </c>
      <c r="C197" s="3" t="s">
        <v>862</v>
      </c>
      <c r="D197" s="3" t="s">
        <v>708</v>
      </c>
      <c r="E197" s="3" t="s">
        <v>715</v>
      </c>
      <c r="F197" s="3"/>
      <c r="G197" s="3" t="s">
        <v>754</v>
      </c>
      <c r="H197" s="3" t="s">
        <v>837</v>
      </c>
      <c r="I197" s="3" t="s">
        <v>113</v>
      </c>
      <c r="J197" s="3" t="s">
        <v>863</v>
      </c>
      <c r="K197" s="8">
        <v>6.1200000000002541</v>
      </c>
      <c r="L197" s="3" t="s">
        <v>51</v>
      </c>
      <c r="M197" s="39">
        <v>3.032E-2</v>
      </c>
      <c r="N197" s="39">
        <v>7.2399999999997314E-2</v>
      </c>
      <c r="O197" s="8">
        <v>591201.17729699996</v>
      </c>
      <c r="P197" s="8">
        <v>77.108510999999993</v>
      </c>
      <c r="Q197" s="8">
        <v>0</v>
      </c>
      <c r="R197" s="8">
        <v>1686.7057742449999</v>
      </c>
      <c r="S197" s="39">
        <v>6.9553079681999993E-4</v>
      </c>
      <c r="T197" s="39">
        <v>6.7052740195819244E-3</v>
      </c>
      <c r="U197" s="39">
        <v>9.8853295041154208E-4</v>
      </c>
    </row>
    <row r="198" spans="2:21" ht="15" x14ac:dyDescent="0.25">
      <c r="B198" s="9" t="s">
        <v>864</v>
      </c>
      <c r="C198" s="3" t="s">
        <v>865</v>
      </c>
      <c r="D198" s="3" t="s">
        <v>708</v>
      </c>
      <c r="E198" s="3" t="s">
        <v>715</v>
      </c>
      <c r="F198" s="3"/>
      <c r="G198" s="3" t="s">
        <v>754</v>
      </c>
      <c r="H198" s="3" t="s">
        <v>846</v>
      </c>
      <c r="I198" s="3" t="s">
        <v>239</v>
      </c>
      <c r="J198" s="3" t="s">
        <v>866</v>
      </c>
      <c r="K198" s="8">
        <v>2.2799999999996863</v>
      </c>
      <c r="L198" s="3" t="s">
        <v>49</v>
      </c>
      <c r="M198" s="39">
        <v>4.6249999999999999E-2</v>
      </c>
      <c r="N198" s="39">
        <v>8.680000000000089E-2</v>
      </c>
      <c r="O198" s="8">
        <v>276493.32626399997</v>
      </c>
      <c r="P198" s="8">
        <v>91.098635999999999</v>
      </c>
      <c r="Q198" s="8">
        <v>0</v>
      </c>
      <c r="R198" s="8">
        <v>1012.186412719</v>
      </c>
      <c r="S198" s="39">
        <v>2.7649332626399997E-4</v>
      </c>
      <c r="T198" s="39">
        <v>4.0238121904909684E-3</v>
      </c>
      <c r="U198" s="39">
        <v>5.9321526979384744E-4</v>
      </c>
    </row>
    <row r="199" spans="2:21" ht="15" x14ac:dyDescent="0.25">
      <c r="B199" s="9" t="s">
        <v>867</v>
      </c>
      <c r="C199" s="3" t="s">
        <v>868</v>
      </c>
      <c r="D199" s="3" t="s">
        <v>708</v>
      </c>
      <c r="E199" s="3" t="s">
        <v>715</v>
      </c>
      <c r="F199" s="3"/>
      <c r="G199" s="3" t="s">
        <v>754</v>
      </c>
      <c r="H199" s="3" t="s">
        <v>846</v>
      </c>
      <c r="I199" s="3" t="s">
        <v>239</v>
      </c>
      <c r="J199" s="3" t="s">
        <v>869</v>
      </c>
      <c r="K199" s="8">
        <v>5.8000000000002041</v>
      </c>
      <c r="L199" s="3" t="s">
        <v>51</v>
      </c>
      <c r="M199" s="39">
        <v>3.653E-2</v>
      </c>
      <c r="N199" s="39">
        <v>7.2900000000002213E-2</v>
      </c>
      <c r="O199" s="8">
        <v>352922.37580099999</v>
      </c>
      <c r="P199" s="8">
        <v>82.061322000000004</v>
      </c>
      <c r="Q199" s="8">
        <v>0</v>
      </c>
      <c r="R199" s="8">
        <v>1071.567241513</v>
      </c>
      <c r="S199" s="39">
        <v>7.05844751602E-4</v>
      </c>
      <c r="T199" s="39">
        <v>4.2598727617259701E-3</v>
      </c>
      <c r="U199" s="39">
        <v>6.2801677861769106E-4</v>
      </c>
    </row>
    <row r="200" spans="2:21" ht="15" x14ac:dyDescent="0.25">
      <c r="B200" s="9" t="s">
        <v>870</v>
      </c>
      <c r="C200" s="3" t="s">
        <v>871</v>
      </c>
      <c r="D200" s="3" t="s">
        <v>708</v>
      </c>
      <c r="E200" s="3" t="s">
        <v>715</v>
      </c>
      <c r="F200" s="3"/>
      <c r="G200" s="3" t="s">
        <v>856</v>
      </c>
      <c r="H200" s="3" t="s">
        <v>837</v>
      </c>
      <c r="I200" s="3" t="s">
        <v>872</v>
      </c>
      <c r="J200" s="3" t="s">
        <v>873</v>
      </c>
      <c r="K200" s="8">
        <v>2.4799999999999121</v>
      </c>
      <c r="L200" s="3" t="s">
        <v>58</v>
      </c>
      <c r="M200" s="39">
        <v>3.7400000000000003E-2</v>
      </c>
      <c r="N200" s="39">
        <v>7.9500000000002374E-2</v>
      </c>
      <c r="O200" s="8">
        <v>359666.11546599999</v>
      </c>
      <c r="P200" s="8">
        <v>91.440830000000005</v>
      </c>
      <c r="Q200" s="8">
        <v>0</v>
      </c>
      <c r="R200" s="8">
        <v>1536.107678457</v>
      </c>
      <c r="S200" s="39">
        <v>5.9944352577666663E-4</v>
      </c>
      <c r="T200" s="39">
        <v>6.1065913598644696E-3</v>
      </c>
      <c r="U200" s="39">
        <v>9.0027145144186611E-4</v>
      </c>
    </row>
    <row r="201" spans="2:21" ht="15" x14ac:dyDescent="0.25">
      <c r="B201" s="9" t="s">
        <v>874</v>
      </c>
      <c r="C201" s="3" t="s">
        <v>875</v>
      </c>
      <c r="D201" s="3" t="s">
        <v>708</v>
      </c>
      <c r="E201" s="3" t="s">
        <v>715</v>
      </c>
      <c r="F201" s="3"/>
      <c r="G201" s="3" t="s">
        <v>876</v>
      </c>
      <c r="H201" s="3" t="s">
        <v>846</v>
      </c>
      <c r="I201" s="3" t="s">
        <v>239</v>
      </c>
      <c r="J201" s="3" t="s">
        <v>877</v>
      </c>
      <c r="K201" s="8">
        <v>1.4799999999997631</v>
      </c>
      <c r="L201" s="3" t="s">
        <v>51</v>
      </c>
      <c r="M201" s="39">
        <v>0.04</v>
      </c>
      <c r="N201" s="39">
        <v>0.21450000000000163</v>
      </c>
      <c r="O201" s="8">
        <v>677071.46236400004</v>
      </c>
      <c r="P201" s="8">
        <v>77.386666000000005</v>
      </c>
      <c r="Q201" s="8">
        <v>0</v>
      </c>
      <c r="R201" s="8">
        <v>1938.6632319980001</v>
      </c>
      <c r="S201" s="39">
        <v>9.0276194981866672E-4</v>
      </c>
      <c r="T201" s="39">
        <v>7.7068973147101623E-3</v>
      </c>
      <c r="U201" s="39">
        <v>1.136198448979158E-3</v>
      </c>
    </row>
    <row r="202" spans="2:21" ht="15" x14ac:dyDescent="0.25">
      <c r="B202" s="9" t="s">
        <v>878</v>
      </c>
      <c r="C202" s="3" t="s">
        <v>879</v>
      </c>
      <c r="D202" s="3" t="s">
        <v>708</v>
      </c>
      <c r="E202" s="3" t="s">
        <v>715</v>
      </c>
      <c r="F202" s="3"/>
      <c r="G202" s="3" t="s">
        <v>811</v>
      </c>
      <c r="H202" s="3" t="s">
        <v>837</v>
      </c>
      <c r="I202" s="3" t="s">
        <v>113</v>
      </c>
      <c r="J202" s="3" t="s">
        <v>880</v>
      </c>
      <c r="K202" s="8">
        <v>4.2400000000002853</v>
      </c>
      <c r="L202" s="3" t="s">
        <v>49</v>
      </c>
      <c r="M202" s="39">
        <v>4.6249999999999999E-2</v>
      </c>
      <c r="N202" s="39">
        <v>6.9699999999998444E-2</v>
      </c>
      <c r="O202" s="8">
        <v>440590.991446</v>
      </c>
      <c r="P202" s="8">
        <v>90.439909</v>
      </c>
      <c r="Q202" s="8">
        <v>0</v>
      </c>
      <c r="R202" s="8">
        <v>1601.2520783</v>
      </c>
      <c r="S202" s="39">
        <v>2.9372732763066666E-4</v>
      </c>
      <c r="T202" s="39">
        <v>6.3655642396982679E-3</v>
      </c>
      <c r="U202" s="39">
        <v>9.3845083445157648E-4</v>
      </c>
    </row>
    <row r="203" spans="2:21" ht="15" x14ac:dyDescent="0.25">
      <c r="B203" s="9" t="s">
        <v>881</v>
      </c>
      <c r="C203" s="3" t="s">
        <v>882</v>
      </c>
      <c r="D203" s="3" t="s">
        <v>708</v>
      </c>
      <c r="E203" s="3" t="s">
        <v>715</v>
      </c>
      <c r="F203" s="3"/>
      <c r="G203" s="3" t="s">
        <v>832</v>
      </c>
      <c r="H203" s="3" t="s">
        <v>883</v>
      </c>
      <c r="I203" s="3" t="s">
        <v>239</v>
      </c>
      <c r="J203" s="3" t="s">
        <v>884</v>
      </c>
      <c r="K203" s="8">
        <v>3.2100000000005862</v>
      </c>
      <c r="L203" s="3" t="s">
        <v>51</v>
      </c>
      <c r="M203" s="39">
        <v>4.2500000000000003E-2</v>
      </c>
      <c r="N203" s="39">
        <v>8.1999999999997963E-2</v>
      </c>
      <c r="O203" s="8">
        <v>230411.10522</v>
      </c>
      <c r="P203" s="8">
        <v>90.007305000000002</v>
      </c>
      <c r="Q203" s="8">
        <v>0</v>
      </c>
      <c r="R203" s="8">
        <v>767.33126174200004</v>
      </c>
      <c r="S203" s="39">
        <v>4.6082221044000001E-4</v>
      </c>
      <c r="T203" s="39">
        <v>3.0504231694319776E-3</v>
      </c>
      <c r="U203" s="39">
        <v>4.4971224246407964E-4</v>
      </c>
    </row>
    <row r="204" spans="2:21" ht="15" x14ac:dyDescent="0.25">
      <c r="B204" s="9" t="s">
        <v>885</v>
      </c>
      <c r="C204" s="3" t="s">
        <v>886</v>
      </c>
      <c r="D204" s="3" t="s">
        <v>708</v>
      </c>
      <c r="E204" s="3" t="s">
        <v>715</v>
      </c>
      <c r="F204" s="3"/>
      <c r="G204" s="3" t="s">
        <v>832</v>
      </c>
      <c r="H204" s="3" t="s">
        <v>883</v>
      </c>
      <c r="I204" s="3" t="s">
        <v>239</v>
      </c>
      <c r="J204" s="3" t="s">
        <v>884</v>
      </c>
      <c r="K204" s="8">
        <v>6.35000000000006</v>
      </c>
      <c r="L204" s="3" t="s">
        <v>51</v>
      </c>
      <c r="M204" s="39">
        <v>4.8750000000000002E-2</v>
      </c>
      <c r="N204" s="39">
        <v>7.9300000000001619E-2</v>
      </c>
      <c r="O204" s="8">
        <v>337186.98324899998</v>
      </c>
      <c r="P204" s="8">
        <v>82.401041000000006</v>
      </c>
      <c r="Q204" s="8">
        <v>0</v>
      </c>
      <c r="R204" s="8">
        <v>1028.0286702779999</v>
      </c>
      <c r="S204" s="39">
        <v>6.7437396649799993E-4</v>
      </c>
      <c r="T204" s="39">
        <v>4.0867909741317821E-3</v>
      </c>
      <c r="U204" s="39">
        <v>6.0249999143594153E-4</v>
      </c>
    </row>
    <row r="205" spans="2:21" ht="15" x14ac:dyDescent="0.25">
      <c r="B205" s="9" t="s">
        <v>887</v>
      </c>
      <c r="C205" s="3" t="s">
        <v>888</v>
      </c>
      <c r="D205" s="3" t="s">
        <v>708</v>
      </c>
      <c r="E205" s="3" t="s">
        <v>715</v>
      </c>
      <c r="F205" s="3"/>
      <c r="G205" s="3" t="s">
        <v>889</v>
      </c>
      <c r="H205" s="3" t="s">
        <v>883</v>
      </c>
      <c r="I205" s="3" t="s">
        <v>239</v>
      </c>
      <c r="J205" s="3" t="s">
        <v>890</v>
      </c>
      <c r="K205" s="8">
        <v>5.4299999999996791</v>
      </c>
      <c r="L205" s="3" t="s">
        <v>51</v>
      </c>
      <c r="M205" s="39">
        <v>4.6249999999999999E-2</v>
      </c>
      <c r="N205" s="39">
        <v>6.1399999999998726E-2</v>
      </c>
      <c r="O205" s="8">
        <v>449582.644332</v>
      </c>
      <c r="P205" s="8">
        <v>92.180707999999996</v>
      </c>
      <c r="Q205" s="8">
        <v>0</v>
      </c>
      <c r="R205" s="8">
        <v>1533.3853244930001</v>
      </c>
      <c r="S205" s="39">
        <v>1.2845218409485713E-4</v>
      </c>
      <c r="T205" s="39">
        <v>6.0957690044865223E-3</v>
      </c>
      <c r="U205" s="39">
        <v>8.9867595290430877E-4</v>
      </c>
    </row>
    <row r="206" spans="2:21" ht="15" x14ac:dyDescent="0.25">
      <c r="B206" s="9" t="s">
        <v>891</v>
      </c>
      <c r="C206" s="3" t="s">
        <v>892</v>
      </c>
      <c r="D206" s="3" t="s">
        <v>708</v>
      </c>
      <c r="E206" s="3" t="s">
        <v>715</v>
      </c>
      <c r="F206" s="3"/>
      <c r="G206" s="3" t="s">
        <v>893</v>
      </c>
      <c r="H206" s="3" t="s">
        <v>894</v>
      </c>
      <c r="I206" s="3" t="s">
        <v>113</v>
      </c>
      <c r="J206" s="3" t="s">
        <v>895</v>
      </c>
      <c r="K206" s="8">
        <v>4.8800000000002566</v>
      </c>
      <c r="L206" s="3" t="s">
        <v>49</v>
      </c>
      <c r="M206" s="39">
        <v>2.5000000000000001E-2</v>
      </c>
      <c r="N206" s="39">
        <v>6.2500000000002581E-2</v>
      </c>
      <c r="O206" s="8">
        <v>561978.30541499995</v>
      </c>
      <c r="P206" s="8">
        <v>83.310972000000007</v>
      </c>
      <c r="Q206" s="8">
        <v>0</v>
      </c>
      <c r="R206" s="8">
        <v>1881.419877347</v>
      </c>
      <c r="S206" s="39">
        <v>4.8867678731739125E-4</v>
      </c>
      <c r="T206" s="39">
        <v>7.4793339870711881E-3</v>
      </c>
      <c r="U206" s="39">
        <v>1.1026496563392937E-3</v>
      </c>
    </row>
    <row r="207" spans="2:21" ht="15" x14ac:dyDescent="0.25">
      <c r="B207" s="9" t="s">
        <v>896</v>
      </c>
      <c r="C207" s="3" t="s">
        <v>897</v>
      </c>
      <c r="D207" s="3" t="s">
        <v>708</v>
      </c>
      <c r="E207" s="3" t="s">
        <v>715</v>
      </c>
      <c r="F207" s="3"/>
      <c r="G207" s="3" t="s">
        <v>832</v>
      </c>
      <c r="H207" s="3" t="s">
        <v>894</v>
      </c>
      <c r="I207" s="3" t="s">
        <v>113</v>
      </c>
      <c r="J207" s="3" t="s">
        <v>898</v>
      </c>
      <c r="K207" s="8">
        <v>0.89000000000012158</v>
      </c>
      <c r="L207" s="3" t="s">
        <v>51</v>
      </c>
      <c r="M207" s="39">
        <v>6.25E-2</v>
      </c>
      <c r="N207" s="39">
        <v>7.1700000000000944E-2</v>
      </c>
      <c r="O207" s="8">
        <v>357081.01526100002</v>
      </c>
      <c r="P207" s="8">
        <v>103.776416</v>
      </c>
      <c r="Q207" s="8">
        <v>0</v>
      </c>
      <c r="R207" s="8">
        <v>1371.0937641840001</v>
      </c>
      <c r="S207" s="39">
        <v>2.7467770404692306E-4</v>
      </c>
      <c r="T207" s="39">
        <v>5.4506005349444931E-3</v>
      </c>
      <c r="U207" s="39">
        <v>8.0356122845809635E-4</v>
      </c>
    </row>
    <row r="208" spans="2:21" ht="15" x14ac:dyDescent="0.25">
      <c r="B208" s="9" t="s">
        <v>899</v>
      </c>
      <c r="C208" s="3" t="s">
        <v>900</v>
      </c>
      <c r="D208" s="3" t="s">
        <v>708</v>
      </c>
      <c r="E208" s="3" t="s">
        <v>715</v>
      </c>
      <c r="F208" s="3"/>
      <c r="G208" s="3" t="s">
        <v>811</v>
      </c>
      <c r="H208" s="3" t="s">
        <v>901</v>
      </c>
      <c r="I208" s="3" t="s">
        <v>239</v>
      </c>
      <c r="J208" s="3" t="s">
        <v>902</v>
      </c>
      <c r="K208" s="8">
        <v>3.4599999999994502</v>
      </c>
      <c r="L208" s="3" t="s">
        <v>51</v>
      </c>
      <c r="M208" s="39">
        <v>4.9500000000000002E-2</v>
      </c>
      <c r="N208" s="39">
        <v>6.5800000000001135E-2</v>
      </c>
      <c r="O208" s="8">
        <v>224791.322166</v>
      </c>
      <c r="P208" s="8">
        <v>94.879000000000005</v>
      </c>
      <c r="Q208" s="8">
        <v>0</v>
      </c>
      <c r="R208" s="8">
        <v>789.13510666499997</v>
      </c>
      <c r="S208" s="39">
        <v>1.4986088144399999E-4</v>
      </c>
      <c r="T208" s="39">
        <v>3.1371014491423954E-3</v>
      </c>
      <c r="U208" s="39">
        <v>4.6249089033566633E-4</v>
      </c>
    </row>
    <row r="209" spans="2:21" ht="15" x14ac:dyDescent="0.25">
      <c r="B209" s="9" t="s">
        <v>903</v>
      </c>
      <c r="C209" s="3" t="s">
        <v>904</v>
      </c>
      <c r="D209" s="3" t="s">
        <v>708</v>
      </c>
      <c r="E209" s="3" t="s">
        <v>715</v>
      </c>
      <c r="F209" s="3"/>
      <c r="G209" s="3" t="s">
        <v>811</v>
      </c>
      <c r="H209" s="3" t="s">
        <v>901</v>
      </c>
      <c r="I209" s="3" t="s">
        <v>239</v>
      </c>
      <c r="J209" s="3" t="s">
        <v>905</v>
      </c>
      <c r="K209" s="8">
        <v>2.2900000000006733</v>
      </c>
      <c r="L209" s="3" t="s">
        <v>51</v>
      </c>
      <c r="M209" s="39">
        <v>6.9500000000000006E-2</v>
      </c>
      <c r="N209" s="39">
        <v>6.7299999999997806E-2</v>
      </c>
      <c r="O209" s="8">
        <v>157353.92551599999</v>
      </c>
      <c r="P209" s="8">
        <v>102.700833</v>
      </c>
      <c r="Q209" s="8">
        <v>0</v>
      </c>
      <c r="R209" s="8">
        <v>597.93403323999996</v>
      </c>
      <c r="S209" s="39">
        <v>1.2104148116615383E-4</v>
      </c>
      <c r="T209" s="39">
        <v>2.3770070629553913E-3</v>
      </c>
      <c r="U209" s="39">
        <v>3.5043307674380091E-4</v>
      </c>
    </row>
    <row r="210" spans="2:21" x14ac:dyDescent="0.2">
      <c r="B210" s="42"/>
      <c r="C210" s="43"/>
      <c r="D210" s="43"/>
      <c r="E210" s="43"/>
      <c r="F210" s="43"/>
      <c r="G210" s="43"/>
      <c r="H210" s="43"/>
      <c r="I210" s="43"/>
      <c r="J210" s="43"/>
      <c r="K210" s="12"/>
      <c r="L210" s="43"/>
      <c r="M210" s="12"/>
      <c r="N210" s="12"/>
      <c r="O210" s="12"/>
      <c r="P210" s="12"/>
      <c r="Q210" s="12"/>
      <c r="R210" s="12"/>
      <c r="S210" s="12"/>
      <c r="T210" s="12"/>
      <c r="U210" s="12"/>
    </row>
    <row r="211" spans="2:21" x14ac:dyDescent="0.2">
      <c r="B211" s="31"/>
      <c r="C211" s="46"/>
      <c r="D211" s="46"/>
      <c r="E211" s="46"/>
      <c r="F211" s="46"/>
      <c r="G211" s="46"/>
      <c r="H211" s="46"/>
      <c r="I211" s="46"/>
      <c r="J211" s="46"/>
      <c r="K211" s="47"/>
      <c r="L211" s="46"/>
      <c r="M211" s="47"/>
      <c r="N211" s="47"/>
      <c r="O211" s="47"/>
      <c r="P211" s="47"/>
      <c r="Q211" s="47"/>
      <c r="R211" s="47"/>
      <c r="S211" s="47"/>
      <c r="T211" s="47"/>
      <c r="U211" s="47"/>
    </row>
    <row r="213" spans="2:21" x14ac:dyDescent="0.2">
      <c r="B213" s="33" t="s">
        <v>63</v>
      </c>
    </row>
    <row r="215" spans="2:21" x14ac:dyDescent="0.2">
      <c r="B215" s="34" t="s">
        <v>64</v>
      </c>
    </row>
    <row r="217" spans="2:21" x14ac:dyDescent="0.2">
      <c r="B217" s="60" t="s">
        <v>130</v>
      </c>
      <c r="C217" s="60"/>
      <c r="D217" s="60"/>
      <c r="E217" s="60"/>
      <c r="F217" s="60"/>
      <c r="G217" s="60"/>
    </row>
    <row r="218" spans="2:21" x14ac:dyDescent="0.2">
      <c r="B218" s="60"/>
      <c r="C218" s="60"/>
      <c r="D218" s="60"/>
      <c r="E218" s="60"/>
      <c r="F218" s="60"/>
      <c r="G218" s="60"/>
    </row>
    <row r="219" spans="2:21" x14ac:dyDescent="0.2">
      <c r="B219" s="60"/>
      <c r="C219" s="60"/>
      <c r="D219" s="60"/>
      <c r="E219" s="60"/>
      <c r="F219" s="60"/>
      <c r="G219" s="60"/>
    </row>
    <row r="220" spans="2:21" x14ac:dyDescent="0.2">
      <c r="B220" s="60"/>
      <c r="C220" s="60"/>
      <c r="D220" s="60"/>
      <c r="E220" s="60"/>
      <c r="F220" s="60"/>
      <c r="G220" s="60"/>
    </row>
    <row r="221" spans="2:21" x14ac:dyDescent="0.2">
      <c r="B221" s="60"/>
      <c r="C221" s="60"/>
      <c r="D221" s="60"/>
      <c r="E221" s="60"/>
      <c r="F221" s="60"/>
      <c r="G221" s="60"/>
    </row>
    <row r="222" spans="2:21" x14ac:dyDescent="0.2">
      <c r="B222" s="60"/>
      <c r="C222" s="60"/>
      <c r="D222" s="60"/>
      <c r="E222" s="60"/>
      <c r="F222" s="60"/>
      <c r="G222" s="60"/>
    </row>
    <row r="223" spans="2:21" x14ac:dyDescent="0.2">
      <c r="B223" s="60"/>
      <c r="C223" s="60"/>
      <c r="D223" s="60"/>
      <c r="E223" s="60"/>
      <c r="F223" s="60"/>
      <c r="G223" s="60"/>
    </row>
    <row r="224" spans="2:21" x14ac:dyDescent="0.2">
      <c r="B224" s="60"/>
      <c r="C224" s="60"/>
      <c r="D224" s="60"/>
      <c r="E224" s="60"/>
      <c r="F224" s="60"/>
      <c r="G224" s="60"/>
    </row>
    <row r="225" spans="2:7" x14ac:dyDescent="0.2">
      <c r="B225" s="60"/>
      <c r="C225" s="60"/>
      <c r="D225" s="60"/>
      <c r="E225" s="60"/>
      <c r="F225" s="60"/>
      <c r="G225" s="60"/>
    </row>
    <row r="226" spans="2:7" x14ac:dyDescent="0.2">
      <c r="B226" s="60"/>
      <c r="C226" s="60"/>
      <c r="D226" s="60"/>
      <c r="E226" s="60"/>
      <c r="F226" s="60"/>
      <c r="G226" s="60"/>
    </row>
    <row r="227" spans="2:7" x14ac:dyDescent="0.2">
      <c r="B227" s="60"/>
      <c r="C227" s="60"/>
      <c r="D227" s="60"/>
      <c r="E227" s="60"/>
      <c r="F227" s="60"/>
      <c r="G227" s="60"/>
    </row>
    <row r="228" spans="2:7" x14ac:dyDescent="0.2">
      <c r="B228" s="60"/>
      <c r="C228" s="60"/>
      <c r="D228" s="60"/>
      <c r="E228" s="60"/>
      <c r="F228" s="60"/>
      <c r="G228" s="60"/>
    </row>
  </sheetData>
  <mergeCells count="1">
    <mergeCell ref="B217:G228"/>
  </mergeCells>
  <hyperlinks>
    <hyperlink ref="B215" r:id="rId1" xr:uid="{D141CAFC-6846-44FC-9055-8981B9B327F2}"/>
  </hyperlink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F13D66-660C-48F9-9075-D90CA51E6B40}">
  <sheetPr codeName="גיליון6"/>
  <dimension ref="B1:O243"/>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3.125" bestFit="1" customWidth="1"/>
    <col min="4" max="5" width="16.25" customWidth="1"/>
    <col min="6" max="6" width="12.625" bestFit="1" customWidth="1"/>
    <col min="7" max="7" width="42.625" bestFit="1" customWidth="1"/>
    <col min="8" max="15" width="16.25" customWidth="1"/>
  </cols>
  <sheetData>
    <row r="1" spans="2:15" ht="18" x14ac:dyDescent="0.25">
      <c r="B1" s="20" t="s">
        <v>36</v>
      </c>
      <c r="C1" s="20" t="s">
        <v>37</v>
      </c>
      <c r="D1" s="21"/>
      <c r="E1" s="21"/>
      <c r="F1" s="21"/>
      <c r="G1" s="21"/>
      <c r="H1" s="21"/>
      <c r="I1" s="21"/>
      <c r="J1" s="21"/>
      <c r="K1" s="21"/>
      <c r="L1" s="21"/>
      <c r="M1" s="21"/>
      <c r="N1" s="21"/>
      <c r="O1" s="21"/>
    </row>
    <row r="2" spans="2:15" ht="18" x14ac:dyDescent="0.25">
      <c r="B2" s="20" t="s">
        <v>38</v>
      </c>
      <c r="C2" s="20" t="s">
        <v>39</v>
      </c>
      <c r="D2" s="21"/>
      <c r="E2" s="21"/>
      <c r="F2" s="21"/>
      <c r="G2" s="21"/>
      <c r="H2" s="21"/>
      <c r="I2" s="21"/>
      <c r="J2" s="21"/>
      <c r="K2" s="21"/>
      <c r="L2" s="21"/>
      <c r="M2" s="21"/>
      <c r="N2" s="21"/>
      <c r="O2" s="21"/>
    </row>
    <row r="3" spans="2:15" ht="18" x14ac:dyDescent="0.25">
      <c r="B3" s="20" t="s">
        <v>40</v>
      </c>
      <c r="C3" s="20" t="s">
        <v>4176</v>
      </c>
      <c r="D3" s="21"/>
      <c r="E3" s="21"/>
      <c r="F3" s="21"/>
      <c r="G3" s="21"/>
      <c r="H3" s="21"/>
      <c r="I3" s="21"/>
      <c r="J3" s="21"/>
      <c r="K3" s="21"/>
      <c r="L3" s="21"/>
      <c r="M3" s="21"/>
      <c r="N3" s="21"/>
      <c r="O3" s="21"/>
    </row>
    <row r="4" spans="2:15" ht="18" x14ac:dyDescent="0.25">
      <c r="B4" s="20" t="s">
        <v>41</v>
      </c>
      <c r="C4" s="20">
        <v>214</v>
      </c>
      <c r="D4" s="21"/>
      <c r="E4" s="21"/>
      <c r="F4" s="21"/>
      <c r="G4" s="21"/>
      <c r="H4" s="21"/>
      <c r="I4" s="21"/>
      <c r="J4" s="21"/>
      <c r="K4" s="21"/>
      <c r="L4" s="21"/>
      <c r="M4" s="21"/>
      <c r="N4" s="21"/>
      <c r="O4" s="21"/>
    </row>
    <row r="5" spans="2:15" ht="20.25" x14ac:dyDescent="0.55000000000000004">
      <c r="B5" s="24"/>
      <c r="C5" s="24"/>
      <c r="D5" s="24"/>
      <c r="E5" s="24"/>
      <c r="F5" s="24"/>
      <c r="G5" s="24"/>
      <c r="H5" s="24"/>
      <c r="I5" s="24"/>
      <c r="J5" s="24"/>
      <c r="K5" s="24"/>
      <c r="L5" s="24"/>
      <c r="M5" s="24"/>
      <c r="N5" s="24"/>
      <c r="O5" s="24"/>
    </row>
    <row r="6" spans="2:15" ht="15" x14ac:dyDescent="0.2">
      <c r="B6" s="48" t="s">
        <v>242</v>
      </c>
      <c r="C6" s="23"/>
      <c r="D6" s="23"/>
      <c r="E6" s="23"/>
      <c r="F6" s="23"/>
      <c r="G6" s="23"/>
      <c r="H6" s="23"/>
      <c r="I6" s="23"/>
      <c r="J6" s="23"/>
      <c r="K6" s="23"/>
      <c r="L6" s="23"/>
      <c r="M6" s="23"/>
      <c r="N6" s="23"/>
      <c r="O6" s="23"/>
    </row>
    <row r="7" spans="2:15" ht="15" x14ac:dyDescent="0.2">
      <c r="B7" s="48" t="s">
        <v>1488</v>
      </c>
      <c r="C7" s="23"/>
      <c r="D7" s="23"/>
      <c r="E7" s="23"/>
      <c r="F7" s="23"/>
      <c r="G7" s="23"/>
      <c r="H7" s="23"/>
      <c r="I7" s="23"/>
      <c r="J7" s="23"/>
      <c r="K7" s="23"/>
      <c r="L7" s="23"/>
      <c r="M7" s="23"/>
      <c r="N7" s="23"/>
      <c r="O7" s="23"/>
    </row>
    <row r="8" spans="2:15" ht="30" x14ac:dyDescent="0.2">
      <c r="B8" s="48" t="s">
        <v>116</v>
      </c>
      <c r="C8" s="25" t="s">
        <v>65</v>
      </c>
      <c r="D8" s="25" t="s">
        <v>131</v>
      </c>
      <c r="E8" s="25" t="s">
        <v>265</v>
      </c>
      <c r="F8" s="25" t="s">
        <v>66</v>
      </c>
      <c r="G8" s="25" t="s">
        <v>256</v>
      </c>
      <c r="H8" s="25" t="s">
        <v>68</v>
      </c>
      <c r="I8" s="25" t="s">
        <v>133</v>
      </c>
      <c r="J8" s="25" t="s">
        <v>134</v>
      </c>
      <c r="K8" s="25" t="s">
        <v>245</v>
      </c>
      <c r="L8" s="25" t="s">
        <v>69</v>
      </c>
      <c r="M8" s="25" t="s">
        <v>135</v>
      </c>
      <c r="N8" s="25" t="s">
        <v>120</v>
      </c>
      <c r="O8" s="25" t="s">
        <v>121</v>
      </c>
    </row>
    <row r="9" spans="2:15" ht="15" x14ac:dyDescent="0.2">
      <c r="B9" s="48"/>
      <c r="C9" s="51"/>
      <c r="D9" s="51"/>
      <c r="E9" s="51"/>
      <c r="F9" s="51"/>
      <c r="G9" s="51"/>
      <c r="H9" s="51"/>
      <c r="I9" s="51" t="s">
        <v>248</v>
      </c>
      <c r="J9" s="51"/>
      <c r="K9" s="51" t="s">
        <v>43</v>
      </c>
      <c r="L9" s="51" t="s">
        <v>43</v>
      </c>
      <c r="M9" s="51" t="s">
        <v>44</v>
      </c>
      <c r="N9" s="51" t="s">
        <v>44</v>
      </c>
      <c r="O9" s="51" t="s">
        <v>44</v>
      </c>
    </row>
    <row r="10" spans="2:15" x14ac:dyDescent="0.2">
      <c r="B10" s="50"/>
      <c r="C10" s="51" t="s">
        <v>45</v>
      </c>
      <c r="D10" s="51" t="s">
        <v>46</v>
      </c>
      <c r="E10" s="51" t="s">
        <v>122</v>
      </c>
      <c r="F10" s="51" t="s">
        <v>123</v>
      </c>
      <c r="G10" s="51" t="s">
        <v>124</v>
      </c>
      <c r="H10" s="51" t="s">
        <v>125</v>
      </c>
      <c r="I10" s="51" t="s">
        <v>126</v>
      </c>
      <c r="J10" s="51" t="s">
        <v>127</v>
      </c>
      <c r="K10" s="51" t="s">
        <v>128</v>
      </c>
      <c r="L10" s="51" t="s">
        <v>129</v>
      </c>
      <c r="M10" s="51" t="s">
        <v>249</v>
      </c>
      <c r="N10" s="51" t="s">
        <v>250</v>
      </c>
      <c r="O10" s="52" t="s">
        <v>251</v>
      </c>
    </row>
    <row r="11" spans="2:15" ht="15" x14ac:dyDescent="0.25">
      <c r="B11" s="14" t="s">
        <v>1487</v>
      </c>
      <c r="C11" s="44"/>
      <c r="D11" s="44"/>
      <c r="E11" s="44"/>
      <c r="F11" s="44"/>
      <c r="G11" s="44"/>
      <c r="H11" s="44"/>
      <c r="I11" s="15"/>
      <c r="J11" s="15"/>
      <c r="K11" s="15">
        <v>0</v>
      </c>
      <c r="L11" s="15">
        <v>413508.37900994596</v>
      </c>
      <c r="M11" s="45"/>
      <c r="N11" s="45">
        <v>1</v>
      </c>
      <c r="O11" s="45">
        <v>0.24234615435852611</v>
      </c>
    </row>
    <row r="12" spans="2:15" ht="15" x14ac:dyDescent="0.25">
      <c r="B12" s="6" t="s">
        <v>257</v>
      </c>
      <c r="C12" s="36"/>
      <c r="D12" s="36"/>
      <c r="E12" s="36"/>
      <c r="F12" s="36"/>
      <c r="G12" s="36"/>
      <c r="H12" s="36"/>
      <c r="I12" s="38"/>
      <c r="J12" s="38"/>
      <c r="K12" s="38">
        <v>0</v>
      </c>
      <c r="L12" s="38">
        <v>308884.20990657678</v>
      </c>
      <c r="M12" s="37"/>
      <c r="N12" s="37">
        <v>0.74698416183520022</v>
      </c>
      <c r="O12" s="37">
        <v>0.1810287389874877</v>
      </c>
    </row>
    <row r="13" spans="2:15" ht="15" x14ac:dyDescent="0.25">
      <c r="B13" s="7" t="s">
        <v>908</v>
      </c>
      <c r="C13" s="35"/>
      <c r="D13" s="35"/>
      <c r="E13" s="35"/>
      <c r="F13" s="35"/>
      <c r="G13" s="35"/>
      <c r="H13" s="35"/>
      <c r="I13" s="8"/>
      <c r="J13" s="8"/>
      <c r="K13" s="8">
        <v>0</v>
      </c>
      <c r="L13" s="8">
        <v>203341.27645169001</v>
      </c>
      <c r="M13" s="39"/>
      <c r="N13" s="39">
        <v>0.49174644765009495</v>
      </c>
      <c r="O13" s="39">
        <v>0.1191728605074668</v>
      </c>
    </row>
    <row r="14" spans="2:15" ht="15" x14ac:dyDescent="0.25">
      <c r="B14" s="9" t="s">
        <v>909</v>
      </c>
      <c r="C14" s="3" t="s">
        <v>910</v>
      </c>
      <c r="D14" s="3" t="s">
        <v>142</v>
      </c>
      <c r="E14" s="3"/>
      <c r="F14" s="3" t="s">
        <v>911</v>
      </c>
      <c r="G14" s="3" t="s">
        <v>304</v>
      </c>
      <c r="H14" s="3" t="s">
        <v>73</v>
      </c>
      <c r="I14" s="8">
        <v>32160.846241000003</v>
      </c>
      <c r="J14" s="8">
        <v>2442</v>
      </c>
      <c r="K14" s="8">
        <v>0</v>
      </c>
      <c r="L14" s="8">
        <v>785.36786519499992</v>
      </c>
      <c r="M14" s="39">
        <v>1.4330490650968849E-4</v>
      </c>
      <c r="N14" s="39">
        <v>1.8992792046327791E-3</v>
      </c>
      <c r="O14" s="39">
        <v>4.602830112958742E-4</v>
      </c>
    </row>
    <row r="15" spans="2:15" ht="15" x14ac:dyDescent="0.25">
      <c r="B15" s="9" t="s">
        <v>912</v>
      </c>
      <c r="C15" s="3" t="s">
        <v>913</v>
      </c>
      <c r="D15" s="3" t="s">
        <v>142</v>
      </c>
      <c r="E15" s="3"/>
      <c r="F15" s="3" t="s">
        <v>914</v>
      </c>
      <c r="G15" s="3" t="s">
        <v>915</v>
      </c>
      <c r="H15" s="3" t="s">
        <v>73</v>
      </c>
      <c r="I15" s="8">
        <v>10683.740901000001</v>
      </c>
      <c r="J15" s="8">
        <v>29830</v>
      </c>
      <c r="K15" s="8">
        <v>0</v>
      </c>
      <c r="L15" s="8">
        <v>3186.959910521</v>
      </c>
      <c r="M15" s="39">
        <v>1.9045487233135218E-4</v>
      </c>
      <c r="N15" s="39">
        <v>7.7071229321917685E-3</v>
      </c>
      <c r="O15" s="39">
        <v>1.8677916037850829E-3</v>
      </c>
    </row>
    <row r="16" spans="2:15" ht="15" x14ac:dyDescent="0.25">
      <c r="B16" s="9" t="s">
        <v>916</v>
      </c>
      <c r="C16" s="3" t="s">
        <v>917</v>
      </c>
      <c r="D16" s="3" t="s">
        <v>142</v>
      </c>
      <c r="E16" s="3"/>
      <c r="F16" s="3" t="s">
        <v>918</v>
      </c>
      <c r="G16" s="3" t="s">
        <v>915</v>
      </c>
      <c r="H16" s="3" t="s">
        <v>73</v>
      </c>
      <c r="I16" s="8">
        <v>83471.202397999994</v>
      </c>
      <c r="J16" s="8">
        <v>6515</v>
      </c>
      <c r="K16" s="8">
        <v>0</v>
      </c>
      <c r="L16" s="8">
        <v>5438.1488361510001</v>
      </c>
      <c r="M16" s="39">
        <v>7.0951073753849501E-4</v>
      </c>
      <c r="N16" s="39">
        <v>1.3151242180802818E-2</v>
      </c>
      <c r="O16" s="39">
        <v>3.1871529675551995E-3</v>
      </c>
    </row>
    <row r="17" spans="2:15" ht="15" x14ac:dyDescent="0.25">
      <c r="B17" s="9" t="s">
        <v>919</v>
      </c>
      <c r="C17" s="3" t="s">
        <v>920</v>
      </c>
      <c r="D17" s="3" t="s">
        <v>142</v>
      </c>
      <c r="E17" s="3"/>
      <c r="F17" s="3" t="s">
        <v>921</v>
      </c>
      <c r="G17" s="3" t="s">
        <v>915</v>
      </c>
      <c r="H17" s="3" t="s">
        <v>73</v>
      </c>
      <c r="I17" s="8">
        <v>227660.57496599999</v>
      </c>
      <c r="J17" s="8">
        <v>1200</v>
      </c>
      <c r="K17" s="8">
        <v>0</v>
      </c>
      <c r="L17" s="8">
        <v>2731.9268995899997</v>
      </c>
      <c r="M17" s="39">
        <v>4.1556547988455317E-4</v>
      </c>
      <c r="N17" s="39">
        <v>6.6067026407808042E-3</v>
      </c>
      <c r="O17" s="39">
        <v>1.601108977983547E-3</v>
      </c>
    </row>
    <row r="18" spans="2:15" ht="15" x14ac:dyDescent="0.25">
      <c r="B18" s="9" t="s">
        <v>922</v>
      </c>
      <c r="C18" s="3" t="s">
        <v>923</v>
      </c>
      <c r="D18" s="3" t="s">
        <v>142</v>
      </c>
      <c r="E18" s="3"/>
      <c r="F18" s="3" t="s">
        <v>529</v>
      </c>
      <c r="G18" s="3" t="s">
        <v>530</v>
      </c>
      <c r="H18" s="3" t="s">
        <v>73</v>
      </c>
      <c r="I18" s="8">
        <v>147470.245268</v>
      </c>
      <c r="J18" s="8">
        <v>3725</v>
      </c>
      <c r="K18" s="8">
        <v>0</v>
      </c>
      <c r="L18" s="8">
        <v>5493.2666362359996</v>
      </c>
      <c r="M18" s="39">
        <v>5.8142025813131951E-4</v>
      </c>
      <c r="N18" s="39">
        <v>1.3284535247842878E-2</v>
      </c>
      <c r="O18" s="39">
        <v>3.2194560297550113E-3</v>
      </c>
    </row>
    <row r="19" spans="2:15" ht="15" x14ac:dyDescent="0.25">
      <c r="B19" s="9" t="s">
        <v>924</v>
      </c>
      <c r="C19" s="3" t="s">
        <v>925</v>
      </c>
      <c r="D19" s="3" t="s">
        <v>142</v>
      </c>
      <c r="E19" s="3"/>
      <c r="F19" s="3" t="s">
        <v>926</v>
      </c>
      <c r="G19" s="3" t="s">
        <v>927</v>
      </c>
      <c r="H19" s="3" t="s">
        <v>73</v>
      </c>
      <c r="I19" s="8">
        <v>14563.365267000001</v>
      </c>
      <c r="J19" s="8">
        <v>77200</v>
      </c>
      <c r="K19" s="8">
        <v>0</v>
      </c>
      <c r="L19" s="8">
        <v>11242.917985618</v>
      </c>
      <c r="M19" s="39">
        <v>3.2839092767670571E-4</v>
      </c>
      <c r="N19" s="39">
        <v>2.7189093513743715E-2</v>
      </c>
      <c r="O19" s="39">
        <v>6.5891722535501357E-3</v>
      </c>
    </row>
    <row r="20" spans="2:15" ht="15" x14ac:dyDescent="0.25">
      <c r="B20" s="9" t="s">
        <v>928</v>
      </c>
      <c r="C20" s="3" t="s">
        <v>929</v>
      </c>
      <c r="D20" s="3" t="s">
        <v>142</v>
      </c>
      <c r="E20" s="3"/>
      <c r="F20" s="3" t="s">
        <v>648</v>
      </c>
      <c r="G20" s="3" t="s">
        <v>649</v>
      </c>
      <c r="H20" s="3" t="s">
        <v>73</v>
      </c>
      <c r="I20" s="8">
        <v>19549.307534</v>
      </c>
      <c r="J20" s="8">
        <v>5122</v>
      </c>
      <c r="K20" s="8">
        <v>0</v>
      </c>
      <c r="L20" s="8">
        <v>1001.3155317060001</v>
      </c>
      <c r="M20" s="39">
        <v>1.9312371006573908E-4</v>
      </c>
      <c r="N20" s="39">
        <v>2.4215120721457397E-3</v>
      </c>
      <c r="O20" s="39">
        <v>5.8684413841726582E-4</v>
      </c>
    </row>
    <row r="21" spans="2:15" ht="15" x14ac:dyDescent="0.25">
      <c r="B21" s="9" t="s">
        <v>930</v>
      </c>
      <c r="C21" s="3" t="s">
        <v>931</v>
      </c>
      <c r="D21" s="3" t="s">
        <v>142</v>
      </c>
      <c r="E21" s="3"/>
      <c r="F21" s="3" t="s">
        <v>671</v>
      </c>
      <c r="G21" s="3" t="s">
        <v>649</v>
      </c>
      <c r="H21" s="3" t="s">
        <v>73</v>
      </c>
      <c r="I21" s="8">
        <v>241209.39064100001</v>
      </c>
      <c r="J21" s="8">
        <v>789.1</v>
      </c>
      <c r="K21" s="8">
        <v>0</v>
      </c>
      <c r="L21" s="8">
        <v>1903.383301435</v>
      </c>
      <c r="M21" s="39">
        <v>5.0224639620590687E-4</v>
      </c>
      <c r="N21" s="39">
        <v>4.6030102364363907E-3</v>
      </c>
      <c r="O21" s="39">
        <v>1.1155218292732893E-3</v>
      </c>
    </row>
    <row r="22" spans="2:15" ht="15" x14ac:dyDescent="0.25">
      <c r="B22" s="9" t="s">
        <v>932</v>
      </c>
      <c r="C22" s="3" t="s">
        <v>933</v>
      </c>
      <c r="D22" s="3" t="s">
        <v>142</v>
      </c>
      <c r="E22" s="3"/>
      <c r="F22" s="3" t="s">
        <v>934</v>
      </c>
      <c r="G22" s="3" t="s">
        <v>272</v>
      </c>
      <c r="H22" s="3" t="s">
        <v>73</v>
      </c>
      <c r="I22" s="8">
        <v>24451.201911</v>
      </c>
      <c r="J22" s="8">
        <v>14420</v>
      </c>
      <c r="K22" s="8">
        <v>0</v>
      </c>
      <c r="L22" s="8">
        <v>3525.8633154690001</v>
      </c>
      <c r="M22" s="39">
        <v>2.4370768626226006E-4</v>
      </c>
      <c r="N22" s="39">
        <v>8.5267034344283354E-3</v>
      </c>
      <c r="O22" s="39">
        <v>2.0664137866893443E-3</v>
      </c>
    </row>
    <row r="23" spans="2:15" ht="15" x14ac:dyDescent="0.25">
      <c r="B23" s="9" t="s">
        <v>935</v>
      </c>
      <c r="C23" s="3" t="s">
        <v>936</v>
      </c>
      <c r="D23" s="3" t="s">
        <v>142</v>
      </c>
      <c r="E23" s="3"/>
      <c r="F23" s="3" t="s">
        <v>937</v>
      </c>
      <c r="G23" s="3" t="s">
        <v>272</v>
      </c>
      <c r="H23" s="3" t="s">
        <v>73</v>
      </c>
      <c r="I23" s="8">
        <v>759560.13740699994</v>
      </c>
      <c r="J23" s="8">
        <v>1840</v>
      </c>
      <c r="K23" s="8">
        <v>0</v>
      </c>
      <c r="L23" s="8">
        <v>13975.906528161999</v>
      </c>
      <c r="M23" s="39">
        <v>6.1402845851545507E-4</v>
      </c>
      <c r="N23" s="39">
        <v>3.3798363558252928E-2</v>
      </c>
      <c r="O23" s="39">
        <v>8.1909034319539494E-3</v>
      </c>
    </row>
    <row r="24" spans="2:15" ht="15" x14ac:dyDescent="0.25">
      <c r="B24" s="9" t="s">
        <v>938</v>
      </c>
      <c r="C24" s="3" t="s">
        <v>939</v>
      </c>
      <c r="D24" s="3" t="s">
        <v>142</v>
      </c>
      <c r="E24" s="3"/>
      <c r="F24" s="3" t="s">
        <v>278</v>
      </c>
      <c r="G24" s="3" t="s">
        <v>272</v>
      </c>
      <c r="H24" s="3" t="s">
        <v>73</v>
      </c>
      <c r="I24" s="8">
        <v>787435.875413</v>
      </c>
      <c r="J24" s="8">
        <v>2759</v>
      </c>
      <c r="K24" s="8">
        <v>0</v>
      </c>
      <c r="L24" s="8">
        <v>21725.355802405997</v>
      </c>
      <c r="M24" s="39">
        <v>5.1206256351381252E-4</v>
      </c>
      <c r="N24" s="39">
        <v>5.2539094502564949E-2</v>
      </c>
      <c r="O24" s="39">
        <v>1.2732647506175797E-2</v>
      </c>
    </row>
    <row r="25" spans="2:15" ht="15" x14ac:dyDescent="0.25">
      <c r="B25" s="9" t="s">
        <v>940</v>
      </c>
      <c r="C25" s="3" t="s">
        <v>941</v>
      </c>
      <c r="D25" s="3" t="s">
        <v>142</v>
      </c>
      <c r="E25" s="3"/>
      <c r="F25" s="3" t="s">
        <v>712</v>
      </c>
      <c r="G25" s="3" t="s">
        <v>272</v>
      </c>
      <c r="H25" s="3" t="s">
        <v>73</v>
      </c>
      <c r="I25" s="8">
        <v>94323.300929000005</v>
      </c>
      <c r="J25" s="8">
        <v>12330</v>
      </c>
      <c r="K25" s="8">
        <v>0</v>
      </c>
      <c r="L25" s="8">
        <v>11630.063004373002</v>
      </c>
      <c r="M25" s="39">
        <v>3.66488476930418E-4</v>
      </c>
      <c r="N25" s="39">
        <v>2.8125338190772835E-2</v>
      </c>
      <c r="O25" s="39">
        <v>6.8160675505667834E-3</v>
      </c>
    </row>
    <row r="26" spans="2:15" ht="15" x14ac:dyDescent="0.25">
      <c r="B26" s="9" t="s">
        <v>942</v>
      </c>
      <c r="C26" s="3" t="s">
        <v>943</v>
      </c>
      <c r="D26" s="3" t="s">
        <v>142</v>
      </c>
      <c r="E26" s="3"/>
      <c r="F26" s="3" t="s">
        <v>439</v>
      </c>
      <c r="G26" s="3" t="s">
        <v>272</v>
      </c>
      <c r="H26" s="3" t="s">
        <v>73</v>
      </c>
      <c r="I26" s="8">
        <v>779635.20669000002</v>
      </c>
      <c r="J26" s="8">
        <v>3038</v>
      </c>
      <c r="K26" s="8">
        <v>0</v>
      </c>
      <c r="L26" s="8">
        <v>23685.317579247003</v>
      </c>
      <c r="M26" s="39">
        <v>5.8300629537304629E-4</v>
      </c>
      <c r="N26" s="39">
        <v>5.7278930201985843E-2</v>
      </c>
      <c r="O26" s="39">
        <v>1.3881328460221705E-2</v>
      </c>
    </row>
    <row r="27" spans="2:15" ht="15" x14ac:dyDescent="0.25">
      <c r="B27" s="9" t="s">
        <v>944</v>
      </c>
      <c r="C27" s="3" t="s">
        <v>945</v>
      </c>
      <c r="D27" s="3" t="s">
        <v>142</v>
      </c>
      <c r="E27" s="3"/>
      <c r="F27" s="3" t="s">
        <v>946</v>
      </c>
      <c r="G27" s="3" t="s">
        <v>597</v>
      </c>
      <c r="H27" s="3" t="s">
        <v>73</v>
      </c>
      <c r="I27" s="8">
        <v>1305.6110650000001</v>
      </c>
      <c r="J27" s="8">
        <v>152880</v>
      </c>
      <c r="K27" s="8">
        <v>0</v>
      </c>
      <c r="L27" s="8">
        <v>1996.0181961130002</v>
      </c>
      <c r="M27" s="39">
        <v>3.4078838097917889E-4</v>
      </c>
      <c r="N27" s="39">
        <v>4.8270320444098926E-3</v>
      </c>
      <c r="O27" s="39">
        <v>1.1698126529281116E-3</v>
      </c>
    </row>
    <row r="28" spans="2:15" ht="15" x14ac:dyDescent="0.25">
      <c r="B28" s="9" t="s">
        <v>947</v>
      </c>
      <c r="C28" s="3" t="s">
        <v>948</v>
      </c>
      <c r="D28" s="3" t="s">
        <v>142</v>
      </c>
      <c r="E28" s="3"/>
      <c r="F28" s="3" t="s">
        <v>702</v>
      </c>
      <c r="G28" s="3" t="s">
        <v>597</v>
      </c>
      <c r="H28" s="3" t="s">
        <v>73</v>
      </c>
      <c r="I28" s="8">
        <v>5599.8660309999996</v>
      </c>
      <c r="J28" s="8">
        <v>97110</v>
      </c>
      <c r="K28" s="8">
        <v>0</v>
      </c>
      <c r="L28" s="8">
        <v>5438.0299027620003</v>
      </c>
      <c r="M28" s="39">
        <v>7.2702966624645072E-4</v>
      </c>
      <c r="N28" s="39">
        <v>1.3150954560539151E-2</v>
      </c>
      <c r="O28" s="39">
        <v>3.1870832638903838E-3</v>
      </c>
    </row>
    <row r="29" spans="2:15" ht="15" x14ac:dyDescent="0.25">
      <c r="B29" s="9" t="s">
        <v>949</v>
      </c>
      <c r="C29" s="3" t="s">
        <v>950</v>
      </c>
      <c r="D29" s="3" t="s">
        <v>142</v>
      </c>
      <c r="E29" s="3"/>
      <c r="F29" s="3" t="s">
        <v>951</v>
      </c>
      <c r="G29" s="3" t="s">
        <v>597</v>
      </c>
      <c r="H29" s="3" t="s">
        <v>73</v>
      </c>
      <c r="I29" s="8">
        <v>26495.061100999999</v>
      </c>
      <c r="J29" s="8">
        <v>8650</v>
      </c>
      <c r="K29" s="8">
        <v>0</v>
      </c>
      <c r="L29" s="8">
        <v>2291.8227852190003</v>
      </c>
      <c r="M29" s="39">
        <v>4.9161053300645469E-4</v>
      </c>
      <c r="N29" s="39">
        <v>5.5423853579612131E-3</v>
      </c>
      <c r="O29" s="39">
        <v>1.3431757774749031E-3</v>
      </c>
    </row>
    <row r="30" spans="2:15" ht="15" x14ac:dyDescent="0.25">
      <c r="B30" s="9" t="s">
        <v>952</v>
      </c>
      <c r="C30" s="3" t="s">
        <v>953</v>
      </c>
      <c r="D30" s="3" t="s">
        <v>142</v>
      </c>
      <c r="E30" s="3"/>
      <c r="F30" s="3" t="s">
        <v>954</v>
      </c>
      <c r="G30" s="3" t="s">
        <v>684</v>
      </c>
      <c r="H30" s="3" t="s">
        <v>73</v>
      </c>
      <c r="I30" s="8">
        <v>13876.619908000001</v>
      </c>
      <c r="J30" s="8">
        <v>4750</v>
      </c>
      <c r="K30" s="8">
        <v>0</v>
      </c>
      <c r="L30" s="8">
        <v>659.13944562200004</v>
      </c>
      <c r="M30" s="39">
        <v>7.8359401736318446E-5</v>
      </c>
      <c r="N30" s="39">
        <v>1.5940171447073532E-3</v>
      </c>
      <c r="O30" s="39">
        <v>3.8630392500138528E-4</v>
      </c>
    </row>
    <row r="31" spans="2:15" ht="15" x14ac:dyDescent="0.25">
      <c r="B31" s="9" t="s">
        <v>955</v>
      </c>
      <c r="C31" s="3" t="s">
        <v>956</v>
      </c>
      <c r="D31" s="3" t="s">
        <v>142</v>
      </c>
      <c r="E31" s="3"/>
      <c r="F31" s="3" t="s">
        <v>957</v>
      </c>
      <c r="G31" s="3" t="s">
        <v>684</v>
      </c>
      <c r="H31" s="3" t="s">
        <v>73</v>
      </c>
      <c r="I31" s="8">
        <v>379033.10583800002</v>
      </c>
      <c r="J31" s="8">
        <v>1033</v>
      </c>
      <c r="K31" s="8">
        <v>0</v>
      </c>
      <c r="L31" s="8">
        <v>3915.4119833049999</v>
      </c>
      <c r="M31" s="39">
        <v>3.2290710684076794E-4</v>
      </c>
      <c r="N31" s="39">
        <v>9.4687609297774925E-3</v>
      </c>
      <c r="O31" s="39">
        <v>2.2947177978718375E-3</v>
      </c>
    </row>
    <row r="32" spans="2:15" ht="15" x14ac:dyDescent="0.25">
      <c r="B32" s="9" t="s">
        <v>958</v>
      </c>
      <c r="C32" s="3" t="s">
        <v>959</v>
      </c>
      <c r="D32" s="3" t="s">
        <v>142</v>
      </c>
      <c r="E32" s="3"/>
      <c r="F32" s="3" t="s">
        <v>960</v>
      </c>
      <c r="G32" s="3" t="s">
        <v>472</v>
      </c>
      <c r="H32" s="3" t="s">
        <v>73</v>
      </c>
      <c r="I32" s="8">
        <v>741106.00277599995</v>
      </c>
      <c r="J32" s="8">
        <v>2010</v>
      </c>
      <c r="K32" s="8">
        <v>0</v>
      </c>
      <c r="L32" s="8">
        <v>14896.230655815001</v>
      </c>
      <c r="M32" s="39">
        <v>5.7478955429125214E-4</v>
      </c>
      <c r="N32" s="39">
        <v>3.6024011633042891E-2</v>
      </c>
      <c r="O32" s="39">
        <v>8.7302806838347527E-3</v>
      </c>
    </row>
    <row r="33" spans="2:15" ht="15" x14ac:dyDescent="0.25">
      <c r="B33" s="9" t="s">
        <v>961</v>
      </c>
      <c r="C33" s="3" t="s">
        <v>962</v>
      </c>
      <c r="D33" s="3" t="s">
        <v>142</v>
      </c>
      <c r="E33" s="3"/>
      <c r="F33" s="3" t="s">
        <v>963</v>
      </c>
      <c r="G33" s="3" t="s">
        <v>964</v>
      </c>
      <c r="H33" s="3" t="s">
        <v>73</v>
      </c>
      <c r="I33" s="8">
        <v>38172.533565999998</v>
      </c>
      <c r="J33" s="8">
        <v>13670</v>
      </c>
      <c r="K33" s="8">
        <v>0</v>
      </c>
      <c r="L33" s="8">
        <v>5218.18533837</v>
      </c>
      <c r="M33" s="39">
        <v>3.4663505955216412E-4</v>
      </c>
      <c r="N33" s="39">
        <v>1.2619297705318056E-2</v>
      </c>
      <c r="O33" s="39">
        <v>3.0582382695892038E-3</v>
      </c>
    </row>
    <row r="34" spans="2:15" ht="15" x14ac:dyDescent="0.25">
      <c r="B34" s="9" t="s">
        <v>965</v>
      </c>
      <c r="C34" s="3" t="s">
        <v>966</v>
      </c>
      <c r="D34" s="3" t="s">
        <v>142</v>
      </c>
      <c r="E34" s="3"/>
      <c r="F34" s="3" t="s">
        <v>967</v>
      </c>
      <c r="G34" s="3" t="s">
        <v>964</v>
      </c>
      <c r="H34" s="3" t="s">
        <v>73</v>
      </c>
      <c r="I34" s="8">
        <v>3065.3912660000001</v>
      </c>
      <c r="J34" s="8">
        <v>41920</v>
      </c>
      <c r="K34" s="8">
        <v>0</v>
      </c>
      <c r="L34" s="8">
        <v>1285.0120186080001</v>
      </c>
      <c r="M34" s="39">
        <v>1.0671581022523075E-4</v>
      </c>
      <c r="N34" s="39">
        <v>3.107583990642889E-3</v>
      </c>
      <c r="O34" s="39">
        <v>7.531110294784261E-4</v>
      </c>
    </row>
    <row r="35" spans="2:15" ht="15" x14ac:dyDescent="0.25">
      <c r="B35" s="9" t="s">
        <v>968</v>
      </c>
      <c r="C35" s="3" t="s">
        <v>969</v>
      </c>
      <c r="D35" s="3" t="s">
        <v>142</v>
      </c>
      <c r="E35" s="3"/>
      <c r="F35" s="3" t="s">
        <v>970</v>
      </c>
      <c r="G35" s="3" t="s">
        <v>971</v>
      </c>
      <c r="H35" s="3" t="s">
        <v>73</v>
      </c>
      <c r="I35" s="8">
        <v>63463.399965999997</v>
      </c>
      <c r="J35" s="8">
        <v>8344</v>
      </c>
      <c r="K35" s="8">
        <v>0</v>
      </c>
      <c r="L35" s="8">
        <v>5295.3860931939998</v>
      </c>
      <c r="M35" s="39">
        <v>5.4469117725755166E-4</v>
      </c>
      <c r="N35" s="39">
        <v>1.2805994659340705E-2</v>
      </c>
      <c r="O35" s="39">
        <v>3.1034835584270435E-3</v>
      </c>
    </row>
    <row r="36" spans="2:15" ht="15" x14ac:dyDescent="0.25">
      <c r="B36" s="9" t="s">
        <v>972</v>
      </c>
      <c r="C36" s="3" t="s">
        <v>973</v>
      </c>
      <c r="D36" s="3" t="s">
        <v>142</v>
      </c>
      <c r="E36" s="3"/>
      <c r="F36" s="3" t="s">
        <v>974</v>
      </c>
      <c r="G36" s="3" t="s">
        <v>975</v>
      </c>
      <c r="H36" s="3" t="s">
        <v>73</v>
      </c>
      <c r="I36" s="8">
        <v>127379.125858</v>
      </c>
      <c r="J36" s="8">
        <v>2553</v>
      </c>
      <c r="K36" s="8">
        <v>0</v>
      </c>
      <c r="L36" s="8">
        <v>3251.9890831359999</v>
      </c>
      <c r="M36" s="39">
        <v>3.5655275460796438E-4</v>
      </c>
      <c r="N36" s="39">
        <v>7.864384975516496E-3</v>
      </c>
      <c r="O36" s="39">
        <v>1.9059034552113944E-3</v>
      </c>
    </row>
    <row r="37" spans="2:15" ht="15" x14ac:dyDescent="0.25">
      <c r="B37" s="9" t="s">
        <v>976</v>
      </c>
      <c r="C37" s="3" t="s">
        <v>977</v>
      </c>
      <c r="D37" s="3" t="s">
        <v>142</v>
      </c>
      <c r="E37" s="3"/>
      <c r="F37" s="3" t="s">
        <v>324</v>
      </c>
      <c r="G37" s="3" t="s">
        <v>309</v>
      </c>
      <c r="H37" s="3" t="s">
        <v>73</v>
      </c>
      <c r="I37" s="8">
        <v>116977.01469899999</v>
      </c>
      <c r="J37" s="8">
        <v>4872</v>
      </c>
      <c r="K37" s="8">
        <v>0</v>
      </c>
      <c r="L37" s="8">
        <v>5699.1201559840001</v>
      </c>
      <c r="M37" s="39">
        <v>9.415878249780373E-4</v>
      </c>
      <c r="N37" s="39">
        <v>1.378235713053573E-2</v>
      </c>
      <c r="O37" s="39">
        <v>3.3401012485811451E-3</v>
      </c>
    </row>
    <row r="38" spans="2:15" ht="15" x14ac:dyDescent="0.25">
      <c r="B38" s="9" t="s">
        <v>978</v>
      </c>
      <c r="C38" s="3" t="s">
        <v>979</v>
      </c>
      <c r="D38" s="3" t="s">
        <v>142</v>
      </c>
      <c r="E38" s="3"/>
      <c r="F38" s="3" t="s">
        <v>477</v>
      </c>
      <c r="G38" s="3" t="s">
        <v>309</v>
      </c>
      <c r="H38" s="3" t="s">
        <v>73</v>
      </c>
      <c r="I38" s="8">
        <v>111810.14544200001</v>
      </c>
      <c r="J38" s="8">
        <v>2886</v>
      </c>
      <c r="K38" s="8">
        <v>0</v>
      </c>
      <c r="L38" s="8">
        <v>3226.8407974870001</v>
      </c>
      <c r="M38" s="39">
        <v>6.2212669380810697E-4</v>
      </c>
      <c r="N38" s="39">
        <v>7.8035681047454331E-3</v>
      </c>
      <c r="O38" s="39">
        <v>1.8911647204599077E-3</v>
      </c>
    </row>
    <row r="39" spans="2:15" ht="15" x14ac:dyDescent="0.25">
      <c r="B39" s="9" t="s">
        <v>980</v>
      </c>
      <c r="C39" s="3" t="s">
        <v>981</v>
      </c>
      <c r="D39" s="3" t="s">
        <v>142</v>
      </c>
      <c r="E39" s="3"/>
      <c r="F39" s="3" t="s">
        <v>332</v>
      </c>
      <c r="G39" s="3" t="s">
        <v>309</v>
      </c>
      <c r="H39" s="3" t="s">
        <v>73</v>
      </c>
      <c r="I39" s="8">
        <v>284307.32949500001</v>
      </c>
      <c r="J39" s="8">
        <v>1943</v>
      </c>
      <c r="K39" s="8">
        <v>0</v>
      </c>
      <c r="L39" s="8">
        <v>5524.0914120960006</v>
      </c>
      <c r="M39" s="39">
        <v>6.0479540592447804E-4</v>
      </c>
      <c r="N39" s="39">
        <v>1.3359079749054207E-2</v>
      </c>
      <c r="O39" s="39">
        <v>3.237521602952151E-3</v>
      </c>
    </row>
    <row r="40" spans="2:15" ht="15" x14ac:dyDescent="0.25">
      <c r="B40" s="9" t="s">
        <v>982</v>
      </c>
      <c r="C40" s="3" t="s">
        <v>983</v>
      </c>
      <c r="D40" s="3" t="s">
        <v>142</v>
      </c>
      <c r="E40" s="3"/>
      <c r="F40" s="3" t="s">
        <v>340</v>
      </c>
      <c r="G40" s="3" t="s">
        <v>309</v>
      </c>
      <c r="H40" s="3" t="s">
        <v>73</v>
      </c>
      <c r="I40" s="8">
        <v>7521.4259240000001</v>
      </c>
      <c r="J40" s="8">
        <v>33330</v>
      </c>
      <c r="K40" s="8">
        <v>0</v>
      </c>
      <c r="L40" s="8">
        <v>2506.8912597619997</v>
      </c>
      <c r="M40" s="39">
        <v>3.1237915457153732E-4</v>
      </c>
      <c r="N40" s="39">
        <v>6.0624920485630651E-3</v>
      </c>
      <c r="O40" s="39">
        <v>1.4692216337984017E-3</v>
      </c>
    </row>
    <row r="41" spans="2:15" ht="15" x14ac:dyDescent="0.25">
      <c r="B41" s="9" t="s">
        <v>984</v>
      </c>
      <c r="C41" s="3" t="s">
        <v>985</v>
      </c>
      <c r="D41" s="3" t="s">
        <v>142</v>
      </c>
      <c r="E41" s="3"/>
      <c r="F41" s="3" t="s">
        <v>381</v>
      </c>
      <c r="G41" s="3" t="s">
        <v>309</v>
      </c>
      <c r="H41" s="3" t="s">
        <v>73</v>
      </c>
      <c r="I41" s="8">
        <v>531394.059641</v>
      </c>
      <c r="J41" s="8">
        <v>902.1</v>
      </c>
      <c r="K41" s="8">
        <v>0</v>
      </c>
      <c r="L41" s="8">
        <v>4793.7058119379999</v>
      </c>
      <c r="M41" s="39">
        <v>7.0393804011836228E-4</v>
      </c>
      <c r="N41" s="39">
        <v>1.1592765842896495E-2</v>
      </c>
      <c r="O41" s="39">
        <v>2.8094622204048432E-3</v>
      </c>
    </row>
    <row r="42" spans="2:15" ht="15" x14ac:dyDescent="0.25">
      <c r="B42" s="9" t="s">
        <v>986</v>
      </c>
      <c r="C42" s="3" t="s">
        <v>987</v>
      </c>
      <c r="D42" s="3" t="s">
        <v>142</v>
      </c>
      <c r="E42" s="3"/>
      <c r="F42" s="3" t="s">
        <v>399</v>
      </c>
      <c r="G42" s="3" t="s">
        <v>309</v>
      </c>
      <c r="H42" s="3" t="s">
        <v>73</v>
      </c>
      <c r="I42" s="8">
        <v>25112.664298000003</v>
      </c>
      <c r="J42" s="8">
        <v>24000</v>
      </c>
      <c r="K42" s="8">
        <v>0</v>
      </c>
      <c r="L42" s="8">
        <v>6027.0394315380008</v>
      </c>
      <c r="M42" s="39">
        <v>5.2867987835968739E-4</v>
      </c>
      <c r="N42" s="39">
        <v>1.4575374375649677E-2</v>
      </c>
      <c r="O42" s="39">
        <v>3.5322859282745029E-3</v>
      </c>
    </row>
    <row r="43" spans="2:15" ht="15" x14ac:dyDescent="0.25">
      <c r="B43" s="9" t="s">
        <v>988</v>
      </c>
      <c r="C43" s="3" t="s">
        <v>989</v>
      </c>
      <c r="D43" s="3" t="s">
        <v>142</v>
      </c>
      <c r="E43" s="3"/>
      <c r="F43" s="3" t="s">
        <v>308</v>
      </c>
      <c r="G43" s="3" t="s">
        <v>309</v>
      </c>
      <c r="H43" s="3" t="s">
        <v>73</v>
      </c>
      <c r="I43" s="8">
        <v>19127.200151000001</v>
      </c>
      <c r="J43" s="8">
        <v>20800</v>
      </c>
      <c r="K43" s="8">
        <v>0</v>
      </c>
      <c r="L43" s="8">
        <v>3978.4576313080006</v>
      </c>
      <c r="M43" s="39">
        <v>1.5772049841200945E-4</v>
      </c>
      <c r="N43" s="39">
        <v>9.6212261546755936E-3</v>
      </c>
      <c r="O43" s="39">
        <v>2.3316671587993005E-3</v>
      </c>
    </row>
    <row r="44" spans="2:15" ht="15" x14ac:dyDescent="0.25">
      <c r="B44" s="9" t="s">
        <v>990</v>
      </c>
      <c r="C44" s="3" t="s">
        <v>991</v>
      </c>
      <c r="D44" s="3" t="s">
        <v>142</v>
      </c>
      <c r="E44" s="3"/>
      <c r="F44" s="3" t="s">
        <v>992</v>
      </c>
      <c r="G44" s="3" t="s">
        <v>993</v>
      </c>
      <c r="H44" s="3" t="s">
        <v>73</v>
      </c>
      <c r="I44" s="8">
        <v>100108.28221599999</v>
      </c>
      <c r="J44" s="8">
        <v>2795</v>
      </c>
      <c r="K44" s="8">
        <v>0</v>
      </c>
      <c r="L44" s="8">
        <v>2798.0264879189999</v>
      </c>
      <c r="M44" s="39">
        <v>8.9352685307187186E-5</v>
      </c>
      <c r="N44" s="39">
        <v>6.766553303268614E-3</v>
      </c>
      <c r="O44" s="39">
        <v>1.6398481713091305E-3</v>
      </c>
    </row>
    <row r="45" spans="2:15" ht="15" x14ac:dyDescent="0.25">
      <c r="B45" s="9" t="s">
        <v>994</v>
      </c>
      <c r="C45" s="3" t="s">
        <v>995</v>
      </c>
      <c r="D45" s="3" t="s">
        <v>142</v>
      </c>
      <c r="E45" s="3"/>
      <c r="F45" s="3" t="s">
        <v>996</v>
      </c>
      <c r="G45" s="3" t="s">
        <v>997</v>
      </c>
      <c r="H45" s="3" t="s">
        <v>73</v>
      </c>
      <c r="I45" s="8">
        <v>15131.032068999999</v>
      </c>
      <c r="J45" s="8">
        <v>75700</v>
      </c>
      <c r="K45" s="8">
        <v>0</v>
      </c>
      <c r="L45" s="8">
        <v>11454.191276391</v>
      </c>
      <c r="M45" s="39">
        <v>2.3914571894904254E-4</v>
      </c>
      <c r="N45" s="39">
        <v>2.7700022194992804E-2</v>
      </c>
      <c r="O45" s="39">
        <v>6.712993854602326E-3</v>
      </c>
    </row>
    <row r="46" spans="2:15" ht="15" x14ac:dyDescent="0.25">
      <c r="B46" s="9" t="s">
        <v>998</v>
      </c>
      <c r="C46" s="3" t="s">
        <v>999</v>
      </c>
      <c r="D46" s="3" t="s">
        <v>142</v>
      </c>
      <c r="E46" s="3"/>
      <c r="F46" s="3" t="s">
        <v>482</v>
      </c>
      <c r="G46" s="3" t="s">
        <v>483</v>
      </c>
      <c r="H46" s="3" t="s">
        <v>73</v>
      </c>
      <c r="I46" s="8">
        <v>1493569.0431280001</v>
      </c>
      <c r="J46" s="8">
        <v>452.6</v>
      </c>
      <c r="K46" s="8">
        <v>0</v>
      </c>
      <c r="L46" s="8">
        <v>6759.8934890140008</v>
      </c>
      <c r="M46" s="39">
        <v>5.3983683239862141E-4</v>
      </c>
      <c r="N46" s="39">
        <v>1.6347657827875377E-2</v>
      </c>
      <c r="O46" s="39">
        <v>3.9617920073546538E-3</v>
      </c>
    </row>
    <row r="47" spans="2:15" x14ac:dyDescent="0.2">
      <c r="B47" s="42"/>
      <c r="C47" s="43"/>
      <c r="D47" s="43"/>
      <c r="E47" s="43"/>
      <c r="F47" s="43"/>
      <c r="G47" s="43"/>
      <c r="H47" s="43"/>
      <c r="I47" s="12"/>
      <c r="J47" s="12"/>
      <c r="K47" s="12"/>
      <c r="L47" s="12"/>
      <c r="M47" s="12"/>
      <c r="N47" s="12"/>
      <c r="O47" s="12"/>
    </row>
    <row r="48" spans="2:15" ht="15" x14ac:dyDescent="0.25">
      <c r="B48" s="7" t="s">
        <v>1000</v>
      </c>
      <c r="C48" s="35"/>
      <c r="D48" s="35"/>
      <c r="E48" s="35"/>
      <c r="F48" s="35"/>
      <c r="G48" s="35"/>
      <c r="H48" s="35"/>
      <c r="I48" s="8"/>
      <c r="J48" s="8"/>
      <c r="K48" s="8">
        <v>0</v>
      </c>
      <c r="L48" s="8">
        <v>84925.88763504001</v>
      </c>
      <c r="M48" s="39"/>
      <c r="N48" s="39">
        <v>0.20537887971793026</v>
      </c>
      <c r="O48" s="39">
        <v>4.9772781686102698E-2</v>
      </c>
    </row>
    <row r="49" spans="2:15" ht="15" x14ac:dyDescent="0.25">
      <c r="B49" s="9" t="s">
        <v>1001</v>
      </c>
      <c r="C49" s="3" t="s">
        <v>1002</v>
      </c>
      <c r="D49" s="3" t="s">
        <v>142</v>
      </c>
      <c r="E49" s="3"/>
      <c r="F49" s="3" t="s">
        <v>1003</v>
      </c>
      <c r="G49" s="3" t="s">
        <v>1004</v>
      </c>
      <c r="H49" s="3" t="s">
        <v>73</v>
      </c>
      <c r="I49" s="8">
        <v>3614.959985</v>
      </c>
      <c r="J49" s="8">
        <v>14500</v>
      </c>
      <c r="K49" s="8">
        <v>0</v>
      </c>
      <c r="L49" s="8">
        <v>524.16919777400005</v>
      </c>
      <c r="M49" s="39">
        <v>1.4061071331690381E-4</v>
      </c>
      <c r="N49" s="39">
        <v>1.2676144532524512E-3</v>
      </c>
      <c r="O49" s="39">
        <v>3.0720148795501727E-4</v>
      </c>
    </row>
    <row r="50" spans="2:15" ht="15" x14ac:dyDescent="0.25">
      <c r="B50" s="9" t="s">
        <v>1005</v>
      </c>
      <c r="C50" s="3" t="s">
        <v>1006</v>
      </c>
      <c r="D50" s="3" t="s">
        <v>142</v>
      </c>
      <c r="E50" s="3"/>
      <c r="F50" s="3" t="s">
        <v>1007</v>
      </c>
      <c r="G50" s="3" t="s">
        <v>304</v>
      </c>
      <c r="H50" s="3" t="s">
        <v>73</v>
      </c>
      <c r="I50" s="8">
        <v>1526230.7553900001</v>
      </c>
      <c r="J50" s="8">
        <v>105.8</v>
      </c>
      <c r="K50" s="8">
        <v>0</v>
      </c>
      <c r="L50" s="8">
        <v>1614.7521390700001</v>
      </c>
      <c r="M50" s="39">
        <v>4.7915875634470549E-4</v>
      </c>
      <c r="N50" s="39">
        <v>3.9050046408640273E-3</v>
      </c>
      <c r="O50" s="39">
        <v>9.4636285746559437E-4</v>
      </c>
    </row>
    <row r="51" spans="2:15" ht="15" x14ac:dyDescent="0.25">
      <c r="B51" s="9" t="s">
        <v>1008</v>
      </c>
      <c r="C51" s="3" t="s">
        <v>1009</v>
      </c>
      <c r="D51" s="3" t="s">
        <v>142</v>
      </c>
      <c r="E51" s="3"/>
      <c r="F51" s="3" t="s">
        <v>623</v>
      </c>
      <c r="G51" s="3" t="s">
        <v>304</v>
      </c>
      <c r="H51" s="3" t="s">
        <v>73</v>
      </c>
      <c r="I51" s="8">
        <v>10717.754221000001</v>
      </c>
      <c r="J51" s="8">
        <v>39800</v>
      </c>
      <c r="K51" s="8">
        <v>0</v>
      </c>
      <c r="L51" s="8">
        <v>4265.6661799749991</v>
      </c>
      <c r="M51" s="39">
        <v>1.0080448129365272E-3</v>
      </c>
      <c r="N51" s="39">
        <v>1.0315791399894218E-2</v>
      </c>
      <c r="O51" s="39">
        <v>2.4999923749291202E-3</v>
      </c>
    </row>
    <row r="52" spans="2:15" ht="15" x14ac:dyDescent="0.25">
      <c r="B52" s="9" t="s">
        <v>1010</v>
      </c>
      <c r="C52" s="3" t="s">
        <v>1011</v>
      </c>
      <c r="D52" s="3" t="s">
        <v>142</v>
      </c>
      <c r="E52" s="3"/>
      <c r="F52" s="3" t="s">
        <v>1012</v>
      </c>
      <c r="G52" s="3" t="s">
        <v>915</v>
      </c>
      <c r="H52" s="3" t="s">
        <v>73</v>
      </c>
      <c r="I52" s="8">
        <v>5061.0298300000004</v>
      </c>
      <c r="J52" s="8">
        <v>2002</v>
      </c>
      <c r="K52" s="8">
        <v>0</v>
      </c>
      <c r="L52" s="8">
        <v>101.32181720299999</v>
      </c>
      <c r="M52" s="39">
        <v>7.7841267656259558E-5</v>
      </c>
      <c r="N52" s="39">
        <v>2.450296592431636E-4</v>
      </c>
      <c r="O52" s="39">
        <v>5.9381995621360779E-5</v>
      </c>
    </row>
    <row r="53" spans="2:15" ht="15" x14ac:dyDescent="0.25">
      <c r="B53" s="9" t="s">
        <v>1013</v>
      </c>
      <c r="C53" s="3" t="s">
        <v>1014</v>
      </c>
      <c r="D53" s="3" t="s">
        <v>142</v>
      </c>
      <c r="E53" s="3"/>
      <c r="F53" s="3" t="s">
        <v>1015</v>
      </c>
      <c r="G53" s="3" t="s">
        <v>915</v>
      </c>
      <c r="H53" s="3" t="s">
        <v>73</v>
      </c>
      <c r="I53" s="8">
        <v>15009.109477</v>
      </c>
      <c r="J53" s="8">
        <v>7877.9333329999999</v>
      </c>
      <c r="K53" s="8">
        <v>0</v>
      </c>
      <c r="L53" s="8">
        <v>1182.4076384310001</v>
      </c>
      <c r="M53" s="39">
        <v>4.2230988335227127E-4</v>
      </c>
      <c r="N53" s="39">
        <v>2.8594526700087982E-3</v>
      </c>
      <c r="O53" s="39">
        <v>6.9297735814685191E-4</v>
      </c>
    </row>
    <row r="54" spans="2:15" ht="15" x14ac:dyDescent="0.25">
      <c r="B54" s="9" t="s">
        <v>1016</v>
      </c>
      <c r="C54" s="3" t="s">
        <v>1017</v>
      </c>
      <c r="D54" s="3" t="s">
        <v>142</v>
      </c>
      <c r="E54" s="3"/>
      <c r="F54" s="3" t="s">
        <v>1015</v>
      </c>
      <c r="G54" s="3" t="s">
        <v>915</v>
      </c>
      <c r="H54" s="3" t="s">
        <v>73</v>
      </c>
      <c r="I54" s="8">
        <v>4138.9292519999999</v>
      </c>
      <c r="J54" s="8">
        <v>8242</v>
      </c>
      <c r="K54" s="8">
        <v>0</v>
      </c>
      <c r="L54" s="8">
        <v>341.13054892899999</v>
      </c>
      <c r="M54" s="39">
        <v>1.1645665802451015E-4</v>
      </c>
      <c r="N54" s="39">
        <v>8.2496647285784479E-4</v>
      </c>
      <c r="O54" s="39">
        <v>1.999274521718161E-4</v>
      </c>
    </row>
    <row r="55" spans="2:15" ht="15" x14ac:dyDescent="0.25">
      <c r="B55" s="9" t="s">
        <v>1018</v>
      </c>
      <c r="C55" s="3" t="s">
        <v>1019</v>
      </c>
      <c r="D55" s="3" t="s">
        <v>142</v>
      </c>
      <c r="E55" s="3"/>
      <c r="F55" s="3" t="s">
        <v>618</v>
      </c>
      <c r="G55" s="3" t="s">
        <v>619</v>
      </c>
      <c r="H55" s="3" t="s">
        <v>73</v>
      </c>
      <c r="I55" s="8">
        <v>677.29281300000002</v>
      </c>
      <c r="J55" s="8">
        <v>45610</v>
      </c>
      <c r="K55" s="8">
        <v>0</v>
      </c>
      <c r="L55" s="8">
        <v>308.913251995</v>
      </c>
      <c r="M55" s="39">
        <v>2.2905936633789268E-4</v>
      </c>
      <c r="N55" s="39">
        <v>7.4705439520868775E-4</v>
      </c>
      <c r="O55" s="39">
        <v>1.8104575977546001E-4</v>
      </c>
    </row>
    <row r="56" spans="2:15" ht="15" x14ac:dyDescent="0.25">
      <c r="B56" s="9" t="s">
        <v>1020</v>
      </c>
      <c r="C56" s="3" t="s">
        <v>1021</v>
      </c>
      <c r="D56" s="3" t="s">
        <v>142</v>
      </c>
      <c r="E56" s="3"/>
      <c r="F56" s="3" t="s">
        <v>1022</v>
      </c>
      <c r="G56" s="3" t="s">
        <v>530</v>
      </c>
      <c r="H56" s="3" t="s">
        <v>73</v>
      </c>
      <c r="I56" s="8">
        <v>7832.0924400000004</v>
      </c>
      <c r="J56" s="8">
        <v>8395</v>
      </c>
      <c r="K56" s="8">
        <v>0</v>
      </c>
      <c r="L56" s="8">
        <v>657.50416031600002</v>
      </c>
      <c r="M56" s="39">
        <v>5.3370622640147851E-4</v>
      </c>
      <c r="N56" s="39">
        <v>1.5900624840789147E-3</v>
      </c>
      <c r="O56" s="39">
        <v>3.8534552820629017E-4</v>
      </c>
    </row>
    <row r="57" spans="2:15" ht="15" x14ac:dyDescent="0.25">
      <c r="B57" s="9" t="s">
        <v>1023</v>
      </c>
      <c r="C57" s="3" t="s">
        <v>1024</v>
      </c>
      <c r="D57" s="3" t="s">
        <v>142</v>
      </c>
      <c r="E57" s="3"/>
      <c r="F57" s="3" t="s">
        <v>1025</v>
      </c>
      <c r="G57" s="3" t="s">
        <v>530</v>
      </c>
      <c r="H57" s="3" t="s">
        <v>73</v>
      </c>
      <c r="I57" s="8">
        <v>44578.858685000007</v>
      </c>
      <c r="J57" s="8">
        <v>5758</v>
      </c>
      <c r="K57" s="8">
        <v>0</v>
      </c>
      <c r="L57" s="8">
        <v>2566.8506829920002</v>
      </c>
      <c r="M57" s="39">
        <v>5.6406869961994491E-4</v>
      </c>
      <c r="N57" s="39">
        <v>6.2074937614027426E-3</v>
      </c>
      <c r="O57" s="39">
        <v>1.5043622412804969E-3</v>
      </c>
    </row>
    <row r="58" spans="2:15" ht="15" x14ac:dyDescent="0.25">
      <c r="B58" s="9" t="s">
        <v>1026</v>
      </c>
      <c r="C58" s="3" t="s">
        <v>1027</v>
      </c>
      <c r="D58" s="3" t="s">
        <v>142</v>
      </c>
      <c r="E58" s="3"/>
      <c r="F58" s="3" t="s">
        <v>1028</v>
      </c>
      <c r="G58" s="3" t="s">
        <v>530</v>
      </c>
      <c r="H58" s="3" t="s">
        <v>73</v>
      </c>
      <c r="I58" s="8">
        <v>394696.75739500002</v>
      </c>
      <c r="J58" s="8">
        <v>449.5</v>
      </c>
      <c r="K58" s="8">
        <v>0</v>
      </c>
      <c r="L58" s="8">
        <v>1774.161924428</v>
      </c>
      <c r="M58" s="39">
        <v>3.7450770822519263E-4</v>
      </c>
      <c r="N58" s="39">
        <v>4.2905102157200226E-3</v>
      </c>
      <c r="O58" s="39">
        <v>1.0397886510157177E-3</v>
      </c>
    </row>
    <row r="59" spans="2:15" ht="15" x14ac:dyDescent="0.25">
      <c r="B59" s="9" t="s">
        <v>1029</v>
      </c>
      <c r="C59" s="3" t="s">
        <v>1030</v>
      </c>
      <c r="D59" s="3" t="s">
        <v>142</v>
      </c>
      <c r="E59" s="3"/>
      <c r="F59" s="3" t="s">
        <v>1031</v>
      </c>
      <c r="G59" s="3" t="s">
        <v>530</v>
      </c>
      <c r="H59" s="3" t="s">
        <v>73</v>
      </c>
      <c r="I59" s="8">
        <v>30793.025125</v>
      </c>
      <c r="J59" s="8">
        <v>7851</v>
      </c>
      <c r="K59" s="8">
        <v>0</v>
      </c>
      <c r="L59" s="8">
        <v>2417.5604025550001</v>
      </c>
      <c r="M59" s="39">
        <v>4.9760063586111924E-4</v>
      </c>
      <c r="N59" s="39">
        <v>5.8464604957783736E-3</v>
      </c>
      <c r="O59" s="39">
        <v>1.4168672177609309E-3</v>
      </c>
    </row>
    <row r="60" spans="2:15" ht="15" x14ac:dyDescent="0.25">
      <c r="B60" s="9" t="s">
        <v>1032</v>
      </c>
      <c r="C60" s="3" t="s">
        <v>1033</v>
      </c>
      <c r="D60" s="3" t="s">
        <v>142</v>
      </c>
      <c r="E60" s="3"/>
      <c r="F60" s="3" t="s">
        <v>1034</v>
      </c>
      <c r="G60" s="3" t="s">
        <v>649</v>
      </c>
      <c r="H60" s="3" t="s">
        <v>73</v>
      </c>
      <c r="I60" s="8">
        <v>13103.667355</v>
      </c>
      <c r="J60" s="8">
        <v>17820</v>
      </c>
      <c r="K60" s="8">
        <v>0</v>
      </c>
      <c r="L60" s="8">
        <v>2335.0735226219999</v>
      </c>
      <c r="M60" s="39">
        <v>1.0363926163535263E-3</v>
      </c>
      <c r="N60" s="39">
        <v>5.6469799432186003E-3</v>
      </c>
      <c r="O60" s="39">
        <v>1.3685238729787559E-3</v>
      </c>
    </row>
    <row r="61" spans="2:15" ht="15" x14ac:dyDescent="0.25">
      <c r="B61" s="9" t="s">
        <v>1035</v>
      </c>
      <c r="C61" s="3" t="s">
        <v>1036</v>
      </c>
      <c r="D61" s="3" t="s">
        <v>142</v>
      </c>
      <c r="E61" s="3"/>
      <c r="F61" s="3" t="s">
        <v>1037</v>
      </c>
      <c r="G61" s="3" t="s">
        <v>649</v>
      </c>
      <c r="H61" s="3" t="s">
        <v>73</v>
      </c>
      <c r="I61" s="8">
        <v>6051.0053779999998</v>
      </c>
      <c r="J61" s="8">
        <v>3235</v>
      </c>
      <c r="K61" s="8">
        <v>0</v>
      </c>
      <c r="L61" s="8">
        <v>195.75002398300001</v>
      </c>
      <c r="M61" s="39">
        <v>1.0516155567361818E-4</v>
      </c>
      <c r="N61" s="39">
        <v>4.733882888943629E-4</v>
      </c>
      <c r="O61" s="39">
        <v>1.1472383133191183E-4</v>
      </c>
    </row>
    <row r="62" spans="2:15" ht="15" x14ac:dyDescent="0.25">
      <c r="B62" s="9" t="s">
        <v>1038</v>
      </c>
      <c r="C62" s="3" t="s">
        <v>1039</v>
      </c>
      <c r="D62" s="3" t="s">
        <v>142</v>
      </c>
      <c r="E62" s="3"/>
      <c r="F62" s="3" t="s">
        <v>1040</v>
      </c>
      <c r="G62" s="3" t="s">
        <v>649</v>
      </c>
      <c r="H62" s="3" t="s">
        <v>73</v>
      </c>
      <c r="I62" s="8">
        <v>4410.2079949999998</v>
      </c>
      <c r="J62" s="8">
        <v>22990</v>
      </c>
      <c r="K62" s="8">
        <v>0</v>
      </c>
      <c r="L62" s="8">
        <v>1013.9068180979999</v>
      </c>
      <c r="M62" s="39">
        <v>2.3574077429762048E-4</v>
      </c>
      <c r="N62" s="39">
        <v>2.4519619663465461E-3</v>
      </c>
      <c r="O62" s="39">
        <v>5.9422355317745529E-4</v>
      </c>
    </row>
    <row r="63" spans="2:15" ht="15" x14ac:dyDescent="0.25">
      <c r="B63" s="9" t="s">
        <v>1041</v>
      </c>
      <c r="C63" s="3" t="s">
        <v>1042</v>
      </c>
      <c r="D63" s="3" t="s">
        <v>142</v>
      </c>
      <c r="E63" s="3"/>
      <c r="F63" s="3" t="s">
        <v>1043</v>
      </c>
      <c r="G63" s="3" t="s">
        <v>649</v>
      </c>
      <c r="H63" s="3" t="s">
        <v>73</v>
      </c>
      <c r="I63" s="8">
        <v>184804.731871</v>
      </c>
      <c r="J63" s="8">
        <v>855</v>
      </c>
      <c r="K63" s="8">
        <v>0</v>
      </c>
      <c r="L63" s="8">
        <v>1580.080457493</v>
      </c>
      <c r="M63" s="39">
        <v>6.107546932941669E-4</v>
      </c>
      <c r="N63" s="39">
        <v>3.8211570495286021E-3</v>
      </c>
      <c r="O63" s="39">
        <v>9.2604271615322881E-4</v>
      </c>
    </row>
    <row r="64" spans="2:15" ht="15" x14ac:dyDescent="0.25">
      <c r="B64" s="9" t="s">
        <v>1044</v>
      </c>
      <c r="C64" s="3" t="s">
        <v>1045</v>
      </c>
      <c r="D64" s="3" t="s">
        <v>142</v>
      </c>
      <c r="E64" s="3"/>
      <c r="F64" s="3" t="s">
        <v>1046</v>
      </c>
      <c r="G64" s="3" t="s">
        <v>649</v>
      </c>
      <c r="H64" s="3" t="s">
        <v>73</v>
      </c>
      <c r="I64" s="8">
        <v>12160.259915999999</v>
      </c>
      <c r="J64" s="8">
        <v>8997</v>
      </c>
      <c r="K64" s="8">
        <v>0</v>
      </c>
      <c r="L64" s="8">
        <v>1094.058584589</v>
      </c>
      <c r="M64" s="39">
        <v>5.7717590146564896E-4</v>
      </c>
      <c r="N64" s="39">
        <v>2.645795442424844E-3</v>
      </c>
      <c r="O64" s="39">
        <v>6.4119835069097609E-4</v>
      </c>
    </row>
    <row r="65" spans="2:15" ht="15" x14ac:dyDescent="0.25">
      <c r="B65" s="9" t="s">
        <v>1047</v>
      </c>
      <c r="C65" s="3" t="s">
        <v>1048</v>
      </c>
      <c r="D65" s="3" t="s">
        <v>142</v>
      </c>
      <c r="E65" s="3"/>
      <c r="F65" s="3" t="s">
        <v>1049</v>
      </c>
      <c r="G65" s="3" t="s">
        <v>272</v>
      </c>
      <c r="H65" s="3" t="s">
        <v>73</v>
      </c>
      <c r="I65" s="8">
        <v>10699.845272</v>
      </c>
      <c r="J65" s="8">
        <v>14950</v>
      </c>
      <c r="K65" s="8">
        <v>0</v>
      </c>
      <c r="L65" s="8">
        <v>1599.626868049</v>
      </c>
      <c r="M65" s="39">
        <v>3.0180672784875826E-4</v>
      </c>
      <c r="N65" s="39">
        <v>3.8684267338885648E-3</v>
      </c>
      <c r="O65" s="39">
        <v>9.3749834237560718E-4</v>
      </c>
    </row>
    <row r="66" spans="2:15" ht="15" x14ac:dyDescent="0.25">
      <c r="B66" s="9" t="s">
        <v>1050</v>
      </c>
      <c r="C66" s="3" t="s">
        <v>1051</v>
      </c>
      <c r="D66" s="3" t="s">
        <v>142</v>
      </c>
      <c r="E66" s="3"/>
      <c r="F66" s="3" t="s">
        <v>1052</v>
      </c>
      <c r="G66" s="3" t="s">
        <v>597</v>
      </c>
      <c r="H66" s="3" t="s">
        <v>73</v>
      </c>
      <c r="I66" s="8">
        <v>7557.3748109999997</v>
      </c>
      <c r="J66" s="8">
        <v>12700</v>
      </c>
      <c r="K66" s="8">
        <v>0</v>
      </c>
      <c r="L66" s="8">
        <v>959.78660094299994</v>
      </c>
      <c r="M66" s="39">
        <v>2.7839551682778203E-4</v>
      </c>
      <c r="N66" s="39">
        <v>2.3210813847134026E-3</v>
      </c>
      <c r="O66" s="39">
        <v>5.6250514753845588E-4</v>
      </c>
    </row>
    <row r="67" spans="2:15" ht="15" x14ac:dyDescent="0.25">
      <c r="B67" s="9" t="s">
        <v>1053</v>
      </c>
      <c r="C67" s="3" t="s">
        <v>1054</v>
      </c>
      <c r="D67" s="3" t="s">
        <v>142</v>
      </c>
      <c r="E67" s="3"/>
      <c r="F67" s="3" t="s">
        <v>1055</v>
      </c>
      <c r="G67" s="3" t="s">
        <v>597</v>
      </c>
      <c r="H67" s="3" t="s">
        <v>73</v>
      </c>
      <c r="I67" s="8">
        <v>27034.924271000004</v>
      </c>
      <c r="J67" s="8">
        <v>10400</v>
      </c>
      <c r="K67" s="8">
        <v>0</v>
      </c>
      <c r="L67" s="8">
        <v>2811.6321242290001</v>
      </c>
      <c r="M67" s="39">
        <v>7.4412751474723954E-4</v>
      </c>
      <c r="N67" s="39">
        <v>6.799456230997856E-3</v>
      </c>
      <c r="O67" s="39">
        <v>1.6478220693114487E-3</v>
      </c>
    </row>
    <row r="68" spans="2:15" ht="15" x14ac:dyDescent="0.25">
      <c r="B68" s="9" t="s">
        <v>1056</v>
      </c>
      <c r="C68" s="3" t="s">
        <v>1057</v>
      </c>
      <c r="D68" s="3" t="s">
        <v>142</v>
      </c>
      <c r="E68" s="3"/>
      <c r="F68" s="3" t="s">
        <v>596</v>
      </c>
      <c r="G68" s="3" t="s">
        <v>597</v>
      </c>
      <c r="H68" s="3" t="s">
        <v>73</v>
      </c>
      <c r="I68" s="8">
        <v>356613.24124</v>
      </c>
      <c r="J68" s="8">
        <v>78.599999999999994</v>
      </c>
      <c r="K68" s="8">
        <v>0</v>
      </c>
      <c r="L68" s="8">
        <v>280.29800761500002</v>
      </c>
      <c r="M68" s="39">
        <v>2.8191759332961885E-4</v>
      </c>
      <c r="N68" s="39">
        <v>6.7785327176709544E-4</v>
      </c>
      <c r="O68" s="39">
        <v>1.6427513363210047E-4</v>
      </c>
    </row>
    <row r="69" spans="2:15" ht="15" x14ac:dyDescent="0.25">
      <c r="B69" s="9" t="s">
        <v>1058</v>
      </c>
      <c r="C69" s="3" t="s">
        <v>1059</v>
      </c>
      <c r="D69" s="3" t="s">
        <v>142</v>
      </c>
      <c r="E69" s="3"/>
      <c r="F69" s="3" t="s">
        <v>1060</v>
      </c>
      <c r="G69" s="3" t="s">
        <v>597</v>
      </c>
      <c r="H69" s="3" t="s">
        <v>73</v>
      </c>
      <c r="I69" s="8">
        <v>4158.9223199999997</v>
      </c>
      <c r="J69" s="8">
        <v>40330</v>
      </c>
      <c r="K69" s="8">
        <v>0</v>
      </c>
      <c r="L69" s="8">
        <v>1677.293371468</v>
      </c>
      <c r="M69" s="39">
        <v>6.1148374693186446E-4</v>
      </c>
      <c r="N69" s="39">
        <v>4.0562500220283487E-3</v>
      </c>
      <c r="O69" s="39">
        <v>9.8301659395525712E-4</v>
      </c>
    </row>
    <row r="70" spans="2:15" ht="15" x14ac:dyDescent="0.25">
      <c r="B70" s="9" t="s">
        <v>1061</v>
      </c>
      <c r="C70" s="3" t="s">
        <v>1062</v>
      </c>
      <c r="D70" s="3" t="s">
        <v>142</v>
      </c>
      <c r="E70" s="3"/>
      <c r="F70" s="3" t="s">
        <v>1063</v>
      </c>
      <c r="G70" s="3" t="s">
        <v>684</v>
      </c>
      <c r="H70" s="3" t="s">
        <v>73</v>
      </c>
      <c r="I70" s="8">
        <v>59388.685924999998</v>
      </c>
      <c r="J70" s="8">
        <v>1892</v>
      </c>
      <c r="K70" s="8">
        <v>0</v>
      </c>
      <c r="L70" s="8">
        <v>1123.6339377100001</v>
      </c>
      <c r="M70" s="39">
        <v>6.330126224912922E-4</v>
      </c>
      <c r="N70" s="39">
        <v>2.7173184262923333E-3</v>
      </c>
      <c r="O70" s="39">
        <v>6.5853167077950905E-4</v>
      </c>
    </row>
    <row r="71" spans="2:15" ht="15" x14ac:dyDescent="0.25">
      <c r="B71" s="9" t="s">
        <v>1064</v>
      </c>
      <c r="C71" s="3" t="s">
        <v>1065</v>
      </c>
      <c r="D71" s="3" t="s">
        <v>142</v>
      </c>
      <c r="E71" s="3"/>
      <c r="F71" s="3" t="s">
        <v>1066</v>
      </c>
      <c r="G71" s="3" t="s">
        <v>684</v>
      </c>
      <c r="H71" s="3" t="s">
        <v>73</v>
      </c>
      <c r="I71" s="8">
        <v>54024.508116000005</v>
      </c>
      <c r="J71" s="8">
        <v>1540</v>
      </c>
      <c r="K71" s="8">
        <v>0</v>
      </c>
      <c r="L71" s="8">
        <v>831.97742497800004</v>
      </c>
      <c r="M71" s="39">
        <v>5.7370990096057496E-4</v>
      </c>
      <c r="N71" s="39">
        <v>2.0119965331052911E-3</v>
      </c>
      <c r="O71" s="39">
        <v>4.8759962238075432E-4</v>
      </c>
    </row>
    <row r="72" spans="2:15" ht="15" x14ac:dyDescent="0.25">
      <c r="B72" s="9" t="s">
        <v>1067</v>
      </c>
      <c r="C72" s="3" t="s">
        <v>1068</v>
      </c>
      <c r="D72" s="3" t="s">
        <v>142</v>
      </c>
      <c r="E72" s="3"/>
      <c r="F72" s="3" t="s">
        <v>1069</v>
      </c>
      <c r="G72" s="3" t="s">
        <v>964</v>
      </c>
      <c r="H72" s="3" t="s">
        <v>73</v>
      </c>
      <c r="I72" s="8">
        <v>572.462538</v>
      </c>
      <c r="J72" s="8">
        <v>12800</v>
      </c>
      <c r="K72" s="8">
        <v>0</v>
      </c>
      <c r="L72" s="8">
        <v>73.275204807999998</v>
      </c>
      <c r="M72" s="39">
        <v>1.2933065796019713E-5</v>
      </c>
      <c r="N72" s="39">
        <v>1.7720367597735557E-4</v>
      </c>
      <c r="O72" s="39">
        <v>4.2944629411306455E-5</v>
      </c>
    </row>
    <row r="73" spans="2:15" ht="15" x14ac:dyDescent="0.25">
      <c r="B73" s="9" t="s">
        <v>1070</v>
      </c>
      <c r="C73" s="3" t="s">
        <v>1071</v>
      </c>
      <c r="D73" s="3" t="s">
        <v>142</v>
      </c>
      <c r="E73" s="3"/>
      <c r="F73" s="3" t="s">
        <v>1072</v>
      </c>
      <c r="G73" s="3" t="s">
        <v>971</v>
      </c>
      <c r="H73" s="3" t="s">
        <v>73</v>
      </c>
      <c r="I73" s="8">
        <v>30623.253152000001</v>
      </c>
      <c r="J73" s="8">
        <v>1105</v>
      </c>
      <c r="K73" s="8">
        <v>0</v>
      </c>
      <c r="L73" s="8">
        <v>338.38694732499999</v>
      </c>
      <c r="M73" s="39">
        <v>3.0597313973106159E-4</v>
      </c>
      <c r="N73" s="39">
        <v>8.1833153692119234E-4</v>
      </c>
      <c r="O73" s="39">
        <v>1.983195009631532E-4</v>
      </c>
    </row>
    <row r="74" spans="2:15" ht="15" x14ac:dyDescent="0.25">
      <c r="B74" s="9" t="s">
        <v>1073</v>
      </c>
      <c r="C74" s="3" t="s">
        <v>1074</v>
      </c>
      <c r="D74" s="3" t="s">
        <v>142</v>
      </c>
      <c r="E74" s="3"/>
      <c r="F74" s="3" t="s">
        <v>1075</v>
      </c>
      <c r="G74" s="3" t="s">
        <v>1076</v>
      </c>
      <c r="H74" s="3" t="s">
        <v>73</v>
      </c>
      <c r="I74" s="8">
        <v>4485.4714240000003</v>
      </c>
      <c r="J74" s="8">
        <v>7796</v>
      </c>
      <c r="K74" s="8">
        <v>0</v>
      </c>
      <c r="L74" s="8">
        <v>349.687352223</v>
      </c>
      <c r="M74" s="39">
        <v>2.6134305866258275E-4</v>
      </c>
      <c r="N74" s="39">
        <v>8.4565965279893179E-4</v>
      </c>
      <c r="O74" s="39">
        <v>2.0494236475198754E-4</v>
      </c>
    </row>
    <row r="75" spans="2:15" ht="15" x14ac:dyDescent="0.25">
      <c r="B75" s="9" t="s">
        <v>1077</v>
      </c>
      <c r="C75" s="3" t="s">
        <v>1074</v>
      </c>
      <c r="D75" s="3" t="s">
        <v>142</v>
      </c>
      <c r="E75" s="3"/>
      <c r="F75" s="3" t="s">
        <v>1075</v>
      </c>
      <c r="G75" s="3" t="s">
        <v>1076</v>
      </c>
      <c r="H75" s="3" t="s">
        <v>73</v>
      </c>
      <c r="I75" s="8">
        <v>9955.2247290000014</v>
      </c>
      <c r="J75" s="8">
        <v>7840</v>
      </c>
      <c r="K75" s="8">
        <v>0</v>
      </c>
      <c r="L75" s="8">
        <v>780.48961870200003</v>
      </c>
      <c r="M75" s="39">
        <v>5.7617596155549067E-4</v>
      </c>
      <c r="N75" s="39">
        <v>1.8874819914670392E-3</v>
      </c>
      <c r="O75" s="39">
        <v>4.5742400205300935E-4</v>
      </c>
    </row>
    <row r="76" spans="2:15" ht="15" x14ac:dyDescent="0.25">
      <c r="B76" s="9" t="s">
        <v>1078</v>
      </c>
      <c r="C76" s="3" t="s">
        <v>1079</v>
      </c>
      <c r="D76" s="3" t="s">
        <v>142</v>
      </c>
      <c r="E76" s="3"/>
      <c r="F76" s="3" t="s">
        <v>1080</v>
      </c>
      <c r="G76" s="3" t="s">
        <v>1076</v>
      </c>
      <c r="H76" s="3" t="s">
        <v>73</v>
      </c>
      <c r="I76" s="8">
        <v>5220.8442940000004</v>
      </c>
      <c r="J76" s="8">
        <v>35950</v>
      </c>
      <c r="K76" s="8">
        <v>0</v>
      </c>
      <c r="L76" s="8">
        <v>1876.8935237329999</v>
      </c>
      <c r="M76" s="39">
        <v>3.1785279098720139E-4</v>
      </c>
      <c r="N76" s="39">
        <v>4.5389491942746238E-3</v>
      </c>
      <c r="O76" s="39">
        <v>1.0999968820611858E-3</v>
      </c>
    </row>
    <row r="77" spans="2:15" ht="15" x14ac:dyDescent="0.25">
      <c r="B77" s="9" t="s">
        <v>1081</v>
      </c>
      <c r="C77" s="3" t="s">
        <v>1082</v>
      </c>
      <c r="D77" s="3" t="s">
        <v>142</v>
      </c>
      <c r="E77" s="3"/>
      <c r="F77" s="3" t="s">
        <v>1083</v>
      </c>
      <c r="G77" s="3" t="s">
        <v>535</v>
      </c>
      <c r="H77" s="3" t="s">
        <v>73</v>
      </c>
      <c r="I77" s="8">
        <v>20272.643069000002</v>
      </c>
      <c r="J77" s="8">
        <v>6776</v>
      </c>
      <c r="K77" s="8">
        <v>0</v>
      </c>
      <c r="L77" s="8">
        <v>1373.67429423</v>
      </c>
      <c r="M77" s="39">
        <v>9.711095019130806E-4</v>
      </c>
      <c r="N77" s="39">
        <v>3.3219986920675179E-3</v>
      </c>
      <c r="O77" s="39">
        <v>8.0507360780661657E-4</v>
      </c>
    </row>
    <row r="78" spans="2:15" ht="15" x14ac:dyDescent="0.25">
      <c r="B78" s="9" t="s">
        <v>1084</v>
      </c>
      <c r="C78" s="3" t="s">
        <v>1085</v>
      </c>
      <c r="D78" s="3" t="s">
        <v>142</v>
      </c>
      <c r="E78" s="3"/>
      <c r="F78" s="3" t="s">
        <v>1086</v>
      </c>
      <c r="G78" s="3" t="s">
        <v>535</v>
      </c>
      <c r="H78" s="3" t="s">
        <v>73</v>
      </c>
      <c r="I78" s="8">
        <v>2942.9873830000001</v>
      </c>
      <c r="J78" s="8">
        <v>13450</v>
      </c>
      <c r="K78" s="8">
        <v>0</v>
      </c>
      <c r="L78" s="8">
        <v>395.83180300700002</v>
      </c>
      <c r="M78" s="39">
        <v>2.4049960251611225E-4</v>
      </c>
      <c r="N78" s="39">
        <v>9.5725219390893949E-4</v>
      </c>
      <c r="O78" s="39">
        <v>2.3198638794509361E-4</v>
      </c>
    </row>
    <row r="79" spans="2:15" ht="15" x14ac:dyDescent="0.25">
      <c r="B79" s="9" t="s">
        <v>1087</v>
      </c>
      <c r="C79" s="3" t="s">
        <v>1088</v>
      </c>
      <c r="D79" s="3" t="s">
        <v>142</v>
      </c>
      <c r="E79" s="3"/>
      <c r="F79" s="3" t="s">
        <v>1089</v>
      </c>
      <c r="G79" s="3" t="s">
        <v>535</v>
      </c>
      <c r="H79" s="3" t="s">
        <v>73</v>
      </c>
      <c r="I79" s="8">
        <v>1454.8111220000001</v>
      </c>
      <c r="J79" s="8">
        <v>28130</v>
      </c>
      <c r="K79" s="8">
        <v>0</v>
      </c>
      <c r="L79" s="8">
        <v>409.23836859099998</v>
      </c>
      <c r="M79" s="39">
        <v>1.6943989664105561E-4</v>
      </c>
      <c r="N79" s="39">
        <v>9.8967370279371466E-4</v>
      </c>
      <c r="O79" s="39">
        <v>2.3984361594181968E-4</v>
      </c>
    </row>
    <row r="80" spans="2:15" ht="15" x14ac:dyDescent="0.25">
      <c r="B80" s="9" t="s">
        <v>1090</v>
      </c>
      <c r="C80" s="3" t="s">
        <v>1091</v>
      </c>
      <c r="D80" s="3" t="s">
        <v>142</v>
      </c>
      <c r="E80" s="3"/>
      <c r="F80" s="3" t="s">
        <v>1092</v>
      </c>
      <c r="G80" s="3" t="s">
        <v>975</v>
      </c>
      <c r="H80" s="3" t="s">
        <v>73</v>
      </c>
      <c r="I80" s="8">
        <v>114646.208287</v>
      </c>
      <c r="J80" s="8">
        <v>1281</v>
      </c>
      <c r="K80" s="8">
        <v>0</v>
      </c>
      <c r="L80" s="8">
        <v>1468.6179281500001</v>
      </c>
      <c r="M80" s="39">
        <v>9.164363778953543E-4</v>
      </c>
      <c r="N80" s="39">
        <v>3.551603794985436E-3</v>
      </c>
      <c r="O80" s="39">
        <v>8.6071752151986765E-4</v>
      </c>
    </row>
    <row r="81" spans="2:15" ht="15" x14ac:dyDescent="0.25">
      <c r="B81" s="9" t="s">
        <v>1093</v>
      </c>
      <c r="C81" s="3" t="s">
        <v>1094</v>
      </c>
      <c r="D81" s="3" t="s">
        <v>142</v>
      </c>
      <c r="E81" s="3"/>
      <c r="F81" s="3" t="s">
        <v>1095</v>
      </c>
      <c r="G81" s="3" t="s">
        <v>628</v>
      </c>
      <c r="H81" s="3" t="s">
        <v>73</v>
      </c>
      <c r="I81" s="8">
        <v>53851.503689999998</v>
      </c>
      <c r="J81" s="8">
        <v>4213</v>
      </c>
      <c r="K81" s="8">
        <v>0</v>
      </c>
      <c r="L81" s="8">
        <v>2268.7638504690003</v>
      </c>
      <c r="M81" s="39">
        <v>9.5544604813354878E-4</v>
      </c>
      <c r="N81" s="39">
        <v>5.4866212285735339E-3</v>
      </c>
      <c r="O81" s="39">
        <v>1.3296615551666479E-3</v>
      </c>
    </row>
    <row r="82" spans="2:15" ht="15" x14ac:dyDescent="0.25">
      <c r="B82" s="9" t="s">
        <v>1096</v>
      </c>
      <c r="C82" s="3" t="s">
        <v>1097</v>
      </c>
      <c r="D82" s="3" t="s">
        <v>142</v>
      </c>
      <c r="E82" s="3"/>
      <c r="F82" s="3" t="s">
        <v>1098</v>
      </c>
      <c r="G82" s="3" t="s">
        <v>628</v>
      </c>
      <c r="H82" s="3" t="s">
        <v>73</v>
      </c>
      <c r="I82" s="8">
        <v>6330.9733660000002</v>
      </c>
      <c r="J82" s="8">
        <v>1216</v>
      </c>
      <c r="K82" s="8">
        <v>0</v>
      </c>
      <c r="L82" s="8">
        <v>76.984636136000006</v>
      </c>
      <c r="M82" s="39">
        <v>3.5459642103111208E-5</v>
      </c>
      <c r="N82" s="39">
        <v>1.8617430756862202E-4</v>
      </c>
      <c r="O82" s="39">
        <v>4.511862747961699E-5</v>
      </c>
    </row>
    <row r="83" spans="2:15" ht="15" x14ac:dyDescent="0.25">
      <c r="B83" s="9" t="s">
        <v>1099</v>
      </c>
      <c r="C83" s="3" t="s">
        <v>1100</v>
      </c>
      <c r="D83" s="3" t="s">
        <v>142</v>
      </c>
      <c r="E83" s="3"/>
      <c r="F83" s="3" t="s">
        <v>1101</v>
      </c>
      <c r="G83" s="3" t="s">
        <v>309</v>
      </c>
      <c r="H83" s="3" t="s">
        <v>73</v>
      </c>
      <c r="I83" s="8">
        <v>162724.68438600001</v>
      </c>
      <c r="J83" s="8">
        <v>808</v>
      </c>
      <c r="K83" s="8">
        <v>0</v>
      </c>
      <c r="L83" s="8">
        <v>1314.8154498360002</v>
      </c>
      <c r="M83" s="39">
        <v>1.0819719020943354E-3</v>
      </c>
      <c r="N83" s="39">
        <v>3.1796585427943057E-3</v>
      </c>
      <c r="O83" s="39">
        <v>7.7057802001943506E-4</v>
      </c>
    </row>
    <row r="84" spans="2:15" ht="15" x14ac:dyDescent="0.25">
      <c r="B84" s="9" t="s">
        <v>1102</v>
      </c>
      <c r="C84" s="3" t="s">
        <v>1103</v>
      </c>
      <c r="D84" s="3" t="s">
        <v>142</v>
      </c>
      <c r="E84" s="3"/>
      <c r="F84" s="3" t="s">
        <v>552</v>
      </c>
      <c r="G84" s="3" t="s">
        <v>309</v>
      </c>
      <c r="H84" s="3" t="s">
        <v>73</v>
      </c>
      <c r="I84" s="8">
        <v>24748.647247999997</v>
      </c>
      <c r="J84" s="8">
        <v>7673</v>
      </c>
      <c r="K84" s="8">
        <v>0</v>
      </c>
      <c r="L84" s="8">
        <v>1898.963703332</v>
      </c>
      <c r="M84" s="39">
        <v>6.7813230259626794E-4</v>
      </c>
      <c r="N84" s="39">
        <v>4.5923221867441889E-3</v>
      </c>
      <c r="O84" s="39">
        <v>1.1129316215327915E-3</v>
      </c>
    </row>
    <row r="85" spans="2:15" ht="15" x14ac:dyDescent="0.25">
      <c r="B85" s="9" t="s">
        <v>1104</v>
      </c>
      <c r="C85" s="3" t="s">
        <v>1105</v>
      </c>
      <c r="D85" s="3" t="s">
        <v>142</v>
      </c>
      <c r="E85" s="3"/>
      <c r="F85" s="3" t="s">
        <v>1106</v>
      </c>
      <c r="G85" s="3" t="s">
        <v>309</v>
      </c>
      <c r="H85" s="3" t="s">
        <v>73</v>
      </c>
      <c r="I85" s="8">
        <v>1089054.5057339999</v>
      </c>
      <c r="J85" s="8">
        <v>159</v>
      </c>
      <c r="K85" s="8">
        <v>0</v>
      </c>
      <c r="L85" s="8">
        <v>1731.5966641179998</v>
      </c>
      <c r="M85" s="39">
        <v>1.5783765915196423E-3</v>
      </c>
      <c r="N85" s="39">
        <v>4.187573340748073E-3</v>
      </c>
      <c r="O85" s="39">
        <v>1.0148422952245815E-3</v>
      </c>
    </row>
    <row r="86" spans="2:15" ht="15" x14ac:dyDescent="0.25">
      <c r="B86" s="9" t="s">
        <v>1107</v>
      </c>
      <c r="C86" s="3" t="s">
        <v>1108</v>
      </c>
      <c r="D86" s="3" t="s">
        <v>142</v>
      </c>
      <c r="E86" s="3"/>
      <c r="F86" s="3" t="s">
        <v>660</v>
      </c>
      <c r="G86" s="3" t="s">
        <v>309</v>
      </c>
      <c r="H86" s="3" t="s">
        <v>73</v>
      </c>
      <c r="I86" s="8">
        <v>3144.9212700000003</v>
      </c>
      <c r="J86" s="8">
        <v>16040</v>
      </c>
      <c r="K86" s="8">
        <v>0</v>
      </c>
      <c r="L86" s="8">
        <v>504.445371701</v>
      </c>
      <c r="M86" s="39">
        <v>4.2594878166117952E-4</v>
      </c>
      <c r="N86" s="39">
        <v>1.2199157195043604E-3</v>
      </c>
      <c r="O86" s="39">
        <v>2.956418832633962E-4</v>
      </c>
    </row>
    <row r="87" spans="2:15" ht="15" x14ac:dyDescent="0.25">
      <c r="B87" s="9" t="s">
        <v>1109</v>
      </c>
      <c r="C87" s="3" t="s">
        <v>1110</v>
      </c>
      <c r="D87" s="3" t="s">
        <v>142</v>
      </c>
      <c r="E87" s="3"/>
      <c r="F87" s="3" t="s">
        <v>449</v>
      </c>
      <c r="G87" s="3" t="s">
        <v>309</v>
      </c>
      <c r="H87" s="3" t="s">
        <v>73</v>
      </c>
      <c r="I87" s="8">
        <v>5632.2745730000006</v>
      </c>
      <c r="J87" s="8">
        <v>21470</v>
      </c>
      <c r="K87" s="8">
        <v>0</v>
      </c>
      <c r="L87" s="8">
        <v>1209.2493507099998</v>
      </c>
      <c r="M87" s="39">
        <v>4.6169352544924607E-4</v>
      </c>
      <c r="N87" s="39">
        <v>2.9243648063559898E-3</v>
      </c>
      <c r="O87" s="39">
        <v>7.0870856476179002E-4</v>
      </c>
    </row>
    <row r="88" spans="2:15" ht="15" x14ac:dyDescent="0.25">
      <c r="B88" s="9" t="s">
        <v>1111</v>
      </c>
      <c r="C88" s="3" t="s">
        <v>1112</v>
      </c>
      <c r="D88" s="3" t="s">
        <v>142</v>
      </c>
      <c r="E88" s="3"/>
      <c r="F88" s="3" t="s">
        <v>456</v>
      </c>
      <c r="G88" s="3" t="s">
        <v>309</v>
      </c>
      <c r="H88" s="3" t="s">
        <v>73</v>
      </c>
      <c r="I88" s="8">
        <v>188556.157225</v>
      </c>
      <c r="J88" s="8">
        <v>1625</v>
      </c>
      <c r="K88" s="8">
        <v>0</v>
      </c>
      <c r="L88" s="8">
        <v>3064.0375549139999</v>
      </c>
      <c r="M88" s="39">
        <v>9.721731081734665E-4</v>
      </c>
      <c r="N88" s="39">
        <v>7.4098560281901848E-3</v>
      </c>
      <c r="O88" s="39">
        <v>1.7957501127822339E-3</v>
      </c>
    </row>
    <row r="89" spans="2:15" ht="15" x14ac:dyDescent="0.25">
      <c r="B89" s="9" t="s">
        <v>1113</v>
      </c>
      <c r="C89" s="3" t="s">
        <v>1114</v>
      </c>
      <c r="D89" s="3" t="s">
        <v>142</v>
      </c>
      <c r="E89" s="3"/>
      <c r="F89" s="3" t="s">
        <v>1115</v>
      </c>
      <c r="G89" s="3" t="s">
        <v>1116</v>
      </c>
      <c r="H89" s="3" t="s">
        <v>73</v>
      </c>
      <c r="I89" s="8">
        <v>662.190697</v>
      </c>
      <c r="J89" s="8">
        <v>3391</v>
      </c>
      <c r="K89" s="8">
        <v>0</v>
      </c>
      <c r="L89" s="8">
        <v>22.454886546999997</v>
      </c>
      <c r="M89" s="39">
        <v>2.0896848305810452E-5</v>
      </c>
      <c r="N89" s="39">
        <v>5.4303341085284025E-5</v>
      </c>
      <c r="O89" s="39">
        <v>1.3160205880837936E-5</v>
      </c>
    </row>
    <row r="90" spans="2:15" ht="15" x14ac:dyDescent="0.25">
      <c r="B90" s="9" t="s">
        <v>1117</v>
      </c>
      <c r="C90" s="3" t="s">
        <v>1118</v>
      </c>
      <c r="D90" s="3" t="s">
        <v>142</v>
      </c>
      <c r="E90" s="3"/>
      <c r="F90" s="3" t="s">
        <v>1119</v>
      </c>
      <c r="G90" s="3" t="s">
        <v>1120</v>
      </c>
      <c r="H90" s="3" t="s">
        <v>73</v>
      </c>
      <c r="I90" s="8">
        <v>28624.843915000001</v>
      </c>
      <c r="J90" s="8">
        <v>1766</v>
      </c>
      <c r="K90" s="8">
        <v>0</v>
      </c>
      <c r="L90" s="8">
        <v>505.514743533</v>
      </c>
      <c r="M90" s="39">
        <v>2.1666178325374595E-4</v>
      </c>
      <c r="N90" s="39">
        <v>1.2225018142155736E-3</v>
      </c>
      <c r="O90" s="39">
        <v>2.9626861337146563E-4</v>
      </c>
    </row>
    <row r="91" spans="2:15" ht="15" x14ac:dyDescent="0.25">
      <c r="B91" s="9" t="s">
        <v>1121</v>
      </c>
      <c r="C91" s="3" t="s">
        <v>1122</v>
      </c>
      <c r="D91" s="3" t="s">
        <v>142</v>
      </c>
      <c r="E91" s="3"/>
      <c r="F91" s="3" t="s">
        <v>1123</v>
      </c>
      <c r="G91" s="3" t="s">
        <v>1124</v>
      </c>
      <c r="H91" s="3" t="s">
        <v>73</v>
      </c>
      <c r="I91" s="8">
        <v>36148.939568000002</v>
      </c>
      <c r="J91" s="8">
        <v>5064</v>
      </c>
      <c r="K91" s="8">
        <v>0</v>
      </c>
      <c r="L91" s="8">
        <v>1830.5822995450001</v>
      </c>
      <c r="M91" s="39">
        <v>3.2957266881170831E-4</v>
      </c>
      <c r="N91" s="39">
        <v>4.4269533399248721E-3</v>
      </c>
      <c r="O91" s="39">
        <v>1.0728551174554258E-3</v>
      </c>
    </row>
    <row r="92" spans="2:15" ht="15" x14ac:dyDescent="0.25">
      <c r="B92" s="9" t="s">
        <v>1125</v>
      </c>
      <c r="C92" s="3" t="s">
        <v>1126</v>
      </c>
      <c r="D92" s="3" t="s">
        <v>142</v>
      </c>
      <c r="E92" s="3"/>
      <c r="F92" s="3" t="s">
        <v>1127</v>
      </c>
      <c r="G92" s="3" t="s">
        <v>1128</v>
      </c>
      <c r="H92" s="3" t="s">
        <v>73</v>
      </c>
      <c r="I92" s="8">
        <v>15959.111897999999</v>
      </c>
      <c r="J92" s="8">
        <v>9180</v>
      </c>
      <c r="K92" s="8">
        <v>0</v>
      </c>
      <c r="L92" s="8">
        <v>1465.0464721450001</v>
      </c>
      <c r="M92" s="39">
        <v>7.389115725964302E-4</v>
      </c>
      <c r="N92" s="39">
        <v>3.5429668333510646E-3</v>
      </c>
      <c r="O92" s="39">
        <v>8.5862438708243555E-4</v>
      </c>
    </row>
    <row r="93" spans="2:15" ht="15" x14ac:dyDescent="0.25">
      <c r="B93" s="9" t="s">
        <v>1129</v>
      </c>
      <c r="C93" s="3" t="s">
        <v>1130</v>
      </c>
      <c r="D93" s="3" t="s">
        <v>142</v>
      </c>
      <c r="E93" s="3"/>
      <c r="F93" s="3" t="s">
        <v>1131</v>
      </c>
      <c r="G93" s="3" t="s">
        <v>1128</v>
      </c>
      <c r="H93" s="3" t="s">
        <v>73</v>
      </c>
      <c r="I93" s="8">
        <v>8554.9909110000008</v>
      </c>
      <c r="J93" s="8">
        <v>16480</v>
      </c>
      <c r="K93" s="8">
        <v>0</v>
      </c>
      <c r="L93" s="8">
        <v>1409.8625019000003</v>
      </c>
      <c r="M93" s="39">
        <v>5.9049375898165778E-4</v>
      </c>
      <c r="N93" s="39">
        <v>3.4095137449828786E-3</v>
      </c>
      <c r="O93" s="39">
        <v>8.2628254432913712E-4</v>
      </c>
    </row>
    <row r="94" spans="2:15" ht="15" x14ac:dyDescent="0.25">
      <c r="B94" s="9" t="s">
        <v>1132</v>
      </c>
      <c r="C94" s="3" t="s">
        <v>1133</v>
      </c>
      <c r="D94" s="3" t="s">
        <v>142</v>
      </c>
      <c r="E94" s="3"/>
      <c r="F94" s="3" t="s">
        <v>1134</v>
      </c>
      <c r="G94" s="3" t="s">
        <v>1128</v>
      </c>
      <c r="H94" s="3" t="s">
        <v>73</v>
      </c>
      <c r="I94" s="8">
        <v>7048.0962209999998</v>
      </c>
      <c r="J94" s="8">
        <v>30370</v>
      </c>
      <c r="K94" s="8">
        <v>0</v>
      </c>
      <c r="L94" s="8">
        <v>2140.506822242</v>
      </c>
      <c r="M94" s="39">
        <v>5.1168857909695024E-4</v>
      </c>
      <c r="N94" s="39">
        <v>5.1764533220994662E-3</v>
      </c>
      <c r="O94" s="39">
        <v>1.2544935558272225E-3</v>
      </c>
    </row>
    <row r="95" spans="2:15" ht="15" x14ac:dyDescent="0.25">
      <c r="B95" s="9" t="s">
        <v>1135</v>
      </c>
      <c r="C95" s="3" t="s">
        <v>1136</v>
      </c>
      <c r="D95" s="3" t="s">
        <v>142</v>
      </c>
      <c r="E95" s="3"/>
      <c r="F95" s="3" t="s">
        <v>1137</v>
      </c>
      <c r="G95" s="3" t="s">
        <v>1128</v>
      </c>
      <c r="H95" s="3" t="s">
        <v>73</v>
      </c>
      <c r="I95" s="8">
        <v>6141.3188909999999</v>
      </c>
      <c r="J95" s="8">
        <v>7180</v>
      </c>
      <c r="K95" s="8">
        <v>0</v>
      </c>
      <c r="L95" s="8">
        <v>440.94669639200004</v>
      </c>
      <c r="M95" s="39">
        <v>1.2677432816707464E-4</v>
      </c>
      <c r="N95" s="39">
        <v>1.0663549247726227E-3</v>
      </c>
      <c r="O95" s="39">
        <v>2.5842701519992052E-4</v>
      </c>
    </row>
    <row r="96" spans="2:15" ht="15" x14ac:dyDescent="0.25">
      <c r="B96" s="9" t="s">
        <v>1138</v>
      </c>
      <c r="C96" s="3" t="s">
        <v>1139</v>
      </c>
      <c r="D96" s="3" t="s">
        <v>142</v>
      </c>
      <c r="E96" s="3"/>
      <c r="F96" s="3" t="s">
        <v>1140</v>
      </c>
      <c r="G96" s="3" t="s">
        <v>1128</v>
      </c>
      <c r="H96" s="3" t="s">
        <v>73</v>
      </c>
      <c r="I96" s="8">
        <v>298821.94159399997</v>
      </c>
      <c r="J96" s="8">
        <v>1935</v>
      </c>
      <c r="K96" s="8">
        <v>0</v>
      </c>
      <c r="L96" s="8">
        <v>5782.2045696569994</v>
      </c>
      <c r="M96" s="39">
        <v>1.124804810891641E-3</v>
      </c>
      <c r="N96" s="39">
        <v>1.3983282717272151E-2</v>
      </c>
      <c r="O96" s="39">
        <v>3.3887947918389469E-3</v>
      </c>
    </row>
    <row r="97" spans="2:15" ht="15" x14ac:dyDescent="0.25">
      <c r="B97" s="9" t="s">
        <v>1141</v>
      </c>
      <c r="C97" s="3" t="s">
        <v>1142</v>
      </c>
      <c r="D97" s="3" t="s">
        <v>142</v>
      </c>
      <c r="E97" s="3"/>
      <c r="F97" s="3" t="s">
        <v>1143</v>
      </c>
      <c r="G97" s="3" t="s">
        <v>1144</v>
      </c>
      <c r="H97" s="3" t="s">
        <v>73</v>
      </c>
      <c r="I97" s="8">
        <v>46721.991326999996</v>
      </c>
      <c r="J97" s="8">
        <v>4990</v>
      </c>
      <c r="K97" s="8">
        <v>0</v>
      </c>
      <c r="L97" s="8">
        <v>2331.4273672069999</v>
      </c>
      <c r="M97" s="39">
        <v>6.5329818081270061E-4</v>
      </c>
      <c r="N97" s="39">
        <v>5.6381623337091388E-3</v>
      </c>
      <c r="O97" s="39">
        <v>1.3663869592235027E-3</v>
      </c>
    </row>
    <row r="98" spans="2:15" ht="15" x14ac:dyDescent="0.25">
      <c r="B98" s="9" t="s">
        <v>1145</v>
      </c>
      <c r="C98" s="3" t="s">
        <v>1146</v>
      </c>
      <c r="D98" s="3" t="s">
        <v>142</v>
      </c>
      <c r="E98" s="3"/>
      <c r="F98" s="3" t="s">
        <v>1147</v>
      </c>
      <c r="G98" s="3" t="s">
        <v>1144</v>
      </c>
      <c r="H98" s="3" t="s">
        <v>73</v>
      </c>
      <c r="I98" s="8">
        <v>16847.235968000001</v>
      </c>
      <c r="J98" s="8">
        <v>18310</v>
      </c>
      <c r="K98" s="8">
        <v>0</v>
      </c>
      <c r="L98" s="8">
        <v>3084.7289056340001</v>
      </c>
      <c r="M98" s="39">
        <v>7.3463887220842118E-4</v>
      </c>
      <c r="N98" s="39">
        <v>7.4598945564771837E-3</v>
      </c>
      <c r="O98" s="39">
        <v>1.8078767576823484E-3</v>
      </c>
    </row>
    <row r="99" spans="2:15" ht="15" x14ac:dyDescent="0.25">
      <c r="B99" s="9" t="s">
        <v>1148</v>
      </c>
      <c r="C99" s="3" t="s">
        <v>1149</v>
      </c>
      <c r="D99" s="3" t="s">
        <v>142</v>
      </c>
      <c r="E99" s="3"/>
      <c r="F99" s="3" t="s">
        <v>1150</v>
      </c>
      <c r="G99" s="3" t="s">
        <v>1144</v>
      </c>
      <c r="H99" s="3" t="s">
        <v>73</v>
      </c>
      <c r="I99" s="8">
        <v>27262.728174</v>
      </c>
      <c r="J99" s="8">
        <v>7553</v>
      </c>
      <c r="K99" s="8">
        <v>0</v>
      </c>
      <c r="L99" s="8">
        <v>2059.1538588399999</v>
      </c>
      <c r="M99" s="39">
        <v>4.2918509423401084E-4</v>
      </c>
      <c r="N99" s="39">
        <v>4.9797149546768234E-3</v>
      </c>
      <c r="O99" s="39">
        <v>1.2068147690675703E-3</v>
      </c>
    </row>
    <row r="100" spans="2:15" ht="15" x14ac:dyDescent="0.25">
      <c r="B100" s="9" t="s">
        <v>1151</v>
      </c>
      <c r="C100" s="3" t="s">
        <v>1152</v>
      </c>
      <c r="D100" s="3" t="s">
        <v>142</v>
      </c>
      <c r="E100" s="3"/>
      <c r="F100" s="3" t="s">
        <v>1153</v>
      </c>
      <c r="G100" s="3" t="s">
        <v>1144</v>
      </c>
      <c r="H100" s="3" t="s">
        <v>73</v>
      </c>
      <c r="I100" s="8">
        <v>12231.264834</v>
      </c>
      <c r="J100" s="8">
        <v>27290</v>
      </c>
      <c r="K100" s="8">
        <v>0</v>
      </c>
      <c r="L100" s="8">
        <v>3337.91217306</v>
      </c>
      <c r="M100" s="39">
        <v>7.9850703334913861E-4</v>
      </c>
      <c r="N100" s="39">
        <v>8.0721754201254388E-3</v>
      </c>
      <c r="O100" s="39">
        <v>1.9562606703748204E-3</v>
      </c>
    </row>
    <row r="101" spans="2:15" ht="15" x14ac:dyDescent="0.25">
      <c r="B101" s="9" t="s">
        <v>1154</v>
      </c>
      <c r="C101" s="3" t="s">
        <v>1155</v>
      </c>
      <c r="D101" s="3" t="s">
        <v>142</v>
      </c>
      <c r="E101" s="3"/>
      <c r="F101" s="3" t="s">
        <v>1156</v>
      </c>
      <c r="G101" s="3" t="s">
        <v>467</v>
      </c>
      <c r="H101" s="3" t="s">
        <v>73</v>
      </c>
      <c r="I101" s="8">
        <v>5904.7581039999995</v>
      </c>
      <c r="J101" s="8">
        <v>26200</v>
      </c>
      <c r="K101" s="8">
        <v>0</v>
      </c>
      <c r="L101" s="8">
        <v>1547.0466231180001</v>
      </c>
      <c r="M101" s="39">
        <v>1.0157114208656141E-3</v>
      </c>
      <c r="N101" s="39">
        <v>3.7412703143333151E-3</v>
      </c>
      <c r="O101" s="39">
        <v>9.0668247309439311E-4</v>
      </c>
    </row>
    <row r="102" spans="2:15" ht="15" x14ac:dyDescent="0.25">
      <c r="B102" s="9" t="s">
        <v>1157</v>
      </c>
      <c r="C102" s="3" t="s">
        <v>1158</v>
      </c>
      <c r="D102" s="3" t="s">
        <v>142</v>
      </c>
      <c r="E102" s="3"/>
      <c r="F102" s="3" t="s">
        <v>1159</v>
      </c>
      <c r="G102" s="3" t="s">
        <v>467</v>
      </c>
      <c r="H102" s="3" t="s">
        <v>73</v>
      </c>
      <c r="I102" s="8">
        <v>771147.47950999998</v>
      </c>
      <c r="J102" s="8">
        <v>180</v>
      </c>
      <c r="K102" s="8">
        <v>0</v>
      </c>
      <c r="L102" s="8">
        <v>1388.065463118</v>
      </c>
      <c r="M102" s="39">
        <v>1.5102812465250955E-3</v>
      </c>
      <c r="N102" s="39">
        <v>3.356801297331422E-3</v>
      </c>
      <c r="O102" s="39">
        <v>8.1350788535398152E-4</v>
      </c>
    </row>
    <row r="103" spans="2:15" ht="15" x14ac:dyDescent="0.25">
      <c r="B103" s="9" t="s">
        <v>1160</v>
      </c>
      <c r="C103" s="3" t="s">
        <v>1161</v>
      </c>
      <c r="D103" s="3" t="s">
        <v>142</v>
      </c>
      <c r="E103" s="3"/>
      <c r="F103" s="3" t="s">
        <v>1162</v>
      </c>
      <c r="G103" s="3" t="s">
        <v>613</v>
      </c>
      <c r="H103" s="3" t="s">
        <v>73</v>
      </c>
      <c r="I103" s="8">
        <v>59385.032930000001</v>
      </c>
      <c r="J103" s="8">
        <v>1546</v>
      </c>
      <c r="K103" s="8">
        <v>0</v>
      </c>
      <c r="L103" s="8">
        <v>918.09260886899983</v>
      </c>
      <c r="M103" s="39">
        <v>2.965647702442561E-4</v>
      </c>
      <c r="N103" s="39">
        <v>2.2202515244483531E-3</v>
      </c>
      <c r="O103" s="39">
        <v>5.3806941865871345E-4</v>
      </c>
    </row>
    <row r="104" spans="2:15" ht="15" x14ac:dyDescent="0.25">
      <c r="B104" s="9" t="s">
        <v>1163</v>
      </c>
      <c r="C104" s="3" t="s">
        <v>1164</v>
      </c>
      <c r="D104" s="3" t="s">
        <v>142</v>
      </c>
      <c r="E104" s="3"/>
      <c r="F104" s="3" t="s">
        <v>1165</v>
      </c>
      <c r="G104" s="3" t="s">
        <v>997</v>
      </c>
      <c r="H104" s="3" t="s">
        <v>73</v>
      </c>
      <c r="I104" s="8">
        <v>21043.829024999999</v>
      </c>
      <c r="J104" s="8">
        <v>4851</v>
      </c>
      <c r="K104" s="8">
        <v>0</v>
      </c>
      <c r="L104" s="8">
        <v>1020.836146</v>
      </c>
      <c r="M104" s="39">
        <v>4.2865185360739928E-4</v>
      </c>
      <c r="N104" s="39">
        <v>2.4687193726138407E-3</v>
      </c>
      <c r="O104" s="39">
        <v>5.982846461433576E-4</v>
      </c>
    </row>
    <row r="105" spans="2:15" ht="15" x14ac:dyDescent="0.25">
      <c r="B105" s="9" t="s">
        <v>1166</v>
      </c>
      <c r="C105" s="3" t="s">
        <v>1167</v>
      </c>
      <c r="D105" s="3" t="s">
        <v>142</v>
      </c>
      <c r="E105" s="3"/>
      <c r="F105" s="3" t="s">
        <v>1168</v>
      </c>
      <c r="G105" s="3" t="s">
        <v>997</v>
      </c>
      <c r="H105" s="3" t="s">
        <v>73</v>
      </c>
      <c r="I105" s="8">
        <v>18338.898333000001</v>
      </c>
      <c r="J105" s="8">
        <v>9783</v>
      </c>
      <c r="K105" s="8">
        <v>0</v>
      </c>
      <c r="L105" s="8">
        <v>1794.094423885</v>
      </c>
      <c r="M105" s="39">
        <v>3.3241153375992353E-4</v>
      </c>
      <c r="N105" s="39">
        <v>4.3387135907150438E-3</v>
      </c>
      <c r="O105" s="39">
        <v>1.0514705535728632E-3</v>
      </c>
    </row>
    <row r="106" spans="2:15" ht="15" x14ac:dyDescent="0.25">
      <c r="B106" s="9" t="s">
        <v>1169</v>
      </c>
      <c r="C106" s="3" t="s">
        <v>1170</v>
      </c>
      <c r="D106" s="3" t="s">
        <v>142</v>
      </c>
      <c r="E106" s="3"/>
      <c r="F106" s="3" t="s">
        <v>1171</v>
      </c>
      <c r="G106" s="3" t="s">
        <v>997</v>
      </c>
      <c r="H106" s="3" t="s">
        <v>73</v>
      </c>
      <c r="I106" s="8">
        <v>153.42760899999999</v>
      </c>
      <c r="J106" s="8">
        <v>11580</v>
      </c>
      <c r="K106" s="8">
        <v>0</v>
      </c>
      <c r="L106" s="8">
        <v>17.766917086000003</v>
      </c>
      <c r="M106" s="39">
        <v>3.3229476839724627E-6</v>
      </c>
      <c r="N106" s="39">
        <v>4.2966280704006393E-5</v>
      </c>
      <c r="O106" s="39">
        <v>1.0412712895704896E-5</v>
      </c>
    </row>
    <row r="107" spans="2:15" ht="15" x14ac:dyDescent="0.25">
      <c r="B107" s="9" t="s">
        <v>1172</v>
      </c>
      <c r="C107" s="3" t="s">
        <v>1173</v>
      </c>
      <c r="D107" s="3" t="s">
        <v>142</v>
      </c>
      <c r="E107" s="3"/>
      <c r="F107" s="3" t="s">
        <v>667</v>
      </c>
      <c r="G107" s="3" t="s">
        <v>483</v>
      </c>
      <c r="H107" s="3" t="s">
        <v>73</v>
      </c>
      <c r="I107" s="8">
        <v>126843.605618</v>
      </c>
      <c r="J107" s="8">
        <v>1279</v>
      </c>
      <c r="K107" s="8">
        <v>0</v>
      </c>
      <c r="L107" s="8">
        <v>1622.3297158540001</v>
      </c>
      <c r="M107" s="39">
        <v>7.6720247267094289E-4</v>
      </c>
      <c r="N107" s="39">
        <v>3.9233297272918835E-3</v>
      </c>
      <c r="O107" s="39">
        <v>9.5080387168967298E-4</v>
      </c>
    </row>
    <row r="108" spans="2:15" ht="15" x14ac:dyDescent="0.25">
      <c r="B108" s="9" t="s">
        <v>1174</v>
      </c>
      <c r="C108" s="3" t="s">
        <v>1175</v>
      </c>
      <c r="D108" s="3" t="s">
        <v>142</v>
      </c>
      <c r="E108" s="3"/>
      <c r="F108" s="3" t="s">
        <v>1176</v>
      </c>
      <c r="G108" s="3" t="s">
        <v>483</v>
      </c>
      <c r="H108" s="3" t="s">
        <v>73</v>
      </c>
      <c r="I108" s="8">
        <v>124301.858423</v>
      </c>
      <c r="J108" s="8">
        <v>1460</v>
      </c>
      <c r="K108" s="8">
        <v>0</v>
      </c>
      <c r="L108" s="8">
        <v>1814.807132978</v>
      </c>
      <c r="M108" s="39">
        <v>6.6739118470499721E-4</v>
      </c>
      <c r="N108" s="39">
        <v>4.3888037706107741E-3</v>
      </c>
      <c r="O108" s="39">
        <v>1.0636097160417201E-3</v>
      </c>
    </row>
    <row r="109" spans="2:15" x14ac:dyDescent="0.2">
      <c r="B109" s="42"/>
      <c r="C109" s="43"/>
      <c r="D109" s="43"/>
      <c r="E109" s="43"/>
      <c r="F109" s="43"/>
      <c r="G109" s="43"/>
      <c r="H109" s="43"/>
      <c r="I109" s="12"/>
      <c r="J109" s="12"/>
      <c r="K109" s="12"/>
      <c r="L109" s="12"/>
      <c r="M109" s="12"/>
      <c r="N109" s="12"/>
      <c r="O109" s="12"/>
    </row>
    <row r="110" spans="2:15" ht="15" x14ac:dyDescent="0.25">
      <c r="B110" s="7" t="s">
        <v>1177</v>
      </c>
      <c r="C110" s="35"/>
      <c r="D110" s="35"/>
      <c r="E110" s="35"/>
      <c r="F110" s="35"/>
      <c r="G110" s="35"/>
      <c r="H110" s="35"/>
      <c r="I110" s="8"/>
      <c r="J110" s="8"/>
      <c r="K110" s="8">
        <v>0</v>
      </c>
      <c r="L110" s="8">
        <v>20617.045819847001</v>
      </c>
      <c r="M110" s="39"/>
      <c r="N110" s="39">
        <v>4.9858834467175588E-2</v>
      </c>
      <c r="O110" s="39">
        <v>1.2083096793918337E-2</v>
      </c>
    </row>
    <row r="111" spans="2:15" ht="15" x14ac:dyDescent="0.25">
      <c r="B111" s="9" t="s">
        <v>1178</v>
      </c>
      <c r="C111" s="3" t="s">
        <v>1179</v>
      </c>
      <c r="D111" s="3" t="s">
        <v>142</v>
      </c>
      <c r="E111" s="3"/>
      <c r="F111" s="3" t="s">
        <v>1180</v>
      </c>
      <c r="G111" s="3" t="s">
        <v>1004</v>
      </c>
      <c r="H111" s="3" t="s">
        <v>73</v>
      </c>
      <c r="I111" s="8">
        <v>6540.3649160000004</v>
      </c>
      <c r="J111" s="8">
        <v>11860</v>
      </c>
      <c r="K111" s="8">
        <v>0</v>
      </c>
      <c r="L111" s="8">
        <v>775.68727887600005</v>
      </c>
      <c r="M111" s="39">
        <v>7.1130075467626972E-4</v>
      </c>
      <c r="N111" s="39">
        <v>1.8758683457230324E-3</v>
      </c>
      <c r="O111" s="39">
        <v>4.5460947966886704E-4</v>
      </c>
    </row>
    <row r="112" spans="2:15" ht="15" x14ac:dyDescent="0.25">
      <c r="B112" s="9" t="s">
        <v>1181</v>
      </c>
      <c r="C112" s="3" t="s">
        <v>1182</v>
      </c>
      <c r="D112" s="3" t="s">
        <v>142</v>
      </c>
      <c r="E112" s="3"/>
      <c r="F112" s="3" t="s">
        <v>1183</v>
      </c>
      <c r="G112" s="3" t="s">
        <v>1184</v>
      </c>
      <c r="H112" s="3" t="s">
        <v>73</v>
      </c>
      <c r="I112" s="8">
        <v>21380.029955000002</v>
      </c>
      <c r="J112" s="8">
        <v>5770</v>
      </c>
      <c r="K112" s="8">
        <v>0</v>
      </c>
      <c r="L112" s="8">
        <v>1233.627728424</v>
      </c>
      <c r="M112" s="39">
        <v>8.645127614116334E-4</v>
      </c>
      <c r="N112" s="39">
        <v>2.9833197851459451E-3</v>
      </c>
      <c r="O112" s="39">
        <v>7.2299607715182416E-4</v>
      </c>
    </row>
    <row r="113" spans="2:15" ht="15" x14ac:dyDescent="0.25">
      <c r="B113" s="9" t="s">
        <v>1185</v>
      </c>
      <c r="C113" s="3" t="s">
        <v>1186</v>
      </c>
      <c r="D113" s="3" t="s">
        <v>142</v>
      </c>
      <c r="E113" s="3"/>
      <c r="F113" s="3" t="s">
        <v>1187</v>
      </c>
      <c r="G113" s="3" t="s">
        <v>1184</v>
      </c>
      <c r="H113" s="3" t="s">
        <v>73</v>
      </c>
      <c r="I113" s="8">
        <v>1435.3513760000001</v>
      </c>
      <c r="J113" s="8">
        <v>496.1</v>
      </c>
      <c r="K113" s="8">
        <v>0</v>
      </c>
      <c r="L113" s="8">
        <v>7.1207781109999999</v>
      </c>
      <c r="M113" s="39">
        <v>8.1849690957623645E-5</v>
      </c>
      <c r="N113" s="39">
        <v>1.7220396181690737E-5</v>
      </c>
      <c r="O113" s="39">
        <v>4.1732967911629973E-6</v>
      </c>
    </row>
    <row r="114" spans="2:15" ht="15" x14ac:dyDescent="0.25">
      <c r="B114" s="9" t="s">
        <v>1188</v>
      </c>
      <c r="C114" s="3" t="s">
        <v>1189</v>
      </c>
      <c r="D114" s="3" t="s">
        <v>142</v>
      </c>
      <c r="E114" s="3"/>
      <c r="F114" s="3" t="s">
        <v>1190</v>
      </c>
      <c r="G114" s="3" t="s">
        <v>1184</v>
      </c>
      <c r="H114" s="3" t="s">
        <v>73</v>
      </c>
      <c r="I114" s="8">
        <v>8276.5837339999998</v>
      </c>
      <c r="J114" s="8">
        <v>4771</v>
      </c>
      <c r="K114" s="8">
        <v>0</v>
      </c>
      <c r="L114" s="8">
        <v>394.87580995099995</v>
      </c>
      <c r="M114" s="39">
        <v>1.2171446667647058E-3</v>
      </c>
      <c r="N114" s="39">
        <v>9.5494028657035299E-4</v>
      </c>
      <c r="O114" s="39">
        <v>2.3142610609235394E-4</v>
      </c>
    </row>
    <row r="115" spans="2:15" ht="15" x14ac:dyDescent="0.25">
      <c r="B115" s="9" t="s">
        <v>1191</v>
      </c>
      <c r="C115" s="3" t="s">
        <v>1192</v>
      </c>
      <c r="D115" s="3" t="s">
        <v>142</v>
      </c>
      <c r="E115" s="3"/>
      <c r="F115" s="3" t="s">
        <v>1193</v>
      </c>
      <c r="G115" s="3" t="s">
        <v>915</v>
      </c>
      <c r="H115" s="3" t="s">
        <v>73</v>
      </c>
      <c r="I115" s="8">
        <v>4522.9470439999996</v>
      </c>
      <c r="J115" s="8">
        <v>6622</v>
      </c>
      <c r="K115" s="8">
        <v>0</v>
      </c>
      <c r="L115" s="8">
        <v>299.50955327600002</v>
      </c>
      <c r="M115" s="39">
        <v>3.5190952201444298E-4</v>
      </c>
      <c r="N115" s="39">
        <v>7.2431314207733631E-4</v>
      </c>
      <c r="O115" s="39">
        <v>1.7553450453378322E-4</v>
      </c>
    </row>
    <row r="116" spans="2:15" ht="15" x14ac:dyDescent="0.25">
      <c r="B116" s="9" t="s">
        <v>1194</v>
      </c>
      <c r="C116" s="3" t="s">
        <v>1195</v>
      </c>
      <c r="D116" s="3" t="s">
        <v>142</v>
      </c>
      <c r="E116" s="3"/>
      <c r="F116" s="3" t="s">
        <v>1196</v>
      </c>
      <c r="G116" s="3" t="s">
        <v>915</v>
      </c>
      <c r="H116" s="3" t="s">
        <v>73</v>
      </c>
      <c r="I116" s="8">
        <v>37936.950188000003</v>
      </c>
      <c r="J116" s="8">
        <v>531.6</v>
      </c>
      <c r="K116" s="8">
        <v>0</v>
      </c>
      <c r="L116" s="8">
        <v>201.67282696800001</v>
      </c>
      <c r="M116" s="39">
        <v>5.2162396861501743E-4</v>
      </c>
      <c r="N116" s="39">
        <v>4.8771158507322353E-4</v>
      </c>
      <c r="O116" s="39">
        <v>1.1819502707859687E-4</v>
      </c>
    </row>
    <row r="117" spans="2:15" ht="15" x14ac:dyDescent="0.25">
      <c r="B117" s="9" t="s">
        <v>1197</v>
      </c>
      <c r="C117" s="3" t="s">
        <v>1198</v>
      </c>
      <c r="D117" s="3" t="s">
        <v>142</v>
      </c>
      <c r="E117" s="3"/>
      <c r="F117" s="3" t="s">
        <v>1199</v>
      </c>
      <c r="G117" s="3" t="s">
        <v>649</v>
      </c>
      <c r="H117" s="3" t="s">
        <v>73</v>
      </c>
      <c r="I117" s="8">
        <v>5456.6376190000001</v>
      </c>
      <c r="J117" s="8">
        <v>705.9</v>
      </c>
      <c r="K117" s="8">
        <v>0</v>
      </c>
      <c r="L117" s="8">
        <v>38.518404924000002</v>
      </c>
      <c r="M117" s="39">
        <v>8.3786948959042708E-5</v>
      </c>
      <c r="N117" s="39">
        <v>9.3150240428558601E-5</v>
      </c>
      <c r="O117" s="39">
        <v>2.2574602545433285E-5</v>
      </c>
    </row>
    <row r="118" spans="2:15" ht="15" x14ac:dyDescent="0.25">
      <c r="B118" s="9" t="s">
        <v>1200</v>
      </c>
      <c r="C118" s="3" t="s">
        <v>1201</v>
      </c>
      <c r="D118" s="3" t="s">
        <v>142</v>
      </c>
      <c r="E118" s="3"/>
      <c r="F118" s="3" t="s">
        <v>1202</v>
      </c>
      <c r="G118" s="3" t="s">
        <v>649</v>
      </c>
      <c r="H118" s="3" t="s">
        <v>73</v>
      </c>
      <c r="I118" s="8">
        <v>14741.563987</v>
      </c>
      <c r="J118" s="8">
        <v>1579</v>
      </c>
      <c r="K118" s="8">
        <v>0</v>
      </c>
      <c r="L118" s="8">
        <v>232.769295352</v>
      </c>
      <c r="M118" s="39">
        <v>8.2988661917148823E-4</v>
      </c>
      <c r="N118" s="39">
        <v>5.6291312865126072E-4</v>
      </c>
      <c r="O118" s="39">
        <v>1.3641983196655932E-4</v>
      </c>
    </row>
    <row r="119" spans="2:15" ht="15" x14ac:dyDescent="0.25">
      <c r="B119" s="9" t="s">
        <v>1203</v>
      </c>
      <c r="C119" s="3" t="s">
        <v>1204</v>
      </c>
      <c r="D119" s="3" t="s">
        <v>142</v>
      </c>
      <c r="E119" s="3"/>
      <c r="F119" s="3" t="s">
        <v>1205</v>
      </c>
      <c r="G119" s="3" t="s">
        <v>649</v>
      </c>
      <c r="H119" s="3" t="s">
        <v>73</v>
      </c>
      <c r="I119" s="8">
        <v>20343.148095</v>
      </c>
      <c r="J119" s="8">
        <v>2184</v>
      </c>
      <c r="K119" s="8">
        <v>0</v>
      </c>
      <c r="L119" s="8">
        <v>444.29435439400004</v>
      </c>
      <c r="M119" s="39">
        <v>1.0160123080781805E-3</v>
      </c>
      <c r="N119" s="39">
        <v>1.0744506688298899E-3</v>
      </c>
      <c r="O119" s="39">
        <v>2.6038898763887012E-4</v>
      </c>
    </row>
    <row r="120" spans="2:15" ht="15" x14ac:dyDescent="0.25">
      <c r="B120" s="9" t="s">
        <v>1206</v>
      </c>
      <c r="C120" s="3" t="s">
        <v>1207</v>
      </c>
      <c r="D120" s="3" t="s">
        <v>142</v>
      </c>
      <c r="E120" s="3"/>
      <c r="F120" s="3" t="s">
        <v>1208</v>
      </c>
      <c r="G120" s="3" t="s">
        <v>597</v>
      </c>
      <c r="H120" s="3" t="s">
        <v>73</v>
      </c>
      <c r="I120" s="8">
        <v>8194.9464580000003</v>
      </c>
      <c r="J120" s="8">
        <v>9912</v>
      </c>
      <c r="K120" s="8">
        <v>0</v>
      </c>
      <c r="L120" s="8">
        <v>812.28309290699997</v>
      </c>
      <c r="M120" s="39">
        <v>2.0487366145000001E-3</v>
      </c>
      <c r="N120" s="39">
        <v>1.9643691256071559E-3</v>
      </c>
      <c r="O120" s="39">
        <v>4.760573033315148E-4</v>
      </c>
    </row>
    <row r="121" spans="2:15" ht="15" x14ac:dyDescent="0.25">
      <c r="B121" s="9" t="s">
        <v>1209</v>
      </c>
      <c r="C121" s="3" t="s">
        <v>1210</v>
      </c>
      <c r="D121" s="3" t="s">
        <v>142</v>
      </c>
      <c r="E121" s="3"/>
      <c r="F121" s="3" t="s">
        <v>1211</v>
      </c>
      <c r="G121" s="3" t="s">
        <v>597</v>
      </c>
      <c r="H121" s="3" t="s">
        <v>73</v>
      </c>
      <c r="I121" s="8">
        <v>1384.216081</v>
      </c>
      <c r="J121" s="8">
        <v>7850</v>
      </c>
      <c r="K121" s="8">
        <v>0</v>
      </c>
      <c r="L121" s="8">
        <v>108.66096228099998</v>
      </c>
      <c r="M121" s="39">
        <v>2.7350568107497821E-4</v>
      </c>
      <c r="N121" s="39">
        <v>2.6277813896096749E-4</v>
      </c>
      <c r="O121" s="39">
        <v>6.3683271426680848E-5</v>
      </c>
    </row>
    <row r="122" spans="2:15" ht="15" x14ac:dyDescent="0.25">
      <c r="B122" s="9" t="s">
        <v>1212</v>
      </c>
      <c r="C122" s="3" t="s">
        <v>1213</v>
      </c>
      <c r="D122" s="3" t="s">
        <v>142</v>
      </c>
      <c r="E122" s="3"/>
      <c r="F122" s="3" t="s">
        <v>1214</v>
      </c>
      <c r="G122" s="3" t="s">
        <v>597</v>
      </c>
      <c r="H122" s="3" t="s">
        <v>73</v>
      </c>
      <c r="I122" s="8">
        <v>494.68859299999997</v>
      </c>
      <c r="J122" s="8">
        <v>172880</v>
      </c>
      <c r="K122" s="8">
        <v>0</v>
      </c>
      <c r="L122" s="8">
        <v>855.21764013799998</v>
      </c>
      <c r="M122" s="39">
        <v>1.0017284983850881E-3</v>
      </c>
      <c r="N122" s="39">
        <v>2.0681990584704205E-3</v>
      </c>
      <c r="O122" s="39">
        <v>5.0122008826823086E-4</v>
      </c>
    </row>
    <row r="123" spans="2:15" ht="15" x14ac:dyDescent="0.25">
      <c r="B123" s="9" t="s">
        <v>1215</v>
      </c>
      <c r="C123" s="3" t="s">
        <v>1216</v>
      </c>
      <c r="D123" s="3" t="s">
        <v>142</v>
      </c>
      <c r="E123" s="3"/>
      <c r="F123" s="3" t="s">
        <v>1217</v>
      </c>
      <c r="G123" s="3" t="s">
        <v>597</v>
      </c>
      <c r="H123" s="3" t="s">
        <v>73</v>
      </c>
      <c r="I123" s="8">
        <v>4504.3588250000003</v>
      </c>
      <c r="J123" s="8">
        <v>8907</v>
      </c>
      <c r="K123" s="8">
        <v>0</v>
      </c>
      <c r="L123" s="8">
        <v>401.203240499</v>
      </c>
      <c r="M123" s="39">
        <v>1.8017435300000001E-4</v>
      </c>
      <c r="N123" s="39">
        <v>9.7024210599938056E-4</v>
      </c>
      <c r="O123" s="39">
        <v>2.3513444318566733E-4</v>
      </c>
    </row>
    <row r="124" spans="2:15" ht="15" x14ac:dyDescent="0.25">
      <c r="B124" s="9" t="s">
        <v>1218</v>
      </c>
      <c r="C124" s="3" t="s">
        <v>1219</v>
      </c>
      <c r="D124" s="3" t="s">
        <v>142</v>
      </c>
      <c r="E124" s="3"/>
      <c r="F124" s="3" t="s">
        <v>1220</v>
      </c>
      <c r="G124" s="3" t="s">
        <v>597</v>
      </c>
      <c r="H124" s="3" t="s">
        <v>73</v>
      </c>
      <c r="I124" s="8">
        <v>9420.271632</v>
      </c>
      <c r="J124" s="8">
        <v>6.5</v>
      </c>
      <c r="K124" s="8">
        <v>0</v>
      </c>
      <c r="L124" s="8">
        <v>0.61231755399999999</v>
      </c>
      <c r="M124" s="39">
        <v>3.8325146751177011E-4</v>
      </c>
      <c r="N124" s="39">
        <v>1.480786327633937E-6</v>
      </c>
      <c r="O124" s="39">
        <v>3.588628719287691E-7</v>
      </c>
    </row>
    <row r="125" spans="2:15" ht="15" x14ac:dyDescent="0.25">
      <c r="B125" s="9" t="s">
        <v>1221</v>
      </c>
      <c r="C125" s="3" t="s">
        <v>1222</v>
      </c>
      <c r="D125" s="3" t="s">
        <v>142</v>
      </c>
      <c r="E125" s="3"/>
      <c r="F125" s="3" t="s">
        <v>1223</v>
      </c>
      <c r="G125" s="3" t="s">
        <v>1224</v>
      </c>
      <c r="H125" s="3" t="s">
        <v>73</v>
      </c>
      <c r="I125" s="8">
        <v>8256.3175019999999</v>
      </c>
      <c r="J125" s="8">
        <v>1975</v>
      </c>
      <c r="K125" s="8">
        <v>0</v>
      </c>
      <c r="L125" s="8">
        <v>163.062270652</v>
      </c>
      <c r="M125" s="39">
        <v>1.8474658518378624E-3</v>
      </c>
      <c r="N125" s="39">
        <v>3.9433849210605213E-4</v>
      </c>
      <c r="O125" s="39">
        <v>9.5566417077441742E-5</v>
      </c>
    </row>
    <row r="126" spans="2:15" ht="15" x14ac:dyDescent="0.25">
      <c r="B126" s="9" t="s">
        <v>1225</v>
      </c>
      <c r="C126" s="3" t="s">
        <v>1226</v>
      </c>
      <c r="D126" s="3" t="s">
        <v>142</v>
      </c>
      <c r="E126" s="3"/>
      <c r="F126" s="3" t="s">
        <v>1227</v>
      </c>
      <c r="G126" s="3" t="s">
        <v>684</v>
      </c>
      <c r="H126" s="3" t="s">
        <v>73</v>
      </c>
      <c r="I126" s="8">
        <v>2844.556971</v>
      </c>
      <c r="J126" s="8">
        <v>9141</v>
      </c>
      <c r="K126" s="8">
        <v>0</v>
      </c>
      <c r="L126" s="8">
        <v>260.02095267300001</v>
      </c>
      <c r="M126" s="39">
        <v>4.320734020971203E-4</v>
      </c>
      <c r="N126" s="39">
        <v>6.288166476712333E-4</v>
      </c>
      <c r="O126" s="39">
        <v>1.5239129635974364E-4</v>
      </c>
    </row>
    <row r="127" spans="2:15" ht="15" x14ac:dyDescent="0.25">
      <c r="B127" s="9" t="s">
        <v>1228</v>
      </c>
      <c r="C127" s="3" t="s">
        <v>1229</v>
      </c>
      <c r="D127" s="3" t="s">
        <v>142</v>
      </c>
      <c r="E127" s="3"/>
      <c r="F127" s="3" t="s">
        <v>695</v>
      </c>
      <c r="G127" s="3" t="s">
        <v>684</v>
      </c>
      <c r="H127" s="3" t="s">
        <v>73</v>
      </c>
      <c r="I127" s="8">
        <v>100738.837818</v>
      </c>
      <c r="J127" s="8">
        <v>1176</v>
      </c>
      <c r="K127" s="8">
        <v>0</v>
      </c>
      <c r="L127" s="8">
        <v>1184.688732736</v>
      </c>
      <c r="M127" s="39">
        <v>1.13834885732593E-3</v>
      </c>
      <c r="N127" s="39">
        <v>2.8649691103538803E-3</v>
      </c>
      <c r="O127" s="39">
        <v>6.9431424625023073E-4</v>
      </c>
    </row>
    <row r="128" spans="2:15" ht="15" x14ac:dyDescent="0.25">
      <c r="B128" s="9" t="s">
        <v>1230</v>
      </c>
      <c r="C128" s="3" t="s">
        <v>1231</v>
      </c>
      <c r="D128" s="3" t="s">
        <v>142</v>
      </c>
      <c r="E128" s="3"/>
      <c r="F128" s="3" t="s">
        <v>1232</v>
      </c>
      <c r="G128" s="3" t="s">
        <v>472</v>
      </c>
      <c r="H128" s="3" t="s">
        <v>73</v>
      </c>
      <c r="I128" s="8">
        <v>5225.645493</v>
      </c>
      <c r="J128" s="8">
        <v>22120</v>
      </c>
      <c r="K128" s="8">
        <v>0</v>
      </c>
      <c r="L128" s="8">
        <v>1155.9127828549999</v>
      </c>
      <c r="M128" s="39">
        <v>4.2526411889648436E-4</v>
      </c>
      <c r="N128" s="39">
        <v>2.7953793478685401E-3</v>
      </c>
      <c r="O128" s="39">
        <v>6.7744943492918533E-4</v>
      </c>
    </row>
    <row r="129" spans="2:15" ht="15" x14ac:dyDescent="0.25">
      <c r="B129" s="9" t="s">
        <v>1233</v>
      </c>
      <c r="C129" s="3" t="s">
        <v>1234</v>
      </c>
      <c r="D129" s="3" t="s">
        <v>142</v>
      </c>
      <c r="E129" s="3"/>
      <c r="F129" s="3" t="s">
        <v>1235</v>
      </c>
      <c r="G129" s="3" t="s">
        <v>472</v>
      </c>
      <c r="H129" s="3" t="s">
        <v>73</v>
      </c>
      <c r="I129" s="8">
        <v>38719.769197000009</v>
      </c>
      <c r="J129" s="8">
        <v>415.6</v>
      </c>
      <c r="K129" s="8">
        <v>0</v>
      </c>
      <c r="L129" s="8">
        <v>160.91936070400004</v>
      </c>
      <c r="M129" s="39">
        <v>4.5340876541560945E-4</v>
      </c>
      <c r="N129" s="39">
        <v>3.891562272312008E-4</v>
      </c>
      <c r="O129" s="39">
        <v>9.4310515114154263E-5</v>
      </c>
    </row>
    <row r="130" spans="2:15" ht="15" x14ac:dyDescent="0.25">
      <c r="B130" s="9" t="s">
        <v>1236</v>
      </c>
      <c r="C130" s="3" t="s">
        <v>1237</v>
      </c>
      <c r="D130" s="3" t="s">
        <v>142</v>
      </c>
      <c r="E130" s="3"/>
      <c r="F130" s="3" t="s">
        <v>1238</v>
      </c>
      <c r="G130" s="3" t="s">
        <v>971</v>
      </c>
      <c r="H130" s="3" t="s">
        <v>73</v>
      </c>
      <c r="I130" s="8">
        <v>21750.805755000001</v>
      </c>
      <c r="J130" s="8">
        <v>2544</v>
      </c>
      <c r="K130" s="8">
        <v>0</v>
      </c>
      <c r="L130" s="8">
        <v>553.34049840900002</v>
      </c>
      <c r="M130" s="39">
        <v>1.2297573608993826E-3</v>
      </c>
      <c r="N130" s="39">
        <v>1.3381603045961271E-3</v>
      </c>
      <c r="O130" s="39">
        <v>3.242980037341053E-4</v>
      </c>
    </row>
    <row r="131" spans="2:15" ht="15" x14ac:dyDescent="0.25">
      <c r="B131" s="9" t="s">
        <v>1239</v>
      </c>
      <c r="C131" s="3" t="s">
        <v>1240</v>
      </c>
      <c r="D131" s="3" t="s">
        <v>142</v>
      </c>
      <c r="E131" s="3"/>
      <c r="F131" s="3" t="s">
        <v>1241</v>
      </c>
      <c r="G131" s="3" t="s">
        <v>971</v>
      </c>
      <c r="H131" s="3" t="s">
        <v>73</v>
      </c>
      <c r="I131" s="8">
        <v>13473.07733</v>
      </c>
      <c r="J131" s="8">
        <v>8116</v>
      </c>
      <c r="K131" s="8">
        <v>0</v>
      </c>
      <c r="L131" s="8">
        <v>1093.474956112</v>
      </c>
      <c r="M131" s="39">
        <v>1.0712018214381295E-3</v>
      </c>
      <c r="N131" s="39">
        <v>2.6443840357723417E-3</v>
      </c>
      <c r="O131" s="39">
        <v>6.4085630171650614E-4</v>
      </c>
    </row>
    <row r="132" spans="2:15" ht="15" x14ac:dyDescent="0.25">
      <c r="B132" s="9" t="s">
        <v>1242</v>
      </c>
      <c r="C132" s="3" t="s">
        <v>1243</v>
      </c>
      <c r="D132" s="3" t="s">
        <v>142</v>
      </c>
      <c r="E132" s="3"/>
      <c r="F132" s="3" t="s">
        <v>1244</v>
      </c>
      <c r="G132" s="3" t="s">
        <v>1245</v>
      </c>
      <c r="H132" s="3" t="s">
        <v>73</v>
      </c>
      <c r="I132" s="8">
        <v>34087.074909000003</v>
      </c>
      <c r="J132" s="8">
        <v>683.1</v>
      </c>
      <c r="K132" s="8">
        <v>0</v>
      </c>
      <c r="L132" s="8">
        <v>232.848808706</v>
      </c>
      <c r="M132" s="39">
        <v>1.1522139264827137E-3</v>
      </c>
      <c r="N132" s="39">
        <v>5.6310541823482464E-4</v>
      </c>
      <c r="O132" s="39">
        <v>1.3646643260765921E-4</v>
      </c>
    </row>
    <row r="133" spans="2:15" ht="15" x14ac:dyDescent="0.25">
      <c r="B133" s="9" t="s">
        <v>1246</v>
      </c>
      <c r="C133" s="3" t="s">
        <v>1247</v>
      </c>
      <c r="D133" s="3" t="s">
        <v>142</v>
      </c>
      <c r="E133" s="3"/>
      <c r="F133" s="3" t="s">
        <v>1248</v>
      </c>
      <c r="G133" s="3" t="s">
        <v>535</v>
      </c>
      <c r="H133" s="3" t="s">
        <v>73</v>
      </c>
      <c r="I133" s="8">
        <v>4115.2289469999996</v>
      </c>
      <c r="J133" s="8">
        <v>6915</v>
      </c>
      <c r="K133" s="8">
        <v>0</v>
      </c>
      <c r="L133" s="8">
        <v>284.56808163499994</v>
      </c>
      <c r="M133" s="39">
        <v>3.6782173668878924E-4</v>
      </c>
      <c r="N133" s="39">
        <v>6.881797227817609E-4</v>
      </c>
      <c r="O133" s="39">
        <v>1.6677770932367635E-4</v>
      </c>
    </row>
    <row r="134" spans="2:15" ht="15" x14ac:dyDescent="0.25">
      <c r="B134" s="9" t="s">
        <v>1249</v>
      </c>
      <c r="C134" s="3" t="s">
        <v>1250</v>
      </c>
      <c r="D134" s="3" t="s">
        <v>142</v>
      </c>
      <c r="E134" s="3"/>
      <c r="F134" s="3" t="s">
        <v>1251</v>
      </c>
      <c r="G134" s="3" t="s">
        <v>535</v>
      </c>
      <c r="H134" s="3" t="s">
        <v>73</v>
      </c>
      <c r="I134" s="8">
        <v>114107.735265</v>
      </c>
      <c r="J134" s="8">
        <v>141.69999999999999</v>
      </c>
      <c r="K134" s="8">
        <v>0</v>
      </c>
      <c r="L134" s="8">
        <v>161.69066086999999</v>
      </c>
      <c r="M134" s="39">
        <v>5.2527774878051415E-4</v>
      </c>
      <c r="N134" s="39">
        <v>3.9102148608725267E-4</v>
      </c>
      <c r="O134" s="39">
        <v>9.4762553424801603E-5</v>
      </c>
    </row>
    <row r="135" spans="2:15" ht="15" x14ac:dyDescent="0.25">
      <c r="B135" s="9" t="s">
        <v>1252</v>
      </c>
      <c r="C135" s="3" t="s">
        <v>1253</v>
      </c>
      <c r="D135" s="3" t="s">
        <v>142</v>
      </c>
      <c r="E135" s="3"/>
      <c r="F135" s="3" t="s">
        <v>1254</v>
      </c>
      <c r="G135" s="3" t="s">
        <v>975</v>
      </c>
      <c r="H135" s="3" t="s">
        <v>73</v>
      </c>
      <c r="I135" s="8">
        <v>36705.623060999998</v>
      </c>
      <c r="J135" s="8">
        <v>351</v>
      </c>
      <c r="K135" s="8">
        <v>0</v>
      </c>
      <c r="L135" s="8">
        <v>128.836736919</v>
      </c>
      <c r="M135" s="39">
        <v>8.0603281906582106E-4</v>
      </c>
      <c r="N135" s="39">
        <v>3.1156983379023898E-4</v>
      </c>
      <c r="O135" s="39">
        <v>7.5507751033189585E-5</v>
      </c>
    </row>
    <row r="136" spans="2:15" ht="15" x14ac:dyDescent="0.25">
      <c r="B136" s="9" t="s">
        <v>1255</v>
      </c>
      <c r="C136" s="3" t="s">
        <v>1256</v>
      </c>
      <c r="D136" s="3" t="s">
        <v>142</v>
      </c>
      <c r="E136" s="3"/>
      <c r="F136" s="3" t="s">
        <v>1257</v>
      </c>
      <c r="G136" s="3" t="s">
        <v>975</v>
      </c>
      <c r="H136" s="3" t="s">
        <v>73</v>
      </c>
      <c r="I136" s="8">
        <v>20951.609990999998</v>
      </c>
      <c r="J136" s="8">
        <v>1555</v>
      </c>
      <c r="K136" s="8">
        <v>0</v>
      </c>
      <c r="L136" s="8">
        <v>325.797535364</v>
      </c>
      <c r="M136" s="39">
        <v>5.7078982608130887E-4</v>
      </c>
      <c r="N136" s="39">
        <v>7.8788617571438305E-4</v>
      </c>
      <c r="O136" s="39">
        <v>1.9094118475662672E-4</v>
      </c>
    </row>
    <row r="137" spans="2:15" ht="15" x14ac:dyDescent="0.25">
      <c r="B137" s="9" t="s">
        <v>1258</v>
      </c>
      <c r="C137" s="3" t="s">
        <v>1259</v>
      </c>
      <c r="D137" s="3" t="s">
        <v>142</v>
      </c>
      <c r="E137" s="3"/>
      <c r="F137" s="3" t="s">
        <v>1260</v>
      </c>
      <c r="G137" s="3" t="s">
        <v>628</v>
      </c>
      <c r="H137" s="3" t="s">
        <v>73</v>
      </c>
      <c r="I137" s="8">
        <v>27341.866511</v>
      </c>
      <c r="J137" s="8">
        <v>678.1</v>
      </c>
      <c r="K137" s="8">
        <v>0</v>
      </c>
      <c r="L137" s="8">
        <v>185.4051968</v>
      </c>
      <c r="M137" s="39">
        <v>4.3484897029258656E-4</v>
      </c>
      <c r="N137" s="39">
        <v>4.4837107592332615E-4</v>
      </c>
      <c r="O137" s="39">
        <v>1.0866100597561284E-4</v>
      </c>
    </row>
    <row r="138" spans="2:15" ht="15" x14ac:dyDescent="0.25">
      <c r="B138" s="9" t="s">
        <v>1261</v>
      </c>
      <c r="C138" s="3" t="s">
        <v>1262</v>
      </c>
      <c r="D138" s="3" t="s">
        <v>142</v>
      </c>
      <c r="E138" s="3"/>
      <c r="F138" s="3" t="s">
        <v>627</v>
      </c>
      <c r="G138" s="3" t="s">
        <v>628</v>
      </c>
      <c r="H138" s="3" t="s">
        <v>73</v>
      </c>
      <c r="I138" s="8">
        <v>15134.318632999999</v>
      </c>
      <c r="J138" s="8">
        <v>13840</v>
      </c>
      <c r="K138" s="8">
        <v>0</v>
      </c>
      <c r="L138" s="8">
        <v>2094.5896986209996</v>
      </c>
      <c r="M138" s="39">
        <v>3.9810623459800727E-4</v>
      </c>
      <c r="N138" s="39">
        <v>5.0654105332424695E-3</v>
      </c>
      <c r="O138" s="39">
        <v>1.2275827629784836E-3</v>
      </c>
    </row>
    <row r="139" spans="2:15" ht="15" x14ac:dyDescent="0.25">
      <c r="B139" s="9" t="s">
        <v>1263</v>
      </c>
      <c r="C139" s="3" t="s">
        <v>1264</v>
      </c>
      <c r="D139" s="3" t="s">
        <v>142</v>
      </c>
      <c r="E139" s="3"/>
      <c r="F139" s="3" t="s">
        <v>1265</v>
      </c>
      <c r="G139" s="3" t="s">
        <v>628</v>
      </c>
      <c r="H139" s="3" t="s">
        <v>73</v>
      </c>
      <c r="I139" s="8">
        <v>1722.6037610000001</v>
      </c>
      <c r="J139" s="8">
        <v>2178</v>
      </c>
      <c r="K139" s="8">
        <v>0</v>
      </c>
      <c r="L139" s="8">
        <v>37.518309918</v>
      </c>
      <c r="M139" s="39">
        <v>4.2250566479132051E-4</v>
      </c>
      <c r="N139" s="39">
        <v>9.0731679991175193E-5</v>
      </c>
      <c r="O139" s="39">
        <v>2.198847372434974E-5</v>
      </c>
    </row>
    <row r="140" spans="2:15" ht="15" x14ac:dyDescent="0.25">
      <c r="B140" s="9" t="s">
        <v>1266</v>
      </c>
      <c r="C140" s="3" t="s">
        <v>1267</v>
      </c>
      <c r="D140" s="3" t="s">
        <v>142</v>
      </c>
      <c r="E140" s="3"/>
      <c r="F140" s="3" t="s">
        <v>1268</v>
      </c>
      <c r="G140" s="3" t="s">
        <v>628</v>
      </c>
      <c r="H140" s="3" t="s">
        <v>73</v>
      </c>
      <c r="I140" s="8">
        <v>61156.517985999999</v>
      </c>
      <c r="J140" s="8">
        <v>495.9</v>
      </c>
      <c r="K140" s="8">
        <v>0</v>
      </c>
      <c r="L140" s="8">
        <v>303.27517266799998</v>
      </c>
      <c r="M140" s="39">
        <v>1.1959311305867082E-3</v>
      </c>
      <c r="N140" s="39">
        <v>7.3341965498770559E-4</v>
      </c>
      <c r="O140" s="39">
        <v>1.7774143291722749E-4</v>
      </c>
    </row>
    <row r="141" spans="2:15" ht="15" x14ac:dyDescent="0.25">
      <c r="B141" s="9" t="s">
        <v>1269</v>
      </c>
      <c r="C141" s="3" t="s">
        <v>1270</v>
      </c>
      <c r="D141" s="3" t="s">
        <v>142</v>
      </c>
      <c r="E141" s="3"/>
      <c r="F141" s="3" t="s">
        <v>1271</v>
      </c>
      <c r="G141" s="3" t="s">
        <v>309</v>
      </c>
      <c r="H141" s="3" t="s">
        <v>73</v>
      </c>
      <c r="I141" s="8">
        <v>18212.696156999998</v>
      </c>
      <c r="J141" s="8">
        <v>1143</v>
      </c>
      <c r="K141" s="8">
        <v>0</v>
      </c>
      <c r="L141" s="8">
        <v>208.17111707699999</v>
      </c>
      <c r="M141" s="39">
        <v>1.1699114639168503E-3</v>
      </c>
      <c r="N141" s="39">
        <v>5.0342659942083769E-4</v>
      </c>
      <c r="O141" s="39">
        <v>1.2200350037143022E-4</v>
      </c>
    </row>
    <row r="142" spans="2:15" ht="15" x14ac:dyDescent="0.25">
      <c r="B142" s="9" t="s">
        <v>1272</v>
      </c>
      <c r="C142" s="3" t="s">
        <v>1273</v>
      </c>
      <c r="D142" s="3" t="s">
        <v>142</v>
      </c>
      <c r="E142" s="3"/>
      <c r="F142" s="3" t="s">
        <v>1274</v>
      </c>
      <c r="G142" s="3" t="s">
        <v>309</v>
      </c>
      <c r="H142" s="3" t="s">
        <v>73</v>
      </c>
      <c r="I142" s="8">
        <v>18559.368407999998</v>
      </c>
      <c r="J142" s="8">
        <v>1190</v>
      </c>
      <c r="K142" s="8">
        <v>0</v>
      </c>
      <c r="L142" s="8">
        <v>220.856484056</v>
      </c>
      <c r="M142" s="39">
        <v>8.2290544849341089E-4</v>
      </c>
      <c r="N142" s="39">
        <v>5.3410401159171628E-4</v>
      </c>
      <c r="O142" s="39">
        <v>1.2943805323671411E-4</v>
      </c>
    </row>
    <row r="143" spans="2:15" ht="15" x14ac:dyDescent="0.25">
      <c r="B143" s="9" t="s">
        <v>1275</v>
      </c>
      <c r="C143" s="3" t="s">
        <v>1276</v>
      </c>
      <c r="D143" s="3" t="s">
        <v>142</v>
      </c>
      <c r="E143" s="3"/>
      <c r="F143" s="3" t="s">
        <v>656</v>
      </c>
      <c r="G143" s="3" t="s">
        <v>309</v>
      </c>
      <c r="H143" s="3" t="s">
        <v>73</v>
      </c>
      <c r="I143" s="8">
        <v>76292.216232000006</v>
      </c>
      <c r="J143" s="8">
        <v>2063</v>
      </c>
      <c r="K143" s="8">
        <v>0</v>
      </c>
      <c r="L143" s="8">
        <v>1573.9084208209999</v>
      </c>
      <c r="M143" s="39">
        <v>1.6207144666604354E-3</v>
      </c>
      <c r="N143" s="39">
        <v>3.8062310238776162E-3</v>
      </c>
      <c r="O143" s="39">
        <v>9.2242545123685565E-4</v>
      </c>
    </row>
    <row r="144" spans="2:15" ht="15" x14ac:dyDescent="0.25">
      <c r="B144" s="9" t="s">
        <v>1277</v>
      </c>
      <c r="C144" s="3" t="s">
        <v>1278</v>
      </c>
      <c r="D144" s="3" t="s">
        <v>142</v>
      </c>
      <c r="E144" s="3"/>
      <c r="F144" s="3" t="s">
        <v>1279</v>
      </c>
      <c r="G144" s="3" t="s">
        <v>309</v>
      </c>
      <c r="H144" s="3" t="s">
        <v>73</v>
      </c>
      <c r="I144" s="8">
        <v>78044.553079999998</v>
      </c>
      <c r="J144" s="8">
        <v>566.6</v>
      </c>
      <c r="K144" s="8">
        <v>0</v>
      </c>
      <c r="L144" s="8">
        <v>442.20043760899995</v>
      </c>
      <c r="M144" s="39">
        <v>1.0976696426537077E-3</v>
      </c>
      <c r="N144" s="39">
        <v>1.0693868856243029E-3</v>
      </c>
      <c r="O144" s="39">
        <v>2.5916179925249079E-4</v>
      </c>
    </row>
    <row r="145" spans="2:15" ht="15" x14ac:dyDescent="0.25">
      <c r="B145" s="9" t="s">
        <v>1280</v>
      </c>
      <c r="C145" s="3" t="s">
        <v>1281</v>
      </c>
      <c r="D145" s="3" t="s">
        <v>142</v>
      </c>
      <c r="E145" s="3"/>
      <c r="F145" s="3" t="s">
        <v>1282</v>
      </c>
      <c r="G145" s="3" t="s">
        <v>1283</v>
      </c>
      <c r="H145" s="3" t="s">
        <v>73</v>
      </c>
      <c r="I145" s="8">
        <v>228630.62911899999</v>
      </c>
      <c r="J145" s="8">
        <v>147.80000000000001</v>
      </c>
      <c r="K145" s="8">
        <v>0</v>
      </c>
      <c r="L145" s="8">
        <v>337.91606973399996</v>
      </c>
      <c r="M145" s="39">
        <v>7.7018104722350255E-4</v>
      </c>
      <c r="N145" s="39">
        <v>8.171927991956656E-4</v>
      </c>
      <c r="O145" s="39">
        <v>1.9804353225454883E-4</v>
      </c>
    </row>
    <row r="146" spans="2:15" ht="15" x14ac:dyDescent="0.25">
      <c r="B146" s="9" t="s">
        <v>1284</v>
      </c>
      <c r="C146" s="3" t="s">
        <v>1285</v>
      </c>
      <c r="D146" s="3" t="s">
        <v>142</v>
      </c>
      <c r="E146" s="3"/>
      <c r="F146" s="3" t="s">
        <v>1286</v>
      </c>
      <c r="G146" s="3" t="s">
        <v>1120</v>
      </c>
      <c r="H146" s="3" t="s">
        <v>73</v>
      </c>
      <c r="I146" s="8">
        <v>6.5040000000000002E-3</v>
      </c>
      <c r="J146" s="8">
        <v>326.2</v>
      </c>
      <c r="K146" s="8">
        <v>0</v>
      </c>
      <c r="L146" s="8">
        <v>2.1203E-5</v>
      </c>
      <c r="M146" s="39">
        <v>3.6682738865034706E-10</v>
      </c>
      <c r="N146" s="39">
        <v>5.1275865438968557E-11</v>
      </c>
      <c r="O146" s="39">
        <v>1.242650880053929E-11</v>
      </c>
    </row>
    <row r="147" spans="2:15" ht="15" x14ac:dyDescent="0.25">
      <c r="B147" s="9" t="s">
        <v>1287</v>
      </c>
      <c r="C147" s="3" t="s">
        <v>1288</v>
      </c>
      <c r="D147" s="3" t="s">
        <v>142</v>
      </c>
      <c r="E147" s="3"/>
      <c r="F147" s="3" t="s">
        <v>1289</v>
      </c>
      <c r="G147" s="3" t="s">
        <v>1120</v>
      </c>
      <c r="H147" s="3" t="s">
        <v>73</v>
      </c>
      <c r="I147" s="8">
        <v>105154.14489</v>
      </c>
      <c r="J147" s="8">
        <v>169.8</v>
      </c>
      <c r="K147" s="8">
        <v>0</v>
      </c>
      <c r="L147" s="8">
        <v>178.55173797200001</v>
      </c>
      <c r="M147" s="39">
        <v>9.7205163484505514E-4</v>
      </c>
      <c r="N147" s="39">
        <v>4.3179714616545988E-4</v>
      </c>
      <c r="O147" s="39">
        <v>1.0464437783618561E-4</v>
      </c>
    </row>
    <row r="148" spans="2:15" ht="15" x14ac:dyDescent="0.25">
      <c r="B148" s="9" t="s">
        <v>1290</v>
      </c>
      <c r="C148" s="3" t="s">
        <v>1291</v>
      </c>
      <c r="D148" s="3" t="s">
        <v>142</v>
      </c>
      <c r="E148" s="3"/>
      <c r="F148" s="3" t="s">
        <v>1292</v>
      </c>
      <c r="G148" s="3" t="s">
        <v>1124</v>
      </c>
      <c r="H148" s="3" t="s">
        <v>73</v>
      </c>
      <c r="I148" s="8">
        <v>21690.592410000001</v>
      </c>
      <c r="J148" s="8">
        <v>58</v>
      </c>
      <c r="K148" s="8">
        <v>0</v>
      </c>
      <c r="L148" s="8">
        <v>12.580543598</v>
      </c>
      <c r="M148" s="39">
        <v>6.098824809083037E-4</v>
      </c>
      <c r="N148" s="39">
        <v>3.0423914572472073E-5</v>
      </c>
      <c r="O148" s="39">
        <v>7.3731186971709297E-6</v>
      </c>
    </row>
    <row r="149" spans="2:15" ht="15" x14ac:dyDescent="0.25">
      <c r="B149" s="9" t="s">
        <v>1293</v>
      </c>
      <c r="C149" s="3" t="s">
        <v>1294</v>
      </c>
      <c r="D149" s="3" t="s">
        <v>142</v>
      </c>
      <c r="E149" s="3"/>
      <c r="F149" s="3" t="s">
        <v>1295</v>
      </c>
      <c r="G149" s="3" t="s">
        <v>1124</v>
      </c>
      <c r="H149" s="3" t="s">
        <v>73</v>
      </c>
      <c r="I149" s="8">
        <v>45236.273549000005</v>
      </c>
      <c r="J149" s="8">
        <v>116.9</v>
      </c>
      <c r="K149" s="8">
        <v>0</v>
      </c>
      <c r="L149" s="8">
        <v>52.881203687999999</v>
      </c>
      <c r="M149" s="39">
        <v>4.6015392367956533E-4</v>
      </c>
      <c r="N149" s="39">
        <v>1.2788423735115672E-4</v>
      </c>
      <c r="O149" s="39">
        <v>3.0992253125125817E-5</v>
      </c>
    </row>
    <row r="150" spans="2:15" ht="15" x14ac:dyDescent="0.25">
      <c r="B150" s="9" t="s">
        <v>1296</v>
      </c>
      <c r="C150" s="3" t="s">
        <v>1297</v>
      </c>
      <c r="D150" s="3" t="s">
        <v>142</v>
      </c>
      <c r="E150" s="3"/>
      <c r="F150" s="3" t="s">
        <v>1298</v>
      </c>
      <c r="G150" s="3" t="s">
        <v>1128</v>
      </c>
      <c r="H150" s="3" t="s">
        <v>73</v>
      </c>
      <c r="I150" s="8">
        <v>55333.058955</v>
      </c>
      <c r="J150" s="8">
        <v>589.29999999999995</v>
      </c>
      <c r="K150" s="8">
        <v>0</v>
      </c>
      <c r="L150" s="8">
        <v>326.07771642099999</v>
      </c>
      <c r="M150" s="39">
        <v>5.1964332852698434E-4</v>
      </c>
      <c r="N150" s="39">
        <v>7.8856374616088974E-4</v>
      </c>
      <c r="O150" s="39">
        <v>1.9110539134864458E-4</v>
      </c>
    </row>
    <row r="151" spans="2:15" ht="15" x14ac:dyDescent="0.25">
      <c r="B151" s="9" t="s">
        <v>1299</v>
      </c>
      <c r="C151" s="3" t="s">
        <v>1300</v>
      </c>
      <c r="D151" s="3" t="s">
        <v>142</v>
      </c>
      <c r="E151" s="3"/>
      <c r="F151" s="3" t="s">
        <v>1301</v>
      </c>
      <c r="G151" s="3" t="s">
        <v>1128</v>
      </c>
      <c r="H151" s="3" t="s">
        <v>73</v>
      </c>
      <c r="I151" s="8">
        <v>6480.4205730000003</v>
      </c>
      <c r="J151" s="8">
        <v>206</v>
      </c>
      <c r="K151" s="8">
        <v>0</v>
      </c>
      <c r="L151" s="8">
        <v>13.349666379</v>
      </c>
      <c r="M151" s="39">
        <v>5.189489663151427E-5</v>
      </c>
      <c r="N151" s="39">
        <v>3.2283907791573204E-5</v>
      </c>
      <c r="O151" s="39">
        <v>7.8238809009530234E-6</v>
      </c>
    </row>
    <row r="152" spans="2:15" ht="15" x14ac:dyDescent="0.25">
      <c r="B152" s="9" t="s">
        <v>1302</v>
      </c>
      <c r="C152" s="3" t="s">
        <v>1303</v>
      </c>
      <c r="D152" s="3" t="s">
        <v>142</v>
      </c>
      <c r="E152" s="3"/>
      <c r="F152" s="3" t="s">
        <v>1304</v>
      </c>
      <c r="G152" s="3" t="s">
        <v>1144</v>
      </c>
      <c r="H152" s="3" t="s">
        <v>73</v>
      </c>
      <c r="I152" s="8">
        <v>21373.669116000001</v>
      </c>
      <c r="J152" s="8">
        <v>943.2</v>
      </c>
      <c r="K152" s="8">
        <v>0</v>
      </c>
      <c r="L152" s="8">
        <v>201.596447076</v>
      </c>
      <c r="M152" s="39">
        <v>4.8226563563624124E-4</v>
      </c>
      <c r="N152" s="39">
        <v>4.875268732369534E-4</v>
      </c>
      <c r="O152" s="39">
        <v>1.181502628754123E-4</v>
      </c>
    </row>
    <row r="153" spans="2:15" ht="15" x14ac:dyDescent="0.25">
      <c r="B153" s="9" t="s">
        <v>1305</v>
      </c>
      <c r="C153" s="3" t="s">
        <v>1306</v>
      </c>
      <c r="D153" s="3" t="s">
        <v>142</v>
      </c>
      <c r="E153" s="3"/>
      <c r="F153" s="3" t="s">
        <v>1307</v>
      </c>
      <c r="G153" s="3" t="s">
        <v>1144</v>
      </c>
      <c r="H153" s="3" t="s">
        <v>73</v>
      </c>
      <c r="I153" s="8">
        <v>21373.669116000001</v>
      </c>
      <c r="J153" s="8">
        <v>1425</v>
      </c>
      <c r="K153" s="8">
        <v>0</v>
      </c>
      <c r="L153" s="8">
        <v>304.57478490199998</v>
      </c>
      <c r="M153" s="39">
        <v>4.5649715167552364E-4</v>
      </c>
      <c r="N153" s="39">
        <v>7.3656254712718683E-4</v>
      </c>
      <c r="O153" s="39">
        <v>1.7850310074079439E-4</v>
      </c>
    </row>
    <row r="154" spans="2:15" ht="15" x14ac:dyDescent="0.25">
      <c r="B154" s="9" t="s">
        <v>1308</v>
      </c>
      <c r="C154" s="3" t="s">
        <v>1309</v>
      </c>
      <c r="D154" s="3" t="s">
        <v>142</v>
      </c>
      <c r="E154" s="3"/>
      <c r="F154" s="3" t="s">
        <v>1310</v>
      </c>
      <c r="G154" s="3" t="s">
        <v>467</v>
      </c>
      <c r="H154" s="3" t="s">
        <v>73</v>
      </c>
      <c r="I154" s="8">
        <v>38813.698893000001</v>
      </c>
      <c r="J154" s="8">
        <v>461.8</v>
      </c>
      <c r="K154" s="8">
        <v>0</v>
      </c>
      <c r="L154" s="8">
        <v>179.24166140899999</v>
      </c>
      <c r="M154" s="39">
        <v>7.055558471853868E-4</v>
      </c>
      <c r="N154" s="39">
        <v>4.3346560918101435E-4</v>
      </c>
      <c r="O154" s="39">
        <v>1.0504872343169466E-4</v>
      </c>
    </row>
    <row r="155" spans="2:15" ht="15" x14ac:dyDescent="0.25">
      <c r="B155" s="9" t="s">
        <v>1311</v>
      </c>
      <c r="C155" s="3" t="s">
        <v>1312</v>
      </c>
      <c r="D155" s="3" t="s">
        <v>142</v>
      </c>
      <c r="E155" s="3"/>
      <c r="F155" s="3" t="s">
        <v>1313</v>
      </c>
      <c r="G155" s="3" t="s">
        <v>467</v>
      </c>
      <c r="H155" s="3" t="s">
        <v>73</v>
      </c>
      <c r="I155" s="8">
        <v>6943.8512989999999</v>
      </c>
      <c r="J155" s="8">
        <v>2289</v>
      </c>
      <c r="K155" s="8">
        <v>0</v>
      </c>
      <c r="L155" s="8">
        <v>158.94475622600004</v>
      </c>
      <c r="M155" s="39">
        <v>1.4212774329919044E-3</v>
      </c>
      <c r="N155" s="39">
        <v>3.8438098063830767E-4</v>
      </c>
      <c r="O155" s="39">
        <v>9.3153252466252962E-5</v>
      </c>
    </row>
    <row r="156" spans="2:15" ht="15" x14ac:dyDescent="0.25">
      <c r="B156" s="9" t="s">
        <v>1314</v>
      </c>
      <c r="C156" s="3" t="s">
        <v>1315</v>
      </c>
      <c r="D156" s="3" t="s">
        <v>142</v>
      </c>
      <c r="E156" s="3"/>
      <c r="F156" s="3" t="s">
        <v>1316</v>
      </c>
      <c r="G156" s="3" t="s">
        <v>467</v>
      </c>
      <c r="H156" s="3" t="s">
        <v>73</v>
      </c>
      <c r="I156" s="8">
        <v>27543.12399</v>
      </c>
      <c r="J156" s="8">
        <v>516.79999999999995</v>
      </c>
      <c r="K156" s="8">
        <v>0</v>
      </c>
      <c r="L156" s="8">
        <v>142.34286472899998</v>
      </c>
      <c r="M156" s="39">
        <v>3.0092570143681083E-4</v>
      </c>
      <c r="N156" s="39">
        <v>3.4423211706086435E-4</v>
      </c>
      <c r="O156" s="39">
        <v>8.3423329776394469E-5</v>
      </c>
    </row>
    <row r="157" spans="2:15" ht="15" x14ac:dyDescent="0.25">
      <c r="B157" s="9" t="s">
        <v>1317</v>
      </c>
      <c r="C157" s="3" t="s">
        <v>1318</v>
      </c>
      <c r="D157" s="3" t="s">
        <v>142</v>
      </c>
      <c r="E157" s="3"/>
      <c r="F157" s="3" t="s">
        <v>1319</v>
      </c>
      <c r="G157" s="3" t="s">
        <v>613</v>
      </c>
      <c r="H157" s="3" t="s">
        <v>73</v>
      </c>
      <c r="I157" s="8">
        <v>16214.677155000001</v>
      </c>
      <c r="J157" s="8">
        <v>4993</v>
      </c>
      <c r="K157" s="8">
        <v>0</v>
      </c>
      <c r="L157" s="8">
        <v>809.59883039099998</v>
      </c>
      <c r="M157" s="39">
        <v>1.1012772186949861E-3</v>
      </c>
      <c r="N157" s="39">
        <v>1.9578776912076235E-3</v>
      </c>
      <c r="O157" s="39">
        <v>4.7448412916851752E-4</v>
      </c>
    </row>
    <row r="158" spans="2:15" ht="15" x14ac:dyDescent="0.25">
      <c r="B158" s="9" t="s">
        <v>1320</v>
      </c>
      <c r="C158" s="3" t="s">
        <v>1321</v>
      </c>
      <c r="D158" s="3" t="s">
        <v>142</v>
      </c>
      <c r="E158" s="3"/>
      <c r="F158" s="3" t="s">
        <v>612</v>
      </c>
      <c r="G158" s="3" t="s">
        <v>613</v>
      </c>
      <c r="H158" s="3" t="s">
        <v>73</v>
      </c>
      <c r="I158" s="8">
        <v>41063.034658999997</v>
      </c>
      <c r="J158" s="8">
        <v>1321</v>
      </c>
      <c r="K158" s="8">
        <v>0</v>
      </c>
      <c r="L158" s="8">
        <v>542.442687686</v>
      </c>
      <c r="M158" s="39">
        <v>5.2308760685195138E-4</v>
      </c>
      <c r="N158" s="39">
        <v>1.3118057945639666E-3</v>
      </c>
      <c r="O158" s="39">
        <v>3.1791108957780805E-4</v>
      </c>
    </row>
    <row r="159" spans="2:15" ht="15" x14ac:dyDescent="0.25">
      <c r="B159" s="9" t="s">
        <v>1322</v>
      </c>
      <c r="C159" s="3" t="s">
        <v>1323</v>
      </c>
      <c r="D159" s="3" t="s">
        <v>142</v>
      </c>
      <c r="E159" s="3"/>
      <c r="F159" s="3" t="s">
        <v>1324</v>
      </c>
      <c r="G159" s="3" t="s">
        <v>613</v>
      </c>
      <c r="H159" s="3" t="s">
        <v>73</v>
      </c>
      <c r="I159" s="8">
        <v>17723.608745000001</v>
      </c>
      <c r="J159" s="8">
        <v>567.4</v>
      </c>
      <c r="K159" s="8">
        <v>0</v>
      </c>
      <c r="L159" s="8">
        <v>100.56375590899999</v>
      </c>
      <c r="M159" s="39">
        <v>6.3941255668895894E-4</v>
      </c>
      <c r="N159" s="39">
        <v>2.431964163574571E-4</v>
      </c>
      <c r="O159" s="39">
        <v>5.8937716258004684E-5</v>
      </c>
    </row>
    <row r="160" spans="2:15" ht="15" x14ac:dyDescent="0.25">
      <c r="B160" s="9" t="s">
        <v>1325</v>
      </c>
      <c r="C160" s="3" t="s">
        <v>1326</v>
      </c>
      <c r="D160" s="3" t="s">
        <v>142</v>
      </c>
      <c r="E160" s="3"/>
      <c r="F160" s="3" t="s">
        <v>1327</v>
      </c>
      <c r="G160" s="3" t="s">
        <v>613</v>
      </c>
      <c r="H160" s="3" t="s">
        <v>73</v>
      </c>
      <c r="I160" s="8">
        <v>21723.242117999998</v>
      </c>
      <c r="J160" s="8">
        <v>1612</v>
      </c>
      <c r="K160" s="8">
        <v>0</v>
      </c>
      <c r="L160" s="8">
        <v>350.178662938</v>
      </c>
      <c r="M160" s="39">
        <v>5.4308105294999991E-4</v>
      </c>
      <c r="N160" s="39">
        <v>8.4684780457514573E-4</v>
      </c>
      <c r="O160" s="39">
        <v>2.0523030876574722E-4</v>
      </c>
    </row>
    <row r="161" spans="2:15" ht="15" x14ac:dyDescent="0.25">
      <c r="B161" s="9" t="s">
        <v>1328</v>
      </c>
      <c r="C161" s="3" t="s">
        <v>1329</v>
      </c>
      <c r="D161" s="3" t="s">
        <v>142</v>
      </c>
      <c r="E161" s="3"/>
      <c r="F161" s="3" t="s">
        <v>1330</v>
      </c>
      <c r="G161" s="3" t="s">
        <v>997</v>
      </c>
      <c r="H161" s="3" t="s">
        <v>73</v>
      </c>
      <c r="I161" s="8">
        <v>897.12550399999998</v>
      </c>
      <c r="J161" s="8">
        <v>1128</v>
      </c>
      <c r="K161" s="8">
        <v>0</v>
      </c>
      <c r="L161" s="8">
        <v>10.119575681000001</v>
      </c>
      <c r="M161" s="39">
        <v>2.400654192450354E-5</v>
      </c>
      <c r="N161" s="39">
        <v>2.4472480352705497E-5</v>
      </c>
      <c r="O161" s="39">
        <v>5.9308115010927638E-6</v>
      </c>
    </row>
    <row r="162" spans="2:15" ht="15" x14ac:dyDescent="0.25">
      <c r="B162" s="9" t="s">
        <v>1331</v>
      </c>
      <c r="C162" s="3" t="s">
        <v>1332</v>
      </c>
      <c r="D162" s="3" t="s">
        <v>142</v>
      </c>
      <c r="E162" s="3"/>
      <c r="F162" s="3" t="s">
        <v>1333</v>
      </c>
      <c r="G162" s="3" t="s">
        <v>997</v>
      </c>
      <c r="H162" s="3" t="s">
        <v>73</v>
      </c>
      <c r="I162" s="8">
        <v>2281.7072349999999</v>
      </c>
      <c r="J162" s="8">
        <v>1705</v>
      </c>
      <c r="K162" s="8">
        <v>0</v>
      </c>
      <c r="L162" s="8">
        <v>38.903108359999997</v>
      </c>
      <c r="M162" s="39">
        <v>8.2885212681248395E-4</v>
      </c>
      <c r="N162" s="39">
        <v>9.4080580551099971E-5</v>
      </c>
      <c r="O162" s="39">
        <v>2.2800066896376624E-5</v>
      </c>
    </row>
    <row r="163" spans="2:15" ht="15" x14ac:dyDescent="0.25">
      <c r="B163" s="9" t="s">
        <v>1334</v>
      </c>
      <c r="C163" s="3" t="s">
        <v>1335</v>
      </c>
      <c r="D163" s="3" t="s">
        <v>142</v>
      </c>
      <c r="E163" s="3"/>
      <c r="F163" s="3" t="s">
        <v>1336</v>
      </c>
      <c r="G163" s="3" t="s">
        <v>483</v>
      </c>
      <c r="H163" s="3" t="s">
        <v>73</v>
      </c>
      <c r="I163" s="8">
        <v>5319.9511149999998</v>
      </c>
      <c r="J163" s="8">
        <v>5264</v>
      </c>
      <c r="K163" s="8">
        <v>0</v>
      </c>
      <c r="L163" s="8">
        <v>280.042226685</v>
      </c>
      <c r="M163" s="39">
        <v>2.172321880219031E-3</v>
      </c>
      <c r="N163" s="39">
        <v>6.7723470889634438E-4</v>
      </c>
      <c r="O163" s="39">
        <v>1.6412522729914499E-4</v>
      </c>
    </row>
    <row r="164" spans="2:15" x14ac:dyDescent="0.2">
      <c r="B164" s="42"/>
      <c r="C164" s="43"/>
      <c r="D164" s="43"/>
      <c r="E164" s="43"/>
      <c r="F164" s="43"/>
      <c r="G164" s="43"/>
      <c r="H164" s="43"/>
      <c r="I164" s="12"/>
      <c r="J164" s="12"/>
      <c r="K164" s="12"/>
      <c r="L164" s="12"/>
      <c r="M164" s="12"/>
      <c r="N164" s="12"/>
      <c r="O164" s="12"/>
    </row>
    <row r="165" spans="2:15" ht="15" x14ac:dyDescent="0.25">
      <c r="B165" s="7" t="s">
        <v>1337</v>
      </c>
      <c r="C165" s="35"/>
      <c r="D165" s="35"/>
      <c r="E165" s="35"/>
      <c r="F165" s="35"/>
      <c r="G165" s="35"/>
      <c r="H165" s="35"/>
      <c r="I165" s="8"/>
      <c r="J165" s="8"/>
      <c r="K165" s="8">
        <v>0</v>
      </c>
      <c r="L165" s="8">
        <v>0</v>
      </c>
      <c r="M165" s="39"/>
      <c r="N165" s="39">
        <v>0</v>
      </c>
      <c r="O165" s="39">
        <v>0</v>
      </c>
    </row>
    <row r="166" spans="2:15" ht="15" x14ac:dyDescent="0.25">
      <c r="B166" s="9"/>
      <c r="C166" s="3"/>
      <c r="D166" s="3" t="s">
        <v>86</v>
      </c>
      <c r="E166" s="3" t="s">
        <v>86</v>
      </c>
      <c r="F166" s="3" t="s">
        <v>86</v>
      </c>
      <c r="G166" s="3" t="s">
        <v>86</v>
      </c>
      <c r="H166" s="3" t="s">
        <v>86</v>
      </c>
      <c r="I166" s="8">
        <v>0</v>
      </c>
      <c r="J166" s="8">
        <v>0</v>
      </c>
      <c r="K166" s="8">
        <v>0</v>
      </c>
      <c r="L166" s="8">
        <v>0</v>
      </c>
      <c r="M166" s="39">
        <v>0</v>
      </c>
      <c r="N166" s="39">
        <v>0</v>
      </c>
      <c r="O166" s="39">
        <v>0</v>
      </c>
    </row>
    <row r="167" spans="2:15" x14ac:dyDescent="0.2">
      <c r="B167" s="42"/>
      <c r="C167" s="43"/>
      <c r="D167" s="43"/>
      <c r="E167" s="43"/>
      <c r="F167" s="43"/>
      <c r="G167" s="43"/>
      <c r="H167" s="43"/>
      <c r="I167" s="12"/>
      <c r="J167" s="12"/>
      <c r="K167" s="12"/>
      <c r="L167" s="12"/>
      <c r="M167" s="12"/>
      <c r="N167" s="12"/>
      <c r="O167" s="12"/>
    </row>
    <row r="168" spans="2:15" ht="15" x14ac:dyDescent="0.25">
      <c r="B168" s="13" t="s">
        <v>110</v>
      </c>
      <c r="C168" s="35"/>
      <c r="D168" s="35"/>
      <c r="E168" s="35"/>
      <c r="F168" s="35"/>
      <c r="G168" s="35"/>
      <c r="H168" s="35"/>
      <c r="I168" s="8"/>
      <c r="J168" s="8"/>
      <c r="K168" s="8">
        <v>0</v>
      </c>
      <c r="L168" s="8">
        <v>104624.16910336899</v>
      </c>
      <c r="M168" s="39"/>
      <c r="N168" s="39">
        <v>0.25301583816479933</v>
      </c>
      <c r="O168" s="39">
        <v>6.1317415371038318E-2</v>
      </c>
    </row>
    <row r="169" spans="2:15" ht="15" x14ac:dyDescent="0.25">
      <c r="B169" s="7" t="s">
        <v>705</v>
      </c>
      <c r="C169" s="35"/>
      <c r="D169" s="35"/>
      <c r="E169" s="35"/>
      <c r="F169" s="35"/>
      <c r="G169" s="35"/>
      <c r="H169" s="35"/>
      <c r="I169" s="8"/>
      <c r="J169" s="8"/>
      <c r="K169" s="8">
        <v>0</v>
      </c>
      <c r="L169" s="8">
        <v>45762.131773022993</v>
      </c>
      <c r="M169" s="39"/>
      <c r="N169" s="39">
        <v>0.11066796731565696</v>
      </c>
      <c r="O169" s="39">
        <v>2.6819956289624528E-2</v>
      </c>
    </row>
    <row r="170" spans="2:15" ht="15" x14ac:dyDescent="0.25">
      <c r="B170" s="9" t="s">
        <v>1338</v>
      </c>
      <c r="C170" s="3" t="s">
        <v>1339</v>
      </c>
      <c r="D170" s="3" t="s">
        <v>237</v>
      </c>
      <c r="E170" s="3" t="s">
        <v>715</v>
      </c>
      <c r="F170" s="3"/>
      <c r="G170" s="3" t="s">
        <v>1340</v>
      </c>
      <c r="H170" s="3" t="s">
        <v>51</v>
      </c>
      <c r="I170" s="8">
        <v>13334.868908</v>
      </c>
      <c r="J170" s="8">
        <v>1035</v>
      </c>
      <c r="K170" s="8">
        <v>0</v>
      </c>
      <c r="L170" s="8">
        <v>510.65880482100005</v>
      </c>
      <c r="M170" s="39">
        <v>5.685621443467057E-4</v>
      </c>
      <c r="N170" s="39">
        <v>1.2349418554556482E-3</v>
      </c>
      <c r="O170" s="39">
        <v>2.9928340952605913E-4</v>
      </c>
    </row>
    <row r="171" spans="2:15" ht="15" x14ac:dyDescent="0.25">
      <c r="B171" s="9" t="s">
        <v>1341</v>
      </c>
      <c r="C171" s="3" t="s">
        <v>1342</v>
      </c>
      <c r="D171" s="3" t="s">
        <v>237</v>
      </c>
      <c r="E171" s="3" t="s">
        <v>715</v>
      </c>
      <c r="F171" s="3"/>
      <c r="G171" s="3" t="s">
        <v>825</v>
      </c>
      <c r="H171" s="3" t="s">
        <v>51</v>
      </c>
      <c r="I171" s="8">
        <v>10382.333761</v>
      </c>
      <c r="J171" s="8">
        <v>548</v>
      </c>
      <c r="K171" s="8">
        <v>0</v>
      </c>
      <c r="L171" s="8">
        <v>210.51219930099998</v>
      </c>
      <c r="M171" s="39">
        <v>8.0523656542201035E-6</v>
      </c>
      <c r="N171" s="39">
        <v>5.090881103909544E-4</v>
      </c>
      <c r="O171" s="39">
        <v>1.2337554578289661E-4</v>
      </c>
    </row>
    <row r="172" spans="2:15" ht="15" x14ac:dyDescent="0.25">
      <c r="B172" s="9" t="s">
        <v>1343</v>
      </c>
      <c r="C172" s="3" t="s">
        <v>1344</v>
      </c>
      <c r="D172" s="3" t="s">
        <v>237</v>
      </c>
      <c r="E172" s="3" t="s">
        <v>715</v>
      </c>
      <c r="F172" s="3"/>
      <c r="G172" s="3" t="s">
        <v>845</v>
      </c>
      <c r="H172" s="3" t="s">
        <v>51</v>
      </c>
      <c r="I172" s="8">
        <v>18741.348250999999</v>
      </c>
      <c r="J172" s="8">
        <v>40</v>
      </c>
      <c r="K172" s="8">
        <v>0</v>
      </c>
      <c r="L172" s="8">
        <v>27.737195411000002</v>
      </c>
      <c r="M172" s="39">
        <v>1.2947033070588723E-4</v>
      </c>
      <c r="N172" s="39">
        <v>6.7077710680036421E-5</v>
      </c>
      <c r="O172" s="39">
        <v>1.6256025226480662E-5</v>
      </c>
    </row>
    <row r="173" spans="2:15" ht="15" x14ac:dyDescent="0.25">
      <c r="B173" s="9" t="s">
        <v>1345</v>
      </c>
      <c r="C173" s="3" t="s">
        <v>1346</v>
      </c>
      <c r="D173" s="3" t="s">
        <v>237</v>
      </c>
      <c r="E173" s="3" t="s">
        <v>715</v>
      </c>
      <c r="F173" s="3"/>
      <c r="G173" s="3" t="s">
        <v>821</v>
      </c>
      <c r="H173" s="3" t="s">
        <v>51</v>
      </c>
      <c r="I173" s="8">
        <v>6030.9212550000002</v>
      </c>
      <c r="J173" s="8">
        <v>9885</v>
      </c>
      <c r="K173" s="8">
        <v>0</v>
      </c>
      <c r="L173" s="8">
        <v>2205.7792944919997</v>
      </c>
      <c r="M173" s="39">
        <v>5.0155693880775757E-5</v>
      </c>
      <c r="N173" s="39">
        <v>5.3343037443963019E-3</v>
      </c>
      <c r="O173" s="39">
        <v>1.2927479986347299E-3</v>
      </c>
    </row>
    <row r="174" spans="2:15" ht="15" x14ac:dyDescent="0.25">
      <c r="B174" s="9" t="s">
        <v>1347</v>
      </c>
      <c r="C174" s="3" t="s">
        <v>1348</v>
      </c>
      <c r="D174" s="3" t="s">
        <v>237</v>
      </c>
      <c r="E174" s="3" t="s">
        <v>715</v>
      </c>
      <c r="F174" s="3"/>
      <c r="G174" s="3" t="s">
        <v>821</v>
      </c>
      <c r="H174" s="3" t="s">
        <v>51</v>
      </c>
      <c r="I174" s="8">
        <v>1679.391678</v>
      </c>
      <c r="J174" s="8">
        <v>15633.000000000002</v>
      </c>
      <c r="K174" s="8">
        <v>0</v>
      </c>
      <c r="L174" s="8">
        <v>971.39541393599995</v>
      </c>
      <c r="M174" s="39">
        <v>4.0210436089296628E-5</v>
      </c>
      <c r="N174" s="39">
        <v>2.3491553333496911E-3</v>
      </c>
      <c r="O174" s="39">
        <v>5.6930876102811914E-4</v>
      </c>
    </row>
    <row r="175" spans="2:15" ht="15" x14ac:dyDescent="0.25">
      <c r="B175" s="9" t="s">
        <v>1349</v>
      </c>
      <c r="C175" s="3" t="s">
        <v>1350</v>
      </c>
      <c r="D175" s="3" t="s">
        <v>237</v>
      </c>
      <c r="E175" s="3" t="s">
        <v>715</v>
      </c>
      <c r="F175" s="3"/>
      <c r="G175" s="3" t="s">
        <v>856</v>
      </c>
      <c r="H175" s="3" t="s">
        <v>51</v>
      </c>
      <c r="I175" s="8">
        <v>10436.368377000001</v>
      </c>
      <c r="J175" s="8">
        <v>1775</v>
      </c>
      <c r="K175" s="8">
        <v>0</v>
      </c>
      <c r="L175" s="8">
        <v>685.40849309099997</v>
      </c>
      <c r="M175" s="39">
        <v>8.870985418981165E-5</v>
      </c>
      <c r="N175" s="39">
        <v>1.6575443881743303E-3</v>
      </c>
      <c r="O175" s="39">
        <v>4.01699508152605E-4</v>
      </c>
    </row>
    <row r="176" spans="2:15" ht="15" x14ac:dyDescent="0.25">
      <c r="B176" s="9" t="s">
        <v>1351</v>
      </c>
      <c r="C176" s="3" t="s">
        <v>1352</v>
      </c>
      <c r="D176" s="3" t="s">
        <v>237</v>
      </c>
      <c r="E176" s="3" t="s">
        <v>715</v>
      </c>
      <c r="F176" s="3"/>
      <c r="G176" s="3" t="s">
        <v>1353</v>
      </c>
      <c r="H176" s="3" t="s">
        <v>51</v>
      </c>
      <c r="I176" s="8">
        <v>8703.6445070000009</v>
      </c>
      <c r="J176" s="8">
        <v>3563.0000000000005</v>
      </c>
      <c r="K176" s="8">
        <v>0</v>
      </c>
      <c r="L176" s="8">
        <v>1147.4101589530001</v>
      </c>
      <c r="M176" s="39">
        <v>1.9526780437692357E-4</v>
      </c>
      <c r="N176" s="39">
        <v>2.7748171916134302E-3</v>
      </c>
      <c r="O176" s="39">
        <v>6.7246627543544023E-4</v>
      </c>
    </row>
    <row r="177" spans="2:15" ht="15" x14ac:dyDescent="0.25">
      <c r="B177" s="9" t="s">
        <v>1354</v>
      </c>
      <c r="C177" s="3" t="s">
        <v>1355</v>
      </c>
      <c r="D177" s="3" t="s">
        <v>237</v>
      </c>
      <c r="E177" s="3" t="s">
        <v>715</v>
      </c>
      <c r="F177" s="3"/>
      <c r="G177" s="3" t="s">
        <v>1353</v>
      </c>
      <c r="H177" s="3" t="s">
        <v>51</v>
      </c>
      <c r="I177" s="8">
        <v>5245.2210070000001</v>
      </c>
      <c r="J177" s="8">
        <v>2334</v>
      </c>
      <c r="K177" s="8">
        <v>0</v>
      </c>
      <c r="L177" s="8">
        <v>452.96679566700004</v>
      </c>
      <c r="M177" s="39">
        <v>2.588030533526289E-4</v>
      </c>
      <c r="N177" s="39">
        <v>1.0954234996435345E-3</v>
      </c>
      <c r="O177" s="39">
        <v>2.6547167253256889E-4</v>
      </c>
    </row>
    <row r="178" spans="2:15" ht="15" x14ac:dyDescent="0.25">
      <c r="B178" s="9" t="s">
        <v>1356</v>
      </c>
      <c r="C178" s="3" t="s">
        <v>1357</v>
      </c>
      <c r="D178" s="3" t="s">
        <v>237</v>
      </c>
      <c r="E178" s="3" t="s">
        <v>715</v>
      </c>
      <c r="F178" s="3"/>
      <c r="G178" s="3" t="s">
        <v>1358</v>
      </c>
      <c r="H178" s="3" t="s">
        <v>51</v>
      </c>
      <c r="I178" s="8">
        <v>9276.6533749999999</v>
      </c>
      <c r="J178" s="8">
        <v>26905</v>
      </c>
      <c r="K178" s="8">
        <v>0</v>
      </c>
      <c r="L178" s="8">
        <v>9234.7692846559985</v>
      </c>
      <c r="M178" s="39">
        <v>1.6464101212305038E-4</v>
      </c>
      <c r="N178" s="39">
        <v>2.2332725897275901E-2</v>
      </c>
      <c r="O178" s="39">
        <v>5.4122502375478793E-3</v>
      </c>
    </row>
    <row r="179" spans="2:15" ht="15" x14ac:dyDescent="0.25">
      <c r="B179" s="9" t="s">
        <v>1359</v>
      </c>
      <c r="C179" s="3" t="s">
        <v>1360</v>
      </c>
      <c r="D179" s="3" t="s">
        <v>237</v>
      </c>
      <c r="E179" s="3" t="s">
        <v>715</v>
      </c>
      <c r="F179" s="3"/>
      <c r="G179" s="3" t="s">
        <v>1361</v>
      </c>
      <c r="H179" s="3" t="s">
        <v>51</v>
      </c>
      <c r="I179" s="8">
        <v>8584.0763360000001</v>
      </c>
      <c r="J179" s="8">
        <v>3735</v>
      </c>
      <c r="K179" s="8">
        <v>0</v>
      </c>
      <c r="L179" s="8">
        <v>1186.2764292079999</v>
      </c>
      <c r="M179" s="39">
        <v>1.0332167487471276E-4</v>
      </c>
      <c r="N179" s="39">
        <v>2.8688086854449612E-3</v>
      </c>
      <c r="O179" s="39">
        <v>6.9524475250792492E-4</v>
      </c>
    </row>
    <row r="180" spans="2:15" ht="15" x14ac:dyDescent="0.25">
      <c r="B180" s="9" t="s">
        <v>1362</v>
      </c>
      <c r="C180" s="3" t="s">
        <v>1363</v>
      </c>
      <c r="D180" s="3" t="s">
        <v>237</v>
      </c>
      <c r="E180" s="3" t="s">
        <v>715</v>
      </c>
      <c r="F180" s="3"/>
      <c r="G180" s="3" t="s">
        <v>742</v>
      </c>
      <c r="H180" s="3" t="s">
        <v>51</v>
      </c>
      <c r="I180" s="8">
        <v>13633.269022</v>
      </c>
      <c r="J180" s="8">
        <v>316</v>
      </c>
      <c r="K180" s="8">
        <v>0</v>
      </c>
      <c r="L180" s="8">
        <v>159.40018140000001</v>
      </c>
      <c r="M180" s="39">
        <v>3.6481815438249462E-4</v>
      </c>
      <c r="N180" s="39">
        <v>3.854823493097005E-4</v>
      </c>
      <c r="O180" s="39">
        <v>9.3420164928295952E-5</v>
      </c>
    </row>
    <row r="181" spans="2:15" ht="15" x14ac:dyDescent="0.25">
      <c r="B181" s="9" t="s">
        <v>1364</v>
      </c>
      <c r="C181" s="3" t="s">
        <v>1365</v>
      </c>
      <c r="D181" s="3" t="s">
        <v>237</v>
      </c>
      <c r="E181" s="3" t="s">
        <v>715</v>
      </c>
      <c r="F181" s="3"/>
      <c r="G181" s="3" t="s">
        <v>742</v>
      </c>
      <c r="H181" s="3" t="s">
        <v>51</v>
      </c>
      <c r="I181" s="8">
        <v>22731.116469000001</v>
      </c>
      <c r="J181" s="8">
        <v>3067</v>
      </c>
      <c r="K181" s="8">
        <v>0</v>
      </c>
      <c r="L181" s="8">
        <v>2579.5043657069996</v>
      </c>
      <c r="M181" s="39">
        <v>4.8347279485659556E-4</v>
      </c>
      <c r="N181" s="39">
        <v>6.2380945505458689E-3</v>
      </c>
      <c r="O181" s="39">
        <v>1.5117782248496698E-3</v>
      </c>
    </row>
    <row r="182" spans="2:15" ht="15" x14ac:dyDescent="0.25">
      <c r="B182" s="9" t="s">
        <v>1366</v>
      </c>
      <c r="C182" s="3" t="s">
        <v>1367</v>
      </c>
      <c r="D182" s="3" t="s">
        <v>237</v>
      </c>
      <c r="E182" s="3" t="s">
        <v>715</v>
      </c>
      <c r="F182" s="3"/>
      <c r="G182" s="3" t="s">
        <v>1368</v>
      </c>
      <c r="H182" s="3" t="s">
        <v>51</v>
      </c>
      <c r="I182" s="8">
        <v>11989.401785</v>
      </c>
      <c r="J182" s="8">
        <v>2937</v>
      </c>
      <c r="K182" s="8">
        <v>0</v>
      </c>
      <c r="L182" s="8">
        <v>1302.8763025829999</v>
      </c>
      <c r="M182" s="39">
        <v>2.4082522176509792E-4</v>
      </c>
      <c r="N182" s="39">
        <v>3.1507857366819218E-3</v>
      </c>
      <c r="O182" s="39">
        <v>7.635808064925594E-4</v>
      </c>
    </row>
    <row r="183" spans="2:15" ht="15" x14ac:dyDescent="0.25">
      <c r="B183" s="9" t="s">
        <v>1369</v>
      </c>
      <c r="C183" s="3" t="s">
        <v>1370</v>
      </c>
      <c r="D183" s="3" t="s">
        <v>237</v>
      </c>
      <c r="E183" s="3" t="s">
        <v>715</v>
      </c>
      <c r="F183" s="3"/>
      <c r="G183" s="3" t="s">
        <v>722</v>
      </c>
      <c r="H183" s="3" t="s">
        <v>51</v>
      </c>
      <c r="I183" s="8">
        <v>11971.555012999999</v>
      </c>
      <c r="J183" s="8">
        <v>299</v>
      </c>
      <c r="K183" s="8">
        <v>0</v>
      </c>
      <c r="L183" s="8">
        <v>132.44131299599999</v>
      </c>
      <c r="M183" s="39">
        <v>4.308639558394817E-4</v>
      </c>
      <c r="N183" s="39">
        <v>3.2028689071090003E-4</v>
      </c>
      <c r="O183" s="39">
        <v>7.7620296255236169E-5</v>
      </c>
    </row>
    <row r="184" spans="2:15" ht="15" x14ac:dyDescent="0.25">
      <c r="B184" s="9" t="s">
        <v>1371</v>
      </c>
      <c r="C184" s="3" t="s">
        <v>1372</v>
      </c>
      <c r="D184" s="3" t="s">
        <v>237</v>
      </c>
      <c r="E184" s="3" t="s">
        <v>715</v>
      </c>
      <c r="F184" s="3"/>
      <c r="G184" s="3" t="s">
        <v>722</v>
      </c>
      <c r="H184" s="3" t="s">
        <v>51</v>
      </c>
      <c r="I184" s="8">
        <v>335912.26015900006</v>
      </c>
      <c r="J184" s="8">
        <v>753</v>
      </c>
      <c r="K184" s="8">
        <v>0</v>
      </c>
      <c r="L184" s="8">
        <v>9358.8514801410001</v>
      </c>
      <c r="M184" s="39">
        <v>2.9981297865148889E-4</v>
      </c>
      <c r="N184" s="39">
        <v>2.2632797677640034E-2</v>
      </c>
      <c r="O184" s="39">
        <v>5.4849714795506431E-3</v>
      </c>
    </row>
    <row r="185" spans="2:15" ht="15" x14ac:dyDescent="0.25">
      <c r="B185" s="9" t="s">
        <v>1373</v>
      </c>
      <c r="C185" s="3" t="s">
        <v>1374</v>
      </c>
      <c r="D185" s="3" t="s">
        <v>237</v>
      </c>
      <c r="E185" s="3" t="s">
        <v>715</v>
      </c>
      <c r="F185" s="3"/>
      <c r="G185" s="3" t="s">
        <v>1375</v>
      </c>
      <c r="H185" s="3" t="s">
        <v>51</v>
      </c>
      <c r="I185" s="8">
        <v>15350.916791</v>
      </c>
      <c r="J185" s="8">
        <v>11730</v>
      </c>
      <c r="K185" s="8">
        <v>0</v>
      </c>
      <c r="L185" s="8">
        <v>6662.451396597</v>
      </c>
      <c r="M185" s="39">
        <v>5.3441317073985863E-4</v>
      </c>
      <c r="N185" s="39">
        <v>1.611201062611781E-2</v>
      </c>
      <c r="O185" s="39">
        <v>3.9046838142233597E-3</v>
      </c>
    </row>
    <row r="186" spans="2:15" ht="15" x14ac:dyDescent="0.25">
      <c r="B186" s="9" t="s">
        <v>1376</v>
      </c>
      <c r="C186" s="3" t="s">
        <v>1377</v>
      </c>
      <c r="D186" s="3" t="s">
        <v>237</v>
      </c>
      <c r="E186" s="3" t="s">
        <v>715</v>
      </c>
      <c r="F186" s="3"/>
      <c r="G186" s="3" t="s">
        <v>1375</v>
      </c>
      <c r="H186" s="3" t="s">
        <v>51</v>
      </c>
      <c r="I186" s="8">
        <v>17288.813503000001</v>
      </c>
      <c r="J186" s="8">
        <v>3752.0000000000005</v>
      </c>
      <c r="K186" s="8">
        <v>0</v>
      </c>
      <c r="L186" s="8">
        <v>2400.1022456860001</v>
      </c>
      <c r="M186" s="39">
        <v>1.5699533978792823E-4</v>
      </c>
      <c r="N186" s="39">
        <v>5.8042408993803519E-3</v>
      </c>
      <c r="O186" s="39">
        <v>1.4066354609353013E-3</v>
      </c>
    </row>
    <row r="187" spans="2:15" ht="15" x14ac:dyDescent="0.25">
      <c r="B187" s="9" t="s">
        <v>1378</v>
      </c>
      <c r="C187" s="3" t="s">
        <v>1379</v>
      </c>
      <c r="D187" s="3" t="s">
        <v>237</v>
      </c>
      <c r="E187" s="3" t="s">
        <v>715</v>
      </c>
      <c r="F187" s="3"/>
      <c r="G187" s="3" t="s">
        <v>1380</v>
      </c>
      <c r="H187" s="3" t="s">
        <v>51</v>
      </c>
      <c r="I187" s="8">
        <v>4708.3219360000003</v>
      </c>
      <c r="J187" s="8">
        <v>4094</v>
      </c>
      <c r="K187" s="8">
        <v>0</v>
      </c>
      <c r="L187" s="8">
        <v>713.2071902749999</v>
      </c>
      <c r="M187" s="39">
        <v>2.8664971741850251E-5</v>
      </c>
      <c r="N187" s="39">
        <v>1.7247708304789766E-3</v>
      </c>
      <c r="O187" s="39">
        <v>4.1799157791634135E-4</v>
      </c>
    </row>
    <row r="188" spans="2:15" ht="15" x14ac:dyDescent="0.25">
      <c r="B188" s="9" t="s">
        <v>1381</v>
      </c>
      <c r="C188" s="3" t="s">
        <v>1382</v>
      </c>
      <c r="D188" s="3" t="s">
        <v>237</v>
      </c>
      <c r="E188" s="3" t="s">
        <v>715</v>
      </c>
      <c r="F188" s="3"/>
      <c r="G188" s="3" t="s">
        <v>1380</v>
      </c>
      <c r="H188" s="3" t="s">
        <v>51</v>
      </c>
      <c r="I188" s="8">
        <v>34038.15238</v>
      </c>
      <c r="J188" s="8">
        <v>1330</v>
      </c>
      <c r="K188" s="8">
        <v>0</v>
      </c>
      <c r="L188" s="8">
        <v>1675.0174786119999</v>
      </c>
      <c r="M188" s="39">
        <v>6.9333939216663213E-4</v>
      </c>
      <c r="N188" s="39">
        <v>4.0507461605069706E-3</v>
      </c>
      <c r="O188" s="39">
        <v>9.8168275428142941E-4</v>
      </c>
    </row>
    <row r="189" spans="2:15" ht="15" x14ac:dyDescent="0.25">
      <c r="B189" s="9" t="s">
        <v>1383</v>
      </c>
      <c r="C189" s="3" t="s">
        <v>1384</v>
      </c>
      <c r="D189" s="3" t="s">
        <v>237</v>
      </c>
      <c r="E189" s="3" t="s">
        <v>715</v>
      </c>
      <c r="F189" s="3"/>
      <c r="G189" s="3" t="s">
        <v>1380</v>
      </c>
      <c r="H189" s="3" t="s">
        <v>51</v>
      </c>
      <c r="I189" s="8">
        <v>2137.9574680000001</v>
      </c>
      <c r="J189" s="8">
        <v>1160</v>
      </c>
      <c r="K189" s="8">
        <v>0</v>
      </c>
      <c r="L189" s="8">
        <v>91.761134529000003</v>
      </c>
      <c r="M189" s="39">
        <v>5.8456703255239132E-6</v>
      </c>
      <c r="N189" s="39">
        <v>2.2190876699693891E-4</v>
      </c>
      <c r="O189" s="39">
        <v>5.3778736300150366E-5</v>
      </c>
    </row>
    <row r="190" spans="2:15" ht="15" x14ac:dyDescent="0.25">
      <c r="B190" s="9" t="s">
        <v>1385</v>
      </c>
      <c r="C190" s="3" t="s">
        <v>1386</v>
      </c>
      <c r="D190" s="3" t="s">
        <v>237</v>
      </c>
      <c r="E190" s="3" t="s">
        <v>715</v>
      </c>
      <c r="F190" s="3"/>
      <c r="G190" s="3" t="s">
        <v>1380</v>
      </c>
      <c r="H190" s="3" t="s">
        <v>51</v>
      </c>
      <c r="I190" s="8">
        <v>4631.9008089999998</v>
      </c>
      <c r="J190" s="8">
        <v>2660</v>
      </c>
      <c r="K190" s="8">
        <v>0</v>
      </c>
      <c r="L190" s="8">
        <v>455.871677589</v>
      </c>
      <c r="M190" s="39">
        <v>8.3975749651906531E-5</v>
      </c>
      <c r="N190" s="39">
        <v>1.1024484647215217E-3</v>
      </c>
      <c r="O190" s="39">
        <v>2.6717414580372203E-4</v>
      </c>
    </row>
    <row r="191" spans="2:15" ht="15" x14ac:dyDescent="0.25">
      <c r="B191" s="9" t="s">
        <v>1387</v>
      </c>
      <c r="C191" s="3" t="s">
        <v>1388</v>
      </c>
      <c r="D191" s="3" t="s">
        <v>237</v>
      </c>
      <c r="E191" s="3" t="s">
        <v>715</v>
      </c>
      <c r="F191" s="3"/>
      <c r="G191" s="3" t="s">
        <v>832</v>
      </c>
      <c r="H191" s="3" t="s">
        <v>51</v>
      </c>
      <c r="I191" s="8">
        <v>3789.2912110000002</v>
      </c>
      <c r="J191" s="8">
        <v>913.00000000000011</v>
      </c>
      <c r="K191" s="8">
        <v>0</v>
      </c>
      <c r="L191" s="8">
        <v>128.00604628599999</v>
      </c>
      <c r="M191" s="39">
        <v>1.1914608819591658E-4</v>
      </c>
      <c r="N191" s="39">
        <v>3.0956094914565472E-4</v>
      </c>
      <c r="O191" s="39">
        <v>7.5020905565024683E-5</v>
      </c>
    </row>
    <row r="192" spans="2:15" ht="15" x14ac:dyDescent="0.25">
      <c r="B192" s="9" t="s">
        <v>1389</v>
      </c>
      <c r="C192" s="3" t="s">
        <v>1390</v>
      </c>
      <c r="D192" s="3" t="s">
        <v>237</v>
      </c>
      <c r="E192" s="3" t="s">
        <v>715</v>
      </c>
      <c r="F192" s="3"/>
      <c r="G192" s="3" t="s">
        <v>832</v>
      </c>
      <c r="H192" s="3" t="s">
        <v>51</v>
      </c>
      <c r="I192" s="8">
        <v>4537.8280260000001</v>
      </c>
      <c r="J192" s="8">
        <v>20650</v>
      </c>
      <c r="K192" s="8">
        <v>0</v>
      </c>
      <c r="L192" s="8">
        <v>3467.1275036289999</v>
      </c>
      <c r="M192" s="39">
        <v>7.1720300237801795E-5</v>
      </c>
      <c r="N192" s="39">
        <v>8.3846608185552795E-3</v>
      </c>
      <c r="O192" s="39">
        <v>2.0319903049774834E-3</v>
      </c>
    </row>
    <row r="193" spans="2:15" ht="15" x14ac:dyDescent="0.25">
      <c r="B193" s="9" t="s">
        <v>1391</v>
      </c>
      <c r="C193" s="3" t="s">
        <v>1392</v>
      </c>
      <c r="D193" s="3" t="s">
        <v>237</v>
      </c>
      <c r="E193" s="3" t="s">
        <v>715</v>
      </c>
      <c r="F193" s="3"/>
      <c r="G193" s="3" t="s">
        <v>832</v>
      </c>
      <c r="H193" s="3" t="s">
        <v>51</v>
      </c>
      <c r="I193" s="8">
        <v>174.76048499999999</v>
      </c>
      <c r="J193" s="8">
        <v>402</v>
      </c>
      <c r="K193" s="8">
        <v>0</v>
      </c>
      <c r="L193" s="8">
        <v>2.5993874569999997</v>
      </c>
      <c r="M193" s="39">
        <v>9.3830931369811819E-7</v>
      </c>
      <c r="N193" s="39">
        <v>6.2861784402619752E-6</v>
      </c>
      <c r="O193" s="39">
        <v>1.5234311706089677E-6</v>
      </c>
    </row>
    <row r="194" spans="2:15" x14ac:dyDescent="0.2">
      <c r="B194" s="42"/>
      <c r="C194" s="43"/>
      <c r="D194" s="43"/>
      <c r="E194" s="43"/>
      <c r="F194" s="43"/>
      <c r="G194" s="43"/>
      <c r="H194" s="43"/>
      <c r="I194" s="12"/>
      <c r="J194" s="12"/>
      <c r="K194" s="12"/>
      <c r="L194" s="12"/>
      <c r="M194" s="12"/>
      <c r="N194" s="12"/>
      <c r="O194" s="12"/>
    </row>
    <row r="195" spans="2:15" ht="15" x14ac:dyDescent="0.25">
      <c r="B195" s="7" t="s">
        <v>262</v>
      </c>
      <c r="C195" s="35"/>
      <c r="D195" s="35"/>
      <c r="E195" s="35"/>
      <c r="F195" s="35"/>
      <c r="G195" s="35"/>
      <c r="H195" s="35"/>
      <c r="I195" s="8"/>
      <c r="J195" s="8"/>
      <c r="K195" s="8">
        <v>0</v>
      </c>
      <c r="L195" s="8">
        <v>58862.037330345993</v>
      </c>
      <c r="M195" s="39"/>
      <c r="N195" s="39">
        <v>0.14234787084914235</v>
      </c>
      <c r="O195" s="39">
        <v>3.4497459081413794E-2</v>
      </c>
    </row>
    <row r="196" spans="2:15" ht="15" x14ac:dyDescent="0.25">
      <c r="B196" s="9" t="s">
        <v>1393</v>
      </c>
      <c r="C196" s="3" t="s">
        <v>1394</v>
      </c>
      <c r="D196" s="3" t="s">
        <v>237</v>
      </c>
      <c r="E196" s="3" t="s">
        <v>715</v>
      </c>
      <c r="F196" s="3"/>
      <c r="G196" s="3" t="s">
        <v>1395</v>
      </c>
      <c r="H196" s="3" t="s">
        <v>51</v>
      </c>
      <c r="I196" s="8">
        <v>992.137066</v>
      </c>
      <c r="J196" s="8">
        <v>46038</v>
      </c>
      <c r="K196" s="8">
        <v>0</v>
      </c>
      <c r="L196" s="8">
        <v>1690.0122312640001</v>
      </c>
      <c r="M196" s="39">
        <v>3.9175789942531682E-6</v>
      </c>
      <c r="N196" s="39">
        <v>4.0870084309061871E-3</v>
      </c>
      <c r="O196" s="39">
        <v>9.904707760609885E-4</v>
      </c>
    </row>
    <row r="197" spans="2:15" ht="15" x14ac:dyDescent="0.25">
      <c r="B197" s="9" t="s">
        <v>1396</v>
      </c>
      <c r="C197" s="3" t="s">
        <v>1397</v>
      </c>
      <c r="D197" s="3" t="s">
        <v>237</v>
      </c>
      <c r="E197" s="3" t="s">
        <v>715</v>
      </c>
      <c r="F197" s="3"/>
      <c r="G197" s="3" t="s">
        <v>1395</v>
      </c>
      <c r="H197" s="3" t="s">
        <v>51</v>
      </c>
      <c r="I197" s="8">
        <v>602.40401599999996</v>
      </c>
      <c r="J197" s="8">
        <v>45580</v>
      </c>
      <c r="K197" s="8">
        <v>0</v>
      </c>
      <c r="L197" s="8">
        <v>1015.930276226</v>
      </c>
      <c r="M197" s="39">
        <v>3.9668536554207376E-6</v>
      </c>
      <c r="N197" s="39">
        <v>2.4568553572201358E-3</v>
      </c>
      <c r="O197" s="39">
        <v>5.9540944763744282E-4</v>
      </c>
    </row>
    <row r="198" spans="2:15" ht="15" x14ac:dyDescent="0.25">
      <c r="B198" s="9" t="s">
        <v>1398</v>
      </c>
      <c r="C198" s="3" t="s">
        <v>1399</v>
      </c>
      <c r="D198" s="3" t="s">
        <v>237</v>
      </c>
      <c r="E198" s="3" t="s">
        <v>715</v>
      </c>
      <c r="F198" s="3"/>
      <c r="G198" s="3" t="s">
        <v>1395</v>
      </c>
      <c r="H198" s="3" t="s">
        <v>51</v>
      </c>
      <c r="I198" s="8">
        <v>2799.5946920000001</v>
      </c>
      <c r="J198" s="8">
        <v>9796</v>
      </c>
      <c r="K198" s="8">
        <v>0</v>
      </c>
      <c r="L198" s="8">
        <v>1014.718695141</v>
      </c>
      <c r="M198" s="39">
        <v>1.9160319065498085E-6</v>
      </c>
      <c r="N198" s="39">
        <v>2.453925353509205E-3</v>
      </c>
      <c r="O198" s="39">
        <v>5.9469937250584254E-4</v>
      </c>
    </row>
    <row r="199" spans="2:15" ht="15" x14ac:dyDescent="0.25">
      <c r="B199" s="9" t="s">
        <v>1400</v>
      </c>
      <c r="C199" s="3" t="s">
        <v>1401</v>
      </c>
      <c r="D199" s="3" t="s">
        <v>237</v>
      </c>
      <c r="E199" s="3" t="s">
        <v>715</v>
      </c>
      <c r="F199" s="3"/>
      <c r="G199" s="3" t="s">
        <v>1402</v>
      </c>
      <c r="H199" s="3" t="s">
        <v>51</v>
      </c>
      <c r="I199" s="8">
        <v>4727.385773</v>
      </c>
      <c r="J199" s="8">
        <v>4754</v>
      </c>
      <c r="K199" s="8">
        <v>0</v>
      </c>
      <c r="L199" s="8">
        <v>831.53770270000007</v>
      </c>
      <c r="M199" s="39">
        <v>7.3553375493025681E-6</v>
      </c>
      <c r="N199" s="39">
        <v>2.010933139229083E-3</v>
      </c>
      <c r="O199" s="39">
        <v>4.8734191296428682E-4</v>
      </c>
    </row>
    <row r="200" spans="2:15" ht="15" x14ac:dyDescent="0.25">
      <c r="B200" s="9" t="s">
        <v>1403</v>
      </c>
      <c r="C200" s="3" t="s">
        <v>1404</v>
      </c>
      <c r="D200" s="3" t="s">
        <v>237</v>
      </c>
      <c r="E200" s="3" t="s">
        <v>715</v>
      </c>
      <c r="F200" s="3"/>
      <c r="G200" s="3" t="s">
        <v>1402</v>
      </c>
      <c r="H200" s="3" t="s">
        <v>51</v>
      </c>
      <c r="I200" s="8">
        <v>3597.724757</v>
      </c>
      <c r="J200" s="8">
        <v>5487</v>
      </c>
      <c r="K200" s="8">
        <v>0</v>
      </c>
      <c r="L200" s="8">
        <v>730.40648246600006</v>
      </c>
      <c r="M200" s="39">
        <v>1.1011345360021717E-5</v>
      </c>
      <c r="N200" s="39">
        <v>1.7663644064838451E-3</v>
      </c>
      <c r="O200" s="39">
        <v>4.280716211071403E-4</v>
      </c>
    </row>
    <row r="201" spans="2:15" ht="15" x14ac:dyDescent="0.25">
      <c r="B201" s="9" t="s">
        <v>1405</v>
      </c>
      <c r="C201" s="3" t="s">
        <v>1406</v>
      </c>
      <c r="D201" s="3" t="s">
        <v>237</v>
      </c>
      <c r="E201" s="3" t="s">
        <v>715</v>
      </c>
      <c r="F201" s="3"/>
      <c r="G201" s="3" t="s">
        <v>1340</v>
      </c>
      <c r="H201" s="3" t="s">
        <v>51</v>
      </c>
      <c r="I201" s="8">
        <v>1193.0801409999999</v>
      </c>
      <c r="J201" s="8">
        <v>100</v>
      </c>
      <c r="K201" s="8">
        <v>0</v>
      </c>
      <c r="L201" s="8">
        <v>4.4143965230000006</v>
      </c>
      <c r="M201" s="39">
        <v>2.4658975450156249E-4</v>
      </c>
      <c r="N201" s="39">
        <v>1.0675470551695453E-5</v>
      </c>
      <c r="O201" s="39">
        <v>2.5871592341710864E-6</v>
      </c>
    </row>
    <row r="202" spans="2:15" ht="15" x14ac:dyDescent="0.25">
      <c r="B202" s="9" t="s">
        <v>1407</v>
      </c>
      <c r="C202" s="3" t="s">
        <v>1408</v>
      </c>
      <c r="D202" s="3" t="s">
        <v>237</v>
      </c>
      <c r="E202" s="3" t="s">
        <v>715</v>
      </c>
      <c r="F202" s="3"/>
      <c r="G202" s="3" t="s">
        <v>845</v>
      </c>
      <c r="H202" s="3" t="s">
        <v>51</v>
      </c>
      <c r="I202" s="8">
        <v>1899.4267669999999</v>
      </c>
      <c r="J202" s="8">
        <v>6673</v>
      </c>
      <c r="K202" s="8">
        <v>0</v>
      </c>
      <c r="L202" s="8">
        <v>468.97036815499996</v>
      </c>
      <c r="M202" s="39">
        <v>1.702431597165582E-6</v>
      </c>
      <c r="N202" s="39">
        <v>1.1341254300042127E-3</v>
      </c>
      <c r="O202" s="39">
        <v>2.7485093652173076E-4</v>
      </c>
    </row>
    <row r="203" spans="2:15" ht="15" x14ac:dyDescent="0.25">
      <c r="B203" s="9" t="s">
        <v>1409</v>
      </c>
      <c r="C203" s="3" t="s">
        <v>1410</v>
      </c>
      <c r="D203" s="3" t="s">
        <v>237</v>
      </c>
      <c r="E203" s="3" t="s">
        <v>715</v>
      </c>
      <c r="F203" s="3"/>
      <c r="G203" s="3" t="s">
        <v>821</v>
      </c>
      <c r="H203" s="3" t="s">
        <v>51</v>
      </c>
      <c r="I203" s="8">
        <v>5365.8898250000002</v>
      </c>
      <c r="J203" s="8">
        <v>19397</v>
      </c>
      <c r="K203" s="8">
        <v>0</v>
      </c>
      <c r="L203" s="8">
        <v>3851.0401029480004</v>
      </c>
      <c r="M203" s="39">
        <v>3.4115278598994196E-7</v>
      </c>
      <c r="N203" s="39">
        <v>9.3130884364869739E-3</v>
      </c>
      <c r="O203" s="39">
        <v>2.2569911677834766E-3</v>
      </c>
    </row>
    <row r="204" spans="2:15" ht="15" x14ac:dyDescent="0.25">
      <c r="B204" s="9" t="s">
        <v>1411</v>
      </c>
      <c r="C204" s="3" t="s">
        <v>1412</v>
      </c>
      <c r="D204" s="3" t="s">
        <v>237</v>
      </c>
      <c r="E204" s="3" t="s">
        <v>715</v>
      </c>
      <c r="F204" s="3"/>
      <c r="G204" s="3" t="s">
        <v>1413</v>
      </c>
      <c r="H204" s="3" t="s">
        <v>51</v>
      </c>
      <c r="I204" s="8">
        <v>2366.2960189999999</v>
      </c>
      <c r="J204" s="8">
        <v>39330</v>
      </c>
      <c r="K204" s="8">
        <v>0</v>
      </c>
      <c r="L204" s="8">
        <v>3443.4576289500001</v>
      </c>
      <c r="M204" s="39">
        <v>2.5168529011184556E-6</v>
      </c>
      <c r="N204" s="39">
        <v>8.3274192343927717E-3</v>
      </c>
      <c r="O204" s="39">
        <v>2.0181180271863098E-3</v>
      </c>
    </row>
    <row r="205" spans="2:15" ht="15" x14ac:dyDescent="0.25">
      <c r="B205" s="9" t="s">
        <v>1414</v>
      </c>
      <c r="C205" s="3" t="s">
        <v>1415</v>
      </c>
      <c r="D205" s="3" t="s">
        <v>237</v>
      </c>
      <c r="E205" s="3" t="s">
        <v>715</v>
      </c>
      <c r="F205" s="3"/>
      <c r="G205" s="3" t="s">
        <v>1413</v>
      </c>
      <c r="H205" s="3" t="s">
        <v>51</v>
      </c>
      <c r="I205" s="8">
        <v>4019.7268199999999</v>
      </c>
      <c r="J205" s="8">
        <v>23748</v>
      </c>
      <c r="K205" s="8">
        <v>0</v>
      </c>
      <c r="L205" s="8">
        <v>3532.0374832779999</v>
      </c>
      <c r="M205" s="39">
        <v>2.4840376264581582E-6</v>
      </c>
      <c r="N205" s="39">
        <v>8.5416346138733144E-3</v>
      </c>
      <c r="O205" s="39">
        <v>2.0700323006078718E-3</v>
      </c>
    </row>
    <row r="206" spans="2:15" ht="15" x14ac:dyDescent="0.25">
      <c r="B206" s="9" t="s">
        <v>1416</v>
      </c>
      <c r="C206" s="3" t="s">
        <v>1417</v>
      </c>
      <c r="D206" s="3" t="s">
        <v>708</v>
      </c>
      <c r="E206" s="3" t="s">
        <v>715</v>
      </c>
      <c r="F206" s="3"/>
      <c r="G206" s="3" t="s">
        <v>856</v>
      </c>
      <c r="H206" s="3" t="s">
        <v>49</v>
      </c>
      <c r="I206" s="8">
        <v>12121.839809999999</v>
      </c>
      <c r="J206" s="8">
        <v>1829.5000000000002</v>
      </c>
      <c r="K206" s="8">
        <v>0</v>
      </c>
      <c r="L206" s="8">
        <v>891.17896484699997</v>
      </c>
      <c r="M206" s="39">
        <v>1.183798852123776E-5</v>
      </c>
      <c r="N206" s="39">
        <v>2.1551654333600936E-3</v>
      </c>
      <c r="O206" s="39">
        <v>5.2229605478124508E-4</v>
      </c>
    </row>
    <row r="207" spans="2:15" ht="15" x14ac:dyDescent="0.25">
      <c r="B207" s="9" t="s">
        <v>1418</v>
      </c>
      <c r="C207" s="3" t="s">
        <v>1419</v>
      </c>
      <c r="D207" s="3" t="s">
        <v>237</v>
      </c>
      <c r="E207" s="3" t="s">
        <v>715</v>
      </c>
      <c r="F207" s="3"/>
      <c r="G207" s="3" t="s">
        <v>856</v>
      </c>
      <c r="H207" s="3" t="s">
        <v>51</v>
      </c>
      <c r="I207" s="8">
        <v>4749.7129199999999</v>
      </c>
      <c r="J207" s="8">
        <v>8046</v>
      </c>
      <c r="K207" s="8">
        <v>0</v>
      </c>
      <c r="L207" s="8">
        <v>1413.999035625</v>
      </c>
      <c r="M207" s="39">
        <v>7.9551765201251332E-5</v>
      </c>
      <c r="N207" s="39">
        <v>3.4195172514049337E-3</v>
      </c>
      <c r="O207" s="39">
        <v>8.2870685564062304E-4</v>
      </c>
    </row>
    <row r="208" spans="2:15" ht="15" x14ac:dyDescent="0.25">
      <c r="B208" s="9" t="s">
        <v>1420</v>
      </c>
      <c r="C208" s="3" t="s">
        <v>1421</v>
      </c>
      <c r="D208" s="3" t="s">
        <v>708</v>
      </c>
      <c r="E208" s="3" t="s">
        <v>715</v>
      </c>
      <c r="F208" s="3"/>
      <c r="G208" s="3" t="s">
        <v>856</v>
      </c>
      <c r="H208" s="3" t="s">
        <v>49</v>
      </c>
      <c r="I208" s="8">
        <v>6983.7977000000001</v>
      </c>
      <c r="J208" s="8">
        <v>3989</v>
      </c>
      <c r="K208" s="8">
        <v>0</v>
      </c>
      <c r="L208" s="8">
        <v>1119.4885591559998</v>
      </c>
      <c r="M208" s="39">
        <v>9.3888288252922802E-6</v>
      </c>
      <c r="N208" s="39">
        <v>2.7072935301489338E-3</v>
      </c>
      <c r="O208" s="39">
        <v>6.5610217575131258E-4</v>
      </c>
    </row>
    <row r="209" spans="2:15" ht="15" x14ac:dyDescent="0.25">
      <c r="B209" s="9" t="s">
        <v>1422</v>
      </c>
      <c r="C209" s="3" t="s">
        <v>1423</v>
      </c>
      <c r="D209" s="3" t="s">
        <v>237</v>
      </c>
      <c r="E209" s="3" t="s">
        <v>715</v>
      </c>
      <c r="F209" s="3"/>
      <c r="G209" s="3" t="s">
        <v>1353</v>
      </c>
      <c r="H209" s="3" t="s">
        <v>51</v>
      </c>
      <c r="I209" s="8">
        <v>1129.661016</v>
      </c>
      <c r="J209" s="8">
        <v>5294</v>
      </c>
      <c r="K209" s="8">
        <v>0</v>
      </c>
      <c r="L209" s="8">
        <v>221.27574046999999</v>
      </c>
      <c r="M209" s="39">
        <v>4.5597400894784514E-6</v>
      </c>
      <c r="N209" s="39">
        <v>5.3511791224109082E-4</v>
      </c>
      <c r="O209" s="39">
        <v>1.2968376815999163E-4</v>
      </c>
    </row>
    <row r="210" spans="2:15" ht="15" x14ac:dyDescent="0.25">
      <c r="B210" s="9" t="s">
        <v>1424</v>
      </c>
      <c r="C210" s="3" t="s">
        <v>1425</v>
      </c>
      <c r="D210" s="3" t="s">
        <v>708</v>
      </c>
      <c r="E210" s="3" t="s">
        <v>715</v>
      </c>
      <c r="F210" s="3"/>
      <c r="G210" s="3" t="s">
        <v>1358</v>
      </c>
      <c r="H210" s="3" t="s">
        <v>55</v>
      </c>
      <c r="I210" s="8">
        <v>6405.6077219999997</v>
      </c>
      <c r="J210" s="8">
        <v>18146</v>
      </c>
      <c r="K210" s="8">
        <v>0</v>
      </c>
      <c r="L210" s="8">
        <v>627.21030709500008</v>
      </c>
      <c r="M210" s="39">
        <v>6.3430211324857633E-6</v>
      </c>
      <c r="N210" s="39">
        <v>1.5168019293749645E-3</v>
      </c>
      <c r="O210" s="39">
        <v>3.6759111450761537E-4</v>
      </c>
    </row>
    <row r="211" spans="2:15" ht="15" x14ac:dyDescent="0.25">
      <c r="B211" s="9" t="s">
        <v>1426</v>
      </c>
      <c r="C211" s="3" t="s">
        <v>1427</v>
      </c>
      <c r="D211" s="3" t="s">
        <v>237</v>
      </c>
      <c r="E211" s="3" t="s">
        <v>715</v>
      </c>
      <c r="F211" s="3"/>
      <c r="G211" s="3" t="s">
        <v>1428</v>
      </c>
      <c r="H211" s="3" t="s">
        <v>51</v>
      </c>
      <c r="I211" s="8">
        <v>147.209856</v>
      </c>
      <c r="J211" s="8">
        <v>0.05</v>
      </c>
      <c r="K211" s="8">
        <v>0</v>
      </c>
      <c r="L211" s="8">
        <v>2.72255E-4</v>
      </c>
      <c r="M211" s="39">
        <v>0</v>
      </c>
      <c r="N211" s="39">
        <v>6.584026196805351E-10</v>
      </c>
      <c r="O211" s="39">
        <v>1.5956134289915691E-10</v>
      </c>
    </row>
    <row r="212" spans="2:15" ht="15" x14ac:dyDescent="0.25">
      <c r="B212" s="9" t="s">
        <v>1429</v>
      </c>
      <c r="C212" s="3" t="s">
        <v>1430</v>
      </c>
      <c r="D212" s="3" t="s">
        <v>237</v>
      </c>
      <c r="E212" s="3" t="s">
        <v>715</v>
      </c>
      <c r="F212" s="3"/>
      <c r="G212" s="3" t="s">
        <v>742</v>
      </c>
      <c r="H212" s="3" t="s">
        <v>51</v>
      </c>
      <c r="I212" s="8">
        <v>5436.149829</v>
      </c>
      <c r="J212" s="8">
        <v>8335</v>
      </c>
      <c r="K212" s="8">
        <v>0</v>
      </c>
      <c r="L212" s="8">
        <v>1676.4814265410002</v>
      </c>
      <c r="M212" s="39">
        <v>2.102917825992601E-6</v>
      </c>
      <c r="N212" s="39">
        <v>4.0542864706997308E-3</v>
      </c>
      <c r="O212" s="39">
        <v>9.8254073484188098E-4</v>
      </c>
    </row>
    <row r="213" spans="2:15" ht="15" x14ac:dyDescent="0.25">
      <c r="B213" s="9" t="s">
        <v>1431</v>
      </c>
      <c r="C213" s="3" t="s">
        <v>1432</v>
      </c>
      <c r="D213" s="3" t="s">
        <v>237</v>
      </c>
      <c r="E213" s="3" t="s">
        <v>715</v>
      </c>
      <c r="F213" s="3"/>
      <c r="G213" s="3" t="s">
        <v>742</v>
      </c>
      <c r="H213" s="3" t="s">
        <v>51</v>
      </c>
      <c r="I213" s="8">
        <v>10315.278546</v>
      </c>
      <c r="J213" s="8">
        <v>11970</v>
      </c>
      <c r="K213" s="8">
        <v>0</v>
      </c>
      <c r="L213" s="8">
        <v>4568.5337152119992</v>
      </c>
      <c r="M213" s="39">
        <v>1.7362865756606632E-6</v>
      </c>
      <c r="N213" s="39">
        <v>1.1048225252775625E-2</v>
      </c>
      <c r="O213" s="39">
        <v>2.6774949024969278E-3</v>
      </c>
    </row>
    <row r="214" spans="2:15" ht="15" x14ac:dyDescent="0.25">
      <c r="B214" s="9" t="s">
        <v>1433</v>
      </c>
      <c r="C214" s="3" t="s">
        <v>1434</v>
      </c>
      <c r="D214" s="3" t="s">
        <v>237</v>
      </c>
      <c r="E214" s="3" t="s">
        <v>715</v>
      </c>
      <c r="F214" s="3"/>
      <c r="G214" s="3" t="s">
        <v>742</v>
      </c>
      <c r="H214" s="3" t="s">
        <v>51</v>
      </c>
      <c r="I214" s="8">
        <v>689.338798</v>
      </c>
      <c r="J214" s="8">
        <v>12097</v>
      </c>
      <c r="K214" s="8">
        <v>0</v>
      </c>
      <c r="L214" s="8">
        <v>308.54046333499997</v>
      </c>
      <c r="M214" s="39">
        <v>1.1735423867892406E-7</v>
      </c>
      <c r="N214" s="39">
        <v>7.4615286895450973E-4</v>
      </c>
      <c r="O214" s="39">
        <v>1.8082727835470674E-4</v>
      </c>
    </row>
    <row r="215" spans="2:15" ht="15" x14ac:dyDescent="0.25">
      <c r="B215" s="9" t="s">
        <v>1435</v>
      </c>
      <c r="C215" s="3" t="s">
        <v>1436</v>
      </c>
      <c r="D215" s="3" t="s">
        <v>237</v>
      </c>
      <c r="E215" s="3" t="s">
        <v>715</v>
      </c>
      <c r="F215" s="3"/>
      <c r="G215" s="3" t="s">
        <v>742</v>
      </c>
      <c r="H215" s="3" t="s">
        <v>51</v>
      </c>
      <c r="I215" s="8">
        <v>31300.324831000002</v>
      </c>
      <c r="J215" s="8">
        <v>109.00000000000001</v>
      </c>
      <c r="K215" s="8">
        <v>0</v>
      </c>
      <c r="L215" s="8">
        <v>126.234210018</v>
      </c>
      <c r="M215" s="39">
        <v>2.281439612159291E-4</v>
      </c>
      <c r="N215" s="39">
        <v>3.0527606313622904E-4</v>
      </c>
      <c r="O215" s="39">
        <v>7.3982479918775738E-5</v>
      </c>
    </row>
    <row r="216" spans="2:15" ht="15" x14ac:dyDescent="0.25">
      <c r="B216" s="9" t="s">
        <v>1437</v>
      </c>
      <c r="C216" s="3" t="s">
        <v>1438</v>
      </c>
      <c r="D216" s="3" t="s">
        <v>1439</v>
      </c>
      <c r="E216" s="3" t="s">
        <v>715</v>
      </c>
      <c r="F216" s="3"/>
      <c r="G216" s="3" t="s">
        <v>742</v>
      </c>
      <c r="H216" s="3" t="s">
        <v>52</v>
      </c>
      <c r="I216" s="8">
        <v>18.578012000000001</v>
      </c>
      <c r="J216" s="8">
        <v>13240</v>
      </c>
      <c r="K216" s="8">
        <v>0</v>
      </c>
      <c r="L216" s="8">
        <v>1.167141204</v>
      </c>
      <c r="M216" s="39">
        <v>6.7276488153653063E-9</v>
      </c>
      <c r="N216" s="39">
        <v>2.8225333832278334E-6</v>
      </c>
      <c r="O216" s="39">
        <v>6.8403011097382551E-7</v>
      </c>
    </row>
    <row r="217" spans="2:15" ht="15" x14ac:dyDescent="0.25">
      <c r="B217" s="9" t="s">
        <v>1440</v>
      </c>
      <c r="C217" s="3" t="s">
        <v>1441</v>
      </c>
      <c r="D217" s="3" t="s">
        <v>1439</v>
      </c>
      <c r="E217" s="3" t="s">
        <v>715</v>
      </c>
      <c r="F217" s="3"/>
      <c r="G217" s="3" t="s">
        <v>742</v>
      </c>
      <c r="H217" s="3" t="s">
        <v>52</v>
      </c>
      <c r="I217" s="8">
        <v>39.022421000000001</v>
      </c>
      <c r="J217" s="8">
        <v>12230</v>
      </c>
      <c r="K217" s="8">
        <v>0</v>
      </c>
      <c r="L217" s="8">
        <v>2.2645237520000001</v>
      </c>
      <c r="M217" s="39">
        <v>6.9218328415447396E-9</v>
      </c>
      <c r="N217" s="39">
        <v>5.4763672683535448E-6</v>
      </c>
      <c r="O217" s="39">
        <v>1.3271765473403882E-6</v>
      </c>
    </row>
    <row r="218" spans="2:15" ht="15" x14ac:dyDescent="0.25">
      <c r="B218" s="9" t="s">
        <v>1442</v>
      </c>
      <c r="C218" s="3" t="s">
        <v>1443</v>
      </c>
      <c r="D218" s="3" t="s">
        <v>237</v>
      </c>
      <c r="E218" s="3" t="s">
        <v>715</v>
      </c>
      <c r="F218" s="3"/>
      <c r="G218" s="3" t="s">
        <v>742</v>
      </c>
      <c r="H218" s="3" t="s">
        <v>51</v>
      </c>
      <c r="I218" s="8">
        <v>5540.2520889999996</v>
      </c>
      <c r="J218" s="8">
        <v>25551</v>
      </c>
      <c r="K218" s="8">
        <v>0</v>
      </c>
      <c r="L218" s="8">
        <v>5237.6823007479998</v>
      </c>
      <c r="M218" s="39">
        <v>1.8113994251520657E-5</v>
      </c>
      <c r="N218" s="39">
        <v>1.2666447807632018E-2</v>
      </c>
      <c r="O218" s="39">
        <v>3.0696649155626038E-3</v>
      </c>
    </row>
    <row r="219" spans="2:15" ht="15" x14ac:dyDescent="0.25">
      <c r="B219" s="9" t="s">
        <v>1444</v>
      </c>
      <c r="C219" s="3" t="s">
        <v>1445</v>
      </c>
      <c r="D219" s="3" t="s">
        <v>237</v>
      </c>
      <c r="E219" s="3" t="s">
        <v>715</v>
      </c>
      <c r="F219" s="3"/>
      <c r="G219" s="3" t="s">
        <v>742</v>
      </c>
      <c r="H219" s="3" t="s">
        <v>51</v>
      </c>
      <c r="I219" s="8">
        <v>16871.794245000001</v>
      </c>
      <c r="J219" s="8">
        <v>4249</v>
      </c>
      <c r="K219" s="8">
        <v>0</v>
      </c>
      <c r="L219" s="8">
        <v>2652.4653886370002</v>
      </c>
      <c r="M219" s="39">
        <v>1.7578299500702276E-6</v>
      </c>
      <c r="N219" s="39">
        <v>6.4145384308481003E-3</v>
      </c>
      <c r="O219" s="39">
        <v>1.5545387207010115E-3</v>
      </c>
    </row>
    <row r="220" spans="2:15" ht="15" x14ac:dyDescent="0.25">
      <c r="B220" s="9" t="s">
        <v>1446</v>
      </c>
      <c r="C220" s="3" t="s">
        <v>1447</v>
      </c>
      <c r="D220" s="3" t="s">
        <v>1439</v>
      </c>
      <c r="E220" s="3" t="s">
        <v>715</v>
      </c>
      <c r="F220" s="3"/>
      <c r="G220" s="3" t="s">
        <v>742</v>
      </c>
      <c r="H220" s="3" t="s">
        <v>52</v>
      </c>
      <c r="I220" s="8">
        <v>390.28560199999998</v>
      </c>
      <c r="J220" s="8">
        <v>33160</v>
      </c>
      <c r="K220" s="8">
        <v>0</v>
      </c>
      <c r="L220" s="8">
        <v>61.409175742000002</v>
      </c>
      <c r="M220" s="39">
        <v>4.0662878548326486E-8</v>
      </c>
      <c r="N220" s="39">
        <v>1.485076938199672E-4</v>
      </c>
      <c r="O220" s="39">
        <v>3.5990268489922507E-5</v>
      </c>
    </row>
    <row r="221" spans="2:15" ht="15" x14ac:dyDescent="0.25">
      <c r="B221" s="9" t="s">
        <v>1448</v>
      </c>
      <c r="C221" s="3" t="s">
        <v>1449</v>
      </c>
      <c r="D221" s="3" t="s">
        <v>1450</v>
      </c>
      <c r="E221" s="3" t="s">
        <v>715</v>
      </c>
      <c r="F221" s="3"/>
      <c r="G221" s="3" t="s">
        <v>1451</v>
      </c>
      <c r="H221" s="3" t="s">
        <v>58</v>
      </c>
      <c r="I221" s="8">
        <v>37804.198559999997</v>
      </c>
      <c r="J221" s="8">
        <v>1120</v>
      </c>
      <c r="K221" s="8">
        <v>0</v>
      </c>
      <c r="L221" s="8">
        <v>1977.6071862850001</v>
      </c>
      <c r="M221" s="39">
        <v>8.9247651630973131E-4</v>
      </c>
      <c r="N221" s="39">
        <v>4.7825081344662025E-3</v>
      </c>
      <c r="O221" s="39">
        <v>1.1590224545762532E-3</v>
      </c>
    </row>
    <row r="222" spans="2:15" ht="15" x14ac:dyDescent="0.25">
      <c r="B222" s="9" t="s">
        <v>1452</v>
      </c>
      <c r="C222" s="3" t="s">
        <v>1453</v>
      </c>
      <c r="D222" s="3" t="s">
        <v>237</v>
      </c>
      <c r="E222" s="3" t="s">
        <v>715</v>
      </c>
      <c r="F222" s="3"/>
      <c r="G222" s="3" t="s">
        <v>716</v>
      </c>
      <c r="H222" s="3" t="s">
        <v>51</v>
      </c>
      <c r="I222" s="8">
        <v>4515.2724120000003</v>
      </c>
      <c r="J222" s="8">
        <v>2395</v>
      </c>
      <c r="K222" s="8">
        <v>0</v>
      </c>
      <c r="L222" s="8">
        <v>400.120864719</v>
      </c>
      <c r="M222" s="39">
        <v>6.8695107697237012E-5</v>
      </c>
      <c r="N222" s="39">
        <v>9.6762456344173873E-4</v>
      </c>
      <c r="O222" s="39">
        <v>2.3450009181295305E-4</v>
      </c>
    </row>
    <row r="223" spans="2:15" ht="15" x14ac:dyDescent="0.25">
      <c r="B223" s="9" t="s">
        <v>1454</v>
      </c>
      <c r="C223" s="3" t="s">
        <v>1455</v>
      </c>
      <c r="D223" s="3" t="s">
        <v>1450</v>
      </c>
      <c r="E223" s="3" t="s">
        <v>715</v>
      </c>
      <c r="F223" s="3"/>
      <c r="G223" s="3" t="s">
        <v>716</v>
      </c>
      <c r="H223" s="3" t="s">
        <v>58</v>
      </c>
      <c r="I223" s="8">
        <v>59718.929259999997</v>
      </c>
      <c r="J223" s="8">
        <v>1024</v>
      </c>
      <c r="K223" s="8">
        <v>0</v>
      </c>
      <c r="L223" s="8">
        <v>2856.235037553</v>
      </c>
      <c r="M223" s="39">
        <v>3.3351555974039829E-4</v>
      </c>
      <c r="N223" s="39">
        <v>6.9073208247717273E-3</v>
      </c>
      <c r="O223" s="39">
        <v>1.673962638803991E-3</v>
      </c>
    </row>
    <row r="224" spans="2:15" ht="15" x14ac:dyDescent="0.25">
      <c r="B224" s="9" t="s">
        <v>1456</v>
      </c>
      <c r="C224" s="3" t="s">
        <v>1457</v>
      </c>
      <c r="D224" s="3" t="s">
        <v>1450</v>
      </c>
      <c r="E224" s="3" t="s">
        <v>715</v>
      </c>
      <c r="F224" s="3"/>
      <c r="G224" s="3" t="s">
        <v>722</v>
      </c>
      <c r="H224" s="3" t="s">
        <v>58</v>
      </c>
      <c r="I224" s="8">
        <v>1534.865511</v>
      </c>
      <c r="J224" s="8">
        <v>11276</v>
      </c>
      <c r="K224" s="8">
        <v>0</v>
      </c>
      <c r="L224" s="8">
        <v>808.36475139999993</v>
      </c>
      <c r="M224" s="39">
        <v>9.9031887255060098E-7</v>
      </c>
      <c r="N224" s="39">
        <v>1.9548932801203445E-3</v>
      </c>
      <c r="O224" s="39">
        <v>4.7376086861849049E-4</v>
      </c>
    </row>
    <row r="225" spans="2:15" ht="15" x14ac:dyDescent="0.25">
      <c r="B225" s="9" t="s">
        <v>1458</v>
      </c>
      <c r="C225" s="3" t="s">
        <v>1459</v>
      </c>
      <c r="D225" s="3" t="s">
        <v>708</v>
      </c>
      <c r="E225" s="3" t="s">
        <v>715</v>
      </c>
      <c r="F225" s="3"/>
      <c r="G225" s="3" t="s">
        <v>1460</v>
      </c>
      <c r="H225" s="3" t="s">
        <v>49</v>
      </c>
      <c r="I225" s="8">
        <v>176511.65418099999</v>
      </c>
      <c r="J225" s="8">
        <v>106.15</v>
      </c>
      <c r="K225" s="8">
        <v>0</v>
      </c>
      <c r="L225" s="8">
        <v>752.93477528799997</v>
      </c>
      <c r="M225" s="39">
        <v>1.1483973217173945E-4</v>
      </c>
      <c r="N225" s="39">
        <v>1.820845268216173E-3</v>
      </c>
      <c r="O225" s="39">
        <v>4.4127484843410858E-4</v>
      </c>
    </row>
    <row r="226" spans="2:15" ht="15" x14ac:dyDescent="0.25">
      <c r="B226" s="9" t="s">
        <v>1461</v>
      </c>
      <c r="C226" s="3" t="s">
        <v>1462</v>
      </c>
      <c r="D226" s="3" t="s">
        <v>237</v>
      </c>
      <c r="E226" s="3" t="s">
        <v>715</v>
      </c>
      <c r="F226" s="3"/>
      <c r="G226" s="3" t="s">
        <v>794</v>
      </c>
      <c r="H226" s="3" t="s">
        <v>51</v>
      </c>
      <c r="I226" s="8">
        <v>14612.760241</v>
      </c>
      <c r="J226" s="8">
        <v>499</v>
      </c>
      <c r="K226" s="8">
        <v>0</v>
      </c>
      <c r="L226" s="8">
        <v>269.79539233100002</v>
      </c>
      <c r="M226" s="39">
        <v>6.4266235554372999E-4</v>
      </c>
      <c r="N226" s="39">
        <v>6.5245447499024138E-4</v>
      </c>
      <c r="O226" s="39">
        <v>1.5811983290789613E-4</v>
      </c>
    </row>
    <row r="227" spans="2:15" ht="15" x14ac:dyDescent="0.25">
      <c r="B227" s="9" t="s">
        <v>1463</v>
      </c>
      <c r="C227" s="3" t="s">
        <v>1464</v>
      </c>
      <c r="D227" s="3" t="s">
        <v>237</v>
      </c>
      <c r="E227" s="3" t="s">
        <v>715</v>
      </c>
      <c r="F227" s="3"/>
      <c r="G227" s="3" t="s">
        <v>1465</v>
      </c>
      <c r="H227" s="3" t="s">
        <v>51</v>
      </c>
      <c r="I227" s="8">
        <v>1227.8924079999999</v>
      </c>
      <c r="J227" s="8">
        <v>13190</v>
      </c>
      <c r="K227" s="8">
        <v>0</v>
      </c>
      <c r="L227" s="8">
        <v>599.24833215600006</v>
      </c>
      <c r="M227" s="39">
        <v>2.6603117083904223E-6</v>
      </c>
      <c r="N227" s="39">
        <v>1.4491806274658018E-3</v>
      </c>
      <c r="O227" s="39">
        <v>3.5120335203721293E-4</v>
      </c>
    </row>
    <row r="228" spans="2:15" ht="15" x14ac:dyDescent="0.25">
      <c r="B228" s="9" t="s">
        <v>1466</v>
      </c>
      <c r="C228" s="3" t="s">
        <v>1467</v>
      </c>
      <c r="D228" s="3" t="s">
        <v>708</v>
      </c>
      <c r="E228" s="3" t="s">
        <v>715</v>
      </c>
      <c r="F228" s="3"/>
      <c r="G228" s="3" t="s">
        <v>1375</v>
      </c>
      <c r="H228" s="3" t="s">
        <v>49</v>
      </c>
      <c r="I228" s="8">
        <v>863.45394199999998</v>
      </c>
      <c r="J228" s="8">
        <v>66300</v>
      </c>
      <c r="K228" s="8">
        <v>0</v>
      </c>
      <c r="L228" s="8">
        <v>2300.4705477339999</v>
      </c>
      <c r="M228" s="39">
        <v>2.141831118956229E-6</v>
      </c>
      <c r="N228" s="39">
        <v>5.5632985073772049E-3</v>
      </c>
      <c r="O228" s="39">
        <v>1.3482439988113941E-3</v>
      </c>
    </row>
    <row r="229" spans="2:15" ht="15" x14ac:dyDescent="0.25">
      <c r="B229" s="9" t="s">
        <v>1468</v>
      </c>
      <c r="C229" s="3" t="s">
        <v>1469</v>
      </c>
      <c r="D229" s="3" t="s">
        <v>237</v>
      </c>
      <c r="E229" s="3" t="s">
        <v>715</v>
      </c>
      <c r="F229" s="3"/>
      <c r="G229" s="3" t="s">
        <v>1375</v>
      </c>
      <c r="H229" s="3" t="s">
        <v>51</v>
      </c>
      <c r="I229" s="8">
        <v>289.60680600000001</v>
      </c>
      <c r="J229" s="8">
        <v>48502</v>
      </c>
      <c r="K229" s="8">
        <v>0</v>
      </c>
      <c r="L229" s="8">
        <v>519.72084464500006</v>
      </c>
      <c r="M229" s="39">
        <v>2.110853702179828E-6</v>
      </c>
      <c r="N229" s="39">
        <v>1.2568568643986278E-3</v>
      </c>
      <c r="O229" s="39">
        <v>3.0459442766612299E-4</v>
      </c>
    </row>
    <row r="230" spans="2:15" ht="15" x14ac:dyDescent="0.25">
      <c r="B230" s="9" t="s">
        <v>1470</v>
      </c>
      <c r="C230" s="3" t="s">
        <v>1471</v>
      </c>
      <c r="D230" s="3" t="s">
        <v>237</v>
      </c>
      <c r="E230" s="3" t="s">
        <v>715</v>
      </c>
      <c r="F230" s="3"/>
      <c r="G230" s="3" t="s">
        <v>1375</v>
      </c>
      <c r="H230" s="3" t="s">
        <v>51</v>
      </c>
      <c r="I230" s="8">
        <v>9256.8033930000001</v>
      </c>
      <c r="J230" s="8">
        <v>5978</v>
      </c>
      <c r="K230" s="8">
        <v>0</v>
      </c>
      <c r="L230" s="8">
        <v>2047.4753153069998</v>
      </c>
      <c r="M230" s="39">
        <v>1.0763724875581395E-5</v>
      </c>
      <c r="N230" s="39">
        <v>4.951472374536219E-3</v>
      </c>
      <c r="O230" s="39">
        <v>1.1999702883813323E-3</v>
      </c>
    </row>
    <row r="231" spans="2:15" ht="15" x14ac:dyDescent="0.25">
      <c r="B231" s="9" t="s">
        <v>1472</v>
      </c>
      <c r="C231" s="3" t="s">
        <v>1473</v>
      </c>
      <c r="D231" s="3" t="s">
        <v>1450</v>
      </c>
      <c r="E231" s="3" t="s">
        <v>715</v>
      </c>
      <c r="F231" s="3"/>
      <c r="G231" s="3" t="s">
        <v>1375</v>
      </c>
      <c r="H231" s="3" t="s">
        <v>51</v>
      </c>
      <c r="I231" s="8">
        <v>440.72742299999999</v>
      </c>
      <c r="J231" s="8">
        <v>138600</v>
      </c>
      <c r="K231" s="8">
        <v>0</v>
      </c>
      <c r="L231" s="8">
        <v>2260.1383665730004</v>
      </c>
      <c r="M231" s="39">
        <v>1.8456594649805083E-6</v>
      </c>
      <c r="N231" s="39">
        <v>5.46576195622541E-3</v>
      </c>
      <c r="O231" s="39">
        <v>1.3246063907303629E-3</v>
      </c>
    </row>
    <row r="232" spans="2:15" ht="15" x14ac:dyDescent="0.25">
      <c r="B232" s="9" t="s">
        <v>1474</v>
      </c>
      <c r="C232" s="3" t="s">
        <v>1475</v>
      </c>
      <c r="D232" s="3" t="s">
        <v>237</v>
      </c>
      <c r="E232" s="3" t="s">
        <v>715</v>
      </c>
      <c r="F232" s="3"/>
      <c r="G232" s="3" t="s">
        <v>1375</v>
      </c>
      <c r="H232" s="3" t="s">
        <v>51</v>
      </c>
      <c r="I232" s="8">
        <v>4579.7194319999999</v>
      </c>
      <c r="J232" s="8">
        <v>10092</v>
      </c>
      <c r="K232" s="8">
        <v>0</v>
      </c>
      <c r="L232" s="8">
        <v>1710.0855546949999</v>
      </c>
      <c r="M232" s="39">
        <v>8.8302234106263014E-7</v>
      </c>
      <c r="N232" s="39">
        <v>4.1355523648382176E-3</v>
      </c>
      <c r="O232" s="39">
        <v>1.0022352117668503E-3</v>
      </c>
    </row>
    <row r="233" spans="2:15" ht="15" x14ac:dyDescent="0.25">
      <c r="B233" s="9" t="s">
        <v>1476</v>
      </c>
      <c r="C233" s="3" t="s">
        <v>1477</v>
      </c>
      <c r="D233" s="3" t="s">
        <v>237</v>
      </c>
      <c r="E233" s="3" t="s">
        <v>715</v>
      </c>
      <c r="F233" s="3"/>
      <c r="G233" s="3" t="s">
        <v>1380</v>
      </c>
      <c r="H233" s="3" t="s">
        <v>51</v>
      </c>
      <c r="I233" s="8">
        <v>3311.9082410000001</v>
      </c>
      <c r="J233" s="8">
        <v>34054</v>
      </c>
      <c r="K233" s="8">
        <v>0</v>
      </c>
      <c r="L233" s="8">
        <v>4172.997760016</v>
      </c>
      <c r="M233" s="39">
        <v>4.4541908224450102E-7</v>
      </c>
      <c r="N233" s="39">
        <v>1.0091688516705071E-2</v>
      </c>
      <c r="O233" s="39">
        <v>2.4456819030075727E-3</v>
      </c>
    </row>
    <row r="234" spans="2:15" ht="15" x14ac:dyDescent="0.25">
      <c r="B234" s="9" t="s">
        <v>1478</v>
      </c>
      <c r="C234" s="3" t="s">
        <v>1479</v>
      </c>
      <c r="D234" s="3" t="s">
        <v>708</v>
      </c>
      <c r="E234" s="3" t="s">
        <v>715</v>
      </c>
      <c r="F234" s="3"/>
      <c r="G234" s="3" t="s">
        <v>1480</v>
      </c>
      <c r="H234" s="3" t="s">
        <v>49</v>
      </c>
      <c r="I234" s="8">
        <v>1914.4193330000001</v>
      </c>
      <c r="J234" s="8">
        <v>4473</v>
      </c>
      <c r="K234" s="8">
        <v>0</v>
      </c>
      <c r="L234" s="8">
        <v>344.112098629</v>
      </c>
      <c r="M234" s="39">
        <v>1.5450590593345436E-6</v>
      </c>
      <c r="N234" s="39">
        <v>8.3217684597564881E-4</v>
      </c>
      <c r="O234" s="39">
        <v>2.01674858368406E-4</v>
      </c>
    </row>
    <row r="235" spans="2:15" ht="15" x14ac:dyDescent="0.25">
      <c r="B235" s="9" t="s">
        <v>1481</v>
      </c>
      <c r="C235" s="3" t="s">
        <v>1482</v>
      </c>
      <c r="D235" s="3" t="s">
        <v>237</v>
      </c>
      <c r="E235" s="3" t="s">
        <v>715</v>
      </c>
      <c r="F235" s="3"/>
      <c r="G235" s="3" t="s">
        <v>1480</v>
      </c>
      <c r="H235" s="3" t="s">
        <v>51</v>
      </c>
      <c r="I235" s="8">
        <v>1137.02837</v>
      </c>
      <c r="J235" s="8">
        <v>24790</v>
      </c>
      <c r="K235" s="8">
        <v>0</v>
      </c>
      <c r="L235" s="8">
        <v>1042.916532126</v>
      </c>
      <c r="M235" s="39">
        <v>4.5236513827824649E-6</v>
      </c>
      <c r="N235" s="39">
        <v>2.5221170478408011E-3</v>
      </c>
      <c r="O235" s="39">
        <v>6.1122536738629702E-4</v>
      </c>
    </row>
    <row r="236" spans="2:15" ht="15" x14ac:dyDescent="0.25">
      <c r="B236" s="9" t="s">
        <v>1483</v>
      </c>
      <c r="C236" s="3" t="s">
        <v>1484</v>
      </c>
      <c r="D236" s="3" t="s">
        <v>237</v>
      </c>
      <c r="E236" s="3" t="s">
        <v>715</v>
      </c>
      <c r="F236" s="3"/>
      <c r="G236" s="3" t="s">
        <v>1480</v>
      </c>
      <c r="H236" s="3" t="s">
        <v>51</v>
      </c>
      <c r="I236" s="8">
        <v>2983.7785530000001</v>
      </c>
      <c r="J236" s="8">
        <v>6282</v>
      </c>
      <c r="K236" s="8">
        <v>0</v>
      </c>
      <c r="L236" s="8">
        <v>693.53158414899997</v>
      </c>
      <c r="M236" s="39">
        <v>2.5089033605319539E-5</v>
      </c>
      <c r="N236" s="39">
        <v>1.6771887085081745E-3</v>
      </c>
      <c r="O236" s="39">
        <v>4.0646023364049913E-4</v>
      </c>
    </row>
    <row r="237" spans="2:15" ht="15" x14ac:dyDescent="0.25">
      <c r="B237" s="9" t="s">
        <v>1485</v>
      </c>
      <c r="C237" s="3" t="s">
        <v>1486</v>
      </c>
      <c r="D237" s="3" t="s">
        <v>237</v>
      </c>
      <c r="E237" s="3" t="s">
        <v>715</v>
      </c>
      <c r="F237" s="3"/>
      <c r="G237" s="3" t="s">
        <v>1480</v>
      </c>
      <c r="H237" s="3" t="s">
        <v>51</v>
      </c>
      <c r="I237" s="8">
        <v>928.532239</v>
      </c>
      <c r="J237" s="8">
        <v>17925</v>
      </c>
      <c r="K237" s="8">
        <v>0</v>
      </c>
      <c r="L237" s="8">
        <v>615.82579445199997</v>
      </c>
      <c r="M237" s="39">
        <v>1.2811234075678445E-6</v>
      </c>
      <c r="N237" s="39">
        <v>1.4892704131569429E-3</v>
      </c>
      <c r="O237" s="39">
        <v>3.6091895742851847E-4</v>
      </c>
    </row>
    <row r="238" spans="2:15" x14ac:dyDescent="0.2">
      <c r="B238" s="42"/>
      <c r="C238" s="43"/>
      <c r="D238" s="43"/>
      <c r="E238" s="43"/>
      <c r="F238" s="43"/>
      <c r="G238" s="43"/>
      <c r="H238" s="43"/>
      <c r="I238" s="12"/>
      <c r="J238" s="12"/>
      <c r="K238" s="12"/>
      <c r="L238" s="12"/>
      <c r="M238" s="12"/>
      <c r="N238" s="12"/>
      <c r="O238" s="12"/>
    </row>
    <row r="239" spans="2:15" x14ac:dyDescent="0.2">
      <c r="B239" s="31"/>
      <c r="C239" s="46"/>
      <c r="D239" s="46"/>
      <c r="E239" s="46"/>
      <c r="F239" s="46"/>
      <c r="G239" s="46"/>
      <c r="H239" s="46"/>
      <c r="I239" s="47"/>
      <c r="J239" s="47"/>
      <c r="K239" s="47"/>
      <c r="L239" s="47"/>
      <c r="M239" s="47"/>
      <c r="N239" s="47"/>
      <c r="O239" s="47"/>
    </row>
    <row r="241" spans="2:2" x14ac:dyDescent="0.2">
      <c r="B241" s="33" t="s">
        <v>63</v>
      </c>
    </row>
    <row r="243" spans="2:2" x14ac:dyDescent="0.2">
      <c r="B243" s="34" t="s">
        <v>64</v>
      </c>
    </row>
  </sheetData>
  <hyperlinks>
    <hyperlink ref="B243" r:id="rId1" xr:uid="{13511768-CD3C-44D9-9662-5C4AE1DD0EF8}"/>
  </hyperlinks>
  <pageMargins left="0.7" right="0.7" top="0.75" bottom="0.75" header="0.3" footer="0.3"/>
  <pageSetup paperSize="9" orientation="portrait"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8CA653-6FD2-4480-86C8-8336D8738793}">
  <sheetPr codeName="גיליון7"/>
  <dimension ref="B1:N113"/>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4" width="16.25" customWidth="1"/>
    <col min="5" max="5" width="20.5" bestFit="1" customWidth="1"/>
    <col min="6" max="14" width="16.25" customWidth="1"/>
  </cols>
  <sheetData>
    <row r="1" spans="2:14" ht="18" x14ac:dyDescent="0.25">
      <c r="B1" s="20" t="s">
        <v>36</v>
      </c>
      <c r="C1" s="20" t="s">
        <v>37</v>
      </c>
      <c r="D1" s="21"/>
      <c r="E1" s="21"/>
      <c r="F1" s="21"/>
      <c r="G1" s="21"/>
      <c r="H1" s="21"/>
      <c r="I1" s="21"/>
      <c r="J1" s="21"/>
      <c r="K1" s="21"/>
      <c r="L1" s="21"/>
      <c r="M1" s="21"/>
      <c r="N1" s="21"/>
    </row>
    <row r="2" spans="2:14" ht="18" x14ac:dyDescent="0.25">
      <c r="B2" s="20" t="s">
        <v>38</v>
      </c>
      <c r="C2" s="20" t="s">
        <v>39</v>
      </c>
      <c r="D2" s="21"/>
      <c r="E2" s="21"/>
      <c r="F2" s="21"/>
      <c r="G2" s="21"/>
      <c r="H2" s="21"/>
      <c r="I2" s="21"/>
      <c r="J2" s="21"/>
      <c r="K2" s="21"/>
      <c r="L2" s="21"/>
      <c r="M2" s="21"/>
      <c r="N2" s="21"/>
    </row>
    <row r="3" spans="2:14" ht="18" x14ac:dyDescent="0.25">
      <c r="B3" s="20" t="s">
        <v>40</v>
      </c>
      <c r="C3" s="20" t="s">
        <v>4176</v>
      </c>
      <c r="D3" s="21"/>
      <c r="E3" s="21"/>
      <c r="F3" s="21"/>
      <c r="G3" s="21"/>
      <c r="H3" s="21"/>
      <c r="I3" s="21"/>
      <c r="J3" s="21"/>
      <c r="K3" s="21"/>
      <c r="L3" s="21"/>
      <c r="M3" s="21"/>
      <c r="N3" s="21"/>
    </row>
    <row r="4" spans="2:14" ht="18" x14ac:dyDescent="0.25">
      <c r="B4" s="20" t="s">
        <v>41</v>
      </c>
      <c r="C4" s="20">
        <v>214</v>
      </c>
      <c r="D4" s="21"/>
      <c r="E4" s="21"/>
      <c r="F4" s="21"/>
      <c r="G4" s="21"/>
      <c r="H4" s="21"/>
      <c r="I4" s="21"/>
      <c r="J4" s="21"/>
      <c r="K4" s="21"/>
      <c r="L4" s="21"/>
      <c r="M4" s="21"/>
      <c r="N4" s="21"/>
    </row>
    <row r="5" spans="2:14" ht="20.25" x14ac:dyDescent="0.55000000000000004">
      <c r="B5" s="24"/>
      <c r="C5" s="24"/>
      <c r="D5" s="24"/>
      <c r="E5" s="24"/>
      <c r="F5" s="24"/>
      <c r="G5" s="24"/>
      <c r="H5" s="24"/>
      <c r="I5" s="24"/>
      <c r="J5" s="24"/>
      <c r="K5" s="24"/>
      <c r="L5" s="24"/>
      <c r="M5" s="24"/>
      <c r="N5" s="24"/>
    </row>
    <row r="6" spans="2:14" ht="15" x14ac:dyDescent="0.2">
      <c r="B6" s="48" t="s">
        <v>242</v>
      </c>
      <c r="C6" s="23"/>
      <c r="D6" s="23"/>
      <c r="E6" s="23"/>
      <c r="F6" s="23"/>
      <c r="G6" s="23"/>
      <c r="H6" s="23"/>
      <c r="I6" s="23"/>
      <c r="J6" s="23"/>
      <c r="K6" s="23"/>
      <c r="L6" s="23"/>
      <c r="M6" s="23"/>
      <c r="N6" s="23"/>
    </row>
    <row r="7" spans="2:14" ht="15" x14ac:dyDescent="0.2">
      <c r="B7" s="48" t="s">
        <v>1647</v>
      </c>
      <c r="C7" s="23"/>
      <c r="D7" s="23"/>
      <c r="E7" s="23"/>
      <c r="F7" s="23"/>
      <c r="G7" s="23"/>
      <c r="H7" s="23"/>
      <c r="I7" s="23"/>
      <c r="J7" s="23"/>
      <c r="K7" s="23"/>
      <c r="L7" s="23"/>
      <c r="M7" s="23"/>
      <c r="N7" s="23"/>
    </row>
    <row r="8" spans="2:14" ht="30" x14ac:dyDescent="0.2">
      <c r="B8" s="48" t="s">
        <v>116</v>
      </c>
      <c r="C8" s="25" t="s">
        <v>65</v>
      </c>
      <c r="D8" s="25" t="s">
        <v>131</v>
      </c>
      <c r="E8" s="25" t="s">
        <v>66</v>
      </c>
      <c r="F8" s="25" t="s">
        <v>256</v>
      </c>
      <c r="G8" s="25" t="s">
        <v>68</v>
      </c>
      <c r="H8" s="25" t="s">
        <v>133</v>
      </c>
      <c r="I8" s="25" t="s">
        <v>134</v>
      </c>
      <c r="J8" s="25" t="s">
        <v>245</v>
      </c>
      <c r="K8" s="25" t="s">
        <v>69</v>
      </c>
      <c r="L8" s="25" t="s">
        <v>135</v>
      </c>
      <c r="M8" s="25" t="s">
        <v>120</v>
      </c>
      <c r="N8" s="25" t="s">
        <v>121</v>
      </c>
    </row>
    <row r="9" spans="2:14" ht="15" x14ac:dyDescent="0.2">
      <c r="B9" s="48"/>
      <c r="C9" s="51"/>
      <c r="D9" s="51"/>
      <c r="E9" s="51"/>
      <c r="F9" s="51"/>
      <c r="G9" s="51"/>
      <c r="H9" s="51" t="s">
        <v>248</v>
      </c>
      <c r="I9" s="51"/>
      <c r="J9" s="51" t="s">
        <v>43</v>
      </c>
      <c r="K9" s="51" t="s">
        <v>43</v>
      </c>
      <c r="L9" s="51" t="s">
        <v>44</v>
      </c>
      <c r="M9" s="51" t="s">
        <v>44</v>
      </c>
      <c r="N9" s="51" t="s">
        <v>44</v>
      </c>
    </row>
    <row r="10" spans="2:14" x14ac:dyDescent="0.2">
      <c r="B10" s="50"/>
      <c r="C10" s="51" t="s">
        <v>45</v>
      </c>
      <c r="D10" s="51" t="s">
        <v>46</v>
      </c>
      <c r="E10" s="51" t="s">
        <v>122</v>
      </c>
      <c r="F10" s="51" t="s">
        <v>123</v>
      </c>
      <c r="G10" s="51" t="s">
        <v>124</v>
      </c>
      <c r="H10" s="51" t="s">
        <v>125</v>
      </c>
      <c r="I10" s="51" t="s">
        <v>126</v>
      </c>
      <c r="J10" s="51" t="s">
        <v>127</v>
      </c>
      <c r="K10" s="51" t="s">
        <v>128</v>
      </c>
      <c r="L10" s="51" t="s">
        <v>129</v>
      </c>
      <c r="M10" s="51" t="s">
        <v>249</v>
      </c>
      <c r="N10" s="52" t="s">
        <v>250</v>
      </c>
    </row>
    <row r="11" spans="2:14" ht="15" x14ac:dyDescent="0.25">
      <c r="B11" s="14" t="s">
        <v>1646</v>
      </c>
      <c r="C11" s="44"/>
      <c r="D11" s="44"/>
      <c r="E11" s="44"/>
      <c r="F11" s="44"/>
      <c r="G11" s="44"/>
      <c r="H11" s="15"/>
      <c r="I11" s="15"/>
      <c r="J11" s="15">
        <v>0</v>
      </c>
      <c r="K11" s="15">
        <v>331062.34285750502</v>
      </c>
      <c r="L11" s="45"/>
      <c r="M11" s="45">
        <v>1</v>
      </c>
      <c r="N11" s="45">
        <v>0.19402674701909831</v>
      </c>
    </row>
    <row r="12" spans="2:14" ht="15" x14ac:dyDescent="0.25">
      <c r="B12" s="6" t="s">
        <v>70</v>
      </c>
      <c r="C12" s="36"/>
      <c r="D12" s="36"/>
      <c r="E12" s="36"/>
      <c r="F12" s="36"/>
      <c r="G12" s="36"/>
      <c r="H12" s="38"/>
      <c r="I12" s="38"/>
      <c r="J12" s="38">
        <v>0</v>
      </c>
      <c r="K12" s="38">
        <v>38283.102714314999</v>
      </c>
      <c r="L12" s="37"/>
      <c r="M12" s="37">
        <v>0.1156371406783426</v>
      </c>
      <c r="N12" s="37">
        <v>2.2436698240408663E-2</v>
      </c>
    </row>
    <row r="13" spans="2:14" ht="15" x14ac:dyDescent="0.25">
      <c r="B13" s="7" t="s">
        <v>1490</v>
      </c>
      <c r="C13" s="35"/>
      <c r="D13" s="35"/>
      <c r="E13" s="35"/>
      <c r="F13" s="35"/>
      <c r="G13" s="35"/>
      <c r="H13" s="8"/>
      <c r="I13" s="8"/>
      <c r="J13" s="8">
        <v>0</v>
      </c>
      <c r="K13" s="8">
        <v>18279.479553994999</v>
      </c>
      <c r="L13" s="39"/>
      <c r="M13" s="39">
        <v>5.5214614251258426E-2</v>
      </c>
      <c r="N13" s="39">
        <v>1.0713111991086018E-2</v>
      </c>
    </row>
    <row r="14" spans="2:14" ht="15" x14ac:dyDescent="0.25">
      <c r="B14" s="9" t="s">
        <v>1491</v>
      </c>
      <c r="C14" s="3" t="s">
        <v>1492</v>
      </c>
      <c r="D14" s="3" t="s">
        <v>142</v>
      </c>
      <c r="E14" s="3" t="s">
        <v>1493</v>
      </c>
      <c r="F14" s="3" t="s">
        <v>1494</v>
      </c>
      <c r="G14" s="3" t="s">
        <v>73</v>
      </c>
      <c r="H14" s="8">
        <v>159848.557359</v>
      </c>
      <c r="I14" s="8">
        <v>2755</v>
      </c>
      <c r="J14" s="8">
        <v>0</v>
      </c>
      <c r="K14" s="8">
        <v>4403.8277552529999</v>
      </c>
      <c r="L14" s="39">
        <v>3.4917046824084084E-3</v>
      </c>
      <c r="M14" s="39">
        <v>1.3302110162219457E-2</v>
      </c>
      <c r="N14" s="39">
        <v>2.5809651632651316E-3</v>
      </c>
    </row>
    <row r="15" spans="2:14" ht="15" x14ac:dyDescent="0.25">
      <c r="B15" s="9" t="s">
        <v>1495</v>
      </c>
      <c r="C15" s="3" t="s">
        <v>1496</v>
      </c>
      <c r="D15" s="3" t="s">
        <v>142</v>
      </c>
      <c r="E15" s="3" t="s">
        <v>1493</v>
      </c>
      <c r="F15" s="3" t="s">
        <v>1494</v>
      </c>
      <c r="G15" s="3" t="s">
        <v>73</v>
      </c>
      <c r="H15" s="8">
        <v>15879.985135999999</v>
      </c>
      <c r="I15" s="8">
        <v>2657</v>
      </c>
      <c r="J15" s="8">
        <v>0</v>
      </c>
      <c r="K15" s="8">
        <v>421.93120506900004</v>
      </c>
      <c r="L15" s="39">
        <v>4.1275280349218306E-4</v>
      </c>
      <c r="M15" s="39">
        <v>1.274476587784575E-3</v>
      </c>
      <c r="N15" s="39">
        <v>2.4728254647984134E-4</v>
      </c>
    </row>
    <row r="16" spans="2:14" ht="15" x14ac:dyDescent="0.25">
      <c r="B16" s="9" t="s">
        <v>1497</v>
      </c>
      <c r="C16" s="3" t="s">
        <v>1498</v>
      </c>
      <c r="D16" s="3" t="s">
        <v>142</v>
      </c>
      <c r="E16" s="3" t="s">
        <v>1499</v>
      </c>
      <c r="F16" s="3" t="s">
        <v>1494</v>
      </c>
      <c r="G16" s="3" t="s">
        <v>73</v>
      </c>
      <c r="H16" s="8">
        <v>133064.71649200001</v>
      </c>
      <c r="I16" s="8">
        <v>3114</v>
      </c>
      <c r="J16" s="8">
        <v>0</v>
      </c>
      <c r="K16" s="8">
        <v>4143.6352714240002</v>
      </c>
      <c r="L16" s="39">
        <v>1.5597467440385847E-3</v>
      </c>
      <c r="M16" s="39">
        <v>1.2516178178584005E-2</v>
      </c>
      <c r="N16" s="39">
        <v>2.4284733371020772E-3</v>
      </c>
    </row>
    <row r="17" spans="2:14" ht="15" x14ac:dyDescent="0.25">
      <c r="B17" s="9" t="s">
        <v>1500</v>
      </c>
      <c r="C17" s="3" t="s">
        <v>1501</v>
      </c>
      <c r="D17" s="3" t="s">
        <v>142</v>
      </c>
      <c r="E17" s="3" t="s">
        <v>1502</v>
      </c>
      <c r="F17" s="3" t="s">
        <v>1494</v>
      </c>
      <c r="G17" s="3" t="s">
        <v>73</v>
      </c>
      <c r="H17" s="8">
        <v>15816.649907000001</v>
      </c>
      <c r="I17" s="8">
        <v>14320</v>
      </c>
      <c r="J17" s="8">
        <v>0</v>
      </c>
      <c r="K17" s="8">
        <v>2264.9442667040003</v>
      </c>
      <c r="L17" s="39">
        <v>9.8988376772483171E-3</v>
      </c>
      <c r="M17" s="39">
        <v>6.8414433582344083E-3</v>
      </c>
      <c r="N17" s="39">
        <v>1.327422999713638E-3</v>
      </c>
    </row>
    <row r="18" spans="2:14" ht="15" x14ac:dyDescent="0.25">
      <c r="B18" s="9" t="s">
        <v>1503</v>
      </c>
      <c r="C18" s="3" t="s">
        <v>1504</v>
      </c>
      <c r="D18" s="3" t="s">
        <v>142</v>
      </c>
      <c r="E18" s="3" t="s">
        <v>1502</v>
      </c>
      <c r="F18" s="3" t="s">
        <v>1494</v>
      </c>
      <c r="G18" s="3" t="s">
        <v>73</v>
      </c>
      <c r="H18" s="8">
        <v>4769.9791530000002</v>
      </c>
      <c r="I18" s="8">
        <v>17510</v>
      </c>
      <c r="J18" s="8">
        <v>0</v>
      </c>
      <c r="K18" s="8">
        <v>835.2233496130001</v>
      </c>
      <c r="L18" s="39">
        <v>1.5572458322108274E-4</v>
      </c>
      <c r="M18" s="39">
        <v>2.5228582097375379E-3</v>
      </c>
      <c r="N18" s="39">
        <v>4.8950197162580058E-4</v>
      </c>
    </row>
    <row r="19" spans="2:14" ht="15" x14ac:dyDescent="0.25">
      <c r="B19" s="9" t="s">
        <v>1505</v>
      </c>
      <c r="C19" s="3" t="s">
        <v>1506</v>
      </c>
      <c r="D19" s="3" t="s">
        <v>142</v>
      </c>
      <c r="E19" s="3" t="s">
        <v>1502</v>
      </c>
      <c r="F19" s="3" t="s">
        <v>1494</v>
      </c>
      <c r="G19" s="3" t="s">
        <v>73</v>
      </c>
      <c r="H19" s="8">
        <v>901.44411000000002</v>
      </c>
      <c r="I19" s="8">
        <v>16950</v>
      </c>
      <c r="J19" s="8">
        <v>0</v>
      </c>
      <c r="K19" s="8">
        <v>152.794776708</v>
      </c>
      <c r="L19" s="39">
        <v>7.7049429055256452E-5</v>
      </c>
      <c r="M19" s="39">
        <v>4.6152871205217542E-4</v>
      </c>
      <c r="N19" s="39">
        <v>8.9548914655397703E-5</v>
      </c>
    </row>
    <row r="20" spans="2:14" ht="15" x14ac:dyDescent="0.25">
      <c r="B20" s="9" t="s">
        <v>1507</v>
      </c>
      <c r="C20" s="3" t="s">
        <v>1508</v>
      </c>
      <c r="D20" s="3" t="s">
        <v>142</v>
      </c>
      <c r="E20" s="3" t="s">
        <v>1502</v>
      </c>
      <c r="F20" s="3" t="s">
        <v>1494</v>
      </c>
      <c r="G20" s="3" t="s">
        <v>73</v>
      </c>
      <c r="H20" s="8">
        <v>7039.5240469999999</v>
      </c>
      <c r="I20" s="8">
        <v>30560</v>
      </c>
      <c r="J20" s="8">
        <v>0</v>
      </c>
      <c r="K20" s="8">
        <v>2151.2785486400003</v>
      </c>
      <c r="L20" s="39">
        <v>9.2321263614700527E-4</v>
      </c>
      <c r="M20" s="39">
        <v>6.498107063677574E-3</v>
      </c>
      <c r="N20" s="39">
        <v>1.2608065753471846E-3</v>
      </c>
    </row>
    <row r="21" spans="2:14" ht="15" x14ac:dyDescent="0.25">
      <c r="B21" s="9" t="s">
        <v>1509</v>
      </c>
      <c r="C21" s="3" t="s">
        <v>1510</v>
      </c>
      <c r="D21" s="3" t="s">
        <v>142</v>
      </c>
      <c r="E21" s="3" t="s">
        <v>1511</v>
      </c>
      <c r="F21" s="3" t="s">
        <v>1494</v>
      </c>
      <c r="G21" s="3" t="s">
        <v>73</v>
      </c>
      <c r="H21" s="8">
        <v>125994.980019</v>
      </c>
      <c r="I21" s="8">
        <v>3100</v>
      </c>
      <c r="J21" s="8">
        <v>0</v>
      </c>
      <c r="K21" s="8">
        <v>3905.8443805840002</v>
      </c>
      <c r="L21" s="39">
        <v>8.5432164886660661E-4</v>
      </c>
      <c r="M21" s="39">
        <v>1.1797911978968697E-2</v>
      </c>
      <c r="N21" s="39">
        <v>2.289110482896949E-3</v>
      </c>
    </row>
    <row r="22" spans="2:14" x14ac:dyDescent="0.2">
      <c r="B22" s="42"/>
      <c r="C22" s="43"/>
      <c r="D22" s="43"/>
      <c r="E22" s="43"/>
      <c r="F22" s="43"/>
      <c r="G22" s="43"/>
      <c r="H22" s="12"/>
      <c r="I22" s="12"/>
      <c r="J22" s="12"/>
      <c r="K22" s="12"/>
      <c r="L22" s="12"/>
      <c r="M22" s="12"/>
      <c r="N22" s="12"/>
    </row>
    <row r="23" spans="2:14" ht="15" x14ac:dyDescent="0.25">
      <c r="B23" s="7" t="s">
        <v>1512</v>
      </c>
      <c r="C23" s="35"/>
      <c r="D23" s="35"/>
      <c r="E23" s="35"/>
      <c r="F23" s="35"/>
      <c r="G23" s="35"/>
      <c r="H23" s="8"/>
      <c r="I23" s="8"/>
      <c r="J23" s="8">
        <v>0</v>
      </c>
      <c r="K23" s="8">
        <v>2991.7832674359993</v>
      </c>
      <c r="L23" s="39"/>
      <c r="M23" s="39">
        <v>9.036918066890243E-3</v>
      </c>
      <c r="N23" s="39">
        <v>1.7534038155968322E-3</v>
      </c>
    </row>
    <row r="24" spans="2:14" ht="15" x14ac:dyDescent="0.25">
      <c r="B24" s="9" t="s">
        <v>1513</v>
      </c>
      <c r="C24" s="3" t="s">
        <v>1514</v>
      </c>
      <c r="D24" s="3" t="s">
        <v>142</v>
      </c>
      <c r="E24" s="3" t="s">
        <v>1515</v>
      </c>
      <c r="F24" s="3" t="s">
        <v>1494</v>
      </c>
      <c r="G24" s="3" t="s">
        <v>73</v>
      </c>
      <c r="H24" s="8">
        <v>1392.1475839999998</v>
      </c>
      <c r="I24" s="8">
        <v>4130</v>
      </c>
      <c r="J24" s="8">
        <v>0</v>
      </c>
      <c r="K24" s="8">
        <v>57.495694897000007</v>
      </c>
      <c r="L24" s="39">
        <v>1.7713626773242532E-3</v>
      </c>
      <c r="M24" s="39">
        <v>1.7367029545171543E-4</v>
      </c>
      <c r="N24" s="39">
        <v>3.3696682480342047E-5</v>
      </c>
    </row>
    <row r="25" spans="2:14" ht="15" x14ac:dyDescent="0.25">
      <c r="B25" s="9" t="s">
        <v>1516</v>
      </c>
      <c r="C25" s="3" t="s">
        <v>1517</v>
      </c>
      <c r="D25" s="3" t="s">
        <v>142</v>
      </c>
      <c r="E25" s="3" t="s">
        <v>1502</v>
      </c>
      <c r="F25" s="3" t="s">
        <v>1494</v>
      </c>
      <c r="G25" s="3" t="s">
        <v>73</v>
      </c>
      <c r="H25" s="8">
        <v>65801.047412</v>
      </c>
      <c r="I25" s="8">
        <v>3482</v>
      </c>
      <c r="J25" s="8">
        <v>0</v>
      </c>
      <c r="K25" s="8">
        <v>2291.1924706339996</v>
      </c>
      <c r="L25" s="39">
        <v>1.0082943518639972E-2</v>
      </c>
      <c r="M25" s="39">
        <v>6.920728134942755E-3</v>
      </c>
      <c r="N25" s="39">
        <v>1.342806367026494E-3</v>
      </c>
    </row>
    <row r="26" spans="2:14" ht="15" x14ac:dyDescent="0.25">
      <c r="B26" s="9" t="s">
        <v>1518</v>
      </c>
      <c r="C26" s="3" t="s">
        <v>1519</v>
      </c>
      <c r="D26" s="3" t="s">
        <v>142</v>
      </c>
      <c r="E26" s="3" t="s">
        <v>1511</v>
      </c>
      <c r="F26" s="3" t="s">
        <v>1494</v>
      </c>
      <c r="G26" s="3" t="s">
        <v>73</v>
      </c>
      <c r="H26" s="8">
        <v>38098.051060000005</v>
      </c>
      <c r="I26" s="8">
        <v>1688</v>
      </c>
      <c r="J26" s="8">
        <v>0</v>
      </c>
      <c r="K26" s="8">
        <v>643.09510190499998</v>
      </c>
      <c r="L26" s="39">
        <v>7.9775050196987454E-3</v>
      </c>
      <c r="M26" s="39">
        <v>1.942519636495774E-3</v>
      </c>
      <c r="N26" s="39">
        <v>3.769007660899964E-4</v>
      </c>
    </row>
    <row r="27" spans="2:14" x14ac:dyDescent="0.2">
      <c r="B27" s="42"/>
      <c r="C27" s="43"/>
      <c r="D27" s="43"/>
      <c r="E27" s="43"/>
      <c r="F27" s="43"/>
      <c r="G27" s="43"/>
      <c r="H27" s="12"/>
      <c r="I27" s="12"/>
      <c r="J27" s="12"/>
      <c r="K27" s="12"/>
      <c r="L27" s="12"/>
      <c r="M27" s="12"/>
      <c r="N27" s="12"/>
    </row>
    <row r="28" spans="2:14" ht="15" x14ac:dyDescent="0.25">
      <c r="B28" s="7" t="s">
        <v>1520</v>
      </c>
      <c r="C28" s="35"/>
      <c r="D28" s="35"/>
      <c r="E28" s="35"/>
      <c r="F28" s="35"/>
      <c r="G28" s="35"/>
      <c r="H28" s="8"/>
      <c r="I28" s="8"/>
      <c r="J28" s="8">
        <v>0</v>
      </c>
      <c r="K28" s="8">
        <v>17011.839892884</v>
      </c>
      <c r="L28" s="39"/>
      <c r="M28" s="39">
        <v>5.138560836019393E-2</v>
      </c>
      <c r="N28" s="39">
        <v>9.9701824337258115E-3</v>
      </c>
    </row>
    <row r="29" spans="2:14" ht="15" x14ac:dyDescent="0.25">
      <c r="B29" s="9" t="s">
        <v>1521</v>
      </c>
      <c r="C29" s="3" t="s">
        <v>1522</v>
      </c>
      <c r="D29" s="3" t="s">
        <v>142</v>
      </c>
      <c r="E29" s="3" t="s">
        <v>1493</v>
      </c>
      <c r="F29" s="3" t="s">
        <v>1523</v>
      </c>
      <c r="G29" s="3" t="s">
        <v>73</v>
      </c>
      <c r="H29" s="8">
        <v>3729.06</v>
      </c>
      <c r="I29" s="8">
        <v>371.09</v>
      </c>
      <c r="J29" s="8">
        <v>0</v>
      </c>
      <c r="K29" s="8">
        <v>13.83816</v>
      </c>
      <c r="L29" s="39">
        <v>7.3566495851391841E-5</v>
      </c>
      <c r="M29" s="39">
        <v>4.1799257144616368E-5</v>
      </c>
      <c r="N29" s="39">
        <v>8.1101738915847171E-6</v>
      </c>
    </row>
    <row r="30" spans="2:14" ht="15" x14ac:dyDescent="0.25">
      <c r="B30" s="9" t="s">
        <v>1524</v>
      </c>
      <c r="C30" s="3" t="s">
        <v>1525</v>
      </c>
      <c r="D30" s="3" t="s">
        <v>142</v>
      </c>
      <c r="E30" s="3" t="s">
        <v>1493</v>
      </c>
      <c r="F30" s="3" t="s">
        <v>1523</v>
      </c>
      <c r="G30" s="3" t="s">
        <v>73</v>
      </c>
      <c r="H30" s="8">
        <v>723736.03552499996</v>
      </c>
      <c r="I30" s="8">
        <v>365.96</v>
      </c>
      <c r="J30" s="8">
        <v>0</v>
      </c>
      <c r="K30" s="8">
        <v>2648.5843956059998</v>
      </c>
      <c r="L30" s="39">
        <v>1.658663413778743E-2</v>
      </c>
      <c r="M30" s="39">
        <v>8.0002587208959502E-3</v>
      </c>
      <c r="N30" s="39">
        <v>1.5522641749266138E-3</v>
      </c>
    </row>
    <row r="31" spans="2:14" ht="15" x14ac:dyDescent="0.25">
      <c r="B31" s="9" t="s">
        <v>1526</v>
      </c>
      <c r="C31" s="3" t="s">
        <v>1527</v>
      </c>
      <c r="D31" s="3" t="s">
        <v>142</v>
      </c>
      <c r="E31" s="3" t="s">
        <v>1499</v>
      </c>
      <c r="F31" s="3" t="s">
        <v>1523</v>
      </c>
      <c r="G31" s="3" t="s">
        <v>73</v>
      </c>
      <c r="H31" s="8">
        <v>99425.873909999995</v>
      </c>
      <c r="I31" s="8">
        <v>3609.63</v>
      </c>
      <c r="J31" s="8">
        <v>0</v>
      </c>
      <c r="K31" s="8">
        <v>3588.9061721450003</v>
      </c>
      <c r="L31" s="39">
        <v>8.6567478296938147E-3</v>
      </c>
      <c r="M31" s="39">
        <v>1.0840575044470484E-2</v>
      </c>
      <c r="N31" s="39">
        <v>2.1033615116950251E-3</v>
      </c>
    </row>
    <row r="32" spans="2:14" ht="15" x14ac:dyDescent="0.25">
      <c r="B32" s="9" t="s">
        <v>1528</v>
      </c>
      <c r="C32" s="3" t="s">
        <v>1529</v>
      </c>
      <c r="D32" s="3" t="s">
        <v>142</v>
      </c>
      <c r="E32" s="3" t="s">
        <v>1502</v>
      </c>
      <c r="F32" s="3" t="s">
        <v>1523</v>
      </c>
      <c r="G32" s="3" t="s">
        <v>73</v>
      </c>
      <c r="H32" s="8">
        <v>152722.695362</v>
      </c>
      <c r="I32" s="8">
        <v>3594.58</v>
      </c>
      <c r="J32" s="8">
        <v>0</v>
      </c>
      <c r="K32" s="8">
        <v>5489.7394627390004</v>
      </c>
      <c r="L32" s="39">
        <v>1.3894862127133742E-2</v>
      </c>
      <c r="M32" s="39">
        <v>1.6582192391183189E-2</v>
      </c>
      <c r="N32" s="39">
        <v>3.2173888481061177E-3</v>
      </c>
    </row>
    <row r="33" spans="2:14" ht="15" x14ac:dyDescent="0.25">
      <c r="B33" s="9" t="s">
        <v>1530</v>
      </c>
      <c r="C33" s="3" t="s">
        <v>1531</v>
      </c>
      <c r="D33" s="3" t="s">
        <v>142</v>
      </c>
      <c r="E33" s="3" t="s">
        <v>1511</v>
      </c>
      <c r="F33" s="3" t="s">
        <v>1523</v>
      </c>
      <c r="G33" s="3" t="s">
        <v>73</v>
      </c>
      <c r="H33" s="8">
        <v>146158.60746900001</v>
      </c>
      <c r="I33" s="8">
        <v>3606.2</v>
      </c>
      <c r="J33" s="8">
        <v>0</v>
      </c>
      <c r="K33" s="8">
        <v>5270.7717023940004</v>
      </c>
      <c r="L33" s="39">
        <v>8.6561058801198458E-3</v>
      </c>
      <c r="M33" s="39">
        <v>1.5920782946499693E-2</v>
      </c>
      <c r="N33" s="39">
        <v>3.0890577251064706E-3</v>
      </c>
    </row>
    <row r="34" spans="2:14" x14ac:dyDescent="0.2">
      <c r="B34" s="42"/>
      <c r="C34" s="43"/>
      <c r="D34" s="43"/>
      <c r="E34" s="43"/>
      <c r="F34" s="43"/>
      <c r="G34" s="43"/>
      <c r="H34" s="12"/>
      <c r="I34" s="12"/>
      <c r="J34" s="12"/>
      <c r="K34" s="12"/>
      <c r="L34" s="12"/>
      <c r="M34" s="12"/>
      <c r="N34" s="12"/>
    </row>
    <row r="35" spans="2:14" ht="15" x14ac:dyDescent="0.25">
      <c r="B35" s="7" t="s">
        <v>1532</v>
      </c>
      <c r="C35" s="35"/>
      <c r="D35" s="35"/>
      <c r="E35" s="35"/>
      <c r="F35" s="35"/>
      <c r="G35" s="35"/>
      <c r="H35" s="8"/>
      <c r="I35" s="8"/>
      <c r="J35" s="8">
        <v>0</v>
      </c>
      <c r="K35" s="8">
        <v>0</v>
      </c>
      <c r="L35" s="39"/>
      <c r="M35" s="39">
        <v>0</v>
      </c>
      <c r="N35" s="39">
        <v>0</v>
      </c>
    </row>
    <row r="36" spans="2:14" ht="15" x14ac:dyDescent="0.25">
      <c r="B36" s="9"/>
      <c r="C36" s="3"/>
      <c r="D36" s="3" t="s">
        <v>86</v>
      </c>
      <c r="E36" s="3" t="s">
        <v>86</v>
      </c>
      <c r="F36" s="3" t="s">
        <v>86</v>
      </c>
      <c r="G36" s="3" t="s">
        <v>86</v>
      </c>
      <c r="H36" s="8">
        <v>0</v>
      </c>
      <c r="I36" s="8">
        <v>0</v>
      </c>
      <c r="J36" s="8">
        <v>0</v>
      </c>
      <c r="K36" s="8">
        <v>0</v>
      </c>
      <c r="L36" s="39">
        <v>0</v>
      </c>
      <c r="M36" s="39">
        <v>0</v>
      </c>
      <c r="N36" s="39">
        <v>0</v>
      </c>
    </row>
    <row r="37" spans="2:14" x14ac:dyDescent="0.2">
      <c r="B37" s="42"/>
      <c r="C37" s="43"/>
      <c r="D37" s="43"/>
      <c r="E37" s="43"/>
      <c r="F37" s="43"/>
      <c r="G37" s="43"/>
      <c r="H37" s="12"/>
      <c r="I37" s="12"/>
      <c r="J37" s="12"/>
      <c r="K37" s="12"/>
      <c r="L37" s="12"/>
      <c r="M37" s="12"/>
      <c r="N37" s="12"/>
    </row>
    <row r="38" spans="2:14" ht="15" x14ac:dyDescent="0.25">
      <c r="B38" s="7" t="s">
        <v>1533</v>
      </c>
      <c r="C38" s="35"/>
      <c r="D38" s="35"/>
      <c r="E38" s="35"/>
      <c r="F38" s="35"/>
      <c r="G38" s="35"/>
      <c r="H38" s="8"/>
      <c r="I38" s="8"/>
      <c r="J38" s="8">
        <v>0</v>
      </c>
      <c r="K38" s="8">
        <v>0</v>
      </c>
      <c r="L38" s="39"/>
      <c r="M38" s="39">
        <v>0</v>
      </c>
      <c r="N38" s="39">
        <v>0</v>
      </c>
    </row>
    <row r="39" spans="2:14" ht="15" x14ac:dyDescent="0.25">
      <c r="B39" s="9"/>
      <c r="C39" s="3"/>
      <c r="D39" s="3" t="s">
        <v>86</v>
      </c>
      <c r="E39" s="3" t="s">
        <v>86</v>
      </c>
      <c r="F39" s="3" t="s">
        <v>86</v>
      </c>
      <c r="G39" s="3" t="s">
        <v>86</v>
      </c>
      <c r="H39" s="8">
        <v>0</v>
      </c>
      <c r="I39" s="8">
        <v>0</v>
      </c>
      <c r="J39" s="8">
        <v>0</v>
      </c>
      <c r="K39" s="8">
        <v>0</v>
      </c>
      <c r="L39" s="39">
        <v>0</v>
      </c>
      <c r="M39" s="39">
        <v>0</v>
      </c>
      <c r="N39" s="39">
        <v>0</v>
      </c>
    </row>
    <row r="40" spans="2:14" x14ac:dyDescent="0.2">
      <c r="B40" s="42"/>
      <c r="C40" s="43"/>
      <c r="D40" s="43"/>
      <c r="E40" s="43"/>
      <c r="F40" s="43"/>
      <c r="G40" s="43"/>
      <c r="H40" s="12"/>
      <c r="I40" s="12"/>
      <c r="J40" s="12"/>
      <c r="K40" s="12"/>
      <c r="L40" s="12"/>
      <c r="M40" s="12"/>
      <c r="N40" s="12"/>
    </row>
    <row r="41" spans="2:14" ht="15" x14ac:dyDescent="0.25">
      <c r="B41" s="13" t="s">
        <v>230</v>
      </c>
      <c r="C41" s="35"/>
      <c r="D41" s="35"/>
      <c r="E41" s="35"/>
      <c r="F41" s="35"/>
      <c r="G41" s="35"/>
      <c r="H41" s="8"/>
      <c r="I41" s="8"/>
      <c r="J41" s="8">
        <v>0</v>
      </c>
      <c r="K41" s="8">
        <v>292779.24014318996</v>
      </c>
      <c r="L41" s="39"/>
      <c r="M41" s="39">
        <v>0.88436285932165726</v>
      </c>
      <c r="N41" s="39">
        <v>0.17159004877868961</v>
      </c>
    </row>
    <row r="42" spans="2:14" ht="15" x14ac:dyDescent="0.25">
      <c r="B42" s="7" t="s">
        <v>1534</v>
      </c>
      <c r="C42" s="35"/>
      <c r="D42" s="35"/>
      <c r="E42" s="35"/>
      <c r="F42" s="35"/>
      <c r="G42" s="35"/>
      <c r="H42" s="8"/>
      <c r="I42" s="8"/>
      <c r="J42" s="8">
        <v>0</v>
      </c>
      <c r="K42" s="8">
        <v>292779.24014318996</v>
      </c>
      <c r="L42" s="39"/>
      <c r="M42" s="39">
        <v>0.88436285932165726</v>
      </c>
      <c r="N42" s="39">
        <v>0.17159004877868961</v>
      </c>
    </row>
    <row r="43" spans="2:14" ht="15" x14ac:dyDescent="0.25">
      <c r="B43" s="9" t="s">
        <v>1535</v>
      </c>
      <c r="C43" s="3" t="s">
        <v>1536</v>
      </c>
      <c r="D43" s="3" t="s">
        <v>237</v>
      </c>
      <c r="E43" s="3"/>
      <c r="F43" s="3" t="s">
        <v>1537</v>
      </c>
      <c r="G43" s="3" t="s">
        <v>51</v>
      </c>
      <c r="H43" s="8">
        <v>7612.932933</v>
      </c>
      <c r="I43" s="8">
        <v>6544</v>
      </c>
      <c r="J43" s="8">
        <v>0</v>
      </c>
      <c r="K43" s="8">
        <v>1843.3042252390001</v>
      </c>
      <c r="L43" s="39">
        <v>3.2565325570571944E-5</v>
      </c>
      <c r="M43" s="39">
        <v>5.5678462531523563E-3</v>
      </c>
      <c r="N43" s="39">
        <v>1.0803110964016267E-3</v>
      </c>
    </row>
    <row r="44" spans="2:14" ht="15" x14ac:dyDescent="0.25">
      <c r="B44" s="9" t="s">
        <v>1538</v>
      </c>
      <c r="C44" s="3" t="s">
        <v>1539</v>
      </c>
      <c r="D44" s="3" t="s">
        <v>708</v>
      </c>
      <c r="E44" s="3"/>
      <c r="F44" s="3" t="s">
        <v>1537</v>
      </c>
      <c r="G44" s="3" t="s">
        <v>51</v>
      </c>
      <c r="H44" s="8">
        <v>73713.193155999994</v>
      </c>
      <c r="I44" s="8">
        <v>480.56</v>
      </c>
      <c r="J44" s="8">
        <v>0</v>
      </c>
      <c r="K44" s="8">
        <v>1310.67364782</v>
      </c>
      <c r="L44" s="39">
        <v>3.5708756456096988E-4</v>
      </c>
      <c r="M44" s="39">
        <v>3.9589934527350839E-3</v>
      </c>
      <c r="N44" s="39">
        <v>7.6815062110409675E-4</v>
      </c>
    </row>
    <row r="45" spans="2:14" ht="15" x14ac:dyDescent="0.25">
      <c r="B45" s="9" t="s">
        <v>1540</v>
      </c>
      <c r="C45" s="3" t="s">
        <v>1541</v>
      </c>
      <c r="D45" s="3" t="s">
        <v>708</v>
      </c>
      <c r="E45" s="3"/>
      <c r="F45" s="3" t="s">
        <v>1537</v>
      </c>
      <c r="G45" s="3" t="s">
        <v>51</v>
      </c>
      <c r="H45" s="8">
        <v>59857.348251000032</v>
      </c>
      <c r="I45" s="8">
        <v>3469.29</v>
      </c>
      <c r="J45" s="8">
        <v>0</v>
      </c>
      <c r="K45" s="8">
        <v>7683.5124890170009</v>
      </c>
      <c r="L45" s="39">
        <v>2.7688200331107463E-3</v>
      </c>
      <c r="M45" s="39">
        <v>2.3208657386696856E-2</v>
      </c>
      <c r="N45" s="39">
        <v>4.5031002954215582E-3</v>
      </c>
    </row>
    <row r="46" spans="2:14" ht="15" x14ac:dyDescent="0.25">
      <c r="B46" s="9" t="s">
        <v>1542</v>
      </c>
      <c r="C46" s="3" t="s">
        <v>1543</v>
      </c>
      <c r="D46" s="3" t="s">
        <v>708</v>
      </c>
      <c r="E46" s="3"/>
      <c r="F46" s="3" t="s">
        <v>1537</v>
      </c>
      <c r="G46" s="3" t="s">
        <v>49</v>
      </c>
      <c r="H46" s="8">
        <v>141207.62698399997</v>
      </c>
      <c r="I46" s="8">
        <v>1534.68</v>
      </c>
      <c r="J46" s="8">
        <v>0</v>
      </c>
      <c r="K46" s="8">
        <v>8708.4319156929996</v>
      </c>
      <c r="L46" s="39">
        <v>5.5532490054833392E-3</v>
      </c>
      <c r="M46" s="39">
        <v>2.6304507605811451E-2</v>
      </c>
      <c r="N46" s="39">
        <v>5.103778042694726E-3</v>
      </c>
    </row>
    <row r="47" spans="2:14" ht="15" x14ac:dyDescent="0.25">
      <c r="B47" s="9" t="s">
        <v>1544</v>
      </c>
      <c r="C47" s="3" t="s">
        <v>1545</v>
      </c>
      <c r="D47" s="3" t="s">
        <v>708</v>
      </c>
      <c r="E47" s="3"/>
      <c r="F47" s="3" t="s">
        <v>1537</v>
      </c>
      <c r="G47" s="3" t="s">
        <v>49</v>
      </c>
      <c r="H47" s="8">
        <v>28276.643125999999</v>
      </c>
      <c r="I47" s="8">
        <v>8189.5</v>
      </c>
      <c r="J47" s="8">
        <v>0</v>
      </c>
      <c r="K47" s="8">
        <v>9305.7034933119976</v>
      </c>
      <c r="L47" s="39">
        <v>1.3412052228785169E-3</v>
      </c>
      <c r="M47" s="39">
        <v>2.8108613661679226E-2</v>
      </c>
      <c r="N47" s="39">
        <v>5.4538228719922055E-3</v>
      </c>
    </row>
    <row r="48" spans="2:14" ht="15" x14ac:dyDescent="0.25">
      <c r="B48" s="9" t="s">
        <v>1546</v>
      </c>
      <c r="C48" s="3" t="s">
        <v>1547</v>
      </c>
      <c r="D48" s="3" t="s">
        <v>708</v>
      </c>
      <c r="E48" s="3"/>
      <c r="F48" s="3" t="s">
        <v>1537</v>
      </c>
      <c r="G48" s="3" t="s">
        <v>90</v>
      </c>
      <c r="H48" s="8">
        <v>16601.105361999998</v>
      </c>
      <c r="I48" s="8">
        <v>12053</v>
      </c>
      <c r="J48" s="8">
        <v>0</v>
      </c>
      <c r="K48" s="8">
        <v>4905.68309537</v>
      </c>
      <c r="L48" s="39">
        <v>6.4206504389730738E-4</v>
      </c>
      <c r="M48" s="39">
        <v>1.4818003923452843E-2</v>
      </c>
      <c r="N48" s="39">
        <v>2.8750890985837912E-3</v>
      </c>
    </row>
    <row r="49" spans="2:14" ht="15" x14ac:dyDescent="0.25">
      <c r="B49" s="9" t="s">
        <v>1548</v>
      </c>
      <c r="C49" s="3" t="s">
        <v>1549</v>
      </c>
      <c r="D49" s="3" t="s">
        <v>237</v>
      </c>
      <c r="E49" s="3"/>
      <c r="F49" s="3" t="s">
        <v>1537</v>
      </c>
      <c r="G49" s="3" t="s">
        <v>51</v>
      </c>
      <c r="H49" s="8">
        <v>24250.875069000002</v>
      </c>
      <c r="I49" s="8">
        <v>6508</v>
      </c>
      <c r="J49" s="8">
        <v>0</v>
      </c>
      <c r="K49" s="8">
        <v>5839.5137131930005</v>
      </c>
      <c r="L49" s="39">
        <v>1.2023239994546357E-4</v>
      </c>
      <c r="M49" s="39">
        <v>1.7638713188550197E-2</v>
      </c>
      <c r="N49" s="39">
        <v>3.4223821415772619E-3</v>
      </c>
    </row>
    <row r="50" spans="2:14" ht="15" x14ac:dyDescent="0.25">
      <c r="B50" s="9" t="s">
        <v>4177</v>
      </c>
      <c r="C50" s="3" t="s">
        <v>1550</v>
      </c>
      <c r="D50" s="3" t="s">
        <v>237</v>
      </c>
      <c r="E50" s="3"/>
      <c r="F50" s="3" t="s">
        <v>1537</v>
      </c>
      <c r="G50" s="3" t="s">
        <v>51</v>
      </c>
      <c r="H50" s="8">
        <v>43486.656896</v>
      </c>
      <c r="I50" s="8">
        <v>7417</v>
      </c>
      <c r="J50" s="8">
        <v>0</v>
      </c>
      <c r="K50" s="8">
        <v>11933.999765130999</v>
      </c>
      <c r="L50" s="39">
        <v>1.8562480373651461E-4</v>
      </c>
      <c r="M50" s="39">
        <v>3.6047590499495741E-2</v>
      </c>
      <c r="N50" s="39">
        <v>6.9941967224937118E-3</v>
      </c>
    </row>
    <row r="51" spans="2:14" ht="15" x14ac:dyDescent="0.25">
      <c r="B51" s="9" t="s">
        <v>1551</v>
      </c>
      <c r="C51" s="3" t="s">
        <v>1552</v>
      </c>
      <c r="D51" s="3" t="s">
        <v>708</v>
      </c>
      <c r="E51" s="3"/>
      <c r="F51" s="3" t="s">
        <v>1537</v>
      </c>
      <c r="G51" s="3" t="s">
        <v>49</v>
      </c>
      <c r="H51" s="8">
        <v>48931.512484000006</v>
      </c>
      <c r="I51" s="8">
        <v>7220.9999999999991</v>
      </c>
      <c r="J51" s="8">
        <v>0</v>
      </c>
      <c r="K51" s="8">
        <v>14198.744938685997</v>
      </c>
      <c r="L51" s="39">
        <v>1.0666039574077858E-3</v>
      </c>
      <c r="M51" s="39">
        <v>4.2888432481121487E-2</v>
      </c>
      <c r="N51" s="39">
        <v>8.3215030390602386E-3</v>
      </c>
    </row>
    <row r="52" spans="2:14" ht="15" x14ac:dyDescent="0.25">
      <c r="B52" s="9" t="s">
        <v>1553</v>
      </c>
      <c r="C52" s="3" t="s">
        <v>1554</v>
      </c>
      <c r="D52" s="3" t="s">
        <v>237</v>
      </c>
      <c r="E52" s="3"/>
      <c r="F52" s="3" t="s">
        <v>1537</v>
      </c>
      <c r="G52" s="3" t="s">
        <v>51</v>
      </c>
      <c r="H52" s="8">
        <v>27136.422229</v>
      </c>
      <c r="I52" s="8">
        <v>8117</v>
      </c>
      <c r="J52" s="8">
        <v>0</v>
      </c>
      <c r="K52" s="8">
        <v>8149.8545517539997</v>
      </c>
      <c r="L52" s="39">
        <v>6.5733603381294028E-5</v>
      </c>
      <c r="M52" s="39">
        <v>2.4617280483820652E-2</v>
      </c>
      <c r="N52" s="39">
        <v>4.7764108527324559E-3</v>
      </c>
    </row>
    <row r="53" spans="2:14" ht="15" x14ac:dyDescent="0.25">
      <c r="B53" s="9" t="s">
        <v>1555</v>
      </c>
      <c r="C53" s="3" t="s">
        <v>1556</v>
      </c>
      <c r="D53" s="3" t="s">
        <v>237</v>
      </c>
      <c r="E53" s="3"/>
      <c r="F53" s="3" t="s">
        <v>1537</v>
      </c>
      <c r="G53" s="3" t="s">
        <v>51</v>
      </c>
      <c r="H53" s="8">
        <v>133103.53708899999</v>
      </c>
      <c r="I53" s="8">
        <v>3371</v>
      </c>
      <c r="J53" s="8">
        <v>0</v>
      </c>
      <c r="K53" s="8">
        <v>16601.604870542</v>
      </c>
      <c r="L53" s="39">
        <v>1.3788177484349123E-4</v>
      </c>
      <c r="M53" s="39">
        <v>5.014646101772928E-2</v>
      </c>
      <c r="N53" s="39">
        <v>9.7297547057900342E-3</v>
      </c>
    </row>
    <row r="54" spans="2:14" ht="15" x14ac:dyDescent="0.25">
      <c r="B54" s="9" t="s">
        <v>4178</v>
      </c>
      <c r="C54" s="3" t="s">
        <v>1557</v>
      </c>
      <c r="D54" s="3" t="s">
        <v>237</v>
      </c>
      <c r="E54" s="3"/>
      <c r="F54" s="3" t="s">
        <v>1537</v>
      </c>
      <c r="G54" s="3" t="s">
        <v>51</v>
      </c>
      <c r="H54" s="8">
        <v>11124.705222000001</v>
      </c>
      <c r="I54" s="8">
        <v>6265</v>
      </c>
      <c r="J54" s="8">
        <v>0</v>
      </c>
      <c r="K54" s="8">
        <v>2578.7622939100002</v>
      </c>
      <c r="L54" s="39">
        <v>1.03969207682243E-3</v>
      </c>
      <c r="M54" s="39">
        <v>7.7893555384519952E-3</v>
      </c>
      <c r="N54" s="39">
        <v>1.5113433165010377E-3</v>
      </c>
    </row>
    <row r="55" spans="2:14" ht="15" x14ac:dyDescent="0.25">
      <c r="B55" s="9" t="s">
        <v>1558</v>
      </c>
      <c r="C55" s="3" t="s">
        <v>1559</v>
      </c>
      <c r="D55" s="3" t="s">
        <v>237</v>
      </c>
      <c r="E55" s="3"/>
      <c r="F55" s="3" t="s">
        <v>1537</v>
      </c>
      <c r="G55" s="3" t="s">
        <v>51</v>
      </c>
      <c r="H55" s="8">
        <v>2930.7990260000001</v>
      </c>
      <c r="I55" s="8">
        <v>4541</v>
      </c>
      <c r="J55" s="8">
        <v>0</v>
      </c>
      <c r="K55" s="8">
        <v>492.42405996500003</v>
      </c>
      <c r="L55" s="39">
        <v>2.6463196623024832E-5</v>
      </c>
      <c r="M55" s="39">
        <v>1.4874058333386104E-3</v>
      </c>
      <c r="N55" s="39">
        <v>2.8859651533992168E-4</v>
      </c>
    </row>
    <row r="56" spans="2:14" ht="15" x14ac:dyDescent="0.25">
      <c r="B56" s="9" t="s">
        <v>1560</v>
      </c>
      <c r="C56" s="3" t="s">
        <v>1561</v>
      </c>
      <c r="D56" s="3" t="s">
        <v>237</v>
      </c>
      <c r="E56" s="3"/>
      <c r="F56" s="3" t="s">
        <v>1537</v>
      </c>
      <c r="G56" s="3" t="s">
        <v>51</v>
      </c>
      <c r="H56" s="8">
        <v>4125.7184980000002</v>
      </c>
      <c r="I56" s="8">
        <v>3765</v>
      </c>
      <c r="J56" s="8">
        <v>0</v>
      </c>
      <c r="K56" s="8">
        <v>574.73321463699983</v>
      </c>
      <c r="L56" s="39">
        <v>1.0666457333715621E-4</v>
      </c>
      <c r="M56" s="39">
        <v>1.7360271472626381E-3</v>
      </c>
      <c r="N56" s="39">
        <v>3.368357001202148E-4</v>
      </c>
    </row>
    <row r="57" spans="2:14" ht="15" x14ac:dyDescent="0.25">
      <c r="B57" s="9" t="s">
        <v>1562</v>
      </c>
      <c r="C57" s="3" t="s">
        <v>1563</v>
      </c>
      <c r="D57" s="3" t="s">
        <v>237</v>
      </c>
      <c r="E57" s="3"/>
      <c r="F57" s="3" t="s">
        <v>1537</v>
      </c>
      <c r="G57" s="3" t="s">
        <v>51</v>
      </c>
      <c r="H57" s="8">
        <v>3725.4746909999999</v>
      </c>
      <c r="I57" s="8">
        <v>2426</v>
      </c>
      <c r="J57" s="8">
        <v>0</v>
      </c>
      <c r="K57" s="8">
        <v>334.40605917700003</v>
      </c>
      <c r="L57" s="39">
        <v>1.2569077904858299E-4</v>
      </c>
      <c r="M57" s="39">
        <v>1.010099959695308E-3</v>
      </c>
      <c r="N57" s="39">
        <v>1.959864093438029E-4</v>
      </c>
    </row>
    <row r="58" spans="2:14" ht="15" x14ac:dyDescent="0.25">
      <c r="B58" s="9" t="s">
        <v>1564</v>
      </c>
      <c r="C58" s="3" t="s">
        <v>1565</v>
      </c>
      <c r="D58" s="3" t="s">
        <v>237</v>
      </c>
      <c r="E58" s="3"/>
      <c r="F58" s="3" t="s">
        <v>1537</v>
      </c>
      <c r="G58" s="3" t="s">
        <v>51</v>
      </c>
      <c r="H58" s="8">
        <v>79601.809062999993</v>
      </c>
      <c r="I58" s="8">
        <v>3143</v>
      </c>
      <c r="J58" s="8">
        <v>0</v>
      </c>
      <c r="K58" s="8">
        <v>9256.9739777440027</v>
      </c>
      <c r="L58" s="39">
        <v>5.178700739249235E-4</v>
      </c>
      <c r="M58" s="39">
        <v>2.7961422304464162E-2</v>
      </c>
      <c r="N58" s="39">
        <v>5.4252638117624407E-3</v>
      </c>
    </row>
    <row r="59" spans="2:14" ht="15" x14ac:dyDescent="0.25">
      <c r="B59" s="9" t="s">
        <v>1566</v>
      </c>
      <c r="C59" s="3" t="s">
        <v>1567</v>
      </c>
      <c r="D59" s="3" t="s">
        <v>1439</v>
      </c>
      <c r="E59" s="3"/>
      <c r="F59" s="3" t="s">
        <v>1537</v>
      </c>
      <c r="G59" s="3" t="s">
        <v>52</v>
      </c>
      <c r="H59" s="8">
        <v>5661.0751570000011</v>
      </c>
      <c r="I59" s="8">
        <v>6530</v>
      </c>
      <c r="J59" s="8">
        <v>0</v>
      </c>
      <c r="K59" s="8">
        <v>175.407564635</v>
      </c>
      <c r="L59" s="39">
        <v>1.3008923798729966E-5</v>
      </c>
      <c r="M59" s="39">
        <v>5.2983242709213373E-4</v>
      </c>
      <c r="N59" s="39">
        <v>1.0280166229392027E-4</v>
      </c>
    </row>
    <row r="60" spans="2:14" ht="15" x14ac:dyDescent="0.25">
      <c r="B60" s="9" t="s">
        <v>1568</v>
      </c>
      <c r="C60" s="3" t="s">
        <v>1569</v>
      </c>
      <c r="D60" s="3" t="s">
        <v>237</v>
      </c>
      <c r="E60" s="3"/>
      <c r="F60" s="3" t="s">
        <v>1537</v>
      </c>
      <c r="G60" s="3" t="s">
        <v>51</v>
      </c>
      <c r="H60" s="8">
        <v>25158.336673999998</v>
      </c>
      <c r="I60" s="8">
        <v>13273</v>
      </c>
      <c r="J60" s="8">
        <v>0</v>
      </c>
      <c r="K60" s="8">
        <v>12355.284299358</v>
      </c>
      <c r="L60" s="39">
        <v>8.1256761775015635E-5</v>
      </c>
      <c r="M60" s="39">
        <v>3.7320113766837956E-2</v>
      </c>
      <c r="N60" s="39">
        <v>7.2411002725622361E-3</v>
      </c>
    </row>
    <row r="61" spans="2:14" ht="15" x14ac:dyDescent="0.25">
      <c r="B61" s="9" t="s">
        <v>1570</v>
      </c>
      <c r="C61" s="3" t="s">
        <v>1571</v>
      </c>
      <c r="D61" s="3" t="s">
        <v>708</v>
      </c>
      <c r="E61" s="3"/>
      <c r="F61" s="3" t="s">
        <v>1537</v>
      </c>
      <c r="G61" s="3" t="s">
        <v>53</v>
      </c>
      <c r="H61" s="8">
        <v>81080.11785000001</v>
      </c>
      <c r="I61" s="8">
        <v>5040</v>
      </c>
      <c r="J61" s="8">
        <v>0</v>
      </c>
      <c r="K61" s="8">
        <v>11400.344563815999</v>
      </c>
      <c r="L61" s="39">
        <v>1.1793972609454831E-3</v>
      </c>
      <c r="M61" s="39">
        <v>3.4435642741533143E-2</v>
      </c>
      <c r="N61" s="39">
        <v>6.6814357426515005E-3</v>
      </c>
    </row>
    <row r="62" spans="2:14" ht="15" x14ac:dyDescent="0.25">
      <c r="B62" s="9" t="s">
        <v>1572</v>
      </c>
      <c r="C62" s="3" t="s">
        <v>1573</v>
      </c>
      <c r="D62" s="3" t="s">
        <v>237</v>
      </c>
      <c r="E62" s="3"/>
      <c r="F62" s="3" t="s">
        <v>1537</v>
      </c>
      <c r="G62" s="3" t="s">
        <v>51</v>
      </c>
      <c r="H62" s="8">
        <v>8730.3150249999999</v>
      </c>
      <c r="I62" s="8">
        <v>10732</v>
      </c>
      <c r="J62" s="8">
        <v>0</v>
      </c>
      <c r="K62" s="8">
        <v>3466.6684113699998</v>
      </c>
      <c r="L62" s="39">
        <v>6.2909400941084915E-5</v>
      </c>
      <c r="M62" s="39">
        <v>1.0471346216691622E-2</v>
      </c>
      <c r="N62" s="39">
        <v>2.0317212433354176E-3</v>
      </c>
    </row>
    <row r="63" spans="2:14" ht="15" x14ac:dyDescent="0.25">
      <c r="B63" s="9" t="s">
        <v>1574</v>
      </c>
      <c r="C63" s="3" t="s">
        <v>1575</v>
      </c>
      <c r="D63" s="3" t="s">
        <v>237</v>
      </c>
      <c r="E63" s="3"/>
      <c r="F63" s="3" t="s">
        <v>1537</v>
      </c>
      <c r="G63" s="3" t="s">
        <v>51</v>
      </c>
      <c r="H63" s="8">
        <v>19032.332332999998</v>
      </c>
      <c r="I63" s="8">
        <v>4105</v>
      </c>
      <c r="J63" s="8">
        <v>0</v>
      </c>
      <c r="K63" s="8">
        <v>2890.7257963800002</v>
      </c>
      <c r="L63" s="39">
        <v>5.8723641879049673E-4</v>
      </c>
      <c r="M63" s="39">
        <v>8.7316659799759194E-3</v>
      </c>
      <c r="N63" s="39">
        <v>1.6941767461520548E-3</v>
      </c>
    </row>
    <row r="64" spans="2:14" ht="15" x14ac:dyDescent="0.25">
      <c r="B64" s="9" t="s">
        <v>1576</v>
      </c>
      <c r="C64" s="3" t="s">
        <v>1577</v>
      </c>
      <c r="D64" s="3" t="s">
        <v>237</v>
      </c>
      <c r="E64" s="3"/>
      <c r="F64" s="3" t="s">
        <v>1537</v>
      </c>
      <c r="G64" s="3" t="s">
        <v>51</v>
      </c>
      <c r="H64" s="8">
        <v>4972.9642549999999</v>
      </c>
      <c r="I64" s="8">
        <v>8186.4999999999991</v>
      </c>
      <c r="J64" s="8">
        <v>0</v>
      </c>
      <c r="K64" s="8">
        <v>1506.3133592370002</v>
      </c>
      <c r="L64" s="39">
        <v>1.429012716954023E-3</v>
      </c>
      <c r="M64" s="39">
        <v>4.5499386799342009E-3</v>
      </c>
      <c r="N64" s="39">
        <v>8.8280980120400334E-4</v>
      </c>
    </row>
    <row r="65" spans="2:14" ht="15" x14ac:dyDescent="0.25">
      <c r="B65" s="9" t="s">
        <v>1578</v>
      </c>
      <c r="C65" s="3" t="s">
        <v>1579</v>
      </c>
      <c r="D65" s="3" t="s">
        <v>237</v>
      </c>
      <c r="E65" s="3"/>
      <c r="F65" s="3" t="s">
        <v>1537</v>
      </c>
      <c r="G65" s="3" t="s">
        <v>51</v>
      </c>
      <c r="H65" s="8">
        <v>1203.33456</v>
      </c>
      <c r="I65" s="8">
        <v>29408.999999999996</v>
      </c>
      <c r="J65" s="8">
        <v>0</v>
      </c>
      <c r="K65" s="8">
        <v>1309.3880452139999</v>
      </c>
      <c r="L65" s="39">
        <v>1.1548316314779271E-4</v>
      </c>
      <c r="M65" s="39">
        <v>3.9551101883477675E-3</v>
      </c>
      <c r="N65" s="39">
        <v>7.6739716394721058E-4</v>
      </c>
    </row>
    <row r="66" spans="2:14" ht="15" x14ac:dyDescent="0.25">
      <c r="B66" s="9" t="s">
        <v>1578</v>
      </c>
      <c r="C66" s="3" t="s">
        <v>1580</v>
      </c>
      <c r="D66" s="3" t="s">
        <v>237</v>
      </c>
      <c r="E66" s="3"/>
      <c r="F66" s="3" t="s">
        <v>1537</v>
      </c>
      <c r="G66" s="3" t="s">
        <v>51</v>
      </c>
      <c r="H66" s="8">
        <v>3462.6565919999998</v>
      </c>
      <c r="I66" s="8">
        <v>16228</v>
      </c>
      <c r="J66" s="8">
        <v>0</v>
      </c>
      <c r="K66" s="8">
        <v>2079.1036735799998</v>
      </c>
      <c r="L66" s="39">
        <v>1.775721329230769E-3</v>
      </c>
      <c r="M66" s="39">
        <v>6.2800971431380284E-3</v>
      </c>
      <c r="N66" s="39">
        <v>1.2185068196470044E-3</v>
      </c>
    </row>
    <row r="67" spans="2:14" ht="15" x14ac:dyDescent="0.25">
      <c r="B67" s="9" t="s">
        <v>1578</v>
      </c>
      <c r="C67" s="3" t="s">
        <v>1581</v>
      </c>
      <c r="D67" s="3" t="s">
        <v>237</v>
      </c>
      <c r="E67" s="3"/>
      <c r="F67" s="3" t="s">
        <v>1537</v>
      </c>
      <c r="G67" s="3" t="s">
        <v>51</v>
      </c>
      <c r="H67" s="8">
        <v>8595.2468599999993</v>
      </c>
      <c r="I67" s="8">
        <v>13791.999999999998</v>
      </c>
      <c r="J67" s="8">
        <v>0</v>
      </c>
      <c r="K67" s="8">
        <v>4386.188853652</v>
      </c>
      <c r="L67" s="39">
        <v>2.3484281038251365E-3</v>
      </c>
      <c r="M67" s="39">
        <v>1.3248830464357259E-2</v>
      </c>
      <c r="N67" s="39">
        <v>2.5706274768067688E-3</v>
      </c>
    </row>
    <row r="68" spans="2:14" ht="15" x14ac:dyDescent="0.25">
      <c r="B68" s="9" t="s">
        <v>1582</v>
      </c>
      <c r="C68" s="3" t="s">
        <v>1583</v>
      </c>
      <c r="D68" s="3" t="s">
        <v>1450</v>
      </c>
      <c r="E68" s="3"/>
      <c r="F68" s="3" t="s">
        <v>1537</v>
      </c>
      <c r="G68" s="3" t="s">
        <v>51</v>
      </c>
      <c r="H68" s="8">
        <v>67534.082469000001</v>
      </c>
      <c r="I68" s="8">
        <v>463.3</v>
      </c>
      <c r="J68" s="8">
        <v>0</v>
      </c>
      <c r="K68" s="8">
        <v>1157.6759951349998</v>
      </c>
      <c r="L68" s="39">
        <v>4.9831273427509955E-3</v>
      </c>
      <c r="M68" s="39">
        <v>3.4968519377429875E-3</v>
      </c>
      <c r="N68" s="39">
        <v>6.784828062877024E-4</v>
      </c>
    </row>
    <row r="69" spans="2:14" ht="15" x14ac:dyDescent="0.25">
      <c r="B69" s="9" t="s">
        <v>1584</v>
      </c>
      <c r="C69" s="3" t="s">
        <v>1585</v>
      </c>
      <c r="D69" s="3" t="s">
        <v>237</v>
      </c>
      <c r="E69" s="3"/>
      <c r="F69" s="3" t="s">
        <v>1537</v>
      </c>
      <c r="G69" s="3" t="s">
        <v>51</v>
      </c>
      <c r="H69" s="8">
        <v>2740.6558560000003</v>
      </c>
      <c r="I69" s="8">
        <v>4011.9999999999995</v>
      </c>
      <c r="J69" s="8">
        <v>0</v>
      </c>
      <c r="K69" s="8">
        <v>406.83391788</v>
      </c>
      <c r="L69" s="39">
        <v>1.5555760332881721E-4</v>
      </c>
      <c r="M69" s="39">
        <v>1.2288740373444056E-3</v>
      </c>
      <c r="N69" s="39">
        <v>2.3843443196216093E-4</v>
      </c>
    </row>
    <row r="70" spans="2:14" ht="15" x14ac:dyDescent="0.25">
      <c r="B70" s="9" t="s">
        <v>1586</v>
      </c>
      <c r="C70" s="3" t="s">
        <v>1587</v>
      </c>
      <c r="D70" s="3" t="s">
        <v>1588</v>
      </c>
      <c r="E70" s="3"/>
      <c r="F70" s="3" t="s">
        <v>1537</v>
      </c>
      <c r="G70" s="3" t="s">
        <v>51</v>
      </c>
      <c r="H70" s="8">
        <v>47163.347414999989</v>
      </c>
      <c r="I70" s="8">
        <v>3035</v>
      </c>
      <c r="J70" s="8">
        <v>0</v>
      </c>
      <c r="K70" s="8">
        <v>5296.2080977750011</v>
      </c>
      <c r="L70" s="39">
        <v>8.409587642955961E-5</v>
      </c>
      <c r="M70" s="39">
        <v>1.599761559125612E-2</v>
      </c>
      <c r="N70" s="39">
        <v>3.1039653132334337E-3</v>
      </c>
    </row>
    <row r="71" spans="2:14" ht="15" x14ac:dyDescent="0.25">
      <c r="B71" s="9" t="s">
        <v>1589</v>
      </c>
      <c r="C71" s="3" t="s">
        <v>1590</v>
      </c>
      <c r="D71" s="3" t="s">
        <v>1450</v>
      </c>
      <c r="E71" s="3"/>
      <c r="F71" s="3" t="s">
        <v>1537</v>
      </c>
      <c r="G71" s="3" t="s">
        <v>58</v>
      </c>
      <c r="H71" s="8">
        <v>541746.13066399994</v>
      </c>
      <c r="I71" s="8">
        <v>734.2</v>
      </c>
      <c r="J71" s="8">
        <v>0</v>
      </c>
      <c r="K71" s="8">
        <v>18577.709676448001</v>
      </c>
      <c r="L71" s="39">
        <v>3.6451519681875367E-4</v>
      </c>
      <c r="M71" s="39">
        <v>5.6115441931866503E-2</v>
      </c>
      <c r="N71" s="39">
        <v>1.0887896655579163E-2</v>
      </c>
    </row>
    <row r="72" spans="2:14" ht="15" x14ac:dyDescent="0.25">
      <c r="B72" s="9" t="s">
        <v>1591</v>
      </c>
      <c r="C72" s="3" t="s">
        <v>1592</v>
      </c>
      <c r="D72" s="3" t="s">
        <v>708</v>
      </c>
      <c r="E72" s="3"/>
      <c r="F72" s="3" t="s">
        <v>1537</v>
      </c>
      <c r="G72" s="3" t="s">
        <v>49</v>
      </c>
      <c r="H72" s="8">
        <v>77272.497166000001</v>
      </c>
      <c r="I72" s="8">
        <v>4466</v>
      </c>
      <c r="J72" s="8">
        <v>0</v>
      </c>
      <c r="K72" s="8">
        <v>13867.802203230996</v>
      </c>
      <c r="L72" s="39">
        <v>5.9024035966299265E-4</v>
      </c>
      <c r="M72" s="39">
        <v>4.1888793764743998E-2</v>
      </c>
      <c r="N72" s="39">
        <v>8.127546390727167E-3</v>
      </c>
    </row>
    <row r="73" spans="2:14" ht="15" x14ac:dyDescent="0.25">
      <c r="B73" s="9" t="s">
        <v>1593</v>
      </c>
      <c r="C73" s="3" t="s">
        <v>1594</v>
      </c>
      <c r="D73" s="3" t="s">
        <v>237</v>
      </c>
      <c r="E73" s="3"/>
      <c r="F73" s="3" t="s">
        <v>1537</v>
      </c>
      <c r="G73" s="3" t="s">
        <v>51</v>
      </c>
      <c r="H73" s="8">
        <v>8386.5051509999994</v>
      </c>
      <c r="I73" s="8">
        <v>5646</v>
      </c>
      <c r="J73" s="8">
        <v>0</v>
      </c>
      <c r="K73" s="8">
        <v>1751.957698961</v>
      </c>
      <c r="L73" s="39">
        <v>7.736628368081181E-5</v>
      </c>
      <c r="M73" s="39">
        <v>5.2919268432624882E-3</v>
      </c>
      <c r="N73" s="39">
        <v>1.0267753508612662E-3</v>
      </c>
    </row>
    <row r="74" spans="2:14" ht="15" x14ac:dyDescent="0.25">
      <c r="B74" s="9" t="s">
        <v>1595</v>
      </c>
      <c r="C74" s="3" t="s">
        <v>1596</v>
      </c>
      <c r="D74" s="3" t="s">
        <v>708</v>
      </c>
      <c r="E74" s="3"/>
      <c r="F74" s="3" t="s">
        <v>1537</v>
      </c>
      <c r="G74" s="3" t="s">
        <v>49</v>
      </c>
      <c r="H74" s="8">
        <v>21564.860427</v>
      </c>
      <c r="I74" s="8">
        <v>3329.5</v>
      </c>
      <c r="J74" s="8">
        <v>0</v>
      </c>
      <c r="K74" s="8">
        <v>2885.2911488789996</v>
      </c>
      <c r="L74" s="39">
        <v>3.1615394263304498E-3</v>
      </c>
      <c r="M74" s="39">
        <v>8.7152501972139994E-3</v>
      </c>
      <c r="N74" s="39">
        <v>1.6909916452229874E-3</v>
      </c>
    </row>
    <row r="75" spans="2:14" ht="15" x14ac:dyDescent="0.25">
      <c r="B75" s="9" t="s">
        <v>1597</v>
      </c>
      <c r="C75" s="3" t="s">
        <v>1598</v>
      </c>
      <c r="D75" s="3" t="s">
        <v>237</v>
      </c>
      <c r="E75" s="3"/>
      <c r="F75" s="3" t="s">
        <v>1537</v>
      </c>
      <c r="G75" s="3" t="s">
        <v>51</v>
      </c>
      <c r="H75" s="8">
        <v>0.12272699999999999</v>
      </c>
      <c r="I75" s="8">
        <v>9594</v>
      </c>
      <c r="J75" s="8">
        <v>0</v>
      </c>
      <c r="K75" s="8">
        <v>4.358746899999999E-2</v>
      </c>
      <c r="L75" s="39">
        <v>6.6124461206896549E-10</v>
      </c>
      <c r="M75" s="39">
        <v>1.3165939872165041E-7</v>
      </c>
      <c r="N75" s="39">
        <v>2.5545444848452261E-8</v>
      </c>
    </row>
    <row r="76" spans="2:14" ht="15" x14ac:dyDescent="0.25">
      <c r="B76" s="9" t="s">
        <v>1599</v>
      </c>
      <c r="C76" s="3" t="s">
        <v>1600</v>
      </c>
      <c r="D76" s="3" t="s">
        <v>1450</v>
      </c>
      <c r="E76" s="3"/>
      <c r="F76" s="3" t="s">
        <v>1537</v>
      </c>
      <c r="G76" s="3" t="s">
        <v>51</v>
      </c>
      <c r="H76" s="8">
        <v>92583.087606999994</v>
      </c>
      <c r="I76" s="8">
        <v>753.1</v>
      </c>
      <c r="J76" s="8">
        <v>0</v>
      </c>
      <c r="K76" s="8">
        <v>2579.7999612260005</v>
      </c>
      <c r="L76" s="39">
        <v>3.9114105452893959E-4</v>
      </c>
      <c r="M76" s="39">
        <v>7.7924898946794179E-3</v>
      </c>
      <c r="N76" s="39">
        <v>1.5119514654438435E-3</v>
      </c>
    </row>
    <row r="77" spans="2:14" ht="15" x14ac:dyDescent="0.25">
      <c r="B77" s="9" t="s">
        <v>1601</v>
      </c>
      <c r="C77" s="3" t="s">
        <v>1602</v>
      </c>
      <c r="D77" s="3" t="s">
        <v>708</v>
      </c>
      <c r="E77" s="3"/>
      <c r="F77" s="3" t="s">
        <v>1537</v>
      </c>
      <c r="G77" s="3" t="s">
        <v>54</v>
      </c>
      <c r="H77" s="8">
        <v>13224.401241</v>
      </c>
      <c r="I77" s="8">
        <v>3463000</v>
      </c>
      <c r="J77" s="8">
        <v>0</v>
      </c>
      <c r="K77" s="8">
        <v>11715.558684522</v>
      </c>
      <c r="L77" s="39">
        <v>4.0305811495585509E-4</v>
      </c>
      <c r="M77" s="39">
        <v>3.538777193262533E-2</v>
      </c>
      <c r="N77" s="39">
        <v>6.866174272341043E-3</v>
      </c>
    </row>
    <row r="78" spans="2:14" ht="15" x14ac:dyDescent="0.25">
      <c r="B78" s="9" t="s">
        <v>1603</v>
      </c>
      <c r="C78" s="3" t="s">
        <v>1604</v>
      </c>
      <c r="D78" s="3" t="s">
        <v>237</v>
      </c>
      <c r="E78" s="3"/>
      <c r="F78" s="3" t="s">
        <v>1537</v>
      </c>
      <c r="G78" s="3" t="s">
        <v>51</v>
      </c>
      <c r="H78" s="8">
        <v>3671.3983020000001</v>
      </c>
      <c r="I78" s="8">
        <v>34591</v>
      </c>
      <c r="J78" s="8">
        <v>0</v>
      </c>
      <c r="K78" s="8">
        <v>4698.9015301170002</v>
      </c>
      <c r="L78" s="39">
        <v>2.0007620174386921E-4</v>
      </c>
      <c r="M78" s="39">
        <v>1.4193403845207151E-2</v>
      </c>
      <c r="N78" s="39">
        <v>2.7538999772139055E-3</v>
      </c>
    </row>
    <row r="79" spans="2:14" ht="15" x14ac:dyDescent="0.25">
      <c r="B79" s="9" t="s">
        <v>1605</v>
      </c>
      <c r="C79" s="3" t="s">
        <v>1606</v>
      </c>
      <c r="D79" s="3" t="s">
        <v>708</v>
      </c>
      <c r="E79" s="3"/>
      <c r="F79" s="3" t="s">
        <v>1537</v>
      </c>
      <c r="G79" s="3" t="s">
        <v>49</v>
      </c>
      <c r="H79" s="8">
        <v>2013.7435509999998</v>
      </c>
      <c r="I79" s="8">
        <v>7473</v>
      </c>
      <c r="J79" s="8">
        <v>0</v>
      </c>
      <c r="K79" s="8">
        <v>604.73223251099989</v>
      </c>
      <c r="L79" s="39">
        <v>5.9314979410898371E-4</v>
      </c>
      <c r="M79" s="39">
        <v>1.8266415542503641E-3</v>
      </c>
      <c r="N79" s="39">
        <v>3.5441731874110793E-4</v>
      </c>
    </row>
    <row r="80" spans="2:14" ht="15" x14ac:dyDescent="0.25">
      <c r="B80" s="9" t="s">
        <v>1607</v>
      </c>
      <c r="C80" s="3" t="s">
        <v>1608</v>
      </c>
      <c r="D80" s="3" t="s">
        <v>708</v>
      </c>
      <c r="E80" s="3"/>
      <c r="F80" s="3" t="s">
        <v>1537</v>
      </c>
      <c r="G80" s="3" t="s">
        <v>49</v>
      </c>
      <c r="H80" s="8">
        <v>4739.6646949999995</v>
      </c>
      <c r="I80" s="8">
        <v>8269.7999999999993</v>
      </c>
      <c r="J80" s="8">
        <v>0</v>
      </c>
      <c r="K80" s="8">
        <v>1575.0944390170002</v>
      </c>
      <c r="L80" s="39">
        <v>8.3938530954080239E-4</v>
      </c>
      <c r="M80" s="39">
        <v>4.757697373316023E-3</v>
      </c>
      <c r="N80" s="39">
        <v>9.2312054464581655E-4</v>
      </c>
    </row>
    <row r="81" spans="2:14" ht="15" x14ac:dyDescent="0.25">
      <c r="B81" s="9" t="s">
        <v>1609</v>
      </c>
      <c r="C81" s="3" t="s">
        <v>1610</v>
      </c>
      <c r="D81" s="3" t="s">
        <v>708</v>
      </c>
      <c r="E81" s="3"/>
      <c r="F81" s="3" t="s">
        <v>1537</v>
      </c>
      <c r="G81" s="3" t="s">
        <v>49</v>
      </c>
      <c r="H81" s="8">
        <v>896.10360000000003</v>
      </c>
      <c r="I81" s="8">
        <v>29605</v>
      </c>
      <c r="J81" s="8">
        <v>0</v>
      </c>
      <c r="K81" s="8">
        <v>1066.0737762299996</v>
      </c>
      <c r="L81" s="39">
        <v>4.3162834160204227E-3</v>
      </c>
      <c r="M81" s="39">
        <v>3.2201601880430604E-3</v>
      </c>
      <c r="N81" s="39">
        <v>6.2479720616640303E-4</v>
      </c>
    </row>
    <row r="82" spans="2:14" ht="15" x14ac:dyDescent="0.25">
      <c r="B82" s="9" t="s">
        <v>1611</v>
      </c>
      <c r="C82" s="3" t="s">
        <v>1612</v>
      </c>
      <c r="D82" s="3" t="s">
        <v>708</v>
      </c>
      <c r="E82" s="3"/>
      <c r="F82" s="3" t="s">
        <v>1537</v>
      </c>
      <c r="G82" s="3" t="s">
        <v>54</v>
      </c>
      <c r="H82" s="8">
        <v>4616.8754570000001</v>
      </c>
      <c r="I82" s="8">
        <v>3474000</v>
      </c>
      <c r="J82" s="8">
        <v>0</v>
      </c>
      <c r="K82" s="8">
        <v>4103.103461189</v>
      </c>
      <c r="L82" s="39">
        <v>1.7481900262254512E-5</v>
      </c>
      <c r="M82" s="39">
        <v>1.2393748638923415E-2</v>
      </c>
      <c r="N82" s="39">
        <v>2.4047187317826875E-3</v>
      </c>
    </row>
    <row r="83" spans="2:14" ht="15" x14ac:dyDescent="0.25">
      <c r="B83" s="9" t="s">
        <v>1613</v>
      </c>
      <c r="C83" s="3" t="s">
        <v>1614</v>
      </c>
      <c r="D83" s="3" t="s">
        <v>708</v>
      </c>
      <c r="E83" s="3"/>
      <c r="F83" s="3" t="s">
        <v>1537</v>
      </c>
      <c r="G83" s="3" t="s">
        <v>54</v>
      </c>
      <c r="H83" s="8">
        <v>223844.78608299998</v>
      </c>
      <c r="I83" s="8">
        <v>241950</v>
      </c>
      <c r="J83" s="8">
        <v>0</v>
      </c>
      <c r="K83" s="8">
        <v>13855.018309869001</v>
      </c>
      <c r="L83" s="39">
        <v>2.7869354249219955E-5</v>
      </c>
      <c r="M83" s="39">
        <v>4.1850179003392246E-2</v>
      </c>
      <c r="N83" s="39">
        <v>8.1200540941951671E-3</v>
      </c>
    </row>
    <row r="84" spans="2:14" ht="15" x14ac:dyDescent="0.25">
      <c r="B84" s="9" t="s">
        <v>1615</v>
      </c>
      <c r="C84" s="3" t="s">
        <v>1616</v>
      </c>
      <c r="D84" s="3" t="s">
        <v>1450</v>
      </c>
      <c r="E84" s="3"/>
      <c r="F84" s="3" t="s">
        <v>1537</v>
      </c>
      <c r="G84" s="3" t="s">
        <v>51</v>
      </c>
      <c r="H84" s="8">
        <v>956.52818700000012</v>
      </c>
      <c r="I84" s="8">
        <v>119599.49999999999</v>
      </c>
      <c r="J84" s="8">
        <v>0</v>
      </c>
      <c r="K84" s="8">
        <v>4232.8108341480001</v>
      </c>
      <c r="L84" s="39">
        <v>5.1603251313645741E-4</v>
      </c>
      <c r="M84" s="39">
        <v>1.2785540021294043E-2</v>
      </c>
      <c r="N84" s="39">
        <v>2.4807367392141759E-3</v>
      </c>
    </row>
    <row r="85" spans="2:14" ht="15" x14ac:dyDescent="0.25">
      <c r="B85" s="9" t="s">
        <v>1617</v>
      </c>
      <c r="C85" s="3" t="s">
        <v>1618</v>
      </c>
      <c r="D85" s="3" t="s">
        <v>237</v>
      </c>
      <c r="E85" s="3"/>
      <c r="F85" s="3" t="s">
        <v>1537</v>
      </c>
      <c r="G85" s="3" t="s">
        <v>51</v>
      </c>
      <c r="H85" s="8">
        <v>35768.505861999998</v>
      </c>
      <c r="I85" s="8">
        <v>3769</v>
      </c>
      <c r="J85" s="8">
        <v>0</v>
      </c>
      <c r="K85" s="8">
        <v>4988.0254479369996</v>
      </c>
      <c r="L85" s="39">
        <v>2.8997572648561005E-4</v>
      </c>
      <c r="M85" s="39">
        <v>1.5066725514245311E-2</v>
      </c>
      <c r="N85" s="39">
        <v>2.923347739758669E-3</v>
      </c>
    </row>
    <row r="86" spans="2:14" ht="15" x14ac:dyDescent="0.25">
      <c r="B86" s="9" t="s">
        <v>1619</v>
      </c>
      <c r="C86" s="3" t="s">
        <v>1620</v>
      </c>
      <c r="D86" s="3" t="s">
        <v>708</v>
      </c>
      <c r="E86" s="3"/>
      <c r="F86" s="3" t="s">
        <v>1537</v>
      </c>
      <c r="G86" s="3" t="s">
        <v>49</v>
      </c>
      <c r="H86" s="8">
        <v>4052.0449479999997</v>
      </c>
      <c r="I86" s="8">
        <v>19926</v>
      </c>
      <c r="J86" s="8">
        <v>0</v>
      </c>
      <c r="K86" s="8">
        <v>3244.5789993999997</v>
      </c>
      <c r="L86" s="39">
        <v>1.324847130292627E-3</v>
      </c>
      <c r="M86" s="39">
        <v>9.8005075762921268E-3</v>
      </c>
      <c r="N86" s="39">
        <v>1.9015606041639889E-3</v>
      </c>
    </row>
    <row r="87" spans="2:14" ht="15" x14ac:dyDescent="0.25">
      <c r="B87" s="9" t="s">
        <v>1621</v>
      </c>
      <c r="C87" s="3" t="s">
        <v>1622</v>
      </c>
      <c r="D87" s="3" t="s">
        <v>237</v>
      </c>
      <c r="E87" s="3"/>
      <c r="F87" s="3" t="s">
        <v>1537</v>
      </c>
      <c r="G87" s="3" t="s">
        <v>51</v>
      </c>
      <c r="H87" s="8">
        <v>7784.8378700000003</v>
      </c>
      <c r="I87" s="8">
        <v>8320</v>
      </c>
      <c r="J87" s="8">
        <v>0</v>
      </c>
      <c r="K87" s="8">
        <v>2396.4844900099997</v>
      </c>
      <c r="L87" s="39">
        <v>1.0054682428156281E-4</v>
      </c>
      <c r="M87" s="39">
        <v>7.2387710100918611E-3</v>
      </c>
      <c r="N87" s="39">
        <v>1.4045151915042763E-3</v>
      </c>
    </row>
    <row r="88" spans="2:14" ht="15" x14ac:dyDescent="0.25">
      <c r="B88" s="9" t="s">
        <v>1623</v>
      </c>
      <c r="C88" s="3" t="s">
        <v>1624</v>
      </c>
      <c r="D88" s="3" t="s">
        <v>237</v>
      </c>
      <c r="E88" s="3"/>
      <c r="F88" s="3" t="s">
        <v>1537</v>
      </c>
      <c r="G88" s="3" t="s">
        <v>51</v>
      </c>
      <c r="H88" s="8">
        <v>9454.7715459999999</v>
      </c>
      <c r="I88" s="8">
        <v>5082</v>
      </c>
      <c r="J88" s="8">
        <v>0</v>
      </c>
      <c r="K88" s="8">
        <v>1777.818512883</v>
      </c>
      <c r="L88" s="39">
        <v>2.6632986732762009E-4</v>
      </c>
      <c r="M88" s="39">
        <v>5.3700414778016722E-3</v>
      </c>
      <c r="N88" s="39">
        <v>1.0419316792954899E-3</v>
      </c>
    </row>
    <row r="89" spans="2:14" ht="15" x14ac:dyDescent="0.25">
      <c r="B89" s="9" t="s">
        <v>1625</v>
      </c>
      <c r="C89" s="3" t="s">
        <v>1626</v>
      </c>
      <c r="D89" s="3" t="s">
        <v>708</v>
      </c>
      <c r="E89" s="3"/>
      <c r="F89" s="3" t="s">
        <v>1537</v>
      </c>
      <c r="G89" s="3" t="s">
        <v>90</v>
      </c>
      <c r="H89" s="8">
        <v>16699.336756000001</v>
      </c>
      <c r="I89" s="8">
        <v>6489</v>
      </c>
      <c r="J89" s="8">
        <v>0</v>
      </c>
      <c r="K89" s="8">
        <v>2656.711061168</v>
      </c>
      <c r="L89" s="39">
        <v>2.2947144246393412E-4</v>
      </c>
      <c r="M89" s="39">
        <v>8.0248059572015258E-3</v>
      </c>
      <c r="N89" s="39">
        <v>1.5570269953352933E-3</v>
      </c>
    </row>
    <row r="90" spans="2:14" ht="15" x14ac:dyDescent="0.25">
      <c r="B90" s="9" t="s">
        <v>1627</v>
      </c>
      <c r="C90" s="3" t="s">
        <v>1628</v>
      </c>
      <c r="D90" s="3" t="s">
        <v>708</v>
      </c>
      <c r="E90" s="3"/>
      <c r="F90" s="3" t="s">
        <v>1537</v>
      </c>
      <c r="G90" s="3" t="s">
        <v>49</v>
      </c>
      <c r="H90" s="8">
        <v>5316.7741289999994</v>
      </c>
      <c r="I90" s="8">
        <v>13897.999999999998</v>
      </c>
      <c r="J90" s="8">
        <v>0</v>
      </c>
      <c r="K90" s="8">
        <v>2969.3711913279999</v>
      </c>
      <c r="L90" s="39">
        <v>1.0463413160018106E-2</v>
      </c>
      <c r="M90" s="39">
        <v>8.9692206177797423E-3</v>
      </c>
      <c r="N90" s="39">
        <v>1.7402686997644308E-3</v>
      </c>
    </row>
    <row r="91" spans="2:14" ht="15" x14ac:dyDescent="0.25">
      <c r="B91" s="9" t="s">
        <v>1629</v>
      </c>
      <c r="C91" s="3" t="s">
        <v>1630</v>
      </c>
      <c r="D91" s="3" t="s">
        <v>237</v>
      </c>
      <c r="E91" s="3"/>
      <c r="F91" s="3" t="s">
        <v>1537</v>
      </c>
      <c r="G91" s="3" t="s">
        <v>51</v>
      </c>
      <c r="H91" s="8">
        <v>4985.2431790000001</v>
      </c>
      <c r="I91" s="8">
        <v>17386</v>
      </c>
      <c r="J91" s="8">
        <v>0</v>
      </c>
      <c r="K91" s="8">
        <v>3206.9172025500002</v>
      </c>
      <c r="L91" s="39">
        <v>1.7354711179126345E-5</v>
      </c>
      <c r="M91" s="39">
        <v>9.6867471391341928E-3</v>
      </c>
      <c r="N91" s="39">
        <v>1.8794880366027646E-3</v>
      </c>
    </row>
    <row r="92" spans="2:14" ht="15" x14ac:dyDescent="0.25">
      <c r="B92" s="9" t="s">
        <v>1631</v>
      </c>
      <c r="C92" s="3" t="s">
        <v>1632</v>
      </c>
      <c r="D92" s="3" t="s">
        <v>1439</v>
      </c>
      <c r="E92" s="3"/>
      <c r="F92" s="3" t="s">
        <v>1537</v>
      </c>
      <c r="G92" s="3" t="s">
        <v>52</v>
      </c>
      <c r="H92" s="8">
        <v>277249.2650309999</v>
      </c>
      <c r="I92" s="8">
        <v>1925</v>
      </c>
      <c r="J92" s="8">
        <v>0</v>
      </c>
      <c r="K92" s="8">
        <v>2532.4294429440001</v>
      </c>
      <c r="L92" s="39">
        <v>4.1429999258965137E-5</v>
      </c>
      <c r="M92" s="39">
        <v>7.6494034962895242E-3</v>
      </c>
      <c r="N92" s="39">
        <v>1.4841888770215736E-3</v>
      </c>
    </row>
    <row r="93" spans="2:14" ht="15" x14ac:dyDescent="0.25">
      <c r="B93" s="9" t="s">
        <v>1633</v>
      </c>
      <c r="C93" s="3" t="s">
        <v>1634</v>
      </c>
      <c r="D93" s="3" t="s">
        <v>708</v>
      </c>
      <c r="E93" s="3"/>
      <c r="F93" s="3" t="s">
        <v>1537</v>
      </c>
      <c r="G93" s="3" t="s">
        <v>90</v>
      </c>
      <c r="H93" s="8">
        <v>12278.924083999998</v>
      </c>
      <c r="I93" s="8">
        <v>9007</v>
      </c>
      <c r="J93" s="8">
        <v>0</v>
      </c>
      <c r="K93" s="8">
        <v>2711.4887329599997</v>
      </c>
      <c r="L93" s="39">
        <v>8.9746736228918072E-5</v>
      </c>
      <c r="M93" s="39">
        <v>8.1902662488166807E-3</v>
      </c>
      <c r="N93" s="39">
        <v>1.5891307174782136E-3</v>
      </c>
    </row>
    <row r="94" spans="2:14" ht="15" x14ac:dyDescent="0.25">
      <c r="B94" s="9" t="s">
        <v>1635</v>
      </c>
      <c r="C94" s="3" t="s">
        <v>1636</v>
      </c>
      <c r="D94" s="3" t="s">
        <v>237</v>
      </c>
      <c r="E94" s="3"/>
      <c r="F94" s="3" t="s">
        <v>1537</v>
      </c>
      <c r="G94" s="3" t="s">
        <v>51</v>
      </c>
      <c r="H94" s="8">
        <v>9320.5629059999992</v>
      </c>
      <c r="I94" s="8">
        <v>24482</v>
      </c>
      <c r="J94" s="8">
        <v>0</v>
      </c>
      <c r="K94" s="8">
        <v>8442.882779173</v>
      </c>
      <c r="L94" s="39">
        <v>1.3499700194401321E-4</v>
      </c>
      <c r="M94" s="39">
        <v>2.5502395428908576E-2</v>
      </c>
      <c r="N94" s="39">
        <v>4.948146826265854E-3</v>
      </c>
    </row>
    <row r="95" spans="2:14" ht="15" x14ac:dyDescent="0.25">
      <c r="B95" s="9" t="s">
        <v>1637</v>
      </c>
      <c r="C95" s="3" t="s">
        <v>1638</v>
      </c>
      <c r="D95" s="3" t="s">
        <v>237</v>
      </c>
      <c r="E95" s="3"/>
      <c r="F95" s="3" t="s">
        <v>1537</v>
      </c>
      <c r="G95" s="3" t="s">
        <v>51</v>
      </c>
      <c r="H95" s="8">
        <v>15283.343510000001</v>
      </c>
      <c r="I95" s="8">
        <v>6972</v>
      </c>
      <c r="J95" s="8">
        <v>0</v>
      </c>
      <c r="K95" s="8">
        <v>3942.552425155</v>
      </c>
      <c r="L95" s="39">
        <v>1.6555169580248198E-4</v>
      </c>
      <c r="M95" s="39">
        <v>1.1908791531907763E-2</v>
      </c>
      <c r="N95" s="39">
        <v>2.3106240818646477E-3</v>
      </c>
    </row>
    <row r="96" spans="2:14" ht="15" x14ac:dyDescent="0.25">
      <c r="B96" s="9" t="s">
        <v>1639</v>
      </c>
      <c r="C96" s="3" t="s">
        <v>1640</v>
      </c>
      <c r="D96" s="3" t="s">
        <v>237</v>
      </c>
      <c r="E96" s="3"/>
      <c r="F96" s="3" t="s">
        <v>1537</v>
      </c>
      <c r="G96" s="3" t="s">
        <v>51</v>
      </c>
      <c r="H96" s="8">
        <v>59203.397323999998</v>
      </c>
      <c r="I96" s="8">
        <v>2795</v>
      </c>
      <c r="J96" s="8">
        <v>0</v>
      </c>
      <c r="K96" s="8">
        <v>6122.5193328059995</v>
      </c>
      <c r="L96" s="39">
        <v>7.4751764297979794E-4</v>
      </c>
      <c r="M96" s="39">
        <v>1.8493554053779043E-2</v>
      </c>
      <c r="N96" s="39">
        <v>3.5882441338766064E-3</v>
      </c>
    </row>
    <row r="97" spans="2:14" ht="15" x14ac:dyDescent="0.25">
      <c r="B97" s="9" t="s">
        <v>1641</v>
      </c>
      <c r="C97" s="3" t="s">
        <v>1642</v>
      </c>
      <c r="D97" s="3" t="s">
        <v>1450</v>
      </c>
      <c r="E97" s="3"/>
      <c r="F97" s="3" t="s">
        <v>1537</v>
      </c>
      <c r="G97" s="3" t="s">
        <v>51</v>
      </c>
      <c r="H97" s="8">
        <v>27688.973824000001</v>
      </c>
      <c r="I97" s="8">
        <v>5044</v>
      </c>
      <c r="J97" s="8">
        <v>0</v>
      </c>
      <c r="K97" s="8">
        <v>5167.5378048319999</v>
      </c>
      <c r="L97" s="39">
        <v>2.9399663822718023E-4</v>
      </c>
      <c r="M97" s="39">
        <v>1.5608956791126793E-2</v>
      </c>
      <c r="N97" s="39">
        <v>3.028555110543995E-3</v>
      </c>
    </row>
    <row r="98" spans="2:14" ht="15" x14ac:dyDescent="0.25">
      <c r="B98" s="9" t="s">
        <v>1643</v>
      </c>
      <c r="C98" s="3" t="s">
        <v>1644</v>
      </c>
      <c r="D98" s="3" t="s">
        <v>708</v>
      </c>
      <c r="E98" s="3"/>
      <c r="F98" s="3" t="s">
        <v>1537</v>
      </c>
      <c r="G98" s="3" t="s">
        <v>49</v>
      </c>
      <c r="H98" s="8">
        <v>34577.450215000004</v>
      </c>
      <c r="I98" s="8">
        <v>7886</v>
      </c>
      <c r="J98" s="8">
        <v>0</v>
      </c>
      <c r="K98" s="8">
        <v>10957.556287005003</v>
      </c>
      <c r="L98" s="39">
        <v>7.467428599596238E-4</v>
      </c>
      <c r="M98" s="39">
        <v>3.3098165718356332E-2</v>
      </c>
      <c r="N98" s="39">
        <v>6.4219294266317168E-3</v>
      </c>
    </row>
    <row r="99" spans="2:14" x14ac:dyDescent="0.2">
      <c r="B99" s="42"/>
      <c r="C99" s="43"/>
      <c r="D99" s="43"/>
      <c r="E99" s="43"/>
      <c r="F99" s="43"/>
      <c r="G99" s="43"/>
      <c r="H99" s="12"/>
      <c r="I99" s="12"/>
      <c r="J99" s="12"/>
      <c r="K99" s="12"/>
      <c r="L99" s="12"/>
      <c r="M99" s="12"/>
      <c r="N99" s="12"/>
    </row>
    <row r="100" spans="2:14" ht="15" x14ac:dyDescent="0.25">
      <c r="B100" s="7" t="s">
        <v>1645</v>
      </c>
      <c r="C100" s="35"/>
      <c r="D100" s="35"/>
      <c r="E100" s="35"/>
      <c r="F100" s="35"/>
      <c r="G100" s="35"/>
      <c r="H100" s="8"/>
      <c r="I100" s="8"/>
      <c r="J100" s="8">
        <v>0</v>
      </c>
      <c r="K100" s="8">
        <v>0</v>
      </c>
      <c r="L100" s="39"/>
      <c r="M100" s="39">
        <v>0</v>
      </c>
      <c r="N100" s="39">
        <v>0</v>
      </c>
    </row>
    <row r="101" spans="2:14" ht="15" x14ac:dyDescent="0.25">
      <c r="B101" s="9"/>
      <c r="C101" s="3"/>
      <c r="D101" s="3" t="s">
        <v>86</v>
      </c>
      <c r="E101" s="3" t="s">
        <v>86</v>
      </c>
      <c r="F101" s="3" t="s">
        <v>86</v>
      </c>
      <c r="G101" s="3" t="s">
        <v>86</v>
      </c>
      <c r="H101" s="8">
        <v>0</v>
      </c>
      <c r="I101" s="8">
        <v>0</v>
      </c>
      <c r="J101" s="8">
        <v>0</v>
      </c>
      <c r="K101" s="8">
        <v>0</v>
      </c>
      <c r="L101" s="39">
        <v>0</v>
      </c>
      <c r="M101" s="39">
        <v>0</v>
      </c>
      <c r="N101" s="39">
        <v>0</v>
      </c>
    </row>
    <row r="102" spans="2:14" x14ac:dyDescent="0.2">
      <c r="B102" s="42"/>
      <c r="C102" s="43"/>
      <c r="D102" s="43"/>
      <c r="E102" s="43"/>
      <c r="F102" s="43"/>
      <c r="G102" s="43"/>
      <c r="H102" s="12"/>
      <c r="I102" s="12"/>
      <c r="J102" s="12"/>
      <c r="K102" s="12"/>
      <c r="L102" s="12"/>
      <c r="M102" s="12"/>
      <c r="N102" s="12"/>
    </row>
    <row r="103" spans="2:14" ht="15" x14ac:dyDescent="0.25">
      <c r="B103" s="7" t="s">
        <v>1532</v>
      </c>
      <c r="C103" s="35"/>
      <c r="D103" s="35"/>
      <c r="E103" s="35"/>
      <c r="F103" s="35"/>
      <c r="G103" s="35"/>
      <c r="H103" s="8"/>
      <c r="I103" s="8"/>
      <c r="J103" s="8">
        <v>0</v>
      </c>
      <c r="K103" s="8">
        <v>0</v>
      </c>
      <c r="L103" s="39"/>
      <c r="M103" s="39">
        <v>0</v>
      </c>
      <c r="N103" s="39">
        <v>0</v>
      </c>
    </row>
    <row r="104" spans="2:14" ht="15" x14ac:dyDescent="0.25">
      <c r="B104" s="9"/>
      <c r="C104" s="3"/>
      <c r="D104" s="3" t="s">
        <v>86</v>
      </c>
      <c r="E104" s="3" t="s">
        <v>86</v>
      </c>
      <c r="F104" s="3" t="s">
        <v>86</v>
      </c>
      <c r="G104" s="3" t="s">
        <v>86</v>
      </c>
      <c r="H104" s="8">
        <v>0</v>
      </c>
      <c r="I104" s="8">
        <v>0</v>
      </c>
      <c r="J104" s="8">
        <v>0</v>
      </c>
      <c r="K104" s="8">
        <v>0</v>
      </c>
      <c r="L104" s="39">
        <v>0</v>
      </c>
      <c r="M104" s="39">
        <v>0</v>
      </c>
      <c r="N104" s="39">
        <v>0</v>
      </c>
    </row>
    <row r="105" spans="2:14" x14ac:dyDescent="0.2">
      <c r="B105" s="42"/>
      <c r="C105" s="43"/>
      <c r="D105" s="43"/>
      <c r="E105" s="43"/>
      <c r="F105" s="43"/>
      <c r="G105" s="43"/>
      <c r="H105" s="12"/>
      <c r="I105" s="12"/>
      <c r="J105" s="12"/>
      <c r="K105" s="12"/>
      <c r="L105" s="12"/>
      <c r="M105" s="12"/>
      <c r="N105" s="12"/>
    </row>
    <row r="106" spans="2:14" ht="15" x14ac:dyDescent="0.25">
      <c r="B106" s="7" t="s">
        <v>1533</v>
      </c>
      <c r="C106" s="35"/>
      <c r="D106" s="35"/>
      <c r="E106" s="35"/>
      <c r="F106" s="35"/>
      <c r="G106" s="35"/>
      <c r="H106" s="8"/>
      <c r="I106" s="8"/>
      <c r="J106" s="8">
        <v>0</v>
      </c>
      <c r="K106" s="8">
        <v>0</v>
      </c>
      <c r="L106" s="39"/>
      <c r="M106" s="39">
        <v>0</v>
      </c>
      <c r="N106" s="39">
        <v>0</v>
      </c>
    </row>
    <row r="107" spans="2:14" ht="15" x14ac:dyDescent="0.25">
      <c r="B107" s="9"/>
      <c r="C107" s="3"/>
      <c r="D107" s="3" t="s">
        <v>86</v>
      </c>
      <c r="E107" s="3" t="s">
        <v>86</v>
      </c>
      <c r="F107" s="3" t="s">
        <v>86</v>
      </c>
      <c r="G107" s="3" t="s">
        <v>86</v>
      </c>
      <c r="H107" s="8">
        <v>0</v>
      </c>
      <c r="I107" s="8">
        <v>0</v>
      </c>
      <c r="J107" s="8">
        <v>0</v>
      </c>
      <c r="K107" s="8">
        <v>0</v>
      </c>
      <c r="L107" s="39">
        <v>0</v>
      </c>
      <c r="M107" s="39">
        <v>0</v>
      </c>
      <c r="N107" s="39">
        <v>0</v>
      </c>
    </row>
    <row r="108" spans="2:14" x14ac:dyDescent="0.2">
      <c r="B108" s="42"/>
      <c r="C108" s="43"/>
      <c r="D108" s="43"/>
      <c r="E108" s="43"/>
      <c r="F108" s="43"/>
      <c r="G108" s="43"/>
      <c r="H108" s="12"/>
      <c r="I108" s="12"/>
      <c r="J108" s="12"/>
      <c r="K108" s="12"/>
      <c r="L108" s="12"/>
      <c r="M108" s="12"/>
      <c r="N108" s="12"/>
    </row>
    <row r="109" spans="2:14" x14ac:dyDescent="0.2">
      <c r="B109" s="31"/>
      <c r="C109" s="46"/>
      <c r="D109" s="46"/>
      <c r="E109" s="46"/>
      <c r="F109" s="46"/>
      <c r="G109" s="46"/>
      <c r="H109" s="47"/>
      <c r="I109" s="47"/>
      <c r="J109" s="47"/>
      <c r="K109" s="47"/>
      <c r="L109" s="47"/>
      <c r="M109" s="47"/>
      <c r="N109" s="47"/>
    </row>
    <row r="111" spans="2:14" x14ac:dyDescent="0.2">
      <c r="B111" s="33" t="s">
        <v>63</v>
      </c>
    </row>
    <row r="113" spans="2:2" x14ac:dyDescent="0.2">
      <c r="B113" s="34" t="s">
        <v>64</v>
      </c>
    </row>
  </sheetData>
  <hyperlinks>
    <hyperlink ref="B113" r:id="rId1" xr:uid="{CDBE5620-F81F-4E5B-B490-02ED83F9EDC6}"/>
  </hyperlinks>
  <pageMargins left="0.7" right="0.7" top="0.75" bottom="0.75" header="0.3" footer="0.3"/>
  <pageSetup paperSize="9" orientation="portrait"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97DD2B-1421-4FDC-A407-EA435304C8E0}">
  <sheetPr codeName="גיליון8"/>
  <dimension ref="B1:O73"/>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5" customWidth="1"/>
    <col min="4" max="4" width="16.25" customWidth="1"/>
    <col min="5" max="5" width="22.5" bestFit="1" customWidth="1"/>
    <col min="6" max="15" width="16.25" customWidth="1"/>
  </cols>
  <sheetData>
    <row r="1" spans="2:15" ht="18" x14ac:dyDescent="0.25">
      <c r="B1" s="20" t="s">
        <v>36</v>
      </c>
      <c r="C1" s="20" t="s">
        <v>37</v>
      </c>
      <c r="D1" s="21"/>
      <c r="E1" s="21"/>
      <c r="F1" s="21"/>
      <c r="G1" s="21"/>
      <c r="H1" s="21"/>
      <c r="I1" s="21"/>
      <c r="J1" s="21"/>
      <c r="K1" s="21"/>
      <c r="L1" s="21"/>
      <c r="M1" s="21"/>
      <c r="N1" s="21"/>
      <c r="O1" s="21"/>
    </row>
    <row r="2" spans="2:15" ht="18" x14ac:dyDescent="0.25">
      <c r="B2" s="20" t="s">
        <v>38</v>
      </c>
      <c r="C2" s="20" t="s">
        <v>39</v>
      </c>
      <c r="D2" s="21"/>
      <c r="E2" s="21"/>
      <c r="F2" s="21"/>
      <c r="G2" s="21"/>
      <c r="H2" s="21"/>
      <c r="I2" s="21"/>
      <c r="J2" s="21"/>
      <c r="K2" s="21"/>
      <c r="L2" s="21"/>
      <c r="M2" s="21"/>
      <c r="N2" s="21"/>
      <c r="O2" s="21"/>
    </row>
    <row r="3" spans="2:15" ht="18" x14ac:dyDescent="0.25">
      <c r="B3" s="20" t="s">
        <v>40</v>
      </c>
      <c r="C3" s="20" t="s">
        <v>4176</v>
      </c>
      <c r="D3" s="21"/>
      <c r="E3" s="21"/>
      <c r="F3" s="21"/>
      <c r="G3" s="21"/>
      <c r="H3" s="21"/>
      <c r="I3" s="21"/>
      <c r="J3" s="21"/>
      <c r="K3" s="21"/>
      <c r="L3" s="21"/>
      <c r="M3" s="21"/>
      <c r="N3" s="21"/>
      <c r="O3" s="21"/>
    </row>
    <row r="4" spans="2:15" ht="18" x14ac:dyDescent="0.25">
      <c r="B4" s="20" t="s">
        <v>41</v>
      </c>
      <c r="C4" s="20">
        <v>214</v>
      </c>
      <c r="D4" s="21"/>
      <c r="E4" s="21"/>
      <c r="F4" s="21"/>
      <c r="G4" s="21"/>
      <c r="H4" s="21"/>
      <c r="I4" s="21"/>
      <c r="J4" s="21"/>
      <c r="K4" s="21"/>
      <c r="L4" s="21"/>
      <c r="M4" s="21"/>
      <c r="N4" s="21"/>
      <c r="O4" s="21"/>
    </row>
    <row r="5" spans="2:15" ht="20.25" x14ac:dyDescent="0.55000000000000004">
      <c r="B5" s="24"/>
      <c r="C5" s="24"/>
      <c r="D5" s="24"/>
      <c r="E5" s="24"/>
      <c r="F5" s="24"/>
      <c r="G5" s="24"/>
      <c r="H5" s="24"/>
      <c r="I5" s="24"/>
      <c r="J5" s="24"/>
      <c r="K5" s="24"/>
      <c r="L5" s="24"/>
      <c r="M5" s="24"/>
      <c r="N5" s="24"/>
      <c r="O5" s="24"/>
    </row>
    <row r="6" spans="2:15" ht="15" x14ac:dyDescent="0.2">
      <c r="B6" s="48" t="s">
        <v>242</v>
      </c>
      <c r="C6" s="23"/>
      <c r="D6" s="23"/>
      <c r="E6" s="23"/>
      <c r="F6" s="23"/>
      <c r="G6" s="23"/>
      <c r="H6" s="23"/>
      <c r="I6" s="23"/>
      <c r="J6" s="23"/>
      <c r="K6" s="23"/>
      <c r="L6" s="23"/>
      <c r="M6" s="23"/>
      <c r="N6" s="23"/>
      <c r="O6" s="23"/>
    </row>
    <row r="7" spans="2:15" ht="15" x14ac:dyDescent="0.2">
      <c r="B7" s="48" t="s">
        <v>1702</v>
      </c>
      <c r="C7" s="23"/>
      <c r="D7" s="23"/>
      <c r="E7" s="23"/>
      <c r="F7" s="23"/>
      <c r="G7" s="23"/>
      <c r="H7" s="23"/>
      <c r="I7" s="23"/>
      <c r="J7" s="23"/>
      <c r="K7" s="23"/>
      <c r="L7" s="23"/>
      <c r="M7" s="23"/>
      <c r="N7" s="23"/>
      <c r="O7" s="23"/>
    </row>
    <row r="8" spans="2:15" ht="30" x14ac:dyDescent="0.2">
      <c r="B8" s="48" t="s">
        <v>116</v>
      </c>
      <c r="C8" s="25" t="s">
        <v>65</v>
      </c>
      <c r="D8" s="25" t="s">
        <v>131</v>
      </c>
      <c r="E8" s="25" t="s">
        <v>66</v>
      </c>
      <c r="F8" s="25" t="s">
        <v>256</v>
      </c>
      <c r="G8" s="25" t="s">
        <v>117</v>
      </c>
      <c r="H8" s="25" t="s">
        <v>67</v>
      </c>
      <c r="I8" s="25" t="s">
        <v>68</v>
      </c>
      <c r="J8" s="25" t="s">
        <v>133</v>
      </c>
      <c r="K8" s="25" t="s">
        <v>134</v>
      </c>
      <c r="L8" s="25" t="s">
        <v>69</v>
      </c>
      <c r="M8" s="25" t="s">
        <v>135</v>
      </c>
      <c r="N8" s="25" t="s">
        <v>120</v>
      </c>
      <c r="O8" s="25" t="s">
        <v>121</v>
      </c>
    </row>
    <row r="9" spans="2:15" ht="15" x14ac:dyDescent="0.2">
      <c r="B9" s="48"/>
      <c r="C9" s="51"/>
      <c r="D9" s="51"/>
      <c r="E9" s="51"/>
      <c r="F9" s="51"/>
      <c r="G9" s="51"/>
      <c r="H9" s="51"/>
      <c r="I9" s="51"/>
      <c r="J9" s="51" t="s">
        <v>248</v>
      </c>
      <c r="K9" s="51"/>
      <c r="L9" s="51" t="s">
        <v>43</v>
      </c>
      <c r="M9" s="51" t="s">
        <v>44</v>
      </c>
      <c r="N9" s="51" t="s">
        <v>44</v>
      </c>
      <c r="O9" s="51" t="s">
        <v>44</v>
      </c>
    </row>
    <row r="10" spans="2:15" x14ac:dyDescent="0.2">
      <c r="B10" s="50"/>
      <c r="C10" s="51" t="s">
        <v>45</v>
      </c>
      <c r="D10" s="51" t="s">
        <v>46</v>
      </c>
      <c r="E10" s="51" t="s">
        <v>122</v>
      </c>
      <c r="F10" s="51" t="s">
        <v>123</v>
      </c>
      <c r="G10" s="51" t="s">
        <v>124</v>
      </c>
      <c r="H10" s="51" t="s">
        <v>125</v>
      </c>
      <c r="I10" s="51" t="s">
        <v>126</v>
      </c>
      <c r="J10" s="51" t="s">
        <v>127</v>
      </c>
      <c r="K10" s="51" t="s">
        <v>128</v>
      </c>
      <c r="L10" s="51" t="s">
        <v>129</v>
      </c>
      <c r="M10" s="51" t="s">
        <v>249</v>
      </c>
      <c r="N10" s="51" t="s">
        <v>250</v>
      </c>
      <c r="O10" s="51" t="s">
        <v>251</v>
      </c>
    </row>
    <row r="11" spans="2:15" ht="15" x14ac:dyDescent="0.25">
      <c r="B11" s="14" t="s">
        <v>1701</v>
      </c>
      <c r="C11" s="44"/>
      <c r="D11" s="44"/>
      <c r="E11" s="44"/>
      <c r="F11" s="44"/>
      <c r="G11" s="44"/>
      <c r="H11" s="44"/>
      <c r="I11" s="44"/>
      <c r="J11" s="15"/>
      <c r="K11" s="15"/>
      <c r="L11" s="15">
        <v>81505.57987336599</v>
      </c>
      <c r="M11" s="45"/>
      <c r="N11" s="45">
        <v>1</v>
      </c>
      <c r="O11" s="45">
        <v>4.7768231174335728E-2</v>
      </c>
    </row>
    <row r="12" spans="2:15" ht="15" x14ac:dyDescent="0.25">
      <c r="B12" s="6" t="s">
        <v>70</v>
      </c>
      <c r="C12" s="36"/>
      <c r="D12" s="36"/>
      <c r="E12" s="36"/>
      <c r="F12" s="36"/>
      <c r="G12" s="36"/>
      <c r="H12" s="36"/>
      <c r="I12" s="36"/>
      <c r="J12" s="38"/>
      <c r="K12" s="38"/>
      <c r="L12" s="38">
        <v>392.56167999600001</v>
      </c>
      <c r="M12" s="37"/>
      <c r="N12" s="37">
        <v>4.8163779781202377E-3</v>
      </c>
      <c r="O12" s="37">
        <v>2.3006985668182721E-4</v>
      </c>
    </row>
    <row r="13" spans="2:15" ht="15" x14ac:dyDescent="0.25">
      <c r="B13" s="7" t="s">
        <v>1648</v>
      </c>
      <c r="C13" s="35"/>
      <c r="D13" s="35"/>
      <c r="E13" s="35"/>
      <c r="F13" s="35"/>
      <c r="G13" s="35"/>
      <c r="H13" s="35"/>
      <c r="I13" s="35"/>
      <c r="J13" s="8"/>
      <c r="K13" s="8"/>
      <c r="L13" s="8">
        <v>0</v>
      </c>
      <c r="M13" s="39"/>
      <c r="N13" s="39">
        <v>0</v>
      </c>
      <c r="O13" s="39">
        <v>0</v>
      </c>
    </row>
    <row r="14" spans="2:15" ht="15" x14ac:dyDescent="0.25">
      <c r="B14" s="9"/>
      <c r="C14" s="3"/>
      <c r="D14" s="3" t="s">
        <v>86</v>
      </c>
      <c r="E14" s="3" t="s">
        <v>86</v>
      </c>
      <c r="F14" s="3" t="s">
        <v>86</v>
      </c>
      <c r="G14" s="3"/>
      <c r="H14" s="3"/>
      <c r="I14" s="3" t="s">
        <v>86</v>
      </c>
      <c r="J14" s="8">
        <v>0</v>
      </c>
      <c r="K14" s="8">
        <v>0</v>
      </c>
      <c r="L14" s="8">
        <v>0</v>
      </c>
      <c r="M14" s="39">
        <v>0</v>
      </c>
      <c r="N14" s="39">
        <v>0</v>
      </c>
      <c r="O14" s="39">
        <v>0</v>
      </c>
    </row>
    <row r="15" spans="2:15" x14ac:dyDescent="0.2">
      <c r="B15" s="42"/>
      <c r="C15" s="43"/>
      <c r="D15" s="43"/>
      <c r="E15" s="43"/>
      <c r="F15" s="43"/>
      <c r="G15" s="43"/>
      <c r="H15" s="43"/>
      <c r="I15" s="43"/>
      <c r="J15" s="12"/>
      <c r="K15" s="12"/>
      <c r="L15" s="12"/>
      <c r="M15" s="12"/>
      <c r="N15" s="12"/>
      <c r="O15" s="12"/>
    </row>
    <row r="16" spans="2:15" ht="15" x14ac:dyDescent="0.25">
      <c r="B16" s="7" t="s">
        <v>1649</v>
      </c>
      <c r="C16" s="35"/>
      <c r="D16" s="35"/>
      <c r="E16" s="35"/>
      <c r="F16" s="35"/>
      <c r="G16" s="35"/>
      <c r="H16" s="35"/>
      <c r="I16" s="35"/>
      <c r="J16" s="8"/>
      <c r="K16" s="8"/>
      <c r="L16" s="8">
        <v>0</v>
      </c>
      <c r="M16" s="39"/>
      <c r="N16" s="39">
        <v>0</v>
      </c>
      <c r="O16" s="39">
        <v>0</v>
      </c>
    </row>
    <row r="17" spans="2:15" ht="15" x14ac:dyDescent="0.25">
      <c r="B17" s="9"/>
      <c r="C17" s="3"/>
      <c r="D17" s="3" t="s">
        <v>86</v>
      </c>
      <c r="E17" s="3" t="s">
        <v>86</v>
      </c>
      <c r="F17" s="3" t="s">
        <v>86</v>
      </c>
      <c r="G17" s="3"/>
      <c r="H17" s="3"/>
      <c r="I17" s="3" t="s">
        <v>86</v>
      </c>
      <c r="J17" s="8">
        <v>0</v>
      </c>
      <c r="K17" s="8">
        <v>0</v>
      </c>
      <c r="L17" s="8">
        <v>0</v>
      </c>
      <c r="M17" s="39">
        <v>0</v>
      </c>
      <c r="N17" s="39">
        <v>0</v>
      </c>
      <c r="O17" s="39">
        <v>0</v>
      </c>
    </row>
    <row r="18" spans="2:15" x14ac:dyDescent="0.2">
      <c r="B18" s="42"/>
      <c r="C18" s="43"/>
      <c r="D18" s="43"/>
      <c r="E18" s="43"/>
      <c r="F18" s="43"/>
      <c r="G18" s="43"/>
      <c r="H18" s="43"/>
      <c r="I18" s="43"/>
      <c r="J18" s="12"/>
      <c r="K18" s="12"/>
      <c r="L18" s="12"/>
      <c r="M18" s="12"/>
      <c r="N18" s="12"/>
      <c r="O18" s="12"/>
    </row>
    <row r="19" spans="2:15" ht="15" x14ac:dyDescent="0.25">
      <c r="B19" s="7" t="s">
        <v>1487</v>
      </c>
      <c r="C19" s="35"/>
      <c r="D19" s="35"/>
      <c r="E19" s="35"/>
      <c r="F19" s="35"/>
      <c r="G19" s="35"/>
      <c r="H19" s="35"/>
      <c r="I19" s="35"/>
      <c r="J19" s="8"/>
      <c r="K19" s="8"/>
      <c r="L19" s="8">
        <v>392.56167999600001</v>
      </c>
      <c r="M19" s="39"/>
      <c r="N19" s="39">
        <v>4.8163779781202377E-3</v>
      </c>
      <c r="O19" s="39">
        <v>2.3006985668182721E-4</v>
      </c>
    </row>
    <row r="20" spans="2:15" ht="15" x14ac:dyDescent="0.25">
      <c r="B20" s="9" t="s">
        <v>1650</v>
      </c>
      <c r="C20" s="3" t="s">
        <v>1651</v>
      </c>
      <c r="D20" s="3" t="s">
        <v>142</v>
      </c>
      <c r="E20" s="3" t="s">
        <v>1652</v>
      </c>
      <c r="F20" s="3" t="s">
        <v>1494</v>
      </c>
      <c r="G20" s="3" t="s">
        <v>1653</v>
      </c>
      <c r="H20" s="3" t="s">
        <v>1654</v>
      </c>
      <c r="I20" s="3" t="s">
        <v>73</v>
      </c>
      <c r="J20" s="8">
        <v>633164.00019000005</v>
      </c>
      <c r="K20" s="8">
        <v>62</v>
      </c>
      <c r="L20" s="8">
        <v>392.56167999600001</v>
      </c>
      <c r="M20" s="39">
        <v>1.8063459542548203E-3</v>
      </c>
      <c r="N20" s="39">
        <v>4.8163779781202377E-3</v>
      </c>
      <c r="O20" s="39">
        <v>2.3006985668182721E-4</v>
      </c>
    </row>
    <row r="21" spans="2:15" x14ac:dyDescent="0.2">
      <c r="B21" s="42"/>
      <c r="C21" s="43"/>
      <c r="D21" s="43"/>
      <c r="E21" s="43"/>
      <c r="F21" s="43"/>
      <c r="G21" s="43"/>
      <c r="H21" s="43"/>
      <c r="I21" s="43"/>
      <c r="J21" s="12"/>
      <c r="K21" s="12"/>
      <c r="L21" s="12"/>
      <c r="M21" s="12"/>
      <c r="N21" s="12"/>
      <c r="O21" s="12"/>
    </row>
    <row r="22" spans="2:15" ht="15" x14ac:dyDescent="0.25">
      <c r="B22" s="7" t="s">
        <v>1532</v>
      </c>
      <c r="C22" s="35"/>
      <c r="D22" s="35"/>
      <c r="E22" s="35"/>
      <c r="F22" s="35"/>
      <c r="G22" s="35"/>
      <c r="H22" s="35"/>
      <c r="I22" s="35"/>
      <c r="J22" s="8"/>
      <c r="K22" s="8"/>
      <c r="L22" s="8">
        <v>0</v>
      </c>
      <c r="M22" s="39"/>
      <c r="N22" s="39">
        <v>0</v>
      </c>
      <c r="O22" s="39">
        <v>0</v>
      </c>
    </row>
    <row r="23" spans="2:15" ht="15" x14ac:dyDescent="0.25">
      <c r="B23" s="9"/>
      <c r="C23" s="3"/>
      <c r="D23" s="3" t="s">
        <v>86</v>
      </c>
      <c r="E23" s="3" t="s">
        <v>86</v>
      </c>
      <c r="F23" s="3" t="s">
        <v>86</v>
      </c>
      <c r="G23" s="3"/>
      <c r="H23" s="3"/>
      <c r="I23" s="3" t="s">
        <v>86</v>
      </c>
      <c r="J23" s="8">
        <v>0</v>
      </c>
      <c r="K23" s="8">
        <v>0</v>
      </c>
      <c r="L23" s="8">
        <v>0</v>
      </c>
      <c r="M23" s="39">
        <v>0</v>
      </c>
      <c r="N23" s="39">
        <v>0</v>
      </c>
      <c r="O23" s="39">
        <v>0</v>
      </c>
    </row>
    <row r="24" spans="2:15" x14ac:dyDescent="0.2">
      <c r="B24" s="42"/>
      <c r="C24" s="43"/>
      <c r="D24" s="43"/>
      <c r="E24" s="43"/>
      <c r="F24" s="43"/>
      <c r="G24" s="43"/>
      <c r="H24" s="43"/>
      <c r="I24" s="43"/>
      <c r="J24" s="12"/>
      <c r="K24" s="12"/>
      <c r="L24" s="12"/>
      <c r="M24" s="12"/>
      <c r="N24" s="12"/>
      <c r="O24" s="12"/>
    </row>
    <row r="25" spans="2:15" ht="15" x14ac:dyDescent="0.25">
      <c r="B25" s="13" t="s">
        <v>110</v>
      </c>
      <c r="C25" s="35"/>
      <c r="D25" s="35"/>
      <c r="E25" s="35"/>
      <c r="F25" s="35"/>
      <c r="G25" s="35"/>
      <c r="H25" s="35"/>
      <c r="I25" s="35"/>
      <c r="J25" s="8"/>
      <c r="K25" s="8"/>
      <c r="L25" s="8">
        <v>81113.018193369993</v>
      </c>
      <c r="M25" s="39"/>
      <c r="N25" s="39">
        <v>0.99518362202187982</v>
      </c>
      <c r="O25" s="39">
        <v>4.7538161317653899E-2</v>
      </c>
    </row>
    <row r="26" spans="2:15" ht="15" x14ac:dyDescent="0.25">
      <c r="B26" s="7" t="s">
        <v>1648</v>
      </c>
      <c r="C26" s="35"/>
      <c r="D26" s="35"/>
      <c r="E26" s="35"/>
      <c r="F26" s="35"/>
      <c r="G26" s="35"/>
      <c r="H26" s="35"/>
      <c r="I26" s="35"/>
      <c r="J26" s="8"/>
      <c r="K26" s="8"/>
      <c r="L26" s="8">
        <v>30744.561309098997</v>
      </c>
      <c r="M26" s="39"/>
      <c r="N26" s="39">
        <v>0.37720805565540871</v>
      </c>
      <c r="O26" s="39">
        <v>1.801856160336926E-2</v>
      </c>
    </row>
    <row r="27" spans="2:15" ht="15" x14ac:dyDescent="0.25">
      <c r="B27" s="9" t="s">
        <v>1655</v>
      </c>
      <c r="C27" s="3" t="s">
        <v>1656</v>
      </c>
      <c r="D27" s="3" t="s">
        <v>708</v>
      </c>
      <c r="E27" s="3"/>
      <c r="F27" s="3" t="s">
        <v>1657</v>
      </c>
      <c r="G27" s="3" t="s">
        <v>1658</v>
      </c>
      <c r="H27" s="3" t="s">
        <v>1659</v>
      </c>
      <c r="I27" s="3" t="s">
        <v>51</v>
      </c>
      <c r="J27" s="8">
        <v>84701.370192000002</v>
      </c>
      <c r="K27" s="8">
        <v>1515</v>
      </c>
      <c r="L27" s="8">
        <v>4747.9353061229995</v>
      </c>
      <c r="M27" s="39">
        <v>1.9947470984670842E-3</v>
      </c>
      <c r="N27" s="39">
        <v>5.8252886655119761E-2</v>
      </c>
      <c r="O27" s="39">
        <v>2.7826373563141376E-3</v>
      </c>
    </row>
    <row r="28" spans="2:15" ht="15" x14ac:dyDescent="0.25">
      <c r="B28" s="9" t="s">
        <v>1660</v>
      </c>
      <c r="C28" s="3" t="s">
        <v>1661</v>
      </c>
      <c r="D28" s="3" t="s">
        <v>1588</v>
      </c>
      <c r="E28" s="3"/>
      <c r="F28" s="3" t="s">
        <v>1657</v>
      </c>
      <c r="G28" s="3" t="s">
        <v>1662</v>
      </c>
      <c r="H28" s="3" t="s">
        <v>1659</v>
      </c>
      <c r="I28" s="3" t="s">
        <v>51</v>
      </c>
      <c r="J28" s="8">
        <v>66992.871809999997</v>
      </c>
      <c r="K28" s="8">
        <v>1925</v>
      </c>
      <c r="L28" s="8">
        <v>4771.5672946850009</v>
      </c>
      <c r="M28" s="39">
        <v>3.2911273462830865E-4</v>
      </c>
      <c r="N28" s="39">
        <v>5.8542829854085009E-2</v>
      </c>
      <c r="O28" s="39">
        <v>2.7964874300697357E-3</v>
      </c>
    </row>
    <row r="29" spans="2:15" ht="15" x14ac:dyDescent="0.25">
      <c r="B29" s="9" t="s">
        <v>1663</v>
      </c>
      <c r="C29" s="3" t="s">
        <v>1664</v>
      </c>
      <c r="D29" s="3" t="s">
        <v>1588</v>
      </c>
      <c r="E29" s="3"/>
      <c r="F29" s="3" t="s">
        <v>1657</v>
      </c>
      <c r="G29" s="3" t="s">
        <v>894</v>
      </c>
      <c r="H29" s="3" t="s">
        <v>1659</v>
      </c>
      <c r="I29" s="3" t="s">
        <v>51</v>
      </c>
      <c r="J29" s="8">
        <v>25974.637276000001</v>
      </c>
      <c r="K29" s="8">
        <v>2715</v>
      </c>
      <c r="L29" s="8">
        <v>2609.2821875900004</v>
      </c>
      <c r="M29" s="39">
        <v>6.0908886480899203E-4</v>
      </c>
      <c r="N29" s="39">
        <v>3.2013540565492611E-2</v>
      </c>
      <c r="O29" s="39">
        <v>1.5292302064414257E-3</v>
      </c>
    </row>
    <row r="30" spans="2:15" ht="15" x14ac:dyDescent="0.25">
      <c r="B30" s="9" t="s">
        <v>1665</v>
      </c>
      <c r="C30" s="3" t="s">
        <v>1666</v>
      </c>
      <c r="D30" s="3" t="s">
        <v>1588</v>
      </c>
      <c r="E30" s="3"/>
      <c r="F30" s="3" t="s">
        <v>1657</v>
      </c>
      <c r="G30" s="3" t="s">
        <v>1667</v>
      </c>
      <c r="H30" s="3" t="s">
        <v>1659</v>
      </c>
      <c r="I30" s="3" t="s">
        <v>51</v>
      </c>
      <c r="J30" s="8">
        <v>18803.794098999999</v>
      </c>
      <c r="K30" s="8">
        <v>3772</v>
      </c>
      <c r="L30" s="8">
        <v>2624.3327196599998</v>
      </c>
      <c r="M30" s="39">
        <v>6.5117395784707142E-4</v>
      </c>
      <c r="N30" s="39">
        <v>3.2198197028195943E-2</v>
      </c>
      <c r="O30" s="39">
        <v>1.5380509190396734E-3</v>
      </c>
    </row>
    <row r="31" spans="2:15" ht="15" x14ac:dyDescent="0.25">
      <c r="B31" s="9" t="s">
        <v>1668</v>
      </c>
      <c r="C31" s="3" t="s">
        <v>1669</v>
      </c>
      <c r="D31" s="3" t="s">
        <v>708</v>
      </c>
      <c r="E31" s="3"/>
      <c r="F31" s="3" t="s">
        <v>1657</v>
      </c>
      <c r="G31" s="3" t="s">
        <v>1667</v>
      </c>
      <c r="H31" s="3" t="s">
        <v>1659</v>
      </c>
      <c r="I31" s="3" t="s">
        <v>49</v>
      </c>
      <c r="J31" s="8">
        <v>3921.4846149999998</v>
      </c>
      <c r="K31" s="8">
        <v>23560</v>
      </c>
      <c r="L31" s="8">
        <v>3712.699284197</v>
      </c>
      <c r="M31" s="39">
        <v>1.2552091926003892E-4</v>
      </c>
      <c r="N31" s="39">
        <v>4.5551473775971726E-2</v>
      </c>
      <c r="O31" s="39">
        <v>2.175913329662309E-3</v>
      </c>
    </row>
    <row r="32" spans="2:15" ht="15" x14ac:dyDescent="0.25">
      <c r="B32" s="9" t="s">
        <v>1670</v>
      </c>
      <c r="C32" s="3" t="s">
        <v>1671</v>
      </c>
      <c r="D32" s="3" t="s">
        <v>237</v>
      </c>
      <c r="E32" s="3"/>
      <c r="F32" s="3" t="s">
        <v>1657</v>
      </c>
      <c r="G32" s="3" t="s">
        <v>723</v>
      </c>
      <c r="H32" s="3" t="s">
        <v>1659</v>
      </c>
      <c r="I32" s="3" t="s">
        <v>51</v>
      </c>
      <c r="J32" s="8">
        <v>126835.131662</v>
      </c>
      <c r="K32" s="8">
        <v>1095</v>
      </c>
      <c r="L32" s="8">
        <v>5138.7253593020005</v>
      </c>
      <c r="M32" s="39">
        <v>1.0453378865628046E-2</v>
      </c>
      <c r="N32" s="39">
        <v>6.3047528369051073E-2</v>
      </c>
      <c r="O32" s="39">
        <v>3.0116689101033216E-3</v>
      </c>
    </row>
    <row r="33" spans="2:15" ht="15" x14ac:dyDescent="0.25">
      <c r="B33" s="9" t="s">
        <v>1672</v>
      </c>
      <c r="C33" s="3" t="s">
        <v>1673</v>
      </c>
      <c r="D33" s="3" t="s">
        <v>1588</v>
      </c>
      <c r="E33" s="3"/>
      <c r="F33" s="3" t="s">
        <v>1657</v>
      </c>
      <c r="G33" s="3" t="s">
        <v>1674</v>
      </c>
      <c r="H33" s="3" t="s">
        <v>1659</v>
      </c>
      <c r="I33" s="3" t="s">
        <v>51</v>
      </c>
      <c r="J33" s="8">
        <v>5571.778867</v>
      </c>
      <c r="K33" s="8">
        <v>34634.089999999997</v>
      </c>
      <c r="L33" s="8">
        <v>7140.0191575419994</v>
      </c>
      <c r="M33" s="39">
        <v>1.2701932418569448E-3</v>
      </c>
      <c r="N33" s="39">
        <v>8.7601599407492611E-2</v>
      </c>
      <c r="O33" s="39">
        <v>4.1845734517386582E-3</v>
      </c>
    </row>
    <row r="34" spans="2:15" x14ac:dyDescent="0.2">
      <c r="B34" s="42"/>
      <c r="C34" s="43"/>
      <c r="D34" s="43"/>
      <c r="E34" s="43"/>
      <c r="F34" s="43"/>
      <c r="G34" s="43"/>
      <c r="H34" s="43"/>
      <c r="I34" s="43"/>
      <c r="J34" s="12"/>
      <c r="K34" s="12"/>
      <c r="L34" s="12"/>
      <c r="M34" s="12"/>
      <c r="N34" s="12"/>
      <c r="O34" s="12"/>
    </row>
    <row r="35" spans="2:15" ht="15" x14ac:dyDescent="0.25">
      <c r="B35" s="7" t="s">
        <v>1649</v>
      </c>
      <c r="C35" s="35"/>
      <c r="D35" s="35"/>
      <c r="E35" s="35"/>
      <c r="F35" s="35"/>
      <c r="G35" s="35"/>
      <c r="H35" s="35"/>
      <c r="I35" s="35"/>
      <c r="J35" s="8"/>
      <c r="K35" s="8"/>
      <c r="L35" s="8">
        <v>0</v>
      </c>
      <c r="M35" s="39"/>
      <c r="N35" s="39">
        <v>0</v>
      </c>
      <c r="O35" s="39">
        <v>0</v>
      </c>
    </row>
    <row r="36" spans="2:15" ht="15" x14ac:dyDescent="0.25">
      <c r="B36" s="9"/>
      <c r="C36" s="3"/>
      <c r="D36" s="3" t="s">
        <v>86</v>
      </c>
      <c r="E36" s="3" t="s">
        <v>86</v>
      </c>
      <c r="F36" s="3" t="s">
        <v>86</v>
      </c>
      <c r="G36" s="3"/>
      <c r="H36" s="3"/>
      <c r="I36" s="3" t="s">
        <v>86</v>
      </c>
      <c r="J36" s="8">
        <v>0</v>
      </c>
      <c r="K36" s="8">
        <v>0</v>
      </c>
      <c r="L36" s="8">
        <v>0</v>
      </c>
      <c r="M36" s="39">
        <v>0</v>
      </c>
      <c r="N36" s="39">
        <v>0</v>
      </c>
      <c r="O36" s="39">
        <v>0</v>
      </c>
    </row>
    <row r="37" spans="2:15" x14ac:dyDescent="0.2">
      <c r="B37" s="42"/>
      <c r="C37" s="43"/>
      <c r="D37" s="43"/>
      <c r="E37" s="43"/>
      <c r="F37" s="43"/>
      <c r="G37" s="43"/>
      <c r="H37" s="43"/>
      <c r="I37" s="43"/>
      <c r="J37" s="12"/>
      <c r="K37" s="12"/>
      <c r="L37" s="12"/>
      <c r="M37" s="12"/>
      <c r="N37" s="12"/>
      <c r="O37" s="12"/>
    </row>
    <row r="38" spans="2:15" ht="15" x14ac:dyDescent="0.25">
      <c r="B38" s="7" t="s">
        <v>1487</v>
      </c>
      <c r="C38" s="35"/>
      <c r="D38" s="35"/>
      <c r="E38" s="35"/>
      <c r="F38" s="35"/>
      <c r="G38" s="35"/>
      <c r="H38" s="35"/>
      <c r="I38" s="35"/>
      <c r="J38" s="8"/>
      <c r="K38" s="8"/>
      <c r="L38" s="8">
        <v>50368.456884271</v>
      </c>
      <c r="M38" s="39"/>
      <c r="N38" s="39">
        <v>0.61797556636647111</v>
      </c>
      <c r="O38" s="39">
        <v>2.9519599714284646E-2</v>
      </c>
    </row>
    <row r="39" spans="2:15" ht="15" x14ac:dyDescent="0.25">
      <c r="B39" s="9" t="s">
        <v>1675</v>
      </c>
      <c r="C39" s="3" t="s">
        <v>1676</v>
      </c>
      <c r="D39" s="3" t="s">
        <v>708</v>
      </c>
      <c r="E39" s="3"/>
      <c r="F39" s="3" t="s">
        <v>1537</v>
      </c>
      <c r="G39" s="3" t="s">
        <v>1653</v>
      </c>
      <c r="H39" s="3" t="s">
        <v>1654</v>
      </c>
      <c r="I39" s="3" t="s">
        <v>51</v>
      </c>
      <c r="J39" s="8">
        <v>819.91987700000004</v>
      </c>
      <c r="K39" s="8">
        <v>112440.00000000001</v>
      </c>
      <c r="L39" s="8">
        <v>3411.09626114</v>
      </c>
      <c r="M39" s="39">
        <v>1.995278701968705E-3</v>
      </c>
      <c r="N39" s="39">
        <v>4.185107653291676E-2</v>
      </c>
      <c r="O39" s="39">
        <v>1.9991518987191848E-3</v>
      </c>
    </row>
    <row r="40" spans="2:15" ht="15" x14ac:dyDescent="0.25">
      <c r="B40" s="9" t="s">
        <v>1677</v>
      </c>
      <c r="C40" s="3" t="s">
        <v>1678</v>
      </c>
      <c r="D40" s="3" t="s">
        <v>1588</v>
      </c>
      <c r="E40" s="3"/>
      <c r="F40" s="3" t="s">
        <v>1537</v>
      </c>
      <c r="G40" s="3" t="s">
        <v>1653</v>
      </c>
      <c r="H40" s="3" t="s">
        <v>1654</v>
      </c>
      <c r="I40" s="3" t="s">
        <v>49</v>
      </c>
      <c r="J40" s="8">
        <v>11497.137265000001</v>
      </c>
      <c r="K40" s="8">
        <v>4369</v>
      </c>
      <c r="L40" s="8">
        <v>2018.5324425700005</v>
      </c>
      <c r="M40" s="39">
        <v>1.8890269113702553E-4</v>
      </c>
      <c r="N40" s="39">
        <v>2.4765573666320324E-2</v>
      </c>
      <c r="O40" s="39">
        <v>1.1830076480578305E-3</v>
      </c>
    </row>
    <row r="41" spans="2:15" ht="15" x14ac:dyDescent="0.25">
      <c r="B41" s="9" t="s">
        <v>1679</v>
      </c>
      <c r="C41" s="3" t="s">
        <v>1680</v>
      </c>
      <c r="D41" s="3" t="s">
        <v>708</v>
      </c>
      <c r="E41" s="3"/>
      <c r="F41" s="3" t="s">
        <v>1537</v>
      </c>
      <c r="G41" s="3" t="s">
        <v>1653</v>
      </c>
      <c r="H41" s="3" t="s">
        <v>1654</v>
      </c>
      <c r="I41" s="3" t="s">
        <v>51</v>
      </c>
      <c r="J41" s="8">
        <v>102737.75782499998</v>
      </c>
      <c r="K41" s="8">
        <v>1391</v>
      </c>
      <c r="L41" s="8">
        <v>5287.6041819979991</v>
      </c>
      <c r="M41" s="39">
        <v>3.7948672441585314E-3</v>
      </c>
      <c r="N41" s="39">
        <v>6.4874137331619147E-2</v>
      </c>
      <c r="O41" s="39">
        <v>3.0989227892923871E-3</v>
      </c>
    </row>
    <row r="42" spans="2:15" ht="15" x14ac:dyDescent="0.25">
      <c r="B42" s="9" t="s">
        <v>1681</v>
      </c>
      <c r="C42" s="3" t="s">
        <v>1682</v>
      </c>
      <c r="D42" s="3" t="s">
        <v>708</v>
      </c>
      <c r="E42" s="3"/>
      <c r="F42" s="3" t="s">
        <v>1537</v>
      </c>
      <c r="G42" s="3" t="s">
        <v>1653</v>
      </c>
      <c r="H42" s="3" t="s">
        <v>1654</v>
      </c>
      <c r="I42" s="3" t="s">
        <v>51</v>
      </c>
      <c r="J42" s="8">
        <v>1056.1102619999997</v>
      </c>
      <c r="K42" s="8">
        <v>126788.00000000001</v>
      </c>
      <c r="L42" s="8">
        <v>4954.3779857410009</v>
      </c>
      <c r="M42" s="39">
        <v>7.6992801778814606E-3</v>
      </c>
      <c r="N42" s="39">
        <v>6.078575225694418E-2</v>
      </c>
      <c r="O42" s="39">
        <v>2.9036278659156094E-3</v>
      </c>
    </row>
    <row r="43" spans="2:15" ht="15" x14ac:dyDescent="0.25">
      <c r="B43" s="9" t="s">
        <v>1683</v>
      </c>
      <c r="C43" s="3" t="s">
        <v>1684</v>
      </c>
      <c r="D43" s="3" t="s">
        <v>1588</v>
      </c>
      <c r="E43" s="3"/>
      <c r="F43" s="3" t="s">
        <v>1537</v>
      </c>
      <c r="G43" s="3" t="s">
        <v>1653</v>
      </c>
      <c r="H43" s="3" t="s">
        <v>1654</v>
      </c>
      <c r="I43" s="3" t="s">
        <v>51</v>
      </c>
      <c r="J43" s="8">
        <v>432261.58292299986</v>
      </c>
      <c r="K43" s="8">
        <v>297.3</v>
      </c>
      <c r="L43" s="8">
        <v>4754.9206383319988</v>
      </c>
      <c r="M43" s="39">
        <v>1.265347938447046E-3</v>
      </c>
      <c r="N43" s="39">
        <v>5.8338590385095701E-2</v>
      </c>
      <c r="O43" s="39">
        <v>2.7867312719001311E-3</v>
      </c>
    </row>
    <row r="44" spans="2:15" ht="15" x14ac:dyDescent="0.25">
      <c r="B44" s="9" t="s">
        <v>1685</v>
      </c>
      <c r="C44" s="3" t="s">
        <v>1686</v>
      </c>
      <c r="D44" s="3" t="s">
        <v>1588</v>
      </c>
      <c r="E44" s="3"/>
      <c r="F44" s="3" t="s">
        <v>1537</v>
      </c>
      <c r="G44" s="3" t="s">
        <v>1653</v>
      </c>
      <c r="H44" s="3" t="s">
        <v>1654</v>
      </c>
      <c r="I44" s="3" t="s">
        <v>51</v>
      </c>
      <c r="J44" s="8">
        <v>71945.89984800003</v>
      </c>
      <c r="K44" s="8">
        <v>1060.3999999999999</v>
      </c>
      <c r="L44" s="8">
        <v>2822.7829932090012</v>
      </c>
      <c r="M44" s="39">
        <v>3.036078852579528E-3</v>
      </c>
      <c r="N44" s="39">
        <v>3.4633003011508137E-2</v>
      </c>
      <c r="O44" s="39">
        <v>1.6543572941151862E-3</v>
      </c>
    </row>
    <row r="45" spans="2:15" ht="15" x14ac:dyDescent="0.25">
      <c r="B45" s="9" t="s">
        <v>1687</v>
      </c>
      <c r="C45" s="3" t="s">
        <v>1688</v>
      </c>
      <c r="D45" s="3" t="s">
        <v>708</v>
      </c>
      <c r="E45" s="3"/>
      <c r="F45" s="3" t="s">
        <v>1537</v>
      </c>
      <c r="G45" s="3" t="s">
        <v>1653</v>
      </c>
      <c r="H45" s="3" t="s">
        <v>1654</v>
      </c>
      <c r="I45" s="3" t="s">
        <v>60</v>
      </c>
      <c r="J45" s="8">
        <v>328.24019699999997</v>
      </c>
      <c r="K45" s="8">
        <v>283920</v>
      </c>
      <c r="L45" s="8">
        <v>3833.4402355479997</v>
      </c>
      <c r="M45" s="39">
        <v>9.8304940700808616E-3</v>
      </c>
      <c r="N45" s="39">
        <v>4.7032856419204169E-2</v>
      </c>
      <c r="O45" s="39">
        <v>2.2466763582218848E-3</v>
      </c>
    </row>
    <row r="46" spans="2:15" ht="15" x14ac:dyDescent="0.25">
      <c r="B46" s="9" t="s">
        <v>1689</v>
      </c>
      <c r="C46" s="3" t="s">
        <v>1690</v>
      </c>
      <c r="D46" s="3" t="s">
        <v>708</v>
      </c>
      <c r="E46" s="3"/>
      <c r="F46" s="3" t="s">
        <v>1537</v>
      </c>
      <c r="G46" s="3" t="s">
        <v>1653</v>
      </c>
      <c r="H46" s="3" t="s">
        <v>1654</v>
      </c>
      <c r="I46" s="3" t="s">
        <v>51</v>
      </c>
      <c r="J46" s="8">
        <v>6707.8534390000004</v>
      </c>
      <c r="K46" s="8">
        <v>9858</v>
      </c>
      <c r="L46" s="8">
        <v>2446.6627103860001</v>
      </c>
      <c r="M46" s="39">
        <v>3.3106891195980501E-3</v>
      </c>
      <c r="N46" s="39">
        <v>3.001834615724891E-2</v>
      </c>
      <c r="O46" s="39">
        <v>1.4339232987106985E-3</v>
      </c>
    </row>
    <row r="47" spans="2:15" ht="15" x14ac:dyDescent="0.25">
      <c r="B47" s="9" t="s">
        <v>1691</v>
      </c>
      <c r="C47" s="3" t="s">
        <v>1692</v>
      </c>
      <c r="D47" s="3" t="s">
        <v>708</v>
      </c>
      <c r="E47" s="3"/>
      <c r="F47" s="3" t="s">
        <v>1537</v>
      </c>
      <c r="G47" s="3" t="s">
        <v>1653</v>
      </c>
      <c r="H47" s="3" t="s">
        <v>1654</v>
      </c>
      <c r="I47" s="3" t="s">
        <v>51</v>
      </c>
      <c r="J47" s="8">
        <v>54697.326862000016</v>
      </c>
      <c r="K47" s="8">
        <v>1864.98</v>
      </c>
      <c r="L47" s="8">
        <v>3774.3485641569991</v>
      </c>
      <c r="M47" s="39">
        <v>1.8214822482385379E-3</v>
      </c>
      <c r="N47" s="39">
        <v>4.6307854873508643E-2</v>
      </c>
      <c r="O47" s="39">
        <v>2.2120443167853499E-3</v>
      </c>
    </row>
    <row r="48" spans="2:15" ht="15" x14ac:dyDescent="0.25">
      <c r="B48" s="9" t="s">
        <v>1693</v>
      </c>
      <c r="C48" s="3" t="s">
        <v>1694</v>
      </c>
      <c r="D48" s="3" t="s">
        <v>1588</v>
      </c>
      <c r="E48" s="3"/>
      <c r="F48" s="3" t="s">
        <v>1537</v>
      </c>
      <c r="G48" s="3" t="s">
        <v>1653</v>
      </c>
      <c r="H48" s="3" t="s">
        <v>1654</v>
      </c>
      <c r="I48" s="3" t="s">
        <v>54</v>
      </c>
      <c r="J48" s="8">
        <v>8658.4955979999995</v>
      </c>
      <c r="K48" s="8">
        <v>1471000</v>
      </c>
      <c r="L48" s="8">
        <v>3258.2890417880003</v>
      </c>
      <c r="M48" s="39">
        <v>1.3413813047741952E-3</v>
      </c>
      <c r="N48" s="39">
        <v>3.9976269684239479E-2</v>
      </c>
      <c r="O48" s="39">
        <v>1.9095956917643405E-3</v>
      </c>
    </row>
    <row r="49" spans="2:15" ht="15" x14ac:dyDescent="0.25">
      <c r="B49" s="9" t="s">
        <v>1695</v>
      </c>
      <c r="C49" s="3" t="s">
        <v>1696</v>
      </c>
      <c r="D49" s="3" t="s">
        <v>708</v>
      </c>
      <c r="E49" s="3"/>
      <c r="F49" s="3" t="s">
        <v>1537</v>
      </c>
      <c r="G49" s="3" t="s">
        <v>1653</v>
      </c>
      <c r="H49" s="3" t="s">
        <v>1654</v>
      </c>
      <c r="I49" s="3" t="s">
        <v>60</v>
      </c>
      <c r="J49" s="8">
        <v>1685.2823310000001</v>
      </c>
      <c r="K49" s="8">
        <v>42477</v>
      </c>
      <c r="L49" s="8">
        <v>2944.6077288900001</v>
      </c>
      <c r="M49" s="39">
        <v>1.3854330549230125E-3</v>
      </c>
      <c r="N49" s="39">
        <v>3.6127682711600766E-2</v>
      </c>
      <c r="O49" s="39">
        <v>1.7257554995607977E-3</v>
      </c>
    </row>
    <row r="50" spans="2:15" ht="15" x14ac:dyDescent="0.25">
      <c r="B50" s="9" t="s">
        <v>1697</v>
      </c>
      <c r="C50" s="3" t="s">
        <v>1698</v>
      </c>
      <c r="D50" s="3" t="s">
        <v>1588</v>
      </c>
      <c r="E50" s="3"/>
      <c r="F50" s="3" t="s">
        <v>1537</v>
      </c>
      <c r="G50" s="3" t="s">
        <v>1653</v>
      </c>
      <c r="H50" s="3" t="s">
        <v>1654</v>
      </c>
      <c r="I50" s="3" t="s">
        <v>51</v>
      </c>
      <c r="J50" s="8">
        <v>67363.651003000006</v>
      </c>
      <c r="K50" s="8">
        <v>2018.8300000000002</v>
      </c>
      <c r="L50" s="8">
        <v>5031.843103614</v>
      </c>
      <c r="M50" s="39">
        <v>2.5408116881186905E-3</v>
      </c>
      <c r="N50" s="39">
        <v>6.1736179430069697E-2</v>
      </c>
      <c r="O50" s="39">
        <v>2.9490280908358395E-3</v>
      </c>
    </row>
    <row r="51" spans="2:15" ht="15" x14ac:dyDescent="0.25">
      <c r="B51" s="9" t="s">
        <v>1699</v>
      </c>
      <c r="C51" s="3" t="s">
        <v>1700</v>
      </c>
      <c r="D51" s="3" t="s">
        <v>1588</v>
      </c>
      <c r="E51" s="3"/>
      <c r="F51" s="3" t="s">
        <v>1537</v>
      </c>
      <c r="G51" s="3" t="s">
        <v>1653</v>
      </c>
      <c r="H51" s="3" t="s">
        <v>1654</v>
      </c>
      <c r="I51" s="3" t="s">
        <v>51</v>
      </c>
      <c r="J51" s="8">
        <v>2866.0236609999974</v>
      </c>
      <c r="K51" s="8">
        <v>54977.3</v>
      </c>
      <c r="L51" s="8">
        <v>5829.9509968979983</v>
      </c>
      <c r="M51" s="39">
        <v>1.1247071158917519E-3</v>
      </c>
      <c r="N51" s="39">
        <v>7.1528243906195221E-2</v>
      </c>
      <c r="O51" s="39">
        <v>3.4167776904054036E-3</v>
      </c>
    </row>
    <row r="52" spans="2:15" x14ac:dyDescent="0.2">
      <c r="B52" s="42"/>
      <c r="C52" s="43"/>
      <c r="D52" s="43"/>
      <c r="E52" s="43"/>
      <c r="F52" s="43"/>
      <c r="G52" s="43"/>
      <c r="H52" s="43"/>
      <c r="I52" s="43"/>
      <c r="J52" s="12"/>
      <c r="K52" s="12"/>
      <c r="L52" s="12"/>
      <c r="M52" s="12"/>
      <c r="N52" s="12"/>
      <c r="O52" s="12"/>
    </row>
    <row r="53" spans="2:15" ht="15" x14ac:dyDescent="0.25">
      <c r="B53" s="7" t="s">
        <v>1532</v>
      </c>
      <c r="C53" s="35"/>
      <c r="D53" s="35"/>
      <c r="E53" s="35"/>
      <c r="F53" s="35"/>
      <c r="G53" s="35"/>
      <c r="H53" s="35"/>
      <c r="I53" s="35"/>
      <c r="J53" s="8"/>
      <c r="K53" s="8"/>
      <c r="L53" s="8">
        <v>0</v>
      </c>
      <c r="M53" s="39"/>
      <c r="N53" s="39">
        <v>0</v>
      </c>
      <c r="O53" s="39">
        <v>0</v>
      </c>
    </row>
    <row r="54" spans="2:15" ht="15" x14ac:dyDescent="0.25">
      <c r="B54" s="9"/>
      <c r="C54" s="3"/>
      <c r="D54" s="3" t="s">
        <v>86</v>
      </c>
      <c r="E54" s="3" t="s">
        <v>86</v>
      </c>
      <c r="F54" s="3" t="s">
        <v>86</v>
      </c>
      <c r="G54" s="3"/>
      <c r="H54" s="3"/>
      <c r="I54" s="3" t="s">
        <v>86</v>
      </c>
      <c r="J54" s="8">
        <v>0</v>
      </c>
      <c r="K54" s="8">
        <v>0</v>
      </c>
      <c r="L54" s="8">
        <v>0</v>
      </c>
      <c r="M54" s="39">
        <v>0</v>
      </c>
      <c r="N54" s="39">
        <v>0</v>
      </c>
      <c r="O54" s="39">
        <v>0</v>
      </c>
    </row>
    <row r="55" spans="2:15" x14ac:dyDescent="0.2">
      <c r="B55" s="42"/>
      <c r="C55" s="43"/>
      <c r="D55" s="43"/>
      <c r="E55" s="43"/>
      <c r="F55" s="43"/>
      <c r="G55" s="43"/>
      <c r="H55" s="43"/>
      <c r="I55" s="43"/>
      <c r="J55" s="12"/>
      <c r="K55" s="12"/>
      <c r="L55" s="12"/>
      <c r="M55" s="12"/>
      <c r="N55" s="12"/>
      <c r="O55" s="12"/>
    </row>
    <row r="56" spans="2:15" x14ac:dyDescent="0.2">
      <c r="B56" s="31"/>
      <c r="C56" s="46"/>
      <c r="D56" s="46"/>
      <c r="E56" s="46"/>
      <c r="F56" s="46"/>
      <c r="G56" s="46"/>
      <c r="H56" s="46"/>
      <c r="I56" s="46"/>
      <c r="J56" s="47"/>
      <c r="K56" s="47"/>
      <c r="L56" s="47"/>
      <c r="M56" s="47"/>
      <c r="N56" s="47"/>
      <c r="O56" s="47"/>
    </row>
    <row r="58" spans="2:15" x14ac:dyDescent="0.2">
      <c r="B58" s="33" t="s">
        <v>63</v>
      </c>
    </row>
    <row r="60" spans="2:15" x14ac:dyDescent="0.2">
      <c r="B60" s="34" t="s">
        <v>64</v>
      </c>
    </row>
    <row r="62" spans="2:15" x14ac:dyDescent="0.2">
      <c r="B62" s="60" t="s">
        <v>130</v>
      </c>
      <c r="C62" s="60"/>
      <c r="D62" s="60"/>
      <c r="E62" s="60"/>
      <c r="F62" s="60"/>
      <c r="G62" s="60"/>
    </row>
    <row r="63" spans="2:15" x14ac:dyDescent="0.2">
      <c r="B63" s="60"/>
      <c r="C63" s="60"/>
      <c r="D63" s="60"/>
      <c r="E63" s="60"/>
      <c r="F63" s="60"/>
      <c r="G63" s="60"/>
    </row>
    <row r="64" spans="2:15" x14ac:dyDescent="0.2">
      <c r="B64" s="60"/>
      <c r="C64" s="60"/>
      <c r="D64" s="60"/>
      <c r="E64" s="60"/>
      <c r="F64" s="60"/>
      <c r="G64" s="60"/>
    </row>
    <row r="65" spans="2:7" x14ac:dyDescent="0.2">
      <c r="B65" s="60"/>
      <c r="C65" s="60"/>
      <c r="D65" s="60"/>
      <c r="E65" s="60"/>
      <c r="F65" s="60"/>
      <c r="G65" s="60"/>
    </row>
    <row r="66" spans="2:7" x14ac:dyDescent="0.2">
      <c r="B66" s="60"/>
      <c r="C66" s="60"/>
      <c r="D66" s="60"/>
      <c r="E66" s="60"/>
      <c r="F66" s="60"/>
      <c r="G66" s="60"/>
    </row>
    <row r="67" spans="2:7" x14ac:dyDescent="0.2">
      <c r="B67" s="60"/>
      <c r="C67" s="60"/>
      <c r="D67" s="60"/>
      <c r="E67" s="60"/>
      <c r="F67" s="60"/>
      <c r="G67" s="60"/>
    </row>
    <row r="68" spans="2:7" x14ac:dyDescent="0.2">
      <c r="B68" s="60"/>
      <c r="C68" s="60"/>
      <c r="D68" s="60"/>
      <c r="E68" s="60"/>
      <c r="F68" s="60"/>
      <c r="G68" s="60"/>
    </row>
    <row r="69" spans="2:7" x14ac:dyDescent="0.2">
      <c r="B69" s="60"/>
      <c r="C69" s="60"/>
      <c r="D69" s="60"/>
      <c r="E69" s="60"/>
      <c r="F69" s="60"/>
      <c r="G69" s="60"/>
    </row>
    <row r="70" spans="2:7" x14ac:dyDescent="0.2">
      <c r="B70" s="60"/>
      <c r="C70" s="60"/>
      <c r="D70" s="60"/>
      <c r="E70" s="60"/>
      <c r="F70" s="60"/>
      <c r="G70" s="60"/>
    </row>
    <row r="71" spans="2:7" x14ac:dyDescent="0.2">
      <c r="B71" s="60"/>
      <c r="C71" s="60"/>
      <c r="D71" s="60"/>
      <c r="E71" s="60"/>
      <c r="F71" s="60"/>
      <c r="G71" s="60"/>
    </row>
    <row r="72" spans="2:7" x14ac:dyDescent="0.2">
      <c r="B72" s="60"/>
      <c r="C72" s="60"/>
      <c r="D72" s="60"/>
      <c r="E72" s="60"/>
      <c r="F72" s="60"/>
      <c r="G72" s="60"/>
    </row>
    <row r="73" spans="2:7" x14ac:dyDescent="0.2">
      <c r="B73" s="60"/>
      <c r="C73" s="60"/>
      <c r="D73" s="60"/>
      <c r="E73" s="60"/>
      <c r="F73" s="60"/>
      <c r="G73" s="60"/>
    </row>
  </sheetData>
  <mergeCells count="1">
    <mergeCell ref="B62:G73"/>
  </mergeCells>
  <hyperlinks>
    <hyperlink ref="B60" r:id="rId1" xr:uid="{7DF80A29-D6E3-4903-A554-ED559FBCBD3C}"/>
  </hyperlinks>
  <pageMargins left="0.7" right="0.7" top="0.75" bottom="0.75" header="0.3" footer="0.3"/>
  <pageSetup paperSize="9"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18749C-13CD-4E34-99EB-8BBA4DC39EE8}">
  <sheetPr codeName="גיליון9"/>
  <dimension ref="B1:L29"/>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3.125" bestFit="1" customWidth="1"/>
    <col min="4" max="4" width="18.75" bestFit="1" customWidth="1"/>
    <col min="5" max="5" width="27.375" bestFit="1" customWidth="1"/>
    <col min="6" max="12" width="16.25" customWidth="1"/>
  </cols>
  <sheetData>
    <row r="1" spans="2:12" ht="18" x14ac:dyDescent="0.25">
      <c r="B1" s="20" t="s">
        <v>36</v>
      </c>
      <c r="C1" s="20" t="s">
        <v>37</v>
      </c>
      <c r="D1" s="21"/>
      <c r="E1" s="21"/>
      <c r="F1" s="21"/>
      <c r="G1" s="21"/>
      <c r="H1" s="21"/>
      <c r="I1" s="21"/>
      <c r="J1" s="21"/>
      <c r="K1" s="21"/>
      <c r="L1" s="21"/>
    </row>
    <row r="2" spans="2:12" ht="18" x14ac:dyDescent="0.25">
      <c r="B2" s="20" t="s">
        <v>38</v>
      </c>
      <c r="C2" s="20" t="s">
        <v>39</v>
      </c>
      <c r="D2" s="21"/>
      <c r="E2" s="21"/>
      <c r="F2" s="21"/>
      <c r="G2" s="21"/>
      <c r="H2" s="21"/>
      <c r="I2" s="21"/>
      <c r="J2" s="21"/>
      <c r="K2" s="21"/>
      <c r="L2" s="21"/>
    </row>
    <row r="3" spans="2:12" ht="18" x14ac:dyDescent="0.25">
      <c r="B3" s="20" t="s">
        <v>40</v>
      </c>
      <c r="C3" s="20" t="s">
        <v>4176</v>
      </c>
      <c r="D3" s="21"/>
      <c r="E3" s="21"/>
      <c r="F3" s="21"/>
      <c r="G3" s="21"/>
      <c r="H3" s="21"/>
      <c r="I3" s="21"/>
      <c r="J3" s="21"/>
      <c r="K3" s="21"/>
      <c r="L3" s="21"/>
    </row>
    <row r="4" spans="2:12" ht="18" x14ac:dyDescent="0.25">
      <c r="B4" s="20" t="s">
        <v>41</v>
      </c>
      <c r="C4" s="20">
        <v>214</v>
      </c>
      <c r="D4" s="21"/>
      <c r="E4" s="21"/>
      <c r="F4" s="21"/>
      <c r="G4" s="21"/>
      <c r="H4" s="21"/>
      <c r="I4" s="21"/>
      <c r="J4" s="21"/>
      <c r="K4" s="21"/>
      <c r="L4" s="21"/>
    </row>
    <row r="5" spans="2:12" ht="20.25" x14ac:dyDescent="0.55000000000000004">
      <c r="B5" s="24"/>
      <c r="C5" s="24"/>
      <c r="D5" s="24"/>
      <c r="E5" s="24"/>
      <c r="F5" s="24"/>
      <c r="G5" s="24"/>
      <c r="H5" s="24"/>
      <c r="I5" s="24"/>
      <c r="J5" s="24"/>
      <c r="K5" s="24"/>
      <c r="L5" s="24"/>
    </row>
    <row r="6" spans="2:12" ht="15" x14ac:dyDescent="0.2">
      <c r="B6" s="48" t="s">
        <v>242</v>
      </c>
      <c r="C6" s="23"/>
      <c r="D6" s="23"/>
      <c r="E6" s="23"/>
      <c r="F6" s="23"/>
      <c r="G6" s="23"/>
      <c r="H6" s="23"/>
      <c r="I6" s="23"/>
      <c r="J6" s="23"/>
      <c r="K6" s="23"/>
      <c r="L6" s="23"/>
    </row>
    <row r="7" spans="2:12" ht="15" x14ac:dyDescent="0.2">
      <c r="B7" s="48" t="s">
        <v>1720</v>
      </c>
      <c r="C7" s="23"/>
      <c r="D7" s="23"/>
      <c r="E7" s="23"/>
      <c r="F7" s="23"/>
      <c r="G7" s="23"/>
      <c r="H7" s="23"/>
      <c r="I7" s="23"/>
      <c r="J7" s="23"/>
      <c r="K7" s="23"/>
      <c r="L7" s="23"/>
    </row>
    <row r="8" spans="2:12" ht="30" x14ac:dyDescent="0.2">
      <c r="B8" s="48" t="s">
        <v>1721</v>
      </c>
      <c r="C8" s="25" t="s">
        <v>65</v>
      </c>
      <c r="D8" s="25" t="s">
        <v>131</v>
      </c>
      <c r="E8" s="25" t="s">
        <v>256</v>
      </c>
      <c r="F8" s="25" t="s">
        <v>68</v>
      </c>
      <c r="G8" s="25" t="s">
        <v>133</v>
      </c>
      <c r="H8" s="25" t="s">
        <v>134</v>
      </c>
      <c r="I8" s="25" t="s">
        <v>69</v>
      </c>
      <c r="J8" s="25" t="s">
        <v>135</v>
      </c>
      <c r="K8" s="25" t="s">
        <v>120</v>
      </c>
      <c r="L8" s="25" t="s">
        <v>121</v>
      </c>
    </row>
    <row r="9" spans="2:12" ht="15" x14ac:dyDescent="0.2">
      <c r="B9" s="48"/>
      <c r="C9" s="51"/>
      <c r="D9" s="51"/>
      <c r="E9" s="51"/>
      <c r="F9" s="51"/>
      <c r="G9" s="51" t="s">
        <v>248</v>
      </c>
      <c r="H9" s="51"/>
      <c r="I9" s="51" t="s">
        <v>43</v>
      </c>
      <c r="J9" s="51" t="s">
        <v>44</v>
      </c>
      <c r="K9" s="51" t="s">
        <v>44</v>
      </c>
      <c r="L9" s="51" t="s">
        <v>44</v>
      </c>
    </row>
    <row r="10" spans="2:12" x14ac:dyDescent="0.2">
      <c r="B10" s="50"/>
      <c r="C10" s="51" t="s">
        <v>45</v>
      </c>
      <c r="D10" s="51" t="s">
        <v>46</v>
      </c>
      <c r="E10" s="51" t="s">
        <v>122</v>
      </c>
      <c r="F10" s="51" t="s">
        <v>122</v>
      </c>
      <c r="G10" s="51" t="s">
        <v>123</v>
      </c>
      <c r="H10" s="51" t="s">
        <v>124</v>
      </c>
      <c r="I10" s="51" t="s">
        <v>125</v>
      </c>
      <c r="J10" s="51" t="s">
        <v>126</v>
      </c>
      <c r="K10" s="51" t="s">
        <v>127</v>
      </c>
      <c r="L10" s="51" t="s">
        <v>128</v>
      </c>
    </row>
    <row r="11" spans="2:12" ht="15" x14ac:dyDescent="0.25">
      <c r="B11" s="14" t="s">
        <v>1719</v>
      </c>
      <c r="C11" s="44"/>
      <c r="D11" s="44"/>
      <c r="E11" s="44"/>
      <c r="F11" s="44"/>
      <c r="G11" s="15"/>
      <c r="H11" s="15"/>
      <c r="I11" s="15">
        <v>91.106120652000001</v>
      </c>
      <c r="J11" s="45"/>
      <c r="K11" s="45">
        <v>1</v>
      </c>
      <c r="L11" s="45">
        <v>5.3394850260108113E-5</v>
      </c>
    </row>
    <row r="12" spans="2:12" ht="15" x14ac:dyDescent="0.25">
      <c r="B12" s="6" t="s">
        <v>1703</v>
      </c>
      <c r="C12" s="36"/>
      <c r="D12" s="36"/>
      <c r="E12" s="36"/>
      <c r="F12" s="36"/>
      <c r="G12" s="38"/>
      <c r="H12" s="38"/>
      <c r="I12" s="38">
        <v>91.106120652000001</v>
      </c>
      <c r="J12" s="37"/>
      <c r="K12" s="37">
        <v>1</v>
      </c>
      <c r="L12" s="37">
        <v>5.3394850260108113E-5</v>
      </c>
    </row>
    <row r="13" spans="2:12" ht="15" x14ac:dyDescent="0.25">
      <c r="B13" s="7" t="s">
        <v>1704</v>
      </c>
      <c r="C13" s="35"/>
      <c r="D13" s="35"/>
      <c r="E13" s="35"/>
      <c r="F13" s="35"/>
      <c r="G13" s="8"/>
      <c r="H13" s="8"/>
      <c r="I13" s="8">
        <v>91.106120652000001</v>
      </c>
      <c r="J13" s="39"/>
      <c r="K13" s="39">
        <v>1</v>
      </c>
      <c r="L13" s="39">
        <v>5.3394850260108113E-5</v>
      </c>
    </row>
    <row r="14" spans="2:12" ht="15" x14ac:dyDescent="0.25">
      <c r="B14" s="9" t="s">
        <v>1705</v>
      </c>
      <c r="C14" s="3" t="s">
        <v>1706</v>
      </c>
      <c r="D14" s="3" t="s">
        <v>142</v>
      </c>
      <c r="E14" s="3" t="s">
        <v>613</v>
      </c>
      <c r="F14" s="3" t="s">
        <v>73</v>
      </c>
      <c r="G14" s="8">
        <v>2215.4445899999996</v>
      </c>
      <c r="H14" s="8">
        <v>35.5</v>
      </c>
      <c r="I14" s="8">
        <v>0.78648279899999995</v>
      </c>
      <c r="J14" s="39">
        <v>6.4146544136126679E-4</v>
      </c>
      <c r="K14" s="39">
        <v>8.6326011180318518E-3</v>
      </c>
      <c r="L14" s="39">
        <v>4.6093644405255259E-7</v>
      </c>
    </row>
    <row r="15" spans="2:12" ht="15" x14ac:dyDescent="0.25">
      <c r="B15" s="9" t="s">
        <v>1707</v>
      </c>
      <c r="C15" s="3" t="s">
        <v>1708</v>
      </c>
      <c r="D15" s="3" t="s">
        <v>142</v>
      </c>
      <c r="E15" s="3" t="s">
        <v>597</v>
      </c>
      <c r="F15" s="3" t="s">
        <v>73</v>
      </c>
      <c r="G15" s="8">
        <v>4097.4732290000002</v>
      </c>
      <c r="H15" s="8">
        <v>1500</v>
      </c>
      <c r="I15" s="8">
        <v>61.462098433999998</v>
      </c>
      <c r="J15" s="39">
        <v>2.0487366145000001E-3</v>
      </c>
      <c r="K15" s="39">
        <v>0.67462095843997238</v>
      </c>
      <c r="L15" s="39">
        <v>3.6021285058232938E-5</v>
      </c>
    </row>
    <row r="16" spans="2:12" ht="15" x14ac:dyDescent="0.25">
      <c r="B16" s="9" t="s">
        <v>1709</v>
      </c>
      <c r="C16" s="3" t="s">
        <v>1710</v>
      </c>
      <c r="D16" s="3" t="s">
        <v>142</v>
      </c>
      <c r="E16" s="3" t="s">
        <v>915</v>
      </c>
      <c r="F16" s="3" t="s">
        <v>73</v>
      </c>
      <c r="G16" s="8">
        <v>6345.2299720000001</v>
      </c>
      <c r="H16" s="8">
        <v>440</v>
      </c>
      <c r="I16" s="8">
        <v>27.919011874999999</v>
      </c>
      <c r="J16" s="39">
        <v>1.4103990033097053E-3</v>
      </c>
      <c r="K16" s="39">
        <v>0.30644496412752381</v>
      </c>
      <c r="L16" s="39">
        <v>1.6362582972553336E-5</v>
      </c>
    </row>
    <row r="17" spans="2:12" ht="15" x14ac:dyDescent="0.25">
      <c r="B17" s="9" t="s">
        <v>1711</v>
      </c>
      <c r="C17" s="3" t="s">
        <v>1712</v>
      </c>
      <c r="D17" s="3" t="s">
        <v>142</v>
      </c>
      <c r="E17" s="3" t="s">
        <v>1224</v>
      </c>
      <c r="F17" s="3" t="s">
        <v>73</v>
      </c>
      <c r="G17" s="8">
        <v>4863.3104869999997</v>
      </c>
      <c r="H17" s="8">
        <v>17</v>
      </c>
      <c r="I17" s="8">
        <v>0.82676278300000006</v>
      </c>
      <c r="J17" s="39">
        <v>2.7791338187792421E-4</v>
      </c>
      <c r="K17" s="39">
        <v>9.0747227198708594E-3</v>
      </c>
      <c r="L17" s="39">
        <v>4.8454346077950555E-7</v>
      </c>
    </row>
    <row r="18" spans="2:12" ht="15" x14ac:dyDescent="0.25">
      <c r="B18" s="9" t="s">
        <v>1713</v>
      </c>
      <c r="C18" s="3" t="s">
        <v>1714</v>
      </c>
      <c r="D18" s="3" t="s">
        <v>142</v>
      </c>
      <c r="E18" s="3" t="s">
        <v>1715</v>
      </c>
      <c r="F18" s="3" t="s">
        <v>73</v>
      </c>
      <c r="G18" s="8">
        <v>86.281079000000005</v>
      </c>
      <c r="H18" s="8">
        <v>127.4</v>
      </c>
      <c r="I18" s="8">
        <v>0.109922069</v>
      </c>
      <c r="J18" s="39">
        <v>2.0619060922015141E-4</v>
      </c>
      <c r="K18" s="39">
        <v>1.2065278184752446E-3</v>
      </c>
      <c r="L18" s="39">
        <v>6.4422372202140593E-8</v>
      </c>
    </row>
    <row r="19" spans="2:12" ht="15" x14ac:dyDescent="0.25">
      <c r="B19" s="9" t="s">
        <v>1716</v>
      </c>
      <c r="C19" s="3" t="s">
        <v>1717</v>
      </c>
      <c r="D19" s="3" t="s">
        <v>142</v>
      </c>
      <c r="E19" s="3" t="s">
        <v>997</v>
      </c>
      <c r="F19" s="3" t="s">
        <v>73</v>
      </c>
      <c r="G19" s="8">
        <v>184.26922500000001</v>
      </c>
      <c r="H19" s="8">
        <v>1</v>
      </c>
      <c r="I19" s="8">
        <v>1.8426919999999999E-3</v>
      </c>
      <c r="J19" s="39">
        <v>2.5232543092824162E-4</v>
      </c>
      <c r="K19" s="39">
        <v>2.0225776125827703E-5</v>
      </c>
      <c r="L19" s="39">
        <v>1.0799522876330399E-9</v>
      </c>
    </row>
    <row r="20" spans="2:12" x14ac:dyDescent="0.2">
      <c r="B20" s="42"/>
      <c r="C20" s="43"/>
      <c r="D20" s="43"/>
      <c r="E20" s="43"/>
      <c r="F20" s="43"/>
      <c r="G20" s="12"/>
      <c r="H20" s="12"/>
      <c r="I20" s="12"/>
      <c r="J20" s="12"/>
      <c r="K20" s="12"/>
      <c r="L20" s="12"/>
    </row>
    <row r="21" spans="2:12" ht="15" x14ac:dyDescent="0.25">
      <c r="B21" s="13" t="s">
        <v>260</v>
      </c>
      <c r="C21" s="35"/>
      <c r="D21" s="35"/>
      <c r="E21" s="35"/>
      <c r="F21" s="35"/>
      <c r="G21" s="8"/>
      <c r="H21" s="8"/>
      <c r="I21" s="8">
        <v>0</v>
      </c>
      <c r="J21" s="39"/>
      <c r="K21" s="39">
        <v>0</v>
      </c>
      <c r="L21" s="39">
        <v>0</v>
      </c>
    </row>
    <row r="22" spans="2:12" ht="15" x14ac:dyDescent="0.25">
      <c r="B22" s="7" t="s">
        <v>1718</v>
      </c>
      <c r="C22" s="35"/>
      <c r="D22" s="35"/>
      <c r="E22" s="35"/>
      <c r="F22" s="35"/>
      <c r="G22" s="8"/>
      <c r="H22" s="8"/>
      <c r="I22" s="8">
        <v>0</v>
      </c>
      <c r="J22" s="39"/>
      <c r="K22" s="39">
        <v>0</v>
      </c>
      <c r="L22" s="39">
        <v>0</v>
      </c>
    </row>
    <row r="23" spans="2:12" ht="15" x14ac:dyDescent="0.25">
      <c r="B23" s="9"/>
      <c r="C23" s="3"/>
      <c r="D23" s="3" t="s">
        <v>86</v>
      </c>
      <c r="E23" s="3" t="s">
        <v>86</v>
      </c>
      <c r="F23" s="3" t="s">
        <v>86</v>
      </c>
      <c r="G23" s="8">
        <v>0</v>
      </c>
      <c r="H23" s="8">
        <v>0</v>
      </c>
      <c r="I23" s="8">
        <v>0</v>
      </c>
      <c r="J23" s="39">
        <v>0</v>
      </c>
      <c r="K23" s="39">
        <v>0</v>
      </c>
      <c r="L23" s="39">
        <v>0</v>
      </c>
    </row>
    <row r="24" spans="2:12" x14ac:dyDescent="0.2">
      <c r="B24" s="42"/>
      <c r="C24" s="43"/>
      <c r="D24" s="43"/>
      <c r="E24" s="43"/>
      <c r="F24" s="43"/>
      <c r="G24" s="12"/>
      <c r="H24" s="12"/>
      <c r="I24" s="12"/>
      <c r="J24" s="12"/>
      <c r="K24" s="12"/>
      <c r="L24" s="12"/>
    </row>
    <row r="25" spans="2:12" x14ac:dyDescent="0.2">
      <c r="B25" s="31"/>
      <c r="C25" s="46"/>
      <c r="D25" s="46"/>
      <c r="E25" s="46"/>
      <c r="F25" s="46"/>
      <c r="G25" s="47"/>
      <c r="H25" s="47"/>
      <c r="I25" s="47"/>
      <c r="J25" s="47"/>
      <c r="K25" s="47"/>
      <c r="L25" s="47"/>
    </row>
    <row r="27" spans="2:12" x14ac:dyDescent="0.2">
      <c r="B27" s="33" t="s">
        <v>63</v>
      </c>
    </row>
    <row r="29" spans="2:12" x14ac:dyDescent="0.2">
      <c r="B29" s="34" t="s">
        <v>64</v>
      </c>
    </row>
  </sheetData>
  <hyperlinks>
    <hyperlink ref="B29" r:id="rId1" xr:uid="{C16CA35D-E770-4661-84EA-BF8BAAF99C08}"/>
  </hyperlinks>
  <pageMargins left="0.7" right="0.7" top="0.75" bottom="0.75" header="0.3" footer="0.3"/>
  <pageSetup paperSize="9" orientation="portrait"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62905B-83EC-44BD-9769-23A55461DF1C}">
  <sheetPr codeName="גיליון10"/>
  <dimension ref="B1:L52"/>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3.125" bestFit="1" customWidth="1"/>
    <col min="4" max="4" width="11.75" bestFit="1" customWidth="1"/>
    <col min="5" max="5" width="31.75" bestFit="1" customWidth="1"/>
    <col min="6" max="12" width="16.25" customWidth="1"/>
  </cols>
  <sheetData>
    <row r="1" spans="2:12" ht="18" x14ac:dyDescent="0.25">
      <c r="B1" s="20" t="s">
        <v>36</v>
      </c>
      <c r="C1" s="20" t="s">
        <v>37</v>
      </c>
      <c r="D1" s="21"/>
      <c r="E1" s="21"/>
      <c r="F1" s="21"/>
      <c r="G1" s="21"/>
      <c r="H1" s="21"/>
      <c r="I1" s="21"/>
      <c r="J1" s="21"/>
      <c r="K1" s="21"/>
      <c r="L1" s="21"/>
    </row>
    <row r="2" spans="2:12" ht="18" x14ac:dyDescent="0.25">
      <c r="B2" s="20" t="s">
        <v>38</v>
      </c>
      <c r="C2" s="20" t="s">
        <v>39</v>
      </c>
      <c r="D2" s="21"/>
      <c r="E2" s="21"/>
      <c r="F2" s="21"/>
      <c r="G2" s="21"/>
      <c r="H2" s="21"/>
      <c r="I2" s="21"/>
      <c r="J2" s="21"/>
      <c r="K2" s="21"/>
      <c r="L2" s="21"/>
    </row>
    <row r="3" spans="2:12" ht="18" x14ac:dyDescent="0.25">
      <c r="B3" s="20" t="s">
        <v>40</v>
      </c>
      <c r="C3" s="20" t="s">
        <v>4176</v>
      </c>
      <c r="D3" s="21"/>
      <c r="E3" s="21"/>
      <c r="F3" s="21"/>
      <c r="G3" s="21"/>
      <c r="H3" s="21"/>
      <c r="I3" s="21"/>
      <c r="J3" s="21"/>
      <c r="K3" s="21"/>
      <c r="L3" s="21"/>
    </row>
    <row r="4" spans="2:12" ht="18" x14ac:dyDescent="0.25">
      <c r="B4" s="20" t="s">
        <v>41</v>
      </c>
      <c r="C4" s="20">
        <v>214</v>
      </c>
      <c r="D4" s="21"/>
      <c r="E4" s="21"/>
      <c r="F4" s="21"/>
      <c r="G4" s="21"/>
      <c r="H4" s="21"/>
      <c r="I4" s="21"/>
      <c r="J4" s="21"/>
      <c r="K4" s="21"/>
      <c r="L4" s="21"/>
    </row>
    <row r="5" spans="2:12" ht="20.25" x14ac:dyDescent="0.55000000000000004">
      <c r="B5" s="24"/>
      <c r="C5" s="24"/>
      <c r="D5" s="24"/>
      <c r="E5" s="24"/>
      <c r="F5" s="24"/>
      <c r="G5" s="24"/>
      <c r="H5" s="24"/>
      <c r="I5" s="24"/>
      <c r="J5" s="24"/>
      <c r="K5" s="24"/>
      <c r="L5" s="24"/>
    </row>
    <row r="6" spans="2:12" ht="15" x14ac:dyDescent="0.2">
      <c r="B6" s="48" t="s">
        <v>242</v>
      </c>
      <c r="C6" s="23"/>
      <c r="D6" s="23"/>
      <c r="E6" s="23"/>
      <c r="F6" s="23"/>
      <c r="G6" s="23"/>
      <c r="H6" s="23"/>
      <c r="I6" s="23"/>
      <c r="J6" s="23"/>
      <c r="K6" s="23"/>
      <c r="L6" s="23"/>
    </row>
    <row r="7" spans="2:12" ht="15" x14ac:dyDescent="0.2">
      <c r="B7" s="48" t="s">
        <v>1746</v>
      </c>
      <c r="C7" s="23"/>
      <c r="D7" s="23"/>
      <c r="E7" s="23"/>
      <c r="F7" s="23"/>
      <c r="G7" s="23"/>
      <c r="H7" s="23"/>
      <c r="I7" s="23"/>
      <c r="J7" s="23"/>
      <c r="K7" s="23"/>
      <c r="L7" s="23"/>
    </row>
    <row r="8" spans="2:12" ht="30" x14ac:dyDescent="0.2">
      <c r="B8" s="48" t="s">
        <v>1721</v>
      </c>
      <c r="C8" s="25" t="s">
        <v>65</v>
      </c>
      <c r="D8" s="25" t="s">
        <v>131</v>
      </c>
      <c r="E8" s="25" t="s">
        <v>256</v>
      </c>
      <c r="F8" s="25" t="s">
        <v>68</v>
      </c>
      <c r="G8" s="25" t="s">
        <v>133</v>
      </c>
      <c r="H8" s="25" t="s">
        <v>134</v>
      </c>
      <c r="I8" s="25" t="s">
        <v>69</v>
      </c>
      <c r="J8" s="25" t="s">
        <v>135</v>
      </c>
      <c r="K8" s="25" t="s">
        <v>120</v>
      </c>
      <c r="L8" s="25" t="s">
        <v>121</v>
      </c>
    </row>
    <row r="9" spans="2:12" ht="15" x14ac:dyDescent="0.2">
      <c r="B9" s="48"/>
      <c r="C9" s="51"/>
      <c r="D9" s="51"/>
      <c r="E9" s="51"/>
      <c r="F9" s="51"/>
      <c r="G9" s="51" t="s">
        <v>248</v>
      </c>
      <c r="H9" s="51"/>
      <c r="I9" s="51" t="s">
        <v>43</v>
      </c>
      <c r="J9" s="51" t="s">
        <v>44</v>
      </c>
      <c r="K9" s="51" t="s">
        <v>44</v>
      </c>
      <c r="L9" s="51" t="s">
        <v>44</v>
      </c>
    </row>
    <row r="10" spans="2:12" x14ac:dyDescent="0.2">
      <c r="B10" s="50"/>
      <c r="C10" s="51" t="s">
        <v>45</v>
      </c>
      <c r="D10" s="51" t="s">
        <v>46</v>
      </c>
      <c r="E10" s="51" t="s">
        <v>122</v>
      </c>
      <c r="F10" s="51" t="s">
        <v>122</v>
      </c>
      <c r="G10" s="51" t="s">
        <v>123</v>
      </c>
      <c r="H10" s="51" t="s">
        <v>124</v>
      </c>
      <c r="I10" s="51" t="s">
        <v>125</v>
      </c>
      <c r="J10" s="51" t="s">
        <v>126</v>
      </c>
      <c r="K10" s="51" t="s">
        <v>127</v>
      </c>
      <c r="L10" s="51" t="s">
        <v>128</v>
      </c>
    </row>
    <row r="11" spans="2:12" ht="15" x14ac:dyDescent="0.25">
      <c r="B11" s="14" t="s">
        <v>1745</v>
      </c>
      <c r="C11" s="44"/>
      <c r="D11" s="44"/>
      <c r="E11" s="44"/>
      <c r="F11" s="44"/>
      <c r="G11" s="15"/>
      <c r="H11" s="15"/>
      <c r="I11" s="15">
        <v>-140.06172607800011</v>
      </c>
      <c r="J11" s="45"/>
      <c r="K11" s="45">
        <v>1</v>
      </c>
      <c r="L11" s="45">
        <v>-8.2086415683016152E-5</v>
      </c>
    </row>
    <row r="12" spans="2:12" ht="15" x14ac:dyDescent="0.25">
      <c r="B12" s="6" t="s">
        <v>70</v>
      </c>
      <c r="C12" s="36"/>
      <c r="D12" s="36"/>
      <c r="E12" s="36"/>
      <c r="F12" s="36"/>
      <c r="G12" s="38"/>
      <c r="H12" s="38"/>
      <c r="I12" s="38">
        <v>0</v>
      </c>
      <c r="J12" s="37"/>
      <c r="K12" s="37">
        <v>0</v>
      </c>
      <c r="L12" s="37">
        <v>0</v>
      </c>
    </row>
    <row r="13" spans="2:12" ht="15" x14ac:dyDescent="0.25">
      <c r="B13" s="7" t="s">
        <v>1722</v>
      </c>
      <c r="C13" s="35"/>
      <c r="D13" s="35"/>
      <c r="E13" s="35"/>
      <c r="F13" s="35"/>
      <c r="G13" s="8"/>
      <c r="H13" s="8"/>
      <c r="I13" s="8">
        <v>0</v>
      </c>
      <c r="J13" s="39"/>
      <c r="K13" s="39">
        <v>0</v>
      </c>
      <c r="L13" s="39">
        <v>0</v>
      </c>
    </row>
    <row r="14" spans="2:12" ht="15" x14ac:dyDescent="0.25">
      <c r="B14" s="9"/>
      <c r="C14" s="3"/>
      <c r="D14" s="3" t="s">
        <v>86</v>
      </c>
      <c r="E14" s="3" t="s">
        <v>86</v>
      </c>
      <c r="F14" s="3" t="s">
        <v>86</v>
      </c>
      <c r="G14" s="8">
        <v>0</v>
      </c>
      <c r="H14" s="8">
        <v>0</v>
      </c>
      <c r="I14" s="8">
        <v>0</v>
      </c>
      <c r="J14" s="39">
        <v>0</v>
      </c>
      <c r="K14" s="39">
        <v>0</v>
      </c>
      <c r="L14" s="39">
        <v>0</v>
      </c>
    </row>
    <row r="15" spans="2:12" x14ac:dyDescent="0.2">
      <c r="B15" s="42"/>
      <c r="C15" s="43"/>
      <c r="D15" s="43"/>
      <c r="E15" s="43"/>
      <c r="F15" s="43"/>
      <c r="G15" s="12"/>
      <c r="H15" s="12"/>
      <c r="I15" s="12"/>
      <c r="J15" s="12"/>
      <c r="K15" s="12"/>
      <c r="L15" s="12"/>
    </row>
    <row r="16" spans="2:12" ht="15" x14ac:dyDescent="0.25">
      <c r="B16" s="7" t="s">
        <v>1723</v>
      </c>
      <c r="C16" s="35"/>
      <c r="D16" s="35"/>
      <c r="E16" s="35"/>
      <c r="F16" s="35"/>
      <c r="G16" s="8"/>
      <c r="H16" s="8"/>
      <c r="I16" s="8">
        <v>0</v>
      </c>
      <c r="J16" s="39"/>
      <c r="K16" s="39">
        <v>0</v>
      </c>
      <c r="L16" s="39">
        <v>0</v>
      </c>
    </row>
    <row r="17" spans="2:12" ht="15" x14ac:dyDescent="0.25">
      <c r="B17" s="9"/>
      <c r="C17" s="3"/>
      <c r="D17" s="3" t="s">
        <v>86</v>
      </c>
      <c r="E17" s="3" t="s">
        <v>86</v>
      </c>
      <c r="F17" s="3" t="s">
        <v>86</v>
      </c>
      <c r="G17" s="8">
        <v>0</v>
      </c>
      <c r="H17" s="8">
        <v>0</v>
      </c>
      <c r="I17" s="8">
        <v>0</v>
      </c>
      <c r="J17" s="39">
        <v>0</v>
      </c>
      <c r="K17" s="39">
        <v>0</v>
      </c>
      <c r="L17" s="39">
        <v>0</v>
      </c>
    </row>
    <row r="18" spans="2:12" x14ac:dyDescent="0.2">
      <c r="B18" s="42"/>
      <c r="C18" s="43"/>
      <c r="D18" s="43"/>
      <c r="E18" s="43"/>
      <c r="F18" s="43"/>
      <c r="G18" s="12"/>
      <c r="H18" s="12"/>
      <c r="I18" s="12"/>
      <c r="J18" s="12"/>
      <c r="K18" s="12"/>
      <c r="L18" s="12"/>
    </row>
    <row r="19" spans="2:12" ht="15" x14ac:dyDescent="0.25">
      <c r="B19" s="7" t="s">
        <v>1724</v>
      </c>
      <c r="C19" s="35"/>
      <c r="D19" s="35"/>
      <c r="E19" s="35"/>
      <c r="F19" s="35"/>
      <c r="G19" s="8"/>
      <c r="H19" s="8"/>
      <c r="I19" s="8">
        <v>0</v>
      </c>
      <c r="J19" s="39"/>
      <c r="K19" s="39">
        <v>0</v>
      </c>
      <c r="L19" s="39">
        <v>0</v>
      </c>
    </row>
    <row r="20" spans="2:12" ht="15" x14ac:dyDescent="0.25">
      <c r="B20" s="9"/>
      <c r="C20" s="3"/>
      <c r="D20" s="3" t="s">
        <v>86</v>
      </c>
      <c r="E20" s="3" t="s">
        <v>86</v>
      </c>
      <c r="F20" s="3" t="s">
        <v>86</v>
      </c>
      <c r="G20" s="8">
        <v>0</v>
      </c>
      <c r="H20" s="8">
        <v>0</v>
      </c>
      <c r="I20" s="8">
        <v>0</v>
      </c>
      <c r="J20" s="39">
        <v>0</v>
      </c>
      <c r="K20" s="39">
        <v>0</v>
      </c>
      <c r="L20" s="39">
        <v>0</v>
      </c>
    </row>
    <row r="21" spans="2:12" x14ac:dyDescent="0.2">
      <c r="B21" s="42"/>
      <c r="C21" s="43"/>
      <c r="D21" s="43"/>
      <c r="E21" s="43"/>
      <c r="F21" s="43"/>
      <c r="G21" s="12"/>
      <c r="H21" s="12"/>
      <c r="I21" s="12"/>
      <c r="J21" s="12"/>
      <c r="K21" s="12"/>
      <c r="L21" s="12"/>
    </row>
    <row r="22" spans="2:12" ht="15" x14ac:dyDescent="0.25">
      <c r="B22" s="7" t="s">
        <v>1532</v>
      </c>
      <c r="C22" s="35"/>
      <c r="D22" s="35"/>
      <c r="E22" s="35"/>
      <c r="F22" s="35"/>
      <c r="G22" s="8"/>
      <c r="H22" s="8"/>
      <c r="I22" s="8">
        <v>0</v>
      </c>
      <c r="J22" s="39"/>
      <c r="K22" s="39">
        <v>0</v>
      </c>
      <c r="L22" s="39">
        <v>0</v>
      </c>
    </row>
    <row r="23" spans="2:12" ht="15" x14ac:dyDescent="0.25">
      <c r="B23" s="9"/>
      <c r="C23" s="3"/>
      <c r="D23" s="3" t="s">
        <v>86</v>
      </c>
      <c r="E23" s="3" t="s">
        <v>86</v>
      </c>
      <c r="F23" s="3" t="s">
        <v>86</v>
      </c>
      <c r="G23" s="8">
        <v>0</v>
      </c>
      <c r="H23" s="8">
        <v>0</v>
      </c>
      <c r="I23" s="8">
        <v>0</v>
      </c>
      <c r="J23" s="39">
        <v>0</v>
      </c>
      <c r="K23" s="39">
        <v>0</v>
      </c>
      <c r="L23" s="39">
        <v>0</v>
      </c>
    </row>
    <row r="24" spans="2:12" x14ac:dyDescent="0.2">
      <c r="B24" s="42"/>
      <c r="C24" s="43"/>
      <c r="D24" s="43"/>
      <c r="E24" s="43"/>
      <c r="F24" s="43"/>
      <c r="G24" s="12"/>
      <c r="H24" s="12"/>
      <c r="I24" s="12"/>
      <c r="J24" s="12"/>
      <c r="K24" s="12"/>
      <c r="L24" s="12"/>
    </row>
    <row r="25" spans="2:12" ht="15" x14ac:dyDescent="0.25">
      <c r="B25" s="13" t="s">
        <v>110</v>
      </c>
      <c r="C25" s="35"/>
      <c r="D25" s="35"/>
      <c r="E25" s="35"/>
      <c r="F25" s="35"/>
      <c r="G25" s="8"/>
      <c r="H25" s="8"/>
      <c r="I25" s="8">
        <v>-140.06172607800011</v>
      </c>
      <c r="J25" s="39"/>
      <c r="K25" s="39">
        <v>1</v>
      </c>
      <c r="L25" s="39">
        <v>-8.2086415683016152E-5</v>
      </c>
    </row>
    <row r="26" spans="2:12" ht="15" x14ac:dyDescent="0.25">
      <c r="B26" s="7" t="s">
        <v>1722</v>
      </c>
      <c r="C26" s="35"/>
      <c r="D26" s="35"/>
      <c r="E26" s="35"/>
      <c r="F26" s="35"/>
      <c r="G26" s="8"/>
      <c r="H26" s="8"/>
      <c r="I26" s="8">
        <v>-140.06172607800011</v>
      </c>
      <c r="J26" s="39"/>
      <c r="K26" s="39">
        <v>1</v>
      </c>
      <c r="L26" s="39">
        <v>-8.2086415683016152E-5</v>
      </c>
    </row>
    <row r="27" spans="2:12" ht="15" x14ac:dyDescent="0.25">
      <c r="B27" s="9" t="s">
        <v>1725</v>
      </c>
      <c r="C27" s="3" t="s">
        <v>1726</v>
      </c>
      <c r="D27" s="3" t="s">
        <v>237</v>
      </c>
      <c r="E27" s="3" t="s">
        <v>1727</v>
      </c>
      <c r="F27" s="3" t="s">
        <v>51</v>
      </c>
      <c r="G27" s="8">
        <v>-15.219186000000001</v>
      </c>
      <c r="H27" s="8">
        <v>39500</v>
      </c>
      <c r="I27" s="8">
        <v>-22.242840746999999</v>
      </c>
      <c r="J27" s="39">
        <v>0</v>
      </c>
      <c r="K27" s="39">
        <v>0.15880741562911344</v>
      </c>
      <c r="L27" s="39">
        <v>-1.3035931532876923E-5</v>
      </c>
    </row>
    <row r="28" spans="2:12" ht="15" x14ac:dyDescent="0.25">
      <c r="B28" s="9" t="s">
        <v>1728</v>
      </c>
      <c r="C28" s="3" t="s">
        <v>1729</v>
      </c>
      <c r="D28" s="3" t="s">
        <v>237</v>
      </c>
      <c r="E28" s="3" t="s">
        <v>1727</v>
      </c>
      <c r="F28" s="3" t="s">
        <v>51</v>
      </c>
      <c r="G28" s="8">
        <v>15.219186000000001</v>
      </c>
      <c r="H28" s="8">
        <v>41500</v>
      </c>
      <c r="I28" s="8">
        <v>23.369060530999999</v>
      </c>
      <c r="J28" s="39">
        <v>0</v>
      </c>
      <c r="K28" s="39">
        <v>-0.16684829742841961</v>
      </c>
      <c r="L28" s="39">
        <v>1.3695978698712769E-5</v>
      </c>
    </row>
    <row r="29" spans="2:12" ht="15" x14ac:dyDescent="0.25">
      <c r="B29" s="9" t="s">
        <v>1730</v>
      </c>
      <c r="C29" s="3" t="s">
        <v>1731</v>
      </c>
      <c r="D29" s="3" t="s">
        <v>237</v>
      </c>
      <c r="E29" s="3" t="s">
        <v>742</v>
      </c>
      <c r="F29" s="3" t="s">
        <v>51</v>
      </c>
      <c r="G29" s="8">
        <v>-2.3153980000000001</v>
      </c>
      <c r="H29" s="8">
        <v>202200</v>
      </c>
      <c r="I29" s="8">
        <v>-17.322415384999999</v>
      </c>
      <c r="J29" s="39">
        <v>0</v>
      </c>
      <c r="K29" s="39">
        <v>0.12367700920202268</v>
      </c>
      <c r="L29" s="39">
        <v>-1.0152202387789449E-5</v>
      </c>
    </row>
    <row r="30" spans="2:12" ht="15" x14ac:dyDescent="0.25">
      <c r="B30" s="9" t="s">
        <v>1732</v>
      </c>
      <c r="C30" s="3" t="s">
        <v>1733</v>
      </c>
      <c r="D30" s="3" t="s">
        <v>237</v>
      </c>
      <c r="E30" s="3" t="s">
        <v>742</v>
      </c>
      <c r="F30" s="3" t="s">
        <v>51</v>
      </c>
      <c r="G30" s="8">
        <v>-2.3153980000000001</v>
      </c>
      <c r="H30" s="8">
        <v>150700</v>
      </c>
      <c r="I30" s="8">
        <v>-12.910425313999999</v>
      </c>
      <c r="J30" s="39">
        <v>0</v>
      </c>
      <c r="K30" s="39">
        <v>9.2176682920573239E-2</v>
      </c>
      <c r="L30" s="39">
        <v>-7.5664535104997507E-6</v>
      </c>
    </row>
    <row r="31" spans="2:12" ht="15" x14ac:dyDescent="0.25">
      <c r="B31" s="9" t="s">
        <v>1734</v>
      </c>
      <c r="C31" s="3" t="s">
        <v>1735</v>
      </c>
      <c r="D31" s="3" t="s">
        <v>237</v>
      </c>
      <c r="E31" s="3" t="s">
        <v>742</v>
      </c>
      <c r="F31" s="3" t="s">
        <v>51</v>
      </c>
      <c r="G31" s="8">
        <v>4.630795</v>
      </c>
      <c r="H31" s="8">
        <v>13000</v>
      </c>
      <c r="I31" s="8">
        <v>2.2274124630000003</v>
      </c>
      <c r="J31" s="39">
        <v>0</v>
      </c>
      <c r="K31" s="39">
        <v>-1.5903077345766528E-2</v>
      </c>
      <c r="L31" s="39">
        <v>1.3054266176437483E-6</v>
      </c>
    </row>
    <row r="32" spans="2:12" ht="15" x14ac:dyDescent="0.25">
      <c r="B32" s="9" t="s">
        <v>1736</v>
      </c>
      <c r="C32" s="3" t="s">
        <v>1737</v>
      </c>
      <c r="D32" s="3" t="s">
        <v>237</v>
      </c>
      <c r="E32" s="3" t="s">
        <v>1738</v>
      </c>
      <c r="F32" s="3" t="s">
        <v>51</v>
      </c>
      <c r="G32" s="8">
        <v>-14.734709000000001</v>
      </c>
      <c r="H32" s="8">
        <v>1111250</v>
      </c>
      <c r="I32" s="8">
        <v>-605.83597492800004</v>
      </c>
      <c r="J32" s="39">
        <v>0</v>
      </c>
      <c r="K32" s="39">
        <v>4.3254927087690689</v>
      </c>
      <c r="L32" s="39">
        <v>-3.5506419252587332E-4</v>
      </c>
    </row>
    <row r="33" spans="2:12" ht="15" x14ac:dyDescent="0.25">
      <c r="B33" s="9" t="s">
        <v>1739</v>
      </c>
      <c r="C33" s="3" t="s">
        <v>1740</v>
      </c>
      <c r="D33" s="3" t="s">
        <v>237</v>
      </c>
      <c r="E33" s="3" t="s">
        <v>1738</v>
      </c>
      <c r="F33" s="3" t="s">
        <v>51</v>
      </c>
      <c r="G33" s="8">
        <v>14.734709000000001</v>
      </c>
      <c r="H33" s="8">
        <v>62500</v>
      </c>
      <c r="I33" s="8">
        <v>34.074014337999998</v>
      </c>
      <c r="J33" s="39">
        <v>0</v>
      </c>
      <c r="K33" s="39">
        <v>-0.24327855504953755</v>
      </c>
      <c r="L33" s="39">
        <v>1.9969864596559868E-5</v>
      </c>
    </row>
    <row r="34" spans="2:12" ht="15" x14ac:dyDescent="0.25">
      <c r="B34" s="9" t="s">
        <v>1741</v>
      </c>
      <c r="C34" s="3" t="s">
        <v>1742</v>
      </c>
      <c r="D34" s="3" t="s">
        <v>237</v>
      </c>
      <c r="E34" s="3" t="s">
        <v>1738</v>
      </c>
      <c r="F34" s="3" t="s">
        <v>51</v>
      </c>
      <c r="G34" s="8">
        <v>116.649779</v>
      </c>
      <c r="H34" s="8">
        <v>106250</v>
      </c>
      <c r="I34" s="8">
        <v>458.57944296400001</v>
      </c>
      <c r="J34" s="39">
        <v>0</v>
      </c>
      <c r="K34" s="39">
        <v>-3.2741238866970552</v>
      </c>
      <c r="L34" s="39">
        <v>2.6876109436110699E-4</v>
      </c>
    </row>
    <row r="35" spans="2:12" x14ac:dyDescent="0.2">
      <c r="B35" s="42"/>
      <c r="C35" s="43"/>
      <c r="D35" s="43"/>
      <c r="E35" s="43"/>
      <c r="F35" s="43"/>
      <c r="G35" s="12"/>
      <c r="H35" s="12"/>
      <c r="I35" s="12"/>
      <c r="J35" s="12"/>
      <c r="K35" s="12"/>
      <c r="L35" s="12"/>
    </row>
    <row r="36" spans="2:12" ht="15" x14ac:dyDescent="0.25">
      <c r="B36" s="7" t="s">
        <v>1743</v>
      </c>
      <c r="C36" s="35"/>
      <c r="D36" s="35"/>
      <c r="E36" s="35"/>
      <c r="F36" s="35"/>
      <c r="G36" s="8"/>
      <c r="H36" s="8"/>
      <c r="I36" s="8">
        <v>0</v>
      </c>
      <c r="J36" s="39"/>
      <c r="K36" s="39">
        <v>0</v>
      </c>
      <c r="L36" s="39">
        <v>0</v>
      </c>
    </row>
    <row r="37" spans="2:12" ht="15" x14ac:dyDescent="0.25">
      <c r="B37" s="9"/>
      <c r="C37" s="3"/>
      <c r="D37" s="3" t="s">
        <v>86</v>
      </c>
      <c r="E37" s="3" t="s">
        <v>86</v>
      </c>
      <c r="F37" s="3" t="s">
        <v>86</v>
      </c>
      <c r="G37" s="8">
        <v>0</v>
      </c>
      <c r="H37" s="8">
        <v>0</v>
      </c>
      <c r="I37" s="8">
        <v>0</v>
      </c>
      <c r="J37" s="39">
        <v>0</v>
      </c>
      <c r="K37" s="39">
        <v>0</v>
      </c>
      <c r="L37" s="39">
        <v>0</v>
      </c>
    </row>
    <row r="38" spans="2:12" x14ac:dyDescent="0.2">
      <c r="B38" s="42"/>
      <c r="C38" s="43"/>
      <c r="D38" s="43"/>
      <c r="E38" s="43"/>
      <c r="F38" s="43"/>
      <c r="G38" s="12"/>
      <c r="H38" s="12"/>
      <c r="I38" s="12"/>
      <c r="J38" s="12"/>
      <c r="K38" s="12"/>
      <c r="L38" s="12"/>
    </row>
    <row r="39" spans="2:12" ht="15" x14ac:dyDescent="0.25">
      <c r="B39" s="7" t="s">
        <v>1724</v>
      </c>
      <c r="C39" s="35"/>
      <c r="D39" s="35"/>
      <c r="E39" s="35"/>
      <c r="F39" s="35"/>
      <c r="G39" s="8"/>
      <c r="H39" s="8"/>
      <c r="I39" s="8">
        <v>0</v>
      </c>
      <c r="J39" s="39"/>
      <c r="K39" s="39">
        <v>0</v>
      </c>
      <c r="L39" s="39">
        <v>0</v>
      </c>
    </row>
    <row r="40" spans="2:12" ht="15" x14ac:dyDescent="0.25">
      <c r="B40" s="9"/>
      <c r="C40" s="3"/>
      <c r="D40" s="3" t="s">
        <v>86</v>
      </c>
      <c r="E40" s="3" t="s">
        <v>86</v>
      </c>
      <c r="F40" s="3" t="s">
        <v>86</v>
      </c>
      <c r="G40" s="8">
        <v>0</v>
      </c>
      <c r="H40" s="8">
        <v>0</v>
      </c>
      <c r="I40" s="8">
        <v>0</v>
      </c>
      <c r="J40" s="39">
        <v>0</v>
      </c>
      <c r="K40" s="39">
        <v>0</v>
      </c>
      <c r="L40" s="39">
        <v>0</v>
      </c>
    </row>
    <row r="41" spans="2:12" x14ac:dyDescent="0.2">
      <c r="B41" s="42"/>
      <c r="C41" s="43"/>
      <c r="D41" s="43"/>
      <c r="E41" s="43"/>
      <c r="F41" s="43"/>
      <c r="G41" s="12"/>
      <c r="H41" s="12"/>
      <c r="I41" s="12"/>
      <c r="J41" s="12"/>
      <c r="K41" s="12"/>
      <c r="L41" s="12"/>
    </row>
    <row r="42" spans="2:12" ht="15" x14ac:dyDescent="0.25">
      <c r="B42" s="7" t="s">
        <v>1744</v>
      </c>
      <c r="C42" s="35"/>
      <c r="D42" s="35"/>
      <c r="E42" s="35"/>
      <c r="F42" s="35"/>
      <c r="G42" s="8"/>
      <c r="H42" s="8"/>
      <c r="I42" s="8">
        <v>0</v>
      </c>
      <c r="J42" s="39"/>
      <c r="K42" s="39">
        <v>0</v>
      </c>
      <c r="L42" s="39">
        <v>0</v>
      </c>
    </row>
    <row r="43" spans="2:12" ht="15" x14ac:dyDescent="0.25">
      <c r="B43" s="9"/>
      <c r="C43" s="3"/>
      <c r="D43" s="3" t="s">
        <v>86</v>
      </c>
      <c r="E43" s="3" t="s">
        <v>86</v>
      </c>
      <c r="F43" s="3" t="s">
        <v>86</v>
      </c>
      <c r="G43" s="8">
        <v>0</v>
      </c>
      <c r="H43" s="8">
        <v>0</v>
      </c>
      <c r="I43" s="8">
        <v>0</v>
      </c>
      <c r="J43" s="39">
        <v>0</v>
      </c>
      <c r="K43" s="39">
        <v>0</v>
      </c>
      <c r="L43" s="39">
        <v>0</v>
      </c>
    </row>
    <row r="44" spans="2:12" x14ac:dyDescent="0.2">
      <c r="B44" s="42"/>
      <c r="C44" s="43"/>
      <c r="D44" s="43"/>
      <c r="E44" s="43"/>
      <c r="F44" s="43"/>
      <c r="G44" s="12"/>
      <c r="H44" s="12"/>
      <c r="I44" s="12"/>
      <c r="J44" s="12"/>
      <c r="K44" s="12"/>
      <c r="L44" s="12"/>
    </row>
    <row r="45" spans="2:12" ht="15" x14ac:dyDescent="0.25">
      <c r="B45" s="7" t="s">
        <v>1532</v>
      </c>
      <c r="C45" s="35"/>
      <c r="D45" s="35"/>
      <c r="E45" s="35"/>
      <c r="F45" s="35"/>
      <c r="G45" s="8"/>
      <c r="H45" s="8"/>
      <c r="I45" s="8">
        <v>0</v>
      </c>
      <c r="J45" s="39"/>
      <c r="K45" s="39">
        <v>0</v>
      </c>
      <c r="L45" s="39">
        <v>0</v>
      </c>
    </row>
    <row r="46" spans="2:12" ht="15" x14ac:dyDescent="0.25">
      <c r="B46" s="9"/>
      <c r="C46" s="3"/>
      <c r="D46" s="3" t="s">
        <v>86</v>
      </c>
      <c r="E46" s="3" t="s">
        <v>86</v>
      </c>
      <c r="F46" s="3" t="s">
        <v>86</v>
      </c>
      <c r="G46" s="8">
        <v>0</v>
      </c>
      <c r="H46" s="8">
        <v>0</v>
      </c>
      <c r="I46" s="8">
        <v>0</v>
      </c>
      <c r="J46" s="39">
        <v>0</v>
      </c>
      <c r="K46" s="39">
        <v>0</v>
      </c>
      <c r="L46" s="39">
        <v>0</v>
      </c>
    </row>
    <row r="47" spans="2:12" x14ac:dyDescent="0.2">
      <c r="B47" s="42"/>
      <c r="C47" s="43"/>
      <c r="D47" s="43"/>
      <c r="E47" s="43"/>
      <c r="F47" s="43"/>
      <c r="G47" s="12"/>
      <c r="H47" s="12"/>
      <c r="I47" s="12"/>
      <c r="J47" s="12"/>
      <c r="K47" s="12"/>
      <c r="L47" s="12"/>
    </row>
    <row r="48" spans="2:12" x14ac:dyDescent="0.2">
      <c r="B48" s="31"/>
      <c r="C48" s="46"/>
      <c r="D48" s="46"/>
      <c r="E48" s="46"/>
      <c r="F48" s="46"/>
      <c r="G48" s="47"/>
      <c r="H48" s="47"/>
      <c r="I48" s="47"/>
      <c r="J48" s="47"/>
      <c r="K48" s="47"/>
      <c r="L48" s="47"/>
    </row>
    <row r="50" spans="2:2" x14ac:dyDescent="0.2">
      <c r="B50" s="33" t="s">
        <v>63</v>
      </c>
    </row>
    <row r="52" spans="2:2" x14ac:dyDescent="0.2">
      <c r="B52" s="34" t="s">
        <v>64</v>
      </c>
    </row>
  </sheetData>
  <hyperlinks>
    <hyperlink ref="B52" r:id="rId1" xr:uid="{C33C5C1F-9D64-4B97-BB47-132322B62560}"/>
  </hyperlinks>
  <pageMargins left="0.7" right="0.7" top="0.75" bottom="0.75" header="0.3" footer="0.3"/>
  <pageSetup paperSize="9"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6CA1ED-DC87-467C-B1A9-C7C152B8E102}">
  <sheetPr codeName="גיליון11"/>
  <dimension ref="B1:K31"/>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11" width="16.25" customWidth="1"/>
  </cols>
  <sheetData>
    <row r="1" spans="2:11" ht="18" x14ac:dyDescent="0.25">
      <c r="B1" s="20" t="s">
        <v>36</v>
      </c>
      <c r="C1" s="20" t="s">
        <v>37</v>
      </c>
      <c r="D1" s="21"/>
      <c r="E1" s="21"/>
      <c r="F1" s="21"/>
      <c r="G1" s="21"/>
      <c r="H1" s="21"/>
      <c r="I1" s="21"/>
      <c r="J1" s="21"/>
      <c r="K1" s="21"/>
    </row>
    <row r="2" spans="2:11" ht="18" x14ac:dyDescent="0.25">
      <c r="B2" s="20" t="s">
        <v>38</v>
      </c>
      <c r="C2" s="20" t="s">
        <v>39</v>
      </c>
      <c r="D2" s="21"/>
      <c r="E2" s="21"/>
      <c r="F2" s="21"/>
      <c r="G2" s="21"/>
      <c r="H2" s="21"/>
      <c r="I2" s="21"/>
      <c r="J2" s="21"/>
      <c r="K2" s="21"/>
    </row>
    <row r="3" spans="2:11" ht="18" x14ac:dyDescent="0.25">
      <c r="B3" s="20" t="s">
        <v>40</v>
      </c>
      <c r="C3" s="20" t="s">
        <v>4176</v>
      </c>
      <c r="D3" s="21"/>
      <c r="E3" s="21"/>
      <c r="F3" s="21"/>
      <c r="G3" s="21"/>
      <c r="H3" s="21"/>
      <c r="I3" s="21"/>
      <c r="J3" s="21"/>
      <c r="K3" s="21"/>
    </row>
    <row r="4" spans="2:11" ht="18" x14ac:dyDescent="0.25">
      <c r="B4" s="20" t="s">
        <v>41</v>
      </c>
      <c r="C4" s="20">
        <v>214</v>
      </c>
      <c r="D4" s="21"/>
      <c r="E4" s="21"/>
      <c r="F4" s="21"/>
      <c r="G4" s="21"/>
      <c r="H4" s="21"/>
      <c r="I4" s="21"/>
      <c r="J4" s="21"/>
      <c r="K4" s="21"/>
    </row>
    <row r="5" spans="2:11" ht="20.25" x14ac:dyDescent="0.55000000000000004">
      <c r="B5" s="24"/>
      <c r="C5" s="24"/>
      <c r="D5" s="24"/>
      <c r="E5" s="24"/>
      <c r="F5" s="24"/>
      <c r="G5" s="24"/>
      <c r="H5" s="24"/>
      <c r="I5" s="24"/>
      <c r="J5" s="24"/>
      <c r="K5" s="24"/>
    </row>
    <row r="6" spans="2:11" ht="15" x14ac:dyDescent="0.2">
      <c r="B6" s="48" t="s">
        <v>242</v>
      </c>
      <c r="C6" s="23"/>
      <c r="D6" s="23"/>
      <c r="E6" s="23"/>
      <c r="F6" s="23"/>
      <c r="G6" s="23"/>
      <c r="H6" s="23"/>
      <c r="I6" s="23"/>
      <c r="J6" s="23"/>
      <c r="K6" s="23"/>
    </row>
    <row r="7" spans="2:11" ht="15" x14ac:dyDescent="0.2">
      <c r="B7" s="48" t="s">
        <v>1770</v>
      </c>
      <c r="C7" s="23"/>
      <c r="D7" s="23"/>
      <c r="E7" s="23"/>
      <c r="F7" s="23"/>
      <c r="G7" s="23"/>
      <c r="H7" s="23"/>
      <c r="I7" s="23"/>
      <c r="J7" s="23"/>
      <c r="K7" s="23"/>
    </row>
    <row r="8" spans="2:11" ht="30" x14ac:dyDescent="0.2">
      <c r="B8" s="48" t="s">
        <v>1721</v>
      </c>
      <c r="C8" s="25" t="s">
        <v>65</v>
      </c>
      <c r="D8" s="25" t="s">
        <v>131</v>
      </c>
      <c r="E8" s="25" t="s">
        <v>256</v>
      </c>
      <c r="F8" s="25" t="s">
        <v>68</v>
      </c>
      <c r="G8" s="25" t="s">
        <v>133</v>
      </c>
      <c r="H8" s="25" t="s">
        <v>134</v>
      </c>
      <c r="I8" s="25" t="s">
        <v>69</v>
      </c>
      <c r="J8" s="25" t="s">
        <v>120</v>
      </c>
      <c r="K8" s="25" t="s">
        <v>121</v>
      </c>
    </row>
    <row r="9" spans="2:11" ht="15" x14ac:dyDescent="0.2">
      <c r="B9" s="48"/>
      <c r="C9" s="51"/>
      <c r="D9" s="51"/>
      <c r="E9" s="51"/>
      <c r="F9" s="51"/>
      <c r="G9" s="51" t="s">
        <v>248</v>
      </c>
      <c r="H9" s="51"/>
      <c r="I9" s="51" t="s">
        <v>43</v>
      </c>
      <c r="J9" s="51" t="s">
        <v>44</v>
      </c>
      <c r="K9" s="51" t="s">
        <v>44</v>
      </c>
    </row>
    <row r="10" spans="2:11" x14ac:dyDescent="0.2">
      <c r="B10" s="50"/>
      <c r="C10" s="51" t="s">
        <v>45</v>
      </c>
      <c r="D10" s="51" t="s">
        <v>46</v>
      </c>
      <c r="E10" s="51" t="s">
        <v>122</v>
      </c>
      <c r="F10" s="51" t="s">
        <v>122</v>
      </c>
      <c r="G10" s="51" t="s">
        <v>123</v>
      </c>
      <c r="H10" s="51" t="s">
        <v>124</v>
      </c>
      <c r="I10" s="51" t="s">
        <v>125</v>
      </c>
      <c r="J10" s="51" t="s">
        <v>126</v>
      </c>
      <c r="K10" s="51" t="s">
        <v>127</v>
      </c>
    </row>
    <row r="11" spans="2:11" ht="15" x14ac:dyDescent="0.25">
      <c r="B11" s="14" t="s">
        <v>1769</v>
      </c>
      <c r="C11" s="44"/>
      <c r="D11" s="44"/>
      <c r="E11" s="44"/>
      <c r="F11" s="44"/>
      <c r="G11" s="15"/>
      <c r="H11" s="15"/>
      <c r="I11" s="15">
        <v>8791.269154334992</v>
      </c>
      <c r="J11" s="45">
        <v>1</v>
      </c>
      <c r="K11" s="45">
        <v>5.1523267233058237E-3</v>
      </c>
    </row>
    <row r="12" spans="2:11" ht="15" x14ac:dyDescent="0.25">
      <c r="B12" s="6" t="s">
        <v>1747</v>
      </c>
      <c r="C12" s="36"/>
      <c r="D12" s="36"/>
      <c r="E12" s="36"/>
      <c r="F12" s="36"/>
      <c r="G12" s="38"/>
      <c r="H12" s="38"/>
      <c r="I12" s="38">
        <v>0</v>
      </c>
      <c r="J12" s="37">
        <v>0</v>
      </c>
      <c r="K12" s="37">
        <v>0</v>
      </c>
    </row>
    <row r="13" spans="2:11" ht="15" x14ac:dyDescent="0.25">
      <c r="B13" s="42"/>
      <c r="C13" s="3"/>
      <c r="D13" s="3" t="s">
        <v>86</v>
      </c>
      <c r="E13" s="3" t="s">
        <v>86</v>
      </c>
      <c r="F13" s="3" t="s">
        <v>86</v>
      </c>
      <c r="G13" s="8">
        <v>0</v>
      </c>
      <c r="H13" s="8">
        <v>100</v>
      </c>
      <c r="I13" s="8">
        <v>0</v>
      </c>
      <c r="J13" s="39">
        <v>0</v>
      </c>
      <c r="K13" s="39">
        <v>0</v>
      </c>
    </row>
    <row r="14" spans="2:11" x14ac:dyDescent="0.2">
      <c r="B14" s="55"/>
      <c r="C14" s="43"/>
      <c r="D14" s="43"/>
      <c r="E14" s="43"/>
      <c r="F14" s="43"/>
      <c r="G14" s="10"/>
      <c r="H14" s="12"/>
      <c r="I14" s="12"/>
      <c r="J14" s="12"/>
      <c r="K14" s="12"/>
    </row>
    <row r="15" spans="2:11" ht="15" x14ac:dyDescent="0.25">
      <c r="B15" s="13" t="s">
        <v>1748</v>
      </c>
      <c r="C15" s="35"/>
      <c r="D15" s="35"/>
      <c r="E15" s="35"/>
      <c r="F15" s="35"/>
      <c r="G15" s="8"/>
      <c r="H15" s="8"/>
      <c r="I15" s="8">
        <v>8791.269154334992</v>
      </c>
      <c r="J15" s="39">
        <v>1</v>
      </c>
      <c r="K15" s="39">
        <v>5.1523267233058237E-3</v>
      </c>
    </row>
    <row r="16" spans="2:11" ht="15" x14ac:dyDescent="0.25">
      <c r="B16" s="42" t="s">
        <v>1749</v>
      </c>
      <c r="C16" s="3" t="s">
        <v>1750</v>
      </c>
      <c r="D16" s="3" t="s">
        <v>708</v>
      </c>
      <c r="E16" s="3" t="s">
        <v>1738</v>
      </c>
      <c r="F16" s="3" t="s">
        <v>90</v>
      </c>
      <c r="G16" s="8">
        <v>5.4763999999999999</v>
      </c>
      <c r="H16" s="8">
        <v>17517.343504491619</v>
      </c>
      <c r="I16" s="8">
        <v>23.982994991999476</v>
      </c>
      <c r="J16" s="39">
        <v>2.7280469487358846E-3</v>
      </c>
      <c r="K16" s="39">
        <v>1.4055789196404809E-5</v>
      </c>
    </row>
    <row r="17" spans="2:11" ht="15" x14ac:dyDescent="0.25">
      <c r="B17" s="42" t="s">
        <v>1751</v>
      </c>
      <c r="C17" s="3" t="s">
        <v>1752</v>
      </c>
      <c r="D17" s="3" t="s">
        <v>708</v>
      </c>
      <c r="E17" s="3" t="s">
        <v>1738</v>
      </c>
      <c r="F17" s="3" t="s">
        <v>51</v>
      </c>
      <c r="G17" s="8">
        <v>15.115356</v>
      </c>
      <c r="H17" s="8">
        <v>43296.424731282619</v>
      </c>
      <c r="I17" s="8">
        <v>121.07156156800011</v>
      </c>
      <c r="J17" s="39">
        <v>1.3771795567002915E-2</v>
      </c>
      <c r="K17" s="39">
        <v>7.0956790327773796E-5</v>
      </c>
    </row>
    <row r="18" spans="2:11" ht="15" x14ac:dyDescent="0.25">
      <c r="B18" s="42" t="s">
        <v>1753</v>
      </c>
      <c r="C18" s="3" t="s">
        <v>1754</v>
      </c>
      <c r="D18" s="3" t="s">
        <v>708</v>
      </c>
      <c r="E18" s="3" t="s">
        <v>1738</v>
      </c>
      <c r="F18" s="3" t="s">
        <v>51</v>
      </c>
      <c r="G18" s="8">
        <v>36.468404</v>
      </c>
      <c r="H18" s="8">
        <v>35209.955339140324</v>
      </c>
      <c r="I18" s="8">
        <v>950.19764833599766</v>
      </c>
      <c r="J18" s="39">
        <v>0.10808424035879431</v>
      </c>
      <c r="K18" s="39">
        <v>5.5688531996882565E-4</v>
      </c>
    </row>
    <row r="19" spans="2:11" ht="15" x14ac:dyDescent="0.25">
      <c r="B19" s="42" t="s">
        <v>1755</v>
      </c>
      <c r="C19" s="3" t="s">
        <v>1756</v>
      </c>
      <c r="D19" s="3" t="s">
        <v>708</v>
      </c>
      <c r="E19" s="3" t="s">
        <v>1738</v>
      </c>
      <c r="F19" s="3" t="s">
        <v>51</v>
      </c>
      <c r="G19" s="8">
        <v>368.58874500000002</v>
      </c>
      <c r="H19" s="8">
        <v>10034.081746574455</v>
      </c>
      <c r="I19" s="8">
        <v>6842.1317566649814</v>
      </c>
      <c r="J19" s="39">
        <v>0.77828714336326654</v>
      </c>
      <c r="K19" s="39">
        <v>4.009989647155909E-3</v>
      </c>
    </row>
    <row r="20" spans="2:11" ht="15" x14ac:dyDescent="0.25">
      <c r="B20" s="42" t="s">
        <v>1757</v>
      </c>
      <c r="C20" s="3" t="s">
        <v>1758</v>
      </c>
      <c r="D20" s="3" t="s">
        <v>708</v>
      </c>
      <c r="E20" s="3" t="s">
        <v>1738</v>
      </c>
      <c r="F20" s="3" t="s">
        <v>53</v>
      </c>
      <c r="G20" s="8">
        <v>20.186552000000002</v>
      </c>
      <c r="H20" s="8">
        <v>1954.5360221227834</v>
      </c>
      <c r="I20" s="8">
        <v>220.14503206199879</v>
      </c>
      <c r="J20" s="39">
        <v>2.5041325455659021E-2</v>
      </c>
      <c r="K20" s="39">
        <v>1.2902109033219035E-4</v>
      </c>
    </row>
    <row r="21" spans="2:11" ht="15" x14ac:dyDescent="0.25">
      <c r="B21" s="42" t="s">
        <v>1759</v>
      </c>
      <c r="C21" s="3" t="s">
        <v>1760</v>
      </c>
      <c r="D21" s="3" t="s">
        <v>708</v>
      </c>
      <c r="E21" s="3" t="s">
        <v>1738</v>
      </c>
      <c r="F21" s="3" t="s">
        <v>60</v>
      </c>
      <c r="G21" s="8">
        <v>8.3373899999999992</v>
      </c>
      <c r="H21" s="8">
        <v>-21169.998488107994</v>
      </c>
      <c r="I21" s="8">
        <v>-7.2602552210005342</v>
      </c>
      <c r="J21" s="39">
        <v>-8.2584836086158141E-4</v>
      </c>
      <c r="K21" s="39">
        <v>-4.2550405790654365E-6</v>
      </c>
    </row>
    <row r="22" spans="2:11" ht="15" x14ac:dyDescent="0.25">
      <c r="B22" s="42" t="s">
        <v>1761</v>
      </c>
      <c r="C22" s="3" t="s">
        <v>1762</v>
      </c>
      <c r="D22" s="3" t="s">
        <v>708</v>
      </c>
      <c r="E22" s="3" t="s">
        <v>1738</v>
      </c>
      <c r="F22" s="3" t="s">
        <v>54</v>
      </c>
      <c r="G22" s="8">
        <v>21.058354999999999</v>
      </c>
      <c r="H22" s="8">
        <v>6908.6373373186671</v>
      </c>
      <c r="I22" s="8">
        <v>372.17854412800079</v>
      </c>
      <c r="J22" s="39">
        <v>4.2335018709383825E-2</v>
      </c>
      <c r="K22" s="39">
        <v>2.1812384822801029E-4</v>
      </c>
    </row>
    <row r="23" spans="2:11" ht="15" x14ac:dyDescent="0.25">
      <c r="B23" s="42" t="s">
        <v>1763</v>
      </c>
      <c r="C23" s="3" t="s">
        <v>1764</v>
      </c>
      <c r="D23" s="3" t="s">
        <v>708</v>
      </c>
      <c r="E23" s="3" t="s">
        <v>1738</v>
      </c>
      <c r="F23" s="3" t="s">
        <v>49</v>
      </c>
      <c r="G23" s="8">
        <v>60.79295299999999</v>
      </c>
      <c r="H23" s="8">
        <v>6155.6319142348921</v>
      </c>
      <c r="I23" s="8">
        <v>150.37992188600037</v>
      </c>
      <c r="J23" s="39">
        <v>1.7105598662264566E-2</v>
      </c>
      <c r="K23" s="39">
        <v>8.8133633105730064E-5</v>
      </c>
    </row>
    <row r="24" spans="2:11" ht="15" x14ac:dyDescent="0.25">
      <c r="B24" s="42" t="s">
        <v>1765</v>
      </c>
      <c r="C24" s="3" t="s">
        <v>1766</v>
      </c>
      <c r="D24" s="3" t="s">
        <v>708</v>
      </c>
      <c r="E24" s="3" t="s">
        <v>1738</v>
      </c>
      <c r="F24" s="3" t="s">
        <v>51</v>
      </c>
      <c r="G24" s="8">
        <v>10.510759</v>
      </c>
      <c r="H24" s="8">
        <v>78741.56719255459</v>
      </c>
      <c r="I24" s="8">
        <v>153.11222266800087</v>
      </c>
      <c r="J24" s="39">
        <v>1.7416395742189391E-2</v>
      </c>
      <c r="K24" s="39">
        <v>8.9734961206152153E-5</v>
      </c>
    </row>
    <row r="25" spans="2:11" ht="15" x14ac:dyDescent="0.25">
      <c r="B25" s="42" t="s">
        <v>1767</v>
      </c>
      <c r="C25" s="3" t="s">
        <v>1768</v>
      </c>
      <c r="D25" s="3" t="s">
        <v>708</v>
      </c>
      <c r="E25" s="3" t="s">
        <v>1738</v>
      </c>
      <c r="F25" s="3" t="s">
        <v>58</v>
      </c>
      <c r="G25" s="8">
        <v>7.5392599999999996</v>
      </c>
      <c r="H25" s="8">
        <v>-9845.699218925376</v>
      </c>
      <c r="I25" s="8">
        <v>-34.670272749000105</v>
      </c>
      <c r="J25" s="39">
        <v>-3.9437164464364198E-3</v>
      </c>
      <c r="K25" s="39">
        <v>-2.0319315636115047E-5</v>
      </c>
    </row>
    <row r="26" spans="2:11" x14ac:dyDescent="0.2">
      <c r="B26" s="55"/>
      <c r="C26" s="43"/>
      <c r="D26" s="43"/>
      <c r="E26" s="43"/>
      <c r="F26" s="43"/>
      <c r="G26" s="10"/>
      <c r="H26" s="12"/>
      <c r="I26" s="12"/>
      <c r="J26" s="12"/>
      <c r="K26" s="12"/>
    </row>
    <row r="27" spans="2:11" x14ac:dyDescent="0.2">
      <c r="B27" s="31"/>
      <c r="C27" s="46"/>
      <c r="D27" s="46"/>
      <c r="E27" s="46"/>
      <c r="F27" s="46"/>
      <c r="G27" s="32"/>
      <c r="H27" s="47"/>
      <c r="I27" s="47"/>
      <c r="J27" s="47"/>
      <c r="K27" s="47"/>
    </row>
    <row r="29" spans="2:11" x14ac:dyDescent="0.2">
      <c r="B29" s="33" t="s">
        <v>63</v>
      </c>
    </row>
    <row r="31" spans="2:11" x14ac:dyDescent="0.2">
      <c r="B31" s="34" t="s">
        <v>64</v>
      </c>
    </row>
  </sheetData>
  <hyperlinks>
    <hyperlink ref="B31" r:id="rId1" xr:uid="{97A54F39-05FC-4019-9136-42997DB4872F}"/>
  </hyperlinks>
  <pageMargins left="0.7" right="0.7" top="0.75" bottom="0.75" header="0.3" footer="0.3"/>
  <pageSetup paperSize="9" orientation="portrait"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E43375-EE37-4176-8258-903DCA373726}">
  <sheetPr codeName="גיליון12"/>
  <dimension ref="B1:Q67"/>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17" width="16.25" customWidth="1"/>
  </cols>
  <sheetData>
    <row r="1" spans="2:17" ht="18" x14ac:dyDescent="0.25">
      <c r="B1" s="20" t="s">
        <v>36</v>
      </c>
      <c r="C1" s="20" t="s">
        <v>37</v>
      </c>
      <c r="D1" s="21"/>
      <c r="E1" s="21"/>
      <c r="F1" s="21"/>
      <c r="G1" s="21"/>
      <c r="H1" s="21"/>
      <c r="I1" s="21"/>
      <c r="J1" s="21"/>
      <c r="K1" s="21"/>
      <c r="L1" s="21"/>
      <c r="M1" s="21"/>
      <c r="N1" s="21"/>
      <c r="O1" s="21"/>
      <c r="P1" s="21"/>
      <c r="Q1" s="21"/>
    </row>
    <row r="2" spans="2:17" ht="18" x14ac:dyDescent="0.25">
      <c r="B2" s="20" t="s">
        <v>38</v>
      </c>
      <c r="C2" s="20" t="s">
        <v>39</v>
      </c>
      <c r="D2" s="21"/>
      <c r="E2" s="21"/>
      <c r="F2" s="21"/>
      <c r="G2" s="21"/>
      <c r="H2" s="21"/>
      <c r="I2" s="21"/>
      <c r="J2" s="21"/>
      <c r="K2" s="21"/>
      <c r="L2" s="21"/>
      <c r="M2" s="21"/>
      <c r="N2" s="21"/>
      <c r="O2" s="21"/>
      <c r="P2" s="21"/>
      <c r="Q2" s="21"/>
    </row>
    <row r="3" spans="2:17" ht="18" x14ac:dyDescent="0.25">
      <c r="B3" s="20" t="s">
        <v>40</v>
      </c>
      <c r="C3" s="20" t="s">
        <v>4176</v>
      </c>
      <c r="D3" s="21"/>
      <c r="E3" s="21"/>
      <c r="F3" s="21"/>
      <c r="G3" s="21"/>
      <c r="H3" s="21"/>
      <c r="I3" s="21"/>
      <c r="J3" s="21"/>
      <c r="K3" s="21"/>
      <c r="L3" s="21"/>
      <c r="M3" s="21"/>
      <c r="N3" s="21"/>
      <c r="O3" s="21"/>
      <c r="P3" s="21"/>
      <c r="Q3" s="21"/>
    </row>
    <row r="4" spans="2:17" ht="18" x14ac:dyDescent="0.25">
      <c r="B4" s="20" t="s">
        <v>41</v>
      </c>
      <c r="C4" s="20">
        <v>214</v>
      </c>
      <c r="D4" s="21"/>
      <c r="E4" s="21"/>
      <c r="F4" s="21"/>
      <c r="G4" s="21"/>
      <c r="H4" s="21"/>
      <c r="I4" s="21"/>
      <c r="J4" s="21"/>
      <c r="K4" s="21"/>
      <c r="L4" s="21"/>
      <c r="M4" s="21"/>
      <c r="N4" s="21"/>
      <c r="O4" s="21"/>
      <c r="P4" s="21"/>
      <c r="Q4" s="21"/>
    </row>
    <row r="5" spans="2:17" ht="20.25" x14ac:dyDescent="0.55000000000000004">
      <c r="B5" s="24"/>
      <c r="C5" s="24"/>
      <c r="D5" s="24"/>
      <c r="E5" s="24"/>
      <c r="F5" s="24"/>
      <c r="G5" s="24"/>
      <c r="H5" s="24"/>
      <c r="J5" s="24"/>
      <c r="K5" s="24"/>
      <c r="L5" s="24"/>
      <c r="M5" s="24"/>
      <c r="N5" s="24"/>
      <c r="O5" s="24"/>
      <c r="P5" s="24"/>
      <c r="Q5" s="24"/>
    </row>
    <row r="6" spans="2:17" ht="15" x14ac:dyDescent="0.2">
      <c r="B6" s="48" t="s">
        <v>242</v>
      </c>
      <c r="C6" s="23"/>
      <c r="D6" s="23"/>
      <c r="E6" s="23"/>
      <c r="F6" s="23"/>
      <c r="G6" s="23"/>
      <c r="H6" s="23"/>
      <c r="I6" s="23"/>
      <c r="J6" s="23"/>
      <c r="K6" s="23"/>
      <c r="L6" s="23"/>
      <c r="M6" s="23"/>
      <c r="N6" s="23"/>
      <c r="O6" s="23"/>
      <c r="P6" s="23"/>
      <c r="Q6" s="23"/>
    </row>
    <row r="7" spans="2:17" ht="15" x14ac:dyDescent="0.2">
      <c r="B7" s="48" t="s">
        <v>1784</v>
      </c>
      <c r="C7" s="23"/>
      <c r="D7" s="23"/>
      <c r="E7" s="23"/>
      <c r="F7" s="23"/>
      <c r="G7" s="23"/>
      <c r="H7" s="23"/>
      <c r="I7" s="23"/>
      <c r="J7" s="23"/>
      <c r="K7" s="23"/>
      <c r="L7" s="23"/>
      <c r="M7" s="23"/>
      <c r="N7" s="23"/>
      <c r="O7" s="23"/>
      <c r="P7" s="23"/>
      <c r="Q7" s="23"/>
    </row>
    <row r="8" spans="2:17" ht="30" x14ac:dyDescent="0.2">
      <c r="B8" s="48" t="s">
        <v>1721</v>
      </c>
      <c r="C8" s="25" t="s">
        <v>65</v>
      </c>
      <c r="D8" s="25" t="s">
        <v>1489</v>
      </c>
      <c r="E8" s="25" t="s">
        <v>117</v>
      </c>
      <c r="F8" s="25" t="s">
        <v>67</v>
      </c>
      <c r="G8" s="25" t="s">
        <v>132</v>
      </c>
      <c r="H8" s="25" t="s">
        <v>244</v>
      </c>
      <c r="I8" s="25" t="s">
        <v>68</v>
      </c>
      <c r="J8" s="25" t="s">
        <v>118</v>
      </c>
      <c r="K8" s="25" t="s">
        <v>119</v>
      </c>
      <c r="L8" s="25" t="s">
        <v>133</v>
      </c>
      <c r="M8" s="25" t="s">
        <v>134</v>
      </c>
      <c r="N8" s="25" t="s">
        <v>69</v>
      </c>
      <c r="O8" s="25" t="s">
        <v>135</v>
      </c>
      <c r="P8" s="25" t="s">
        <v>120</v>
      </c>
      <c r="Q8" s="25" t="s">
        <v>121</v>
      </c>
    </row>
    <row r="9" spans="2:17" ht="15" x14ac:dyDescent="0.2">
      <c r="B9" s="48"/>
      <c r="C9" s="51"/>
      <c r="D9" s="51"/>
      <c r="E9" s="51"/>
      <c r="F9" s="51"/>
      <c r="G9" s="51" t="s">
        <v>246</v>
      </c>
      <c r="H9" s="51" t="s">
        <v>247</v>
      </c>
      <c r="I9" s="51"/>
      <c r="J9" s="51" t="s">
        <v>44</v>
      </c>
      <c r="K9" s="51" t="s">
        <v>44</v>
      </c>
      <c r="L9" s="51" t="s">
        <v>248</v>
      </c>
      <c r="M9" s="51"/>
      <c r="N9" s="51" t="s">
        <v>43</v>
      </c>
      <c r="O9" s="51" t="s">
        <v>44</v>
      </c>
      <c r="P9" s="51" t="s">
        <v>44</v>
      </c>
      <c r="Q9" s="51" t="s">
        <v>44</v>
      </c>
    </row>
    <row r="10" spans="2:17" x14ac:dyDescent="0.2">
      <c r="B10" s="50"/>
      <c r="C10" s="51" t="s">
        <v>45</v>
      </c>
      <c r="D10" s="51" t="s">
        <v>46</v>
      </c>
      <c r="E10" s="51" t="s">
        <v>122</v>
      </c>
      <c r="F10" s="51" t="s">
        <v>123</v>
      </c>
      <c r="G10" s="51" t="s">
        <v>124</v>
      </c>
      <c r="H10" s="51" t="s">
        <v>125</v>
      </c>
      <c r="I10" s="51" t="s">
        <v>126</v>
      </c>
      <c r="J10" s="51" t="s">
        <v>127</v>
      </c>
      <c r="K10" s="51" t="s">
        <v>128</v>
      </c>
      <c r="L10" s="51" t="s">
        <v>129</v>
      </c>
      <c r="M10" s="51" t="s">
        <v>249</v>
      </c>
      <c r="N10" s="51" t="s">
        <v>250</v>
      </c>
      <c r="O10" s="51" t="s">
        <v>251</v>
      </c>
      <c r="P10" s="51" t="s">
        <v>252</v>
      </c>
      <c r="Q10" s="51" t="s">
        <v>253</v>
      </c>
    </row>
    <row r="11" spans="2:17" ht="15" x14ac:dyDescent="0.25">
      <c r="B11" s="14" t="s">
        <v>1783</v>
      </c>
      <c r="C11" s="44"/>
      <c r="D11" s="44"/>
      <c r="E11" s="44"/>
      <c r="F11" s="44"/>
      <c r="G11" s="44"/>
      <c r="H11" s="15">
        <v>4.0099999999998239</v>
      </c>
      <c r="I11" s="44"/>
      <c r="J11" s="45"/>
      <c r="K11" s="45">
        <v>2.1400000000000849E-2</v>
      </c>
      <c r="L11" s="15"/>
      <c r="M11" s="15"/>
      <c r="N11" s="15">
        <v>2477.1725092669999</v>
      </c>
      <c r="O11" s="45"/>
      <c r="P11" s="45">
        <v>1</v>
      </c>
      <c r="Q11" s="45">
        <v>1.4518042723605325E-3</v>
      </c>
    </row>
    <row r="12" spans="2:17" ht="15" x14ac:dyDescent="0.25">
      <c r="B12" s="6" t="s">
        <v>70</v>
      </c>
      <c r="C12" s="36"/>
      <c r="D12" s="36"/>
      <c r="E12" s="36"/>
      <c r="F12" s="36"/>
      <c r="G12" s="36"/>
      <c r="H12" s="38">
        <v>4.0099999999998239</v>
      </c>
      <c r="I12" s="36"/>
      <c r="J12" s="37"/>
      <c r="K12" s="37">
        <v>2.1400000000000849E-2</v>
      </c>
      <c r="L12" s="38"/>
      <c r="M12" s="38"/>
      <c r="N12" s="38">
        <v>2477.1725092669999</v>
      </c>
      <c r="O12" s="37"/>
      <c r="P12" s="37">
        <v>1</v>
      </c>
      <c r="Q12" s="37">
        <v>1.4518042723605325E-3</v>
      </c>
    </row>
    <row r="13" spans="2:17" ht="15" x14ac:dyDescent="0.25">
      <c r="B13" s="7" t="s">
        <v>1771</v>
      </c>
      <c r="C13" s="35"/>
      <c r="D13" s="35"/>
      <c r="E13" s="35"/>
      <c r="F13" s="35"/>
      <c r="G13" s="35"/>
      <c r="H13" s="8">
        <v>0</v>
      </c>
      <c r="I13" s="35"/>
      <c r="J13" s="39"/>
      <c r="K13" s="39">
        <v>0</v>
      </c>
      <c r="L13" s="8"/>
      <c r="M13" s="8"/>
      <c r="N13" s="8">
        <v>0</v>
      </c>
      <c r="O13" s="39"/>
      <c r="P13" s="39">
        <v>0</v>
      </c>
      <c r="Q13" s="39">
        <v>0</v>
      </c>
    </row>
    <row r="14" spans="2:17" ht="15" x14ac:dyDescent="0.25">
      <c r="B14" s="40" t="s">
        <v>1772</v>
      </c>
      <c r="C14" s="35"/>
      <c r="D14" s="35"/>
      <c r="E14" s="35"/>
      <c r="F14" s="35"/>
      <c r="G14" s="35"/>
      <c r="H14" s="4"/>
      <c r="I14" s="35"/>
      <c r="J14" s="4"/>
      <c r="K14" s="4"/>
      <c r="L14" s="4"/>
      <c r="M14" s="4"/>
      <c r="N14" s="4"/>
      <c r="O14" s="4"/>
      <c r="P14" s="4"/>
      <c r="Q14" s="4"/>
    </row>
    <row r="15" spans="2:17" ht="15" x14ac:dyDescent="0.25">
      <c r="B15" s="41"/>
      <c r="C15" s="3"/>
      <c r="D15" s="3" t="s">
        <v>86</v>
      </c>
      <c r="E15" s="3"/>
      <c r="F15" s="3"/>
      <c r="G15" s="3" t="s">
        <v>86</v>
      </c>
      <c r="H15" s="8">
        <v>0</v>
      </c>
      <c r="I15" s="3" t="s">
        <v>86</v>
      </c>
      <c r="J15" s="39">
        <v>0</v>
      </c>
      <c r="K15" s="39">
        <v>0</v>
      </c>
      <c r="L15" s="8">
        <v>0</v>
      </c>
      <c r="M15" s="8">
        <v>0</v>
      </c>
      <c r="N15" s="8">
        <v>0</v>
      </c>
      <c r="O15" s="39">
        <v>0</v>
      </c>
      <c r="P15" s="39">
        <v>0</v>
      </c>
      <c r="Q15" s="39">
        <v>0</v>
      </c>
    </row>
    <row r="16" spans="2:17" x14ac:dyDescent="0.2">
      <c r="B16" s="42"/>
      <c r="C16" s="43"/>
      <c r="D16" s="43"/>
      <c r="E16" s="43"/>
      <c r="F16" s="43"/>
      <c r="G16" s="43"/>
      <c r="H16" s="12"/>
      <c r="I16" s="43"/>
      <c r="J16" s="12"/>
      <c r="K16" s="12"/>
      <c r="L16" s="12"/>
      <c r="M16" s="12"/>
      <c r="N16" s="12"/>
      <c r="O16" s="12"/>
      <c r="P16" s="12"/>
      <c r="Q16" s="12"/>
    </row>
    <row r="17" spans="2:17" ht="15" x14ac:dyDescent="0.25">
      <c r="B17" s="7" t="s">
        <v>1773</v>
      </c>
      <c r="C17" s="35"/>
      <c r="D17" s="35"/>
      <c r="E17" s="35"/>
      <c r="F17" s="35"/>
      <c r="G17" s="35"/>
      <c r="H17" s="8">
        <v>0</v>
      </c>
      <c r="I17" s="35"/>
      <c r="J17" s="39"/>
      <c r="K17" s="39">
        <v>0</v>
      </c>
      <c r="L17" s="8"/>
      <c r="M17" s="8"/>
      <c r="N17" s="8">
        <v>0</v>
      </c>
      <c r="O17" s="39"/>
      <c r="P17" s="39">
        <v>0</v>
      </c>
      <c r="Q17" s="39">
        <v>0</v>
      </c>
    </row>
    <row r="18" spans="2:17" ht="15" x14ac:dyDescent="0.25">
      <c r="B18" s="40" t="s">
        <v>1774</v>
      </c>
      <c r="C18" s="35"/>
      <c r="D18" s="35"/>
      <c r="E18" s="35"/>
      <c r="F18" s="35"/>
      <c r="G18" s="35"/>
      <c r="H18" s="4"/>
      <c r="I18" s="35"/>
      <c r="J18" s="4"/>
      <c r="K18" s="4"/>
      <c r="L18" s="4"/>
      <c r="M18" s="4"/>
      <c r="N18" s="4"/>
      <c r="O18" s="4"/>
      <c r="P18" s="4"/>
      <c r="Q18" s="4"/>
    </row>
    <row r="19" spans="2:17" ht="15" x14ac:dyDescent="0.25">
      <c r="B19" s="41"/>
      <c r="C19" s="3"/>
      <c r="D19" s="3" t="s">
        <v>86</v>
      </c>
      <c r="E19" s="3"/>
      <c r="F19" s="3"/>
      <c r="G19" s="3" t="s">
        <v>86</v>
      </c>
      <c r="H19" s="8">
        <v>0</v>
      </c>
      <c r="I19" s="3" t="s">
        <v>86</v>
      </c>
      <c r="J19" s="39">
        <v>0</v>
      </c>
      <c r="K19" s="39">
        <v>0</v>
      </c>
      <c r="L19" s="8">
        <v>0</v>
      </c>
      <c r="M19" s="8">
        <v>0</v>
      </c>
      <c r="N19" s="8">
        <v>0</v>
      </c>
      <c r="O19" s="39">
        <v>0</v>
      </c>
      <c r="P19" s="39">
        <v>0</v>
      </c>
      <c r="Q19" s="39">
        <v>0</v>
      </c>
    </row>
    <row r="20" spans="2:17" x14ac:dyDescent="0.2">
      <c r="B20" s="42"/>
      <c r="C20" s="43"/>
      <c r="D20" s="43"/>
      <c r="E20" s="43"/>
      <c r="F20" s="43"/>
      <c r="G20" s="43"/>
      <c r="H20" s="12"/>
      <c r="I20" s="43"/>
      <c r="J20" s="12"/>
      <c r="K20" s="12"/>
      <c r="L20" s="12"/>
      <c r="M20" s="12"/>
      <c r="N20" s="12"/>
      <c r="O20" s="12"/>
      <c r="P20" s="12"/>
      <c r="Q20" s="12"/>
    </row>
    <row r="21" spans="2:17" ht="15" x14ac:dyDescent="0.25">
      <c r="B21" s="7" t="s">
        <v>1775</v>
      </c>
      <c r="C21" s="35"/>
      <c r="D21" s="35"/>
      <c r="E21" s="35"/>
      <c r="F21" s="35"/>
      <c r="G21" s="35"/>
      <c r="H21" s="8">
        <v>4.0099999999998239</v>
      </c>
      <c r="I21" s="35"/>
      <c r="J21" s="39"/>
      <c r="K21" s="39">
        <v>2.1400000000000849E-2</v>
      </c>
      <c r="L21" s="8"/>
      <c r="M21" s="8"/>
      <c r="N21" s="8">
        <v>2477.1725092669999</v>
      </c>
      <c r="O21" s="39"/>
      <c r="P21" s="39">
        <v>1</v>
      </c>
      <c r="Q21" s="39">
        <v>1.4518042723605325E-3</v>
      </c>
    </row>
    <row r="22" spans="2:17" ht="15" x14ac:dyDescent="0.25">
      <c r="B22" s="40" t="s">
        <v>1776</v>
      </c>
      <c r="C22" s="35"/>
      <c r="D22" s="35"/>
      <c r="E22" s="35"/>
      <c r="F22" s="35"/>
      <c r="G22" s="35"/>
      <c r="H22" s="4"/>
      <c r="I22" s="35"/>
      <c r="J22" s="4"/>
      <c r="K22" s="4"/>
      <c r="L22" s="4"/>
      <c r="M22" s="4"/>
      <c r="N22" s="4"/>
      <c r="O22" s="4"/>
      <c r="P22" s="4"/>
      <c r="Q22" s="4"/>
    </row>
    <row r="23" spans="2:17" ht="15" x14ac:dyDescent="0.25">
      <c r="B23" s="41" t="s">
        <v>1777</v>
      </c>
      <c r="C23" s="3" t="s">
        <v>1778</v>
      </c>
      <c r="D23" s="3" t="s">
        <v>1523</v>
      </c>
      <c r="E23" s="3" t="s">
        <v>76</v>
      </c>
      <c r="F23" s="3" t="s">
        <v>279</v>
      </c>
      <c r="G23" s="3" t="s">
        <v>1779</v>
      </c>
      <c r="H23" s="8">
        <v>4.0099999999998239</v>
      </c>
      <c r="I23" s="3" t="s">
        <v>73</v>
      </c>
      <c r="J23" s="39">
        <v>5.0000000000000001E-4</v>
      </c>
      <c r="K23" s="39">
        <v>2.1400000000000849E-2</v>
      </c>
      <c r="L23" s="8">
        <v>2453374.7739960002</v>
      </c>
      <c r="M23" s="8">
        <v>100.97</v>
      </c>
      <c r="N23" s="8">
        <v>2477.1725092669999</v>
      </c>
      <c r="O23" s="39">
        <v>2.0780433527345758E-3</v>
      </c>
      <c r="P23" s="39">
        <v>1</v>
      </c>
      <c r="Q23" s="39">
        <v>1.4518042723605325E-3</v>
      </c>
    </row>
    <row r="24" spans="2:17" ht="15" x14ac:dyDescent="0.25">
      <c r="B24" s="40" t="s">
        <v>1780</v>
      </c>
      <c r="C24" s="35"/>
      <c r="D24" s="35"/>
      <c r="E24" s="35"/>
      <c r="F24" s="35"/>
      <c r="G24" s="35"/>
      <c r="H24" s="4"/>
      <c r="I24" s="35"/>
      <c r="J24" s="4"/>
      <c r="K24" s="4"/>
      <c r="L24" s="4"/>
      <c r="M24" s="4"/>
      <c r="N24" s="4"/>
      <c r="O24" s="4"/>
      <c r="P24" s="4"/>
      <c r="Q24" s="4"/>
    </row>
    <row r="25" spans="2:17" ht="15" x14ac:dyDescent="0.25">
      <c r="B25" s="41"/>
      <c r="C25" s="3"/>
      <c r="D25" s="3" t="s">
        <v>86</v>
      </c>
      <c r="E25" s="3"/>
      <c r="F25" s="3"/>
      <c r="G25" s="3" t="s">
        <v>86</v>
      </c>
      <c r="H25" s="8">
        <v>0</v>
      </c>
      <c r="I25" s="3" t="s">
        <v>86</v>
      </c>
      <c r="J25" s="39">
        <v>0</v>
      </c>
      <c r="K25" s="39">
        <v>0</v>
      </c>
      <c r="L25" s="8">
        <v>0</v>
      </c>
      <c r="M25" s="8">
        <v>0</v>
      </c>
      <c r="N25" s="8">
        <v>0</v>
      </c>
      <c r="O25" s="39">
        <v>0</v>
      </c>
      <c r="P25" s="39">
        <v>0</v>
      </c>
      <c r="Q25" s="39">
        <v>0</v>
      </c>
    </row>
    <row r="26" spans="2:17" ht="15" x14ac:dyDescent="0.25">
      <c r="B26" s="40" t="s">
        <v>1781</v>
      </c>
      <c r="C26" s="35"/>
      <c r="D26" s="35"/>
      <c r="E26" s="35"/>
      <c r="F26" s="35"/>
      <c r="G26" s="35"/>
      <c r="H26" s="4"/>
      <c r="I26" s="35"/>
      <c r="J26" s="4"/>
      <c r="K26" s="4"/>
      <c r="L26" s="4"/>
      <c r="M26" s="4"/>
      <c r="N26" s="4"/>
      <c r="O26" s="4"/>
      <c r="P26" s="4"/>
      <c r="Q26" s="4"/>
    </row>
    <row r="27" spans="2:17" ht="15" x14ac:dyDescent="0.25">
      <c r="B27" s="41"/>
      <c r="C27" s="3"/>
      <c r="D27" s="3" t="s">
        <v>86</v>
      </c>
      <c r="E27" s="3"/>
      <c r="F27" s="3"/>
      <c r="G27" s="3" t="s">
        <v>86</v>
      </c>
      <c r="H27" s="8">
        <v>0</v>
      </c>
      <c r="I27" s="3" t="s">
        <v>86</v>
      </c>
      <c r="J27" s="39">
        <v>0</v>
      </c>
      <c r="K27" s="39">
        <v>0</v>
      </c>
      <c r="L27" s="8">
        <v>0</v>
      </c>
      <c r="M27" s="8">
        <v>0</v>
      </c>
      <c r="N27" s="8">
        <v>0</v>
      </c>
      <c r="O27" s="39">
        <v>0</v>
      </c>
      <c r="P27" s="39">
        <v>0</v>
      </c>
      <c r="Q27" s="39">
        <v>0</v>
      </c>
    </row>
    <row r="28" spans="2:17" ht="15" x14ac:dyDescent="0.25">
      <c r="B28" s="40" t="s">
        <v>1782</v>
      </c>
      <c r="C28" s="35"/>
      <c r="D28" s="35"/>
      <c r="E28" s="35"/>
      <c r="F28" s="35"/>
      <c r="G28" s="35"/>
      <c r="H28" s="4"/>
      <c r="I28" s="35"/>
      <c r="J28" s="4"/>
      <c r="K28" s="4"/>
      <c r="L28" s="4"/>
      <c r="M28" s="4"/>
      <c r="N28" s="4"/>
      <c r="O28" s="4"/>
      <c r="P28" s="4"/>
      <c r="Q28" s="4"/>
    </row>
    <row r="29" spans="2:17" ht="15" x14ac:dyDescent="0.25">
      <c r="B29" s="41"/>
      <c r="C29" s="3"/>
      <c r="D29" s="3" t="s">
        <v>86</v>
      </c>
      <c r="E29" s="3"/>
      <c r="F29" s="3"/>
      <c r="G29" s="3" t="s">
        <v>86</v>
      </c>
      <c r="H29" s="8">
        <v>0</v>
      </c>
      <c r="I29" s="3" t="s">
        <v>86</v>
      </c>
      <c r="J29" s="39">
        <v>0</v>
      </c>
      <c r="K29" s="39">
        <v>0</v>
      </c>
      <c r="L29" s="8">
        <v>0</v>
      </c>
      <c r="M29" s="8">
        <v>0</v>
      </c>
      <c r="N29" s="8">
        <v>0</v>
      </c>
      <c r="O29" s="39">
        <v>0</v>
      </c>
      <c r="P29" s="39">
        <v>0</v>
      </c>
      <c r="Q29" s="39">
        <v>0</v>
      </c>
    </row>
    <row r="30" spans="2:17" x14ac:dyDescent="0.2">
      <c r="B30" s="42"/>
      <c r="C30" s="43"/>
      <c r="D30" s="43"/>
      <c r="E30" s="43"/>
      <c r="F30" s="43"/>
      <c r="G30" s="43"/>
      <c r="H30" s="12"/>
      <c r="I30" s="43"/>
      <c r="J30" s="12"/>
      <c r="K30" s="12"/>
      <c r="L30" s="12"/>
      <c r="M30" s="12"/>
      <c r="N30" s="12"/>
      <c r="O30" s="12"/>
      <c r="P30" s="12"/>
      <c r="Q30" s="12"/>
    </row>
    <row r="31" spans="2:17" ht="15" x14ac:dyDescent="0.25">
      <c r="B31" s="13" t="s">
        <v>110</v>
      </c>
      <c r="C31" s="35"/>
      <c r="D31" s="35"/>
      <c r="E31" s="35"/>
      <c r="F31" s="35"/>
      <c r="G31" s="35"/>
      <c r="H31" s="8">
        <v>0</v>
      </c>
      <c r="I31" s="35"/>
      <c r="J31" s="39"/>
      <c r="K31" s="39">
        <v>0</v>
      </c>
      <c r="L31" s="8"/>
      <c r="M31" s="8"/>
      <c r="N31" s="8">
        <v>0</v>
      </c>
      <c r="O31" s="39"/>
      <c r="P31" s="39">
        <v>0</v>
      </c>
      <c r="Q31" s="39">
        <v>0</v>
      </c>
    </row>
    <row r="32" spans="2:17" ht="15" x14ac:dyDescent="0.25">
      <c r="B32" s="7" t="s">
        <v>1771</v>
      </c>
      <c r="C32" s="35"/>
      <c r="D32" s="35"/>
      <c r="E32" s="35"/>
      <c r="F32" s="35"/>
      <c r="G32" s="35"/>
      <c r="H32" s="8">
        <v>0</v>
      </c>
      <c r="I32" s="35"/>
      <c r="J32" s="39"/>
      <c r="K32" s="39">
        <v>0</v>
      </c>
      <c r="L32" s="8"/>
      <c r="M32" s="8"/>
      <c r="N32" s="8">
        <v>0</v>
      </c>
      <c r="O32" s="39"/>
      <c r="P32" s="39">
        <v>0</v>
      </c>
      <c r="Q32" s="39">
        <v>0</v>
      </c>
    </row>
    <row r="33" spans="2:17" ht="15" x14ac:dyDescent="0.25">
      <c r="B33" s="40" t="s">
        <v>1772</v>
      </c>
      <c r="C33" s="35"/>
      <c r="D33" s="35"/>
      <c r="E33" s="35"/>
      <c r="F33" s="35"/>
      <c r="G33" s="35"/>
      <c r="H33" s="4"/>
      <c r="I33" s="35"/>
      <c r="J33" s="4"/>
      <c r="K33" s="4"/>
      <c r="L33" s="4"/>
      <c r="M33" s="4"/>
      <c r="N33" s="4"/>
      <c r="O33" s="4"/>
      <c r="P33" s="4"/>
      <c r="Q33" s="4"/>
    </row>
    <row r="34" spans="2:17" ht="15" x14ac:dyDescent="0.25">
      <c r="B34" s="41"/>
      <c r="C34" s="3"/>
      <c r="D34" s="3" t="s">
        <v>86</v>
      </c>
      <c r="E34" s="3"/>
      <c r="F34" s="3"/>
      <c r="G34" s="3" t="s">
        <v>86</v>
      </c>
      <c r="H34" s="8">
        <v>0</v>
      </c>
      <c r="I34" s="3" t="s">
        <v>86</v>
      </c>
      <c r="J34" s="39">
        <v>0</v>
      </c>
      <c r="K34" s="39">
        <v>0</v>
      </c>
      <c r="L34" s="8">
        <v>0</v>
      </c>
      <c r="M34" s="8">
        <v>0</v>
      </c>
      <c r="N34" s="8">
        <v>0</v>
      </c>
      <c r="O34" s="39">
        <v>0</v>
      </c>
      <c r="P34" s="39">
        <v>0</v>
      </c>
      <c r="Q34" s="39">
        <v>0</v>
      </c>
    </row>
    <row r="35" spans="2:17" x14ac:dyDescent="0.2">
      <c r="B35" s="42"/>
      <c r="C35" s="43"/>
      <c r="D35" s="43"/>
      <c r="E35" s="43"/>
      <c r="F35" s="43"/>
      <c r="G35" s="43"/>
      <c r="H35" s="12"/>
      <c r="I35" s="43"/>
      <c r="J35" s="12"/>
      <c r="K35" s="12"/>
      <c r="L35" s="12"/>
      <c r="M35" s="12"/>
      <c r="N35" s="12"/>
      <c r="O35" s="12"/>
      <c r="P35" s="12"/>
      <c r="Q35" s="12"/>
    </row>
    <row r="36" spans="2:17" ht="15" x14ac:dyDescent="0.25">
      <c r="B36" s="7" t="s">
        <v>1773</v>
      </c>
      <c r="C36" s="35"/>
      <c r="D36" s="35"/>
      <c r="E36" s="35"/>
      <c r="F36" s="35"/>
      <c r="G36" s="35"/>
      <c r="H36" s="8">
        <v>0</v>
      </c>
      <c r="I36" s="35"/>
      <c r="J36" s="39"/>
      <c r="K36" s="39">
        <v>0</v>
      </c>
      <c r="L36" s="8"/>
      <c r="M36" s="8"/>
      <c r="N36" s="8">
        <v>0</v>
      </c>
      <c r="O36" s="39"/>
      <c r="P36" s="39">
        <v>0</v>
      </c>
      <c r="Q36" s="39">
        <v>0</v>
      </c>
    </row>
    <row r="37" spans="2:17" ht="15" x14ac:dyDescent="0.25">
      <c r="B37" s="40" t="s">
        <v>1774</v>
      </c>
      <c r="C37" s="35"/>
      <c r="D37" s="35"/>
      <c r="E37" s="35"/>
      <c r="F37" s="35"/>
      <c r="G37" s="35"/>
      <c r="H37" s="4"/>
      <c r="I37" s="35"/>
      <c r="J37" s="4"/>
      <c r="K37" s="4"/>
      <c r="L37" s="4"/>
      <c r="M37" s="4"/>
      <c r="N37" s="4"/>
      <c r="O37" s="4"/>
      <c r="P37" s="4"/>
      <c r="Q37" s="4"/>
    </row>
    <row r="38" spans="2:17" ht="15" x14ac:dyDescent="0.25">
      <c r="B38" s="41"/>
      <c r="C38" s="3"/>
      <c r="D38" s="3" t="s">
        <v>86</v>
      </c>
      <c r="E38" s="3"/>
      <c r="F38" s="3"/>
      <c r="G38" s="3" t="s">
        <v>86</v>
      </c>
      <c r="H38" s="8">
        <v>0</v>
      </c>
      <c r="I38" s="3" t="s">
        <v>86</v>
      </c>
      <c r="J38" s="39">
        <v>0</v>
      </c>
      <c r="K38" s="39">
        <v>0</v>
      </c>
      <c r="L38" s="8">
        <v>0</v>
      </c>
      <c r="M38" s="8">
        <v>0</v>
      </c>
      <c r="N38" s="8">
        <v>0</v>
      </c>
      <c r="O38" s="39">
        <v>0</v>
      </c>
      <c r="P38" s="39">
        <v>0</v>
      </c>
      <c r="Q38" s="39">
        <v>0</v>
      </c>
    </row>
    <row r="39" spans="2:17" x14ac:dyDescent="0.2">
      <c r="B39" s="42"/>
      <c r="C39" s="43"/>
      <c r="D39" s="43"/>
      <c r="E39" s="43"/>
      <c r="F39" s="43"/>
      <c r="G39" s="43"/>
      <c r="H39" s="12"/>
      <c r="I39" s="43"/>
      <c r="J39" s="12"/>
      <c r="K39" s="12"/>
      <c r="L39" s="12"/>
      <c r="M39" s="12"/>
      <c r="N39" s="12"/>
      <c r="O39" s="12"/>
      <c r="P39" s="12"/>
      <c r="Q39" s="12"/>
    </row>
    <row r="40" spans="2:17" ht="15" x14ac:dyDescent="0.25">
      <c r="B40" s="7" t="s">
        <v>1775</v>
      </c>
      <c r="C40" s="35"/>
      <c r="D40" s="35"/>
      <c r="E40" s="35"/>
      <c r="F40" s="35"/>
      <c r="G40" s="35"/>
      <c r="H40" s="8">
        <v>0</v>
      </c>
      <c r="I40" s="35"/>
      <c r="J40" s="39"/>
      <c r="K40" s="39">
        <v>0</v>
      </c>
      <c r="L40" s="8"/>
      <c r="M40" s="8"/>
      <c r="N40" s="8">
        <v>0</v>
      </c>
      <c r="O40" s="39"/>
      <c r="P40" s="39">
        <v>0</v>
      </c>
      <c r="Q40" s="39">
        <v>0</v>
      </c>
    </row>
    <row r="41" spans="2:17" ht="15" x14ac:dyDescent="0.25">
      <c r="B41" s="40" t="s">
        <v>1776</v>
      </c>
      <c r="C41" s="35"/>
      <c r="D41" s="35"/>
      <c r="E41" s="35"/>
      <c r="F41" s="35"/>
      <c r="G41" s="35"/>
      <c r="H41" s="4"/>
      <c r="I41" s="35"/>
      <c r="J41" s="4"/>
      <c r="K41" s="4"/>
      <c r="L41" s="4"/>
      <c r="M41" s="4"/>
      <c r="N41" s="4"/>
      <c r="O41" s="4"/>
      <c r="P41" s="4"/>
      <c r="Q41" s="4"/>
    </row>
    <row r="42" spans="2:17" ht="15" x14ac:dyDescent="0.25">
      <c r="B42" s="41"/>
      <c r="C42" s="3"/>
      <c r="D42" s="3" t="s">
        <v>86</v>
      </c>
      <c r="E42" s="3"/>
      <c r="F42" s="3"/>
      <c r="G42" s="3" t="s">
        <v>86</v>
      </c>
      <c r="H42" s="8">
        <v>0</v>
      </c>
      <c r="I42" s="3" t="s">
        <v>86</v>
      </c>
      <c r="J42" s="39">
        <v>0</v>
      </c>
      <c r="K42" s="39">
        <v>0</v>
      </c>
      <c r="L42" s="8">
        <v>0</v>
      </c>
      <c r="M42" s="8">
        <v>0</v>
      </c>
      <c r="N42" s="8">
        <v>0</v>
      </c>
      <c r="O42" s="39">
        <v>0</v>
      </c>
      <c r="P42" s="39">
        <v>0</v>
      </c>
      <c r="Q42" s="39">
        <v>0</v>
      </c>
    </row>
    <row r="43" spans="2:17" ht="15" x14ac:dyDescent="0.25">
      <c r="B43" s="40" t="s">
        <v>1780</v>
      </c>
      <c r="C43" s="35"/>
      <c r="D43" s="35"/>
      <c r="E43" s="35"/>
      <c r="F43" s="35"/>
      <c r="G43" s="35"/>
      <c r="H43" s="4"/>
      <c r="I43" s="35"/>
      <c r="J43" s="4"/>
      <c r="K43" s="4"/>
      <c r="L43" s="4"/>
      <c r="M43" s="4"/>
      <c r="N43" s="4"/>
      <c r="O43" s="4"/>
      <c r="P43" s="4"/>
      <c r="Q43" s="4"/>
    </row>
    <row r="44" spans="2:17" ht="15" x14ac:dyDescent="0.25">
      <c r="B44" s="41"/>
      <c r="C44" s="3"/>
      <c r="D44" s="3" t="s">
        <v>86</v>
      </c>
      <c r="E44" s="3"/>
      <c r="F44" s="3"/>
      <c r="G44" s="3" t="s">
        <v>86</v>
      </c>
      <c r="H44" s="8">
        <v>0</v>
      </c>
      <c r="I44" s="3" t="s">
        <v>86</v>
      </c>
      <c r="J44" s="39">
        <v>0</v>
      </c>
      <c r="K44" s="39">
        <v>0</v>
      </c>
      <c r="L44" s="8">
        <v>0</v>
      </c>
      <c r="M44" s="8">
        <v>0</v>
      </c>
      <c r="N44" s="8">
        <v>0</v>
      </c>
      <c r="O44" s="39">
        <v>0</v>
      </c>
      <c r="P44" s="39">
        <v>0</v>
      </c>
      <c r="Q44" s="39">
        <v>0</v>
      </c>
    </row>
    <row r="45" spans="2:17" ht="15" x14ac:dyDescent="0.25">
      <c r="B45" s="40" t="s">
        <v>1781</v>
      </c>
      <c r="C45" s="35"/>
      <c r="D45" s="35"/>
      <c r="E45" s="35"/>
      <c r="F45" s="35"/>
      <c r="G45" s="35"/>
      <c r="H45" s="4"/>
      <c r="I45" s="35"/>
      <c r="J45" s="4"/>
      <c r="K45" s="4"/>
      <c r="L45" s="4"/>
      <c r="M45" s="4"/>
      <c r="N45" s="4"/>
      <c r="O45" s="4"/>
      <c r="P45" s="4"/>
      <c r="Q45" s="4"/>
    </row>
    <row r="46" spans="2:17" ht="15" x14ac:dyDescent="0.25">
      <c r="B46" s="41"/>
      <c r="C46" s="3"/>
      <c r="D46" s="3" t="s">
        <v>86</v>
      </c>
      <c r="E46" s="3"/>
      <c r="F46" s="3"/>
      <c r="G46" s="3" t="s">
        <v>86</v>
      </c>
      <c r="H46" s="8">
        <v>0</v>
      </c>
      <c r="I46" s="3" t="s">
        <v>86</v>
      </c>
      <c r="J46" s="39">
        <v>0</v>
      </c>
      <c r="K46" s="39">
        <v>0</v>
      </c>
      <c r="L46" s="8">
        <v>0</v>
      </c>
      <c r="M46" s="8">
        <v>0</v>
      </c>
      <c r="N46" s="8">
        <v>0</v>
      </c>
      <c r="O46" s="39">
        <v>0</v>
      </c>
      <c r="P46" s="39">
        <v>0</v>
      </c>
      <c r="Q46" s="39">
        <v>0</v>
      </c>
    </row>
    <row r="47" spans="2:17" ht="15" x14ac:dyDescent="0.25">
      <c r="B47" s="40" t="s">
        <v>1782</v>
      </c>
      <c r="C47" s="35"/>
      <c r="D47" s="35"/>
      <c r="E47" s="35"/>
      <c r="F47" s="35"/>
      <c r="G47" s="35"/>
      <c r="H47" s="4"/>
      <c r="I47" s="35"/>
      <c r="J47" s="4"/>
      <c r="K47" s="4"/>
      <c r="L47" s="4"/>
      <c r="M47" s="4"/>
      <c r="N47" s="4"/>
      <c r="O47" s="4"/>
      <c r="P47" s="4"/>
      <c r="Q47" s="4"/>
    </row>
    <row r="48" spans="2:17" ht="15" x14ac:dyDescent="0.25">
      <c r="B48" s="41"/>
      <c r="C48" s="3"/>
      <c r="D48" s="3" t="s">
        <v>86</v>
      </c>
      <c r="E48" s="3"/>
      <c r="F48" s="3"/>
      <c r="G48" s="3" t="s">
        <v>86</v>
      </c>
      <c r="H48" s="8">
        <v>0</v>
      </c>
      <c r="I48" s="3" t="s">
        <v>86</v>
      </c>
      <c r="J48" s="39">
        <v>0</v>
      </c>
      <c r="K48" s="39">
        <v>0</v>
      </c>
      <c r="L48" s="8">
        <v>0</v>
      </c>
      <c r="M48" s="8">
        <v>0</v>
      </c>
      <c r="N48" s="8">
        <v>0</v>
      </c>
      <c r="O48" s="39">
        <v>0</v>
      </c>
      <c r="P48" s="39">
        <v>0</v>
      </c>
      <c r="Q48" s="39">
        <v>0</v>
      </c>
    </row>
    <row r="49" spans="2:17" x14ac:dyDescent="0.2">
      <c r="B49" s="42"/>
      <c r="C49" s="43"/>
      <c r="D49" s="43"/>
      <c r="E49" s="43"/>
      <c r="F49" s="43"/>
      <c r="G49" s="43"/>
      <c r="H49" s="12"/>
      <c r="I49" s="43"/>
      <c r="J49" s="12"/>
      <c r="K49" s="12"/>
      <c r="L49" s="12"/>
      <c r="M49" s="12"/>
      <c r="N49" s="12"/>
      <c r="O49" s="12"/>
      <c r="P49" s="12"/>
      <c r="Q49" s="12"/>
    </row>
    <row r="50" spans="2:17" x14ac:dyDescent="0.2">
      <c r="B50" s="31"/>
      <c r="C50" s="46"/>
      <c r="D50" s="46"/>
      <c r="E50" s="46"/>
      <c r="F50" s="46"/>
      <c r="G50" s="46"/>
      <c r="H50" s="47"/>
      <c r="I50" s="46"/>
      <c r="J50" s="47"/>
      <c r="K50" s="47"/>
      <c r="L50" s="47"/>
      <c r="M50" s="47"/>
      <c r="N50" s="47"/>
      <c r="O50" s="47"/>
      <c r="P50" s="47"/>
      <c r="Q50" s="47"/>
    </row>
    <row r="52" spans="2:17" x14ac:dyDescent="0.2">
      <c r="B52" s="33" t="s">
        <v>63</v>
      </c>
    </row>
    <row r="54" spans="2:17" x14ac:dyDescent="0.2">
      <c r="B54" s="34" t="s">
        <v>64</v>
      </c>
    </row>
    <row r="56" spans="2:17" x14ac:dyDescent="0.2">
      <c r="B56" s="60" t="s">
        <v>130</v>
      </c>
      <c r="C56" s="60"/>
      <c r="D56" s="60"/>
      <c r="E56" s="60"/>
      <c r="F56" s="60"/>
      <c r="G56" s="60"/>
    </row>
    <row r="57" spans="2:17" x14ac:dyDescent="0.2">
      <c r="B57" s="60"/>
      <c r="C57" s="60"/>
      <c r="D57" s="60"/>
      <c r="E57" s="60"/>
      <c r="F57" s="60"/>
      <c r="G57" s="60"/>
    </row>
    <row r="58" spans="2:17" x14ac:dyDescent="0.2">
      <c r="B58" s="60"/>
      <c r="C58" s="60"/>
      <c r="D58" s="60"/>
      <c r="E58" s="60"/>
      <c r="F58" s="60"/>
      <c r="G58" s="60"/>
    </row>
    <row r="59" spans="2:17" x14ac:dyDescent="0.2">
      <c r="B59" s="60"/>
      <c r="C59" s="60"/>
      <c r="D59" s="60"/>
      <c r="E59" s="60"/>
      <c r="F59" s="60"/>
      <c r="G59" s="60"/>
    </row>
    <row r="60" spans="2:17" x14ac:dyDescent="0.2">
      <c r="B60" s="60"/>
      <c r="C60" s="60"/>
      <c r="D60" s="60"/>
      <c r="E60" s="60"/>
      <c r="F60" s="60"/>
      <c r="G60" s="60"/>
    </row>
    <row r="61" spans="2:17" x14ac:dyDescent="0.2">
      <c r="B61" s="60"/>
      <c r="C61" s="60"/>
      <c r="D61" s="60"/>
      <c r="E61" s="60"/>
      <c r="F61" s="60"/>
      <c r="G61" s="60"/>
    </row>
    <row r="62" spans="2:17" x14ac:dyDescent="0.2">
      <c r="B62" s="60"/>
      <c r="C62" s="60"/>
      <c r="D62" s="60"/>
      <c r="E62" s="60"/>
      <c r="F62" s="60"/>
      <c r="G62" s="60"/>
    </row>
    <row r="63" spans="2:17" x14ac:dyDescent="0.2">
      <c r="B63" s="60"/>
      <c r="C63" s="60"/>
      <c r="D63" s="60"/>
      <c r="E63" s="60"/>
      <c r="F63" s="60"/>
      <c r="G63" s="60"/>
    </row>
    <row r="64" spans="2:17" x14ac:dyDescent="0.2">
      <c r="B64" s="60"/>
      <c r="C64" s="60"/>
      <c r="D64" s="60"/>
      <c r="E64" s="60"/>
      <c r="F64" s="60"/>
      <c r="G64" s="60"/>
    </row>
    <row r="65" spans="2:7" x14ac:dyDescent="0.2">
      <c r="B65" s="60"/>
      <c r="C65" s="60"/>
      <c r="D65" s="60"/>
      <c r="E65" s="60"/>
      <c r="F65" s="60"/>
      <c r="G65" s="60"/>
    </row>
    <row r="66" spans="2:7" x14ac:dyDescent="0.2">
      <c r="B66" s="60"/>
      <c r="C66" s="60"/>
      <c r="D66" s="60"/>
      <c r="E66" s="60"/>
      <c r="F66" s="60"/>
      <c r="G66" s="60"/>
    </row>
    <row r="67" spans="2:7" x14ac:dyDescent="0.2">
      <c r="B67" s="60"/>
      <c r="C67" s="60"/>
      <c r="D67" s="60"/>
      <c r="E67" s="60"/>
      <c r="F67" s="60"/>
      <c r="G67" s="60"/>
    </row>
  </sheetData>
  <mergeCells count="1">
    <mergeCell ref="B56:G67"/>
  </mergeCells>
  <hyperlinks>
    <hyperlink ref="B54" r:id="rId1" xr:uid="{6C91939D-A884-4B8E-B190-2F0D694F67B9}"/>
  </hyperlinks>
  <pageMargins left="0.7" right="0.7" top="0.75" bottom="0.75" header="0.3" footer="0.3"/>
  <pageSetup paperSize="9" orientation="portrait"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C956AF-A91D-4A32-A8DF-56161C11AA65}">
  <sheetPr codeName="גיליון13"/>
  <dimension ref="B1:P68"/>
  <sheetViews>
    <sheetView showGridLines="0" rightToLeft="1" zoomScale="80" zoomScaleNormal="80" workbookViewId="0">
      <pane ySplit="10" topLeftCell="A11" activePane="bottomLeft" state="frozen"/>
      <selection pane="bottomLeft" activeCell="C4" sqref="C4"/>
    </sheetView>
  </sheetViews>
  <sheetFormatPr defaultRowHeight="14.25" x14ac:dyDescent="0.2"/>
  <cols>
    <col min="2" max="2" width="43.625" bestFit="1" customWidth="1"/>
    <col min="3" max="9" width="16.25" customWidth="1"/>
    <col min="10" max="10" width="17.25" bestFit="1" customWidth="1"/>
    <col min="11" max="16" width="16.25" customWidth="1"/>
  </cols>
  <sheetData>
    <row r="1" spans="2:16" ht="18" x14ac:dyDescent="0.25">
      <c r="B1" s="20" t="s">
        <v>36</v>
      </c>
      <c r="C1" s="20" t="s">
        <v>37</v>
      </c>
      <c r="D1" s="21"/>
      <c r="E1" s="21"/>
      <c r="F1" s="21"/>
      <c r="G1" s="21"/>
      <c r="H1" s="21"/>
      <c r="I1" s="21"/>
      <c r="J1" s="21"/>
      <c r="K1" s="21"/>
      <c r="L1" s="21"/>
      <c r="M1" s="21"/>
      <c r="N1" s="21"/>
      <c r="O1" s="21"/>
      <c r="P1" s="21"/>
    </row>
    <row r="2" spans="2:16" ht="18" x14ac:dyDescent="0.25">
      <c r="B2" s="20" t="s">
        <v>38</v>
      </c>
      <c r="C2" s="20" t="s">
        <v>39</v>
      </c>
      <c r="D2" s="21"/>
      <c r="E2" s="21"/>
      <c r="F2" s="21"/>
      <c r="G2" s="21"/>
      <c r="H2" s="21"/>
      <c r="I2" s="21"/>
      <c r="J2" s="21"/>
      <c r="K2" s="21"/>
      <c r="L2" s="21"/>
      <c r="M2" s="21"/>
      <c r="N2" s="21"/>
      <c r="O2" s="21"/>
      <c r="P2" s="21"/>
    </row>
    <row r="3" spans="2:16" ht="18" x14ac:dyDescent="0.25">
      <c r="B3" s="20" t="s">
        <v>40</v>
      </c>
      <c r="C3" s="20" t="s">
        <v>4176</v>
      </c>
      <c r="D3" s="21"/>
      <c r="E3" s="21"/>
      <c r="F3" s="21"/>
      <c r="G3" s="21"/>
      <c r="H3" s="21"/>
      <c r="I3" s="21"/>
      <c r="J3" s="21"/>
      <c r="K3" s="21"/>
      <c r="L3" s="21"/>
      <c r="M3" s="21"/>
      <c r="N3" s="21"/>
      <c r="O3" s="21"/>
      <c r="P3" s="21"/>
    </row>
    <row r="4" spans="2:16" ht="18" x14ac:dyDescent="0.25">
      <c r="B4" s="20" t="s">
        <v>41</v>
      </c>
      <c r="C4" s="20">
        <v>214</v>
      </c>
      <c r="D4" s="21"/>
      <c r="E4" s="21"/>
      <c r="F4" s="21"/>
      <c r="G4" s="21"/>
      <c r="H4" s="21"/>
      <c r="I4" s="21"/>
      <c r="J4" s="21"/>
      <c r="K4" s="21"/>
      <c r="L4" s="21"/>
      <c r="M4" s="21"/>
      <c r="N4" s="21"/>
      <c r="O4" s="21"/>
      <c r="P4" s="21"/>
    </row>
    <row r="5" spans="2:16" ht="20.25" x14ac:dyDescent="0.55000000000000004">
      <c r="B5" s="24"/>
      <c r="C5" s="24"/>
      <c r="D5" s="24"/>
      <c r="E5" s="24"/>
      <c r="F5" s="24"/>
      <c r="G5" s="24"/>
      <c r="I5" s="24"/>
      <c r="J5" s="24"/>
      <c r="K5" s="24"/>
      <c r="L5" s="24"/>
      <c r="M5" s="24"/>
      <c r="N5" s="24"/>
      <c r="O5" s="24"/>
      <c r="P5" s="24"/>
    </row>
    <row r="6" spans="2:16" ht="15" x14ac:dyDescent="0.2">
      <c r="B6" s="48" t="s">
        <v>1804</v>
      </c>
      <c r="C6" s="23"/>
      <c r="D6" s="23"/>
      <c r="E6" s="23"/>
      <c r="F6" s="23"/>
      <c r="G6" s="23"/>
      <c r="H6" s="23"/>
      <c r="I6" s="23"/>
      <c r="J6" s="23"/>
      <c r="K6" s="23"/>
      <c r="L6" s="23"/>
      <c r="M6" s="23"/>
      <c r="N6" s="23"/>
      <c r="O6" s="23"/>
      <c r="P6" s="23"/>
    </row>
    <row r="7" spans="2:16" ht="15" x14ac:dyDescent="0.2">
      <c r="B7" s="48" t="s">
        <v>243</v>
      </c>
      <c r="C7" s="23"/>
      <c r="D7" s="23"/>
      <c r="E7" s="23"/>
      <c r="F7" s="23"/>
      <c r="G7" s="23"/>
      <c r="H7" s="23"/>
      <c r="I7" s="23"/>
      <c r="J7" s="23"/>
      <c r="K7" s="23"/>
      <c r="L7" s="23"/>
      <c r="M7" s="23"/>
      <c r="N7" s="23"/>
      <c r="O7" s="23"/>
      <c r="P7" s="23"/>
    </row>
    <row r="8" spans="2:16" ht="30" x14ac:dyDescent="0.2">
      <c r="B8" s="48" t="s">
        <v>1721</v>
      </c>
      <c r="C8" s="25" t="s">
        <v>65</v>
      </c>
      <c r="D8" s="25" t="s">
        <v>117</v>
      </c>
      <c r="E8" s="25" t="s">
        <v>67</v>
      </c>
      <c r="F8" s="25" t="s">
        <v>132</v>
      </c>
      <c r="G8" s="25" t="s">
        <v>244</v>
      </c>
      <c r="H8" s="25" t="s">
        <v>68</v>
      </c>
      <c r="I8" s="25" t="s">
        <v>118</v>
      </c>
      <c r="J8" s="25" t="s">
        <v>119</v>
      </c>
      <c r="K8" s="25" t="s">
        <v>133</v>
      </c>
      <c r="L8" s="25" t="s">
        <v>134</v>
      </c>
      <c r="M8" s="25" t="s">
        <v>0</v>
      </c>
      <c r="N8" s="25" t="s">
        <v>135</v>
      </c>
      <c r="O8" s="25" t="s">
        <v>120</v>
      </c>
      <c r="P8" s="25" t="s">
        <v>121</v>
      </c>
    </row>
    <row r="9" spans="2:16" ht="15" x14ac:dyDescent="0.2">
      <c r="B9" s="48"/>
      <c r="C9" s="51"/>
      <c r="D9" s="51"/>
      <c r="E9" s="51"/>
      <c r="F9" s="51" t="s">
        <v>246</v>
      </c>
      <c r="G9" s="51" t="s">
        <v>247</v>
      </c>
      <c r="H9" s="51"/>
      <c r="I9" s="51" t="s">
        <v>44</v>
      </c>
      <c r="J9" s="51" t="s">
        <v>44</v>
      </c>
      <c r="K9" s="51" t="s">
        <v>248</v>
      </c>
      <c r="L9" s="51"/>
      <c r="M9" s="51" t="s">
        <v>43</v>
      </c>
      <c r="N9" s="51" t="s">
        <v>44</v>
      </c>
      <c r="O9" s="51" t="s">
        <v>44</v>
      </c>
      <c r="P9" s="51" t="s">
        <v>44</v>
      </c>
    </row>
    <row r="10" spans="2:16" x14ac:dyDescent="0.2">
      <c r="B10" s="50"/>
      <c r="C10" s="51" t="s">
        <v>45</v>
      </c>
      <c r="D10" s="51" t="s">
        <v>46</v>
      </c>
      <c r="E10" s="51" t="s">
        <v>122</v>
      </c>
      <c r="F10" s="51" t="s">
        <v>123</v>
      </c>
      <c r="G10" s="51" t="s">
        <v>124</v>
      </c>
      <c r="H10" s="51" t="s">
        <v>125</v>
      </c>
      <c r="I10" s="51" t="s">
        <v>126</v>
      </c>
      <c r="J10" s="51" t="s">
        <v>127</v>
      </c>
      <c r="K10" s="51" t="s">
        <v>128</v>
      </c>
      <c r="L10" s="51" t="s">
        <v>129</v>
      </c>
      <c r="M10" s="51" t="s">
        <v>249</v>
      </c>
      <c r="N10" s="51" t="s">
        <v>250</v>
      </c>
      <c r="O10" s="51" t="s">
        <v>251</v>
      </c>
      <c r="P10" s="51" t="s">
        <v>252</v>
      </c>
    </row>
    <row r="11" spans="2:16" ht="15" x14ac:dyDescent="0.25">
      <c r="B11" s="14" t="s">
        <v>241</v>
      </c>
      <c r="C11" s="44"/>
      <c r="D11" s="44"/>
      <c r="E11" s="44"/>
      <c r="F11" s="44"/>
      <c r="G11" s="15">
        <v>0</v>
      </c>
      <c r="H11" s="44"/>
      <c r="I11" s="45"/>
      <c r="J11" s="45">
        <v>0</v>
      </c>
      <c r="K11" s="15"/>
      <c r="L11" s="15"/>
      <c r="M11" s="15">
        <v>-24193.613810000003</v>
      </c>
      <c r="N11" s="45"/>
      <c r="O11" s="45">
        <v>1</v>
      </c>
      <c r="P11" s="45">
        <v>-1.4179227228543787E-2</v>
      </c>
    </row>
    <row r="12" spans="2:16" ht="15" x14ac:dyDescent="0.25">
      <c r="B12" s="6" t="s">
        <v>70</v>
      </c>
      <c r="C12" s="36"/>
      <c r="D12" s="36"/>
      <c r="E12" s="36"/>
      <c r="F12" s="36"/>
      <c r="G12" s="38">
        <v>0</v>
      </c>
      <c r="H12" s="36"/>
      <c r="I12" s="37"/>
      <c r="J12" s="37">
        <v>0</v>
      </c>
      <c r="K12" s="38"/>
      <c r="L12" s="38"/>
      <c r="M12" s="38">
        <v>-24193.613810000003</v>
      </c>
      <c r="N12" s="37"/>
      <c r="O12" s="37">
        <v>1</v>
      </c>
      <c r="P12" s="37">
        <v>-1.4179227228543787E-2</v>
      </c>
    </row>
    <row r="13" spans="2:16" ht="15" x14ac:dyDescent="0.25">
      <c r="B13" s="7" t="s">
        <v>1785</v>
      </c>
      <c r="C13" s="35"/>
      <c r="D13" s="35"/>
      <c r="E13" s="35"/>
      <c r="F13" s="35"/>
      <c r="G13" s="8">
        <v>0</v>
      </c>
      <c r="H13" s="35"/>
      <c r="I13" s="39"/>
      <c r="J13" s="39">
        <v>0</v>
      </c>
      <c r="K13" s="8"/>
      <c r="L13" s="8"/>
      <c r="M13" s="8">
        <v>0</v>
      </c>
      <c r="N13" s="39"/>
      <c r="O13" s="39">
        <v>0</v>
      </c>
      <c r="P13" s="39">
        <v>0</v>
      </c>
    </row>
    <row r="14" spans="2:16" ht="15" x14ac:dyDescent="0.25">
      <c r="B14" s="9"/>
      <c r="C14" s="3"/>
      <c r="D14" s="3"/>
      <c r="E14" s="3"/>
      <c r="F14" s="3" t="s">
        <v>86</v>
      </c>
      <c r="G14" s="8">
        <v>0</v>
      </c>
      <c r="H14" s="3" t="s">
        <v>86</v>
      </c>
      <c r="I14" s="39">
        <v>0</v>
      </c>
      <c r="J14" s="39">
        <v>0</v>
      </c>
      <c r="K14" s="8">
        <v>0</v>
      </c>
      <c r="L14" s="8">
        <v>0</v>
      </c>
      <c r="M14" s="8">
        <v>0</v>
      </c>
      <c r="N14" s="39">
        <v>0</v>
      </c>
      <c r="O14" s="39">
        <v>0</v>
      </c>
      <c r="P14" s="39">
        <v>0</v>
      </c>
    </row>
    <row r="15" spans="2:16" x14ac:dyDescent="0.2">
      <c r="B15" s="42"/>
      <c r="C15" s="43"/>
      <c r="D15" s="43"/>
      <c r="E15" s="43"/>
      <c r="F15" s="43"/>
      <c r="G15" s="12"/>
      <c r="H15" s="43"/>
      <c r="I15" s="12"/>
      <c r="J15" s="12"/>
      <c r="K15" s="12"/>
      <c r="L15" s="12"/>
      <c r="M15" s="12"/>
      <c r="N15" s="12"/>
      <c r="O15" s="12"/>
      <c r="P15" s="12"/>
    </row>
    <row r="16" spans="2:16" ht="15" x14ac:dyDescent="0.25">
      <c r="B16" s="7" t="s">
        <v>1786</v>
      </c>
      <c r="C16" s="35"/>
      <c r="D16" s="35"/>
      <c r="E16" s="35"/>
      <c r="F16" s="35"/>
      <c r="G16" s="8">
        <v>0</v>
      </c>
      <c r="H16" s="35"/>
      <c r="I16" s="39"/>
      <c r="J16" s="39">
        <v>0</v>
      </c>
      <c r="K16" s="8"/>
      <c r="L16" s="8"/>
      <c r="M16" s="8">
        <v>-24193.613810000003</v>
      </c>
      <c r="N16" s="39"/>
      <c r="O16" s="39">
        <v>1</v>
      </c>
      <c r="P16" s="39">
        <v>-1.4179227228543787E-2</v>
      </c>
    </row>
    <row r="17" spans="2:16" ht="15" x14ac:dyDescent="0.25">
      <c r="B17" s="9" t="s">
        <v>4171</v>
      </c>
      <c r="C17" s="3" t="s">
        <v>1787</v>
      </c>
      <c r="D17" s="3" t="s">
        <v>1795</v>
      </c>
      <c r="E17" s="3" t="s">
        <v>279</v>
      </c>
      <c r="F17" s="3" t="s">
        <v>1788</v>
      </c>
      <c r="G17" s="8">
        <v>0</v>
      </c>
      <c r="H17" s="3" t="s">
        <v>73</v>
      </c>
      <c r="I17" s="39">
        <v>0</v>
      </c>
      <c r="J17" s="39">
        <v>0</v>
      </c>
      <c r="K17" s="8">
        <v>2748555.31</v>
      </c>
      <c r="L17" s="8">
        <v>100</v>
      </c>
      <c r="M17" s="8">
        <v>2748.5553100000002</v>
      </c>
      <c r="N17" s="39">
        <v>0</v>
      </c>
      <c r="O17" s="39">
        <v>-0.11360664560430131</v>
      </c>
      <c r="P17" s="39">
        <v>1.6108544426960334E-3</v>
      </c>
    </row>
    <row r="18" spans="2:16" ht="15" x14ac:dyDescent="0.25">
      <c r="B18" s="9" t="s">
        <v>4172</v>
      </c>
      <c r="C18" s="3" t="s">
        <v>1794</v>
      </c>
      <c r="D18" s="3" t="s">
        <v>1795</v>
      </c>
      <c r="E18" s="3" t="s">
        <v>279</v>
      </c>
      <c r="F18" s="3" t="s">
        <v>1796</v>
      </c>
      <c r="G18" s="8">
        <v>0</v>
      </c>
      <c r="H18" s="3" t="s">
        <v>73</v>
      </c>
      <c r="I18" s="39">
        <v>0</v>
      </c>
      <c r="J18" s="39">
        <v>0</v>
      </c>
      <c r="K18" s="8">
        <v>-2413902.23</v>
      </c>
      <c r="L18" s="8">
        <v>100</v>
      </c>
      <c r="M18" s="8">
        <v>-2413.9022300000001</v>
      </c>
      <c r="N18" s="39">
        <v>0</v>
      </c>
      <c r="O18" s="39">
        <v>9.9774355702175271E-2</v>
      </c>
      <c r="P18" s="39">
        <v>-1.4147232610826966E-3</v>
      </c>
    </row>
    <row r="19" spans="2:16" ht="15" x14ac:dyDescent="0.25">
      <c r="B19" s="9" t="s">
        <v>4173</v>
      </c>
      <c r="C19" s="3" t="s">
        <v>1789</v>
      </c>
      <c r="D19" s="3" t="s">
        <v>1795</v>
      </c>
      <c r="E19" s="3" t="s">
        <v>279</v>
      </c>
      <c r="F19" s="3" t="s">
        <v>1790</v>
      </c>
      <c r="G19" s="8">
        <v>0</v>
      </c>
      <c r="H19" s="3" t="s">
        <v>73</v>
      </c>
      <c r="I19" s="39">
        <v>0</v>
      </c>
      <c r="J19" s="39">
        <v>0</v>
      </c>
      <c r="K19" s="8">
        <v>-578109.66</v>
      </c>
      <c r="L19" s="8">
        <v>100</v>
      </c>
      <c r="M19" s="8">
        <v>-578.10966000000008</v>
      </c>
      <c r="N19" s="39">
        <v>0</v>
      </c>
      <c r="O19" s="39">
        <v>2.389513466405125E-2</v>
      </c>
      <c r="P19" s="39">
        <v>-3.3881454405823596E-4</v>
      </c>
    </row>
    <row r="20" spans="2:16" ht="15" x14ac:dyDescent="0.25">
      <c r="B20" s="9" t="s">
        <v>4174</v>
      </c>
      <c r="C20" s="3" t="s">
        <v>1791</v>
      </c>
      <c r="D20" s="3" t="s">
        <v>1795</v>
      </c>
      <c r="E20" s="3" t="s">
        <v>279</v>
      </c>
      <c r="F20" s="3" t="s">
        <v>1792</v>
      </c>
      <c r="G20" s="8">
        <v>0</v>
      </c>
      <c r="H20" s="3" t="s">
        <v>73</v>
      </c>
      <c r="I20" s="39">
        <v>0</v>
      </c>
      <c r="J20" s="39">
        <v>0</v>
      </c>
      <c r="K20" s="8">
        <v>-10020807.470000001</v>
      </c>
      <c r="L20" s="8">
        <v>100</v>
      </c>
      <c r="M20" s="8">
        <v>-10020.807470000002</v>
      </c>
      <c r="N20" s="39">
        <v>0</v>
      </c>
      <c r="O20" s="39">
        <v>0.41419225539005994</v>
      </c>
      <c r="P20" s="39">
        <v>-5.8729261054786992E-3</v>
      </c>
    </row>
    <row r="21" spans="2:16" ht="15" x14ac:dyDescent="0.25">
      <c r="B21" s="9" t="s">
        <v>4175</v>
      </c>
      <c r="C21" s="3" t="s">
        <v>1793</v>
      </c>
      <c r="D21" s="3" t="s">
        <v>1795</v>
      </c>
      <c r="E21" s="3" t="s">
        <v>279</v>
      </c>
      <c r="F21" s="3" t="s">
        <v>37</v>
      </c>
      <c r="G21" s="8">
        <v>0</v>
      </c>
      <c r="H21" s="3" t="s">
        <v>73</v>
      </c>
      <c r="I21" s="39">
        <v>0</v>
      </c>
      <c r="J21" s="39">
        <v>0</v>
      </c>
      <c r="K21" s="8">
        <v>-13929349.76</v>
      </c>
      <c r="L21" s="8">
        <v>100</v>
      </c>
      <c r="M21" s="8">
        <v>-13929.349759999999</v>
      </c>
      <c r="N21" s="39">
        <v>0</v>
      </c>
      <c r="O21" s="39">
        <v>0.5757448998480148</v>
      </c>
      <c r="P21" s="39">
        <v>-8.1636177606201864E-3</v>
      </c>
    </row>
    <row r="22" spans="2:16" x14ac:dyDescent="0.2">
      <c r="B22" s="42"/>
      <c r="C22" s="43"/>
      <c r="D22" s="43"/>
      <c r="E22" s="43"/>
      <c r="F22" s="43"/>
      <c r="G22" s="12"/>
      <c r="H22" s="43"/>
      <c r="I22" s="12"/>
      <c r="J22" s="12"/>
      <c r="K22" s="12"/>
      <c r="L22" s="12"/>
      <c r="M22" s="12"/>
      <c r="N22" s="12"/>
      <c r="O22" s="12"/>
      <c r="P22" s="12"/>
    </row>
    <row r="23" spans="2:16" ht="15" x14ac:dyDescent="0.25">
      <c r="B23" s="7" t="s">
        <v>1797</v>
      </c>
      <c r="C23" s="35"/>
      <c r="D23" s="35"/>
      <c r="E23" s="35"/>
      <c r="F23" s="35"/>
      <c r="G23" s="8">
        <v>0</v>
      </c>
      <c r="H23" s="35"/>
      <c r="I23" s="39"/>
      <c r="J23" s="39">
        <v>0</v>
      </c>
      <c r="K23" s="8"/>
      <c r="L23" s="8"/>
      <c r="M23" s="8">
        <v>0</v>
      </c>
      <c r="N23" s="39"/>
      <c r="O23" s="39">
        <v>0</v>
      </c>
      <c r="P23" s="39">
        <v>0</v>
      </c>
    </row>
    <row r="24" spans="2:16" ht="15" x14ac:dyDescent="0.25">
      <c r="B24" s="9"/>
      <c r="C24" s="3"/>
      <c r="D24" s="3"/>
      <c r="E24" s="3"/>
      <c r="F24" s="3" t="s">
        <v>86</v>
      </c>
      <c r="G24" s="8">
        <v>0</v>
      </c>
      <c r="H24" s="3" t="s">
        <v>86</v>
      </c>
      <c r="I24" s="39">
        <v>0</v>
      </c>
      <c r="J24" s="39">
        <v>0</v>
      </c>
      <c r="K24" s="8">
        <v>0</v>
      </c>
      <c r="L24" s="8">
        <v>0</v>
      </c>
      <c r="M24" s="8">
        <v>0</v>
      </c>
      <c r="N24" s="39">
        <v>0</v>
      </c>
      <c r="O24" s="39">
        <v>0</v>
      </c>
      <c r="P24" s="39">
        <v>0</v>
      </c>
    </row>
    <row r="25" spans="2:16" x14ac:dyDescent="0.2">
      <c r="B25" s="42"/>
      <c r="C25" s="43"/>
      <c r="D25" s="43"/>
      <c r="E25" s="43"/>
      <c r="F25" s="43"/>
      <c r="G25" s="12"/>
      <c r="H25" s="43"/>
      <c r="I25" s="12"/>
      <c r="J25" s="12"/>
      <c r="K25" s="12"/>
      <c r="L25" s="12"/>
      <c r="M25" s="12"/>
      <c r="N25" s="12"/>
      <c r="O25" s="12"/>
      <c r="P25" s="12"/>
    </row>
    <row r="26" spans="2:16" ht="15" x14ac:dyDescent="0.25">
      <c r="B26" s="7" t="s">
        <v>708</v>
      </c>
      <c r="C26" s="35"/>
      <c r="D26" s="35"/>
      <c r="E26" s="35"/>
      <c r="F26" s="35"/>
      <c r="G26" s="8">
        <v>0</v>
      </c>
      <c r="H26" s="35"/>
      <c r="I26" s="39"/>
      <c r="J26" s="39">
        <v>0</v>
      </c>
      <c r="K26" s="8"/>
      <c r="L26" s="8"/>
      <c r="M26" s="8">
        <v>0</v>
      </c>
      <c r="N26" s="39"/>
      <c r="O26" s="39">
        <v>0</v>
      </c>
      <c r="P26" s="39">
        <v>0</v>
      </c>
    </row>
    <row r="27" spans="2:16" ht="15" x14ac:dyDescent="0.25">
      <c r="B27" s="9"/>
      <c r="C27" s="3"/>
      <c r="D27" s="3"/>
      <c r="E27" s="3"/>
      <c r="F27" s="3" t="s">
        <v>86</v>
      </c>
      <c r="G27" s="8">
        <v>0</v>
      </c>
      <c r="H27" s="3" t="s">
        <v>86</v>
      </c>
      <c r="I27" s="39">
        <v>0</v>
      </c>
      <c r="J27" s="39">
        <v>0</v>
      </c>
      <c r="K27" s="8">
        <v>0</v>
      </c>
      <c r="L27" s="8">
        <v>0</v>
      </c>
      <c r="M27" s="8">
        <v>0</v>
      </c>
      <c r="N27" s="39">
        <v>0</v>
      </c>
      <c r="O27" s="39">
        <v>0</v>
      </c>
      <c r="P27" s="39">
        <v>0</v>
      </c>
    </row>
    <row r="28" spans="2:16" x14ac:dyDescent="0.2">
      <c r="B28" s="42"/>
      <c r="C28" s="43"/>
      <c r="D28" s="43"/>
      <c r="E28" s="43"/>
      <c r="F28" s="43"/>
      <c r="G28" s="12"/>
      <c r="H28" s="43"/>
      <c r="I28" s="12"/>
      <c r="J28" s="12"/>
      <c r="K28" s="12"/>
      <c r="L28" s="12"/>
      <c r="M28" s="12"/>
      <c r="N28" s="12"/>
      <c r="O28" s="12"/>
      <c r="P28" s="12"/>
    </row>
    <row r="29" spans="2:16" ht="15" x14ac:dyDescent="0.25">
      <c r="B29" s="7" t="s">
        <v>1798</v>
      </c>
      <c r="C29" s="35"/>
      <c r="D29" s="35"/>
      <c r="E29" s="35"/>
      <c r="F29" s="35"/>
      <c r="G29" s="8">
        <v>0</v>
      </c>
      <c r="H29" s="35"/>
      <c r="I29" s="39"/>
      <c r="J29" s="39">
        <v>0</v>
      </c>
      <c r="K29" s="8"/>
      <c r="L29" s="8"/>
      <c r="M29" s="8">
        <v>0</v>
      </c>
      <c r="N29" s="39"/>
      <c r="O29" s="39">
        <v>0</v>
      </c>
      <c r="P29" s="39">
        <v>0</v>
      </c>
    </row>
    <row r="30" spans="2:16" ht="15" x14ac:dyDescent="0.25">
      <c r="B30" s="9"/>
      <c r="C30" s="3"/>
      <c r="D30" s="3"/>
      <c r="E30" s="3"/>
      <c r="F30" s="3" t="s">
        <v>86</v>
      </c>
      <c r="G30" s="8">
        <v>0</v>
      </c>
      <c r="H30" s="3" t="s">
        <v>86</v>
      </c>
      <c r="I30" s="39">
        <v>0</v>
      </c>
      <c r="J30" s="39">
        <v>0</v>
      </c>
      <c r="K30" s="8">
        <v>0</v>
      </c>
      <c r="L30" s="8">
        <v>0</v>
      </c>
      <c r="M30" s="8">
        <v>0</v>
      </c>
      <c r="N30" s="39">
        <v>0</v>
      </c>
      <c r="O30" s="39">
        <v>0</v>
      </c>
      <c r="P30" s="39">
        <v>0</v>
      </c>
    </row>
    <row r="31" spans="2:16" x14ac:dyDescent="0.2">
      <c r="B31" s="42"/>
      <c r="C31" s="43"/>
      <c r="D31" s="43"/>
      <c r="E31" s="43"/>
      <c r="F31" s="43"/>
      <c r="G31" s="12"/>
      <c r="H31" s="43"/>
      <c r="I31" s="12"/>
      <c r="J31" s="12"/>
      <c r="K31" s="12"/>
      <c r="L31" s="12"/>
      <c r="M31" s="12"/>
      <c r="N31" s="12"/>
      <c r="O31" s="12"/>
      <c r="P31" s="12"/>
    </row>
    <row r="32" spans="2:16" ht="15" x14ac:dyDescent="0.25">
      <c r="B32" s="7" t="s">
        <v>1799</v>
      </c>
      <c r="C32" s="35"/>
      <c r="D32" s="35"/>
      <c r="E32" s="35"/>
      <c r="F32" s="35"/>
      <c r="G32" s="8">
        <v>0</v>
      </c>
      <c r="H32" s="35"/>
      <c r="I32" s="39"/>
      <c r="J32" s="39">
        <v>0</v>
      </c>
      <c r="K32" s="8"/>
      <c r="L32" s="8"/>
      <c r="M32" s="8">
        <v>0</v>
      </c>
      <c r="N32" s="39"/>
      <c r="O32" s="39">
        <v>0</v>
      </c>
      <c r="P32" s="39">
        <v>0</v>
      </c>
    </row>
    <row r="33" spans="2:16" ht="15" x14ac:dyDescent="0.25">
      <c r="B33" s="9"/>
      <c r="C33" s="3"/>
      <c r="D33" s="3"/>
      <c r="E33" s="3"/>
      <c r="F33" s="3" t="s">
        <v>86</v>
      </c>
      <c r="G33" s="8">
        <v>0</v>
      </c>
      <c r="H33" s="3" t="s">
        <v>86</v>
      </c>
      <c r="I33" s="39">
        <v>0</v>
      </c>
      <c r="J33" s="39">
        <v>0</v>
      </c>
      <c r="K33" s="8">
        <v>0</v>
      </c>
      <c r="L33" s="8">
        <v>0</v>
      </c>
      <c r="M33" s="8">
        <v>0</v>
      </c>
      <c r="N33" s="39">
        <v>0</v>
      </c>
      <c r="O33" s="39">
        <v>0</v>
      </c>
      <c r="P33" s="39">
        <v>0</v>
      </c>
    </row>
    <row r="34" spans="2:16" x14ac:dyDescent="0.2">
      <c r="B34" s="42"/>
      <c r="C34" s="43"/>
      <c r="D34" s="43"/>
      <c r="E34" s="43"/>
      <c r="F34" s="43"/>
      <c r="G34" s="12"/>
      <c r="H34" s="43"/>
      <c r="I34" s="12"/>
      <c r="J34" s="12"/>
      <c r="K34" s="12"/>
      <c r="L34" s="12"/>
      <c r="M34" s="12"/>
      <c r="N34" s="12"/>
      <c r="O34" s="12"/>
      <c r="P34" s="12"/>
    </row>
    <row r="35" spans="2:16" ht="15" x14ac:dyDescent="0.25">
      <c r="B35" s="7" t="s">
        <v>1800</v>
      </c>
      <c r="C35" s="35"/>
      <c r="D35" s="35"/>
      <c r="E35" s="35"/>
      <c r="F35" s="35"/>
      <c r="G35" s="8">
        <v>0</v>
      </c>
      <c r="H35" s="35"/>
      <c r="I35" s="39"/>
      <c r="J35" s="39">
        <v>0</v>
      </c>
      <c r="K35" s="8"/>
      <c r="L35" s="8"/>
      <c r="M35" s="8">
        <v>0</v>
      </c>
      <c r="N35" s="39"/>
      <c r="O35" s="39">
        <v>0</v>
      </c>
      <c r="P35" s="39">
        <v>0</v>
      </c>
    </row>
    <row r="36" spans="2:16" ht="15" x14ac:dyDescent="0.25">
      <c r="B36" s="9"/>
      <c r="C36" s="3"/>
      <c r="D36" s="3"/>
      <c r="E36" s="3"/>
      <c r="F36" s="3" t="s">
        <v>86</v>
      </c>
      <c r="G36" s="8">
        <v>0</v>
      </c>
      <c r="H36" s="3" t="s">
        <v>86</v>
      </c>
      <c r="I36" s="39">
        <v>0</v>
      </c>
      <c r="J36" s="39">
        <v>0</v>
      </c>
      <c r="K36" s="8">
        <v>0</v>
      </c>
      <c r="L36" s="8">
        <v>0</v>
      </c>
      <c r="M36" s="8">
        <v>0</v>
      </c>
      <c r="N36" s="39">
        <v>0</v>
      </c>
      <c r="O36" s="39">
        <v>0</v>
      </c>
      <c r="P36" s="39">
        <v>0</v>
      </c>
    </row>
    <row r="37" spans="2:16" x14ac:dyDescent="0.2">
      <c r="B37" s="42"/>
      <c r="C37" s="43"/>
      <c r="D37" s="43"/>
      <c r="E37" s="43"/>
      <c r="F37" s="43"/>
      <c r="G37" s="12"/>
      <c r="H37" s="43"/>
      <c r="I37" s="12"/>
      <c r="J37" s="12"/>
      <c r="K37" s="12"/>
      <c r="L37" s="12"/>
      <c r="M37" s="12"/>
      <c r="N37" s="12"/>
      <c r="O37" s="12"/>
      <c r="P37" s="12"/>
    </row>
    <row r="38" spans="2:16" ht="15" x14ac:dyDescent="0.25">
      <c r="B38" s="7" t="s">
        <v>1801</v>
      </c>
      <c r="C38" s="35"/>
      <c r="D38" s="35"/>
      <c r="E38" s="35"/>
      <c r="F38" s="35"/>
      <c r="G38" s="8">
        <v>0</v>
      </c>
      <c r="H38" s="35"/>
      <c r="I38" s="39"/>
      <c r="J38" s="39">
        <v>0</v>
      </c>
      <c r="K38" s="8"/>
      <c r="L38" s="8"/>
      <c r="M38" s="8">
        <v>0</v>
      </c>
      <c r="N38" s="39"/>
      <c r="O38" s="39">
        <v>0</v>
      </c>
      <c r="P38" s="39">
        <v>0</v>
      </c>
    </row>
    <row r="39" spans="2:16" ht="15" x14ac:dyDescent="0.25">
      <c r="B39" s="9"/>
      <c r="C39" s="3"/>
      <c r="D39" s="3"/>
      <c r="E39" s="3"/>
      <c r="F39" s="3" t="s">
        <v>86</v>
      </c>
      <c r="G39" s="8">
        <v>0</v>
      </c>
      <c r="H39" s="3" t="s">
        <v>86</v>
      </c>
      <c r="I39" s="39">
        <v>0</v>
      </c>
      <c r="J39" s="39">
        <v>0</v>
      </c>
      <c r="K39" s="8">
        <v>0</v>
      </c>
      <c r="L39" s="8">
        <v>0</v>
      </c>
      <c r="M39" s="8">
        <v>0</v>
      </c>
      <c r="N39" s="39">
        <v>0</v>
      </c>
      <c r="O39" s="39">
        <v>0</v>
      </c>
      <c r="P39" s="39">
        <v>0</v>
      </c>
    </row>
    <row r="40" spans="2:16" x14ac:dyDescent="0.2">
      <c r="B40" s="42"/>
      <c r="C40" s="43"/>
      <c r="D40" s="43"/>
      <c r="E40" s="43"/>
      <c r="F40" s="43"/>
      <c r="G40" s="12"/>
      <c r="H40" s="43"/>
      <c r="I40" s="12"/>
      <c r="J40" s="12"/>
      <c r="K40" s="12"/>
      <c r="L40" s="12"/>
      <c r="M40" s="12"/>
      <c r="N40" s="12"/>
      <c r="O40" s="12"/>
      <c r="P40" s="12"/>
    </row>
    <row r="41" spans="2:16" ht="15" x14ac:dyDescent="0.25">
      <c r="B41" s="7" t="s">
        <v>1802</v>
      </c>
      <c r="C41" s="35"/>
      <c r="D41" s="35"/>
      <c r="E41" s="35"/>
      <c r="F41" s="35"/>
      <c r="G41" s="8">
        <v>0</v>
      </c>
      <c r="H41" s="35"/>
      <c r="I41" s="39"/>
      <c r="J41" s="39">
        <v>0</v>
      </c>
      <c r="K41" s="8"/>
      <c r="L41" s="8"/>
      <c r="M41" s="8">
        <v>0</v>
      </c>
      <c r="N41" s="39"/>
      <c r="O41" s="39">
        <v>0</v>
      </c>
      <c r="P41" s="39">
        <v>0</v>
      </c>
    </row>
    <row r="42" spans="2:16" ht="15" x14ac:dyDescent="0.25">
      <c r="B42" s="9"/>
      <c r="C42" s="3"/>
      <c r="D42" s="3"/>
      <c r="E42" s="3"/>
      <c r="F42" s="3" t="s">
        <v>86</v>
      </c>
      <c r="G42" s="8">
        <v>0</v>
      </c>
      <c r="H42" s="3" t="s">
        <v>86</v>
      </c>
      <c r="I42" s="39">
        <v>0</v>
      </c>
      <c r="J42" s="39">
        <v>0</v>
      </c>
      <c r="K42" s="8">
        <v>0</v>
      </c>
      <c r="L42" s="8">
        <v>0</v>
      </c>
      <c r="M42" s="8">
        <v>0</v>
      </c>
      <c r="N42" s="39">
        <v>0</v>
      </c>
      <c r="O42" s="39">
        <v>0</v>
      </c>
      <c r="P42" s="39">
        <v>0</v>
      </c>
    </row>
    <row r="43" spans="2:16" x14ac:dyDescent="0.2">
      <c r="B43" s="42"/>
      <c r="C43" s="43"/>
      <c r="D43" s="43"/>
      <c r="E43" s="43"/>
      <c r="F43" s="43"/>
      <c r="G43" s="12"/>
      <c r="H43" s="43"/>
      <c r="I43" s="12"/>
      <c r="J43" s="12"/>
      <c r="K43" s="12"/>
      <c r="L43" s="12"/>
      <c r="M43" s="12"/>
      <c r="N43" s="12"/>
      <c r="O43" s="12"/>
      <c r="P43" s="12"/>
    </row>
    <row r="44" spans="2:16" ht="15" x14ac:dyDescent="0.25">
      <c r="B44" s="13" t="s">
        <v>110</v>
      </c>
      <c r="C44" s="35"/>
      <c r="D44" s="35"/>
      <c r="E44" s="35"/>
      <c r="F44" s="35"/>
      <c r="G44" s="8">
        <v>0</v>
      </c>
      <c r="H44" s="35"/>
      <c r="I44" s="39"/>
      <c r="J44" s="39">
        <v>0</v>
      </c>
      <c r="K44" s="8"/>
      <c r="L44" s="8"/>
      <c r="M44" s="8">
        <v>0</v>
      </c>
      <c r="N44" s="39"/>
      <c r="O44" s="39">
        <v>0</v>
      </c>
      <c r="P44" s="39">
        <v>0</v>
      </c>
    </row>
    <row r="45" spans="2:16" ht="15" x14ac:dyDescent="0.25">
      <c r="B45" s="7" t="s">
        <v>1803</v>
      </c>
      <c r="C45" s="35"/>
      <c r="D45" s="35"/>
      <c r="E45" s="35"/>
      <c r="F45" s="35"/>
      <c r="G45" s="8">
        <v>0</v>
      </c>
      <c r="H45" s="35"/>
      <c r="I45" s="39"/>
      <c r="J45" s="39">
        <v>0</v>
      </c>
      <c r="K45" s="8"/>
      <c r="L45" s="8"/>
      <c r="M45" s="8">
        <v>0</v>
      </c>
      <c r="N45" s="39"/>
      <c r="O45" s="39">
        <v>0</v>
      </c>
      <c r="P45" s="39">
        <v>0</v>
      </c>
    </row>
    <row r="46" spans="2:16" ht="15" x14ac:dyDescent="0.25">
      <c r="B46" s="9"/>
      <c r="C46" s="3"/>
      <c r="D46" s="3"/>
      <c r="E46" s="3"/>
      <c r="F46" s="3" t="s">
        <v>86</v>
      </c>
      <c r="G46" s="8">
        <v>0</v>
      </c>
      <c r="H46" s="3" t="s">
        <v>86</v>
      </c>
      <c r="I46" s="39">
        <v>0</v>
      </c>
      <c r="J46" s="39">
        <v>0</v>
      </c>
      <c r="K46" s="8">
        <v>0</v>
      </c>
      <c r="L46" s="8">
        <v>0</v>
      </c>
      <c r="M46" s="8">
        <v>0</v>
      </c>
      <c r="N46" s="39">
        <v>0</v>
      </c>
      <c r="O46" s="39">
        <v>0</v>
      </c>
      <c r="P46" s="39">
        <v>0</v>
      </c>
    </row>
    <row r="47" spans="2:16" x14ac:dyDescent="0.2">
      <c r="B47" s="42"/>
      <c r="C47" s="43"/>
      <c r="D47" s="43"/>
      <c r="E47" s="43"/>
      <c r="F47" s="43"/>
      <c r="G47" s="12"/>
      <c r="H47" s="43"/>
      <c r="I47" s="12"/>
      <c r="J47" s="12"/>
      <c r="K47" s="12"/>
      <c r="L47" s="12"/>
      <c r="M47" s="12"/>
      <c r="N47" s="12"/>
      <c r="O47" s="12"/>
      <c r="P47" s="12"/>
    </row>
    <row r="48" spans="2:16" ht="15" x14ac:dyDescent="0.25">
      <c r="B48" s="7" t="s">
        <v>231</v>
      </c>
      <c r="C48" s="35"/>
      <c r="D48" s="35"/>
      <c r="E48" s="35"/>
      <c r="F48" s="35"/>
      <c r="G48" s="8">
        <v>0</v>
      </c>
      <c r="H48" s="35"/>
      <c r="I48" s="39"/>
      <c r="J48" s="39">
        <v>0</v>
      </c>
      <c r="K48" s="8"/>
      <c r="L48" s="8"/>
      <c r="M48" s="8">
        <v>0</v>
      </c>
      <c r="N48" s="39"/>
      <c r="O48" s="39">
        <v>0</v>
      </c>
      <c r="P48" s="39">
        <v>0</v>
      </c>
    </row>
    <row r="49" spans="2:16" ht="15" x14ac:dyDescent="0.25">
      <c r="B49" s="9"/>
      <c r="C49" s="3"/>
      <c r="D49" s="3"/>
      <c r="E49" s="3"/>
      <c r="F49" s="3" t="s">
        <v>86</v>
      </c>
      <c r="G49" s="8">
        <v>0</v>
      </c>
      <c r="H49" s="3" t="s">
        <v>86</v>
      </c>
      <c r="I49" s="39">
        <v>0</v>
      </c>
      <c r="J49" s="39">
        <v>0</v>
      </c>
      <c r="K49" s="8">
        <v>0</v>
      </c>
      <c r="L49" s="8">
        <v>0</v>
      </c>
      <c r="M49" s="8">
        <v>0</v>
      </c>
      <c r="N49" s="39">
        <v>0</v>
      </c>
      <c r="O49" s="39">
        <v>0</v>
      </c>
      <c r="P49" s="39">
        <v>0</v>
      </c>
    </row>
    <row r="50" spans="2:16" x14ac:dyDescent="0.2">
      <c r="B50" s="42"/>
      <c r="C50" s="43"/>
      <c r="D50" s="43"/>
      <c r="E50" s="43"/>
      <c r="F50" s="43"/>
      <c r="G50" s="12"/>
      <c r="H50" s="43"/>
      <c r="I50" s="12"/>
      <c r="J50" s="12"/>
      <c r="K50" s="12"/>
      <c r="L50" s="12"/>
      <c r="M50" s="12"/>
      <c r="N50" s="12"/>
      <c r="O50" s="12"/>
      <c r="P50" s="12"/>
    </row>
    <row r="51" spans="2:16" x14ac:dyDescent="0.2">
      <c r="B51" s="31"/>
      <c r="C51" s="46"/>
      <c r="D51" s="46"/>
      <c r="E51" s="46"/>
      <c r="F51" s="46"/>
      <c r="G51" s="47"/>
      <c r="H51" s="46"/>
      <c r="I51" s="47"/>
      <c r="J51" s="47"/>
      <c r="K51" s="47"/>
      <c r="L51" s="47"/>
      <c r="M51" s="47"/>
      <c r="N51" s="47"/>
      <c r="O51" s="47"/>
      <c r="P51" s="47"/>
    </row>
    <row r="53" spans="2:16" x14ac:dyDescent="0.2">
      <c r="B53" s="33" t="s">
        <v>63</v>
      </c>
    </row>
    <row r="55" spans="2:16" x14ac:dyDescent="0.2">
      <c r="B55" s="34" t="s">
        <v>64</v>
      </c>
    </row>
    <row r="57" spans="2:16" x14ac:dyDescent="0.2">
      <c r="B57" s="60" t="s">
        <v>130</v>
      </c>
      <c r="C57" s="60"/>
      <c r="D57" s="60"/>
      <c r="E57" s="60"/>
      <c r="F57" s="60"/>
      <c r="G57" s="60"/>
    </row>
    <row r="58" spans="2:16" x14ac:dyDescent="0.2">
      <c r="B58" s="60"/>
      <c r="C58" s="60"/>
      <c r="D58" s="60"/>
      <c r="E58" s="60"/>
      <c r="F58" s="60"/>
      <c r="G58" s="60"/>
    </row>
    <row r="59" spans="2:16" x14ac:dyDescent="0.2">
      <c r="B59" s="60"/>
      <c r="C59" s="60"/>
      <c r="D59" s="60"/>
      <c r="E59" s="60"/>
      <c r="F59" s="60"/>
      <c r="G59" s="60"/>
    </row>
    <row r="60" spans="2:16" x14ac:dyDescent="0.2">
      <c r="B60" s="60"/>
      <c r="C60" s="60"/>
      <c r="D60" s="60"/>
      <c r="E60" s="60"/>
      <c r="F60" s="60"/>
      <c r="G60" s="60"/>
    </row>
    <row r="61" spans="2:16" x14ac:dyDescent="0.2">
      <c r="B61" s="60"/>
      <c r="C61" s="60"/>
      <c r="D61" s="60"/>
      <c r="E61" s="60"/>
      <c r="F61" s="60"/>
      <c r="G61" s="60"/>
    </row>
    <row r="62" spans="2:16" x14ac:dyDescent="0.2">
      <c r="B62" s="60"/>
      <c r="C62" s="60"/>
      <c r="D62" s="60"/>
      <c r="E62" s="60"/>
      <c r="F62" s="60"/>
      <c r="G62" s="60"/>
    </row>
    <row r="63" spans="2:16" x14ac:dyDescent="0.2">
      <c r="B63" s="60"/>
      <c r="C63" s="60"/>
      <c r="D63" s="60"/>
      <c r="E63" s="60"/>
      <c r="F63" s="60"/>
      <c r="G63" s="60"/>
    </row>
    <row r="64" spans="2:16" x14ac:dyDescent="0.2">
      <c r="B64" s="60"/>
      <c r="C64" s="60"/>
      <c r="D64" s="60"/>
      <c r="E64" s="60"/>
      <c r="F64" s="60"/>
      <c r="G64" s="60"/>
    </row>
    <row r="65" spans="2:7" x14ac:dyDescent="0.2">
      <c r="B65" s="60"/>
      <c r="C65" s="60"/>
      <c r="D65" s="60"/>
      <c r="E65" s="60"/>
      <c r="F65" s="60"/>
      <c r="G65" s="60"/>
    </row>
    <row r="66" spans="2:7" x14ac:dyDescent="0.2">
      <c r="B66" s="60"/>
      <c r="C66" s="60"/>
      <c r="D66" s="60"/>
      <c r="E66" s="60"/>
      <c r="F66" s="60"/>
      <c r="G66" s="60"/>
    </row>
    <row r="67" spans="2:7" x14ac:dyDescent="0.2">
      <c r="B67" s="60"/>
      <c r="C67" s="60"/>
      <c r="D67" s="60"/>
      <c r="E67" s="60"/>
      <c r="F67" s="60"/>
      <c r="G67" s="60"/>
    </row>
    <row r="68" spans="2:7" x14ac:dyDescent="0.2">
      <c r="B68" s="60"/>
      <c r="C68" s="60"/>
      <c r="D68" s="60"/>
      <c r="E68" s="60"/>
      <c r="F68" s="60"/>
      <c r="G68" s="60"/>
    </row>
  </sheetData>
  <mergeCells count="1">
    <mergeCell ref="B57:G68"/>
  </mergeCells>
  <hyperlinks>
    <hyperlink ref="B55" r:id="rId1" xr:uid="{8AC20BB6-DFF9-4D82-BC7E-A555FAF65E04}"/>
  </hyperlinks>
  <pageMargins left="0.7" right="0.7" top="0.75" bottom="0.75" header="0.3" footer="0.3"/>
  <pageSetup paperSize="9" orientation="portrait"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3468F7-A629-4C02-A387-E4156CAE2A8A}">
  <sheetPr codeName="גיליון14"/>
  <dimension ref="B1:S36"/>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0.25" bestFit="1" customWidth="1"/>
    <col min="4" max="4" width="16.25" customWidth="1"/>
    <col min="5" max="5" width="19.75" customWidth="1"/>
    <col min="6" max="19" width="16.25" customWidth="1"/>
  </cols>
  <sheetData>
    <row r="1" spans="2:19" ht="18" x14ac:dyDescent="0.25">
      <c r="B1" s="20" t="s">
        <v>36</v>
      </c>
      <c r="C1" s="20" t="s">
        <v>37</v>
      </c>
      <c r="D1" s="21"/>
      <c r="E1" s="21"/>
      <c r="F1" s="21"/>
      <c r="G1" s="21"/>
      <c r="H1" s="21"/>
      <c r="I1" s="21"/>
      <c r="J1" s="21"/>
      <c r="K1" s="21"/>
      <c r="L1" s="21"/>
      <c r="M1" s="21"/>
      <c r="N1" s="21"/>
      <c r="O1" s="21"/>
      <c r="P1" s="21"/>
      <c r="Q1" s="21"/>
      <c r="R1" s="21"/>
      <c r="S1" s="21"/>
    </row>
    <row r="2" spans="2:19" ht="18" x14ac:dyDescent="0.25">
      <c r="B2" s="20" t="s">
        <v>38</v>
      </c>
      <c r="C2" s="20" t="s">
        <v>39</v>
      </c>
      <c r="D2" s="21"/>
      <c r="E2" s="21"/>
      <c r="F2" s="21"/>
      <c r="G2" s="21"/>
      <c r="H2" s="21"/>
      <c r="I2" s="21"/>
      <c r="J2" s="21"/>
      <c r="K2" s="21"/>
      <c r="L2" s="21"/>
      <c r="M2" s="21"/>
      <c r="N2" s="21"/>
      <c r="O2" s="21"/>
      <c r="P2" s="21"/>
      <c r="Q2" s="21"/>
      <c r="R2" s="21"/>
      <c r="S2" s="21"/>
    </row>
    <row r="3" spans="2:19" ht="18" x14ac:dyDescent="0.25">
      <c r="B3" s="20" t="s">
        <v>40</v>
      </c>
      <c r="C3" s="20" t="s">
        <v>4176</v>
      </c>
      <c r="D3" s="21"/>
      <c r="E3" s="21"/>
      <c r="F3" s="21"/>
      <c r="G3" s="21"/>
      <c r="H3" s="21"/>
      <c r="I3" s="21"/>
      <c r="J3" s="21"/>
      <c r="K3" s="21"/>
      <c r="L3" s="21"/>
      <c r="M3" s="21"/>
      <c r="N3" s="21"/>
      <c r="O3" s="21"/>
      <c r="P3" s="21"/>
      <c r="Q3" s="21"/>
      <c r="R3" s="21"/>
      <c r="S3" s="21"/>
    </row>
    <row r="4" spans="2:19" ht="18" x14ac:dyDescent="0.25">
      <c r="B4" s="20" t="s">
        <v>41</v>
      </c>
      <c r="C4" s="20">
        <v>214</v>
      </c>
      <c r="D4" s="21"/>
      <c r="E4" s="21"/>
      <c r="F4" s="21"/>
      <c r="G4" s="21"/>
      <c r="H4" s="21"/>
      <c r="I4" s="21"/>
      <c r="J4" s="21"/>
      <c r="K4" s="21"/>
      <c r="L4" s="21"/>
      <c r="M4" s="21"/>
      <c r="N4" s="21"/>
      <c r="O4" s="21"/>
      <c r="P4" s="21"/>
      <c r="Q4" s="21"/>
      <c r="R4" s="21"/>
      <c r="S4" s="21"/>
    </row>
    <row r="5" spans="2:19" ht="20.25" x14ac:dyDescent="0.55000000000000004">
      <c r="B5" s="24"/>
      <c r="C5" s="24"/>
      <c r="D5" s="24"/>
      <c r="E5" s="24"/>
      <c r="F5" s="24"/>
      <c r="G5" s="24"/>
      <c r="H5" s="24"/>
      <c r="I5" s="24"/>
      <c r="J5" s="24"/>
      <c r="L5" s="24"/>
      <c r="M5" s="24"/>
      <c r="N5" s="24"/>
      <c r="O5" s="24"/>
      <c r="P5" s="24"/>
      <c r="Q5" s="24"/>
      <c r="R5" s="24"/>
      <c r="S5" s="24"/>
    </row>
    <row r="6" spans="2:19" ht="15" x14ac:dyDescent="0.2">
      <c r="B6" s="48" t="s">
        <v>1804</v>
      </c>
      <c r="C6" s="23"/>
      <c r="D6" s="23"/>
      <c r="E6" s="23"/>
      <c r="F6" s="23"/>
      <c r="G6" s="23"/>
      <c r="H6" s="23"/>
      <c r="I6" s="23"/>
      <c r="J6" s="23"/>
      <c r="K6" s="23"/>
      <c r="L6" s="23"/>
      <c r="M6" s="23"/>
      <c r="N6" s="23"/>
      <c r="O6" s="23"/>
      <c r="P6" s="23"/>
      <c r="Q6" s="23"/>
      <c r="R6" s="23"/>
      <c r="S6" s="23"/>
    </row>
    <row r="7" spans="2:19" ht="15" x14ac:dyDescent="0.2">
      <c r="B7" s="48" t="s">
        <v>264</v>
      </c>
      <c r="C7" s="23"/>
      <c r="D7" s="23"/>
      <c r="E7" s="23"/>
      <c r="F7" s="23"/>
      <c r="G7" s="23"/>
      <c r="H7" s="23"/>
      <c r="I7" s="23"/>
      <c r="J7" s="23"/>
      <c r="K7" s="23"/>
      <c r="L7" s="23"/>
      <c r="M7" s="23"/>
      <c r="N7" s="23"/>
      <c r="O7" s="23"/>
      <c r="P7" s="23"/>
      <c r="Q7" s="23"/>
      <c r="R7" s="23"/>
      <c r="S7" s="23"/>
    </row>
    <row r="8" spans="2:19" ht="30" x14ac:dyDescent="0.2">
      <c r="B8" s="48" t="s">
        <v>1721</v>
      </c>
      <c r="C8" s="25" t="s">
        <v>65</v>
      </c>
      <c r="D8" s="25" t="s">
        <v>255</v>
      </c>
      <c r="E8" s="25" t="s">
        <v>66</v>
      </c>
      <c r="F8" s="25" t="s">
        <v>256</v>
      </c>
      <c r="G8" s="25" t="s">
        <v>117</v>
      </c>
      <c r="H8" s="25" t="s">
        <v>67</v>
      </c>
      <c r="I8" s="25" t="s">
        <v>132</v>
      </c>
      <c r="J8" s="25" t="s">
        <v>244</v>
      </c>
      <c r="K8" s="25" t="s">
        <v>68</v>
      </c>
      <c r="L8" s="25" t="s">
        <v>118</v>
      </c>
      <c r="M8" s="25" t="s">
        <v>119</v>
      </c>
      <c r="N8" s="25" t="s">
        <v>133</v>
      </c>
      <c r="O8" s="25" t="s">
        <v>134</v>
      </c>
      <c r="P8" s="25" t="s">
        <v>0</v>
      </c>
      <c r="Q8" s="25" t="s">
        <v>135</v>
      </c>
      <c r="R8" s="25" t="s">
        <v>120</v>
      </c>
      <c r="S8" s="25" t="s">
        <v>121</v>
      </c>
    </row>
    <row r="9" spans="2:19" ht="15" x14ac:dyDescent="0.2">
      <c r="B9" s="48"/>
      <c r="C9" s="51"/>
      <c r="D9" s="51"/>
      <c r="E9" s="51"/>
      <c r="F9" s="51"/>
      <c r="G9" s="51"/>
      <c r="H9" s="51"/>
      <c r="I9" s="51" t="s">
        <v>246</v>
      </c>
      <c r="J9" s="51" t="s">
        <v>247</v>
      </c>
      <c r="K9" s="51"/>
      <c r="L9" s="51" t="s">
        <v>44</v>
      </c>
      <c r="M9" s="51" t="s">
        <v>44</v>
      </c>
      <c r="N9" s="51" t="s">
        <v>248</v>
      </c>
      <c r="O9" s="51"/>
      <c r="P9" s="51" t="s">
        <v>43</v>
      </c>
      <c r="Q9" s="51" t="s">
        <v>44</v>
      </c>
      <c r="R9" s="51" t="s">
        <v>44</v>
      </c>
      <c r="S9" s="51" t="s">
        <v>44</v>
      </c>
    </row>
    <row r="10" spans="2:19" x14ac:dyDescent="0.2">
      <c r="B10" s="50"/>
      <c r="C10" s="51" t="s">
        <v>45</v>
      </c>
      <c r="D10" s="51" t="s">
        <v>46</v>
      </c>
      <c r="E10" s="51" t="s">
        <v>122</v>
      </c>
      <c r="F10" s="51" t="s">
        <v>123</v>
      </c>
      <c r="G10" s="51" t="s">
        <v>124</v>
      </c>
      <c r="H10" s="51" t="s">
        <v>125</v>
      </c>
      <c r="I10" s="51" t="s">
        <v>126</v>
      </c>
      <c r="J10" s="51" t="s">
        <v>127</v>
      </c>
      <c r="K10" s="51" t="s">
        <v>128</v>
      </c>
      <c r="L10" s="51" t="s">
        <v>129</v>
      </c>
      <c r="M10" s="51" t="s">
        <v>249</v>
      </c>
      <c r="N10" s="51" t="s">
        <v>250</v>
      </c>
      <c r="O10" s="51" t="s">
        <v>251</v>
      </c>
      <c r="P10" s="51" t="s">
        <v>252</v>
      </c>
      <c r="Q10" s="51" t="s">
        <v>253</v>
      </c>
      <c r="R10" s="51" t="s">
        <v>254</v>
      </c>
      <c r="S10" s="51" t="s">
        <v>266</v>
      </c>
    </row>
    <row r="11" spans="2:19" ht="15" x14ac:dyDescent="0.25">
      <c r="B11" s="14" t="s">
        <v>263</v>
      </c>
      <c r="C11" s="44"/>
      <c r="D11" s="44"/>
      <c r="E11" s="44"/>
      <c r="F11" s="44"/>
      <c r="G11" s="44"/>
      <c r="H11" s="44"/>
      <c r="I11" s="44"/>
      <c r="J11" s="15">
        <v>0</v>
      </c>
      <c r="K11" s="44"/>
      <c r="L11" s="45"/>
      <c r="M11" s="45">
        <v>0</v>
      </c>
      <c r="N11" s="15"/>
      <c r="O11" s="15"/>
      <c r="P11" s="15">
        <v>0</v>
      </c>
      <c r="Q11" s="45"/>
      <c r="R11" s="45">
        <v>0</v>
      </c>
      <c r="S11" s="45">
        <v>0</v>
      </c>
    </row>
    <row r="12" spans="2:19" ht="15" x14ac:dyDescent="0.25">
      <c r="B12" s="6" t="s">
        <v>257</v>
      </c>
      <c r="C12" s="36"/>
      <c r="D12" s="36"/>
      <c r="E12" s="36"/>
      <c r="F12" s="36"/>
      <c r="G12" s="36"/>
      <c r="H12" s="36"/>
      <c r="I12" s="36"/>
      <c r="J12" s="38">
        <v>0</v>
      </c>
      <c r="K12" s="36"/>
      <c r="L12" s="37"/>
      <c r="M12" s="37">
        <v>0</v>
      </c>
      <c r="N12" s="38"/>
      <c r="O12" s="38"/>
      <c r="P12" s="38">
        <v>0</v>
      </c>
      <c r="Q12" s="37"/>
      <c r="R12" s="37">
        <v>0</v>
      </c>
      <c r="S12" s="37">
        <v>0</v>
      </c>
    </row>
    <row r="13" spans="2:19" ht="15" x14ac:dyDescent="0.25">
      <c r="B13" s="7" t="s">
        <v>1805</v>
      </c>
      <c r="C13" s="35"/>
      <c r="D13" s="35"/>
      <c r="E13" s="35"/>
      <c r="F13" s="35"/>
      <c r="G13" s="35"/>
      <c r="H13" s="35"/>
      <c r="I13" s="35"/>
      <c r="J13" s="8">
        <v>0</v>
      </c>
      <c r="K13" s="35"/>
      <c r="L13" s="39"/>
      <c r="M13" s="39">
        <v>0</v>
      </c>
      <c r="N13" s="8"/>
      <c r="O13" s="8"/>
      <c r="P13" s="8">
        <v>0</v>
      </c>
      <c r="Q13" s="39"/>
      <c r="R13" s="39">
        <v>0</v>
      </c>
      <c r="S13" s="39">
        <v>0</v>
      </c>
    </row>
    <row r="14" spans="2:19" ht="15" x14ac:dyDescent="0.25">
      <c r="B14" s="9"/>
      <c r="C14" s="3"/>
      <c r="D14" s="3" t="s">
        <v>86</v>
      </c>
      <c r="E14" s="3" t="s">
        <v>86</v>
      </c>
      <c r="F14" s="3" t="s">
        <v>86</v>
      </c>
      <c r="G14" s="3"/>
      <c r="H14" s="3"/>
      <c r="I14" s="3" t="s">
        <v>86</v>
      </c>
      <c r="J14" s="8">
        <v>0</v>
      </c>
      <c r="K14" s="3" t="s">
        <v>86</v>
      </c>
      <c r="L14" s="39">
        <v>0</v>
      </c>
      <c r="M14" s="39">
        <v>0</v>
      </c>
      <c r="N14" s="8">
        <v>0</v>
      </c>
      <c r="O14" s="8">
        <v>0</v>
      </c>
      <c r="P14" s="8">
        <v>0</v>
      </c>
      <c r="Q14" s="39">
        <v>0</v>
      </c>
      <c r="R14" s="39">
        <v>0</v>
      </c>
      <c r="S14" s="39">
        <v>0</v>
      </c>
    </row>
    <row r="15" spans="2:19" x14ac:dyDescent="0.2">
      <c r="B15" s="42"/>
      <c r="C15" s="43"/>
      <c r="D15" s="43"/>
      <c r="E15" s="43"/>
      <c r="F15" s="43"/>
      <c r="G15" s="43"/>
      <c r="H15" s="43"/>
      <c r="I15" s="43"/>
      <c r="J15" s="12"/>
      <c r="K15" s="43"/>
      <c r="L15" s="12"/>
      <c r="M15" s="12"/>
      <c r="N15" s="12"/>
      <c r="O15" s="12"/>
      <c r="P15" s="12"/>
      <c r="Q15" s="12"/>
      <c r="R15" s="12"/>
      <c r="S15" s="12"/>
    </row>
    <row r="16" spans="2:19" ht="15" x14ac:dyDescent="0.25">
      <c r="B16" s="7" t="s">
        <v>1806</v>
      </c>
      <c r="C16" s="35"/>
      <c r="D16" s="35"/>
      <c r="E16" s="35"/>
      <c r="F16" s="35"/>
      <c r="G16" s="35"/>
      <c r="H16" s="35"/>
      <c r="I16" s="35"/>
      <c r="J16" s="8">
        <v>0</v>
      </c>
      <c r="K16" s="35"/>
      <c r="L16" s="39"/>
      <c r="M16" s="39">
        <v>0</v>
      </c>
      <c r="N16" s="8"/>
      <c r="O16" s="8"/>
      <c r="P16" s="8">
        <v>0</v>
      </c>
      <c r="Q16" s="39"/>
      <c r="R16" s="39">
        <v>0</v>
      </c>
      <c r="S16" s="39">
        <v>0</v>
      </c>
    </row>
    <row r="17" spans="2:19" ht="15" x14ac:dyDescent="0.25">
      <c r="B17" s="9"/>
      <c r="C17" s="3"/>
      <c r="D17" s="3" t="s">
        <v>86</v>
      </c>
      <c r="E17" s="3" t="s">
        <v>86</v>
      </c>
      <c r="F17" s="3" t="s">
        <v>86</v>
      </c>
      <c r="G17" s="3"/>
      <c r="H17" s="3"/>
      <c r="I17" s="3" t="s">
        <v>86</v>
      </c>
      <c r="J17" s="8">
        <v>0</v>
      </c>
      <c r="K17" s="3" t="s">
        <v>86</v>
      </c>
      <c r="L17" s="39">
        <v>0</v>
      </c>
      <c r="M17" s="39">
        <v>0</v>
      </c>
      <c r="N17" s="8">
        <v>0</v>
      </c>
      <c r="O17" s="8">
        <v>0</v>
      </c>
      <c r="P17" s="8">
        <v>0</v>
      </c>
      <c r="Q17" s="39">
        <v>0</v>
      </c>
      <c r="R17" s="39">
        <v>0</v>
      </c>
      <c r="S17" s="39">
        <v>0</v>
      </c>
    </row>
    <row r="18" spans="2:19" x14ac:dyDescent="0.2">
      <c r="B18" s="42"/>
      <c r="C18" s="43"/>
      <c r="D18" s="43"/>
      <c r="E18" s="43"/>
      <c r="F18" s="43"/>
      <c r="G18" s="43"/>
      <c r="H18" s="43"/>
      <c r="I18" s="43"/>
      <c r="J18" s="12"/>
      <c r="K18" s="43"/>
      <c r="L18" s="12"/>
      <c r="M18" s="12"/>
      <c r="N18" s="12"/>
      <c r="O18" s="12"/>
      <c r="P18" s="12"/>
      <c r="Q18" s="12"/>
      <c r="R18" s="12"/>
      <c r="S18" s="12"/>
    </row>
    <row r="19" spans="2:19" ht="15" x14ac:dyDescent="0.25">
      <c r="B19" s="7" t="s">
        <v>259</v>
      </c>
      <c r="C19" s="35"/>
      <c r="D19" s="35"/>
      <c r="E19" s="35"/>
      <c r="F19" s="35"/>
      <c r="G19" s="35"/>
      <c r="H19" s="35"/>
      <c r="I19" s="35"/>
      <c r="J19" s="8">
        <v>0</v>
      </c>
      <c r="K19" s="35"/>
      <c r="L19" s="39"/>
      <c r="M19" s="39">
        <v>0</v>
      </c>
      <c r="N19" s="8"/>
      <c r="O19" s="8"/>
      <c r="P19" s="8">
        <v>0</v>
      </c>
      <c r="Q19" s="39"/>
      <c r="R19" s="39">
        <v>0</v>
      </c>
      <c r="S19" s="39">
        <v>0</v>
      </c>
    </row>
    <row r="20" spans="2:19" ht="15" x14ac:dyDescent="0.25">
      <c r="B20" s="9"/>
      <c r="C20" s="3"/>
      <c r="D20" s="3" t="s">
        <v>86</v>
      </c>
      <c r="E20" s="3" t="s">
        <v>86</v>
      </c>
      <c r="F20" s="3" t="s">
        <v>86</v>
      </c>
      <c r="G20" s="3"/>
      <c r="H20" s="3"/>
      <c r="I20" s="3" t="s">
        <v>86</v>
      </c>
      <c r="J20" s="8">
        <v>0</v>
      </c>
      <c r="K20" s="3" t="s">
        <v>86</v>
      </c>
      <c r="L20" s="39">
        <v>0</v>
      </c>
      <c r="M20" s="39">
        <v>0</v>
      </c>
      <c r="N20" s="8">
        <v>0</v>
      </c>
      <c r="O20" s="8">
        <v>0</v>
      </c>
      <c r="P20" s="8">
        <v>0</v>
      </c>
      <c r="Q20" s="39">
        <v>0</v>
      </c>
      <c r="R20" s="39">
        <v>0</v>
      </c>
      <c r="S20" s="39">
        <v>0</v>
      </c>
    </row>
    <row r="21" spans="2:19" x14ac:dyDescent="0.2">
      <c r="B21" s="42"/>
      <c r="C21" s="43"/>
      <c r="D21" s="43"/>
      <c r="E21" s="43"/>
      <c r="F21" s="43"/>
      <c r="G21" s="43"/>
      <c r="H21" s="43"/>
      <c r="I21" s="43"/>
      <c r="J21" s="12"/>
      <c r="K21" s="43"/>
      <c r="L21" s="12"/>
      <c r="M21" s="12"/>
      <c r="N21" s="12"/>
      <c r="O21" s="12"/>
      <c r="P21" s="12"/>
      <c r="Q21" s="12"/>
      <c r="R21" s="12"/>
      <c r="S21" s="12"/>
    </row>
    <row r="22" spans="2:19" ht="15" x14ac:dyDescent="0.25">
      <c r="B22" s="7" t="s">
        <v>1532</v>
      </c>
      <c r="C22" s="35"/>
      <c r="D22" s="35"/>
      <c r="E22" s="35"/>
      <c r="F22" s="35"/>
      <c r="G22" s="35"/>
      <c r="H22" s="35"/>
      <c r="I22" s="35"/>
      <c r="J22" s="8">
        <v>0</v>
      </c>
      <c r="K22" s="35"/>
      <c r="L22" s="39"/>
      <c r="M22" s="39">
        <v>0</v>
      </c>
      <c r="N22" s="8"/>
      <c r="O22" s="8"/>
      <c r="P22" s="8">
        <v>0</v>
      </c>
      <c r="Q22" s="39"/>
      <c r="R22" s="39">
        <v>0</v>
      </c>
      <c r="S22" s="39">
        <v>0</v>
      </c>
    </row>
    <row r="23" spans="2:19" ht="15" x14ac:dyDescent="0.25">
      <c r="B23" s="9"/>
      <c r="C23" s="3"/>
      <c r="D23" s="3" t="s">
        <v>86</v>
      </c>
      <c r="E23" s="3" t="s">
        <v>86</v>
      </c>
      <c r="F23" s="3" t="s">
        <v>86</v>
      </c>
      <c r="G23" s="3"/>
      <c r="H23" s="3"/>
      <c r="I23" s="3" t="s">
        <v>86</v>
      </c>
      <c r="J23" s="8">
        <v>0</v>
      </c>
      <c r="K23" s="3" t="s">
        <v>86</v>
      </c>
      <c r="L23" s="39">
        <v>0</v>
      </c>
      <c r="M23" s="39">
        <v>0</v>
      </c>
      <c r="N23" s="8">
        <v>0</v>
      </c>
      <c r="O23" s="8">
        <v>0</v>
      </c>
      <c r="P23" s="8">
        <v>0</v>
      </c>
      <c r="Q23" s="39">
        <v>0</v>
      </c>
      <c r="R23" s="39">
        <v>0</v>
      </c>
      <c r="S23" s="39">
        <v>0</v>
      </c>
    </row>
    <row r="24" spans="2:19" x14ac:dyDescent="0.2">
      <c r="B24" s="42"/>
      <c r="C24" s="43"/>
      <c r="D24" s="43"/>
      <c r="E24" s="43"/>
      <c r="F24" s="43"/>
      <c r="G24" s="43"/>
      <c r="H24" s="43"/>
      <c r="I24" s="43"/>
      <c r="J24" s="12"/>
      <c r="K24" s="43"/>
      <c r="L24" s="12"/>
      <c r="M24" s="12"/>
      <c r="N24" s="12"/>
      <c r="O24" s="12"/>
      <c r="P24" s="12"/>
      <c r="Q24" s="12"/>
      <c r="R24" s="12"/>
      <c r="S24" s="12"/>
    </row>
    <row r="25" spans="2:19" ht="15" x14ac:dyDescent="0.25">
      <c r="B25" s="13" t="s">
        <v>260</v>
      </c>
      <c r="C25" s="35"/>
      <c r="D25" s="35"/>
      <c r="E25" s="35"/>
      <c r="F25" s="35"/>
      <c r="G25" s="35"/>
      <c r="H25" s="35"/>
      <c r="I25" s="35"/>
      <c r="J25" s="8">
        <v>0</v>
      </c>
      <c r="K25" s="35"/>
      <c r="L25" s="39"/>
      <c r="M25" s="39">
        <v>0</v>
      </c>
      <c r="N25" s="8"/>
      <c r="O25" s="8"/>
      <c r="P25" s="8">
        <v>0</v>
      </c>
      <c r="Q25" s="39"/>
      <c r="R25" s="39">
        <v>0</v>
      </c>
      <c r="S25" s="39">
        <v>0</v>
      </c>
    </row>
    <row r="26" spans="2:19" ht="15" x14ac:dyDescent="0.25">
      <c r="B26" s="7" t="s">
        <v>1807</v>
      </c>
      <c r="C26" s="35"/>
      <c r="D26" s="35"/>
      <c r="E26" s="35"/>
      <c r="F26" s="35"/>
      <c r="G26" s="35"/>
      <c r="H26" s="35"/>
      <c r="I26" s="35"/>
      <c r="J26" s="8">
        <v>0</v>
      </c>
      <c r="K26" s="35"/>
      <c r="L26" s="39"/>
      <c r="M26" s="39">
        <v>0</v>
      </c>
      <c r="N26" s="8"/>
      <c r="O26" s="8"/>
      <c r="P26" s="8">
        <v>0</v>
      </c>
      <c r="Q26" s="39"/>
      <c r="R26" s="39">
        <v>0</v>
      </c>
      <c r="S26" s="39">
        <v>0</v>
      </c>
    </row>
    <row r="27" spans="2:19" ht="15" x14ac:dyDescent="0.25">
      <c r="B27" s="9"/>
      <c r="C27" s="3"/>
      <c r="D27" s="3" t="s">
        <v>86</v>
      </c>
      <c r="E27" s="3" t="s">
        <v>86</v>
      </c>
      <c r="F27" s="3" t="s">
        <v>86</v>
      </c>
      <c r="G27" s="3"/>
      <c r="H27" s="3"/>
      <c r="I27" s="3" t="s">
        <v>86</v>
      </c>
      <c r="J27" s="8">
        <v>0</v>
      </c>
      <c r="K27" s="3" t="s">
        <v>86</v>
      </c>
      <c r="L27" s="39">
        <v>0</v>
      </c>
      <c r="M27" s="39">
        <v>0</v>
      </c>
      <c r="N27" s="8">
        <v>0</v>
      </c>
      <c r="O27" s="8">
        <v>0</v>
      </c>
      <c r="P27" s="8">
        <v>0</v>
      </c>
      <c r="Q27" s="39">
        <v>0</v>
      </c>
      <c r="R27" s="39">
        <v>0</v>
      </c>
      <c r="S27" s="39">
        <v>0</v>
      </c>
    </row>
    <row r="28" spans="2:19" x14ac:dyDescent="0.2">
      <c r="B28" s="42"/>
      <c r="C28" s="43"/>
      <c r="D28" s="43"/>
      <c r="E28" s="43"/>
      <c r="F28" s="43"/>
      <c r="G28" s="43"/>
      <c r="H28" s="43"/>
      <c r="I28" s="43"/>
      <c r="J28" s="12"/>
      <c r="K28" s="43"/>
      <c r="L28" s="12"/>
      <c r="M28" s="12"/>
      <c r="N28" s="12"/>
      <c r="O28" s="12"/>
      <c r="P28" s="12"/>
      <c r="Q28" s="12"/>
      <c r="R28" s="12"/>
      <c r="S28" s="12"/>
    </row>
    <row r="29" spans="2:19" ht="15" x14ac:dyDescent="0.25">
      <c r="B29" s="7" t="s">
        <v>1808</v>
      </c>
      <c r="C29" s="35"/>
      <c r="D29" s="35"/>
      <c r="E29" s="35"/>
      <c r="F29" s="35"/>
      <c r="G29" s="35"/>
      <c r="H29" s="35"/>
      <c r="I29" s="35"/>
      <c r="J29" s="8">
        <v>0</v>
      </c>
      <c r="K29" s="35"/>
      <c r="L29" s="39"/>
      <c r="M29" s="39">
        <v>0</v>
      </c>
      <c r="N29" s="8"/>
      <c r="O29" s="8"/>
      <c r="P29" s="8">
        <v>0</v>
      </c>
      <c r="Q29" s="39"/>
      <c r="R29" s="39">
        <v>0</v>
      </c>
      <c r="S29" s="39">
        <v>0</v>
      </c>
    </row>
    <row r="30" spans="2:19" ht="15" x14ac:dyDescent="0.25">
      <c r="B30" s="9"/>
      <c r="C30" s="3"/>
      <c r="D30" s="3" t="s">
        <v>86</v>
      </c>
      <c r="E30" s="3" t="s">
        <v>86</v>
      </c>
      <c r="F30" s="3" t="s">
        <v>86</v>
      </c>
      <c r="G30" s="3"/>
      <c r="H30" s="3"/>
      <c r="I30" s="3" t="s">
        <v>86</v>
      </c>
      <c r="J30" s="8">
        <v>0</v>
      </c>
      <c r="K30" s="3" t="s">
        <v>86</v>
      </c>
      <c r="L30" s="39">
        <v>0</v>
      </c>
      <c r="M30" s="39">
        <v>0</v>
      </c>
      <c r="N30" s="8">
        <v>0</v>
      </c>
      <c r="O30" s="8">
        <v>0</v>
      </c>
      <c r="P30" s="8">
        <v>0</v>
      </c>
      <c r="Q30" s="39">
        <v>0</v>
      </c>
      <c r="R30" s="39">
        <v>0</v>
      </c>
      <c r="S30" s="39">
        <v>0</v>
      </c>
    </row>
    <row r="31" spans="2:19" x14ac:dyDescent="0.2">
      <c r="B31" s="42"/>
      <c r="C31" s="43"/>
      <c r="D31" s="43"/>
      <c r="E31" s="43"/>
      <c r="F31" s="43"/>
      <c r="G31" s="43"/>
      <c r="H31" s="43"/>
      <c r="I31" s="43"/>
      <c r="J31" s="12"/>
      <c r="K31" s="43"/>
      <c r="L31" s="12"/>
      <c r="M31" s="12"/>
      <c r="N31" s="12"/>
      <c r="O31" s="12"/>
      <c r="P31" s="12"/>
      <c r="Q31" s="12"/>
      <c r="R31" s="12"/>
      <c r="S31" s="12"/>
    </row>
    <row r="32" spans="2:19" x14ac:dyDescent="0.2">
      <c r="B32" s="31"/>
      <c r="C32" s="46"/>
      <c r="D32" s="46"/>
      <c r="E32" s="46"/>
      <c r="F32" s="46"/>
      <c r="G32" s="46"/>
      <c r="H32" s="46"/>
      <c r="I32" s="46"/>
      <c r="J32" s="47"/>
      <c r="K32" s="46"/>
      <c r="L32" s="47"/>
      <c r="M32" s="47"/>
      <c r="N32" s="47"/>
      <c r="O32" s="47"/>
      <c r="P32" s="47"/>
      <c r="Q32" s="47"/>
      <c r="R32" s="47"/>
      <c r="S32" s="47"/>
    </row>
    <row r="34" spans="2:2" x14ac:dyDescent="0.2">
      <c r="B34" s="33" t="s">
        <v>63</v>
      </c>
    </row>
    <row r="36" spans="2:2" x14ac:dyDescent="0.2">
      <c r="B36" s="34" t="s">
        <v>64</v>
      </c>
    </row>
  </sheetData>
  <hyperlinks>
    <hyperlink ref="B36" r:id="rId1" xr:uid="{531B90D6-A7AE-4D77-9246-B93B478F79B5}"/>
  </hyperlinks>
  <pageMargins left="0.7" right="0.7" top="0.75" bottom="0.75" header="0.3" footer="0.3"/>
  <pageSetup paperSize="9" orientation="portrait"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0C800C-DC66-474D-A16D-093246FFF642}">
  <sheetPr codeName="גיליון15"/>
  <dimension ref="B1:S65"/>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0.25" bestFit="1" customWidth="1"/>
    <col min="4" max="4" width="11.75" bestFit="1" customWidth="1"/>
    <col min="5" max="5" width="18.75" bestFit="1" customWidth="1"/>
    <col min="6" max="6" width="32.25" bestFit="1" customWidth="1"/>
    <col min="7" max="19" width="16.25" customWidth="1"/>
  </cols>
  <sheetData>
    <row r="1" spans="2:19" ht="18" x14ac:dyDescent="0.25">
      <c r="B1" s="20" t="s">
        <v>36</v>
      </c>
      <c r="C1" s="20" t="s">
        <v>37</v>
      </c>
      <c r="D1" s="21"/>
      <c r="E1" s="21"/>
      <c r="F1" s="21"/>
      <c r="G1" s="21"/>
      <c r="H1" s="21"/>
      <c r="I1" s="21"/>
      <c r="J1" s="21"/>
      <c r="K1" s="21"/>
      <c r="L1" s="21"/>
      <c r="M1" s="21"/>
      <c r="N1" s="21"/>
      <c r="O1" s="21"/>
      <c r="P1" s="21"/>
      <c r="Q1" s="21"/>
      <c r="R1" s="21"/>
      <c r="S1" s="21"/>
    </row>
    <row r="2" spans="2:19" ht="18" x14ac:dyDescent="0.25">
      <c r="B2" s="20" t="s">
        <v>38</v>
      </c>
      <c r="C2" s="20" t="s">
        <v>39</v>
      </c>
      <c r="D2" s="21"/>
      <c r="E2" s="21"/>
      <c r="F2" s="21"/>
      <c r="G2" s="21"/>
      <c r="H2" s="21"/>
      <c r="I2" s="21"/>
      <c r="J2" s="21"/>
      <c r="K2" s="21"/>
      <c r="L2" s="21"/>
      <c r="M2" s="21"/>
      <c r="N2" s="21"/>
      <c r="O2" s="21"/>
      <c r="P2" s="21"/>
      <c r="Q2" s="21"/>
      <c r="R2" s="21"/>
      <c r="S2" s="21"/>
    </row>
    <row r="3" spans="2:19" ht="18" x14ac:dyDescent="0.25">
      <c r="B3" s="20" t="s">
        <v>40</v>
      </c>
      <c r="C3" s="20" t="s">
        <v>4176</v>
      </c>
      <c r="D3" s="21"/>
      <c r="E3" s="21"/>
      <c r="F3" s="21"/>
      <c r="G3" s="21"/>
      <c r="H3" s="21"/>
      <c r="I3" s="21"/>
      <c r="J3" s="21"/>
      <c r="K3" s="21"/>
      <c r="L3" s="21"/>
      <c r="M3" s="21"/>
      <c r="N3" s="21"/>
      <c r="O3" s="21"/>
      <c r="P3" s="21"/>
      <c r="Q3" s="21"/>
      <c r="R3" s="21"/>
      <c r="S3" s="21"/>
    </row>
    <row r="4" spans="2:19" ht="18" x14ac:dyDescent="0.25">
      <c r="B4" s="20" t="s">
        <v>41</v>
      </c>
      <c r="C4" s="20">
        <v>214</v>
      </c>
      <c r="D4" s="21"/>
      <c r="E4" s="21"/>
      <c r="F4" s="21"/>
      <c r="G4" s="21"/>
      <c r="H4" s="21"/>
      <c r="I4" s="21"/>
      <c r="J4" s="21"/>
      <c r="K4" s="21"/>
      <c r="L4" s="21"/>
      <c r="M4" s="21"/>
      <c r="N4" s="21"/>
      <c r="O4" s="21"/>
      <c r="P4" s="21"/>
      <c r="Q4" s="21"/>
      <c r="R4" s="21"/>
      <c r="S4" s="21"/>
    </row>
    <row r="5" spans="2:19" ht="20.25" x14ac:dyDescent="0.55000000000000004">
      <c r="B5" s="24"/>
      <c r="C5" s="24"/>
      <c r="D5" s="24"/>
      <c r="E5" s="24"/>
      <c r="F5" s="24"/>
      <c r="G5" s="24"/>
      <c r="H5" s="24"/>
      <c r="I5" s="24"/>
      <c r="J5" s="24"/>
      <c r="L5" s="24"/>
      <c r="M5" s="24"/>
      <c r="N5" s="24"/>
      <c r="O5" s="24"/>
      <c r="P5" s="24"/>
      <c r="Q5" s="24"/>
      <c r="R5" s="24"/>
      <c r="S5" s="24"/>
    </row>
    <row r="6" spans="2:19" ht="15" x14ac:dyDescent="0.2">
      <c r="B6" s="48" t="s">
        <v>1804</v>
      </c>
      <c r="C6" s="23"/>
      <c r="D6" s="23"/>
      <c r="E6" s="23"/>
      <c r="F6" s="23"/>
      <c r="G6" s="23"/>
      <c r="H6" s="23"/>
      <c r="I6" s="23"/>
      <c r="J6" s="23"/>
      <c r="K6" s="23"/>
      <c r="L6" s="23"/>
      <c r="M6" s="23"/>
      <c r="N6" s="23"/>
      <c r="O6" s="23"/>
      <c r="P6" s="23"/>
      <c r="Q6" s="23"/>
      <c r="R6" s="23"/>
      <c r="S6" s="23"/>
    </row>
    <row r="7" spans="2:19" ht="15" x14ac:dyDescent="0.2">
      <c r="B7" s="48" t="s">
        <v>907</v>
      </c>
      <c r="C7" s="23"/>
      <c r="D7" s="23"/>
      <c r="E7" s="23"/>
      <c r="F7" s="23"/>
      <c r="G7" s="23"/>
      <c r="H7" s="23"/>
      <c r="I7" s="23"/>
      <c r="J7" s="23"/>
      <c r="K7" s="23"/>
      <c r="L7" s="23"/>
      <c r="M7" s="23"/>
      <c r="N7" s="23"/>
      <c r="O7" s="23"/>
      <c r="P7" s="23"/>
      <c r="Q7" s="23"/>
      <c r="R7" s="23"/>
      <c r="S7" s="23"/>
    </row>
    <row r="8" spans="2:19" ht="30" x14ac:dyDescent="0.2">
      <c r="B8" s="48" t="s">
        <v>1721</v>
      </c>
      <c r="C8" s="25" t="s">
        <v>65</v>
      </c>
      <c r="D8" s="25" t="s">
        <v>255</v>
      </c>
      <c r="E8" s="25" t="s">
        <v>66</v>
      </c>
      <c r="F8" s="25" t="s">
        <v>256</v>
      </c>
      <c r="G8" s="25" t="s">
        <v>117</v>
      </c>
      <c r="H8" s="25" t="s">
        <v>67</v>
      </c>
      <c r="I8" s="25" t="s">
        <v>132</v>
      </c>
      <c r="J8" s="25" t="s">
        <v>244</v>
      </c>
      <c r="K8" s="25" t="s">
        <v>68</v>
      </c>
      <c r="L8" s="25" t="s">
        <v>118</v>
      </c>
      <c r="M8" s="25" t="s">
        <v>119</v>
      </c>
      <c r="N8" s="25" t="s">
        <v>133</v>
      </c>
      <c r="O8" s="25" t="s">
        <v>134</v>
      </c>
      <c r="P8" s="25" t="s">
        <v>0</v>
      </c>
      <c r="Q8" s="25" t="s">
        <v>135</v>
      </c>
      <c r="R8" s="25" t="s">
        <v>120</v>
      </c>
      <c r="S8" s="25" t="s">
        <v>121</v>
      </c>
    </row>
    <row r="9" spans="2:19" ht="15" x14ac:dyDescent="0.2">
      <c r="B9" s="48"/>
      <c r="C9" s="51"/>
      <c r="D9" s="51"/>
      <c r="E9" s="51"/>
      <c r="F9" s="51"/>
      <c r="G9" s="51"/>
      <c r="H9" s="51"/>
      <c r="I9" s="51" t="s">
        <v>246</v>
      </c>
      <c r="J9" s="51" t="s">
        <v>247</v>
      </c>
      <c r="K9" s="51"/>
      <c r="L9" s="51" t="s">
        <v>44</v>
      </c>
      <c r="M9" s="51" t="s">
        <v>44</v>
      </c>
      <c r="N9" s="51" t="s">
        <v>248</v>
      </c>
      <c r="O9" s="51"/>
      <c r="P9" s="51" t="s">
        <v>43</v>
      </c>
      <c r="Q9" s="51" t="s">
        <v>44</v>
      </c>
      <c r="R9" s="51" t="s">
        <v>44</v>
      </c>
      <c r="S9" s="51" t="s">
        <v>44</v>
      </c>
    </row>
    <row r="10" spans="2:19" x14ac:dyDescent="0.2">
      <c r="B10" s="50"/>
      <c r="C10" s="51" t="s">
        <v>45</v>
      </c>
      <c r="D10" s="51" t="s">
        <v>46</v>
      </c>
      <c r="E10" s="51" t="s">
        <v>122</v>
      </c>
      <c r="F10" s="51" t="s">
        <v>123</v>
      </c>
      <c r="G10" s="51" t="s">
        <v>124</v>
      </c>
      <c r="H10" s="51" t="s">
        <v>125</v>
      </c>
      <c r="I10" s="51" t="s">
        <v>126</v>
      </c>
      <c r="J10" s="51" t="s">
        <v>127</v>
      </c>
      <c r="K10" s="51" t="s">
        <v>128</v>
      </c>
      <c r="L10" s="51" t="s">
        <v>129</v>
      </c>
      <c r="M10" s="51" t="s">
        <v>249</v>
      </c>
      <c r="N10" s="51" t="s">
        <v>250</v>
      </c>
      <c r="O10" s="51" t="s">
        <v>251</v>
      </c>
      <c r="P10" s="51" t="s">
        <v>252</v>
      </c>
      <c r="Q10" s="51" t="s">
        <v>253</v>
      </c>
      <c r="R10" s="51" t="s">
        <v>254</v>
      </c>
      <c r="S10" s="51" t="s">
        <v>266</v>
      </c>
    </row>
    <row r="11" spans="2:19" ht="15" x14ac:dyDescent="0.25">
      <c r="B11" s="14" t="s">
        <v>1648</v>
      </c>
      <c r="C11" s="44"/>
      <c r="D11" s="44"/>
      <c r="E11" s="44"/>
      <c r="F11" s="44"/>
      <c r="G11" s="44"/>
      <c r="H11" s="44"/>
      <c r="I11" s="44"/>
      <c r="J11" s="15">
        <v>4.5443270531507913</v>
      </c>
      <c r="K11" s="44"/>
      <c r="L11" s="45"/>
      <c r="M11" s="45">
        <v>4.0516502120049577E-2</v>
      </c>
      <c r="N11" s="15"/>
      <c r="O11" s="15"/>
      <c r="P11" s="15">
        <v>5748.0388356460007</v>
      </c>
      <c r="Q11" s="45"/>
      <c r="R11" s="45">
        <v>1</v>
      </c>
      <c r="S11" s="45">
        <v>3.3687711728055763E-3</v>
      </c>
    </row>
    <row r="12" spans="2:19" ht="15" x14ac:dyDescent="0.25">
      <c r="B12" s="6" t="s">
        <v>70</v>
      </c>
      <c r="C12" s="36"/>
      <c r="D12" s="36"/>
      <c r="E12" s="36"/>
      <c r="F12" s="36"/>
      <c r="G12" s="36"/>
      <c r="H12" s="36"/>
      <c r="I12" s="36"/>
      <c r="J12" s="38">
        <v>4.5443270531507913</v>
      </c>
      <c r="K12" s="36"/>
      <c r="L12" s="37"/>
      <c r="M12" s="37">
        <v>4.0516502120049577E-2</v>
      </c>
      <c r="N12" s="38"/>
      <c r="O12" s="38"/>
      <c r="P12" s="38">
        <v>5748.0388356460007</v>
      </c>
      <c r="Q12" s="37"/>
      <c r="R12" s="37">
        <v>1</v>
      </c>
      <c r="S12" s="37">
        <v>3.3687711728055763E-3</v>
      </c>
    </row>
    <row r="13" spans="2:19" ht="15" x14ac:dyDescent="0.25">
      <c r="B13" s="7" t="s">
        <v>1805</v>
      </c>
      <c r="C13" s="35"/>
      <c r="D13" s="35"/>
      <c r="E13" s="35"/>
      <c r="F13" s="35"/>
      <c r="G13" s="35"/>
      <c r="H13" s="35"/>
      <c r="I13" s="35"/>
      <c r="J13" s="8">
        <v>5.9581772692747981</v>
      </c>
      <c r="K13" s="35"/>
      <c r="L13" s="39"/>
      <c r="M13" s="39">
        <v>2.6557414336043274E-2</v>
      </c>
      <c r="N13" s="8"/>
      <c r="O13" s="8"/>
      <c r="P13" s="8">
        <v>3721.7271361789999</v>
      </c>
      <c r="Q13" s="39"/>
      <c r="R13" s="39">
        <v>0.6474777298126464</v>
      </c>
      <c r="S13" s="39">
        <v>2.1812043112264408E-3</v>
      </c>
    </row>
    <row r="14" spans="2:19" ht="15" x14ac:dyDescent="0.25">
      <c r="B14" s="9" t="s">
        <v>1809</v>
      </c>
      <c r="C14" s="3" t="s">
        <v>1810</v>
      </c>
      <c r="D14" s="3"/>
      <c r="E14" s="3" t="s">
        <v>1811</v>
      </c>
      <c r="F14" s="3" t="s">
        <v>467</v>
      </c>
      <c r="G14" s="3" t="s">
        <v>76</v>
      </c>
      <c r="H14" s="3" t="s">
        <v>279</v>
      </c>
      <c r="I14" s="3" t="s">
        <v>1812</v>
      </c>
      <c r="J14" s="8">
        <v>9.7708000000003405</v>
      </c>
      <c r="K14" s="3" t="s">
        <v>73</v>
      </c>
      <c r="L14" s="39">
        <v>4.1000000000000002E-2</v>
      </c>
      <c r="M14" s="39">
        <v>2.4799999999996141E-2</v>
      </c>
      <c r="N14" s="8">
        <v>1035873.719835</v>
      </c>
      <c r="O14" s="8">
        <v>137.80000000000001</v>
      </c>
      <c r="P14" s="8">
        <v>1427.4339858889998</v>
      </c>
      <c r="Q14" s="39">
        <v>2.7429216256713145E-4</v>
      </c>
      <c r="R14" s="39">
        <v>0.24833408866984036</v>
      </c>
      <c r="S14" s="39">
        <v>8.3658071913590205E-4</v>
      </c>
    </row>
    <row r="15" spans="2:19" ht="15" x14ac:dyDescent="0.25">
      <c r="B15" s="9" t="s">
        <v>1813</v>
      </c>
      <c r="C15" s="3" t="s">
        <v>1814</v>
      </c>
      <c r="D15" s="3"/>
      <c r="E15" s="3" t="s">
        <v>1811</v>
      </c>
      <c r="F15" s="3" t="s">
        <v>467</v>
      </c>
      <c r="G15" s="3" t="s">
        <v>76</v>
      </c>
      <c r="H15" s="3" t="s">
        <v>279</v>
      </c>
      <c r="I15" s="3" t="s">
        <v>1815</v>
      </c>
      <c r="J15" s="8">
        <v>6.0244999999990716</v>
      </c>
      <c r="K15" s="3" t="s">
        <v>73</v>
      </c>
      <c r="L15" s="39">
        <v>4.9000000000000002E-2</v>
      </c>
      <c r="M15" s="39">
        <v>2.4800000000002941E-2</v>
      </c>
      <c r="N15" s="8">
        <v>427464.61305199994</v>
      </c>
      <c r="O15" s="8">
        <v>156.71</v>
      </c>
      <c r="P15" s="8">
        <v>669.87979510499997</v>
      </c>
      <c r="Q15" s="39">
        <v>2.6441082783228333E-4</v>
      </c>
      <c r="R15" s="39">
        <v>0.11654058266809095</v>
      </c>
      <c r="S15" s="39">
        <v>3.9259855535422997E-4</v>
      </c>
    </row>
    <row r="16" spans="2:19" ht="15" x14ac:dyDescent="0.25">
      <c r="B16" s="9" t="s">
        <v>1816</v>
      </c>
      <c r="C16" s="3" t="s">
        <v>1817</v>
      </c>
      <c r="D16" s="3"/>
      <c r="E16" s="3" t="s">
        <v>1818</v>
      </c>
      <c r="F16" s="3" t="s">
        <v>927</v>
      </c>
      <c r="G16" s="3" t="s">
        <v>273</v>
      </c>
      <c r="H16" s="3" t="s">
        <v>274</v>
      </c>
      <c r="I16" s="3" t="s">
        <v>1819</v>
      </c>
      <c r="J16" s="8">
        <v>5.2887999999985169</v>
      </c>
      <c r="K16" s="3" t="s">
        <v>73</v>
      </c>
      <c r="L16" s="39">
        <v>2.1399999999999999E-2</v>
      </c>
      <c r="M16" s="39">
        <v>1.9599999999987936E-2</v>
      </c>
      <c r="N16" s="8">
        <v>211946.311866</v>
      </c>
      <c r="O16" s="8">
        <v>113.84</v>
      </c>
      <c r="P16" s="8">
        <v>241.279681415</v>
      </c>
      <c r="Q16" s="39">
        <v>4.9824015404316229E-4</v>
      </c>
      <c r="R16" s="39">
        <v>4.1976000565396923E-2</v>
      </c>
      <c r="S16" s="39">
        <v>1.4140754065437974E-4</v>
      </c>
    </row>
    <row r="17" spans="2:19" ht="15" x14ac:dyDescent="0.25">
      <c r="B17" s="9" t="s">
        <v>1820</v>
      </c>
      <c r="C17" s="3" t="s">
        <v>1821</v>
      </c>
      <c r="D17" s="3"/>
      <c r="E17" s="3" t="s">
        <v>1822</v>
      </c>
      <c r="F17" s="3" t="s">
        <v>467</v>
      </c>
      <c r="G17" s="3" t="s">
        <v>318</v>
      </c>
      <c r="H17" s="3" t="s">
        <v>279</v>
      </c>
      <c r="I17" s="3" t="s">
        <v>1823</v>
      </c>
      <c r="J17" s="8">
        <v>4.6986000000013446</v>
      </c>
      <c r="K17" s="3" t="s">
        <v>73</v>
      </c>
      <c r="L17" s="39">
        <v>4.8000000000000001E-2</v>
      </c>
      <c r="M17" s="39">
        <v>2.1800000000006342E-2</v>
      </c>
      <c r="N17" s="8">
        <v>170164.596418</v>
      </c>
      <c r="O17" s="8">
        <v>128.56</v>
      </c>
      <c r="P17" s="8">
        <v>218.76360512100001</v>
      </c>
      <c r="Q17" s="39">
        <v>2.4679193854791463E-4</v>
      </c>
      <c r="R17" s="39">
        <v>3.8058825170831326E-2</v>
      </c>
      <c r="S17" s="39">
        <v>1.2821147310634385E-4</v>
      </c>
    </row>
    <row r="18" spans="2:19" ht="15" x14ac:dyDescent="0.25">
      <c r="B18" s="9" t="s">
        <v>1824</v>
      </c>
      <c r="C18" s="3" t="s">
        <v>1825</v>
      </c>
      <c r="D18" s="3"/>
      <c r="E18" s="3" t="s">
        <v>1822</v>
      </c>
      <c r="F18" s="3" t="s">
        <v>467</v>
      </c>
      <c r="G18" s="3" t="s">
        <v>318</v>
      </c>
      <c r="H18" s="3" t="s">
        <v>279</v>
      </c>
      <c r="I18" s="3" t="s">
        <v>1826</v>
      </c>
      <c r="J18" s="8">
        <v>1.9247000000057597</v>
      </c>
      <c r="K18" s="3" t="s">
        <v>73</v>
      </c>
      <c r="L18" s="39">
        <v>5.6000000000000001E-2</v>
      </c>
      <c r="M18" s="39">
        <v>2.4800000000088848E-2</v>
      </c>
      <c r="N18" s="8">
        <v>76068.856180000002</v>
      </c>
      <c r="O18" s="8">
        <v>141.53</v>
      </c>
      <c r="P18" s="8">
        <v>107.66025211899999</v>
      </c>
      <c r="Q18" s="39">
        <v>1.7648627038554667E-4</v>
      </c>
      <c r="R18" s="39">
        <v>1.8729910356790492E-2</v>
      </c>
      <c r="S18" s="39">
        <v>6.3096782079188419E-5</v>
      </c>
    </row>
    <row r="19" spans="2:19" ht="15" x14ac:dyDescent="0.25">
      <c r="B19" s="9" t="s">
        <v>1827</v>
      </c>
      <c r="C19" s="3" t="s">
        <v>1828</v>
      </c>
      <c r="D19" s="3"/>
      <c r="E19" s="3" t="s">
        <v>278</v>
      </c>
      <c r="F19" s="3" t="s">
        <v>272</v>
      </c>
      <c r="G19" s="3" t="s">
        <v>318</v>
      </c>
      <c r="H19" s="3" t="s">
        <v>279</v>
      </c>
      <c r="I19" s="3" t="s">
        <v>1829</v>
      </c>
      <c r="J19" s="8">
        <v>1.9782999999951902</v>
      </c>
      <c r="K19" s="3" t="s">
        <v>73</v>
      </c>
      <c r="L19" s="39">
        <v>6.6000000000000003E-2</v>
      </c>
      <c r="M19" s="39">
        <v>1.8299999999763207E-2</v>
      </c>
      <c r="N19" s="8">
        <v>9221.601729</v>
      </c>
      <c r="O19" s="8">
        <v>151.9</v>
      </c>
      <c r="P19" s="8">
        <v>14.007613026000001</v>
      </c>
      <c r="Q19" s="39">
        <v>3.073867243E-3</v>
      </c>
      <c r="R19" s="39">
        <v>2.4369377846114948E-3</v>
      </c>
      <c r="S19" s="39">
        <v>8.2094857587198884E-6</v>
      </c>
    </row>
    <row r="20" spans="2:19" ht="15" x14ac:dyDescent="0.25">
      <c r="B20" s="9" t="s">
        <v>1830</v>
      </c>
      <c r="C20" s="3" t="s">
        <v>1831</v>
      </c>
      <c r="D20" s="3"/>
      <c r="E20" s="3" t="s">
        <v>1832</v>
      </c>
      <c r="F20" s="3" t="s">
        <v>467</v>
      </c>
      <c r="G20" s="3" t="s">
        <v>325</v>
      </c>
      <c r="H20" s="3" t="s">
        <v>279</v>
      </c>
      <c r="I20" s="3" t="s">
        <v>1833</v>
      </c>
      <c r="J20" s="8">
        <v>1.1389999999671545</v>
      </c>
      <c r="K20" s="3" t="s">
        <v>73</v>
      </c>
      <c r="L20" s="39">
        <v>7.7499999999999999E-2</v>
      </c>
      <c r="M20" s="39">
        <v>2.88999999999291E-2</v>
      </c>
      <c r="N20" s="8">
        <v>2562.465952</v>
      </c>
      <c r="O20" s="8">
        <v>145.13999999999999</v>
      </c>
      <c r="P20" s="8">
        <v>3.7191630399999998</v>
      </c>
      <c r="Q20" s="39">
        <v>4.5245838731270403E-4</v>
      </c>
      <c r="R20" s="39">
        <v>6.4703164789630665E-4</v>
      </c>
      <c r="S20" s="39">
        <v>2.1797015633259657E-6</v>
      </c>
    </row>
    <row r="21" spans="2:19" ht="15" x14ac:dyDescent="0.25">
      <c r="B21" s="9" t="s">
        <v>1834</v>
      </c>
      <c r="C21" s="3" t="s">
        <v>1835</v>
      </c>
      <c r="D21" s="3"/>
      <c r="E21" s="3" t="s">
        <v>1832</v>
      </c>
      <c r="F21" s="3" t="s">
        <v>467</v>
      </c>
      <c r="G21" s="3" t="s">
        <v>325</v>
      </c>
      <c r="H21" s="3" t="s">
        <v>279</v>
      </c>
      <c r="I21" s="3" t="s">
        <v>1836</v>
      </c>
      <c r="J21" s="8">
        <v>1.1385999999997558</v>
      </c>
      <c r="K21" s="3" t="s">
        <v>73</v>
      </c>
      <c r="L21" s="39">
        <v>7.7499999999999999E-2</v>
      </c>
      <c r="M21" s="39">
        <v>2.8399999999981364E-2</v>
      </c>
      <c r="N21" s="8">
        <v>119984.931129</v>
      </c>
      <c r="O21" s="8">
        <v>146.12</v>
      </c>
      <c r="P21" s="8">
        <v>175.32198135100001</v>
      </c>
      <c r="Q21" s="39">
        <v>1.1899083174445747E-3</v>
      </c>
      <c r="R21" s="39">
        <v>3.0501182466575353E-2</v>
      </c>
      <c r="S21" s="39">
        <v>1.0275150422988193E-4</v>
      </c>
    </row>
    <row r="22" spans="2:19" ht="15" x14ac:dyDescent="0.25">
      <c r="B22" s="9" t="s">
        <v>1837</v>
      </c>
      <c r="C22" s="3" t="s">
        <v>1838</v>
      </c>
      <c r="D22" s="3"/>
      <c r="E22" s="3" t="s">
        <v>303</v>
      </c>
      <c r="F22" s="3" t="s">
        <v>304</v>
      </c>
      <c r="G22" s="3" t="s">
        <v>1839</v>
      </c>
      <c r="H22" s="3" t="s">
        <v>1659</v>
      </c>
      <c r="I22" s="3" t="s">
        <v>1840</v>
      </c>
      <c r="J22" s="8">
        <v>3.0936999999988926</v>
      </c>
      <c r="K22" s="3" t="s">
        <v>73</v>
      </c>
      <c r="L22" s="39">
        <v>0.06</v>
      </c>
      <c r="M22" s="39">
        <v>2.51000000000033E-2</v>
      </c>
      <c r="N22" s="8">
        <v>306881.07312800002</v>
      </c>
      <c r="O22" s="8">
        <v>124.02</v>
      </c>
      <c r="P22" s="8">
        <v>380.593906893</v>
      </c>
      <c r="Q22" s="39">
        <v>4.0043043136415714E-4</v>
      </c>
      <c r="R22" s="39">
        <v>6.6212828022799264E-2</v>
      </c>
      <c r="S22" s="39">
        <v>2.2305586631313941E-4</v>
      </c>
    </row>
    <row r="23" spans="2:19" ht="15" x14ac:dyDescent="0.25">
      <c r="B23" s="9" t="s">
        <v>1841</v>
      </c>
      <c r="C23" s="3" t="s">
        <v>1842</v>
      </c>
      <c r="D23" s="3"/>
      <c r="E23" s="3" t="s">
        <v>712</v>
      </c>
      <c r="F23" s="3" t="s">
        <v>272</v>
      </c>
      <c r="G23" s="3" t="s">
        <v>473</v>
      </c>
      <c r="H23" s="3" t="s">
        <v>279</v>
      </c>
      <c r="I23" s="3" t="s">
        <v>1843</v>
      </c>
      <c r="J23" s="8">
        <v>0.58009999999946971</v>
      </c>
      <c r="K23" s="3" t="s">
        <v>73</v>
      </c>
      <c r="L23" s="39">
        <v>3.61E-2</v>
      </c>
      <c r="M23" s="39">
        <v>4.220000000000524E-2</v>
      </c>
      <c r="N23" s="8">
        <v>414972.07779100002</v>
      </c>
      <c r="O23" s="8">
        <v>112.85</v>
      </c>
      <c r="P23" s="8">
        <v>468.295989787</v>
      </c>
      <c r="Q23" s="39">
        <v>9.9513687719664278E-4</v>
      </c>
      <c r="R23" s="39">
        <v>8.1470568167163387E-2</v>
      </c>
      <c r="S23" s="39">
        <v>2.7445570147363168E-4</v>
      </c>
    </row>
    <row r="24" spans="2:19" ht="15" x14ac:dyDescent="0.25">
      <c r="B24" s="9" t="s">
        <v>1844</v>
      </c>
      <c r="C24" s="3" t="s">
        <v>1845</v>
      </c>
      <c r="D24" s="3"/>
      <c r="E24" s="3" t="s">
        <v>1846</v>
      </c>
      <c r="F24" s="3" t="s">
        <v>597</v>
      </c>
      <c r="G24" s="3" t="s">
        <v>1847</v>
      </c>
      <c r="H24" s="3" t="s">
        <v>1659</v>
      </c>
      <c r="I24" s="3" t="s">
        <v>1848</v>
      </c>
      <c r="J24" s="8">
        <v>0</v>
      </c>
      <c r="K24" s="3" t="s">
        <v>73</v>
      </c>
      <c r="L24" s="39">
        <v>5.6000000000000001E-2</v>
      </c>
      <c r="M24" s="39">
        <v>0</v>
      </c>
      <c r="N24" s="8">
        <v>108715.407754</v>
      </c>
      <c r="O24" s="8">
        <v>13.587</v>
      </c>
      <c r="P24" s="8">
        <v>14.771162432999999</v>
      </c>
      <c r="Q24" s="39">
        <v>2.8915082500486418E-4</v>
      </c>
      <c r="R24" s="39">
        <v>2.5697742926505335E-3</v>
      </c>
      <c r="S24" s="39">
        <v>8.6569815576979596E-6</v>
      </c>
    </row>
    <row r="25" spans="2:19" x14ac:dyDescent="0.2">
      <c r="B25" s="42"/>
      <c r="C25" s="43"/>
      <c r="D25" s="43"/>
      <c r="E25" s="43"/>
      <c r="F25" s="43"/>
      <c r="G25" s="43"/>
      <c r="H25" s="43"/>
      <c r="I25" s="43"/>
      <c r="J25" s="12"/>
      <c r="K25" s="43"/>
      <c r="L25" s="12"/>
      <c r="M25" s="12"/>
      <c r="N25" s="12"/>
      <c r="O25" s="12"/>
      <c r="P25" s="12"/>
      <c r="Q25" s="12"/>
      <c r="R25" s="12"/>
      <c r="S25" s="12"/>
    </row>
    <row r="26" spans="2:19" ht="15" x14ac:dyDescent="0.25">
      <c r="B26" s="7" t="s">
        <v>1806</v>
      </c>
      <c r="C26" s="35"/>
      <c r="D26" s="35"/>
      <c r="E26" s="35"/>
      <c r="F26" s="35"/>
      <c r="G26" s="35"/>
      <c r="H26" s="35"/>
      <c r="I26" s="35"/>
      <c r="J26" s="8">
        <v>1.9475080557451332</v>
      </c>
      <c r="K26" s="35"/>
      <c r="L26" s="39"/>
      <c r="M26" s="39">
        <v>6.6155161668679963E-2</v>
      </c>
      <c r="N26" s="8"/>
      <c r="O26" s="8"/>
      <c r="P26" s="8">
        <v>2026.3116994669999</v>
      </c>
      <c r="Q26" s="39"/>
      <c r="R26" s="39">
        <v>0.35252227018735344</v>
      </c>
      <c r="S26" s="39">
        <v>1.187566861579135E-3</v>
      </c>
    </row>
    <row r="27" spans="2:19" ht="15" x14ac:dyDescent="0.25">
      <c r="B27" s="9" t="s">
        <v>1849</v>
      </c>
      <c r="C27" s="3" t="s">
        <v>1850</v>
      </c>
      <c r="D27" s="3"/>
      <c r="E27" s="3" t="s">
        <v>1818</v>
      </c>
      <c r="F27" s="3" t="s">
        <v>927</v>
      </c>
      <c r="G27" s="3" t="s">
        <v>273</v>
      </c>
      <c r="H27" s="3" t="s">
        <v>274</v>
      </c>
      <c r="I27" s="3" t="s">
        <v>1851</v>
      </c>
      <c r="J27" s="8">
        <v>4.8327999999999456</v>
      </c>
      <c r="K27" s="3" t="s">
        <v>73</v>
      </c>
      <c r="L27" s="39">
        <v>3.7400000000000003E-2</v>
      </c>
      <c r="M27" s="39">
        <v>5.039999999997663E-2</v>
      </c>
      <c r="N27" s="8">
        <v>361794.29739299999</v>
      </c>
      <c r="O27" s="8">
        <v>95.22</v>
      </c>
      <c r="P27" s="8">
        <v>344.50052982099999</v>
      </c>
      <c r="Q27" s="39">
        <v>5.3305349586434798E-4</v>
      </c>
      <c r="R27" s="39">
        <v>5.993357728980668E-2</v>
      </c>
      <c r="S27" s="39">
        <v>2.019025074570157E-4</v>
      </c>
    </row>
    <row r="28" spans="2:19" ht="15" x14ac:dyDescent="0.25">
      <c r="B28" s="9" t="s">
        <v>1852</v>
      </c>
      <c r="C28" s="3" t="s">
        <v>1853</v>
      </c>
      <c r="D28" s="3"/>
      <c r="E28" s="3" t="s">
        <v>1818</v>
      </c>
      <c r="F28" s="3" t="s">
        <v>927</v>
      </c>
      <c r="G28" s="3" t="s">
        <v>273</v>
      </c>
      <c r="H28" s="3" t="s">
        <v>274</v>
      </c>
      <c r="I28" s="3" t="s">
        <v>1819</v>
      </c>
      <c r="J28" s="8">
        <v>1.6488999999985263</v>
      </c>
      <c r="K28" s="3" t="s">
        <v>73</v>
      </c>
      <c r="L28" s="39">
        <v>2.5000000000000001E-2</v>
      </c>
      <c r="M28" s="39">
        <v>4.9600000000012419E-2</v>
      </c>
      <c r="N28" s="8">
        <v>104846.042965</v>
      </c>
      <c r="O28" s="8">
        <v>96.87</v>
      </c>
      <c r="P28" s="8">
        <v>101.56436176099999</v>
      </c>
      <c r="Q28" s="39">
        <v>2.5694691380319769E-4</v>
      </c>
      <c r="R28" s="39">
        <v>1.7669393799352357E-2</v>
      </c>
      <c r="S28" s="39">
        <v>5.9524144472207819E-5</v>
      </c>
    </row>
    <row r="29" spans="2:19" ht="15" x14ac:dyDescent="0.25">
      <c r="B29" s="9" t="s">
        <v>1854</v>
      </c>
      <c r="C29" s="3" t="s">
        <v>1855</v>
      </c>
      <c r="D29" s="3"/>
      <c r="E29" s="3" t="s">
        <v>1856</v>
      </c>
      <c r="F29" s="3" t="s">
        <v>1120</v>
      </c>
      <c r="G29" s="3" t="s">
        <v>473</v>
      </c>
      <c r="H29" s="3" t="s">
        <v>279</v>
      </c>
      <c r="I29" s="3" t="s">
        <v>1857</v>
      </c>
      <c r="J29" s="8">
        <v>3.9386000000302164</v>
      </c>
      <c r="K29" s="3" t="s">
        <v>73</v>
      </c>
      <c r="L29" s="39">
        <v>3.3500000000000002E-2</v>
      </c>
      <c r="M29" s="39">
        <v>6.6499999999831402E-2</v>
      </c>
      <c r="N29" s="8">
        <v>12562.058315</v>
      </c>
      <c r="O29" s="8">
        <v>88.34</v>
      </c>
      <c r="P29" s="8">
        <v>11.097322249999999</v>
      </c>
      <c r="Q29" s="39">
        <v>1.570257289375E-5</v>
      </c>
      <c r="R29" s="39">
        <v>1.9306275700819639E-3</v>
      </c>
      <c r="S29" s="39">
        <v>6.5038425035157973E-6</v>
      </c>
    </row>
    <row r="30" spans="2:19" ht="15" x14ac:dyDescent="0.25">
      <c r="B30" s="9" t="s">
        <v>1858</v>
      </c>
      <c r="C30" s="3" t="s">
        <v>1859</v>
      </c>
      <c r="D30" s="3"/>
      <c r="E30" s="3" t="s">
        <v>712</v>
      </c>
      <c r="F30" s="3" t="s">
        <v>272</v>
      </c>
      <c r="G30" s="3" t="s">
        <v>473</v>
      </c>
      <c r="H30" s="3" t="s">
        <v>279</v>
      </c>
      <c r="I30" s="3" t="s">
        <v>1843</v>
      </c>
      <c r="J30" s="8">
        <v>0.57709999999964923</v>
      </c>
      <c r="K30" s="3" t="s">
        <v>73</v>
      </c>
      <c r="L30" s="39">
        <v>4.8099999999999997E-2</v>
      </c>
      <c r="M30" s="39">
        <v>7.1500000000002145E-2</v>
      </c>
      <c r="N30" s="8">
        <v>1031240.4895009999</v>
      </c>
      <c r="O30" s="8">
        <v>100.71</v>
      </c>
      <c r="P30" s="8">
        <v>1038.562296977</v>
      </c>
      <c r="Q30" s="39">
        <v>2.4729987757817744E-3</v>
      </c>
      <c r="R30" s="39">
        <v>0.18068115520313457</v>
      </c>
      <c r="S30" s="39">
        <v>6.0867346711752999E-4</v>
      </c>
    </row>
    <row r="31" spans="2:19" ht="15" x14ac:dyDescent="0.25">
      <c r="B31" s="9" t="s">
        <v>1860</v>
      </c>
      <c r="C31" s="3" t="s">
        <v>1861</v>
      </c>
      <c r="D31" s="3"/>
      <c r="E31" s="3" t="s">
        <v>1862</v>
      </c>
      <c r="F31" s="3" t="s">
        <v>613</v>
      </c>
      <c r="G31" s="3" t="s">
        <v>614</v>
      </c>
      <c r="H31" s="3" t="s">
        <v>274</v>
      </c>
      <c r="I31" s="3" t="s">
        <v>393</v>
      </c>
      <c r="J31" s="8">
        <v>0.29309999999565922</v>
      </c>
      <c r="K31" s="3" t="s">
        <v>73</v>
      </c>
      <c r="L31" s="39">
        <v>3.4200000000000001E-2</v>
      </c>
      <c r="M31" s="39">
        <v>6.4599999999974275E-2</v>
      </c>
      <c r="N31" s="8">
        <v>75329.976100999993</v>
      </c>
      <c r="O31" s="8">
        <v>99.85</v>
      </c>
      <c r="P31" s="8">
        <v>75.216981018000013</v>
      </c>
      <c r="Q31" s="39">
        <v>2.1041892765642457E-3</v>
      </c>
      <c r="R31" s="39">
        <v>1.3085677249003252E-2</v>
      </c>
      <c r="S31" s="39">
        <v>4.4082652293079931E-5</v>
      </c>
    </row>
    <row r="32" spans="2:19" ht="15" x14ac:dyDescent="0.25">
      <c r="B32" s="9" t="s">
        <v>1863</v>
      </c>
      <c r="C32" s="3" t="s">
        <v>1864</v>
      </c>
      <c r="D32" s="3"/>
      <c r="E32" s="3" t="s">
        <v>1865</v>
      </c>
      <c r="F32" s="3" t="s">
        <v>597</v>
      </c>
      <c r="G32" s="3" t="s">
        <v>629</v>
      </c>
      <c r="H32" s="3" t="s">
        <v>274</v>
      </c>
      <c r="I32" s="3" t="s">
        <v>1866</v>
      </c>
      <c r="J32" s="8">
        <v>3.1946999999987602</v>
      </c>
      <c r="K32" s="3" t="s">
        <v>73</v>
      </c>
      <c r="L32" s="39">
        <v>4.5999999999999999E-2</v>
      </c>
      <c r="M32" s="39">
        <v>6.9499999999994622E-2</v>
      </c>
      <c r="N32" s="8">
        <v>464312.83813599998</v>
      </c>
      <c r="O32" s="8">
        <v>93.24</v>
      </c>
      <c r="P32" s="8">
        <v>432.92529023999998</v>
      </c>
      <c r="Q32" s="39">
        <v>1.0546180061399056E-3</v>
      </c>
      <c r="R32" s="39">
        <v>7.5317043363598832E-2</v>
      </c>
      <c r="S32" s="39">
        <v>2.5372588450423927E-4</v>
      </c>
    </row>
    <row r="33" spans="2:19" ht="15" x14ac:dyDescent="0.25">
      <c r="B33" s="9" t="s">
        <v>1867</v>
      </c>
      <c r="C33" s="3" t="s">
        <v>1868</v>
      </c>
      <c r="D33" s="3"/>
      <c r="E33" s="3" t="s">
        <v>1869</v>
      </c>
      <c r="F33" s="3" t="s">
        <v>597</v>
      </c>
      <c r="G33" s="3" t="s">
        <v>629</v>
      </c>
      <c r="H33" s="3" t="s">
        <v>274</v>
      </c>
      <c r="I33" s="3" t="s">
        <v>1870</v>
      </c>
      <c r="J33" s="8">
        <v>2.9276999999844864</v>
      </c>
      <c r="K33" s="3" t="s">
        <v>73</v>
      </c>
      <c r="L33" s="39">
        <v>4.4699999999999997E-2</v>
      </c>
      <c r="M33" s="39">
        <v>7.6100000000019138E-2</v>
      </c>
      <c r="N33" s="8">
        <v>24476.464028999999</v>
      </c>
      <c r="O33" s="8">
        <v>91.7</v>
      </c>
      <c r="P33" s="8">
        <v>22.444917399999998</v>
      </c>
      <c r="Q33" s="39">
        <v>4.7754292918042487E-5</v>
      </c>
      <c r="R33" s="39">
        <v>3.9047957123757842E-3</v>
      </c>
      <c r="S33" s="39">
        <v>1.3154363231546356E-5</v>
      </c>
    </row>
    <row r="34" spans="2:19" x14ac:dyDescent="0.2">
      <c r="B34" s="42"/>
      <c r="C34" s="43"/>
      <c r="D34" s="43"/>
      <c r="E34" s="43"/>
      <c r="F34" s="43"/>
      <c r="G34" s="43"/>
      <c r="H34" s="43"/>
      <c r="I34" s="43"/>
      <c r="J34" s="12"/>
      <c r="K34" s="43"/>
      <c r="L34" s="12"/>
      <c r="M34" s="12"/>
      <c r="N34" s="12"/>
      <c r="O34" s="12"/>
      <c r="P34" s="12"/>
      <c r="Q34" s="12"/>
      <c r="R34" s="12"/>
      <c r="S34" s="12"/>
    </row>
    <row r="35" spans="2:19" ht="15" x14ac:dyDescent="0.25">
      <c r="B35" s="7" t="s">
        <v>259</v>
      </c>
      <c r="C35" s="35"/>
      <c r="D35" s="35"/>
      <c r="E35" s="35"/>
      <c r="F35" s="35"/>
      <c r="G35" s="35"/>
      <c r="H35" s="35"/>
      <c r="I35" s="35"/>
      <c r="J35" s="8">
        <v>0</v>
      </c>
      <c r="K35" s="35"/>
      <c r="L35" s="39"/>
      <c r="M35" s="39">
        <v>0</v>
      </c>
      <c r="N35" s="8"/>
      <c r="O35" s="8"/>
      <c r="P35" s="8">
        <v>0</v>
      </c>
      <c r="Q35" s="39"/>
      <c r="R35" s="39">
        <v>0</v>
      </c>
      <c r="S35" s="39">
        <v>0</v>
      </c>
    </row>
    <row r="36" spans="2:19" ht="15" x14ac:dyDescent="0.25">
      <c r="B36" s="9"/>
      <c r="C36" s="3"/>
      <c r="D36" s="3" t="s">
        <v>86</v>
      </c>
      <c r="E36" s="3" t="s">
        <v>86</v>
      </c>
      <c r="F36" s="3" t="s">
        <v>86</v>
      </c>
      <c r="G36" s="3"/>
      <c r="H36" s="3"/>
      <c r="I36" s="3" t="s">
        <v>86</v>
      </c>
      <c r="J36" s="8">
        <v>0</v>
      </c>
      <c r="K36" s="3" t="s">
        <v>86</v>
      </c>
      <c r="L36" s="39">
        <v>0</v>
      </c>
      <c r="M36" s="39">
        <v>0</v>
      </c>
      <c r="N36" s="8">
        <v>0</v>
      </c>
      <c r="O36" s="8">
        <v>0</v>
      </c>
      <c r="P36" s="8">
        <v>0</v>
      </c>
      <c r="Q36" s="39">
        <v>0</v>
      </c>
      <c r="R36" s="39">
        <v>0</v>
      </c>
      <c r="S36" s="39">
        <v>0</v>
      </c>
    </row>
    <row r="37" spans="2:19" x14ac:dyDescent="0.2">
      <c r="B37" s="42"/>
      <c r="C37" s="43"/>
      <c r="D37" s="43"/>
      <c r="E37" s="43"/>
      <c r="F37" s="43"/>
      <c r="G37" s="43"/>
      <c r="H37" s="43"/>
      <c r="I37" s="43"/>
      <c r="J37" s="12"/>
      <c r="K37" s="43"/>
      <c r="L37" s="12"/>
      <c r="M37" s="12"/>
      <c r="N37" s="12"/>
      <c r="O37" s="12"/>
      <c r="P37" s="12"/>
      <c r="Q37" s="12"/>
      <c r="R37" s="12"/>
      <c r="S37" s="12"/>
    </row>
    <row r="38" spans="2:19" ht="15" x14ac:dyDescent="0.25">
      <c r="B38" s="7" t="s">
        <v>1532</v>
      </c>
      <c r="C38" s="35"/>
      <c r="D38" s="35"/>
      <c r="E38" s="35"/>
      <c r="F38" s="35"/>
      <c r="G38" s="35"/>
      <c r="H38" s="35"/>
      <c r="I38" s="35"/>
      <c r="J38" s="8">
        <v>0</v>
      </c>
      <c r="K38" s="35"/>
      <c r="L38" s="39"/>
      <c r="M38" s="39">
        <v>0</v>
      </c>
      <c r="N38" s="8"/>
      <c r="O38" s="8"/>
      <c r="P38" s="8">
        <v>0</v>
      </c>
      <c r="Q38" s="39"/>
      <c r="R38" s="39">
        <v>0</v>
      </c>
      <c r="S38" s="39">
        <v>0</v>
      </c>
    </row>
    <row r="39" spans="2:19" ht="15" x14ac:dyDescent="0.25">
      <c r="B39" s="9"/>
      <c r="C39" s="3"/>
      <c r="D39" s="3" t="s">
        <v>86</v>
      </c>
      <c r="E39" s="3" t="s">
        <v>86</v>
      </c>
      <c r="F39" s="3" t="s">
        <v>86</v>
      </c>
      <c r="G39" s="3"/>
      <c r="H39" s="3"/>
      <c r="I39" s="3" t="s">
        <v>86</v>
      </c>
      <c r="J39" s="8">
        <v>0</v>
      </c>
      <c r="K39" s="3" t="s">
        <v>86</v>
      </c>
      <c r="L39" s="39">
        <v>0</v>
      </c>
      <c r="M39" s="39">
        <v>0</v>
      </c>
      <c r="N39" s="8">
        <v>0</v>
      </c>
      <c r="O39" s="8">
        <v>0</v>
      </c>
      <c r="P39" s="8">
        <v>0</v>
      </c>
      <c r="Q39" s="39">
        <v>0</v>
      </c>
      <c r="R39" s="39">
        <v>0</v>
      </c>
      <c r="S39" s="39">
        <v>0</v>
      </c>
    </row>
    <row r="40" spans="2:19" x14ac:dyDescent="0.2">
      <c r="B40" s="42"/>
      <c r="C40" s="43"/>
      <c r="D40" s="43"/>
      <c r="E40" s="43"/>
      <c r="F40" s="43"/>
      <c r="G40" s="43"/>
      <c r="H40" s="43"/>
      <c r="I40" s="43"/>
      <c r="J40" s="12"/>
      <c r="K40" s="43"/>
      <c r="L40" s="12"/>
      <c r="M40" s="12"/>
      <c r="N40" s="12"/>
      <c r="O40" s="12"/>
      <c r="P40" s="12"/>
      <c r="Q40" s="12"/>
      <c r="R40" s="12"/>
      <c r="S40" s="12"/>
    </row>
    <row r="41" spans="2:19" ht="15" x14ac:dyDescent="0.25">
      <c r="B41" s="13" t="s">
        <v>110</v>
      </c>
      <c r="C41" s="35"/>
      <c r="D41" s="35"/>
      <c r="E41" s="35"/>
      <c r="F41" s="35"/>
      <c r="G41" s="35"/>
      <c r="H41" s="35"/>
      <c r="I41" s="35"/>
      <c r="J41" s="8">
        <v>0</v>
      </c>
      <c r="K41" s="35"/>
      <c r="L41" s="39"/>
      <c r="M41" s="39">
        <v>0</v>
      </c>
      <c r="N41" s="8"/>
      <c r="O41" s="8"/>
      <c r="P41" s="8">
        <v>0</v>
      </c>
      <c r="Q41" s="39"/>
      <c r="R41" s="39">
        <v>0</v>
      </c>
      <c r="S41" s="39">
        <v>0</v>
      </c>
    </row>
    <row r="42" spans="2:19" ht="15" x14ac:dyDescent="0.25">
      <c r="B42" s="7" t="s">
        <v>1871</v>
      </c>
      <c r="C42" s="35"/>
      <c r="D42" s="35"/>
      <c r="E42" s="35"/>
      <c r="F42" s="35"/>
      <c r="G42" s="35"/>
      <c r="H42" s="35"/>
      <c r="I42" s="35"/>
      <c r="J42" s="8">
        <v>0</v>
      </c>
      <c r="K42" s="35"/>
      <c r="L42" s="39"/>
      <c r="M42" s="39">
        <v>0</v>
      </c>
      <c r="N42" s="8"/>
      <c r="O42" s="8"/>
      <c r="P42" s="8">
        <v>0</v>
      </c>
      <c r="Q42" s="39"/>
      <c r="R42" s="39">
        <v>0</v>
      </c>
      <c r="S42" s="39">
        <v>0</v>
      </c>
    </row>
    <row r="43" spans="2:19" ht="15" x14ac:dyDescent="0.25">
      <c r="B43" s="9"/>
      <c r="C43" s="3"/>
      <c r="D43" s="3" t="s">
        <v>86</v>
      </c>
      <c r="E43" s="3" t="s">
        <v>86</v>
      </c>
      <c r="F43" s="3" t="s">
        <v>86</v>
      </c>
      <c r="G43" s="3"/>
      <c r="H43" s="3"/>
      <c r="I43" s="3" t="s">
        <v>86</v>
      </c>
      <c r="J43" s="8">
        <v>0</v>
      </c>
      <c r="K43" s="3" t="s">
        <v>86</v>
      </c>
      <c r="L43" s="39">
        <v>0</v>
      </c>
      <c r="M43" s="39">
        <v>0</v>
      </c>
      <c r="N43" s="8">
        <v>0</v>
      </c>
      <c r="O43" s="8">
        <v>0</v>
      </c>
      <c r="P43" s="8">
        <v>0</v>
      </c>
      <c r="Q43" s="39">
        <v>0</v>
      </c>
      <c r="R43" s="39">
        <v>0</v>
      </c>
      <c r="S43" s="39">
        <v>0</v>
      </c>
    </row>
    <row r="44" spans="2:19" x14ac:dyDescent="0.2">
      <c r="B44" s="42"/>
      <c r="C44" s="43"/>
      <c r="D44" s="43"/>
      <c r="E44" s="43"/>
      <c r="F44" s="43"/>
      <c r="G44" s="43"/>
      <c r="H44" s="43"/>
      <c r="I44" s="43"/>
      <c r="J44" s="12"/>
      <c r="K44" s="43"/>
      <c r="L44" s="12"/>
      <c r="M44" s="12"/>
      <c r="N44" s="12"/>
      <c r="O44" s="12"/>
      <c r="P44" s="12"/>
      <c r="Q44" s="12"/>
      <c r="R44" s="12"/>
      <c r="S44" s="12"/>
    </row>
    <row r="45" spans="2:19" ht="15" x14ac:dyDescent="0.25">
      <c r="B45" s="7" t="s">
        <v>1872</v>
      </c>
      <c r="C45" s="35"/>
      <c r="D45" s="35"/>
      <c r="E45" s="35"/>
      <c r="F45" s="35"/>
      <c r="G45" s="35"/>
      <c r="H45" s="35"/>
      <c r="I45" s="35"/>
      <c r="J45" s="8">
        <v>0</v>
      </c>
      <c r="K45" s="35"/>
      <c r="L45" s="39"/>
      <c r="M45" s="39">
        <v>0</v>
      </c>
      <c r="N45" s="8"/>
      <c r="O45" s="8"/>
      <c r="P45" s="8">
        <v>0</v>
      </c>
      <c r="Q45" s="39"/>
      <c r="R45" s="39">
        <v>0</v>
      </c>
      <c r="S45" s="39">
        <v>0</v>
      </c>
    </row>
    <row r="46" spans="2:19" ht="15" x14ac:dyDescent="0.25">
      <c r="B46" s="9"/>
      <c r="C46" s="3"/>
      <c r="D46" s="3" t="s">
        <v>86</v>
      </c>
      <c r="E46" s="3" t="s">
        <v>86</v>
      </c>
      <c r="F46" s="3" t="s">
        <v>86</v>
      </c>
      <c r="G46" s="3"/>
      <c r="H46" s="3"/>
      <c r="I46" s="3" t="s">
        <v>86</v>
      </c>
      <c r="J46" s="8">
        <v>0</v>
      </c>
      <c r="K46" s="3" t="s">
        <v>86</v>
      </c>
      <c r="L46" s="39">
        <v>0</v>
      </c>
      <c r="M46" s="39">
        <v>0</v>
      </c>
      <c r="N46" s="8">
        <v>0</v>
      </c>
      <c r="O46" s="8">
        <v>0</v>
      </c>
      <c r="P46" s="8">
        <v>0</v>
      </c>
      <c r="Q46" s="39">
        <v>0</v>
      </c>
      <c r="R46" s="39">
        <v>0</v>
      </c>
      <c r="S46" s="39">
        <v>0</v>
      </c>
    </row>
    <row r="47" spans="2:19" x14ac:dyDescent="0.2">
      <c r="B47" s="42"/>
      <c r="C47" s="43"/>
      <c r="D47" s="43"/>
      <c r="E47" s="43"/>
      <c r="F47" s="43"/>
      <c r="G47" s="43"/>
      <c r="H47" s="43"/>
      <c r="I47" s="43"/>
      <c r="J47" s="12"/>
      <c r="K47" s="43"/>
      <c r="L47" s="12"/>
      <c r="M47" s="12"/>
      <c r="N47" s="12"/>
      <c r="O47" s="12"/>
      <c r="P47" s="12"/>
      <c r="Q47" s="12"/>
      <c r="R47" s="12"/>
      <c r="S47" s="12"/>
    </row>
    <row r="48" spans="2:19" x14ac:dyDescent="0.2">
      <c r="B48" s="31"/>
      <c r="C48" s="46"/>
      <c r="D48" s="46"/>
      <c r="E48" s="46"/>
      <c r="F48" s="46"/>
      <c r="G48" s="46"/>
      <c r="H48" s="46"/>
      <c r="I48" s="46"/>
      <c r="J48" s="47"/>
      <c r="K48" s="46"/>
      <c r="L48" s="47"/>
      <c r="M48" s="47"/>
      <c r="N48" s="47"/>
      <c r="O48" s="47"/>
      <c r="P48" s="47"/>
      <c r="Q48" s="47"/>
      <c r="R48" s="47"/>
      <c r="S48" s="47"/>
    </row>
    <row r="50" spans="2:7" x14ac:dyDescent="0.2">
      <c r="B50" s="33" t="s">
        <v>63</v>
      </c>
    </row>
    <row r="52" spans="2:7" x14ac:dyDescent="0.2">
      <c r="B52" s="34" t="s">
        <v>64</v>
      </c>
    </row>
    <row r="54" spans="2:7" x14ac:dyDescent="0.2">
      <c r="B54" s="60" t="s">
        <v>130</v>
      </c>
      <c r="C54" s="60"/>
      <c r="D54" s="60"/>
      <c r="E54" s="60"/>
      <c r="F54" s="60"/>
      <c r="G54" s="60"/>
    </row>
    <row r="55" spans="2:7" x14ac:dyDescent="0.2">
      <c r="B55" s="60"/>
      <c r="C55" s="60"/>
      <c r="D55" s="60"/>
      <c r="E55" s="60"/>
      <c r="F55" s="60"/>
      <c r="G55" s="60"/>
    </row>
    <row r="56" spans="2:7" x14ac:dyDescent="0.2">
      <c r="B56" s="60"/>
      <c r="C56" s="60"/>
      <c r="D56" s="60"/>
      <c r="E56" s="60"/>
      <c r="F56" s="60"/>
      <c r="G56" s="60"/>
    </row>
    <row r="57" spans="2:7" x14ac:dyDescent="0.2">
      <c r="B57" s="60"/>
      <c r="C57" s="60"/>
      <c r="D57" s="60"/>
      <c r="E57" s="60"/>
      <c r="F57" s="60"/>
      <c r="G57" s="60"/>
    </row>
    <row r="58" spans="2:7" x14ac:dyDescent="0.2">
      <c r="B58" s="60"/>
      <c r="C58" s="60"/>
      <c r="D58" s="60"/>
      <c r="E58" s="60"/>
      <c r="F58" s="60"/>
      <c r="G58" s="60"/>
    </row>
    <row r="59" spans="2:7" x14ac:dyDescent="0.2">
      <c r="B59" s="60"/>
      <c r="C59" s="60"/>
      <c r="D59" s="60"/>
      <c r="E59" s="60"/>
      <c r="F59" s="60"/>
      <c r="G59" s="60"/>
    </row>
    <row r="60" spans="2:7" x14ac:dyDescent="0.2">
      <c r="B60" s="60"/>
      <c r="C60" s="60"/>
      <c r="D60" s="60"/>
      <c r="E60" s="60"/>
      <c r="F60" s="60"/>
      <c r="G60" s="60"/>
    </row>
    <row r="61" spans="2:7" x14ac:dyDescent="0.2">
      <c r="B61" s="60"/>
      <c r="C61" s="60"/>
      <c r="D61" s="60"/>
      <c r="E61" s="60"/>
      <c r="F61" s="60"/>
      <c r="G61" s="60"/>
    </row>
    <row r="62" spans="2:7" x14ac:dyDescent="0.2">
      <c r="B62" s="60"/>
      <c r="C62" s="60"/>
      <c r="D62" s="60"/>
      <c r="E62" s="60"/>
      <c r="F62" s="60"/>
      <c r="G62" s="60"/>
    </row>
    <row r="63" spans="2:7" x14ac:dyDescent="0.2">
      <c r="B63" s="60"/>
      <c r="C63" s="60"/>
      <c r="D63" s="60"/>
      <c r="E63" s="60"/>
      <c r="F63" s="60"/>
      <c r="G63" s="60"/>
    </row>
    <row r="64" spans="2:7" x14ac:dyDescent="0.2">
      <c r="B64" s="60"/>
      <c r="C64" s="60"/>
      <c r="D64" s="60"/>
      <c r="E64" s="60"/>
      <c r="F64" s="60"/>
      <c r="G64" s="60"/>
    </row>
    <row r="65" spans="2:7" x14ac:dyDescent="0.2">
      <c r="B65" s="60"/>
      <c r="C65" s="60"/>
      <c r="D65" s="60"/>
      <c r="E65" s="60"/>
      <c r="F65" s="60"/>
      <c r="G65" s="60"/>
    </row>
  </sheetData>
  <mergeCells count="1">
    <mergeCell ref="B54:G65"/>
  </mergeCells>
  <hyperlinks>
    <hyperlink ref="B52" r:id="rId1" xr:uid="{AE1970A2-1EBE-414D-81DE-71F9E8916BB5}"/>
  </hyperlinks>
  <pageMargins left="0.7" right="0.7" top="0.75" bottom="0.75" header="0.3" footer="0.3"/>
  <pageSetup paperSize="9" orientation="portrait"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2979A5-136E-4D71-B526-C95C4F3CD715}">
  <sheetPr codeName="גיליון16"/>
  <dimension ref="B1:M27"/>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52" bestFit="1" customWidth="1"/>
    <col min="3" max="3" width="20.25" bestFit="1" customWidth="1"/>
    <col min="4" max="4" width="16.25" customWidth="1"/>
    <col min="5" max="5" width="12.625" bestFit="1" customWidth="1"/>
    <col min="6" max="6" width="32" customWidth="1"/>
    <col min="7" max="13" width="16.25" customWidth="1"/>
  </cols>
  <sheetData>
    <row r="1" spans="2:13" ht="18" x14ac:dyDescent="0.25">
      <c r="B1" s="20" t="s">
        <v>36</v>
      </c>
      <c r="C1" s="20" t="s">
        <v>37</v>
      </c>
      <c r="D1" s="21"/>
      <c r="E1" s="21"/>
      <c r="F1" s="21"/>
      <c r="G1" s="21"/>
      <c r="H1" s="21"/>
      <c r="I1" s="21"/>
      <c r="J1" s="21"/>
      <c r="K1" s="21"/>
      <c r="L1" s="21"/>
      <c r="M1" s="21"/>
    </row>
    <row r="2" spans="2:13" ht="18" x14ac:dyDescent="0.25">
      <c r="B2" s="20" t="s">
        <v>38</v>
      </c>
      <c r="C2" s="20" t="s">
        <v>39</v>
      </c>
      <c r="D2" s="21"/>
      <c r="E2" s="21"/>
      <c r="F2" s="21"/>
      <c r="G2" s="21"/>
      <c r="H2" s="21"/>
      <c r="I2" s="21"/>
      <c r="J2" s="21"/>
      <c r="K2" s="21"/>
      <c r="L2" s="21"/>
      <c r="M2" s="21"/>
    </row>
    <row r="3" spans="2:13" ht="18" x14ac:dyDescent="0.25">
      <c r="B3" s="20" t="s">
        <v>40</v>
      </c>
      <c r="C3" s="20" t="s">
        <v>4176</v>
      </c>
      <c r="D3" s="21"/>
      <c r="E3" s="21"/>
      <c r="F3" s="21"/>
      <c r="G3" s="21"/>
      <c r="H3" s="21"/>
      <c r="I3" s="21"/>
      <c r="J3" s="21"/>
      <c r="K3" s="21"/>
      <c r="L3" s="21"/>
      <c r="M3" s="21"/>
    </row>
    <row r="4" spans="2:13" ht="18" x14ac:dyDescent="0.25">
      <c r="B4" s="20" t="s">
        <v>41</v>
      </c>
      <c r="C4" s="20">
        <v>214</v>
      </c>
      <c r="D4" s="21"/>
      <c r="E4" s="21"/>
      <c r="F4" s="21"/>
      <c r="G4" s="21"/>
      <c r="H4" s="21"/>
      <c r="I4" s="21"/>
      <c r="J4" s="21"/>
      <c r="K4" s="21"/>
      <c r="L4" s="21"/>
      <c r="M4" s="21"/>
    </row>
    <row r="5" spans="2:13" ht="20.25" x14ac:dyDescent="0.55000000000000004">
      <c r="B5" s="24"/>
      <c r="C5" s="24"/>
      <c r="D5" s="24"/>
      <c r="E5" s="24"/>
      <c r="F5" s="24"/>
      <c r="G5" s="24"/>
      <c r="H5" s="24"/>
      <c r="I5" s="24"/>
      <c r="J5" s="24"/>
      <c r="K5" s="24"/>
      <c r="L5" s="24"/>
      <c r="M5" s="24"/>
    </row>
    <row r="6" spans="2:13" ht="15" x14ac:dyDescent="0.2">
      <c r="B6" s="48" t="s">
        <v>1804</v>
      </c>
      <c r="C6" s="23"/>
      <c r="D6" s="23"/>
      <c r="E6" s="23"/>
      <c r="F6" s="23"/>
      <c r="G6" s="23"/>
      <c r="H6" s="23"/>
      <c r="I6" s="23"/>
      <c r="J6" s="23"/>
      <c r="K6" s="23"/>
      <c r="L6" s="23"/>
      <c r="M6" s="23"/>
    </row>
    <row r="7" spans="2:13" ht="15" x14ac:dyDescent="0.2">
      <c r="B7" s="48" t="s">
        <v>1488</v>
      </c>
      <c r="C7" s="23"/>
      <c r="D7" s="23"/>
      <c r="E7" s="23"/>
      <c r="F7" s="23"/>
      <c r="G7" s="23"/>
      <c r="H7" s="23"/>
      <c r="I7" s="23"/>
      <c r="J7" s="23"/>
      <c r="K7" s="23"/>
      <c r="L7" s="23"/>
      <c r="M7" s="23"/>
    </row>
    <row r="8" spans="2:13" ht="30" x14ac:dyDescent="0.2">
      <c r="B8" s="48" t="s">
        <v>1721</v>
      </c>
      <c r="C8" s="25" t="s">
        <v>65</v>
      </c>
      <c r="D8" s="25" t="s">
        <v>255</v>
      </c>
      <c r="E8" s="25" t="s">
        <v>66</v>
      </c>
      <c r="F8" s="25" t="s">
        <v>256</v>
      </c>
      <c r="G8" s="25" t="s">
        <v>68</v>
      </c>
      <c r="H8" s="25" t="s">
        <v>133</v>
      </c>
      <c r="I8" s="25" t="s">
        <v>134</v>
      </c>
      <c r="J8" s="25" t="s">
        <v>0</v>
      </c>
      <c r="K8" s="25" t="s">
        <v>135</v>
      </c>
      <c r="L8" s="25" t="s">
        <v>120</v>
      </c>
      <c r="M8" s="25" t="s">
        <v>121</v>
      </c>
    </row>
    <row r="9" spans="2:13" ht="15" x14ac:dyDescent="0.2">
      <c r="B9" s="48"/>
      <c r="C9" s="51"/>
      <c r="D9" s="51"/>
      <c r="E9" s="51"/>
      <c r="F9" s="51"/>
      <c r="G9" s="51"/>
      <c r="H9" s="51" t="s">
        <v>248</v>
      </c>
      <c r="I9" s="51"/>
      <c r="J9" s="51" t="s">
        <v>43</v>
      </c>
      <c r="K9" s="51" t="s">
        <v>44</v>
      </c>
      <c r="L9" s="51" t="s">
        <v>44</v>
      </c>
      <c r="M9" s="51" t="s">
        <v>44</v>
      </c>
    </row>
    <row r="10" spans="2:13" x14ac:dyDescent="0.2">
      <c r="B10" s="50"/>
      <c r="C10" s="51" t="s">
        <v>45</v>
      </c>
      <c r="D10" s="51" t="s">
        <v>46</v>
      </c>
      <c r="E10" s="51" t="s">
        <v>122</v>
      </c>
      <c r="F10" s="51" t="s">
        <v>123</v>
      </c>
      <c r="G10" s="51" t="s">
        <v>124</v>
      </c>
      <c r="H10" s="51" t="s">
        <v>125</v>
      </c>
      <c r="I10" s="51" t="s">
        <v>126</v>
      </c>
      <c r="J10" s="51" t="s">
        <v>127</v>
      </c>
      <c r="K10" s="51" t="s">
        <v>128</v>
      </c>
      <c r="L10" s="51" t="s">
        <v>129</v>
      </c>
      <c r="M10" s="51" t="s">
        <v>249</v>
      </c>
    </row>
    <row r="11" spans="2:13" ht="15" x14ac:dyDescent="0.25">
      <c r="B11" s="14" t="s">
        <v>1487</v>
      </c>
      <c r="C11" s="44"/>
      <c r="D11" s="44"/>
      <c r="E11" s="44"/>
      <c r="F11" s="44"/>
      <c r="G11" s="44"/>
      <c r="H11" s="15"/>
      <c r="I11" s="15"/>
      <c r="J11" s="15">
        <v>9.9999999999999995E-7</v>
      </c>
      <c r="K11" s="45"/>
      <c r="L11" s="45">
        <v>1</v>
      </c>
      <c r="M11" s="45">
        <v>5.8607314061874681E-13</v>
      </c>
    </row>
    <row r="12" spans="2:13" ht="15" x14ac:dyDescent="0.25">
      <c r="B12" s="6" t="s">
        <v>70</v>
      </c>
      <c r="C12" s="36"/>
      <c r="D12" s="36"/>
      <c r="E12" s="36"/>
      <c r="F12" s="36"/>
      <c r="G12" s="36"/>
      <c r="H12" s="38"/>
      <c r="I12" s="38"/>
      <c r="J12" s="38">
        <v>9.9999999999999995E-7</v>
      </c>
      <c r="K12" s="37"/>
      <c r="L12" s="37">
        <v>1</v>
      </c>
      <c r="M12" s="37">
        <v>5.8607314061874681E-13</v>
      </c>
    </row>
    <row r="13" spans="2:13" ht="15" x14ac:dyDescent="0.25">
      <c r="B13" s="7" t="s">
        <v>1873</v>
      </c>
      <c r="C13" s="35"/>
      <c r="D13" s="35"/>
      <c r="E13" s="35"/>
      <c r="F13" s="35"/>
      <c r="G13" s="35"/>
      <c r="H13" s="8"/>
      <c r="I13" s="8"/>
      <c r="J13" s="8">
        <v>9.9999999999999995E-7</v>
      </c>
      <c r="K13" s="39"/>
      <c r="L13" s="39">
        <v>1</v>
      </c>
      <c r="M13" s="39">
        <v>5.8607314061874681E-13</v>
      </c>
    </row>
    <row r="14" spans="2:13" ht="15" x14ac:dyDescent="0.25">
      <c r="B14" s="9" t="s">
        <v>1874</v>
      </c>
      <c r="C14" s="3" t="s">
        <v>1875</v>
      </c>
      <c r="D14" s="3"/>
      <c r="E14" s="3" t="s">
        <v>1876</v>
      </c>
      <c r="F14" s="3" t="s">
        <v>1877</v>
      </c>
      <c r="G14" s="3" t="s">
        <v>73</v>
      </c>
      <c r="H14" s="8">
        <v>137.180542</v>
      </c>
      <c r="I14" s="8">
        <v>1.0000000000000001E-5</v>
      </c>
      <c r="J14" s="8">
        <v>9.9999999999999995E-7</v>
      </c>
      <c r="K14" s="39">
        <v>1.9751138083205556E-5</v>
      </c>
      <c r="L14" s="39">
        <v>1</v>
      </c>
      <c r="M14" s="39">
        <v>5.8607314061874681E-13</v>
      </c>
    </row>
    <row r="15" spans="2:13" x14ac:dyDescent="0.2">
      <c r="B15" s="42"/>
      <c r="C15" s="43"/>
      <c r="D15" s="43"/>
      <c r="E15" s="43"/>
      <c r="F15" s="43"/>
      <c r="G15" s="43"/>
      <c r="H15" s="12"/>
      <c r="I15" s="12"/>
      <c r="J15" s="12"/>
      <c r="K15" s="12"/>
      <c r="L15" s="12"/>
      <c r="M15" s="12"/>
    </row>
    <row r="16" spans="2:13" ht="15" x14ac:dyDescent="0.25">
      <c r="B16" s="13" t="s">
        <v>110</v>
      </c>
      <c r="C16" s="35"/>
      <c r="D16" s="35"/>
      <c r="E16" s="35"/>
      <c r="F16" s="35"/>
      <c r="G16" s="35"/>
      <c r="H16" s="8"/>
      <c r="I16" s="8"/>
      <c r="J16" s="8">
        <v>0</v>
      </c>
      <c r="K16" s="39"/>
      <c r="L16" s="39">
        <v>0</v>
      </c>
      <c r="M16" s="39">
        <v>0</v>
      </c>
    </row>
    <row r="17" spans="2:13" ht="15" x14ac:dyDescent="0.25">
      <c r="B17" s="7" t="s">
        <v>705</v>
      </c>
      <c r="C17" s="35"/>
      <c r="D17" s="35"/>
      <c r="E17" s="35"/>
      <c r="F17" s="35"/>
      <c r="G17" s="35"/>
      <c r="H17" s="8"/>
      <c r="I17" s="8"/>
      <c r="J17" s="8">
        <v>0</v>
      </c>
      <c r="K17" s="39"/>
      <c r="L17" s="39">
        <v>0</v>
      </c>
      <c r="M17" s="39">
        <v>0</v>
      </c>
    </row>
    <row r="18" spans="2:13" ht="15" x14ac:dyDescent="0.25">
      <c r="B18" s="9"/>
      <c r="C18" s="3"/>
      <c r="D18" s="3" t="s">
        <v>86</v>
      </c>
      <c r="E18" s="3" t="s">
        <v>86</v>
      </c>
      <c r="F18" s="3" t="s">
        <v>86</v>
      </c>
      <c r="G18" s="3" t="s">
        <v>86</v>
      </c>
      <c r="H18" s="8">
        <v>0</v>
      </c>
      <c r="I18" s="8">
        <v>0</v>
      </c>
      <c r="J18" s="8">
        <v>0</v>
      </c>
      <c r="K18" s="39">
        <v>0</v>
      </c>
      <c r="L18" s="39">
        <v>0</v>
      </c>
      <c r="M18" s="39">
        <v>0</v>
      </c>
    </row>
    <row r="19" spans="2:13" x14ac:dyDescent="0.2">
      <c r="B19" s="42"/>
      <c r="C19" s="43"/>
      <c r="D19" s="43"/>
      <c r="E19" s="43"/>
      <c r="F19" s="43"/>
      <c r="G19" s="43"/>
      <c r="H19" s="12"/>
      <c r="I19" s="12"/>
      <c r="J19" s="12"/>
      <c r="K19" s="12"/>
      <c r="L19" s="12"/>
      <c r="M19" s="12"/>
    </row>
    <row r="20" spans="2:13" ht="15" x14ac:dyDescent="0.25">
      <c r="B20" s="7" t="s">
        <v>262</v>
      </c>
      <c r="C20" s="35"/>
      <c r="D20" s="35"/>
      <c r="E20" s="35"/>
      <c r="F20" s="35"/>
      <c r="G20" s="35"/>
      <c r="H20" s="8"/>
      <c r="I20" s="8"/>
      <c r="J20" s="8">
        <v>0</v>
      </c>
      <c r="K20" s="39"/>
      <c r="L20" s="39">
        <v>0</v>
      </c>
      <c r="M20" s="39">
        <v>0</v>
      </c>
    </row>
    <row r="21" spans="2:13" ht="15" x14ac:dyDescent="0.25">
      <c r="B21" s="9"/>
      <c r="C21" s="3"/>
      <c r="D21" s="3" t="s">
        <v>86</v>
      </c>
      <c r="E21" s="3" t="s">
        <v>86</v>
      </c>
      <c r="F21" s="3" t="s">
        <v>86</v>
      </c>
      <c r="G21" s="3" t="s">
        <v>86</v>
      </c>
      <c r="H21" s="8">
        <v>0</v>
      </c>
      <c r="I21" s="8">
        <v>0</v>
      </c>
      <c r="J21" s="8">
        <v>0</v>
      </c>
      <c r="K21" s="39">
        <v>0</v>
      </c>
      <c r="L21" s="39">
        <v>0</v>
      </c>
      <c r="M21" s="39">
        <v>0</v>
      </c>
    </row>
    <row r="22" spans="2:13" x14ac:dyDescent="0.2">
      <c r="B22" s="42"/>
      <c r="C22" s="43"/>
      <c r="D22" s="43"/>
      <c r="E22" s="43"/>
      <c r="F22" s="43"/>
      <c r="G22" s="43"/>
      <c r="H22" s="12"/>
      <c r="I22" s="12"/>
      <c r="J22" s="12"/>
      <c r="K22" s="12"/>
      <c r="L22" s="12"/>
      <c r="M22" s="12"/>
    </row>
    <row r="23" spans="2:13" x14ac:dyDescent="0.2">
      <c r="B23" s="31"/>
      <c r="C23" s="46"/>
      <c r="D23" s="46"/>
      <c r="E23" s="46"/>
      <c r="F23" s="46"/>
      <c r="G23" s="46"/>
      <c r="H23" s="47"/>
      <c r="I23" s="47"/>
      <c r="J23" s="47"/>
      <c r="K23" s="47"/>
      <c r="L23" s="47"/>
      <c r="M23" s="47"/>
    </row>
    <row r="25" spans="2:13" x14ac:dyDescent="0.2">
      <c r="B25" s="33" t="s">
        <v>63</v>
      </c>
    </row>
    <row r="27" spans="2:13" x14ac:dyDescent="0.2">
      <c r="B27" s="34" t="s">
        <v>64</v>
      </c>
    </row>
  </sheetData>
  <hyperlinks>
    <hyperlink ref="B27" r:id="rId1" xr:uid="{290F6B86-6D58-4EF3-8B8B-D85512C5232D}"/>
  </hyperlinks>
  <pageMargins left="0.7" right="0.7" top="0.75" bottom="0.75" header="0.3" footer="0.3"/>
  <pageSetup paperSize="9" orientation="portrait"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06B417-0C3D-44F3-B9CC-0C3ABC674D0D}">
  <sheetPr codeName="גיליון17"/>
  <dimension ref="B1:K45"/>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0.5" bestFit="1" customWidth="1"/>
    <col min="4" max="11" width="16.25" customWidth="1"/>
  </cols>
  <sheetData>
    <row r="1" spans="2:11" ht="18" x14ac:dyDescent="0.25">
      <c r="B1" s="20" t="s">
        <v>36</v>
      </c>
      <c r="C1" s="20" t="s">
        <v>37</v>
      </c>
      <c r="D1" s="21"/>
      <c r="E1" s="21"/>
      <c r="F1" s="21"/>
      <c r="G1" s="21"/>
      <c r="H1" s="21"/>
      <c r="I1" s="21"/>
      <c r="J1" s="21"/>
      <c r="K1" s="21"/>
    </row>
    <row r="2" spans="2:11" ht="18" x14ac:dyDescent="0.25">
      <c r="B2" s="20" t="s">
        <v>38</v>
      </c>
      <c r="C2" s="20" t="s">
        <v>39</v>
      </c>
      <c r="D2" s="21"/>
      <c r="E2" s="21"/>
      <c r="F2" s="21"/>
      <c r="G2" s="21"/>
      <c r="H2" s="21"/>
      <c r="I2" s="21"/>
      <c r="J2" s="21"/>
      <c r="K2" s="21"/>
    </row>
    <row r="3" spans="2:11" ht="18" x14ac:dyDescent="0.25">
      <c r="B3" s="20" t="s">
        <v>40</v>
      </c>
      <c r="C3" s="20" t="s">
        <v>4176</v>
      </c>
      <c r="D3" s="21"/>
      <c r="E3" s="21"/>
      <c r="F3" s="21"/>
      <c r="G3" s="21"/>
      <c r="H3" s="21"/>
      <c r="I3" s="21"/>
      <c r="J3" s="21"/>
      <c r="K3" s="21"/>
    </row>
    <row r="4" spans="2:11" ht="18" x14ac:dyDescent="0.25">
      <c r="B4" s="20" t="s">
        <v>41</v>
      </c>
      <c r="C4" s="20">
        <v>214</v>
      </c>
      <c r="D4" s="21"/>
      <c r="E4" s="21"/>
      <c r="F4" s="21"/>
      <c r="G4" s="21"/>
      <c r="H4" s="21"/>
      <c r="I4" s="21"/>
      <c r="J4" s="21"/>
      <c r="K4" s="21"/>
    </row>
    <row r="5" spans="2:11" ht="20.25" x14ac:dyDescent="0.55000000000000004">
      <c r="B5" s="24"/>
      <c r="C5" s="24"/>
      <c r="D5" s="24"/>
      <c r="E5" s="24"/>
      <c r="F5" s="24"/>
      <c r="G5" s="24"/>
      <c r="H5" s="24"/>
      <c r="I5" s="24"/>
      <c r="J5" s="24"/>
      <c r="K5" s="24"/>
    </row>
    <row r="6" spans="2:11" ht="15" x14ac:dyDescent="0.2">
      <c r="B6" s="48" t="s">
        <v>1804</v>
      </c>
      <c r="C6" s="23"/>
      <c r="D6" s="23"/>
      <c r="E6" s="23"/>
      <c r="F6" s="23"/>
      <c r="G6" s="23"/>
      <c r="H6" s="23"/>
      <c r="I6" s="23"/>
      <c r="J6" s="23"/>
      <c r="K6" s="23"/>
    </row>
    <row r="7" spans="2:11" ht="15" x14ac:dyDescent="0.2">
      <c r="B7" s="48" t="s">
        <v>1900</v>
      </c>
      <c r="C7" s="23"/>
      <c r="D7" s="23"/>
      <c r="E7" s="23"/>
      <c r="F7" s="23"/>
      <c r="G7" s="23"/>
      <c r="H7" s="23"/>
      <c r="I7" s="23"/>
      <c r="J7" s="23"/>
      <c r="K7" s="23"/>
    </row>
    <row r="8" spans="2:11" ht="30" x14ac:dyDescent="0.2">
      <c r="B8" s="48" t="s">
        <v>1721</v>
      </c>
      <c r="C8" s="25" t="s">
        <v>65</v>
      </c>
      <c r="D8" s="25" t="s">
        <v>68</v>
      </c>
      <c r="E8" s="25" t="s">
        <v>132</v>
      </c>
      <c r="F8" s="25" t="s">
        <v>133</v>
      </c>
      <c r="G8" s="25" t="s">
        <v>134</v>
      </c>
      <c r="H8" s="25" t="s">
        <v>0</v>
      </c>
      <c r="I8" s="25" t="s">
        <v>135</v>
      </c>
      <c r="J8" s="25" t="s">
        <v>120</v>
      </c>
      <c r="K8" s="25" t="s">
        <v>121</v>
      </c>
    </row>
    <row r="9" spans="2:11" ht="15" x14ac:dyDescent="0.2">
      <c r="B9" s="48"/>
      <c r="C9" s="51"/>
      <c r="D9" s="51"/>
      <c r="E9" s="51" t="s">
        <v>246</v>
      </c>
      <c r="F9" s="51" t="s">
        <v>248</v>
      </c>
      <c r="G9" s="51"/>
      <c r="H9" s="51" t="s">
        <v>43</v>
      </c>
      <c r="I9" s="51" t="s">
        <v>44</v>
      </c>
      <c r="J9" s="51" t="s">
        <v>44</v>
      </c>
      <c r="K9" s="51" t="s">
        <v>44</v>
      </c>
    </row>
    <row r="10" spans="2:11" x14ac:dyDescent="0.2">
      <c r="B10" s="50"/>
      <c r="C10" s="51" t="s">
        <v>45</v>
      </c>
      <c r="D10" s="51" t="s">
        <v>122</v>
      </c>
      <c r="E10" s="51" t="s">
        <v>123</v>
      </c>
      <c r="F10" s="51" t="s">
        <v>124</v>
      </c>
      <c r="G10" s="51" t="s">
        <v>125</v>
      </c>
      <c r="H10" s="51" t="s">
        <v>126</v>
      </c>
      <c r="I10" s="51" t="s">
        <v>127</v>
      </c>
      <c r="J10" s="51" t="s">
        <v>128</v>
      </c>
      <c r="K10" s="51" t="s">
        <v>129</v>
      </c>
    </row>
    <row r="11" spans="2:11" ht="15" x14ac:dyDescent="0.25">
      <c r="B11" s="14" t="s">
        <v>1899</v>
      </c>
      <c r="C11" s="44"/>
      <c r="D11" s="44"/>
      <c r="E11" s="44"/>
      <c r="F11" s="15"/>
      <c r="G11" s="15"/>
      <c r="H11" s="15">
        <v>29707.823639999999</v>
      </c>
      <c r="I11" s="45"/>
      <c r="J11" s="45">
        <v>1</v>
      </c>
      <c r="K11" s="45">
        <v>1.7410957501642652E-2</v>
      </c>
    </row>
    <row r="12" spans="2:11" ht="15" x14ac:dyDescent="0.25">
      <c r="B12" s="6" t="s">
        <v>1878</v>
      </c>
      <c r="C12" s="36"/>
      <c r="D12" s="36"/>
      <c r="E12" s="36"/>
      <c r="F12" s="38"/>
      <c r="G12" s="38"/>
      <c r="H12" s="38">
        <v>53.438470000000002</v>
      </c>
      <c r="I12" s="37"/>
      <c r="J12" s="37">
        <v>1.7988012399551192E-3</v>
      </c>
      <c r="K12" s="37">
        <v>3.1318851942760683E-5</v>
      </c>
    </row>
    <row r="13" spans="2:11" ht="15" x14ac:dyDescent="0.25">
      <c r="B13" s="7" t="s">
        <v>1879</v>
      </c>
      <c r="C13" s="35"/>
      <c r="D13" s="35"/>
      <c r="E13" s="35"/>
      <c r="F13" s="8"/>
      <c r="G13" s="8"/>
      <c r="H13" s="8">
        <v>53.438470000000002</v>
      </c>
      <c r="I13" s="39"/>
      <c r="J13" s="39">
        <v>1.7988012399551192E-3</v>
      </c>
      <c r="K13" s="39">
        <v>3.1318851942760683E-5</v>
      </c>
    </row>
    <row r="14" spans="2:11" ht="15" x14ac:dyDescent="0.25">
      <c r="B14" s="9" t="s">
        <v>1880</v>
      </c>
      <c r="C14" s="3" t="s">
        <v>1881</v>
      </c>
      <c r="D14" s="3" t="s">
        <v>51</v>
      </c>
      <c r="E14" s="3" t="s">
        <v>1882</v>
      </c>
      <c r="F14" s="8">
        <v>14442.83</v>
      </c>
      <c r="G14" s="8">
        <v>100</v>
      </c>
      <c r="H14" s="8">
        <v>53.438470000000002</v>
      </c>
      <c r="I14" s="39">
        <v>0</v>
      </c>
      <c r="J14" s="39">
        <v>1.7988012399551192E-3</v>
      </c>
      <c r="K14" s="39">
        <v>3.1318851942760683E-5</v>
      </c>
    </row>
    <row r="15" spans="2:11" x14ac:dyDescent="0.2">
      <c r="B15" s="42"/>
      <c r="C15" s="43"/>
      <c r="D15" s="43"/>
      <c r="E15" s="43"/>
      <c r="F15" s="12"/>
      <c r="G15" s="12"/>
      <c r="H15" s="12"/>
      <c r="I15" s="12"/>
      <c r="J15" s="12"/>
      <c r="K15" s="12"/>
    </row>
    <row r="16" spans="2:11" ht="15" x14ac:dyDescent="0.25">
      <c r="B16" s="7" t="s">
        <v>1883</v>
      </c>
      <c r="C16" s="35"/>
      <c r="D16" s="35"/>
      <c r="E16" s="35"/>
      <c r="F16" s="8"/>
      <c r="G16" s="8"/>
      <c r="H16" s="8">
        <v>0</v>
      </c>
      <c r="I16" s="39"/>
      <c r="J16" s="39">
        <v>0</v>
      </c>
      <c r="K16" s="39">
        <v>0</v>
      </c>
    </row>
    <row r="17" spans="2:11" ht="15" x14ac:dyDescent="0.25">
      <c r="B17" s="9"/>
      <c r="C17" s="3"/>
      <c r="D17" s="3" t="s">
        <v>86</v>
      </c>
      <c r="E17" s="3" t="s">
        <v>86</v>
      </c>
      <c r="F17" s="8">
        <v>0</v>
      </c>
      <c r="G17" s="8">
        <v>0</v>
      </c>
      <c r="H17" s="8">
        <v>0</v>
      </c>
      <c r="I17" s="39">
        <v>0</v>
      </c>
      <c r="J17" s="39">
        <v>0</v>
      </c>
      <c r="K17" s="39">
        <v>0</v>
      </c>
    </row>
    <row r="18" spans="2:11" x14ac:dyDescent="0.2">
      <c r="B18" s="42"/>
      <c r="C18" s="43"/>
      <c r="D18" s="43"/>
      <c r="E18" s="43"/>
      <c r="F18" s="12"/>
      <c r="G18" s="12"/>
      <c r="H18" s="12"/>
      <c r="I18" s="12"/>
      <c r="J18" s="12"/>
      <c r="K18" s="12"/>
    </row>
    <row r="19" spans="2:11" ht="15" x14ac:dyDescent="0.25">
      <c r="B19" s="7" t="s">
        <v>1884</v>
      </c>
      <c r="C19" s="35"/>
      <c r="D19" s="35"/>
      <c r="E19" s="35"/>
      <c r="F19" s="8"/>
      <c r="G19" s="8"/>
      <c r="H19" s="8">
        <v>0</v>
      </c>
      <c r="I19" s="39"/>
      <c r="J19" s="39">
        <v>0</v>
      </c>
      <c r="K19" s="39">
        <v>0</v>
      </c>
    </row>
    <row r="20" spans="2:11" ht="15" x14ac:dyDescent="0.25">
      <c r="B20" s="9"/>
      <c r="C20" s="3"/>
      <c r="D20" s="3" t="s">
        <v>86</v>
      </c>
      <c r="E20" s="3" t="s">
        <v>86</v>
      </c>
      <c r="F20" s="8">
        <v>0</v>
      </c>
      <c r="G20" s="8">
        <v>0</v>
      </c>
      <c r="H20" s="8">
        <v>0</v>
      </c>
      <c r="I20" s="39">
        <v>0</v>
      </c>
      <c r="J20" s="39">
        <v>0</v>
      </c>
      <c r="K20" s="39">
        <v>0</v>
      </c>
    </row>
    <row r="21" spans="2:11" x14ac:dyDescent="0.2">
      <c r="B21" s="42"/>
      <c r="C21" s="43"/>
      <c r="D21" s="43"/>
      <c r="E21" s="43"/>
      <c r="F21" s="12"/>
      <c r="G21" s="12"/>
      <c r="H21" s="12"/>
      <c r="I21" s="12"/>
      <c r="J21" s="12"/>
      <c r="K21" s="12"/>
    </row>
    <row r="22" spans="2:11" ht="15" x14ac:dyDescent="0.25">
      <c r="B22" s="7" t="s">
        <v>1885</v>
      </c>
      <c r="C22" s="35"/>
      <c r="D22" s="35"/>
      <c r="E22" s="35"/>
      <c r="F22" s="8"/>
      <c r="G22" s="8"/>
      <c r="H22" s="8">
        <v>0</v>
      </c>
      <c r="I22" s="39"/>
      <c r="J22" s="39">
        <v>0</v>
      </c>
      <c r="K22" s="39">
        <v>0</v>
      </c>
    </row>
    <row r="23" spans="2:11" ht="15" x14ac:dyDescent="0.25">
      <c r="B23" s="9"/>
      <c r="C23" s="3"/>
      <c r="D23" s="3" t="s">
        <v>86</v>
      </c>
      <c r="E23" s="3" t="s">
        <v>86</v>
      </c>
      <c r="F23" s="8">
        <v>0</v>
      </c>
      <c r="G23" s="8">
        <v>0</v>
      </c>
      <c r="H23" s="8">
        <v>0</v>
      </c>
      <c r="I23" s="39">
        <v>0</v>
      </c>
      <c r="J23" s="39">
        <v>0</v>
      </c>
      <c r="K23" s="39">
        <v>0</v>
      </c>
    </row>
    <row r="24" spans="2:11" x14ac:dyDescent="0.2">
      <c r="B24" s="42"/>
      <c r="C24" s="43"/>
      <c r="D24" s="43"/>
      <c r="E24" s="43"/>
      <c r="F24" s="12"/>
      <c r="G24" s="12"/>
      <c r="H24" s="12"/>
      <c r="I24" s="12"/>
      <c r="J24" s="12"/>
      <c r="K24" s="12"/>
    </row>
    <row r="25" spans="2:11" ht="15" x14ac:dyDescent="0.25">
      <c r="B25" s="13" t="s">
        <v>1886</v>
      </c>
      <c r="C25" s="35"/>
      <c r="D25" s="35"/>
      <c r="E25" s="35"/>
      <c r="F25" s="8"/>
      <c r="G25" s="8"/>
      <c r="H25" s="8">
        <v>29654.385170000001</v>
      </c>
      <c r="I25" s="39"/>
      <c r="J25" s="39">
        <v>0.99820119876004498</v>
      </c>
      <c r="K25" s="39">
        <v>1.737963864969989E-2</v>
      </c>
    </row>
    <row r="26" spans="2:11" ht="15" x14ac:dyDescent="0.25">
      <c r="B26" s="7" t="s">
        <v>1879</v>
      </c>
      <c r="C26" s="35"/>
      <c r="D26" s="35"/>
      <c r="E26" s="35"/>
      <c r="F26" s="8"/>
      <c r="G26" s="8"/>
      <c r="H26" s="8">
        <v>0</v>
      </c>
      <c r="I26" s="39"/>
      <c r="J26" s="39">
        <v>0</v>
      </c>
      <c r="K26" s="39">
        <v>0</v>
      </c>
    </row>
    <row r="27" spans="2:11" ht="15" x14ac:dyDescent="0.25">
      <c r="B27" s="9"/>
      <c r="C27" s="3"/>
      <c r="D27" s="3" t="s">
        <v>86</v>
      </c>
      <c r="E27" s="3" t="s">
        <v>86</v>
      </c>
      <c r="F27" s="8">
        <v>0</v>
      </c>
      <c r="G27" s="8">
        <v>0</v>
      </c>
      <c r="H27" s="8">
        <v>0</v>
      </c>
      <c r="I27" s="39">
        <v>0</v>
      </c>
      <c r="J27" s="39">
        <v>0</v>
      </c>
      <c r="K27" s="39">
        <v>0</v>
      </c>
    </row>
    <row r="28" spans="2:11" x14ac:dyDescent="0.2">
      <c r="B28" s="42"/>
      <c r="C28" s="43"/>
      <c r="D28" s="43"/>
      <c r="E28" s="43"/>
      <c r="F28" s="12"/>
      <c r="G28" s="12"/>
      <c r="H28" s="12"/>
      <c r="I28" s="12"/>
      <c r="J28" s="12"/>
      <c r="K28" s="12"/>
    </row>
    <row r="29" spans="2:11" ht="15" x14ac:dyDescent="0.25">
      <c r="B29" s="7" t="s">
        <v>1883</v>
      </c>
      <c r="C29" s="35"/>
      <c r="D29" s="35"/>
      <c r="E29" s="35"/>
      <c r="F29" s="8"/>
      <c r="G29" s="8"/>
      <c r="H29" s="8">
        <v>0</v>
      </c>
      <c r="I29" s="39"/>
      <c r="J29" s="39">
        <v>0</v>
      </c>
      <c r="K29" s="39">
        <v>0</v>
      </c>
    </row>
    <row r="30" spans="2:11" ht="15" x14ac:dyDescent="0.25">
      <c r="B30" s="9"/>
      <c r="C30" s="3"/>
      <c r="D30" s="3" t="s">
        <v>86</v>
      </c>
      <c r="E30" s="3" t="s">
        <v>86</v>
      </c>
      <c r="F30" s="8">
        <v>0</v>
      </c>
      <c r="G30" s="8">
        <v>0</v>
      </c>
      <c r="H30" s="8">
        <v>0</v>
      </c>
      <c r="I30" s="39">
        <v>0</v>
      </c>
      <c r="J30" s="39">
        <v>0</v>
      </c>
      <c r="K30" s="39">
        <v>0</v>
      </c>
    </row>
    <row r="31" spans="2:11" x14ac:dyDescent="0.2">
      <c r="B31" s="42"/>
      <c r="C31" s="43"/>
      <c r="D31" s="43"/>
      <c r="E31" s="43"/>
      <c r="F31" s="12"/>
      <c r="G31" s="12"/>
      <c r="H31" s="12"/>
      <c r="I31" s="12"/>
      <c r="J31" s="12"/>
      <c r="K31" s="12"/>
    </row>
    <row r="32" spans="2:11" ht="15" x14ac:dyDescent="0.25">
      <c r="B32" s="7" t="s">
        <v>1884</v>
      </c>
      <c r="C32" s="35"/>
      <c r="D32" s="35"/>
      <c r="E32" s="35"/>
      <c r="F32" s="8"/>
      <c r="G32" s="8"/>
      <c r="H32" s="8">
        <v>0</v>
      </c>
      <c r="I32" s="39"/>
      <c r="J32" s="39">
        <v>0</v>
      </c>
      <c r="K32" s="39">
        <v>0</v>
      </c>
    </row>
    <row r="33" spans="2:11" ht="15" x14ac:dyDescent="0.25">
      <c r="B33" s="9"/>
      <c r="C33" s="3"/>
      <c r="D33" s="3" t="s">
        <v>86</v>
      </c>
      <c r="E33" s="3" t="s">
        <v>86</v>
      </c>
      <c r="F33" s="8">
        <v>0</v>
      </c>
      <c r="G33" s="8">
        <v>0</v>
      </c>
      <c r="H33" s="8">
        <v>0</v>
      </c>
      <c r="I33" s="39">
        <v>0</v>
      </c>
      <c r="J33" s="39">
        <v>0</v>
      </c>
      <c r="K33" s="39">
        <v>0</v>
      </c>
    </row>
    <row r="34" spans="2:11" x14ac:dyDescent="0.2">
      <c r="B34" s="42"/>
      <c r="C34" s="43"/>
      <c r="D34" s="43"/>
      <c r="E34" s="43"/>
      <c r="F34" s="12"/>
      <c r="G34" s="12"/>
      <c r="H34" s="12"/>
      <c r="I34" s="12"/>
      <c r="J34" s="12"/>
      <c r="K34" s="12"/>
    </row>
    <row r="35" spans="2:11" ht="15" x14ac:dyDescent="0.25">
      <c r="B35" s="7" t="s">
        <v>1885</v>
      </c>
      <c r="C35" s="35"/>
      <c r="D35" s="35"/>
      <c r="E35" s="35"/>
      <c r="F35" s="8"/>
      <c r="G35" s="8"/>
      <c r="H35" s="8">
        <v>29654.385170000001</v>
      </c>
      <c r="I35" s="39"/>
      <c r="J35" s="39">
        <v>0.99820119876004498</v>
      </c>
      <c r="K35" s="39">
        <v>1.737963864969989E-2</v>
      </c>
    </row>
    <row r="36" spans="2:11" ht="15" x14ac:dyDescent="0.25">
      <c r="B36" s="9" t="s">
        <v>1887</v>
      </c>
      <c r="C36" s="3" t="s">
        <v>1888</v>
      </c>
      <c r="D36" s="3" t="s">
        <v>51</v>
      </c>
      <c r="E36" s="3" t="s">
        <v>1889</v>
      </c>
      <c r="F36" s="8">
        <v>1610111.33</v>
      </c>
      <c r="G36" s="8">
        <v>100</v>
      </c>
      <c r="H36" s="8">
        <v>5957.4119199999996</v>
      </c>
      <c r="I36" s="39">
        <v>0</v>
      </c>
      <c r="J36" s="39">
        <v>0.20053343496959039</v>
      </c>
      <c r="K36" s="39">
        <v>3.4914791139139582E-3</v>
      </c>
    </row>
    <row r="37" spans="2:11" ht="15" x14ac:dyDescent="0.25">
      <c r="B37" s="9" t="s">
        <v>1890</v>
      </c>
      <c r="C37" s="3" t="s">
        <v>1891</v>
      </c>
      <c r="D37" s="3" t="s">
        <v>51</v>
      </c>
      <c r="E37" s="3" t="s">
        <v>1892</v>
      </c>
      <c r="F37" s="8">
        <v>2679875</v>
      </c>
      <c r="G37" s="8">
        <v>100</v>
      </c>
      <c r="H37" s="8">
        <v>9915.5375000000004</v>
      </c>
      <c r="I37" s="39">
        <v>0</v>
      </c>
      <c r="J37" s="39">
        <v>0.33376855942584965</v>
      </c>
      <c r="K37" s="39">
        <v>5.8112302035479577E-3</v>
      </c>
    </row>
    <row r="38" spans="2:11" ht="15" x14ac:dyDescent="0.25">
      <c r="B38" s="9" t="s">
        <v>1893</v>
      </c>
      <c r="C38" s="3" t="s">
        <v>1894</v>
      </c>
      <c r="D38" s="3" t="s">
        <v>51</v>
      </c>
      <c r="E38" s="3" t="s">
        <v>1895</v>
      </c>
      <c r="F38" s="8">
        <v>3618209.73</v>
      </c>
      <c r="G38" s="8">
        <v>95.005240000000001</v>
      </c>
      <c r="H38" s="8">
        <v>12718.708689999999</v>
      </c>
      <c r="I38" s="39">
        <v>0</v>
      </c>
      <c r="J38" s="39">
        <v>0.42812657177871949</v>
      </c>
      <c r="K38" s="39">
        <v>7.4540935465632471E-3</v>
      </c>
    </row>
    <row r="39" spans="2:11" ht="15" x14ac:dyDescent="0.25">
      <c r="B39" s="9" t="s">
        <v>1896</v>
      </c>
      <c r="C39" s="3" t="s">
        <v>1897</v>
      </c>
      <c r="D39" s="3" t="s">
        <v>51</v>
      </c>
      <c r="E39" s="3" t="s">
        <v>1898</v>
      </c>
      <c r="F39" s="8">
        <v>287223.53000000003</v>
      </c>
      <c r="G39" s="8">
        <v>100</v>
      </c>
      <c r="H39" s="8">
        <v>1062.7270600000002</v>
      </c>
      <c r="I39" s="39">
        <v>0</v>
      </c>
      <c r="J39" s="39">
        <v>3.5772632585885387E-2</v>
      </c>
      <c r="K39" s="39">
        <v>6.228357856747275E-4</v>
      </c>
    </row>
    <row r="40" spans="2:11" x14ac:dyDescent="0.2">
      <c r="B40" s="42"/>
      <c r="C40" s="43"/>
      <c r="D40" s="43"/>
      <c r="E40" s="43"/>
      <c r="F40" s="12"/>
      <c r="G40" s="12"/>
      <c r="H40" s="12"/>
      <c r="I40" s="12"/>
      <c r="J40" s="12"/>
      <c r="K40" s="12"/>
    </row>
    <row r="41" spans="2:11" x14ac:dyDescent="0.2">
      <c r="B41" s="31"/>
      <c r="C41" s="46"/>
      <c r="D41" s="46"/>
      <c r="E41" s="46"/>
      <c r="F41" s="47"/>
      <c r="G41" s="47"/>
      <c r="H41" s="47"/>
      <c r="I41" s="47"/>
      <c r="J41" s="47"/>
      <c r="K41" s="47"/>
    </row>
    <row r="43" spans="2:11" x14ac:dyDescent="0.2">
      <c r="B43" s="33" t="s">
        <v>63</v>
      </c>
    </row>
    <row r="45" spans="2:11" x14ac:dyDescent="0.2">
      <c r="B45" s="34" t="s">
        <v>64</v>
      </c>
    </row>
  </sheetData>
  <hyperlinks>
    <hyperlink ref="B45" r:id="rId1" xr:uid="{24431D62-F570-45D8-B0AA-129882B12A1C}"/>
  </hyperlinks>
  <pageMargins left="0.7" right="0.7" top="0.75" bottom="0.75" header="0.3" footer="0.3"/>
  <pageSetup paperSize="9" orientation="portrait"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6AD24-AA3A-4E03-85FB-BB29F13A18F7}">
  <sheetPr codeName="גיליון18"/>
  <dimension ref="B1:L22"/>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8" bestFit="1" customWidth="1"/>
    <col min="4" max="4" width="27.25" bestFit="1" customWidth="1"/>
    <col min="5" max="12" width="16.25" customWidth="1"/>
  </cols>
  <sheetData>
    <row r="1" spans="2:12" ht="18" x14ac:dyDescent="0.25">
      <c r="B1" s="20" t="s">
        <v>36</v>
      </c>
      <c r="C1" s="20" t="s">
        <v>37</v>
      </c>
      <c r="D1" s="21"/>
      <c r="E1" s="21"/>
      <c r="F1" s="21"/>
      <c r="G1" s="21"/>
      <c r="H1" s="21"/>
      <c r="I1" s="21"/>
      <c r="J1" s="21"/>
      <c r="K1" s="21"/>
      <c r="L1" s="21"/>
    </row>
    <row r="2" spans="2:12" ht="18" x14ac:dyDescent="0.25">
      <c r="B2" s="20" t="s">
        <v>38</v>
      </c>
      <c r="C2" s="20" t="s">
        <v>39</v>
      </c>
      <c r="D2" s="21"/>
      <c r="E2" s="21"/>
      <c r="F2" s="21"/>
      <c r="G2" s="21"/>
      <c r="H2" s="21"/>
      <c r="I2" s="21"/>
      <c r="J2" s="21"/>
      <c r="K2" s="21"/>
      <c r="L2" s="21"/>
    </row>
    <row r="3" spans="2:12" ht="18" x14ac:dyDescent="0.25">
      <c r="B3" s="20" t="s">
        <v>40</v>
      </c>
      <c r="C3" s="20" t="s">
        <v>4176</v>
      </c>
      <c r="D3" s="21"/>
      <c r="E3" s="21"/>
      <c r="F3" s="21"/>
      <c r="G3" s="21"/>
      <c r="H3" s="21"/>
      <c r="I3" s="21"/>
      <c r="J3" s="21"/>
      <c r="K3" s="21"/>
      <c r="L3" s="21"/>
    </row>
    <row r="4" spans="2:12" ht="18" x14ac:dyDescent="0.25">
      <c r="B4" s="20" t="s">
        <v>41</v>
      </c>
      <c r="C4" s="20">
        <v>214</v>
      </c>
      <c r="D4" s="21"/>
      <c r="E4" s="21"/>
      <c r="F4" s="21"/>
      <c r="G4" s="21"/>
      <c r="H4" s="21"/>
      <c r="I4" s="21"/>
      <c r="J4" s="21"/>
      <c r="K4" s="21"/>
      <c r="L4" s="21"/>
    </row>
    <row r="5" spans="2:12" ht="22.5" x14ac:dyDescent="0.55000000000000004">
      <c r="B5" s="24"/>
      <c r="C5" s="24"/>
      <c r="D5" s="24"/>
      <c r="E5" s="24"/>
      <c r="F5" s="24"/>
      <c r="G5" s="24"/>
      <c r="H5" s="24"/>
      <c r="I5" s="24"/>
      <c r="J5" s="24"/>
      <c r="K5" s="24"/>
      <c r="L5" s="56"/>
    </row>
    <row r="6" spans="2:12" ht="15" x14ac:dyDescent="0.2">
      <c r="B6" s="48" t="s">
        <v>1804</v>
      </c>
      <c r="C6" s="23"/>
      <c r="D6" s="23"/>
      <c r="E6" s="23"/>
      <c r="F6" s="23"/>
      <c r="G6" s="23"/>
      <c r="H6" s="23"/>
      <c r="I6" s="23"/>
      <c r="J6" s="23"/>
      <c r="K6" s="23"/>
      <c r="L6" s="23"/>
    </row>
    <row r="7" spans="2:12" ht="15" x14ac:dyDescent="0.2">
      <c r="B7" s="48" t="s">
        <v>1903</v>
      </c>
      <c r="C7" s="23"/>
      <c r="D7" s="23"/>
      <c r="E7" s="23"/>
      <c r="F7" s="23"/>
      <c r="G7" s="23"/>
      <c r="H7" s="23"/>
      <c r="I7" s="23"/>
      <c r="J7" s="23"/>
      <c r="K7" s="23"/>
      <c r="L7" s="23"/>
    </row>
    <row r="8" spans="2:12" ht="30" x14ac:dyDescent="0.2">
      <c r="B8" s="48" t="s">
        <v>1721</v>
      </c>
      <c r="C8" s="25" t="s">
        <v>65</v>
      </c>
      <c r="D8" s="25" t="s">
        <v>256</v>
      </c>
      <c r="E8" s="25" t="s">
        <v>68</v>
      </c>
      <c r="F8" s="25" t="s">
        <v>132</v>
      </c>
      <c r="G8" s="25" t="s">
        <v>133</v>
      </c>
      <c r="H8" s="25" t="s">
        <v>134</v>
      </c>
      <c r="I8" s="25" t="s">
        <v>0</v>
      </c>
      <c r="J8" s="25" t="s">
        <v>135</v>
      </c>
      <c r="K8" s="25" t="s">
        <v>120</v>
      </c>
      <c r="L8" s="25" t="s">
        <v>121</v>
      </c>
    </row>
    <row r="9" spans="2:12" ht="15" x14ac:dyDescent="0.2">
      <c r="B9" s="48"/>
      <c r="C9" s="51"/>
      <c r="D9" s="51"/>
      <c r="E9" s="51"/>
      <c r="F9" s="51" t="s">
        <v>246</v>
      </c>
      <c r="G9" s="51" t="s">
        <v>248</v>
      </c>
      <c r="H9" s="51"/>
      <c r="I9" s="51" t="s">
        <v>43</v>
      </c>
      <c r="J9" s="51" t="s">
        <v>44</v>
      </c>
      <c r="K9" s="51" t="s">
        <v>44</v>
      </c>
      <c r="L9" s="51" t="s">
        <v>44</v>
      </c>
    </row>
    <row r="10" spans="2:12" x14ac:dyDescent="0.2">
      <c r="B10" s="50"/>
      <c r="C10" s="51" t="s">
        <v>45</v>
      </c>
      <c r="D10" s="51" t="s">
        <v>46</v>
      </c>
      <c r="E10" s="51" t="s">
        <v>122</v>
      </c>
      <c r="F10" s="51" t="s">
        <v>123</v>
      </c>
      <c r="G10" s="51" t="s">
        <v>124</v>
      </c>
      <c r="H10" s="51" t="s">
        <v>125</v>
      </c>
      <c r="I10" s="51" t="s">
        <v>126</v>
      </c>
      <c r="J10" s="51" t="s">
        <v>127</v>
      </c>
      <c r="K10" s="51" t="s">
        <v>128</v>
      </c>
      <c r="L10" s="51" t="s">
        <v>129</v>
      </c>
    </row>
    <row r="11" spans="2:12" ht="15" x14ac:dyDescent="0.25">
      <c r="B11" s="14" t="s">
        <v>1719</v>
      </c>
      <c r="C11" s="44"/>
      <c r="D11" s="44"/>
      <c r="E11" s="44"/>
      <c r="F11" s="44"/>
      <c r="G11" s="15"/>
      <c r="H11" s="15"/>
      <c r="I11" s="15">
        <v>0</v>
      </c>
      <c r="J11" s="45"/>
      <c r="K11" s="45">
        <v>0</v>
      </c>
      <c r="L11" s="45">
        <v>0</v>
      </c>
    </row>
    <row r="12" spans="2:12" ht="15" x14ac:dyDescent="0.25">
      <c r="B12" s="6" t="s">
        <v>1901</v>
      </c>
      <c r="C12" s="36"/>
      <c r="D12" s="36"/>
      <c r="E12" s="36"/>
      <c r="F12" s="36"/>
      <c r="G12" s="38"/>
      <c r="H12" s="38"/>
      <c r="I12" s="38">
        <v>0</v>
      </c>
      <c r="J12" s="37"/>
      <c r="K12" s="37">
        <v>0</v>
      </c>
      <c r="L12" s="37">
        <v>0</v>
      </c>
    </row>
    <row r="13" spans="2:12" ht="15" x14ac:dyDescent="0.25">
      <c r="B13" s="42"/>
      <c r="C13" s="3"/>
      <c r="D13" s="3" t="s">
        <v>86</v>
      </c>
      <c r="E13" s="3" t="s">
        <v>86</v>
      </c>
      <c r="F13" s="3" t="s">
        <v>86</v>
      </c>
      <c r="G13" s="8">
        <v>0</v>
      </c>
      <c r="H13" s="8">
        <v>0</v>
      </c>
      <c r="I13" s="8">
        <v>0</v>
      </c>
      <c r="J13" s="39">
        <v>0</v>
      </c>
      <c r="K13" s="39">
        <v>0</v>
      </c>
      <c r="L13" s="39">
        <v>0</v>
      </c>
    </row>
    <row r="14" spans="2:12" x14ac:dyDescent="0.2">
      <c r="B14" s="55"/>
      <c r="C14" s="43"/>
      <c r="D14" s="43"/>
      <c r="E14" s="43"/>
      <c r="F14" s="43"/>
      <c r="G14" s="12"/>
      <c r="H14" s="12"/>
      <c r="I14" s="12"/>
      <c r="J14" s="12"/>
      <c r="K14" s="12"/>
      <c r="L14" s="12"/>
    </row>
    <row r="15" spans="2:12" ht="15" x14ac:dyDescent="0.25">
      <c r="B15" s="13" t="s">
        <v>1902</v>
      </c>
      <c r="C15" s="35"/>
      <c r="D15" s="35"/>
      <c r="E15" s="35"/>
      <c r="F15" s="35"/>
      <c r="G15" s="8"/>
      <c r="H15" s="8"/>
      <c r="I15" s="8">
        <v>0</v>
      </c>
      <c r="J15" s="39"/>
      <c r="K15" s="39">
        <v>0</v>
      </c>
      <c r="L15" s="39">
        <v>0</v>
      </c>
    </row>
    <row r="16" spans="2:12" ht="15" x14ac:dyDescent="0.25">
      <c r="B16" s="42"/>
      <c r="C16" s="3"/>
      <c r="D16" s="3" t="s">
        <v>86</v>
      </c>
      <c r="E16" s="3" t="s">
        <v>86</v>
      </c>
      <c r="F16" s="3" t="s">
        <v>86</v>
      </c>
      <c r="G16" s="8">
        <v>0</v>
      </c>
      <c r="H16" s="8">
        <v>0</v>
      </c>
      <c r="I16" s="8">
        <v>0</v>
      </c>
      <c r="J16" s="39">
        <v>0</v>
      </c>
      <c r="K16" s="39">
        <v>0</v>
      </c>
      <c r="L16" s="39">
        <v>0</v>
      </c>
    </row>
    <row r="17" spans="2:12" x14ac:dyDescent="0.2">
      <c r="B17" s="55"/>
      <c r="C17" s="43"/>
      <c r="D17" s="43"/>
      <c r="E17" s="43"/>
      <c r="F17" s="43"/>
      <c r="G17" s="12"/>
      <c r="H17" s="12"/>
      <c r="I17" s="12"/>
      <c r="J17" s="12"/>
      <c r="K17" s="12"/>
      <c r="L17" s="12"/>
    </row>
    <row r="18" spans="2:12" x14ac:dyDescent="0.2">
      <c r="B18" s="31"/>
      <c r="C18" s="46"/>
      <c r="D18" s="46"/>
      <c r="E18" s="46"/>
      <c r="F18" s="46"/>
      <c r="G18" s="47"/>
      <c r="H18" s="47"/>
      <c r="I18" s="47"/>
      <c r="J18" s="47"/>
      <c r="K18" s="47"/>
      <c r="L18" s="47"/>
    </row>
    <row r="20" spans="2:12" x14ac:dyDescent="0.2">
      <c r="B20" s="33" t="s">
        <v>63</v>
      </c>
    </row>
    <row r="22" spans="2:12" x14ac:dyDescent="0.2">
      <c r="B22" s="34" t="s">
        <v>64</v>
      </c>
    </row>
  </sheetData>
  <hyperlinks>
    <hyperlink ref="B22" r:id="rId1" xr:uid="{7A0575F3-2A45-4875-BA39-D97BEA1265F3}"/>
  </hyperlinks>
  <pageMargins left="0.7" right="0.7" top="0.75" bottom="0.75" header="0.3" footer="0.3"/>
  <pageSetup paperSize="9" orientation="portrait"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8771EB-B4F1-4EF4-A7AD-D22F4B0B25D7}">
  <sheetPr codeName="גיליון19"/>
  <dimension ref="B1:L48"/>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8" bestFit="1" customWidth="1"/>
    <col min="4" max="12" width="16.25" customWidth="1"/>
  </cols>
  <sheetData>
    <row r="1" spans="2:12" ht="18" x14ac:dyDescent="0.25">
      <c r="B1" s="20" t="s">
        <v>36</v>
      </c>
      <c r="C1" s="20" t="s">
        <v>37</v>
      </c>
      <c r="D1" s="21"/>
      <c r="E1" s="21"/>
      <c r="F1" s="21"/>
      <c r="G1" s="21"/>
      <c r="H1" s="21"/>
      <c r="I1" s="21"/>
      <c r="J1" s="21"/>
      <c r="K1" s="21"/>
      <c r="L1" s="21"/>
    </row>
    <row r="2" spans="2:12" ht="18" x14ac:dyDescent="0.25">
      <c r="B2" s="20" t="s">
        <v>38</v>
      </c>
      <c r="C2" s="20" t="s">
        <v>39</v>
      </c>
      <c r="D2" s="21"/>
      <c r="E2" s="21"/>
      <c r="F2" s="21"/>
      <c r="G2" s="21"/>
      <c r="H2" s="21"/>
      <c r="I2" s="21"/>
      <c r="J2" s="21"/>
      <c r="K2" s="21"/>
      <c r="L2" s="21"/>
    </row>
    <row r="3" spans="2:12" ht="18" x14ac:dyDescent="0.25">
      <c r="B3" s="20" t="s">
        <v>40</v>
      </c>
      <c r="C3" s="20" t="s">
        <v>4176</v>
      </c>
      <c r="D3" s="21"/>
      <c r="E3" s="21"/>
      <c r="F3" s="21"/>
      <c r="G3" s="21"/>
      <c r="H3" s="21"/>
      <c r="I3" s="21"/>
      <c r="J3" s="21"/>
      <c r="K3" s="21"/>
      <c r="L3" s="21"/>
    </row>
    <row r="4" spans="2:12" ht="18" x14ac:dyDescent="0.25">
      <c r="B4" s="20" t="s">
        <v>41</v>
      </c>
      <c r="C4" s="20">
        <v>214</v>
      </c>
      <c r="D4" s="21"/>
      <c r="E4" s="21"/>
      <c r="F4" s="21"/>
      <c r="G4" s="21"/>
      <c r="H4" s="21"/>
      <c r="I4" s="21"/>
      <c r="J4" s="21"/>
      <c r="K4" s="21"/>
      <c r="L4" s="21"/>
    </row>
    <row r="5" spans="2:12" ht="20.25" x14ac:dyDescent="0.55000000000000004">
      <c r="B5" s="24"/>
      <c r="C5" s="24"/>
      <c r="D5" s="24"/>
      <c r="E5" s="24"/>
      <c r="F5" s="24"/>
      <c r="G5" s="24"/>
      <c r="H5" s="24"/>
      <c r="I5" s="24"/>
      <c r="J5" s="24"/>
      <c r="K5" s="24"/>
      <c r="L5" s="24"/>
    </row>
    <row r="6" spans="2:12" ht="15" x14ac:dyDescent="0.2">
      <c r="B6" s="48" t="s">
        <v>1804</v>
      </c>
      <c r="C6" s="23"/>
      <c r="D6" s="23"/>
      <c r="E6" s="23"/>
      <c r="F6" s="23"/>
      <c r="G6" s="23"/>
      <c r="H6" s="23"/>
      <c r="I6" s="23"/>
      <c r="J6" s="23"/>
      <c r="K6" s="23"/>
      <c r="L6" s="23"/>
    </row>
    <row r="7" spans="2:12" ht="15" x14ac:dyDescent="0.2">
      <c r="B7" s="48" t="s">
        <v>1908</v>
      </c>
      <c r="C7" s="23"/>
      <c r="D7" s="23"/>
      <c r="E7" s="23"/>
      <c r="F7" s="23"/>
      <c r="G7" s="23"/>
      <c r="H7" s="23"/>
      <c r="I7" s="23"/>
      <c r="J7" s="23"/>
      <c r="K7" s="23"/>
      <c r="L7" s="23"/>
    </row>
    <row r="8" spans="2:12" ht="30" x14ac:dyDescent="0.2">
      <c r="B8" s="48" t="s">
        <v>1721</v>
      </c>
      <c r="C8" s="25" t="s">
        <v>65</v>
      </c>
      <c r="D8" s="25" t="s">
        <v>256</v>
      </c>
      <c r="E8" s="25" t="s">
        <v>68</v>
      </c>
      <c r="F8" s="25" t="s">
        <v>132</v>
      </c>
      <c r="G8" s="25" t="s">
        <v>133</v>
      </c>
      <c r="H8" s="25" t="s">
        <v>134</v>
      </c>
      <c r="I8" s="25" t="s">
        <v>0</v>
      </c>
      <c r="J8" s="25" t="s">
        <v>135</v>
      </c>
      <c r="K8" s="25" t="s">
        <v>120</v>
      </c>
      <c r="L8" s="25" t="s">
        <v>121</v>
      </c>
    </row>
    <row r="9" spans="2:12" ht="15" x14ac:dyDescent="0.2">
      <c r="B9" s="48"/>
      <c r="C9" s="51"/>
      <c r="D9" s="51"/>
      <c r="E9" s="51"/>
      <c r="F9" s="51" t="s">
        <v>246</v>
      </c>
      <c r="G9" s="51" t="s">
        <v>248</v>
      </c>
      <c r="H9" s="51"/>
      <c r="I9" s="51" t="s">
        <v>43</v>
      </c>
      <c r="J9" s="51" t="s">
        <v>44</v>
      </c>
      <c r="K9" s="51" t="s">
        <v>44</v>
      </c>
      <c r="L9" s="51" t="s">
        <v>44</v>
      </c>
    </row>
    <row r="10" spans="2:12" x14ac:dyDescent="0.2">
      <c r="B10" s="50"/>
      <c r="C10" s="51" t="s">
        <v>45</v>
      </c>
      <c r="D10" s="51" t="s">
        <v>46</v>
      </c>
      <c r="E10" s="51" t="s">
        <v>122</v>
      </c>
      <c r="F10" s="51" t="s">
        <v>123</v>
      </c>
      <c r="G10" s="51" t="s">
        <v>124</v>
      </c>
      <c r="H10" s="51" t="s">
        <v>125</v>
      </c>
      <c r="I10" s="51" t="s">
        <v>126</v>
      </c>
      <c r="J10" s="51" t="s">
        <v>127</v>
      </c>
      <c r="K10" s="51" t="s">
        <v>128</v>
      </c>
      <c r="L10" s="51" t="s">
        <v>129</v>
      </c>
    </row>
    <row r="11" spans="2:12" ht="15" x14ac:dyDescent="0.25">
      <c r="B11" s="14" t="s">
        <v>1745</v>
      </c>
      <c r="C11" s="44"/>
      <c r="D11" s="44"/>
      <c r="E11" s="44"/>
      <c r="F11" s="44"/>
      <c r="G11" s="15"/>
      <c r="H11" s="15"/>
      <c r="I11" s="15">
        <v>0</v>
      </c>
      <c r="J11" s="45"/>
      <c r="K11" s="45">
        <v>0</v>
      </c>
      <c r="L11" s="45">
        <v>0</v>
      </c>
    </row>
    <row r="12" spans="2:12" ht="15" x14ac:dyDescent="0.25">
      <c r="B12" s="6" t="s">
        <v>1904</v>
      </c>
      <c r="C12" s="36"/>
      <c r="D12" s="36"/>
      <c r="E12" s="36"/>
      <c r="F12" s="36"/>
      <c r="G12" s="38"/>
      <c r="H12" s="38"/>
      <c r="I12" s="38">
        <v>0</v>
      </c>
      <c r="J12" s="37"/>
      <c r="K12" s="37">
        <v>0</v>
      </c>
      <c r="L12" s="37">
        <v>0</v>
      </c>
    </row>
    <row r="13" spans="2:12" ht="15" x14ac:dyDescent="0.25">
      <c r="B13" s="7" t="s">
        <v>1722</v>
      </c>
      <c r="C13" s="35"/>
      <c r="D13" s="35"/>
      <c r="E13" s="35"/>
      <c r="F13" s="35"/>
      <c r="G13" s="8"/>
      <c r="H13" s="8"/>
      <c r="I13" s="8">
        <v>0</v>
      </c>
      <c r="J13" s="39"/>
      <c r="K13" s="39">
        <v>0</v>
      </c>
      <c r="L13" s="39">
        <v>0</v>
      </c>
    </row>
    <row r="14" spans="2:12" ht="15" x14ac:dyDescent="0.25">
      <c r="B14" s="9"/>
      <c r="C14" s="3"/>
      <c r="D14" s="3" t="s">
        <v>86</v>
      </c>
      <c r="E14" s="3" t="s">
        <v>86</v>
      </c>
      <c r="F14" s="3" t="s">
        <v>86</v>
      </c>
      <c r="G14" s="8">
        <v>0</v>
      </c>
      <c r="H14" s="8">
        <v>0</v>
      </c>
      <c r="I14" s="8">
        <v>0</v>
      </c>
      <c r="J14" s="39">
        <v>0</v>
      </c>
      <c r="K14" s="39">
        <v>0</v>
      </c>
      <c r="L14" s="39">
        <v>0</v>
      </c>
    </row>
    <row r="15" spans="2:12" x14ac:dyDescent="0.2">
      <c r="B15" s="42"/>
      <c r="C15" s="43"/>
      <c r="D15" s="43"/>
      <c r="E15" s="43"/>
      <c r="F15" s="43"/>
      <c r="G15" s="12"/>
      <c r="H15" s="12"/>
      <c r="I15" s="12"/>
      <c r="J15" s="12"/>
      <c r="K15" s="12"/>
      <c r="L15" s="12"/>
    </row>
    <row r="16" spans="2:12" ht="15" x14ac:dyDescent="0.25">
      <c r="B16" s="7" t="s">
        <v>1905</v>
      </c>
      <c r="C16" s="35"/>
      <c r="D16" s="35"/>
      <c r="E16" s="35"/>
      <c r="F16" s="35"/>
      <c r="G16" s="8"/>
      <c r="H16" s="8"/>
      <c r="I16" s="8">
        <v>0</v>
      </c>
      <c r="J16" s="39"/>
      <c r="K16" s="39">
        <v>0</v>
      </c>
      <c r="L16" s="39">
        <v>0</v>
      </c>
    </row>
    <row r="17" spans="2:12" ht="15" x14ac:dyDescent="0.25">
      <c r="B17" s="9"/>
      <c r="C17" s="3"/>
      <c r="D17" s="3" t="s">
        <v>86</v>
      </c>
      <c r="E17" s="3" t="s">
        <v>86</v>
      </c>
      <c r="F17" s="3" t="s">
        <v>86</v>
      </c>
      <c r="G17" s="8">
        <v>0</v>
      </c>
      <c r="H17" s="8">
        <v>0</v>
      </c>
      <c r="I17" s="8">
        <v>0</v>
      </c>
      <c r="J17" s="39">
        <v>0</v>
      </c>
      <c r="K17" s="39">
        <v>0</v>
      </c>
      <c r="L17" s="39">
        <v>0</v>
      </c>
    </row>
    <row r="18" spans="2:12" x14ac:dyDescent="0.2">
      <c r="B18" s="42"/>
      <c r="C18" s="43"/>
      <c r="D18" s="43"/>
      <c r="E18" s="43"/>
      <c r="F18" s="43"/>
      <c r="G18" s="12"/>
      <c r="H18" s="12"/>
      <c r="I18" s="12"/>
      <c r="J18" s="12"/>
      <c r="K18" s="12"/>
      <c r="L18" s="12"/>
    </row>
    <row r="19" spans="2:12" ht="15" x14ac:dyDescent="0.25">
      <c r="B19" s="7" t="s">
        <v>1906</v>
      </c>
      <c r="C19" s="35"/>
      <c r="D19" s="35"/>
      <c r="E19" s="35"/>
      <c r="F19" s="35"/>
      <c r="G19" s="8"/>
      <c r="H19" s="8"/>
      <c r="I19" s="8">
        <v>0</v>
      </c>
      <c r="J19" s="39"/>
      <c r="K19" s="39">
        <v>0</v>
      </c>
      <c r="L19" s="39">
        <v>0</v>
      </c>
    </row>
    <row r="20" spans="2:12" ht="15" x14ac:dyDescent="0.25">
      <c r="B20" s="9"/>
      <c r="C20" s="3"/>
      <c r="D20" s="3" t="s">
        <v>86</v>
      </c>
      <c r="E20" s="3" t="s">
        <v>86</v>
      </c>
      <c r="F20" s="3" t="s">
        <v>86</v>
      </c>
      <c r="G20" s="8">
        <v>0</v>
      </c>
      <c r="H20" s="8">
        <v>0</v>
      </c>
      <c r="I20" s="8">
        <v>0</v>
      </c>
      <c r="J20" s="39">
        <v>0</v>
      </c>
      <c r="K20" s="39">
        <v>0</v>
      </c>
      <c r="L20" s="39">
        <v>0</v>
      </c>
    </row>
    <row r="21" spans="2:12" x14ac:dyDescent="0.2">
      <c r="B21" s="42"/>
      <c r="C21" s="43"/>
      <c r="D21" s="43"/>
      <c r="E21" s="43"/>
      <c r="F21" s="43"/>
      <c r="G21" s="12"/>
      <c r="H21" s="12"/>
      <c r="I21" s="12"/>
      <c r="J21" s="12"/>
      <c r="K21" s="12"/>
      <c r="L21" s="12"/>
    </row>
    <row r="22" spans="2:12" ht="15" x14ac:dyDescent="0.25">
      <c r="B22" s="7" t="s">
        <v>1724</v>
      </c>
      <c r="C22" s="35"/>
      <c r="D22" s="35"/>
      <c r="E22" s="35"/>
      <c r="F22" s="35"/>
      <c r="G22" s="8"/>
      <c r="H22" s="8"/>
      <c r="I22" s="8">
        <v>0</v>
      </c>
      <c r="J22" s="39"/>
      <c r="K22" s="39">
        <v>0</v>
      </c>
      <c r="L22" s="39">
        <v>0</v>
      </c>
    </row>
    <row r="23" spans="2:12" ht="15" x14ac:dyDescent="0.25">
      <c r="B23" s="9"/>
      <c r="C23" s="3"/>
      <c r="D23" s="3" t="s">
        <v>86</v>
      </c>
      <c r="E23" s="3" t="s">
        <v>86</v>
      </c>
      <c r="F23" s="3" t="s">
        <v>86</v>
      </c>
      <c r="G23" s="8">
        <v>0</v>
      </c>
      <c r="H23" s="8">
        <v>0</v>
      </c>
      <c r="I23" s="8">
        <v>0</v>
      </c>
      <c r="J23" s="39">
        <v>0</v>
      </c>
      <c r="K23" s="39">
        <v>0</v>
      </c>
      <c r="L23" s="39">
        <v>0</v>
      </c>
    </row>
    <row r="24" spans="2:12" x14ac:dyDescent="0.2">
      <c r="B24" s="42"/>
      <c r="C24" s="43"/>
      <c r="D24" s="43"/>
      <c r="E24" s="43"/>
      <c r="F24" s="43"/>
      <c r="G24" s="12"/>
      <c r="H24" s="12"/>
      <c r="I24" s="12"/>
      <c r="J24" s="12"/>
      <c r="K24" s="12"/>
      <c r="L24" s="12"/>
    </row>
    <row r="25" spans="2:12" ht="15" x14ac:dyDescent="0.25">
      <c r="B25" s="7" t="s">
        <v>1532</v>
      </c>
      <c r="C25" s="35"/>
      <c r="D25" s="35"/>
      <c r="E25" s="35"/>
      <c r="F25" s="35"/>
      <c r="G25" s="8"/>
      <c r="H25" s="8"/>
      <c r="I25" s="8">
        <v>0</v>
      </c>
      <c r="J25" s="39"/>
      <c r="K25" s="39">
        <v>0</v>
      </c>
      <c r="L25" s="39">
        <v>0</v>
      </c>
    </row>
    <row r="26" spans="2:12" ht="15" x14ac:dyDescent="0.25">
      <c r="B26" s="9"/>
      <c r="C26" s="3"/>
      <c r="D26" s="3" t="s">
        <v>86</v>
      </c>
      <c r="E26" s="3" t="s">
        <v>86</v>
      </c>
      <c r="F26" s="3" t="s">
        <v>86</v>
      </c>
      <c r="G26" s="8">
        <v>0</v>
      </c>
      <c r="H26" s="8">
        <v>0</v>
      </c>
      <c r="I26" s="8">
        <v>0</v>
      </c>
      <c r="J26" s="39">
        <v>0</v>
      </c>
      <c r="K26" s="39">
        <v>0</v>
      </c>
      <c r="L26" s="39">
        <v>0</v>
      </c>
    </row>
    <row r="27" spans="2:12" x14ac:dyDescent="0.2">
      <c r="B27" s="42"/>
      <c r="C27" s="43"/>
      <c r="D27" s="43"/>
      <c r="E27" s="43"/>
      <c r="F27" s="43"/>
      <c r="G27" s="12"/>
      <c r="H27" s="12"/>
      <c r="I27" s="12"/>
      <c r="J27" s="12"/>
      <c r="K27" s="12"/>
      <c r="L27" s="12"/>
    </row>
    <row r="28" spans="2:12" ht="15" x14ac:dyDescent="0.25">
      <c r="B28" s="13" t="s">
        <v>1907</v>
      </c>
      <c r="C28" s="35"/>
      <c r="D28" s="35"/>
      <c r="E28" s="35"/>
      <c r="F28" s="35"/>
      <c r="G28" s="8"/>
      <c r="H28" s="8"/>
      <c r="I28" s="8">
        <v>0</v>
      </c>
      <c r="J28" s="39"/>
      <c r="K28" s="39">
        <v>0</v>
      </c>
      <c r="L28" s="39">
        <v>0</v>
      </c>
    </row>
    <row r="29" spans="2:12" ht="15" x14ac:dyDescent="0.25">
      <c r="B29" s="7" t="s">
        <v>1722</v>
      </c>
      <c r="C29" s="35"/>
      <c r="D29" s="35"/>
      <c r="E29" s="35"/>
      <c r="F29" s="35"/>
      <c r="G29" s="8"/>
      <c r="H29" s="8"/>
      <c r="I29" s="8">
        <v>0</v>
      </c>
      <c r="J29" s="39"/>
      <c r="K29" s="39">
        <v>0</v>
      </c>
      <c r="L29" s="39">
        <v>0</v>
      </c>
    </row>
    <row r="30" spans="2:12" ht="15" x14ac:dyDescent="0.25">
      <c r="B30" s="9"/>
      <c r="C30" s="3"/>
      <c r="D30" s="3" t="s">
        <v>86</v>
      </c>
      <c r="E30" s="3" t="s">
        <v>86</v>
      </c>
      <c r="F30" s="3" t="s">
        <v>86</v>
      </c>
      <c r="G30" s="8">
        <v>0</v>
      </c>
      <c r="H30" s="8">
        <v>0</v>
      </c>
      <c r="I30" s="8">
        <v>0</v>
      </c>
      <c r="J30" s="39">
        <v>0</v>
      </c>
      <c r="K30" s="39">
        <v>0</v>
      </c>
      <c r="L30" s="39">
        <v>0</v>
      </c>
    </row>
    <row r="31" spans="2:12" x14ac:dyDescent="0.2">
      <c r="B31" s="42"/>
      <c r="C31" s="43"/>
      <c r="D31" s="43"/>
      <c r="E31" s="43"/>
      <c r="F31" s="43"/>
      <c r="G31" s="12"/>
      <c r="H31" s="12"/>
      <c r="I31" s="12"/>
      <c r="J31" s="12"/>
      <c r="K31" s="12"/>
      <c r="L31" s="12"/>
    </row>
    <row r="32" spans="2:12" ht="15" x14ac:dyDescent="0.25">
      <c r="B32" s="7" t="s">
        <v>1743</v>
      </c>
      <c r="C32" s="35"/>
      <c r="D32" s="35"/>
      <c r="E32" s="35"/>
      <c r="F32" s="35"/>
      <c r="G32" s="8"/>
      <c r="H32" s="8"/>
      <c r="I32" s="8">
        <v>0</v>
      </c>
      <c r="J32" s="39"/>
      <c r="K32" s="39">
        <v>0</v>
      </c>
      <c r="L32" s="39">
        <v>0</v>
      </c>
    </row>
    <row r="33" spans="2:12" ht="15" x14ac:dyDescent="0.25">
      <c r="B33" s="9"/>
      <c r="C33" s="3"/>
      <c r="D33" s="3" t="s">
        <v>86</v>
      </c>
      <c r="E33" s="3" t="s">
        <v>86</v>
      </c>
      <c r="F33" s="3" t="s">
        <v>86</v>
      </c>
      <c r="G33" s="8">
        <v>0</v>
      </c>
      <c r="H33" s="8">
        <v>0</v>
      </c>
      <c r="I33" s="8">
        <v>0</v>
      </c>
      <c r="J33" s="39">
        <v>0</v>
      </c>
      <c r="K33" s="39">
        <v>0</v>
      </c>
      <c r="L33" s="39">
        <v>0</v>
      </c>
    </row>
    <row r="34" spans="2:12" x14ac:dyDescent="0.2">
      <c r="B34" s="42"/>
      <c r="C34" s="43"/>
      <c r="D34" s="43"/>
      <c r="E34" s="43"/>
      <c r="F34" s="43"/>
      <c r="G34" s="12"/>
      <c r="H34" s="12"/>
      <c r="I34" s="12"/>
      <c r="J34" s="12"/>
      <c r="K34" s="12"/>
      <c r="L34" s="12"/>
    </row>
    <row r="35" spans="2:12" ht="15" x14ac:dyDescent="0.25">
      <c r="B35" s="7" t="s">
        <v>1724</v>
      </c>
      <c r="C35" s="35"/>
      <c r="D35" s="35"/>
      <c r="E35" s="35"/>
      <c r="F35" s="35"/>
      <c r="G35" s="8"/>
      <c r="H35" s="8"/>
      <c r="I35" s="8">
        <v>0</v>
      </c>
      <c r="J35" s="39"/>
      <c r="K35" s="39">
        <v>0</v>
      </c>
      <c r="L35" s="39">
        <v>0</v>
      </c>
    </row>
    <row r="36" spans="2:12" ht="15" x14ac:dyDescent="0.25">
      <c r="B36" s="9"/>
      <c r="C36" s="3"/>
      <c r="D36" s="3" t="s">
        <v>86</v>
      </c>
      <c r="E36" s="3" t="s">
        <v>86</v>
      </c>
      <c r="F36" s="3" t="s">
        <v>86</v>
      </c>
      <c r="G36" s="8">
        <v>0</v>
      </c>
      <c r="H36" s="8">
        <v>0</v>
      </c>
      <c r="I36" s="8">
        <v>0</v>
      </c>
      <c r="J36" s="39">
        <v>0</v>
      </c>
      <c r="K36" s="39">
        <v>0</v>
      </c>
      <c r="L36" s="39">
        <v>0</v>
      </c>
    </row>
    <row r="37" spans="2:12" x14ac:dyDescent="0.2">
      <c r="B37" s="42"/>
      <c r="C37" s="43"/>
      <c r="D37" s="43"/>
      <c r="E37" s="43"/>
      <c r="F37" s="43"/>
      <c r="G37" s="12"/>
      <c r="H37" s="12"/>
      <c r="I37" s="12"/>
      <c r="J37" s="12"/>
      <c r="K37" s="12"/>
      <c r="L37" s="12"/>
    </row>
    <row r="38" spans="2:12" ht="15" x14ac:dyDescent="0.25">
      <c r="B38" s="7" t="s">
        <v>1744</v>
      </c>
      <c r="C38" s="35"/>
      <c r="D38" s="35"/>
      <c r="E38" s="35"/>
      <c r="F38" s="35"/>
      <c r="G38" s="8"/>
      <c r="H38" s="8"/>
      <c r="I38" s="8">
        <v>0</v>
      </c>
      <c r="J38" s="39"/>
      <c r="K38" s="39">
        <v>0</v>
      </c>
      <c r="L38" s="39">
        <v>0</v>
      </c>
    </row>
    <row r="39" spans="2:12" ht="15" x14ac:dyDescent="0.25">
      <c r="B39" s="9"/>
      <c r="C39" s="3"/>
      <c r="D39" s="3" t="s">
        <v>86</v>
      </c>
      <c r="E39" s="3" t="s">
        <v>86</v>
      </c>
      <c r="F39" s="3" t="s">
        <v>86</v>
      </c>
      <c r="G39" s="8">
        <v>0</v>
      </c>
      <c r="H39" s="8">
        <v>0</v>
      </c>
      <c r="I39" s="8">
        <v>0</v>
      </c>
      <c r="J39" s="39">
        <v>0</v>
      </c>
      <c r="K39" s="39">
        <v>0</v>
      </c>
      <c r="L39" s="39">
        <v>0</v>
      </c>
    </row>
    <row r="40" spans="2:12" x14ac:dyDescent="0.2">
      <c r="B40" s="42"/>
      <c r="C40" s="43"/>
      <c r="D40" s="43"/>
      <c r="E40" s="43"/>
      <c r="F40" s="43"/>
      <c r="G40" s="12"/>
      <c r="H40" s="12"/>
      <c r="I40" s="12"/>
      <c r="J40" s="12"/>
      <c r="K40" s="12"/>
      <c r="L40" s="12"/>
    </row>
    <row r="41" spans="2:12" ht="15" x14ac:dyDescent="0.25">
      <c r="B41" s="7" t="s">
        <v>1532</v>
      </c>
      <c r="C41" s="35"/>
      <c r="D41" s="35"/>
      <c r="E41" s="35"/>
      <c r="F41" s="35"/>
      <c r="G41" s="8"/>
      <c r="H41" s="8"/>
      <c r="I41" s="8">
        <v>0</v>
      </c>
      <c r="J41" s="39"/>
      <c r="K41" s="39">
        <v>0</v>
      </c>
      <c r="L41" s="39">
        <v>0</v>
      </c>
    </row>
    <row r="42" spans="2:12" ht="15" x14ac:dyDescent="0.25">
      <c r="B42" s="9"/>
      <c r="C42" s="3"/>
      <c r="D42" s="3" t="s">
        <v>86</v>
      </c>
      <c r="E42" s="3" t="s">
        <v>86</v>
      </c>
      <c r="F42" s="3" t="s">
        <v>86</v>
      </c>
      <c r="G42" s="8">
        <v>0</v>
      </c>
      <c r="H42" s="8">
        <v>0</v>
      </c>
      <c r="I42" s="8">
        <v>0</v>
      </c>
      <c r="J42" s="39">
        <v>0</v>
      </c>
      <c r="K42" s="39">
        <v>0</v>
      </c>
      <c r="L42" s="39">
        <v>0</v>
      </c>
    </row>
    <row r="43" spans="2:12" x14ac:dyDescent="0.2">
      <c r="B43" s="42"/>
      <c r="C43" s="43"/>
      <c r="D43" s="43"/>
      <c r="E43" s="43"/>
      <c r="F43" s="43"/>
      <c r="G43" s="12"/>
      <c r="H43" s="12"/>
      <c r="I43" s="12"/>
      <c r="J43" s="12"/>
      <c r="K43" s="12"/>
      <c r="L43" s="12"/>
    </row>
    <row r="44" spans="2:12" x14ac:dyDescent="0.2">
      <c r="B44" s="31"/>
      <c r="C44" s="46"/>
      <c r="D44" s="46"/>
      <c r="E44" s="46"/>
      <c r="F44" s="46"/>
      <c r="G44" s="47"/>
      <c r="H44" s="47"/>
      <c r="I44" s="47"/>
      <c r="J44" s="47"/>
      <c r="K44" s="47"/>
      <c r="L44" s="47"/>
    </row>
    <row r="46" spans="2:12" x14ac:dyDescent="0.2">
      <c r="B46" s="33" t="s">
        <v>63</v>
      </c>
    </row>
    <row r="48" spans="2:12" x14ac:dyDescent="0.2">
      <c r="B48" s="34" t="s">
        <v>64</v>
      </c>
    </row>
  </sheetData>
  <hyperlinks>
    <hyperlink ref="B48" r:id="rId1" xr:uid="{ECE7333C-DCA3-4BA3-A8DE-0AEB8104100F}"/>
  </hyperlinks>
  <pageMargins left="0.7" right="0.7" top="0.75" bottom="0.75" header="0.3" footer="0.3"/>
  <pageSetup paperSize="9" orientation="portrait"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7CB5F0-0997-4CA3-AEDD-36E0F5740FD8}">
  <sheetPr codeName="גיליון20"/>
  <dimension ref="B1:K133"/>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8" bestFit="1" customWidth="1"/>
    <col min="4" max="5" width="16.25" customWidth="1"/>
    <col min="6" max="6" width="16.75" bestFit="1" customWidth="1"/>
    <col min="7" max="7" width="18" bestFit="1" customWidth="1"/>
    <col min="8" max="11" width="16.25" customWidth="1"/>
  </cols>
  <sheetData>
    <row r="1" spans="2:11" ht="18" x14ac:dyDescent="0.25">
      <c r="B1" s="20" t="s">
        <v>36</v>
      </c>
      <c r="C1" s="20" t="s">
        <v>37</v>
      </c>
      <c r="D1" s="21"/>
      <c r="E1" s="21"/>
      <c r="F1" s="21"/>
      <c r="G1" s="21"/>
      <c r="H1" s="21"/>
      <c r="I1" s="21"/>
      <c r="J1" s="21"/>
      <c r="K1" s="21"/>
    </row>
    <row r="2" spans="2:11" ht="18" x14ac:dyDescent="0.25">
      <c r="B2" s="20" t="s">
        <v>38</v>
      </c>
      <c r="C2" s="20" t="s">
        <v>39</v>
      </c>
      <c r="D2" s="21"/>
      <c r="E2" s="21"/>
      <c r="F2" s="21"/>
      <c r="G2" s="21"/>
      <c r="H2" s="21"/>
      <c r="I2" s="21"/>
      <c r="J2" s="21"/>
      <c r="K2" s="21"/>
    </row>
    <row r="3" spans="2:11" ht="18" x14ac:dyDescent="0.25">
      <c r="B3" s="20" t="s">
        <v>40</v>
      </c>
      <c r="C3" s="20" t="s">
        <v>4176</v>
      </c>
      <c r="D3" s="21"/>
      <c r="E3" s="21"/>
      <c r="F3" s="21"/>
      <c r="G3" s="21"/>
      <c r="H3" s="21"/>
      <c r="I3" s="21"/>
      <c r="J3" s="21"/>
      <c r="K3" s="21"/>
    </row>
    <row r="4" spans="2:11" ht="18" x14ac:dyDescent="0.25">
      <c r="B4" s="20" t="s">
        <v>41</v>
      </c>
      <c r="C4" s="20">
        <v>214</v>
      </c>
      <c r="D4" s="21"/>
      <c r="E4" s="21"/>
      <c r="F4" s="21"/>
      <c r="G4" s="21"/>
      <c r="H4" s="21"/>
      <c r="I4" s="21"/>
      <c r="J4" s="21"/>
      <c r="K4" s="21"/>
    </row>
    <row r="5" spans="2:11" ht="20.25" x14ac:dyDescent="0.55000000000000004">
      <c r="B5" s="24"/>
      <c r="C5" s="24"/>
      <c r="D5" s="24"/>
      <c r="E5" s="24"/>
      <c r="F5" s="24"/>
      <c r="G5" s="24"/>
      <c r="H5" s="24"/>
      <c r="I5" s="24"/>
      <c r="J5" s="24"/>
      <c r="K5" s="49"/>
    </row>
    <row r="6" spans="2:11" ht="15" x14ac:dyDescent="0.2">
      <c r="B6" s="48" t="s">
        <v>1804</v>
      </c>
      <c r="C6" s="23"/>
      <c r="D6" s="23"/>
      <c r="E6" s="23"/>
      <c r="F6" s="23"/>
      <c r="G6" s="23"/>
      <c r="H6" s="23"/>
      <c r="I6" s="23"/>
      <c r="J6" s="23"/>
      <c r="K6" s="23"/>
    </row>
    <row r="7" spans="2:11" ht="15" x14ac:dyDescent="0.2">
      <c r="B7" s="48" t="s">
        <v>2110</v>
      </c>
      <c r="C7" s="23"/>
      <c r="D7" s="23"/>
      <c r="E7" s="23"/>
      <c r="F7" s="23"/>
      <c r="G7" s="23"/>
      <c r="H7" s="23"/>
      <c r="I7" s="23"/>
      <c r="J7" s="23"/>
      <c r="K7" s="23"/>
    </row>
    <row r="8" spans="2:11" ht="30" x14ac:dyDescent="0.2">
      <c r="B8" s="48" t="s">
        <v>1721</v>
      </c>
      <c r="C8" s="25" t="s">
        <v>65</v>
      </c>
      <c r="D8" s="25" t="s">
        <v>256</v>
      </c>
      <c r="E8" s="25" t="s">
        <v>68</v>
      </c>
      <c r="F8" s="25" t="s">
        <v>132</v>
      </c>
      <c r="G8" s="25" t="s">
        <v>133</v>
      </c>
      <c r="H8" s="25" t="s">
        <v>134</v>
      </c>
      <c r="I8" s="25" t="s">
        <v>0</v>
      </c>
      <c r="J8" s="25" t="s">
        <v>120</v>
      </c>
      <c r="K8" s="25" t="s">
        <v>121</v>
      </c>
    </row>
    <row r="9" spans="2:11" ht="15" x14ac:dyDescent="0.2">
      <c r="B9" s="48"/>
      <c r="C9" s="51"/>
      <c r="D9" s="51"/>
      <c r="E9" s="51"/>
      <c r="F9" s="51" t="s">
        <v>246</v>
      </c>
      <c r="G9" s="51" t="s">
        <v>248</v>
      </c>
      <c r="H9" s="51"/>
      <c r="I9" s="51" t="s">
        <v>43</v>
      </c>
      <c r="J9" s="51" t="s">
        <v>44</v>
      </c>
      <c r="K9" s="51" t="s">
        <v>44</v>
      </c>
    </row>
    <row r="10" spans="2:11" x14ac:dyDescent="0.2">
      <c r="B10" s="50"/>
      <c r="C10" s="51" t="s">
        <v>45</v>
      </c>
      <c r="D10" s="51" t="s">
        <v>46</v>
      </c>
      <c r="E10" s="51" t="s">
        <v>122</v>
      </c>
      <c r="F10" s="51" t="s">
        <v>123</v>
      </c>
      <c r="G10" s="51" t="s">
        <v>124</v>
      </c>
      <c r="H10" s="51" t="s">
        <v>125</v>
      </c>
      <c r="I10" s="51" t="s">
        <v>126</v>
      </c>
      <c r="J10" s="51" t="s">
        <v>127</v>
      </c>
      <c r="K10" s="51" t="s">
        <v>128</v>
      </c>
    </row>
    <row r="11" spans="2:11" ht="15" x14ac:dyDescent="0.25">
      <c r="B11" s="14" t="s">
        <v>1769</v>
      </c>
      <c r="C11" s="44"/>
      <c r="D11" s="44"/>
      <c r="E11" s="44"/>
      <c r="F11" s="44"/>
      <c r="G11" s="15"/>
      <c r="H11" s="15"/>
      <c r="I11" s="15">
        <v>-2587.7374404140046</v>
      </c>
      <c r="J11" s="45">
        <v>1</v>
      </c>
      <c r="K11" s="45">
        <v>-1.5166034088001528E-3</v>
      </c>
    </row>
    <row r="12" spans="2:11" ht="15" x14ac:dyDescent="0.25">
      <c r="B12" s="6" t="s">
        <v>1909</v>
      </c>
      <c r="C12" s="36"/>
      <c r="D12" s="36"/>
      <c r="E12" s="36"/>
      <c r="F12" s="36"/>
      <c r="G12" s="38"/>
      <c r="H12" s="38"/>
      <c r="I12" s="38">
        <v>-2521.7371723810006</v>
      </c>
      <c r="J12" s="37">
        <v>0.9744949904877348</v>
      </c>
      <c r="K12" s="37">
        <v>-1.4779224244323712E-3</v>
      </c>
    </row>
    <row r="13" spans="2:11" ht="15" x14ac:dyDescent="0.25">
      <c r="B13" s="7" t="s">
        <v>1722</v>
      </c>
      <c r="C13" s="35"/>
      <c r="D13" s="35"/>
      <c r="E13" s="35"/>
      <c r="F13" s="35"/>
      <c r="G13" s="8"/>
      <c r="H13" s="8"/>
      <c r="I13" s="8">
        <v>192.24340704400015</v>
      </c>
      <c r="J13" s="39">
        <v>-7.4290151713863092E-2</v>
      </c>
      <c r="K13" s="39">
        <v>1.1266869732952529E-4</v>
      </c>
    </row>
    <row r="14" spans="2:11" ht="15" x14ac:dyDescent="0.25">
      <c r="B14" s="9" t="s">
        <v>1910</v>
      </c>
      <c r="C14" s="3" t="s">
        <v>1911</v>
      </c>
      <c r="D14" s="3" t="s">
        <v>272</v>
      </c>
      <c r="E14" s="3" t="s">
        <v>73</v>
      </c>
      <c r="F14" s="3" t="s">
        <v>1912</v>
      </c>
      <c r="G14" s="8">
        <v>-1949226.5503440001</v>
      </c>
      <c r="H14" s="8">
        <v>102.2856</v>
      </c>
      <c r="I14" s="8">
        <v>-1993.7780723789999</v>
      </c>
      <c r="J14" s="39">
        <v>0.77047154832679665</v>
      </c>
      <c r="K14" s="39">
        <v>-1.1684997765759517E-3</v>
      </c>
    </row>
    <row r="15" spans="2:11" ht="15" x14ac:dyDescent="0.25">
      <c r="B15" s="9" t="s">
        <v>1910</v>
      </c>
      <c r="C15" s="3" t="s">
        <v>1913</v>
      </c>
      <c r="D15" s="3" t="s">
        <v>272</v>
      </c>
      <c r="E15" s="3" t="s">
        <v>73</v>
      </c>
      <c r="F15" s="3" t="s">
        <v>1912</v>
      </c>
      <c r="G15" s="8">
        <v>1949226.5503440001</v>
      </c>
      <c r="H15" s="8">
        <v>100</v>
      </c>
      <c r="I15" s="8">
        <v>1949.2265503440001</v>
      </c>
      <c r="J15" s="39">
        <v>-0.75325514864914156</v>
      </c>
      <c r="K15" s="39">
        <v>1.142389326137554E-3</v>
      </c>
    </row>
    <row r="16" spans="2:11" ht="15" x14ac:dyDescent="0.25">
      <c r="B16" s="9" t="s">
        <v>1914</v>
      </c>
      <c r="C16" s="3" t="s">
        <v>1915</v>
      </c>
      <c r="D16" s="3" t="s">
        <v>272</v>
      </c>
      <c r="E16" s="3" t="s">
        <v>73</v>
      </c>
      <c r="F16" s="3" t="s">
        <v>1912</v>
      </c>
      <c r="G16" s="8">
        <v>2887.7430380000001</v>
      </c>
      <c r="H16" s="8">
        <v>75700</v>
      </c>
      <c r="I16" s="8">
        <v>2186.0214794230001</v>
      </c>
      <c r="J16" s="39">
        <v>-0.84476170004065976</v>
      </c>
      <c r="K16" s="39">
        <v>1.281168473905477E-3</v>
      </c>
    </row>
    <row r="17" spans="2:11" ht="15" x14ac:dyDescent="0.25">
      <c r="B17" s="9" t="s">
        <v>1914</v>
      </c>
      <c r="C17" s="3" t="s">
        <v>1916</v>
      </c>
      <c r="D17" s="3" t="s">
        <v>272</v>
      </c>
      <c r="E17" s="3" t="s">
        <v>73</v>
      </c>
      <c r="F17" s="3" t="s">
        <v>1912</v>
      </c>
      <c r="G17" s="8">
        <v>-2887.7430380000001</v>
      </c>
      <c r="H17" s="8">
        <v>67500</v>
      </c>
      <c r="I17" s="8">
        <v>-1949.2265503440001</v>
      </c>
      <c r="J17" s="39">
        <v>0.75325514864914156</v>
      </c>
      <c r="K17" s="39">
        <v>-1.142389326137554E-3</v>
      </c>
    </row>
    <row r="18" spans="2:11" x14ac:dyDescent="0.2">
      <c r="B18" s="42"/>
      <c r="C18" s="43"/>
      <c r="D18" s="43"/>
      <c r="E18" s="43"/>
      <c r="F18" s="43"/>
      <c r="G18" s="12"/>
      <c r="H18" s="12"/>
      <c r="I18" s="12"/>
      <c r="J18" s="12"/>
      <c r="K18" s="12"/>
    </row>
    <row r="19" spans="2:11" ht="15" x14ac:dyDescent="0.25">
      <c r="B19" s="7" t="s">
        <v>1905</v>
      </c>
      <c r="C19" s="35"/>
      <c r="D19" s="35"/>
      <c r="E19" s="35"/>
      <c r="F19" s="35"/>
      <c r="G19" s="8"/>
      <c r="H19" s="8"/>
      <c r="I19" s="8">
        <v>-2483.9446522930002</v>
      </c>
      <c r="J19" s="39">
        <v>0.9598905257929109</v>
      </c>
      <c r="K19" s="39">
        <v>-1.4557732434924997E-3</v>
      </c>
    </row>
    <row r="20" spans="2:11" ht="15" x14ac:dyDescent="0.25">
      <c r="B20" s="9" t="s">
        <v>1917</v>
      </c>
      <c r="C20" s="3" t="s">
        <v>1918</v>
      </c>
      <c r="D20" s="3" t="s">
        <v>272</v>
      </c>
      <c r="E20" s="3" t="s">
        <v>49</v>
      </c>
      <c r="F20" s="3" t="s">
        <v>1919</v>
      </c>
      <c r="G20" s="8">
        <v>-651894.83428199997</v>
      </c>
      <c r="H20" s="8">
        <v>99.0732</v>
      </c>
      <c r="I20" s="8">
        <v>-2595.3605736130003</v>
      </c>
      <c r="J20" s="39">
        <v>1.0029458681085419</v>
      </c>
      <c r="K20" s="39">
        <v>-1.5210711224154434E-3</v>
      </c>
    </row>
    <row r="21" spans="2:11" ht="15" x14ac:dyDescent="0.25">
      <c r="B21" s="9" t="s">
        <v>1920</v>
      </c>
      <c r="C21" s="3" t="s">
        <v>1921</v>
      </c>
      <c r="D21" s="3" t="s">
        <v>272</v>
      </c>
      <c r="E21" s="3" t="s">
        <v>73</v>
      </c>
      <c r="F21" s="3" t="s">
        <v>1919</v>
      </c>
      <c r="G21" s="8">
        <v>2522833.0086699999</v>
      </c>
      <c r="H21" s="8">
        <v>98.997500000000002</v>
      </c>
      <c r="I21" s="8">
        <v>2497.5416077579998</v>
      </c>
      <c r="J21" s="39">
        <v>-0.96514490564329636</v>
      </c>
      <c r="K21" s="39">
        <v>1.4637420538847253E-3</v>
      </c>
    </row>
    <row r="22" spans="2:11" ht="15" x14ac:dyDescent="0.25">
      <c r="B22" s="9" t="s">
        <v>1922</v>
      </c>
      <c r="C22" s="3" t="s">
        <v>1923</v>
      </c>
      <c r="D22" s="3" t="s">
        <v>272</v>
      </c>
      <c r="E22" s="3" t="s">
        <v>49</v>
      </c>
      <c r="F22" s="3" t="s">
        <v>293</v>
      </c>
      <c r="G22" s="8">
        <v>-865446.59034</v>
      </c>
      <c r="H22" s="8">
        <v>99.257999999999996</v>
      </c>
      <c r="I22" s="8">
        <v>-3451.9918686250003</v>
      </c>
      <c r="J22" s="39">
        <v>1.3339807256769938</v>
      </c>
      <c r="K22" s="39">
        <v>-2.0231197158354303E-3</v>
      </c>
    </row>
    <row r="23" spans="2:11" ht="15" x14ac:dyDescent="0.25">
      <c r="B23" s="9" t="s">
        <v>1924</v>
      </c>
      <c r="C23" s="3" t="s">
        <v>1925</v>
      </c>
      <c r="D23" s="3" t="s">
        <v>272</v>
      </c>
      <c r="E23" s="3" t="s">
        <v>73</v>
      </c>
      <c r="F23" s="3" t="s">
        <v>293</v>
      </c>
      <c r="G23" s="8">
        <v>3344691.4376849998</v>
      </c>
      <c r="H23" s="8">
        <v>99.184200000000004</v>
      </c>
      <c r="I23" s="8">
        <v>3317.4054448270003</v>
      </c>
      <c r="J23" s="39">
        <v>-1.2819714214500286</v>
      </c>
      <c r="K23" s="39">
        <v>1.944242227755491E-3</v>
      </c>
    </row>
    <row r="24" spans="2:11" ht="15" x14ac:dyDescent="0.25">
      <c r="B24" s="9" t="s">
        <v>1926</v>
      </c>
      <c r="C24" s="3" t="s">
        <v>1927</v>
      </c>
      <c r="D24" s="3" t="s">
        <v>272</v>
      </c>
      <c r="E24" s="3" t="s">
        <v>73</v>
      </c>
      <c r="F24" s="3" t="s">
        <v>1928</v>
      </c>
      <c r="G24" s="8">
        <v>2521771.9936299999</v>
      </c>
      <c r="H24" s="8">
        <v>97.022400000000005</v>
      </c>
      <c r="I24" s="8">
        <v>2446.6837106980001</v>
      </c>
      <c r="J24" s="39">
        <v>-0.94549148321112608</v>
      </c>
      <c r="K24" s="39">
        <v>1.4339356064295063E-3</v>
      </c>
    </row>
    <row r="25" spans="2:11" ht="15" x14ac:dyDescent="0.25">
      <c r="B25" s="9" t="s">
        <v>1929</v>
      </c>
      <c r="C25" s="3" t="s">
        <v>1930</v>
      </c>
      <c r="D25" s="3" t="s">
        <v>272</v>
      </c>
      <c r="E25" s="3" t="s">
        <v>51</v>
      </c>
      <c r="F25" s="3" t="s">
        <v>1928</v>
      </c>
      <c r="G25" s="8">
        <v>-696853.09871499997</v>
      </c>
      <c r="H25" s="8">
        <v>95.844300000000004</v>
      </c>
      <c r="I25" s="8">
        <v>-2471.2077056190001</v>
      </c>
      <c r="J25" s="39">
        <v>0.9549684859927825</v>
      </c>
      <c r="K25" s="39">
        <v>-1.448308461153375E-3</v>
      </c>
    </row>
    <row r="26" spans="2:11" ht="15" x14ac:dyDescent="0.25">
      <c r="B26" s="9" t="s">
        <v>1931</v>
      </c>
      <c r="C26" s="3" t="s">
        <v>1932</v>
      </c>
      <c r="D26" s="3" t="s">
        <v>272</v>
      </c>
      <c r="E26" s="3" t="s">
        <v>73</v>
      </c>
      <c r="F26" s="3" t="s">
        <v>1933</v>
      </c>
      <c r="G26" s="8">
        <v>1431133.952571</v>
      </c>
      <c r="H26" s="8">
        <v>99.812399999999997</v>
      </c>
      <c r="I26" s="8">
        <v>1428.4491452760001</v>
      </c>
      <c r="J26" s="39">
        <v>-0.55200698609031473</v>
      </c>
      <c r="K26" s="39">
        <v>8.371756767860699E-4</v>
      </c>
    </row>
    <row r="27" spans="2:11" ht="15" x14ac:dyDescent="0.25">
      <c r="B27" s="9" t="s">
        <v>1934</v>
      </c>
      <c r="C27" s="3" t="s">
        <v>1935</v>
      </c>
      <c r="D27" s="3" t="s">
        <v>272</v>
      </c>
      <c r="E27" s="3" t="s">
        <v>51</v>
      </c>
      <c r="F27" s="3" t="s">
        <v>1933</v>
      </c>
      <c r="G27" s="8">
        <v>-393384.81379099999</v>
      </c>
      <c r="H27" s="8">
        <v>99.761200000000002</v>
      </c>
      <c r="I27" s="8">
        <v>-1452.048020165</v>
      </c>
      <c r="J27" s="39">
        <v>0.56112648736600224</v>
      </c>
      <c r="K27" s="39">
        <v>-8.5100634350733495E-4</v>
      </c>
    </row>
    <row r="28" spans="2:11" ht="15" x14ac:dyDescent="0.25">
      <c r="B28" s="9" t="s">
        <v>1936</v>
      </c>
      <c r="C28" s="3" t="s">
        <v>1937</v>
      </c>
      <c r="D28" s="3" t="s">
        <v>272</v>
      </c>
      <c r="E28" s="3" t="s">
        <v>73</v>
      </c>
      <c r="F28" s="3" t="s">
        <v>1792</v>
      </c>
      <c r="G28" s="8">
        <v>3208210.5103890002</v>
      </c>
      <c r="H28" s="8">
        <v>99.812399999999997</v>
      </c>
      <c r="I28" s="8">
        <v>3202.1919074039997</v>
      </c>
      <c r="J28" s="39">
        <v>-1.2374485360816554</v>
      </c>
      <c r="K28" s="39">
        <v>1.8767186680361974E-3</v>
      </c>
    </row>
    <row r="29" spans="2:11" ht="15" x14ac:dyDescent="0.25">
      <c r="B29" s="9" t="s">
        <v>1938</v>
      </c>
      <c r="C29" s="3" t="s">
        <v>1939</v>
      </c>
      <c r="D29" s="3" t="s">
        <v>272</v>
      </c>
      <c r="E29" s="3" t="s">
        <v>51</v>
      </c>
      <c r="F29" s="3" t="s">
        <v>1792</v>
      </c>
      <c r="G29" s="8">
        <v>-865446.59034</v>
      </c>
      <c r="H29" s="8">
        <v>99.761200000000002</v>
      </c>
      <c r="I29" s="8">
        <v>-3194.5056443630001</v>
      </c>
      <c r="J29" s="39">
        <v>1.234478272205205</v>
      </c>
      <c r="K29" s="39">
        <v>-1.872213955716137E-3</v>
      </c>
    </row>
    <row r="30" spans="2:11" ht="15" x14ac:dyDescent="0.25">
      <c r="B30" s="9" t="s">
        <v>1940</v>
      </c>
      <c r="C30" s="3" t="s">
        <v>1941</v>
      </c>
      <c r="D30" s="3" t="s">
        <v>272</v>
      </c>
      <c r="E30" s="3" t="s">
        <v>73</v>
      </c>
      <c r="F30" s="3" t="s">
        <v>1942</v>
      </c>
      <c r="G30" s="8">
        <v>4997718.0283230003</v>
      </c>
      <c r="H30" s="8">
        <v>99.745500000000007</v>
      </c>
      <c r="I30" s="8">
        <v>4984.9988359409999</v>
      </c>
      <c r="J30" s="39">
        <v>-1.9263928241280399</v>
      </c>
      <c r="K30" s="39">
        <v>2.9215739237607387E-3</v>
      </c>
    </row>
    <row r="31" spans="2:11" ht="15" x14ac:dyDescent="0.25">
      <c r="B31" s="9" t="s">
        <v>1943</v>
      </c>
      <c r="C31" s="3" t="s">
        <v>1944</v>
      </c>
      <c r="D31" s="3" t="s">
        <v>272</v>
      </c>
      <c r="E31" s="3" t="s">
        <v>51</v>
      </c>
      <c r="F31" s="3" t="s">
        <v>1942</v>
      </c>
      <c r="G31" s="8">
        <v>-1416185.3296469999</v>
      </c>
      <c r="H31" s="8">
        <v>99.676100000000005</v>
      </c>
      <c r="I31" s="8">
        <v>-5222.913729846</v>
      </c>
      <c r="J31" s="39">
        <v>2.0183321724519319</v>
      </c>
      <c r="K31" s="39">
        <v>-3.0610094528316181E-3</v>
      </c>
    </row>
    <row r="32" spans="2:11" ht="15" x14ac:dyDescent="0.25">
      <c r="B32" s="9" t="s">
        <v>1945</v>
      </c>
      <c r="C32" s="3" t="s">
        <v>1946</v>
      </c>
      <c r="D32" s="3" t="s">
        <v>272</v>
      </c>
      <c r="E32" s="3" t="s">
        <v>51</v>
      </c>
      <c r="F32" s="3" t="s">
        <v>1947</v>
      </c>
      <c r="G32" s="8">
        <v>-1011560.949748</v>
      </c>
      <c r="H32" s="8">
        <v>99.052599999999998</v>
      </c>
      <c r="I32" s="8">
        <v>-3707.3164588459999</v>
      </c>
      <c r="J32" s="39">
        <v>1.4326478416809076</v>
      </c>
      <c r="K32" s="39">
        <v>-2.1727586003034462E-3</v>
      </c>
    </row>
    <row r="33" spans="2:11" ht="15" x14ac:dyDescent="0.25">
      <c r="B33" s="9" t="s">
        <v>1948</v>
      </c>
      <c r="C33" s="3" t="s">
        <v>1949</v>
      </c>
      <c r="D33" s="3" t="s">
        <v>272</v>
      </c>
      <c r="E33" s="3" t="s">
        <v>73</v>
      </c>
      <c r="F33" s="3" t="s">
        <v>1947</v>
      </c>
      <c r="G33" s="8">
        <v>3673989.3694830001</v>
      </c>
      <c r="H33" s="8">
        <v>99.277699999999996</v>
      </c>
      <c r="I33" s="8">
        <v>3647.4521442669998</v>
      </c>
      <c r="J33" s="39">
        <v>-1.4095139975574393</v>
      </c>
      <c r="K33" s="39">
        <v>2.137673733447143E-3</v>
      </c>
    </row>
    <row r="34" spans="2:11" ht="15" x14ac:dyDescent="0.25">
      <c r="B34" s="9" t="s">
        <v>1950</v>
      </c>
      <c r="C34" s="3" t="s">
        <v>1951</v>
      </c>
      <c r="D34" s="3" t="s">
        <v>272</v>
      </c>
      <c r="E34" s="3" t="s">
        <v>51</v>
      </c>
      <c r="F34" s="3" t="s">
        <v>1952</v>
      </c>
      <c r="G34" s="8">
        <v>-1685934.916246</v>
      </c>
      <c r="H34" s="8">
        <v>98.378600000000006</v>
      </c>
      <c r="I34" s="8">
        <v>-6136.8169198009991</v>
      </c>
      <c r="J34" s="39">
        <v>2.3714990647657004</v>
      </c>
      <c r="K34" s="39">
        <v>-3.5966235655900359E-3</v>
      </c>
    </row>
    <row r="35" spans="2:11" ht="15" x14ac:dyDescent="0.25">
      <c r="B35" s="9" t="s">
        <v>1953</v>
      </c>
      <c r="C35" s="3" t="s">
        <v>1954</v>
      </c>
      <c r="D35" s="3" t="s">
        <v>272</v>
      </c>
      <c r="E35" s="3" t="s">
        <v>73</v>
      </c>
      <c r="F35" s="3" t="s">
        <v>1952</v>
      </c>
      <c r="G35" s="8">
        <v>6097520.8115870003</v>
      </c>
      <c r="H35" s="8">
        <v>98.784099999999995</v>
      </c>
      <c r="I35" s="8">
        <v>6023.3810559820004</v>
      </c>
      <c r="J35" s="39">
        <v>-2.3276631399738674</v>
      </c>
      <c r="K35" s="39">
        <v>3.5301418526228348E-3</v>
      </c>
    </row>
    <row r="36" spans="2:11" ht="15" x14ac:dyDescent="0.25">
      <c r="B36" s="9" t="s">
        <v>1955</v>
      </c>
      <c r="C36" s="3" t="s">
        <v>1956</v>
      </c>
      <c r="D36" s="3" t="s">
        <v>272</v>
      </c>
      <c r="E36" s="3" t="s">
        <v>49</v>
      </c>
      <c r="F36" s="3" t="s">
        <v>181</v>
      </c>
      <c r="G36" s="8">
        <v>-797187.99317799998</v>
      </c>
      <c r="H36" s="8">
        <v>99.918599999999998</v>
      </c>
      <c r="I36" s="8">
        <v>-3200.892301457</v>
      </c>
      <c r="J36" s="39">
        <v>1.2369463189993877</v>
      </c>
      <c r="K36" s="39">
        <v>-1.8759570038972726E-3</v>
      </c>
    </row>
    <row r="37" spans="2:11" ht="15" x14ac:dyDescent="0.25">
      <c r="B37" s="9" t="s">
        <v>1957</v>
      </c>
      <c r="C37" s="3" t="s">
        <v>1958</v>
      </c>
      <c r="D37" s="3" t="s">
        <v>272</v>
      </c>
      <c r="E37" s="3" t="s">
        <v>73</v>
      </c>
      <c r="F37" s="3" t="s">
        <v>181</v>
      </c>
      <c r="G37" s="8">
        <v>3196165.8210479999</v>
      </c>
      <c r="H37" s="8">
        <v>99.906199999999998</v>
      </c>
      <c r="I37" s="8">
        <v>3193.1678174910003</v>
      </c>
      <c r="J37" s="39">
        <v>-1.2339612851063184</v>
      </c>
      <c r="K37" s="39">
        <v>1.87142989131966E-3</v>
      </c>
    </row>
    <row r="38" spans="2:11" ht="15" x14ac:dyDescent="0.25">
      <c r="B38" s="9" t="s">
        <v>1959</v>
      </c>
      <c r="C38" s="3" t="s">
        <v>1960</v>
      </c>
      <c r="D38" s="3" t="s">
        <v>272</v>
      </c>
      <c r="E38" s="3" t="s">
        <v>58</v>
      </c>
      <c r="F38" s="3" t="s">
        <v>709</v>
      </c>
      <c r="G38" s="8">
        <v>-550738.73930699995</v>
      </c>
      <c r="H38" s="8">
        <v>98.825699999999998</v>
      </c>
      <c r="I38" s="8">
        <v>-2542.1284946730002</v>
      </c>
      <c r="J38" s="39">
        <v>0.9823749716533422</v>
      </c>
      <c r="K38" s="39">
        <v>-1.4898732307294124E-3</v>
      </c>
    </row>
    <row r="39" spans="2:11" ht="15" x14ac:dyDescent="0.25">
      <c r="B39" s="9" t="s">
        <v>1961</v>
      </c>
      <c r="C39" s="3" t="s">
        <v>1962</v>
      </c>
      <c r="D39" s="3" t="s">
        <v>272</v>
      </c>
      <c r="E39" s="3" t="s">
        <v>73</v>
      </c>
      <c r="F39" s="3" t="s">
        <v>709</v>
      </c>
      <c r="G39" s="8">
        <v>2280003.3068570001</v>
      </c>
      <c r="H39" s="8">
        <v>99.090800000000002</v>
      </c>
      <c r="I39" s="8">
        <v>2259.2735167820001</v>
      </c>
      <c r="J39" s="39">
        <v>-0.87306906856073674</v>
      </c>
      <c r="K39" s="39">
        <v>1.3240995254971879E-3</v>
      </c>
    </row>
    <row r="40" spans="2:11" ht="15" x14ac:dyDescent="0.25">
      <c r="B40" s="9" t="s">
        <v>1963</v>
      </c>
      <c r="C40" s="3" t="s">
        <v>1964</v>
      </c>
      <c r="D40" s="3" t="s">
        <v>272</v>
      </c>
      <c r="E40" s="3" t="s">
        <v>73</v>
      </c>
      <c r="F40" s="3" t="s">
        <v>162</v>
      </c>
      <c r="G40" s="8">
        <v>3217662.9854859998</v>
      </c>
      <c r="H40" s="8">
        <v>96.754499999999993</v>
      </c>
      <c r="I40" s="8">
        <v>3113.2337332920001</v>
      </c>
      <c r="J40" s="39">
        <v>-1.20307171997864</v>
      </c>
      <c r="K40" s="39">
        <v>1.8245826715506685E-3</v>
      </c>
    </row>
    <row r="41" spans="2:11" ht="15" x14ac:dyDescent="0.25">
      <c r="B41" s="9" t="s">
        <v>1963</v>
      </c>
      <c r="C41" s="3" t="s">
        <v>1965</v>
      </c>
      <c r="D41" s="3" t="s">
        <v>272</v>
      </c>
      <c r="E41" s="3" t="s">
        <v>73</v>
      </c>
      <c r="F41" s="3" t="s">
        <v>162</v>
      </c>
      <c r="G41" s="8">
        <v>-10765331.810994999</v>
      </c>
      <c r="H41" s="8">
        <v>96.754499999999993</v>
      </c>
      <c r="I41" s="8">
        <v>-10415.942967038</v>
      </c>
      <c r="J41" s="39">
        <v>4.0251158422670512</v>
      </c>
      <c r="K41" s="39">
        <v>-6.1045044071977089E-3</v>
      </c>
    </row>
    <row r="42" spans="2:11" ht="15" x14ac:dyDescent="0.25">
      <c r="B42" s="9" t="s">
        <v>1966</v>
      </c>
      <c r="C42" s="3" t="s">
        <v>1967</v>
      </c>
      <c r="D42" s="3" t="s">
        <v>272</v>
      </c>
      <c r="E42" s="3" t="s">
        <v>51</v>
      </c>
      <c r="F42" s="3" t="s">
        <v>162</v>
      </c>
      <c r="G42" s="8">
        <v>-899165.28866399999</v>
      </c>
      <c r="H42" s="8">
        <v>95.460700000000003</v>
      </c>
      <c r="I42" s="8">
        <v>-3175.89307125</v>
      </c>
      <c r="J42" s="39">
        <v>1.2272856672591552</v>
      </c>
      <c r="K42" s="39">
        <v>-1.861305626536805E-3</v>
      </c>
    </row>
    <row r="43" spans="2:11" ht="15" x14ac:dyDescent="0.25">
      <c r="B43" s="9" t="s">
        <v>1966</v>
      </c>
      <c r="C43" s="3" t="s">
        <v>1968</v>
      </c>
      <c r="D43" s="3" t="s">
        <v>272</v>
      </c>
      <c r="E43" s="3" t="s">
        <v>51</v>
      </c>
      <c r="F43" s="3" t="s">
        <v>162</v>
      </c>
      <c r="G43" s="8">
        <v>3008336.4010049999</v>
      </c>
      <c r="H43" s="8">
        <v>95.460700000000003</v>
      </c>
      <c r="I43" s="8">
        <v>10625.582250988999</v>
      </c>
      <c r="J43" s="39">
        <v>-4.1061284213165932</v>
      </c>
      <c r="K43" s="39">
        <v>6.2273683607399358E-3</v>
      </c>
    </row>
    <row r="44" spans="2:11" ht="15" x14ac:dyDescent="0.25">
      <c r="B44" s="9" t="s">
        <v>1969</v>
      </c>
      <c r="C44" s="3" t="s">
        <v>1970</v>
      </c>
      <c r="D44" s="3" t="s">
        <v>272</v>
      </c>
      <c r="E44" s="3" t="s">
        <v>73</v>
      </c>
      <c r="F44" s="3" t="s">
        <v>1971</v>
      </c>
      <c r="G44" s="8">
        <v>432426.57062499999</v>
      </c>
      <c r="H44" s="8">
        <v>99.0642</v>
      </c>
      <c r="I44" s="8">
        <v>428.37992276300002</v>
      </c>
      <c r="J44" s="39">
        <v>-0.1655422671839786</v>
      </c>
      <c r="K44" s="39">
        <v>2.5106196671172761E-4</v>
      </c>
    </row>
    <row r="45" spans="2:11" ht="15" x14ac:dyDescent="0.25">
      <c r="B45" s="9" t="s">
        <v>1972</v>
      </c>
      <c r="C45" s="3" t="s">
        <v>1973</v>
      </c>
      <c r="D45" s="3" t="s">
        <v>272</v>
      </c>
      <c r="E45" s="3" t="s">
        <v>51</v>
      </c>
      <c r="F45" s="3" t="s">
        <v>1971</v>
      </c>
      <c r="G45" s="8">
        <v>-123635.227191</v>
      </c>
      <c r="H45" s="8">
        <v>98.761200000000002</v>
      </c>
      <c r="I45" s="8">
        <v>-451.78344578900004</v>
      </c>
      <c r="J45" s="39">
        <v>0.17458627708254687</v>
      </c>
      <c r="K45" s="39">
        <v>-2.647781429531186E-4</v>
      </c>
    </row>
    <row r="46" spans="2:11" ht="15" x14ac:dyDescent="0.25">
      <c r="B46" s="9" t="s">
        <v>1974</v>
      </c>
      <c r="C46" s="3" t="s">
        <v>1975</v>
      </c>
      <c r="D46" s="3" t="s">
        <v>272</v>
      </c>
      <c r="E46" s="3" t="s">
        <v>73</v>
      </c>
      <c r="F46" s="3" t="s">
        <v>1928</v>
      </c>
      <c r="G46" s="8">
        <v>13175872.985354001</v>
      </c>
      <c r="H46" s="8">
        <v>97.022400000000005</v>
      </c>
      <c r="I46" s="8">
        <v>12783.548187328999</v>
      </c>
      <c r="J46" s="39">
        <v>-4.9400483942775111</v>
      </c>
      <c r="K46" s="39">
        <v>7.4920942343989945E-3</v>
      </c>
    </row>
    <row r="47" spans="2:11" ht="15" x14ac:dyDescent="0.25">
      <c r="B47" s="9" t="s">
        <v>1976</v>
      </c>
      <c r="C47" s="3" t="s">
        <v>1977</v>
      </c>
      <c r="D47" s="3" t="s">
        <v>272</v>
      </c>
      <c r="E47" s="3" t="s">
        <v>51</v>
      </c>
      <c r="F47" s="3" t="s">
        <v>1928</v>
      </c>
      <c r="G47" s="8">
        <v>-3641957.2627989999</v>
      </c>
      <c r="H47" s="8">
        <v>95.844300000000004</v>
      </c>
      <c r="I47" s="8">
        <v>-12915.251245866</v>
      </c>
      <c r="J47" s="39">
        <v>4.9909434566899984</v>
      </c>
      <c r="K47" s="39">
        <v>-7.5692818595448699E-3</v>
      </c>
    </row>
    <row r="48" spans="2:11" ht="15" x14ac:dyDescent="0.25">
      <c r="B48" s="9" t="s">
        <v>1978</v>
      </c>
      <c r="C48" s="3" t="s">
        <v>1979</v>
      </c>
      <c r="D48" s="3" t="s">
        <v>272</v>
      </c>
      <c r="E48" s="3" t="s">
        <v>73</v>
      </c>
      <c r="F48" s="3" t="s">
        <v>1980</v>
      </c>
      <c r="G48" s="8">
        <v>2010533.5854539999</v>
      </c>
      <c r="H48" s="8">
        <v>92.116200000000006</v>
      </c>
      <c r="I48" s="8">
        <v>1852.0271386440002</v>
      </c>
      <c r="J48" s="39">
        <v>-0.71569360543305338</v>
      </c>
      <c r="K48" s="39">
        <v>1.0854233616562404E-3</v>
      </c>
    </row>
    <row r="49" spans="2:11" ht="15" x14ac:dyDescent="0.25">
      <c r="B49" s="9" t="s">
        <v>1981</v>
      </c>
      <c r="C49" s="3" t="s">
        <v>1982</v>
      </c>
      <c r="D49" s="3" t="s">
        <v>272</v>
      </c>
      <c r="E49" s="3" t="s">
        <v>51</v>
      </c>
      <c r="F49" s="3" t="s">
        <v>1980</v>
      </c>
      <c r="G49" s="8">
        <v>-561978.30541499995</v>
      </c>
      <c r="H49" s="8">
        <v>88.52</v>
      </c>
      <c r="I49" s="8">
        <v>-1840.6138250279998</v>
      </c>
      <c r="J49" s="39">
        <v>0.7112830677031613</v>
      </c>
      <c r="K49" s="39">
        <v>-1.0787343251004444E-3</v>
      </c>
    </row>
    <row r="50" spans="2:11" ht="15" x14ac:dyDescent="0.25">
      <c r="B50" s="9" t="s">
        <v>1983</v>
      </c>
      <c r="C50" s="3" t="s">
        <v>1984</v>
      </c>
      <c r="D50" s="3" t="s">
        <v>272</v>
      </c>
      <c r="E50" s="3" t="s">
        <v>51</v>
      </c>
      <c r="F50" s="3" t="s">
        <v>153</v>
      </c>
      <c r="G50" s="8">
        <v>-730571.79703999998</v>
      </c>
      <c r="H50" s="8">
        <v>95.242599999999996</v>
      </c>
      <c r="I50" s="8">
        <v>-2574.5176251599996</v>
      </c>
      <c r="J50" s="39">
        <v>0.9948913614466659</v>
      </c>
      <c r="K50" s="39">
        <v>-1.5088556301558387E-3</v>
      </c>
    </row>
    <row r="51" spans="2:11" ht="15" x14ac:dyDescent="0.25">
      <c r="B51" s="9" t="s">
        <v>1985</v>
      </c>
      <c r="C51" s="3" t="s">
        <v>1986</v>
      </c>
      <c r="D51" s="3" t="s">
        <v>272</v>
      </c>
      <c r="E51" s="3" t="s">
        <v>73</v>
      </c>
      <c r="F51" s="3" t="s">
        <v>153</v>
      </c>
      <c r="G51" s="8">
        <v>2633930.4998679999</v>
      </c>
      <c r="H51" s="8">
        <v>96.6023</v>
      </c>
      <c r="I51" s="8">
        <v>2544.437443235</v>
      </c>
      <c r="J51" s="39">
        <v>-0.98326723704547203</v>
      </c>
      <c r="K51" s="39">
        <v>1.4912264434646708E-3</v>
      </c>
    </row>
    <row r="52" spans="2:11" ht="15" x14ac:dyDescent="0.25">
      <c r="B52" s="9" t="s">
        <v>1987</v>
      </c>
      <c r="C52" s="3" t="s">
        <v>1988</v>
      </c>
      <c r="D52" s="3" t="s">
        <v>272</v>
      </c>
      <c r="E52" s="3" t="s">
        <v>51</v>
      </c>
      <c r="F52" s="3" t="s">
        <v>1989</v>
      </c>
      <c r="G52" s="8">
        <v>-1800000</v>
      </c>
      <c r="H52" s="8">
        <v>99.761200000000002</v>
      </c>
      <c r="I52" s="8">
        <v>-6644.0959199999998</v>
      </c>
      <c r="J52" s="39">
        <v>2.567530931166274</v>
      </c>
      <c r="K52" s="39">
        <v>-3.8939261624066019E-3</v>
      </c>
    </row>
    <row r="53" spans="2:11" ht="15" x14ac:dyDescent="0.25">
      <c r="B53" s="9" t="s">
        <v>1990</v>
      </c>
      <c r="C53" s="3" t="s">
        <v>1991</v>
      </c>
      <c r="D53" s="3" t="s">
        <v>272</v>
      </c>
      <c r="E53" s="3" t="s">
        <v>73</v>
      </c>
      <c r="F53" s="3" t="s">
        <v>1989</v>
      </c>
      <c r="G53" s="8">
        <v>6524280</v>
      </c>
      <c r="H53" s="8">
        <v>99.812399999999997</v>
      </c>
      <c r="I53" s="8">
        <v>6512.0404500000004</v>
      </c>
      <c r="J53" s="39">
        <v>-2.5164996835838793</v>
      </c>
      <c r="K53" s="39">
        <v>3.8165319983678178E-3</v>
      </c>
    </row>
    <row r="54" spans="2:11" ht="15" x14ac:dyDescent="0.25">
      <c r="B54" s="9" t="s">
        <v>1992</v>
      </c>
      <c r="C54" s="3" t="s">
        <v>1993</v>
      </c>
      <c r="D54" s="3" t="s">
        <v>272</v>
      </c>
      <c r="E54" s="3" t="s">
        <v>51</v>
      </c>
      <c r="F54" s="3" t="s">
        <v>1933</v>
      </c>
      <c r="G54" s="8">
        <v>-2000000</v>
      </c>
      <c r="H54" s="8">
        <v>99.761200000000002</v>
      </c>
      <c r="I54" s="8">
        <v>-7382.3288000000002</v>
      </c>
      <c r="J54" s="39">
        <v>2.8528121457403048</v>
      </c>
      <c r="K54" s="39">
        <v>-4.3265846248962247E-3</v>
      </c>
    </row>
    <row r="55" spans="2:11" ht="15" x14ac:dyDescent="0.25">
      <c r="B55" s="9" t="s">
        <v>1994</v>
      </c>
      <c r="C55" s="3" t="s">
        <v>1995</v>
      </c>
      <c r="D55" s="3" t="s">
        <v>272</v>
      </c>
      <c r="E55" s="3" t="s">
        <v>73</v>
      </c>
      <c r="F55" s="3" t="s">
        <v>1933</v>
      </c>
      <c r="G55" s="8">
        <v>7280200</v>
      </c>
      <c r="H55" s="8">
        <v>99.812399999999997</v>
      </c>
      <c r="I55" s="8">
        <v>7266.54234</v>
      </c>
      <c r="J55" s="39">
        <v>-2.8080678613350538</v>
      </c>
      <c r="K55" s="39">
        <v>4.2587252906428974E-3</v>
      </c>
    </row>
    <row r="56" spans="2:11" ht="15" x14ac:dyDescent="0.25">
      <c r="B56" s="9" t="s">
        <v>1996</v>
      </c>
      <c r="C56" s="3" t="s">
        <v>1997</v>
      </c>
      <c r="D56" s="3" t="s">
        <v>272</v>
      </c>
      <c r="E56" s="3" t="s">
        <v>73</v>
      </c>
      <c r="F56" s="3" t="s">
        <v>1933</v>
      </c>
      <c r="G56" s="8">
        <v>9111250</v>
      </c>
      <c r="H56" s="8">
        <v>99.812399999999997</v>
      </c>
      <c r="I56" s="8">
        <v>9094.1572899999992</v>
      </c>
      <c r="J56" s="39">
        <v>-3.5143276701770221</v>
      </c>
      <c r="K56" s="39">
        <v>5.3298413242311715E-3</v>
      </c>
    </row>
    <row r="57" spans="2:11" ht="15" x14ac:dyDescent="0.25">
      <c r="B57" s="9" t="s">
        <v>1998</v>
      </c>
      <c r="C57" s="3" t="s">
        <v>1999</v>
      </c>
      <c r="D57" s="3" t="s">
        <v>272</v>
      </c>
      <c r="E57" s="3" t="s">
        <v>51</v>
      </c>
      <c r="F57" s="3" t="s">
        <v>1933</v>
      </c>
      <c r="G57" s="8">
        <v>-2500000</v>
      </c>
      <c r="H57" s="8">
        <v>99.761200000000002</v>
      </c>
      <c r="I57" s="8">
        <v>-9227.9110000000001</v>
      </c>
      <c r="J57" s="39">
        <v>3.5660151821753807</v>
      </c>
      <c r="K57" s="39">
        <v>-5.4082307811202804E-3</v>
      </c>
    </row>
    <row r="58" spans="2:11" ht="15" x14ac:dyDescent="0.25">
      <c r="B58" s="9" t="s">
        <v>2000</v>
      </c>
      <c r="C58" s="3" t="s">
        <v>2001</v>
      </c>
      <c r="D58" s="3" t="s">
        <v>272</v>
      </c>
      <c r="E58" s="3" t="s">
        <v>73</v>
      </c>
      <c r="F58" s="3" t="s">
        <v>586</v>
      </c>
      <c r="G58" s="8">
        <v>1143906.8406730001</v>
      </c>
      <c r="H58" s="8">
        <v>98.502799999999993</v>
      </c>
      <c r="I58" s="8">
        <v>1126.7802674540001</v>
      </c>
      <c r="J58" s="39">
        <v>-0.43543067772506694</v>
      </c>
      <c r="K58" s="39">
        <v>6.6037565013399736E-4</v>
      </c>
    </row>
    <row r="59" spans="2:11" ht="15" x14ac:dyDescent="0.25">
      <c r="B59" s="9" t="s">
        <v>2002</v>
      </c>
      <c r="C59" s="3" t="s">
        <v>2003</v>
      </c>
      <c r="D59" s="3" t="s">
        <v>272</v>
      </c>
      <c r="E59" s="3" t="s">
        <v>51</v>
      </c>
      <c r="F59" s="3" t="s">
        <v>586</v>
      </c>
      <c r="G59" s="8">
        <v>-337186.98324899998</v>
      </c>
      <c r="H59" s="8">
        <v>97.971900000000005</v>
      </c>
      <c r="I59" s="8">
        <v>-1222.2894279550001</v>
      </c>
      <c r="J59" s="39">
        <v>0.47233904370122248</v>
      </c>
      <c r="K59" s="39">
        <v>-7.1635100378667838E-4</v>
      </c>
    </row>
    <row r="60" spans="2:11" ht="15" x14ac:dyDescent="0.25">
      <c r="B60" s="9" t="s">
        <v>2004</v>
      </c>
      <c r="C60" s="3" t="s">
        <v>2005</v>
      </c>
      <c r="D60" s="3" t="s">
        <v>272</v>
      </c>
      <c r="E60" s="3" t="s">
        <v>51</v>
      </c>
      <c r="F60" s="3" t="s">
        <v>1947</v>
      </c>
      <c r="G60" s="8">
        <v>-775530.06147299998</v>
      </c>
      <c r="H60" s="8">
        <v>99.052599999999998</v>
      </c>
      <c r="I60" s="8">
        <v>-2842.275951782</v>
      </c>
      <c r="J60" s="39">
        <v>1.0983633452887216</v>
      </c>
      <c r="K60" s="39">
        <v>-1.6657815935660146E-3</v>
      </c>
    </row>
    <row r="61" spans="2:11" ht="15" x14ac:dyDescent="0.25">
      <c r="B61" s="9" t="s">
        <v>2006</v>
      </c>
      <c r="C61" s="3" t="s">
        <v>2007</v>
      </c>
      <c r="D61" s="3" t="s">
        <v>272</v>
      </c>
      <c r="E61" s="3" t="s">
        <v>73</v>
      </c>
      <c r="F61" s="3" t="s">
        <v>1947</v>
      </c>
      <c r="G61" s="8">
        <v>2819439.5384860002</v>
      </c>
      <c r="H61" s="8">
        <v>99.277699999999996</v>
      </c>
      <c r="I61" s="8">
        <v>2799.0747266819999</v>
      </c>
      <c r="J61" s="39">
        <v>-1.0816687516157684</v>
      </c>
      <c r="K61" s="39">
        <v>1.6404625158930801E-3</v>
      </c>
    </row>
    <row r="62" spans="2:11" ht="15" x14ac:dyDescent="0.25">
      <c r="B62" s="9" t="s">
        <v>2008</v>
      </c>
      <c r="C62" s="3" t="s">
        <v>2009</v>
      </c>
      <c r="D62" s="3" t="s">
        <v>272</v>
      </c>
      <c r="E62" s="3" t="s">
        <v>49</v>
      </c>
      <c r="F62" s="3" t="s">
        <v>1919</v>
      </c>
      <c r="G62" s="8">
        <v>-606936.56984899996</v>
      </c>
      <c r="H62" s="8">
        <v>99.0732</v>
      </c>
      <c r="I62" s="8">
        <v>-2416.3701891989999</v>
      </c>
      <c r="J62" s="39">
        <v>0.93377718753893824</v>
      </c>
      <c r="K62" s="39">
        <v>-1.4161696656813734E-3</v>
      </c>
    </row>
    <row r="63" spans="2:11" ht="15" x14ac:dyDescent="0.25">
      <c r="B63" s="9" t="s">
        <v>2010</v>
      </c>
      <c r="C63" s="3" t="s">
        <v>2011</v>
      </c>
      <c r="D63" s="3" t="s">
        <v>272</v>
      </c>
      <c r="E63" s="3" t="s">
        <v>73</v>
      </c>
      <c r="F63" s="3" t="s">
        <v>1919</v>
      </c>
      <c r="G63" s="8">
        <v>2348298.2824010001</v>
      </c>
      <c r="H63" s="8">
        <v>98.997500000000002</v>
      </c>
      <c r="I63" s="8">
        <v>2324.7565920640004</v>
      </c>
      <c r="J63" s="39">
        <v>-0.89837421515687832</v>
      </c>
      <c r="K63" s="39">
        <v>1.3624773970850835E-3</v>
      </c>
    </row>
    <row r="64" spans="2:11" ht="15" x14ac:dyDescent="0.25">
      <c r="B64" s="9" t="s">
        <v>2012</v>
      </c>
      <c r="C64" s="3" t="s">
        <v>2013</v>
      </c>
      <c r="D64" s="3" t="s">
        <v>272</v>
      </c>
      <c r="E64" s="3" t="s">
        <v>49</v>
      </c>
      <c r="F64" s="3" t="s">
        <v>2014</v>
      </c>
      <c r="G64" s="8">
        <v>-831727.89201499999</v>
      </c>
      <c r="H64" s="8">
        <v>98.670699999999997</v>
      </c>
      <c r="I64" s="8">
        <v>-3297.8693596140001</v>
      </c>
      <c r="J64" s="39">
        <v>1.2744219363639859</v>
      </c>
      <c r="K64" s="39">
        <v>-1.9327926529393124E-3</v>
      </c>
    </row>
    <row r="65" spans="2:11" ht="15" x14ac:dyDescent="0.25">
      <c r="B65" s="9" t="s">
        <v>2015</v>
      </c>
      <c r="C65" s="3" t="s">
        <v>2016</v>
      </c>
      <c r="D65" s="3" t="s">
        <v>272</v>
      </c>
      <c r="E65" s="3" t="s">
        <v>73</v>
      </c>
      <c r="F65" s="3" t="s">
        <v>2014</v>
      </c>
      <c r="G65" s="8">
        <v>3342464.8796390002</v>
      </c>
      <c r="H65" s="8">
        <v>98.596599999999995</v>
      </c>
      <c r="I65" s="8">
        <v>3295.5567275089998</v>
      </c>
      <c r="J65" s="39">
        <v>-1.2735282475109813</v>
      </c>
      <c r="K65" s="39">
        <v>1.9314372813784393E-3</v>
      </c>
    </row>
    <row r="66" spans="2:11" ht="15" x14ac:dyDescent="0.25">
      <c r="B66" s="9" t="s">
        <v>2017</v>
      </c>
      <c r="C66" s="3" t="s">
        <v>2018</v>
      </c>
      <c r="D66" s="3" t="s">
        <v>272</v>
      </c>
      <c r="E66" s="3" t="s">
        <v>58</v>
      </c>
      <c r="F66" s="3" t="s">
        <v>2019</v>
      </c>
      <c r="G66" s="8">
        <v>-573217.87152399996</v>
      </c>
      <c r="H66" s="8">
        <v>98.825699999999998</v>
      </c>
      <c r="I66" s="8">
        <v>-2645.8888413989998</v>
      </c>
      <c r="J66" s="39">
        <v>1.0224719092736441</v>
      </c>
      <c r="K66" s="39">
        <v>-1.5506843830068091E-3</v>
      </c>
    </row>
    <row r="67" spans="2:11" ht="15" x14ac:dyDescent="0.25">
      <c r="B67" s="9" t="s">
        <v>2020</v>
      </c>
      <c r="C67" s="3" t="s">
        <v>2021</v>
      </c>
      <c r="D67" s="3" t="s">
        <v>272</v>
      </c>
      <c r="E67" s="3" t="s">
        <v>73</v>
      </c>
      <c r="F67" s="3" t="s">
        <v>2019</v>
      </c>
      <c r="G67" s="8">
        <v>2643680.8234669999</v>
      </c>
      <c r="H67" s="8">
        <v>99.090800000000002</v>
      </c>
      <c r="I67" s="8">
        <v>2619.6444773519997</v>
      </c>
      <c r="J67" s="39">
        <v>-1.0123300905415236</v>
      </c>
      <c r="K67" s="39">
        <v>1.535303266146242E-3</v>
      </c>
    </row>
    <row r="68" spans="2:11" ht="15" x14ac:dyDescent="0.25">
      <c r="B68" s="9" t="s">
        <v>2022</v>
      </c>
      <c r="C68" s="3" t="s">
        <v>2023</v>
      </c>
      <c r="D68" s="3" t="s">
        <v>272</v>
      </c>
      <c r="E68" s="3" t="s">
        <v>51</v>
      </c>
      <c r="F68" s="3" t="s">
        <v>2024</v>
      </c>
      <c r="G68" s="8">
        <v>-337186.98324899998</v>
      </c>
      <c r="H68" s="8">
        <v>98.761200000000002</v>
      </c>
      <c r="I68" s="8">
        <v>-1232.136670333</v>
      </c>
      <c r="J68" s="39">
        <v>0.47614439204306369</v>
      </c>
      <c r="K68" s="39">
        <v>-7.2212220805358679E-4</v>
      </c>
    </row>
    <row r="69" spans="2:11" ht="15" x14ac:dyDescent="0.25">
      <c r="B69" s="9" t="s">
        <v>2025</v>
      </c>
      <c r="C69" s="3" t="s">
        <v>2026</v>
      </c>
      <c r="D69" s="3" t="s">
        <v>272</v>
      </c>
      <c r="E69" s="3" t="s">
        <v>73</v>
      </c>
      <c r="F69" s="3" t="s">
        <v>2024</v>
      </c>
      <c r="G69" s="8">
        <v>1223988.7491949999</v>
      </c>
      <c r="H69" s="8">
        <v>99.0642</v>
      </c>
      <c r="I69" s="8">
        <v>1212.53466248</v>
      </c>
      <c r="J69" s="39">
        <v>-0.46856943194592804</v>
      </c>
      <c r="K69" s="39">
        <v>7.1063399774874572E-4</v>
      </c>
    </row>
    <row r="70" spans="2:11" ht="15" x14ac:dyDescent="0.25">
      <c r="B70" s="9" t="s">
        <v>2027</v>
      </c>
      <c r="C70" s="3" t="s">
        <v>2028</v>
      </c>
      <c r="D70" s="3" t="s">
        <v>272</v>
      </c>
      <c r="E70" s="3" t="s">
        <v>73</v>
      </c>
      <c r="F70" s="3" t="s">
        <v>2029</v>
      </c>
      <c r="G70" s="8">
        <v>1542697.885762</v>
      </c>
      <c r="H70" s="8">
        <v>99.371200000000002</v>
      </c>
      <c r="I70" s="8">
        <v>1532.997401434</v>
      </c>
      <c r="J70" s="39">
        <v>-0.59240840183103749</v>
      </c>
      <c r="K70" s="39">
        <v>8.9844860161880224E-4</v>
      </c>
    </row>
    <row r="71" spans="2:11" ht="15" x14ac:dyDescent="0.25">
      <c r="B71" s="9" t="s">
        <v>2030</v>
      </c>
      <c r="C71" s="3" t="s">
        <v>2031</v>
      </c>
      <c r="D71" s="3" t="s">
        <v>272</v>
      </c>
      <c r="E71" s="3" t="s">
        <v>51</v>
      </c>
      <c r="F71" s="3" t="s">
        <v>2029</v>
      </c>
      <c r="G71" s="8">
        <v>-427103.512116</v>
      </c>
      <c r="H71" s="8">
        <v>99.179900000000004</v>
      </c>
      <c r="I71" s="8">
        <v>-1567.323093987</v>
      </c>
      <c r="J71" s="39">
        <v>0.60567315273540601</v>
      </c>
      <c r="K71" s="39">
        <v>-9.185659680572524E-4</v>
      </c>
    </row>
    <row r="72" spans="2:11" ht="15" x14ac:dyDescent="0.25">
      <c r="B72" s="9" t="s">
        <v>2032</v>
      </c>
      <c r="C72" s="3" t="s">
        <v>2033</v>
      </c>
      <c r="D72" s="3" t="s">
        <v>272</v>
      </c>
      <c r="E72" s="3" t="s">
        <v>73</v>
      </c>
      <c r="F72" s="3" t="s">
        <v>1989</v>
      </c>
      <c r="G72" s="8">
        <v>1586801.9431710001</v>
      </c>
      <c r="H72" s="8">
        <v>99.344499999999996</v>
      </c>
      <c r="I72" s="8">
        <v>1576.400456433</v>
      </c>
      <c r="J72" s="39">
        <v>-0.60918099024018302</v>
      </c>
      <c r="K72" s="39">
        <v>9.2388596637451431E-4</v>
      </c>
    </row>
    <row r="73" spans="2:11" ht="15" x14ac:dyDescent="0.25">
      <c r="B73" s="9" t="s">
        <v>2034</v>
      </c>
      <c r="C73" s="3" t="s">
        <v>2035</v>
      </c>
      <c r="D73" s="3" t="s">
        <v>272</v>
      </c>
      <c r="E73" s="3" t="s">
        <v>51</v>
      </c>
      <c r="F73" s="3" t="s">
        <v>1989</v>
      </c>
      <c r="G73" s="8">
        <v>-438343.078224</v>
      </c>
      <c r="H73" s="8">
        <v>99.143500000000003</v>
      </c>
      <c r="I73" s="8">
        <v>-1607.9780781080001</v>
      </c>
      <c r="J73" s="39">
        <v>0.62138378221661639</v>
      </c>
      <c r="K73" s="39">
        <v>-9.423927622828522E-4</v>
      </c>
    </row>
    <row r="74" spans="2:11" ht="15" x14ac:dyDescent="0.25">
      <c r="B74" s="9" t="s">
        <v>2036</v>
      </c>
      <c r="C74" s="3" t="s">
        <v>2037</v>
      </c>
      <c r="D74" s="3" t="s">
        <v>272</v>
      </c>
      <c r="E74" s="3" t="s">
        <v>73</v>
      </c>
      <c r="F74" s="3" t="s">
        <v>2038</v>
      </c>
      <c r="G74" s="8">
        <v>4339596.4744170001</v>
      </c>
      <c r="H74" s="8">
        <v>98.877499999999998</v>
      </c>
      <c r="I74" s="8">
        <v>4290.8845039919997</v>
      </c>
      <c r="J74" s="39">
        <v>-1.6581606916447882</v>
      </c>
      <c r="K74" s="39">
        <v>2.514772157286905E-3</v>
      </c>
    </row>
    <row r="75" spans="2:11" ht="15" x14ac:dyDescent="0.25">
      <c r="B75" s="9" t="s">
        <v>2039</v>
      </c>
      <c r="C75" s="3" t="s">
        <v>2040</v>
      </c>
      <c r="D75" s="3" t="s">
        <v>272</v>
      </c>
      <c r="E75" s="3" t="s">
        <v>51</v>
      </c>
      <c r="F75" s="3" t="s">
        <v>2038</v>
      </c>
      <c r="G75" s="8">
        <v>-1213873.1396969999</v>
      </c>
      <c r="H75" s="8">
        <v>98.506</v>
      </c>
      <c r="I75" s="8">
        <v>-4424.2301374629997</v>
      </c>
      <c r="J75" s="39">
        <v>1.709690507378206</v>
      </c>
      <c r="K75" s="39">
        <v>-2.5929224514830503E-3</v>
      </c>
    </row>
    <row r="76" spans="2:11" ht="15" x14ac:dyDescent="0.25">
      <c r="B76" s="9" t="s">
        <v>2041</v>
      </c>
      <c r="C76" s="3" t="s">
        <v>2042</v>
      </c>
      <c r="D76" s="3" t="s">
        <v>272</v>
      </c>
      <c r="E76" s="3" t="s">
        <v>73</v>
      </c>
      <c r="F76" s="3" t="s">
        <v>162</v>
      </c>
      <c r="G76" s="8">
        <v>3925510.6277680001</v>
      </c>
      <c r="H76" s="8">
        <v>98.060100000000006</v>
      </c>
      <c r="I76" s="8">
        <v>3849.3596470080001</v>
      </c>
      <c r="J76" s="39">
        <v>-1.4875387227817642</v>
      </c>
      <c r="K76" s="39">
        <v>2.2560062976930495E-3</v>
      </c>
    </row>
    <row r="77" spans="2:11" ht="15" x14ac:dyDescent="0.25">
      <c r="B77" s="9" t="s">
        <v>2043</v>
      </c>
      <c r="C77" s="3" t="s">
        <v>2044</v>
      </c>
      <c r="D77" s="3" t="s">
        <v>272</v>
      </c>
      <c r="E77" s="3" t="s">
        <v>51</v>
      </c>
      <c r="F77" s="3" t="s">
        <v>162</v>
      </c>
      <c r="G77" s="8">
        <v>-1090237.9125059999</v>
      </c>
      <c r="H77" s="8">
        <v>97.333299999999994</v>
      </c>
      <c r="I77" s="8">
        <v>-3926.3087909439996</v>
      </c>
      <c r="J77" s="39">
        <v>1.5172747936575206</v>
      </c>
      <c r="K77" s="39">
        <v>-2.3011041241475447E-3</v>
      </c>
    </row>
    <row r="78" spans="2:11" ht="15" x14ac:dyDescent="0.25">
      <c r="B78" s="9" t="s">
        <v>2045</v>
      </c>
      <c r="C78" s="3" t="s">
        <v>2046</v>
      </c>
      <c r="D78" s="3" t="s">
        <v>272</v>
      </c>
      <c r="E78" s="3" t="s">
        <v>73</v>
      </c>
      <c r="F78" s="3" t="s">
        <v>1952</v>
      </c>
      <c r="G78" s="8">
        <v>406647.50179900002</v>
      </c>
      <c r="H78" s="8">
        <v>98.784099999999995</v>
      </c>
      <c r="I78" s="8">
        <v>401.703074824</v>
      </c>
      <c r="J78" s="39">
        <v>-0.15523332025513867</v>
      </c>
      <c r="K78" s="39">
        <v>2.3542738265830914E-4</v>
      </c>
    </row>
    <row r="79" spans="2:11" ht="15" x14ac:dyDescent="0.25">
      <c r="B79" s="9" t="s">
        <v>2047</v>
      </c>
      <c r="C79" s="3" t="s">
        <v>2048</v>
      </c>
      <c r="D79" s="3" t="s">
        <v>272</v>
      </c>
      <c r="E79" s="3" t="s">
        <v>51</v>
      </c>
      <c r="F79" s="3" t="s">
        <v>1952</v>
      </c>
      <c r="G79" s="8">
        <v>-112395.661083</v>
      </c>
      <c r="H79" s="8">
        <v>98.378600000000006</v>
      </c>
      <c r="I79" s="8">
        <v>-409.12112798699997</v>
      </c>
      <c r="J79" s="39">
        <v>0.15809993765114974</v>
      </c>
      <c r="K79" s="39">
        <v>-2.3977490437282535E-4</v>
      </c>
    </row>
    <row r="80" spans="2:11" ht="15" x14ac:dyDescent="0.25">
      <c r="B80" s="9" t="s">
        <v>2049</v>
      </c>
      <c r="C80" s="3" t="s">
        <v>2050</v>
      </c>
      <c r="D80" s="3" t="s">
        <v>272</v>
      </c>
      <c r="E80" s="3" t="s">
        <v>73</v>
      </c>
      <c r="F80" s="3" t="s">
        <v>2019</v>
      </c>
      <c r="G80" s="8">
        <v>1083381.77718</v>
      </c>
      <c r="H80" s="8">
        <v>98.033199999999994</v>
      </c>
      <c r="I80" s="8">
        <v>1062.0738243859998</v>
      </c>
      <c r="J80" s="39">
        <v>-0.41042565130412989</v>
      </c>
      <c r="K80" s="39">
        <v>6.2245294182686629E-4</v>
      </c>
    </row>
    <row r="81" spans="2:11" ht="15" x14ac:dyDescent="0.25">
      <c r="B81" s="9" t="s">
        <v>2051</v>
      </c>
      <c r="C81" s="3" t="s">
        <v>2052</v>
      </c>
      <c r="D81" s="3" t="s">
        <v>272</v>
      </c>
      <c r="E81" s="3" t="s">
        <v>58</v>
      </c>
      <c r="F81" s="3" t="s">
        <v>2019</v>
      </c>
      <c r="G81" s="8">
        <v>-236030.888274</v>
      </c>
      <c r="H81" s="8">
        <v>97.274000000000001</v>
      </c>
      <c r="I81" s="8">
        <v>-1072.3772424250001</v>
      </c>
      <c r="J81" s="39">
        <v>0.414407283241778</v>
      </c>
      <c r="K81" s="39">
        <v>-6.2849149839609101E-4</v>
      </c>
    </row>
    <row r="82" spans="2:11" ht="15" x14ac:dyDescent="0.25">
      <c r="B82" s="9" t="s">
        <v>2053</v>
      </c>
      <c r="C82" s="3" t="s">
        <v>2054</v>
      </c>
      <c r="D82" s="3" t="s">
        <v>272</v>
      </c>
      <c r="E82" s="3" t="s">
        <v>73</v>
      </c>
      <c r="F82" s="3" t="s">
        <v>2055</v>
      </c>
      <c r="G82" s="8">
        <v>2922327.6505979998</v>
      </c>
      <c r="H82" s="8">
        <v>97.434200000000004</v>
      </c>
      <c r="I82" s="8">
        <v>2847.3465677250001</v>
      </c>
      <c r="J82" s="39">
        <v>-1.1003228238137874</v>
      </c>
      <c r="K82" s="39">
        <v>1.6687533453766002E-3</v>
      </c>
    </row>
    <row r="83" spans="2:11" ht="15" x14ac:dyDescent="0.25">
      <c r="B83" s="9" t="s">
        <v>2056</v>
      </c>
      <c r="C83" s="3" t="s">
        <v>2057</v>
      </c>
      <c r="D83" s="3" t="s">
        <v>272</v>
      </c>
      <c r="E83" s="3" t="s">
        <v>51</v>
      </c>
      <c r="F83" s="3" t="s">
        <v>2055</v>
      </c>
      <c r="G83" s="8">
        <v>-854207.02423099999</v>
      </c>
      <c r="H83" s="8">
        <v>96.433899999999994</v>
      </c>
      <c r="I83" s="8">
        <v>-3047.8570458990002</v>
      </c>
      <c r="J83" s="39">
        <v>1.1778076857022182</v>
      </c>
      <c r="K83" s="39">
        <v>-1.786267151047003E-3</v>
      </c>
    </row>
    <row r="84" spans="2:11" ht="15" x14ac:dyDescent="0.25">
      <c r="B84" s="9" t="s">
        <v>2058</v>
      </c>
      <c r="C84" s="3" t="s">
        <v>2059</v>
      </c>
      <c r="D84" s="3" t="s">
        <v>272</v>
      </c>
      <c r="E84" s="3" t="s">
        <v>73</v>
      </c>
      <c r="F84" s="3" t="s">
        <v>147</v>
      </c>
      <c r="G84" s="8">
        <v>1320311.8307429999</v>
      </c>
      <c r="H84" s="8">
        <v>97.434200000000004</v>
      </c>
      <c r="I84" s="8">
        <v>1286.4352697900001</v>
      </c>
      <c r="J84" s="39">
        <v>-0.49712743252042879</v>
      </c>
      <c r="K84" s="39">
        <v>7.5394515876855029E-4</v>
      </c>
    </row>
    <row r="85" spans="2:11" ht="15" x14ac:dyDescent="0.25">
      <c r="B85" s="9" t="s">
        <v>2060</v>
      </c>
      <c r="C85" s="3" t="s">
        <v>2061</v>
      </c>
      <c r="D85" s="3" t="s">
        <v>272</v>
      </c>
      <c r="E85" s="3" t="s">
        <v>51</v>
      </c>
      <c r="F85" s="3" t="s">
        <v>147</v>
      </c>
      <c r="G85" s="8">
        <v>-382145.24768199999</v>
      </c>
      <c r="H85" s="8">
        <v>96.433899999999994</v>
      </c>
      <c r="I85" s="8">
        <v>-1363.5149942180001</v>
      </c>
      <c r="J85" s="39">
        <v>0.52691396465626561</v>
      </c>
      <c r="K85" s="39">
        <v>-7.9911951494209574E-4</v>
      </c>
    </row>
    <row r="86" spans="2:11" ht="15" x14ac:dyDescent="0.25">
      <c r="B86" s="9" t="s">
        <v>2062</v>
      </c>
      <c r="C86" s="3" t="s">
        <v>2063</v>
      </c>
      <c r="D86" s="3" t="s">
        <v>272</v>
      </c>
      <c r="E86" s="3" t="s">
        <v>73</v>
      </c>
      <c r="F86" s="3" t="s">
        <v>2064</v>
      </c>
      <c r="G86" s="8">
        <v>5019871.213122</v>
      </c>
      <c r="H86" s="8">
        <v>98.623400000000004</v>
      </c>
      <c r="I86" s="8">
        <v>4950.7676660019997</v>
      </c>
      <c r="J86" s="39">
        <v>-1.9131646003506217</v>
      </c>
      <c r="K86" s="39">
        <v>2.9015119544875349E-3</v>
      </c>
    </row>
    <row r="87" spans="2:11" ht="15" x14ac:dyDescent="0.25">
      <c r="B87" s="9" t="s">
        <v>2065</v>
      </c>
      <c r="C87" s="3" t="s">
        <v>2066</v>
      </c>
      <c r="D87" s="3" t="s">
        <v>272</v>
      </c>
      <c r="E87" s="3" t="s">
        <v>51</v>
      </c>
      <c r="F87" s="3" t="s">
        <v>2064</v>
      </c>
      <c r="G87" s="8">
        <v>-1404945.7635379999</v>
      </c>
      <c r="H87" s="8">
        <v>98.146299999999997</v>
      </c>
      <c r="I87" s="8">
        <v>-5101.9384505019998</v>
      </c>
      <c r="J87" s="39">
        <v>1.9715827312394396</v>
      </c>
      <c r="K87" s="39">
        <v>-2.9901090909292497E-3</v>
      </c>
    </row>
    <row r="88" spans="2:11" ht="15" x14ac:dyDescent="0.25">
      <c r="B88" s="9" t="s">
        <v>2067</v>
      </c>
      <c r="C88" s="3" t="s">
        <v>2068</v>
      </c>
      <c r="D88" s="3" t="s">
        <v>272</v>
      </c>
      <c r="E88" s="3" t="s">
        <v>73</v>
      </c>
      <c r="F88" s="3" t="s">
        <v>153</v>
      </c>
      <c r="G88" s="8">
        <v>4011344.9462239998</v>
      </c>
      <c r="H88" s="8">
        <v>96.6023</v>
      </c>
      <c r="I88" s="8">
        <v>3875.05147893</v>
      </c>
      <c r="J88" s="39">
        <v>-1.4974670221218587</v>
      </c>
      <c r="K88" s="39">
        <v>2.2710635903158247E-3</v>
      </c>
    </row>
    <row r="89" spans="2:11" ht="15" x14ac:dyDescent="0.25">
      <c r="B89" s="9" t="s">
        <v>2069</v>
      </c>
      <c r="C89" s="3" t="s">
        <v>2070</v>
      </c>
      <c r="D89" s="3" t="s">
        <v>272</v>
      </c>
      <c r="E89" s="3" t="s">
        <v>51</v>
      </c>
      <c r="F89" s="3" t="s">
        <v>153</v>
      </c>
      <c r="G89" s="8">
        <v>-1112717.0447219999</v>
      </c>
      <c r="H89" s="8">
        <v>95.242599999999996</v>
      </c>
      <c r="I89" s="8">
        <v>-3921.1883829359999</v>
      </c>
      <c r="J89" s="39">
        <v>1.515296073587999</v>
      </c>
      <c r="K89" s="39">
        <v>-2.2981031905450469E-3</v>
      </c>
    </row>
    <row r="90" spans="2:11" ht="15" x14ac:dyDescent="0.25">
      <c r="B90" s="9" t="s">
        <v>2071</v>
      </c>
      <c r="C90" s="3" t="s">
        <v>2072</v>
      </c>
      <c r="D90" s="3" t="s">
        <v>272</v>
      </c>
      <c r="E90" s="3" t="s">
        <v>73</v>
      </c>
      <c r="F90" s="3" t="s">
        <v>2073</v>
      </c>
      <c r="G90" s="8">
        <v>2237179.436028</v>
      </c>
      <c r="H90" s="8">
        <v>96.6023</v>
      </c>
      <c r="I90" s="8">
        <v>2161.1667902739996</v>
      </c>
      <c r="J90" s="39">
        <v>-0.8351569044532744</v>
      </c>
      <c r="K90" s="39">
        <v>1.2666018081768195E-3</v>
      </c>
    </row>
    <row r="91" spans="2:11" ht="15" x14ac:dyDescent="0.25">
      <c r="B91" s="9" t="s">
        <v>2074</v>
      </c>
      <c r="C91" s="3" t="s">
        <v>2075</v>
      </c>
      <c r="D91" s="3" t="s">
        <v>272</v>
      </c>
      <c r="E91" s="3" t="s">
        <v>51</v>
      </c>
      <c r="F91" s="3" t="s">
        <v>2073</v>
      </c>
      <c r="G91" s="8">
        <v>-618176.13595699996</v>
      </c>
      <c r="H91" s="8">
        <v>95.242599999999996</v>
      </c>
      <c r="I91" s="8">
        <v>-2178.4379905199999</v>
      </c>
      <c r="J91" s="39">
        <v>0.8418311519933328</v>
      </c>
      <c r="K91" s="39">
        <v>-1.2767239947472481E-3</v>
      </c>
    </row>
    <row r="92" spans="2:11" ht="15" x14ac:dyDescent="0.25">
      <c r="B92" s="9" t="s">
        <v>2076</v>
      </c>
      <c r="C92" s="3" t="s">
        <v>2077</v>
      </c>
      <c r="D92" s="3" t="s">
        <v>272</v>
      </c>
      <c r="E92" s="3" t="s">
        <v>73</v>
      </c>
      <c r="F92" s="3" t="s">
        <v>2078</v>
      </c>
      <c r="G92" s="8">
        <v>878057.38351299998</v>
      </c>
      <c r="H92" s="8">
        <v>96.792699999999996</v>
      </c>
      <c r="I92" s="8">
        <v>849.89544900699991</v>
      </c>
      <c r="J92" s="39">
        <v>-0.32843187092081011</v>
      </c>
      <c r="K92" s="39">
        <v>4.9810089499711246E-4</v>
      </c>
    </row>
    <row r="93" spans="2:11" ht="15" x14ac:dyDescent="0.25">
      <c r="B93" s="9" t="s">
        <v>2079</v>
      </c>
      <c r="C93" s="3" t="s">
        <v>2080</v>
      </c>
      <c r="D93" s="3" t="s">
        <v>272</v>
      </c>
      <c r="E93" s="3" t="s">
        <v>51</v>
      </c>
      <c r="F93" s="3" t="s">
        <v>2078</v>
      </c>
      <c r="G93" s="8">
        <v>-247270.454383</v>
      </c>
      <c r="H93" s="8">
        <v>95.515299999999996</v>
      </c>
      <c r="I93" s="8">
        <v>-873.87013036600001</v>
      </c>
      <c r="J93" s="39">
        <v>0.33769659808538849</v>
      </c>
      <c r="K93" s="39">
        <v>-5.121518117965154E-4</v>
      </c>
    </row>
    <row r="94" spans="2:11" ht="15" x14ac:dyDescent="0.25">
      <c r="B94" s="9" t="s">
        <v>2081</v>
      </c>
      <c r="C94" s="3" t="s">
        <v>2082</v>
      </c>
      <c r="D94" s="3" t="s">
        <v>272</v>
      </c>
      <c r="E94" s="3" t="s">
        <v>73</v>
      </c>
      <c r="F94" s="3" t="s">
        <v>2083</v>
      </c>
      <c r="G94" s="8">
        <v>2389981.33727</v>
      </c>
      <c r="H94" s="8">
        <v>92.489599999999996</v>
      </c>
      <c r="I94" s="8">
        <v>2210.484178916</v>
      </c>
      <c r="J94" s="39">
        <v>-0.8542150159416293</v>
      </c>
      <c r="K94" s="39">
        <v>1.295505405025352E-3</v>
      </c>
    </row>
    <row r="95" spans="2:11" ht="15" x14ac:dyDescent="0.25">
      <c r="B95" s="9" t="s">
        <v>2084</v>
      </c>
      <c r="C95" s="3" t="s">
        <v>2085</v>
      </c>
      <c r="D95" s="3" t="s">
        <v>272</v>
      </c>
      <c r="E95" s="3" t="s">
        <v>51</v>
      </c>
      <c r="F95" s="3" t="s">
        <v>2083</v>
      </c>
      <c r="G95" s="8">
        <v>-674373.96649799997</v>
      </c>
      <c r="H95" s="8">
        <v>89.085899999999995</v>
      </c>
      <c r="I95" s="8">
        <v>-2222.8568344569999</v>
      </c>
      <c r="J95" s="39">
        <v>0.858996279816306</v>
      </c>
      <c r="K95" s="39">
        <v>-1.3027566861160598E-3</v>
      </c>
    </row>
    <row r="96" spans="2:11" x14ac:dyDescent="0.2">
      <c r="B96" s="42"/>
      <c r="C96" s="43"/>
      <c r="D96" s="43"/>
      <c r="E96" s="43"/>
      <c r="F96" s="43"/>
      <c r="G96" s="12"/>
      <c r="H96" s="12"/>
      <c r="I96" s="12"/>
      <c r="J96" s="12"/>
      <c r="K96" s="12"/>
    </row>
    <row r="97" spans="2:11" ht="15" x14ac:dyDescent="0.25">
      <c r="B97" s="7" t="s">
        <v>1906</v>
      </c>
      <c r="C97" s="35"/>
      <c r="D97" s="35"/>
      <c r="E97" s="35"/>
      <c r="F97" s="35"/>
      <c r="G97" s="8"/>
      <c r="H97" s="8"/>
      <c r="I97" s="8">
        <v>0</v>
      </c>
      <c r="J97" s="39">
        <v>0</v>
      </c>
      <c r="K97" s="39">
        <v>0</v>
      </c>
    </row>
    <row r="98" spans="2:11" ht="15" x14ac:dyDescent="0.25">
      <c r="B98" s="9"/>
      <c r="C98" s="3"/>
      <c r="D98" s="3" t="s">
        <v>86</v>
      </c>
      <c r="E98" s="3" t="s">
        <v>86</v>
      </c>
      <c r="F98" s="3" t="s">
        <v>86</v>
      </c>
      <c r="G98" s="8">
        <v>0</v>
      </c>
      <c r="H98" s="8">
        <v>0</v>
      </c>
      <c r="I98" s="8">
        <v>0</v>
      </c>
      <c r="J98" s="39">
        <v>0</v>
      </c>
      <c r="K98" s="39">
        <v>0</v>
      </c>
    </row>
    <row r="99" spans="2:11" x14ac:dyDescent="0.2">
      <c r="B99" s="42"/>
      <c r="C99" s="43"/>
      <c r="D99" s="43"/>
      <c r="E99" s="43"/>
      <c r="F99" s="43"/>
      <c r="G99" s="12"/>
      <c r="H99" s="12"/>
      <c r="I99" s="12"/>
      <c r="J99" s="12"/>
      <c r="K99" s="12"/>
    </row>
    <row r="100" spans="2:11" ht="15" x14ac:dyDescent="0.25">
      <c r="B100" s="7" t="s">
        <v>1724</v>
      </c>
      <c r="C100" s="35"/>
      <c r="D100" s="35"/>
      <c r="E100" s="35"/>
      <c r="F100" s="35"/>
      <c r="G100" s="8"/>
      <c r="H100" s="8"/>
      <c r="I100" s="8">
        <v>-230.03592713199941</v>
      </c>
      <c r="J100" s="39">
        <v>8.8894616408686594E-2</v>
      </c>
      <c r="K100" s="39">
        <v>-1.3481787826939609E-4</v>
      </c>
    </row>
    <row r="101" spans="2:11" ht="15" x14ac:dyDescent="0.25">
      <c r="B101" s="9" t="s">
        <v>2086</v>
      </c>
      <c r="C101" s="3" t="s">
        <v>2087</v>
      </c>
      <c r="D101" s="3" t="s">
        <v>272</v>
      </c>
      <c r="E101" s="3" t="s">
        <v>73</v>
      </c>
      <c r="F101" s="3" t="s">
        <v>2088</v>
      </c>
      <c r="G101" s="8">
        <v>-967305.66345700005</v>
      </c>
      <c r="H101" s="8">
        <v>90.6357</v>
      </c>
      <c r="I101" s="8">
        <v>-876.72425921399997</v>
      </c>
      <c r="J101" s="39">
        <v>0.33879954183981487</v>
      </c>
      <c r="K101" s="39">
        <v>-5.1382454005419328E-4</v>
      </c>
    </row>
    <row r="102" spans="2:11" ht="15" x14ac:dyDescent="0.25">
      <c r="B102" s="9" t="s">
        <v>2089</v>
      </c>
      <c r="C102" s="3" t="s">
        <v>2090</v>
      </c>
      <c r="D102" s="3" t="s">
        <v>272</v>
      </c>
      <c r="E102" s="3" t="s">
        <v>73</v>
      </c>
      <c r="F102" s="3" t="s">
        <v>2088</v>
      </c>
      <c r="G102" s="8">
        <v>967305.66345700005</v>
      </c>
      <c r="H102" s="8">
        <v>100.6332</v>
      </c>
      <c r="I102" s="8">
        <v>973.43064291799999</v>
      </c>
      <c r="J102" s="39">
        <v>-0.37617056031861706</v>
      </c>
      <c r="K102" s="39">
        <v>5.7050155406947818E-4</v>
      </c>
    </row>
    <row r="103" spans="2:11" ht="15" x14ac:dyDescent="0.25">
      <c r="B103" s="9" t="s">
        <v>2091</v>
      </c>
      <c r="C103" s="3" t="s">
        <v>2092</v>
      </c>
      <c r="D103" s="3" t="s">
        <v>272</v>
      </c>
      <c r="E103" s="3" t="s">
        <v>73</v>
      </c>
      <c r="F103" s="3" t="s">
        <v>2038</v>
      </c>
      <c r="G103" s="8">
        <v>1934611.3269140001</v>
      </c>
      <c r="H103" s="8">
        <v>100.0504</v>
      </c>
      <c r="I103" s="8">
        <v>1935.5863710230001</v>
      </c>
      <c r="J103" s="39">
        <v>-0.74798406545964391</v>
      </c>
      <c r="K103" s="39">
        <v>1.1343951834042927E-3</v>
      </c>
    </row>
    <row r="104" spans="2:11" ht="15" x14ac:dyDescent="0.25">
      <c r="B104" s="9" t="s">
        <v>2091</v>
      </c>
      <c r="C104" s="3" t="s">
        <v>2093</v>
      </c>
      <c r="D104" s="3" t="s">
        <v>272</v>
      </c>
      <c r="E104" s="3" t="s">
        <v>73</v>
      </c>
      <c r="F104" s="3" t="s">
        <v>2038</v>
      </c>
      <c r="G104" s="8">
        <v>-1934611.3269140001</v>
      </c>
      <c r="H104" s="8">
        <v>98.526700000000005</v>
      </c>
      <c r="I104" s="8">
        <v>-1906.108698235</v>
      </c>
      <c r="J104" s="39">
        <v>0.73659277346547458</v>
      </c>
      <c r="K104" s="39">
        <v>-1.1171191111352975E-3</v>
      </c>
    </row>
    <row r="105" spans="2:11" ht="15" x14ac:dyDescent="0.25">
      <c r="B105" s="9" t="s">
        <v>2094</v>
      </c>
      <c r="C105" s="3" t="s">
        <v>2095</v>
      </c>
      <c r="D105" s="3" t="s">
        <v>272</v>
      </c>
      <c r="E105" s="3" t="s">
        <v>73</v>
      </c>
      <c r="F105" s="3" t="s">
        <v>2096</v>
      </c>
      <c r="G105" s="8">
        <v>-9673056.6345700007</v>
      </c>
      <c r="H105" s="8">
        <v>100.7276</v>
      </c>
      <c r="I105" s="8">
        <v>-9743.4377946429995</v>
      </c>
      <c r="J105" s="39">
        <v>3.7652343095071403</v>
      </c>
      <c r="K105" s="39">
        <v>-5.7103671887298191E-3</v>
      </c>
    </row>
    <row r="106" spans="2:11" ht="15" x14ac:dyDescent="0.25">
      <c r="B106" s="9" t="s">
        <v>2094</v>
      </c>
      <c r="C106" s="3" t="s">
        <v>2097</v>
      </c>
      <c r="D106" s="3" t="s">
        <v>272</v>
      </c>
      <c r="E106" s="3" t="s">
        <v>73</v>
      </c>
      <c r="F106" s="3" t="s">
        <v>2096</v>
      </c>
      <c r="G106" s="8">
        <v>9673056.6345700007</v>
      </c>
      <c r="H106" s="8">
        <v>98.848600000000005</v>
      </c>
      <c r="I106" s="8">
        <v>9561.6810604800012</v>
      </c>
      <c r="J106" s="39">
        <v>-3.694996606359823</v>
      </c>
      <c r="K106" s="39">
        <v>5.6038444487103043E-3</v>
      </c>
    </row>
    <row r="107" spans="2:11" ht="15" x14ac:dyDescent="0.25">
      <c r="B107" s="9" t="s">
        <v>2098</v>
      </c>
      <c r="C107" s="3" t="s">
        <v>2099</v>
      </c>
      <c r="D107" s="3" t="s">
        <v>272</v>
      </c>
      <c r="E107" s="3" t="s">
        <v>73</v>
      </c>
      <c r="F107" s="3" t="s">
        <v>2100</v>
      </c>
      <c r="G107" s="8">
        <v>-9673056.6345700007</v>
      </c>
      <c r="H107" s="8">
        <v>100.7007</v>
      </c>
      <c r="I107" s="8">
        <v>-9740.8357424090009</v>
      </c>
      <c r="J107" s="39">
        <v>3.7642287777273853</v>
      </c>
      <c r="K107" s="39">
        <v>-5.7088421958049855E-3</v>
      </c>
    </row>
    <row r="108" spans="2:11" ht="15" x14ac:dyDescent="0.25">
      <c r="B108" s="9" t="s">
        <v>2098</v>
      </c>
      <c r="C108" s="3" t="s">
        <v>2101</v>
      </c>
      <c r="D108" s="3" t="s">
        <v>272</v>
      </c>
      <c r="E108" s="3" t="s">
        <v>73</v>
      </c>
      <c r="F108" s="3" t="s">
        <v>2100</v>
      </c>
      <c r="G108" s="8">
        <v>9673056.6345700007</v>
      </c>
      <c r="H108" s="8">
        <v>98.897099999999995</v>
      </c>
      <c r="I108" s="8">
        <v>9566.3724929479995</v>
      </c>
      <c r="J108" s="39">
        <v>-3.6968095539930448</v>
      </c>
      <c r="K108" s="39">
        <v>5.6065939712708242E-3</v>
      </c>
    </row>
    <row r="109" spans="2:11" x14ac:dyDescent="0.2">
      <c r="B109" s="42"/>
      <c r="C109" s="43"/>
      <c r="D109" s="43"/>
      <c r="E109" s="43"/>
      <c r="F109" s="43"/>
      <c r="G109" s="12"/>
      <c r="H109" s="12"/>
      <c r="I109" s="12"/>
      <c r="J109" s="12"/>
      <c r="K109" s="12"/>
    </row>
    <row r="110" spans="2:11" ht="15" x14ac:dyDescent="0.25">
      <c r="B110" s="7" t="s">
        <v>1532</v>
      </c>
      <c r="C110" s="35"/>
      <c r="D110" s="35"/>
      <c r="E110" s="35"/>
      <c r="F110" s="35"/>
      <c r="G110" s="8"/>
      <c r="H110" s="8"/>
      <c r="I110" s="8">
        <v>0</v>
      </c>
      <c r="J110" s="39">
        <v>0</v>
      </c>
      <c r="K110" s="39">
        <v>0</v>
      </c>
    </row>
    <row r="111" spans="2:11" ht="15" x14ac:dyDescent="0.25">
      <c r="B111" s="9"/>
      <c r="C111" s="3"/>
      <c r="D111" s="3" t="s">
        <v>86</v>
      </c>
      <c r="E111" s="3" t="s">
        <v>86</v>
      </c>
      <c r="F111" s="3" t="s">
        <v>86</v>
      </c>
      <c r="G111" s="8">
        <v>0</v>
      </c>
      <c r="H111" s="8">
        <v>0</v>
      </c>
      <c r="I111" s="8">
        <v>0</v>
      </c>
      <c r="J111" s="39">
        <v>0</v>
      </c>
      <c r="K111" s="39">
        <v>0</v>
      </c>
    </row>
    <row r="112" spans="2:11" x14ac:dyDescent="0.2">
      <c r="B112" s="42"/>
      <c r="C112" s="43"/>
      <c r="D112" s="43"/>
      <c r="E112" s="43"/>
      <c r="F112" s="43"/>
      <c r="G112" s="12"/>
      <c r="H112" s="12"/>
      <c r="I112" s="12"/>
      <c r="J112" s="12"/>
      <c r="K112" s="12"/>
    </row>
    <row r="113" spans="2:11" ht="15" x14ac:dyDescent="0.25">
      <c r="B113" s="13" t="s">
        <v>2102</v>
      </c>
      <c r="C113" s="35"/>
      <c r="D113" s="35"/>
      <c r="E113" s="35"/>
      <c r="F113" s="35"/>
      <c r="G113" s="8"/>
      <c r="H113" s="8"/>
      <c r="I113" s="8">
        <v>-66.000268033003522</v>
      </c>
      <c r="J113" s="39">
        <v>2.5505009512265021E-2</v>
      </c>
      <c r="K113" s="39">
        <v>-3.8680984367781456E-5</v>
      </c>
    </row>
    <row r="114" spans="2:11" ht="15" x14ac:dyDescent="0.25">
      <c r="B114" s="7" t="s">
        <v>1722</v>
      </c>
      <c r="C114" s="35"/>
      <c r="D114" s="35"/>
      <c r="E114" s="35"/>
      <c r="F114" s="35"/>
      <c r="G114" s="8"/>
      <c r="H114" s="8"/>
      <c r="I114" s="8">
        <v>-66.000268033003522</v>
      </c>
      <c r="J114" s="39">
        <v>2.5505009512265021E-2</v>
      </c>
      <c r="K114" s="39">
        <v>-3.8680984367781456E-5</v>
      </c>
    </row>
    <row r="115" spans="2:11" ht="15" x14ac:dyDescent="0.25">
      <c r="B115" s="9" t="s">
        <v>2103</v>
      </c>
      <c r="C115" s="3" t="s">
        <v>2104</v>
      </c>
      <c r="D115" s="3" t="s">
        <v>754</v>
      </c>
      <c r="E115" s="3" t="s">
        <v>49</v>
      </c>
      <c r="F115" s="3" t="s">
        <v>1928</v>
      </c>
      <c r="G115" s="8">
        <v>-746793.750244</v>
      </c>
      <c r="H115" s="8">
        <v>100.5424</v>
      </c>
      <c r="I115" s="8">
        <v>-3017.268058828</v>
      </c>
      <c r="J115" s="39">
        <v>1.16598693967394</v>
      </c>
      <c r="K115" s="39">
        <v>-1.7683397673259557E-3</v>
      </c>
    </row>
    <row r="116" spans="2:11" ht="15" x14ac:dyDescent="0.25">
      <c r="B116" s="9" t="s">
        <v>2105</v>
      </c>
      <c r="C116" s="3" t="s">
        <v>2106</v>
      </c>
      <c r="D116" s="3" t="s">
        <v>754</v>
      </c>
      <c r="E116" s="3" t="s">
        <v>49</v>
      </c>
      <c r="F116" s="3" t="s">
        <v>1928</v>
      </c>
      <c r="G116" s="8">
        <v>746793.750244</v>
      </c>
      <c r="H116" s="8">
        <v>100</v>
      </c>
      <c r="I116" s="8">
        <v>3000.9906853329999</v>
      </c>
      <c r="J116" s="39">
        <v>-1.1596967445247768</v>
      </c>
      <c r="K116" s="39">
        <v>1.7588000359207167E-3</v>
      </c>
    </row>
    <row r="117" spans="2:11" ht="15" x14ac:dyDescent="0.25">
      <c r="B117" s="9" t="s">
        <v>2107</v>
      </c>
      <c r="C117" s="3" t="s">
        <v>2108</v>
      </c>
      <c r="D117" s="3" t="s">
        <v>754</v>
      </c>
      <c r="E117" s="3" t="s">
        <v>49</v>
      </c>
      <c r="F117" s="3" t="s">
        <v>1928</v>
      </c>
      <c r="G117" s="8">
        <v>5410.0939539999999</v>
      </c>
      <c r="H117" s="8">
        <v>13575</v>
      </c>
      <c r="I117" s="8">
        <v>2951.2677906749973</v>
      </c>
      <c r="J117" s="39">
        <v>-1.1404819301153029</v>
      </c>
      <c r="K117" s="39">
        <v>1.7296587828878459E-3</v>
      </c>
    </row>
    <row r="118" spans="2:11" ht="15" x14ac:dyDescent="0.25">
      <c r="B118" s="9" t="s">
        <v>2107</v>
      </c>
      <c r="C118" s="3" t="s">
        <v>2109</v>
      </c>
      <c r="D118" s="3" t="s">
        <v>754</v>
      </c>
      <c r="E118" s="3" t="s">
        <v>49</v>
      </c>
      <c r="F118" s="3" t="s">
        <v>1928</v>
      </c>
      <c r="G118" s="8">
        <v>-5410.0939509999998</v>
      </c>
      <c r="H118" s="8">
        <v>13803.711300000001</v>
      </c>
      <c r="I118" s="8">
        <v>-3000.9906852130007</v>
      </c>
      <c r="J118" s="39">
        <v>1.1596967444784045</v>
      </c>
      <c r="K118" s="39">
        <v>-1.7588000358503884E-3</v>
      </c>
    </row>
    <row r="119" spans="2:11" x14ac:dyDescent="0.2">
      <c r="B119" s="42"/>
      <c r="C119" s="43"/>
      <c r="D119" s="43"/>
      <c r="E119" s="43"/>
      <c r="F119" s="43"/>
      <c r="G119" s="12"/>
      <c r="H119" s="12"/>
      <c r="I119" s="12"/>
      <c r="J119" s="12"/>
      <c r="K119" s="12"/>
    </row>
    <row r="120" spans="2:11" ht="15" x14ac:dyDescent="0.25">
      <c r="B120" s="7" t="s">
        <v>1743</v>
      </c>
      <c r="C120" s="35"/>
      <c r="D120" s="35"/>
      <c r="E120" s="35"/>
      <c r="F120" s="35"/>
      <c r="G120" s="8"/>
      <c r="H120" s="8"/>
      <c r="I120" s="8">
        <v>0</v>
      </c>
      <c r="J120" s="39">
        <v>0</v>
      </c>
      <c r="K120" s="39">
        <v>0</v>
      </c>
    </row>
    <row r="121" spans="2:11" ht="15" x14ac:dyDescent="0.25">
      <c r="B121" s="9"/>
      <c r="C121" s="3"/>
      <c r="D121" s="3" t="s">
        <v>86</v>
      </c>
      <c r="E121" s="3" t="s">
        <v>86</v>
      </c>
      <c r="F121" s="3" t="s">
        <v>86</v>
      </c>
      <c r="G121" s="8">
        <v>0</v>
      </c>
      <c r="H121" s="8">
        <v>0</v>
      </c>
      <c r="I121" s="8">
        <v>0</v>
      </c>
      <c r="J121" s="39">
        <v>0</v>
      </c>
      <c r="K121" s="39">
        <v>0</v>
      </c>
    </row>
    <row r="122" spans="2:11" x14ac:dyDescent="0.2">
      <c r="B122" s="42"/>
      <c r="C122" s="43"/>
      <c r="D122" s="43"/>
      <c r="E122" s="43"/>
      <c r="F122" s="43"/>
      <c r="G122" s="12"/>
      <c r="H122" s="12"/>
      <c r="I122" s="12"/>
      <c r="J122" s="12"/>
      <c r="K122" s="12"/>
    </row>
    <row r="123" spans="2:11" ht="15" x14ac:dyDescent="0.25">
      <c r="B123" s="7" t="s">
        <v>1724</v>
      </c>
      <c r="C123" s="35"/>
      <c r="D123" s="35"/>
      <c r="E123" s="35"/>
      <c r="F123" s="35"/>
      <c r="G123" s="8"/>
      <c r="H123" s="8"/>
      <c r="I123" s="8">
        <v>0</v>
      </c>
      <c r="J123" s="39">
        <v>0</v>
      </c>
      <c r="K123" s="39">
        <v>0</v>
      </c>
    </row>
    <row r="124" spans="2:11" ht="15" x14ac:dyDescent="0.25">
      <c r="B124" s="9"/>
      <c r="C124" s="3"/>
      <c r="D124" s="3" t="s">
        <v>86</v>
      </c>
      <c r="E124" s="3" t="s">
        <v>86</v>
      </c>
      <c r="F124" s="3" t="s">
        <v>86</v>
      </c>
      <c r="G124" s="8">
        <v>0</v>
      </c>
      <c r="H124" s="8">
        <v>0</v>
      </c>
      <c r="I124" s="8">
        <v>0</v>
      </c>
      <c r="J124" s="39">
        <v>0</v>
      </c>
      <c r="K124" s="39">
        <v>0</v>
      </c>
    </row>
    <row r="125" spans="2:11" x14ac:dyDescent="0.2">
      <c r="B125" s="42"/>
      <c r="C125" s="43"/>
      <c r="D125" s="43"/>
      <c r="E125" s="43"/>
      <c r="F125" s="43"/>
      <c r="G125" s="12"/>
      <c r="H125" s="12"/>
      <c r="I125" s="12"/>
      <c r="J125" s="12"/>
      <c r="K125" s="12"/>
    </row>
    <row r="126" spans="2:11" ht="15" x14ac:dyDescent="0.25">
      <c r="B126" s="7" t="s">
        <v>1532</v>
      </c>
      <c r="C126" s="35"/>
      <c r="D126" s="35"/>
      <c r="E126" s="35"/>
      <c r="F126" s="35"/>
      <c r="G126" s="8"/>
      <c r="H126" s="8"/>
      <c r="I126" s="8">
        <v>0</v>
      </c>
      <c r="J126" s="39">
        <v>0</v>
      </c>
      <c r="K126" s="39">
        <v>0</v>
      </c>
    </row>
    <row r="127" spans="2:11" ht="15" x14ac:dyDescent="0.25">
      <c r="B127" s="9"/>
      <c r="C127" s="3"/>
      <c r="D127" s="3" t="s">
        <v>86</v>
      </c>
      <c r="E127" s="3" t="s">
        <v>86</v>
      </c>
      <c r="F127" s="3" t="s">
        <v>86</v>
      </c>
      <c r="G127" s="8">
        <v>0</v>
      </c>
      <c r="H127" s="8">
        <v>0</v>
      </c>
      <c r="I127" s="8">
        <v>0</v>
      </c>
      <c r="J127" s="39">
        <v>0</v>
      </c>
      <c r="K127" s="39">
        <v>0</v>
      </c>
    </row>
    <row r="128" spans="2:11" x14ac:dyDescent="0.2">
      <c r="B128" s="42"/>
      <c r="C128" s="43"/>
      <c r="D128" s="43"/>
      <c r="E128" s="43"/>
      <c r="F128" s="43"/>
      <c r="G128" s="12"/>
      <c r="H128" s="12"/>
      <c r="I128" s="12"/>
      <c r="J128" s="12"/>
      <c r="K128" s="12"/>
    </row>
    <row r="129" spans="2:11" x14ac:dyDescent="0.2">
      <c r="B129" s="31"/>
      <c r="C129" s="46"/>
      <c r="D129" s="46"/>
      <c r="E129" s="46"/>
      <c r="F129" s="46"/>
      <c r="G129" s="47"/>
      <c r="H129" s="47"/>
      <c r="I129" s="47"/>
      <c r="J129" s="47"/>
      <c r="K129" s="47"/>
    </row>
    <row r="131" spans="2:11" x14ac:dyDescent="0.2">
      <c r="B131" s="33" t="s">
        <v>63</v>
      </c>
    </row>
    <row r="133" spans="2:11" x14ac:dyDescent="0.2">
      <c r="B133" s="34" t="s">
        <v>64</v>
      </c>
    </row>
  </sheetData>
  <hyperlinks>
    <hyperlink ref="B133" r:id="rId1" xr:uid="{C4B25B56-E670-4275-A874-519634A84044}"/>
  </hyperlinks>
  <pageMargins left="0.7" right="0.7" top="0.75" bottom="0.75" header="0.3" footer="0.3"/>
  <pageSetup paperSize="9" orientation="portrait"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D6669B-A618-449E-8FB3-0AC6A1DFA390}">
  <sheetPr codeName="גיליון21"/>
  <dimension ref="B1:Q67"/>
  <sheetViews>
    <sheetView showGridLines="0" rightToLeft="1" zoomScale="80" zoomScaleNormal="80" workbookViewId="0">
      <pane ySplit="10" topLeftCell="A11" activePane="bottomLeft" state="frozen"/>
      <selection pane="bottomLeft"/>
    </sheetView>
  </sheetViews>
  <sheetFormatPr defaultRowHeight="14.25" x14ac:dyDescent="0.2"/>
  <cols>
    <col min="2" max="2" width="43.625" bestFit="1" customWidth="1"/>
    <col min="3" max="3" width="28" bestFit="1" customWidth="1"/>
    <col min="4" max="4" width="18" bestFit="1" customWidth="1"/>
    <col min="5" max="17" width="16.25" customWidth="1"/>
  </cols>
  <sheetData>
    <row r="1" spans="2:17" ht="18" x14ac:dyDescent="0.25">
      <c r="B1" s="20" t="s">
        <v>36</v>
      </c>
      <c r="C1" s="20" t="s">
        <v>37</v>
      </c>
      <c r="D1" s="21"/>
      <c r="E1" s="21"/>
      <c r="F1" s="21"/>
      <c r="G1" s="21"/>
      <c r="H1" s="21"/>
      <c r="I1" s="21"/>
      <c r="J1" s="21"/>
      <c r="K1" s="21"/>
      <c r="L1" s="21"/>
      <c r="M1" s="21"/>
      <c r="N1" s="21"/>
      <c r="O1" s="21"/>
      <c r="P1" s="21"/>
      <c r="Q1" s="21"/>
    </row>
    <row r="2" spans="2:17" ht="18" x14ac:dyDescent="0.25">
      <c r="B2" s="20" t="s">
        <v>38</v>
      </c>
      <c r="C2" s="20" t="s">
        <v>39</v>
      </c>
      <c r="D2" s="21"/>
      <c r="E2" s="21"/>
      <c r="F2" s="21"/>
      <c r="G2" s="21"/>
      <c r="H2" s="21"/>
      <c r="I2" s="21"/>
      <c r="J2" s="21"/>
      <c r="K2" s="21"/>
      <c r="L2" s="21"/>
      <c r="M2" s="21"/>
      <c r="N2" s="21"/>
      <c r="O2" s="21"/>
      <c r="P2" s="21"/>
      <c r="Q2" s="21"/>
    </row>
    <row r="3" spans="2:17" ht="18" x14ac:dyDescent="0.25">
      <c r="B3" s="20" t="s">
        <v>40</v>
      </c>
      <c r="C3" s="20" t="s">
        <v>4176</v>
      </c>
      <c r="D3" s="21"/>
      <c r="E3" s="21"/>
      <c r="F3" s="21"/>
      <c r="G3" s="21"/>
      <c r="H3" s="21"/>
      <c r="I3" s="21"/>
      <c r="J3" s="21"/>
      <c r="K3" s="21"/>
      <c r="L3" s="21"/>
      <c r="M3" s="21"/>
      <c r="N3" s="21"/>
      <c r="O3" s="21"/>
      <c r="P3" s="21"/>
      <c r="Q3" s="21"/>
    </row>
    <row r="4" spans="2:17" ht="18" x14ac:dyDescent="0.25">
      <c r="B4" s="20" t="s">
        <v>41</v>
      </c>
      <c r="C4" s="20">
        <v>214</v>
      </c>
      <c r="D4" s="21"/>
      <c r="E4" s="21"/>
      <c r="F4" s="21"/>
      <c r="G4" s="21"/>
      <c r="H4" s="21"/>
      <c r="I4" s="21"/>
      <c r="J4" s="21"/>
      <c r="K4" s="21"/>
      <c r="L4" s="21"/>
      <c r="M4" s="21"/>
      <c r="N4" s="21"/>
      <c r="O4" s="21"/>
      <c r="P4" s="21"/>
      <c r="Q4" s="21"/>
    </row>
    <row r="5" spans="2:17" ht="20.25" x14ac:dyDescent="0.55000000000000004">
      <c r="B5" s="24"/>
      <c r="C5" s="24"/>
      <c r="D5" s="24"/>
      <c r="E5" s="24"/>
      <c r="F5" s="24"/>
      <c r="G5" s="24"/>
      <c r="H5" s="24"/>
      <c r="J5" s="24"/>
      <c r="K5" s="24"/>
      <c r="L5" s="24"/>
      <c r="M5" s="24"/>
      <c r="N5" s="24"/>
      <c r="O5" s="24"/>
      <c r="P5" s="24"/>
      <c r="Q5" s="24"/>
    </row>
    <row r="6" spans="2:17" ht="15" x14ac:dyDescent="0.2">
      <c r="B6" s="48" t="s">
        <v>1804</v>
      </c>
      <c r="C6" s="23"/>
      <c r="D6" s="23"/>
      <c r="E6" s="23"/>
      <c r="F6" s="23"/>
      <c r="G6" s="23"/>
      <c r="H6" s="23"/>
      <c r="I6" s="23"/>
      <c r="J6" s="23"/>
      <c r="K6" s="23"/>
      <c r="L6" s="23"/>
      <c r="M6" s="23"/>
      <c r="N6" s="23"/>
      <c r="O6" s="23"/>
      <c r="P6" s="23"/>
      <c r="Q6" s="23"/>
    </row>
    <row r="7" spans="2:17" ht="15" x14ac:dyDescent="0.2">
      <c r="B7" s="48" t="s">
        <v>2115</v>
      </c>
      <c r="C7" s="23"/>
      <c r="D7" s="23"/>
      <c r="E7" s="23"/>
      <c r="F7" s="23"/>
      <c r="G7" s="23"/>
      <c r="H7" s="23"/>
      <c r="I7" s="23"/>
      <c r="J7" s="23"/>
      <c r="K7" s="23"/>
      <c r="L7" s="23"/>
      <c r="M7" s="23"/>
      <c r="N7" s="23"/>
      <c r="O7" s="23"/>
      <c r="P7" s="23"/>
      <c r="Q7" s="23"/>
    </row>
    <row r="8" spans="2:17" ht="30" x14ac:dyDescent="0.2">
      <c r="B8" s="48" t="s">
        <v>1721</v>
      </c>
      <c r="C8" s="25" t="s">
        <v>65</v>
      </c>
      <c r="D8" s="25" t="s">
        <v>1489</v>
      </c>
      <c r="E8" s="25" t="s">
        <v>117</v>
      </c>
      <c r="F8" s="25" t="s">
        <v>67</v>
      </c>
      <c r="G8" s="25" t="s">
        <v>132</v>
      </c>
      <c r="H8" s="25" t="s">
        <v>244</v>
      </c>
      <c r="I8" s="25" t="s">
        <v>68</v>
      </c>
      <c r="J8" s="25" t="s">
        <v>118</v>
      </c>
      <c r="K8" s="25" t="s">
        <v>119</v>
      </c>
      <c r="L8" s="25" t="s">
        <v>133</v>
      </c>
      <c r="M8" s="25" t="s">
        <v>134</v>
      </c>
      <c r="N8" s="25" t="s">
        <v>0</v>
      </c>
      <c r="O8" s="25" t="s">
        <v>135</v>
      </c>
      <c r="P8" s="25" t="s">
        <v>120</v>
      </c>
      <c r="Q8" s="25" t="s">
        <v>121</v>
      </c>
    </row>
    <row r="9" spans="2:17" ht="15" x14ac:dyDescent="0.2">
      <c r="B9" s="48"/>
      <c r="C9" s="51"/>
      <c r="D9" s="51"/>
      <c r="E9" s="51"/>
      <c r="F9" s="51"/>
      <c r="G9" s="51" t="s">
        <v>246</v>
      </c>
      <c r="H9" s="51" t="s">
        <v>247</v>
      </c>
      <c r="I9" s="51"/>
      <c r="J9" s="51" t="s">
        <v>44</v>
      </c>
      <c r="K9" s="51" t="s">
        <v>44</v>
      </c>
      <c r="L9" s="51" t="s">
        <v>248</v>
      </c>
      <c r="M9" s="51"/>
      <c r="N9" s="51" t="s">
        <v>43</v>
      </c>
      <c r="O9" s="51" t="s">
        <v>44</v>
      </c>
      <c r="P9" s="51" t="s">
        <v>44</v>
      </c>
      <c r="Q9" s="51" t="s">
        <v>44</v>
      </c>
    </row>
    <row r="10" spans="2:17" x14ac:dyDescent="0.2">
      <c r="B10" s="50"/>
      <c r="C10" s="51" t="s">
        <v>45</v>
      </c>
      <c r="D10" s="51" t="s">
        <v>46</v>
      </c>
      <c r="E10" s="51" t="s">
        <v>122</v>
      </c>
      <c r="F10" s="51" t="s">
        <v>123</v>
      </c>
      <c r="G10" s="51" t="s">
        <v>124</v>
      </c>
      <c r="H10" s="51" t="s">
        <v>125</v>
      </c>
      <c r="I10" s="51" t="s">
        <v>126</v>
      </c>
      <c r="J10" s="51" t="s">
        <v>127</v>
      </c>
      <c r="K10" s="51" t="s">
        <v>128</v>
      </c>
      <c r="L10" s="51" t="s">
        <v>129</v>
      </c>
      <c r="M10" s="51" t="s">
        <v>249</v>
      </c>
      <c r="N10" s="51" t="s">
        <v>250</v>
      </c>
      <c r="O10" s="51" t="s">
        <v>251</v>
      </c>
      <c r="P10" s="51" t="s">
        <v>252</v>
      </c>
      <c r="Q10" s="51" t="s">
        <v>253</v>
      </c>
    </row>
    <row r="11" spans="2:17" ht="15" x14ac:dyDescent="0.25">
      <c r="B11" s="14" t="s">
        <v>1783</v>
      </c>
      <c r="C11" s="44"/>
      <c r="D11" s="44"/>
      <c r="E11" s="44"/>
      <c r="F11" s="44"/>
      <c r="G11" s="44"/>
      <c r="H11" s="15">
        <v>0.22239999999315641</v>
      </c>
      <c r="I11" s="44"/>
      <c r="J11" s="45"/>
      <c r="K11" s="45">
        <v>0.11259999999996159</v>
      </c>
      <c r="L11" s="15"/>
      <c r="M11" s="15"/>
      <c r="N11" s="15">
        <v>64.227206495000004</v>
      </c>
      <c r="O11" s="45"/>
      <c r="P11" s="45">
        <v>1</v>
      </c>
      <c r="Q11" s="45">
        <v>3.7641840623693424E-5</v>
      </c>
    </row>
    <row r="12" spans="2:17" ht="15" x14ac:dyDescent="0.25">
      <c r="B12" s="6" t="s">
        <v>70</v>
      </c>
      <c r="C12" s="36"/>
      <c r="D12" s="36"/>
      <c r="E12" s="36"/>
      <c r="F12" s="36"/>
      <c r="G12" s="36"/>
      <c r="H12" s="38">
        <v>0.22239999999315641</v>
      </c>
      <c r="I12" s="36"/>
      <c r="J12" s="37"/>
      <c r="K12" s="37">
        <v>0.11259999999996159</v>
      </c>
      <c r="L12" s="38"/>
      <c r="M12" s="38"/>
      <c r="N12" s="38">
        <v>64.227206495000004</v>
      </c>
      <c r="O12" s="37"/>
      <c r="P12" s="37">
        <v>1</v>
      </c>
      <c r="Q12" s="37">
        <v>3.7641840623693424E-5</v>
      </c>
    </row>
    <row r="13" spans="2:17" ht="15" x14ac:dyDescent="0.25">
      <c r="B13" s="7" t="s">
        <v>1771</v>
      </c>
      <c r="C13" s="35"/>
      <c r="D13" s="35"/>
      <c r="E13" s="35"/>
      <c r="F13" s="35"/>
      <c r="G13" s="35"/>
      <c r="H13" s="8">
        <v>0</v>
      </c>
      <c r="I13" s="35"/>
      <c r="J13" s="39"/>
      <c r="K13" s="39">
        <v>0</v>
      </c>
      <c r="L13" s="8"/>
      <c r="M13" s="8"/>
      <c r="N13" s="8">
        <v>0</v>
      </c>
      <c r="O13" s="39"/>
      <c r="P13" s="39">
        <v>0</v>
      </c>
      <c r="Q13" s="39">
        <v>0</v>
      </c>
    </row>
    <row r="14" spans="2:17" ht="15" x14ac:dyDescent="0.25">
      <c r="B14" s="40" t="s">
        <v>1772</v>
      </c>
      <c r="C14" s="35"/>
      <c r="D14" s="35"/>
      <c r="E14" s="35"/>
      <c r="F14" s="35"/>
      <c r="G14" s="35"/>
      <c r="H14" s="4"/>
      <c r="I14" s="35"/>
      <c r="J14" s="4"/>
      <c r="K14" s="4"/>
      <c r="L14" s="4"/>
      <c r="M14" s="4"/>
      <c r="N14" s="4"/>
      <c r="O14" s="4"/>
      <c r="P14" s="4"/>
      <c r="Q14" s="4"/>
    </row>
    <row r="15" spans="2:17" ht="15" x14ac:dyDescent="0.25">
      <c r="B15" s="41"/>
      <c r="C15" s="3"/>
      <c r="D15" s="3" t="s">
        <v>86</v>
      </c>
      <c r="E15" s="3"/>
      <c r="F15" s="3"/>
      <c r="G15" s="3" t="s">
        <v>86</v>
      </c>
      <c r="H15" s="8">
        <v>0</v>
      </c>
      <c r="I15" s="3" t="s">
        <v>86</v>
      </c>
      <c r="J15" s="39">
        <v>0</v>
      </c>
      <c r="K15" s="39">
        <v>0</v>
      </c>
      <c r="L15" s="8">
        <v>0</v>
      </c>
      <c r="M15" s="8">
        <v>0</v>
      </c>
      <c r="N15" s="8">
        <v>0</v>
      </c>
      <c r="O15" s="39">
        <v>0</v>
      </c>
      <c r="P15" s="39">
        <v>0</v>
      </c>
      <c r="Q15" s="39">
        <v>0</v>
      </c>
    </row>
    <row r="16" spans="2:17" x14ac:dyDescent="0.2">
      <c r="B16" s="42"/>
      <c r="C16" s="43"/>
      <c r="D16" s="43"/>
      <c r="E16" s="43"/>
      <c r="F16" s="43"/>
      <c r="G16" s="43"/>
      <c r="H16" s="12"/>
      <c r="I16" s="43"/>
      <c r="J16" s="12"/>
      <c r="K16" s="12"/>
      <c r="L16" s="12"/>
      <c r="M16" s="12"/>
      <c r="N16" s="12"/>
      <c r="O16" s="12"/>
      <c r="P16" s="12"/>
      <c r="Q16" s="12"/>
    </row>
    <row r="17" spans="2:17" ht="15" x14ac:dyDescent="0.25">
      <c r="B17" s="7" t="s">
        <v>1773</v>
      </c>
      <c r="C17" s="35"/>
      <c r="D17" s="35"/>
      <c r="E17" s="35"/>
      <c r="F17" s="35"/>
      <c r="G17" s="35"/>
      <c r="H17" s="8">
        <v>0</v>
      </c>
      <c r="I17" s="35"/>
      <c r="J17" s="39"/>
      <c r="K17" s="39">
        <v>0</v>
      </c>
      <c r="L17" s="8"/>
      <c r="M17" s="8"/>
      <c r="N17" s="8">
        <v>0</v>
      </c>
      <c r="O17" s="39"/>
      <c r="P17" s="39">
        <v>0</v>
      </c>
      <c r="Q17" s="39">
        <v>0</v>
      </c>
    </row>
    <row r="18" spans="2:17" ht="15" x14ac:dyDescent="0.25">
      <c r="B18" s="40" t="s">
        <v>1774</v>
      </c>
      <c r="C18" s="35"/>
      <c r="D18" s="35"/>
      <c r="E18" s="35"/>
      <c r="F18" s="35"/>
      <c r="G18" s="35"/>
      <c r="H18" s="4"/>
      <c r="I18" s="35"/>
      <c r="J18" s="4"/>
      <c r="K18" s="4"/>
      <c r="L18" s="4"/>
      <c r="M18" s="4"/>
      <c r="N18" s="4"/>
      <c r="O18" s="4"/>
      <c r="P18" s="4"/>
      <c r="Q18" s="4"/>
    </row>
    <row r="19" spans="2:17" ht="15" x14ac:dyDescent="0.25">
      <c r="B19" s="41"/>
      <c r="C19" s="3"/>
      <c r="D19" s="3" t="s">
        <v>86</v>
      </c>
      <c r="E19" s="3"/>
      <c r="F19" s="3"/>
      <c r="G19" s="3" t="s">
        <v>86</v>
      </c>
      <c r="H19" s="8">
        <v>0</v>
      </c>
      <c r="I19" s="3" t="s">
        <v>86</v>
      </c>
      <c r="J19" s="39">
        <v>0</v>
      </c>
      <c r="K19" s="39">
        <v>0</v>
      </c>
      <c r="L19" s="8">
        <v>0</v>
      </c>
      <c r="M19" s="8">
        <v>0</v>
      </c>
      <c r="N19" s="8">
        <v>0</v>
      </c>
      <c r="O19" s="39">
        <v>0</v>
      </c>
      <c r="P19" s="39">
        <v>0</v>
      </c>
      <c r="Q19" s="39">
        <v>0</v>
      </c>
    </row>
    <row r="20" spans="2:17" x14ac:dyDescent="0.2">
      <c r="B20" s="42"/>
      <c r="C20" s="43"/>
      <c r="D20" s="43"/>
      <c r="E20" s="43"/>
      <c r="F20" s="43"/>
      <c r="G20" s="43"/>
      <c r="H20" s="12"/>
      <c r="I20" s="43"/>
      <c r="J20" s="12"/>
      <c r="K20" s="12"/>
      <c r="L20" s="12"/>
      <c r="M20" s="12"/>
      <c r="N20" s="12"/>
      <c r="O20" s="12"/>
      <c r="P20" s="12"/>
      <c r="Q20" s="12"/>
    </row>
    <row r="21" spans="2:17" ht="15" x14ac:dyDescent="0.25">
      <c r="B21" s="7" t="s">
        <v>1775</v>
      </c>
      <c r="C21" s="35"/>
      <c r="D21" s="35"/>
      <c r="E21" s="35"/>
      <c r="F21" s="35"/>
      <c r="G21" s="35"/>
      <c r="H21" s="8">
        <v>0.22239999999315641</v>
      </c>
      <c r="I21" s="35"/>
      <c r="J21" s="39"/>
      <c r="K21" s="39">
        <v>0.11259999999996159</v>
      </c>
      <c r="L21" s="8"/>
      <c r="M21" s="8"/>
      <c r="N21" s="8">
        <v>64.227206495000004</v>
      </c>
      <c r="O21" s="39"/>
      <c r="P21" s="39">
        <v>1</v>
      </c>
      <c r="Q21" s="39">
        <v>3.7641840623693424E-5</v>
      </c>
    </row>
    <row r="22" spans="2:17" ht="15" x14ac:dyDescent="0.25">
      <c r="B22" s="40" t="s">
        <v>1776</v>
      </c>
      <c r="C22" s="35"/>
      <c r="D22" s="35"/>
      <c r="E22" s="35"/>
      <c r="F22" s="35"/>
      <c r="G22" s="35"/>
      <c r="H22" s="4"/>
      <c r="I22" s="35"/>
      <c r="J22" s="4"/>
      <c r="K22" s="4"/>
      <c r="L22" s="4"/>
      <c r="M22" s="4"/>
      <c r="N22" s="4"/>
      <c r="O22" s="4"/>
      <c r="P22" s="4"/>
      <c r="Q22" s="4"/>
    </row>
    <row r="23" spans="2:17" ht="15" x14ac:dyDescent="0.25">
      <c r="B23" s="41"/>
      <c r="C23" s="3"/>
      <c r="D23" s="3" t="s">
        <v>86</v>
      </c>
      <c r="E23" s="3"/>
      <c r="F23" s="3"/>
      <c r="G23" s="3" t="s">
        <v>86</v>
      </c>
      <c r="H23" s="8">
        <v>0</v>
      </c>
      <c r="I23" s="3" t="s">
        <v>86</v>
      </c>
      <c r="J23" s="39">
        <v>0</v>
      </c>
      <c r="K23" s="39">
        <v>0</v>
      </c>
      <c r="L23" s="8">
        <v>0</v>
      </c>
      <c r="M23" s="8">
        <v>0</v>
      </c>
      <c r="N23" s="8">
        <v>0</v>
      </c>
      <c r="O23" s="39">
        <v>0</v>
      </c>
      <c r="P23" s="39">
        <v>0</v>
      </c>
      <c r="Q23" s="39">
        <v>0</v>
      </c>
    </row>
    <row r="24" spans="2:17" ht="15" x14ac:dyDescent="0.25">
      <c r="B24" s="40" t="s">
        <v>1780</v>
      </c>
      <c r="C24" s="35"/>
      <c r="D24" s="35"/>
      <c r="E24" s="35"/>
      <c r="F24" s="35"/>
      <c r="G24" s="35"/>
      <c r="H24" s="4"/>
      <c r="I24" s="35"/>
      <c r="J24" s="4"/>
      <c r="K24" s="4"/>
      <c r="L24" s="4"/>
      <c r="M24" s="4"/>
      <c r="N24" s="4"/>
      <c r="O24" s="4"/>
      <c r="P24" s="4"/>
      <c r="Q24" s="4"/>
    </row>
    <row r="25" spans="2:17" ht="15" x14ac:dyDescent="0.25">
      <c r="B25" s="41"/>
      <c r="C25" s="3"/>
      <c r="D25" s="3" t="s">
        <v>86</v>
      </c>
      <c r="E25" s="3"/>
      <c r="F25" s="3"/>
      <c r="G25" s="3" t="s">
        <v>86</v>
      </c>
      <c r="H25" s="8">
        <v>0</v>
      </c>
      <c r="I25" s="3" t="s">
        <v>86</v>
      </c>
      <c r="J25" s="39">
        <v>0</v>
      </c>
      <c r="K25" s="39">
        <v>0</v>
      </c>
      <c r="L25" s="8">
        <v>0</v>
      </c>
      <c r="M25" s="8">
        <v>0</v>
      </c>
      <c r="N25" s="8">
        <v>0</v>
      </c>
      <c r="O25" s="39">
        <v>0</v>
      </c>
      <c r="P25" s="39">
        <v>0</v>
      </c>
      <c r="Q25" s="39">
        <v>0</v>
      </c>
    </row>
    <row r="26" spans="2:17" ht="15" x14ac:dyDescent="0.25">
      <c r="B26" s="40" t="s">
        <v>1781</v>
      </c>
      <c r="C26" s="35"/>
      <c r="D26" s="35"/>
      <c r="E26" s="35"/>
      <c r="F26" s="35"/>
      <c r="G26" s="35"/>
      <c r="H26" s="4"/>
      <c r="I26" s="35"/>
      <c r="J26" s="4"/>
      <c r="K26" s="4"/>
      <c r="L26" s="4"/>
      <c r="M26" s="4"/>
      <c r="N26" s="4"/>
      <c r="O26" s="4"/>
      <c r="P26" s="4"/>
      <c r="Q26" s="4"/>
    </row>
    <row r="27" spans="2:17" ht="15" x14ac:dyDescent="0.25">
      <c r="B27" s="41" t="s">
        <v>2111</v>
      </c>
      <c r="C27" s="3" t="s">
        <v>2112</v>
      </c>
      <c r="D27" s="3" t="s">
        <v>2113</v>
      </c>
      <c r="E27" s="3" t="s">
        <v>1653</v>
      </c>
      <c r="F27" s="3" t="s">
        <v>1654</v>
      </c>
      <c r="G27" s="3" t="s">
        <v>2114</v>
      </c>
      <c r="H27" s="8">
        <v>0.22239999999315641</v>
      </c>
      <c r="I27" s="3" t="s">
        <v>73</v>
      </c>
      <c r="J27" s="39">
        <v>2.3740000000000001E-2</v>
      </c>
      <c r="K27" s="39">
        <v>0.11259999999996159</v>
      </c>
      <c r="L27" s="8">
        <v>65384.512467000008</v>
      </c>
      <c r="M27" s="8">
        <v>98.23</v>
      </c>
      <c r="N27" s="8">
        <v>64.227206495000004</v>
      </c>
      <c r="O27" s="39">
        <v>1.0014199710683424E-3</v>
      </c>
      <c r="P27" s="39">
        <v>1</v>
      </c>
      <c r="Q27" s="39">
        <v>3.7641840623693424E-5</v>
      </c>
    </row>
    <row r="28" spans="2:17" ht="15" x14ac:dyDescent="0.25">
      <c r="B28" s="40" t="s">
        <v>1782</v>
      </c>
      <c r="C28" s="35"/>
      <c r="D28" s="35"/>
      <c r="E28" s="35"/>
      <c r="F28" s="35"/>
      <c r="G28" s="35"/>
      <c r="H28" s="4"/>
      <c r="I28" s="35"/>
      <c r="J28" s="4"/>
      <c r="K28" s="4"/>
      <c r="L28" s="4"/>
      <c r="M28" s="4"/>
      <c r="N28" s="4"/>
      <c r="O28" s="4"/>
      <c r="P28" s="4"/>
      <c r="Q28" s="4"/>
    </row>
    <row r="29" spans="2:17" ht="15" x14ac:dyDescent="0.25">
      <c r="B29" s="41"/>
      <c r="C29" s="3"/>
      <c r="D29" s="3" t="s">
        <v>86</v>
      </c>
      <c r="E29" s="3"/>
      <c r="F29" s="3"/>
      <c r="G29" s="3" t="s">
        <v>86</v>
      </c>
      <c r="H29" s="8">
        <v>0</v>
      </c>
      <c r="I29" s="3" t="s">
        <v>86</v>
      </c>
      <c r="J29" s="39">
        <v>0</v>
      </c>
      <c r="K29" s="39">
        <v>0</v>
      </c>
      <c r="L29" s="8">
        <v>0</v>
      </c>
      <c r="M29" s="8">
        <v>0</v>
      </c>
      <c r="N29" s="8">
        <v>0</v>
      </c>
      <c r="O29" s="39">
        <v>0</v>
      </c>
      <c r="P29" s="39">
        <v>0</v>
      </c>
      <c r="Q29" s="39">
        <v>0</v>
      </c>
    </row>
    <row r="30" spans="2:17" x14ac:dyDescent="0.2">
      <c r="B30" s="42"/>
      <c r="C30" s="43"/>
      <c r="D30" s="43"/>
      <c r="E30" s="43"/>
      <c r="F30" s="43"/>
      <c r="G30" s="43"/>
      <c r="H30" s="12"/>
      <c r="I30" s="43"/>
      <c r="J30" s="12"/>
      <c r="K30" s="12"/>
      <c r="L30" s="12"/>
      <c r="M30" s="12"/>
      <c r="N30" s="12"/>
      <c r="O30" s="12"/>
      <c r="P30" s="12"/>
      <c r="Q30" s="12"/>
    </row>
    <row r="31" spans="2:17" ht="15" x14ac:dyDescent="0.25">
      <c r="B31" s="13" t="s">
        <v>110</v>
      </c>
      <c r="C31" s="35"/>
      <c r="D31" s="35"/>
      <c r="E31" s="35"/>
      <c r="F31" s="35"/>
      <c r="G31" s="35"/>
      <c r="H31" s="8">
        <v>0</v>
      </c>
      <c r="I31" s="35"/>
      <c r="J31" s="39"/>
      <c r="K31" s="39">
        <v>0</v>
      </c>
      <c r="L31" s="8"/>
      <c r="M31" s="8"/>
      <c r="N31" s="8">
        <v>0</v>
      </c>
      <c r="O31" s="39"/>
      <c r="P31" s="39">
        <v>0</v>
      </c>
      <c r="Q31" s="39">
        <v>0</v>
      </c>
    </row>
    <row r="32" spans="2:17" ht="15" x14ac:dyDescent="0.25">
      <c r="B32" s="7" t="s">
        <v>1771</v>
      </c>
      <c r="C32" s="35"/>
      <c r="D32" s="35"/>
      <c r="E32" s="35"/>
      <c r="F32" s="35"/>
      <c r="G32" s="35"/>
      <c r="H32" s="8">
        <v>0</v>
      </c>
      <c r="I32" s="35"/>
      <c r="J32" s="39"/>
      <c r="K32" s="39">
        <v>0</v>
      </c>
      <c r="L32" s="8"/>
      <c r="M32" s="8"/>
      <c r="N32" s="8">
        <v>0</v>
      </c>
      <c r="O32" s="39"/>
      <c r="P32" s="39">
        <v>0</v>
      </c>
      <c r="Q32" s="39">
        <v>0</v>
      </c>
    </row>
    <row r="33" spans="2:17" ht="15" x14ac:dyDescent="0.25">
      <c r="B33" s="40" t="s">
        <v>1772</v>
      </c>
      <c r="C33" s="35"/>
      <c r="D33" s="35"/>
      <c r="E33" s="35"/>
      <c r="F33" s="35"/>
      <c r="G33" s="35"/>
      <c r="H33" s="4"/>
      <c r="I33" s="35"/>
      <c r="J33" s="4"/>
      <c r="K33" s="4"/>
      <c r="L33" s="4"/>
      <c r="M33" s="4"/>
      <c r="N33" s="4"/>
      <c r="O33" s="4"/>
      <c r="P33" s="4"/>
      <c r="Q33" s="4"/>
    </row>
    <row r="34" spans="2:17" ht="15" x14ac:dyDescent="0.25">
      <c r="B34" s="41"/>
      <c r="C34" s="3"/>
      <c r="D34" s="3" t="s">
        <v>86</v>
      </c>
      <c r="E34" s="3"/>
      <c r="F34" s="3"/>
      <c r="G34" s="3" t="s">
        <v>86</v>
      </c>
      <c r="H34" s="8">
        <v>0</v>
      </c>
      <c r="I34" s="3" t="s">
        <v>86</v>
      </c>
      <c r="J34" s="39">
        <v>0</v>
      </c>
      <c r="K34" s="39">
        <v>0</v>
      </c>
      <c r="L34" s="8">
        <v>0</v>
      </c>
      <c r="M34" s="8">
        <v>0</v>
      </c>
      <c r="N34" s="8">
        <v>0</v>
      </c>
      <c r="O34" s="39">
        <v>0</v>
      </c>
      <c r="P34" s="39">
        <v>0</v>
      </c>
      <c r="Q34" s="39">
        <v>0</v>
      </c>
    </row>
    <row r="35" spans="2:17" x14ac:dyDescent="0.2">
      <c r="B35" s="42"/>
      <c r="C35" s="43"/>
      <c r="D35" s="43"/>
      <c r="E35" s="43"/>
      <c r="F35" s="43"/>
      <c r="G35" s="43"/>
      <c r="H35" s="12"/>
      <c r="I35" s="43"/>
      <c r="J35" s="12"/>
      <c r="K35" s="12"/>
      <c r="L35" s="12"/>
      <c r="M35" s="12"/>
      <c r="N35" s="12"/>
      <c r="O35" s="12"/>
      <c r="P35" s="12"/>
      <c r="Q35" s="12"/>
    </row>
    <row r="36" spans="2:17" ht="15" x14ac:dyDescent="0.25">
      <c r="B36" s="7" t="s">
        <v>1773</v>
      </c>
      <c r="C36" s="35"/>
      <c r="D36" s="35"/>
      <c r="E36" s="35"/>
      <c r="F36" s="35"/>
      <c r="G36" s="35"/>
      <c r="H36" s="8">
        <v>0</v>
      </c>
      <c r="I36" s="35"/>
      <c r="J36" s="39"/>
      <c r="K36" s="39">
        <v>0</v>
      </c>
      <c r="L36" s="8"/>
      <c r="M36" s="8"/>
      <c r="N36" s="8">
        <v>0</v>
      </c>
      <c r="O36" s="39"/>
      <c r="P36" s="39">
        <v>0</v>
      </c>
      <c r="Q36" s="39">
        <v>0</v>
      </c>
    </row>
    <row r="37" spans="2:17" ht="15" x14ac:dyDescent="0.25">
      <c r="B37" s="40" t="s">
        <v>1774</v>
      </c>
      <c r="C37" s="35"/>
      <c r="D37" s="35"/>
      <c r="E37" s="35"/>
      <c r="F37" s="35"/>
      <c r="G37" s="35"/>
      <c r="H37" s="4"/>
      <c r="I37" s="35"/>
      <c r="J37" s="4"/>
      <c r="K37" s="4"/>
      <c r="L37" s="4"/>
      <c r="M37" s="4"/>
      <c r="N37" s="4"/>
      <c r="O37" s="4"/>
      <c r="P37" s="4"/>
      <c r="Q37" s="4"/>
    </row>
    <row r="38" spans="2:17" ht="15" x14ac:dyDescent="0.25">
      <c r="B38" s="41"/>
      <c r="C38" s="3"/>
      <c r="D38" s="3" t="s">
        <v>86</v>
      </c>
      <c r="E38" s="3"/>
      <c r="F38" s="3"/>
      <c r="G38" s="3" t="s">
        <v>86</v>
      </c>
      <c r="H38" s="8">
        <v>0</v>
      </c>
      <c r="I38" s="3" t="s">
        <v>86</v>
      </c>
      <c r="J38" s="39">
        <v>0</v>
      </c>
      <c r="K38" s="39">
        <v>0</v>
      </c>
      <c r="L38" s="8">
        <v>0</v>
      </c>
      <c r="M38" s="8">
        <v>0</v>
      </c>
      <c r="N38" s="8">
        <v>0</v>
      </c>
      <c r="O38" s="39">
        <v>0</v>
      </c>
      <c r="P38" s="39">
        <v>0</v>
      </c>
      <c r="Q38" s="39">
        <v>0</v>
      </c>
    </row>
    <row r="39" spans="2:17" x14ac:dyDescent="0.2">
      <c r="B39" s="42"/>
      <c r="C39" s="43"/>
      <c r="D39" s="43"/>
      <c r="E39" s="43"/>
      <c r="F39" s="43"/>
      <c r="G39" s="43"/>
      <c r="H39" s="12"/>
      <c r="I39" s="43"/>
      <c r="J39" s="12"/>
      <c r="K39" s="12"/>
      <c r="L39" s="12"/>
      <c r="M39" s="12"/>
      <c r="N39" s="12"/>
      <c r="O39" s="12"/>
      <c r="P39" s="12"/>
      <c r="Q39" s="12"/>
    </row>
    <row r="40" spans="2:17" ht="15" x14ac:dyDescent="0.25">
      <c r="B40" s="7" t="s">
        <v>1775</v>
      </c>
      <c r="C40" s="35"/>
      <c r="D40" s="35"/>
      <c r="E40" s="35"/>
      <c r="F40" s="35"/>
      <c r="G40" s="35"/>
      <c r="H40" s="8">
        <v>0</v>
      </c>
      <c r="I40" s="35"/>
      <c r="J40" s="39"/>
      <c r="K40" s="39">
        <v>0</v>
      </c>
      <c r="L40" s="8"/>
      <c r="M40" s="8"/>
      <c r="N40" s="8">
        <v>0</v>
      </c>
      <c r="O40" s="39"/>
      <c r="P40" s="39">
        <v>0</v>
      </c>
      <c r="Q40" s="39">
        <v>0</v>
      </c>
    </row>
    <row r="41" spans="2:17" ht="15" x14ac:dyDescent="0.25">
      <c r="B41" s="40" t="s">
        <v>1776</v>
      </c>
      <c r="C41" s="35"/>
      <c r="D41" s="35"/>
      <c r="E41" s="35"/>
      <c r="F41" s="35"/>
      <c r="G41" s="35"/>
      <c r="H41" s="4"/>
      <c r="I41" s="35"/>
      <c r="J41" s="4"/>
      <c r="K41" s="4"/>
      <c r="L41" s="4"/>
      <c r="M41" s="4"/>
      <c r="N41" s="4"/>
      <c r="O41" s="4"/>
      <c r="P41" s="4"/>
      <c r="Q41" s="4"/>
    </row>
    <row r="42" spans="2:17" ht="15" x14ac:dyDescent="0.25">
      <c r="B42" s="41"/>
      <c r="C42" s="3"/>
      <c r="D42" s="3" t="s">
        <v>86</v>
      </c>
      <c r="E42" s="3"/>
      <c r="F42" s="3"/>
      <c r="G42" s="3" t="s">
        <v>86</v>
      </c>
      <c r="H42" s="8">
        <v>0</v>
      </c>
      <c r="I42" s="3" t="s">
        <v>86</v>
      </c>
      <c r="J42" s="39">
        <v>0</v>
      </c>
      <c r="K42" s="39">
        <v>0</v>
      </c>
      <c r="L42" s="8">
        <v>0</v>
      </c>
      <c r="M42" s="8">
        <v>0</v>
      </c>
      <c r="N42" s="8">
        <v>0</v>
      </c>
      <c r="O42" s="39">
        <v>0</v>
      </c>
      <c r="P42" s="39">
        <v>0</v>
      </c>
      <c r="Q42" s="39">
        <v>0</v>
      </c>
    </row>
    <row r="43" spans="2:17" ht="15" x14ac:dyDescent="0.25">
      <c r="B43" s="40" t="s">
        <v>1780</v>
      </c>
      <c r="C43" s="35"/>
      <c r="D43" s="35"/>
      <c r="E43" s="35"/>
      <c r="F43" s="35"/>
      <c r="G43" s="35"/>
      <c r="H43" s="4"/>
      <c r="I43" s="35"/>
      <c r="J43" s="4"/>
      <c r="K43" s="4"/>
      <c r="L43" s="4"/>
      <c r="M43" s="4"/>
      <c r="N43" s="4"/>
      <c r="O43" s="4"/>
      <c r="P43" s="4"/>
      <c r="Q43" s="4"/>
    </row>
    <row r="44" spans="2:17" ht="15" x14ac:dyDescent="0.25">
      <c r="B44" s="41"/>
      <c r="C44" s="3"/>
      <c r="D44" s="3" t="s">
        <v>86</v>
      </c>
      <c r="E44" s="3"/>
      <c r="F44" s="3"/>
      <c r="G44" s="3" t="s">
        <v>86</v>
      </c>
      <c r="H44" s="8">
        <v>0</v>
      </c>
      <c r="I44" s="3" t="s">
        <v>86</v>
      </c>
      <c r="J44" s="39">
        <v>0</v>
      </c>
      <c r="K44" s="39">
        <v>0</v>
      </c>
      <c r="L44" s="8">
        <v>0</v>
      </c>
      <c r="M44" s="8">
        <v>0</v>
      </c>
      <c r="N44" s="8">
        <v>0</v>
      </c>
      <c r="O44" s="39">
        <v>0</v>
      </c>
      <c r="P44" s="39">
        <v>0</v>
      </c>
      <c r="Q44" s="39">
        <v>0</v>
      </c>
    </row>
    <row r="45" spans="2:17" ht="15" x14ac:dyDescent="0.25">
      <c r="B45" s="40" t="s">
        <v>1781</v>
      </c>
      <c r="C45" s="35"/>
      <c r="D45" s="35"/>
      <c r="E45" s="35"/>
      <c r="F45" s="35"/>
      <c r="G45" s="35"/>
      <c r="H45" s="4"/>
      <c r="I45" s="35"/>
      <c r="J45" s="4"/>
      <c r="K45" s="4"/>
      <c r="L45" s="4"/>
      <c r="M45" s="4"/>
      <c r="N45" s="4"/>
      <c r="O45" s="4"/>
      <c r="P45" s="4"/>
      <c r="Q45" s="4"/>
    </row>
    <row r="46" spans="2:17" ht="15" x14ac:dyDescent="0.25">
      <c r="B46" s="41"/>
      <c r="C46" s="3"/>
      <c r="D46" s="3" t="s">
        <v>86</v>
      </c>
      <c r="E46" s="3"/>
      <c r="F46" s="3"/>
      <c r="G46" s="3" t="s">
        <v>86</v>
      </c>
      <c r="H46" s="8">
        <v>0</v>
      </c>
      <c r="I46" s="3" t="s">
        <v>86</v>
      </c>
      <c r="J46" s="39">
        <v>0</v>
      </c>
      <c r="K46" s="39">
        <v>0</v>
      </c>
      <c r="L46" s="8">
        <v>0</v>
      </c>
      <c r="M46" s="8">
        <v>0</v>
      </c>
      <c r="N46" s="8">
        <v>0</v>
      </c>
      <c r="O46" s="39">
        <v>0</v>
      </c>
      <c r="P46" s="39">
        <v>0</v>
      </c>
      <c r="Q46" s="39">
        <v>0</v>
      </c>
    </row>
    <row r="47" spans="2:17" ht="15" x14ac:dyDescent="0.25">
      <c r="B47" s="40" t="s">
        <v>1782</v>
      </c>
      <c r="C47" s="35"/>
      <c r="D47" s="35"/>
      <c r="E47" s="35"/>
      <c r="F47" s="35"/>
      <c r="G47" s="35"/>
      <c r="H47" s="4"/>
      <c r="I47" s="35"/>
      <c r="J47" s="4"/>
      <c r="K47" s="4"/>
      <c r="L47" s="4"/>
      <c r="M47" s="4"/>
      <c r="N47" s="4"/>
      <c r="O47" s="4"/>
      <c r="P47" s="4"/>
      <c r="Q47" s="4"/>
    </row>
    <row r="48" spans="2:17" ht="15" x14ac:dyDescent="0.25">
      <c r="B48" s="41"/>
      <c r="C48" s="3"/>
      <c r="D48" s="3" t="s">
        <v>86</v>
      </c>
      <c r="E48" s="3"/>
      <c r="F48" s="3"/>
      <c r="G48" s="3" t="s">
        <v>86</v>
      </c>
      <c r="H48" s="8">
        <v>0</v>
      </c>
      <c r="I48" s="3" t="s">
        <v>86</v>
      </c>
      <c r="J48" s="39">
        <v>0</v>
      </c>
      <c r="K48" s="39">
        <v>0</v>
      </c>
      <c r="L48" s="8">
        <v>0</v>
      </c>
      <c r="M48" s="8">
        <v>0</v>
      </c>
      <c r="N48" s="8">
        <v>0</v>
      </c>
      <c r="O48" s="39">
        <v>0</v>
      </c>
      <c r="P48" s="39">
        <v>0</v>
      </c>
      <c r="Q48" s="39">
        <v>0</v>
      </c>
    </row>
    <row r="49" spans="2:17" x14ac:dyDescent="0.2">
      <c r="B49" s="42"/>
      <c r="C49" s="43"/>
      <c r="D49" s="43"/>
      <c r="E49" s="43"/>
      <c r="F49" s="43"/>
      <c r="G49" s="43"/>
      <c r="H49" s="12"/>
      <c r="I49" s="43"/>
      <c r="J49" s="12"/>
      <c r="K49" s="12"/>
      <c r="L49" s="12"/>
      <c r="M49" s="12"/>
      <c r="N49" s="12"/>
      <c r="O49" s="12"/>
      <c r="P49" s="12"/>
      <c r="Q49" s="12"/>
    </row>
    <row r="50" spans="2:17" x14ac:dyDescent="0.2">
      <c r="B50" s="31"/>
      <c r="C50" s="46"/>
      <c r="D50" s="46"/>
      <c r="E50" s="46"/>
      <c r="F50" s="46"/>
      <c r="G50" s="46"/>
      <c r="H50" s="47"/>
      <c r="I50" s="46"/>
      <c r="J50" s="47"/>
      <c r="K50" s="47"/>
      <c r="L50" s="47"/>
      <c r="M50" s="47"/>
      <c r="N50" s="47"/>
      <c r="O50" s="47"/>
      <c r="P50" s="47"/>
      <c r="Q50" s="47"/>
    </row>
    <row r="52" spans="2:17" x14ac:dyDescent="0.2">
      <c r="B52" s="33" t="s">
        <v>63</v>
      </c>
    </row>
    <row r="54" spans="2:17" x14ac:dyDescent="0.2">
      <c r="B54" s="34" t="s">
        <v>64</v>
      </c>
    </row>
    <row r="56" spans="2:17" x14ac:dyDescent="0.2">
      <c r="B56" s="60" t="s">
        <v>130</v>
      </c>
      <c r="C56" s="60"/>
      <c r="D56" s="60"/>
      <c r="E56" s="60"/>
      <c r="F56" s="60"/>
      <c r="G56" s="60"/>
    </row>
    <row r="57" spans="2:17" x14ac:dyDescent="0.2">
      <c r="B57" s="60"/>
      <c r="C57" s="60"/>
      <c r="D57" s="60"/>
      <c r="E57" s="60"/>
      <c r="F57" s="60"/>
      <c r="G57" s="60"/>
    </row>
    <row r="58" spans="2:17" x14ac:dyDescent="0.2">
      <c r="B58" s="60"/>
      <c r="C58" s="60"/>
      <c r="D58" s="60"/>
      <c r="E58" s="60"/>
      <c r="F58" s="60"/>
      <c r="G58" s="60"/>
    </row>
    <row r="59" spans="2:17" x14ac:dyDescent="0.2">
      <c r="B59" s="60"/>
      <c r="C59" s="60"/>
      <c r="D59" s="60"/>
      <c r="E59" s="60"/>
      <c r="F59" s="60"/>
      <c r="G59" s="60"/>
    </row>
    <row r="60" spans="2:17" x14ac:dyDescent="0.2">
      <c r="B60" s="60"/>
      <c r="C60" s="60"/>
      <c r="D60" s="60"/>
      <c r="E60" s="60"/>
      <c r="F60" s="60"/>
      <c r="G60" s="60"/>
    </row>
    <row r="61" spans="2:17" x14ac:dyDescent="0.2">
      <c r="B61" s="60"/>
      <c r="C61" s="60"/>
      <c r="D61" s="60"/>
      <c r="E61" s="60"/>
      <c r="F61" s="60"/>
      <c r="G61" s="60"/>
    </row>
    <row r="62" spans="2:17" x14ac:dyDescent="0.2">
      <c r="B62" s="60"/>
      <c r="C62" s="60"/>
      <c r="D62" s="60"/>
      <c r="E62" s="60"/>
      <c r="F62" s="60"/>
      <c r="G62" s="60"/>
    </row>
    <row r="63" spans="2:17" x14ac:dyDescent="0.2">
      <c r="B63" s="60"/>
      <c r="C63" s="60"/>
      <c r="D63" s="60"/>
      <c r="E63" s="60"/>
      <c r="F63" s="60"/>
      <c r="G63" s="60"/>
    </row>
    <row r="64" spans="2:17" x14ac:dyDescent="0.2">
      <c r="B64" s="60"/>
      <c r="C64" s="60"/>
      <c r="D64" s="60"/>
      <c r="E64" s="60"/>
      <c r="F64" s="60"/>
      <c r="G64" s="60"/>
    </row>
    <row r="65" spans="2:7" x14ac:dyDescent="0.2">
      <c r="B65" s="60"/>
      <c r="C65" s="60"/>
      <c r="D65" s="60"/>
      <c r="E65" s="60"/>
      <c r="F65" s="60"/>
      <c r="G65" s="60"/>
    </row>
    <row r="66" spans="2:7" x14ac:dyDescent="0.2">
      <c r="B66" s="60"/>
      <c r="C66" s="60"/>
      <c r="D66" s="60"/>
      <c r="E66" s="60"/>
      <c r="F66" s="60"/>
      <c r="G66" s="60"/>
    </row>
    <row r="67" spans="2:7" x14ac:dyDescent="0.2">
      <c r="B67" s="60"/>
      <c r="C67" s="60"/>
      <c r="D67" s="60"/>
      <c r="E67" s="60"/>
      <c r="F67" s="60"/>
      <c r="G67" s="60"/>
    </row>
  </sheetData>
  <mergeCells count="1">
    <mergeCell ref="B56:G67"/>
  </mergeCells>
  <hyperlinks>
    <hyperlink ref="B54" r:id="rId1" xr:uid="{1FD21942-0C2F-429B-A092-0B2FD54FE714}"/>
  </hyperlinks>
  <pageMargins left="0.7" right="0.7" top="0.75" bottom="0.75" header="0.3" footer="0.3"/>
  <pageSetup paperSize="9" orientation="portrait"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4B018F-1F62-4721-856B-5230DDC0F4EE}">
  <sheetPr codeName="גיליון22"/>
  <dimension ref="B1:R768"/>
  <sheetViews>
    <sheetView showGridLines="0" rightToLeft="1" zoomScale="80" zoomScaleNormal="80" workbookViewId="0">
      <pane ySplit="9" topLeftCell="A10" activePane="bottomLeft" state="frozen"/>
      <selection pane="bottomLeft" activeCell="A10" sqref="A10"/>
    </sheetView>
  </sheetViews>
  <sheetFormatPr defaultRowHeight="14.25" x14ac:dyDescent="0.2"/>
  <cols>
    <col min="2" max="2" width="63.75" bestFit="1" customWidth="1"/>
    <col min="3" max="9" width="16.25" customWidth="1"/>
    <col min="10" max="10" width="27.25" customWidth="1"/>
    <col min="11" max="13" width="16.25" customWidth="1"/>
    <col min="14" max="14" width="25.75" customWidth="1"/>
    <col min="15" max="16" width="16.625" customWidth="1"/>
    <col min="17" max="17" width="10.75" bestFit="1" customWidth="1"/>
  </cols>
  <sheetData>
    <row r="1" spans="2:18" ht="18" x14ac:dyDescent="0.25">
      <c r="B1" s="20" t="s">
        <v>36</v>
      </c>
      <c r="C1" s="20" t="s">
        <v>37</v>
      </c>
      <c r="D1" s="21"/>
      <c r="E1" s="21"/>
      <c r="F1" s="21"/>
      <c r="G1" s="21"/>
      <c r="H1" s="21"/>
      <c r="I1" s="21"/>
      <c r="J1" s="21"/>
      <c r="K1" s="21"/>
      <c r="L1" s="21"/>
      <c r="M1" s="21"/>
      <c r="N1" s="21"/>
      <c r="O1" s="21"/>
      <c r="P1" s="21"/>
      <c r="Q1" s="21"/>
      <c r="R1" s="21"/>
    </row>
    <row r="2" spans="2:18" ht="18" x14ac:dyDescent="0.25">
      <c r="B2" s="20" t="s">
        <v>38</v>
      </c>
      <c r="C2" s="20" t="s">
        <v>39</v>
      </c>
      <c r="D2" s="21"/>
      <c r="E2" s="21"/>
      <c r="F2" s="21"/>
      <c r="G2" s="21"/>
      <c r="H2" s="21"/>
      <c r="I2" s="21"/>
      <c r="J2" s="21"/>
      <c r="K2" s="21"/>
      <c r="L2" s="21"/>
      <c r="M2" s="21"/>
      <c r="N2" s="21"/>
      <c r="O2" s="21"/>
      <c r="P2" s="21"/>
      <c r="Q2" s="21"/>
      <c r="R2" s="21"/>
    </row>
    <row r="3" spans="2:18" ht="18" x14ac:dyDescent="0.25">
      <c r="B3" s="20" t="s">
        <v>40</v>
      </c>
      <c r="C3" s="20" t="s">
        <v>4176</v>
      </c>
      <c r="D3" s="21"/>
      <c r="E3" s="21"/>
      <c r="F3" s="21"/>
      <c r="G3" s="21"/>
      <c r="H3" s="21"/>
      <c r="I3" s="21"/>
      <c r="J3" s="21"/>
      <c r="K3" s="21"/>
      <c r="L3" s="21"/>
      <c r="M3" s="21"/>
      <c r="N3" s="21"/>
      <c r="O3" s="21"/>
      <c r="P3" s="21"/>
      <c r="Q3" s="21"/>
      <c r="R3" s="21"/>
    </row>
    <row r="4" spans="2:18" ht="18" x14ac:dyDescent="0.25">
      <c r="B4" s="20" t="s">
        <v>41</v>
      </c>
      <c r="C4" s="20">
        <v>214</v>
      </c>
      <c r="D4" s="21"/>
      <c r="E4" s="21"/>
      <c r="F4" s="21"/>
      <c r="G4" s="21"/>
      <c r="H4" s="21"/>
      <c r="I4" s="21"/>
      <c r="J4" s="21"/>
      <c r="K4" s="21"/>
      <c r="L4" s="21"/>
      <c r="M4" s="21"/>
      <c r="N4" s="21"/>
      <c r="O4" s="21"/>
      <c r="P4" s="21"/>
      <c r="Q4" s="21"/>
      <c r="R4" s="21"/>
    </row>
    <row r="5" spans="2:18" ht="20.25" x14ac:dyDescent="0.55000000000000004">
      <c r="B5" s="24"/>
      <c r="C5" s="24"/>
      <c r="D5" s="24"/>
      <c r="E5" s="24"/>
      <c r="F5" s="24"/>
      <c r="H5" s="24"/>
      <c r="I5" s="24"/>
      <c r="J5" s="24"/>
      <c r="K5" s="24"/>
      <c r="L5" s="24"/>
      <c r="M5" s="24"/>
      <c r="N5" s="24"/>
      <c r="O5" s="24"/>
      <c r="P5" s="57"/>
      <c r="Q5" s="57"/>
      <c r="R5" s="57"/>
    </row>
    <row r="6" spans="2:18" ht="15" x14ac:dyDescent="0.2">
      <c r="B6" s="48" t="s">
        <v>3867</v>
      </c>
      <c r="C6" s="23"/>
      <c r="D6" s="23"/>
      <c r="E6" s="23"/>
      <c r="F6" s="23"/>
      <c r="G6" s="23"/>
      <c r="H6" s="23"/>
      <c r="I6" s="23"/>
      <c r="J6" s="23"/>
      <c r="K6" s="23"/>
      <c r="L6" s="23"/>
      <c r="M6" s="23"/>
      <c r="N6" s="23"/>
      <c r="O6" s="23"/>
      <c r="P6" s="23"/>
      <c r="Q6" s="23"/>
      <c r="R6" s="23"/>
    </row>
    <row r="7" spans="2:18" ht="45" x14ac:dyDescent="0.2">
      <c r="B7" s="48" t="s">
        <v>1721</v>
      </c>
      <c r="C7" s="25" t="s">
        <v>2116</v>
      </c>
      <c r="D7" s="25" t="s">
        <v>65</v>
      </c>
      <c r="E7" s="25" t="s">
        <v>66</v>
      </c>
      <c r="F7" s="25" t="s">
        <v>117</v>
      </c>
      <c r="G7" s="25" t="s">
        <v>132</v>
      </c>
      <c r="H7" s="25" t="s">
        <v>67</v>
      </c>
      <c r="I7" s="25" t="s">
        <v>244</v>
      </c>
      <c r="J7" s="25" t="s">
        <v>3868</v>
      </c>
      <c r="K7" s="25" t="s">
        <v>68</v>
      </c>
      <c r="L7" s="25" t="s">
        <v>3869</v>
      </c>
      <c r="M7" s="25" t="s">
        <v>119</v>
      </c>
      <c r="N7" s="25" t="s">
        <v>133</v>
      </c>
      <c r="O7" s="25" t="s">
        <v>134</v>
      </c>
      <c r="P7" s="25" t="s">
        <v>0</v>
      </c>
      <c r="Q7" s="25" t="s">
        <v>120</v>
      </c>
      <c r="R7" s="25" t="s">
        <v>121</v>
      </c>
    </row>
    <row r="8" spans="2:18" ht="15" x14ac:dyDescent="0.2">
      <c r="B8" s="48"/>
      <c r="C8" s="51"/>
      <c r="D8" s="51"/>
      <c r="E8" s="51"/>
      <c r="F8" s="51"/>
      <c r="G8" s="51" t="s">
        <v>246</v>
      </c>
      <c r="H8" s="51"/>
      <c r="I8" s="51" t="s">
        <v>247</v>
      </c>
      <c r="J8" s="51"/>
      <c r="K8" s="51"/>
      <c r="L8" s="51" t="s">
        <v>44</v>
      </c>
      <c r="M8" s="51" t="s">
        <v>44</v>
      </c>
      <c r="N8" s="51" t="s">
        <v>248</v>
      </c>
      <c r="O8" s="51"/>
      <c r="P8" s="51" t="s">
        <v>43</v>
      </c>
      <c r="Q8" s="51" t="s">
        <v>44</v>
      </c>
      <c r="R8" s="51" t="s">
        <v>44</v>
      </c>
    </row>
    <row r="9" spans="2:18" x14ac:dyDescent="0.2">
      <c r="B9" s="50"/>
      <c r="C9" s="51" t="s">
        <v>45</v>
      </c>
      <c r="D9" s="51" t="s">
        <v>46</v>
      </c>
      <c r="E9" s="51" t="s">
        <v>122</v>
      </c>
      <c r="F9" s="51" t="s">
        <v>123</v>
      </c>
      <c r="G9" s="51" t="s">
        <v>124</v>
      </c>
      <c r="H9" s="51" t="s">
        <v>125</v>
      </c>
      <c r="I9" s="51" t="s">
        <v>126</v>
      </c>
      <c r="J9" s="51" t="s">
        <v>127</v>
      </c>
      <c r="K9" s="51" t="s">
        <v>128</v>
      </c>
      <c r="L9" s="51" t="s">
        <v>129</v>
      </c>
      <c r="M9" s="51" t="s">
        <v>249</v>
      </c>
      <c r="N9" s="51" t="s">
        <v>250</v>
      </c>
      <c r="O9" s="51" t="s">
        <v>251</v>
      </c>
      <c r="P9" s="52" t="s">
        <v>252</v>
      </c>
      <c r="Q9" s="52" t="s">
        <v>253</v>
      </c>
      <c r="R9" s="52" t="s">
        <v>254</v>
      </c>
    </row>
    <row r="10" spans="2:18" ht="15" x14ac:dyDescent="0.25">
      <c r="B10" s="14" t="s">
        <v>3866</v>
      </c>
      <c r="C10" s="44"/>
      <c r="D10" s="44"/>
      <c r="E10" s="44"/>
      <c r="F10" s="44"/>
      <c r="G10" s="44"/>
      <c r="H10" s="44"/>
      <c r="I10" s="15">
        <v>3.9973887646376602</v>
      </c>
      <c r="J10" s="44"/>
      <c r="K10" s="44"/>
      <c r="L10" s="45"/>
      <c r="M10" s="45">
        <v>5.6582557852813506E-2</v>
      </c>
      <c r="N10" s="15"/>
      <c r="O10" s="15"/>
      <c r="P10" s="15">
        <v>114932.70138761113</v>
      </c>
      <c r="Q10" s="45">
        <v>1</v>
      </c>
      <c r="R10" s="45">
        <v>6.7358969262033858E-2</v>
      </c>
    </row>
    <row r="11" spans="2:18" ht="15" x14ac:dyDescent="0.25">
      <c r="B11" s="6" t="s">
        <v>2117</v>
      </c>
      <c r="C11" s="36"/>
      <c r="D11" s="36"/>
      <c r="E11" s="36"/>
      <c r="F11" s="36"/>
      <c r="G11" s="36"/>
      <c r="H11" s="36"/>
      <c r="I11" s="38">
        <v>3.9973887646376598</v>
      </c>
      <c r="J11" s="36"/>
      <c r="K11" s="36"/>
      <c r="L11" s="37"/>
      <c r="M11" s="37">
        <v>5.6582557852813499E-2</v>
      </c>
      <c r="N11" s="38"/>
      <c r="O11" s="38"/>
      <c r="P11" s="38">
        <v>114932.70138761115</v>
      </c>
      <c r="Q11" s="37">
        <v>1.0000000000000002</v>
      </c>
      <c r="R11" s="37">
        <v>6.7358969262033871E-2</v>
      </c>
    </row>
    <row r="12" spans="2:18" ht="15" x14ac:dyDescent="0.25">
      <c r="B12" s="7" t="s">
        <v>2118</v>
      </c>
      <c r="C12" s="35"/>
      <c r="D12" s="35"/>
      <c r="E12" s="35"/>
      <c r="F12" s="35"/>
      <c r="G12" s="35"/>
      <c r="H12" s="35"/>
      <c r="I12" s="8">
        <v>0</v>
      </c>
      <c r="J12" s="35"/>
      <c r="K12" s="35"/>
      <c r="L12" s="39"/>
      <c r="M12" s="39">
        <v>0</v>
      </c>
      <c r="N12" s="8"/>
      <c r="O12" s="8"/>
      <c r="P12" s="8">
        <v>0</v>
      </c>
      <c r="Q12" s="39">
        <v>0</v>
      </c>
      <c r="R12" s="39">
        <v>0</v>
      </c>
    </row>
    <row r="13" spans="2:18" ht="15" x14ac:dyDescent="0.25">
      <c r="B13" s="40" t="s">
        <v>2118</v>
      </c>
      <c r="C13" s="35"/>
      <c r="D13" s="35"/>
      <c r="E13" s="35"/>
      <c r="F13" s="35"/>
      <c r="G13" s="35"/>
      <c r="H13" s="35"/>
      <c r="I13" s="4"/>
      <c r="J13" s="35"/>
      <c r="K13" s="35"/>
      <c r="L13" s="4"/>
      <c r="M13" s="4"/>
      <c r="N13" s="4"/>
      <c r="O13" s="4"/>
      <c r="P13" s="4"/>
      <c r="Q13" s="4"/>
      <c r="R13" s="4"/>
    </row>
    <row r="14" spans="2:18" ht="15" x14ac:dyDescent="0.25">
      <c r="B14" s="41"/>
      <c r="C14" s="3" t="s">
        <v>86</v>
      </c>
      <c r="D14" s="3"/>
      <c r="E14" s="3"/>
      <c r="F14" s="3"/>
      <c r="G14" s="3" t="s">
        <v>86</v>
      </c>
      <c r="H14" s="3"/>
      <c r="I14" s="8">
        <v>0</v>
      </c>
      <c r="J14" s="3" t="s">
        <v>86</v>
      </c>
      <c r="K14" s="3" t="s">
        <v>86</v>
      </c>
      <c r="L14" s="39">
        <v>0</v>
      </c>
      <c r="M14" s="39">
        <v>0</v>
      </c>
      <c r="N14" s="8">
        <v>0</v>
      </c>
      <c r="O14" s="8">
        <v>0</v>
      </c>
      <c r="P14" s="8">
        <v>0</v>
      </c>
      <c r="Q14" s="39">
        <v>0</v>
      </c>
      <c r="R14" s="39">
        <v>0</v>
      </c>
    </row>
    <row r="15" spans="2:18" x14ac:dyDescent="0.2">
      <c r="B15" s="42"/>
      <c r="C15" s="43"/>
      <c r="D15" s="43"/>
      <c r="E15" s="43"/>
      <c r="F15" s="43"/>
      <c r="G15" s="43"/>
      <c r="H15" s="43"/>
      <c r="I15" s="12"/>
      <c r="J15" s="43"/>
      <c r="K15" s="43"/>
      <c r="L15" s="12"/>
      <c r="M15" s="12"/>
      <c r="N15" s="12"/>
      <c r="O15" s="12"/>
      <c r="P15" s="12"/>
      <c r="Q15" s="12"/>
      <c r="R15" s="12"/>
    </row>
    <row r="16" spans="2:18" ht="15" x14ac:dyDescent="0.25">
      <c r="B16" s="7" t="s">
        <v>2119</v>
      </c>
      <c r="C16" s="35"/>
      <c r="D16" s="35"/>
      <c r="E16" s="35"/>
      <c r="F16" s="35"/>
      <c r="G16" s="35"/>
      <c r="H16" s="35"/>
      <c r="I16" s="8">
        <v>6.8935021175304794</v>
      </c>
      <c r="J16" s="35"/>
      <c r="K16" s="35"/>
      <c r="L16" s="39"/>
      <c r="M16" s="39">
        <v>4.7930634720559515E-2</v>
      </c>
      <c r="N16" s="8"/>
      <c r="O16" s="8"/>
      <c r="P16" s="8">
        <v>26172.278359049997</v>
      </c>
      <c r="Q16" s="39">
        <v>0.22771829116574796</v>
      </c>
      <c r="R16" s="39">
        <v>1.5338869375036493E-2</v>
      </c>
    </row>
    <row r="17" spans="2:18" ht="15" x14ac:dyDescent="0.25">
      <c r="B17" s="40" t="s">
        <v>2119</v>
      </c>
      <c r="C17" s="35"/>
      <c r="D17" s="35"/>
      <c r="E17" s="35"/>
      <c r="F17" s="35"/>
      <c r="G17" s="35"/>
      <c r="H17" s="35"/>
      <c r="I17" s="4"/>
      <c r="J17" s="35"/>
      <c r="K17" s="35"/>
      <c r="L17" s="4"/>
      <c r="M17" s="4"/>
      <c r="N17" s="4"/>
      <c r="O17" s="4"/>
      <c r="P17" s="4"/>
      <c r="Q17" s="4"/>
      <c r="R17" s="4"/>
    </row>
    <row r="18" spans="2:18" ht="15" x14ac:dyDescent="0.25">
      <c r="B18" s="41" t="s">
        <v>2120</v>
      </c>
      <c r="C18" s="3" t="s">
        <v>2121</v>
      </c>
      <c r="D18" s="3" t="s">
        <v>2122</v>
      </c>
      <c r="E18" s="3"/>
      <c r="F18" s="3" t="s">
        <v>2123</v>
      </c>
      <c r="G18" s="3" t="s">
        <v>2124</v>
      </c>
      <c r="H18" s="3" t="s">
        <v>1659</v>
      </c>
      <c r="I18" s="8">
        <v>8.1099999999060408</v>
      </c>
      <c r="J18" s="3" t="s">
        <v>708</v>
      </c>
      <c r="K18" s="3" t="s">
        <v>73</v>
      </c>
      <c r="L18" s="39">
        <v>2.513E-2</v>
      </c>
      <c r="M18" s="39">
        <v>3.3800000000056125E-2</v>
      </c>
      <c r="N18" s="8">
        <v>796.03614200000004</v>
      </c>
      <c r="O18" s="8">
        <v>114.17</v>
      </c>
      <c r="P18" s="8">
        <v>0.90883445099999993</v>
      </c>
      <c r="Q18" s="39">
        <v>7.9075358016249094E-6</v>
      </c>
      <c r="R18" s="39">
        <v>5.3264346100008448E-7</v>
      </c>
    </row>
    <row r="19" spans="2:18" ht="15" x14ac:dyDescent="0.25">
      <c r="B19" s="41" t="s">
        <v>2125</v>
      </c>
      <c r="C19" s="3" t="s">
        <v>2121</v>
      </c>
      <c r="D19" s="3" t="s">
        <v>2126</v>
      </c>
      <c r="E19" s="3"/>
      <c r="F19" s="3" t="s">
        <v>2123</v>
      </c>
      <c r="G19" s="3" t="s">
        <v>2124</v>
      </c>
      <c r="H19" s="3" t="s">
        <v>1659</v>
      </c>
      <c r="I19" s="8">
        <v>8.1899999992375943</v>
      </c>
      <c r="J19" s="3" t="s">
        <v>708</v>
      </c>
      <c r="K19" s="3" t="s">
        <v>73</v>
      </c>
      <c r="L19" s="39">
        <v>1.8700000000000001E-2</v>
      </c>
      <c r="M19" s="39">
        <v>2.3600000008722342E-2</v>
      </c>
      <c r="N19" s="8">
        <v>43.052199999999999</v>
      </c>
      <c r="O19" s="8">
        <v>116.88</v>
      </c>
      <c r="P19" s="8">
        <v>5.0319375999999999E-2</v>
      </c>
      <c r="Q19" s="39">
        <v>4.3781600356105476E-7</v>
      </c>
      <c r="R19" s="39">
        <v>2.9490834726295593E-8</v>
      </c>
    </row>
    <row r="20" spans="2:18" ht="15" x14ac:dyDescent="0.25">
      <c r="B20" s="41" t="s">
        <v>2127</v>
      </c>
      <c r="C20" s="3" t="s">
        <v>2121</v>
      </c>
      <c r="D20" s="3" t="s">
        <v>2128</v>
      </c>
      <c r="E20" s="3"/>
      <c r="F20" s="3" t="s">
        <v>2123</v>
      </c>
      <c r="G20" s="3" t="s">
        <v>2124</v>
      </c>
      <c r="H20" s="3" t="s">
        <v>1659</v>
      </c>
      <c r="I20" s="8">
        <v>8.7340604387222225</v>
      </c>
      <c r="J20" s="3" t="s">
        <v>708</v>
      </c>
      <c r="K20" s="3" t="s">
        <v>73</v>
      </c>
      <c r="L20" s="39">
        <v>3.1899999999999998E-2</v>
      </c>
      <c r="M20" s="39">
        <v>3.9218232439619624E-2</v>
      </c>
      <c r="N20" s="8">
        <v>485978.40247999999</v>
      </c>
      <c r="O20" s="8">
        <v>114.79789697032055</v>
      </c>
      <c r="P20" s="8">
        <v>557.89298577700004</v>
      </c>
      <c r="Q20" s="39">
        <v>4.8540839903823633E-3</v>
      </c>
      <c r="R20" s="39">
        <v>3.2696609430349626E-4</v>
      </c>
    </row>
    <row r="21" spans="2:18" ht="15" x14ac:dyDescent="0.25">
      <c r="B21" s="41" t="s">
        <v>2130</v>
      </c>
      <c r="C21" s="3" t="s">
        <v>2121</v>
      </c>
      <c r="D21" s="3" t="s">
        <v>2129</v>
      </c>
      <c r="E21" s="3"/>
      <c r="F21" s="3" t="s">
        <v>2123</v>
      </c>
      <c r="G21" s="3" t="s">
        <v>2124</v>
      </c>
      <c r="H21" s="3" t="s">
        <v>1659</v>
      </c>
      <c r="I21" s="8">
        <v>7.5002020639958236</v>
      </c>
      <c r="J21" s="3" t="s">
        <v>708</v>
      </c>
      <c r="K21" s="3" t="s">
        <v>73</v>
      </c>
      <c r="L21" s="39">
        <v>3.3439999999999998E-2</v>
      </c>
      <c r="M21" s="39">
        <v>2.8839228230047267E-2</v>
      </c>
      <c r="N21" s="8">
        <v>282899.40983799996</v>
      </c>
      <c r="O21" s="8">
        <v>116.6764608303764</v>
      </c>
      <c r="P21" s="8">
        <v>330.07701910899999</v>
      </c>
      <c r="Q21" s="39">
        <v>2.8719156090816446E-3</v>
      </c>
      <c r="R21" s="39">
        <v>1.9344927523528573E-4</v>
      </c>
    </row>
    <row r="22" spans="2:18" ht="15" x14ac:dyDescent="0.25">
      <c r="B22" s="41" t="s">
        <v>2131</v>
      </c>
      <c r="C22" s="3" t="s">
        <v>2121</v>
      </c>
      <c r="D22" s="3" t="s">
        <v>2132</v>
      </c>
      <c r="E22" s="3"/>
      <c r="F22" s="3" t="s">
        <v>2123</v>
      </c>
      <c r="G22" s="3" t="s">
        <v>2124</v>
      </c>
      <c r="H22" s="3" t="s">
        <v>1659</v>
      </c>
      <c r="I22" s="8">
        <v>7.5299999999758143</v>
      </c>
      <c r="J22" s="3" t="s">
        <v>708</v>
      </c>
      <c r="K22" s="3" t="s">
        <v>73</v>
      </c>
      <c r="L22" s="39">
        <v>5.1540000000000002E-2</v>
      </c>
      <c r="M22" s="39">
        <v>9.0700000000646458E-2</v>
      </c>
      <c r="N22" s="8">
        <v>4571.3215710000004</v>
      </c>
      <c r="O22" s="8">
        <v>102.85</v>
      </c>
      <c r="P22" s="8">
        <v>4.7016041400000006</v>
      </c>
      <c r="Q22" s="39">
        <v>4.0907453520506895E-5</v>
      </c>
      <c r="R22" s="39">
        <v>2.7554839042759025E-6</v>
      </c>
    </row>
    <row r="23" spans="2:18" ht="15" x14ac:dyDescent="0.25">
      <c r="B23" s="41" t="s">
        <v>2133</v>
      </c>
      <c r="C23" s="3" t="s">
        <v>2121</v>
      </c>
      <c r="D23" s="3" t="s">
        <v>2134</v>
      </c>
      <c r="E23" s="3"/>
      <c r="F23" s="3" t="s">
        <v>2123</v>
      </c>
      <c r="G23" s="3" t="s">
        <v>2124</v>
      </c>
      <c r="H23" s="3" t="s">
        <v>1659</v>
      </c>
      <c r="I23" s="8">
        <v>7.565570289605807</v>
      </c>
      <c r="J23" s="3" t="s">
        <v>708</v>
      </c>
      <c r="K23" s="3" t="s">
        <v>73</v>
      </c>
      <c r="L23" s="39">
        <v>5.3760000000000002E-2</v>
      </c>
      <c r="M23" s="39">
        <v>7.295371350691128E-2</v>
      </c>
      <c r="N23" s="8">
        <v>665139.75244900002</v>
      </c>
      <c r="O23" s="8">
        <v>115.52320190874725</v>
      </c>
      <c r="P23" s="8">
        <v>768.39073919700002</v>
      </c>
      <c r="Q23" s="39">
        <v>6.6855710334833103E-3</v>
      </c>
      <c r="R23" s="39">
        <v>4.5033317374354622E-4</v>
      </c>
    </row>
    <row r="24" spans="2:18" ht="15" x14ac:dyDescent="0.25">
      <c r="B24" s="41" t="s">
        <v>2135</v>
      </c>
      <c r="C24" s="3" t="s">
        <v>2121</v>
      </c>
      <c r="D24" s="3" t="s">
        <v>2136</v>
      </c>
      <c r="E24" s="3"/>
      <c r="F24" s="3" t="s">
        <v>2123</v>
      </c>
      <c r="G24" s="3" t="s">
        <v>2124</v>
      </c>
      <c r="H24" s="3" t="s">
        <v>1659</v>
      </c>
      <c r="I24" s="8">
        <v>9.0130905941893893</v>
      </c>
      <c r="J24" s="3" t="s">
        <v>708</v>
      </c>
      <c r="K24" s="3" t="s">
        <v>73</v>
      </c>
      <c r="L24" s="39">
        <v>5.6070000000000002E-2</v>
      </c>
      <c r="M24" s="39">
        <v>4.7616327667413881E-2</v>
      </c>
      <c r="N24" s="8">
        <v>3089922.2308439999</v>
      </c>
      <c r="O24" s="8">
        <v>100.53018276011838</v>
      </c>
      <c r="P24" s="8">
        <v>3106.3044658130002</v>
      </c>
      <c r="Q24" s="39">
        <v>2.7027159618714366E-2</v>
      </c>
      <c r="R24" s="39">
        <v>1.8205216139970638E-3</v>
      </c>
    </row>
    <row r="25" spans="2:18" ht="15" x14ac:dyDescent="0.25">
      <c r="B25" s="41" t="s">
        <v>2137</v>
      </c>
      <c r="C25" s="3" t="s">
        <v>2121</v>
      </c>
      <c r="D25" s="3" t="s">
        <v>2138</v>
      </c>
      <c r="E25" s="3"/>
      <c r="F25" s="3" t="s">
        <v>2123</v>
      </c>
      <c r="G25" s="3" t="s">
        <v>2124</v>
      </c>
      <c r="H25" s="3" t="s">
        <v>1659</v>
      </c>
      <c r="I25" s="8">
        <v>6.1099091083481287</v>
      </c>
      <c r="J25" s="3" t="s">
        <v>708</v>
      </c>
      <c r="K25" s="3" t="s">
        <v>73</v>
      </c>
      <c r="L25" s="39">
        <v>3.8109999999999998E-2</v>
      </c>
      <c r="M25" s="39">
        <v>4.9799259180969592E-2</v>
      </c>
      <c r="N25" s="8">
        <v>1904500.551001</v>
      </c>
      <c r="O25" s="8">
        <v>94.460077845052581</v>
      </c>
      <c r="P25" s="8">
        <v>1798.9927030350002</v>
      </c>
      <c r="Q25" s="39">
        <v>1.5652574779112586E-2</v>
      </c>
      <c r="R25" s="39">
        <v>1.0543413034179311E-3</v>
      </c>
    </row>
    <row r="26" spans="2:18" ht="15" x14ac:dyDescent="0.25">
      <c r="B26" s="41" t="s">
        <v>2139</v>
      </c>
      <c r="C26" s="3" t="s">
        <v>2121</v>
      </c>
      <c r="D26" s="3" t="s">
        <v>2140</v>
      </c>
      <c r="E26" s="3"/>
      <c r="F26" s="3" t="s">
        <v>2123</v>
      </c>
      <c r="G26" s="3" t="s">
        <v>2141</v>
      </c>
      <c r="H26" s="3" t="s">
        <v>1659</v>
      </c>
      <c r="I26" s="8">
        <v>8.7499999999786873</v>
      </c>
      <c r="J26" s="3" t="s">
        <v>708</v>
      </c>
      <c r="K26" s="3" t="s">
        <v>73</v>
      </c>
      <c r="L26" s="39">
        <v>2.972E-2</v>
      </c>
      <c r="M26" s="39">
        <v>3.9400000000935964E-2</v>
      </c>
      <c r="N26" s="8">
        <v>3976.594842</v>
      </c>
      <c r="O26" s="8">
        <v>113.63</v>
      </c>
      <c r="P26" s="8">
        <v>4.5186046729999996</v>
      </c>
      <c r="Q26" s="39">
        <v>3.9315222025113476E-5</v>
      </c>
      <c r="R26" s="39">
        <v>2.6482328319196551E-6</v>
      </c>
    </row>
    <row r="27" spans="2:18" ht="15" x14ac:dyDescent="0.25">
      <c r="B27" s="41" t="s">
        <v>2142</v>
      </c>
      <c r="C27" s="3" t="s">
        <v>2121</v>
      </c>
      <c r="D27" s="3" t="s">
        <v>2143</v>
      </c>
      <c r="E27" s="3"/>
      <c r="F27" s="3" t="s">
        <v>2123</v>
      </c>
      <c r="G27" s="3" t="s">
        <v>2141</v>
      </c>
      <c r="H27" s="3" t="s">
        <v>1659</v>
      </c>
      <c r="I27" s="8">
        <v>0</v>
      </c>
      <c r="J27" s="3" t="s">
        <v>708</v>
      </c>
      <c r="K27" s="3" t="s">
        <v>73</v>
      </c>
      <c r="L27" s="39">
        <v>0</v>
      </c>
      <c r="M27" s="39">
        <v>0</v>
      </c>
      <c r="N27" s="8">
        <v>10.936726999999999</v>
      </c>
      <c r="O27" s="8">
        <v>100</v>
      </c>
      <c r="P27" s="8">
        <v>1.0936727E-2</v>
      </c>
      <c r="Q27" s="39">
        <v>9.5157660682801076E-8</v>
      </c>
      <c r="R27" s="39">
        <v>6.4097219409798451E-9</v>
      </c>
    </row>
    <row r="28" spans="2:18" ht="15" x14ac:dyDescent="0.25">
      <c r="B28" s="41" t="s">
        <v>2144</v>
      </c>
      <c r="C28" s="3" t="s">
        <v>2121</v>
      </c>
      <c r="D28" s="3" t="s">
        <v>2145</v>
      </c>
      <c r="E28" s="3"/>
      <c r="F28" s="3" t="s">
        <v>2123</v>
      </c>
      <c r="G28" s="3" t="s">
        <v>2146</v>
      </c>
      <c r="H28" s="3" t="s">
        <v>1659</v>
      </c>
      <c r="I28" s="8">
        <v>9.6622405464080341</v>
      </c>
      <c r="J28" s="3" t="s">
        <v>708</v>
      </c>
      <c r="K28" s="3" t="s">
        <v>73</v>
      </c>
      <c r="L28" s="39">
        <v>1.626E-2</v>
      </c>
      <c r="M28" s="39">
        <v>2.3105357828358878E-2</v>
      </c>
      <c r="N28" s="8">
        <v>418591.88950700004</v>
      </c>
      <c r="O28" s="8">
        <v>108.2620741115486</v>
      </c>
      <c r="P28" s="8">
        <v>453.17626164299998</v>
      </c>
      <c r="Q28" s="39">
        <v>3.942970592109035E-3</v>
      </c>
      <c r="R28" s="39">
        <v>2.6559443491497591E-4</v>
      </c>
    </row>
    <row r="29" spans="2:18" ht="15" x14ac:dyDescent="0.25">
      <c r="B29" s="41" t="s">
        <v>2147</v>
      </c>
      <c r="C29" s="3" t="s">
        <v>2121</v>
      </c>
      <c r="D29" s="3" t="s">
        <v>2148</v>
      </c>
      <c r="E29" s="3"/>
      <c r="F29" s="3" t="s">
        <v>2123</v>
      </c>
      <c r="G29" s="3" t="s">
        <v>2146</v>
      </c>
      <c r="H29" s="3" t="s">
        <v>1659</v>
      </c>
      <c r="I29" s="8">
        <v>7.7813811553086083</v>
      </c>
      <c r="J29" s="3" t="s">
        <v>708</v>
      </c>
      <c r="K29" s="3" t="s">
        <v>73</v>
      </c>
      <c r="L29" s="39">
        <v>3.4049999999999997E-2</v>
      </c>
      <c r="M29" s="39">
        <v>2.80049707388868E-2</v>
      </c>
      <c r="N29" s="8">
        <v>339764.54544800002</v>
      </c>
      <c r="O29" s="8">
        <v>118.0337780174234</v>
      </c>
      <c r="P29" s="8">
        <v>401.03692935600003</v>
      </c>
      <c r="Q29" s="39">
        <v>3.4893196149936552E-3</v>
      </c>
      <c r="R29" s="39">
        <v>2.3503697269176943E-4</v>
      </c>
    </row>
    <row r="30" spans="2:18" ht="15" x14ac:dyDescent="0.25">
      <c r="B30" s="41" t="s">
        <v>2149</v>
      </c>
      <c r="C30" s="3" t="s">
        <v>2121</v>
      </c>
      <c r="D30" s="3" t="s">
        <v>2150</v>
      </c>
      <c r="E30" s="3"/>
      <c r="F30" s="3" t="s">
        <v>2123</v>
      </c>
      <c r="G30" s="3" t="s">
        <v>2146</v>
      </c>
      <c r="H30" s="3" t="s">
        <v>1659</v>
      </c>
      <c r="I30" s="8">
        <v>6.7999999999879766</v>
      </c>
      <c r="J30" s="3" t="s">
        <v>708</v>
      </c>
      <c r="K30" s="3" t="s">
        <v>73</v>
      </c>
      <c r="L30" s="39">
        <v>5.3850000000000002E-2</v>
      </c>
      <c r="M30" s="39">
        <v>9.5899999999988342E-2</v>
      </c>
      <c r="N30" s="8">
        <v>12905.155118999999</v>
      </c>
      <c r="O30" s="8">
        <v>100.32</v>
      </c>
      <c r="P30" s="8">
        <v>12.946451603</v>
      </c>
      <c r="Q30" s="39">
        <v>1.1264375975413668E-4</v>
      </c>
      <c r="R30" s="39">
        <v>7.5875675508388195E-6</v>
      </c>
    </row>
    <row r="31" spans="2:18" ht="15" x14ac:dyDescent="0.25">
      <c r="B31" s="41" t="s">
        <v>2151</v>
      </c>
      <c r="C31" s="3" t="s">
        <v>2121</v>
      </c>
      <c r="D31" s="3" t="s">
        <v>2152</v>
      </c>
      <c r="E31" s="3"/>
      <c r="F31" s="3" t="s">
        <v>2123</v>
      </c>
      <c r="G31" s="3" t="s">
        <v>2146</v>
      </c>
      <c r="H31" s="3" t="s">
        <v>1659</v>
      </c>
      <c r="I31" s="8">
        <v>8.3799255975061406</v>
      </c>
      <c r="J31" s="3" t="s">
        <v>708</v>
      </c>
      <c r="K31" s="3" t="s">
        <v>73</v>
      </c>
      <c r="L31" s="39">
        <v>3.5439999999999999E-2</v>
      </c>
      <c r="M31" s="39">
        <v>5.6099501911701627E-2</v>
      </c>
      <c r="N31" s="8">
        <v>655977.43301000004</v>
      </c>
      <c r="O31" s="8">
        <v>106.94993399632773</v>
      </c>
      <c r="P31" s="8">
        <v>701.56743163500005</v>
      </c>
      <c r="Q31" s="39">
        <v>6.1041585481312255E-3</v>
      </c>
      <c r="R31" s="39">
        <v>4.1116982801415243E-4</v>
      </c>
    </row>
    <row r="32" spans="2:18" ht="15" x14ac:dyDescent="0.25">
      <c r="B32" s="41" t="s">
        <v>2153</v>
      </c>
      <c r="C32" s="3" t="s">
        <v>2121</v>
      </c>
      <c r="D32" s="3" t="s">
        <v>2154</v>
      </c>
      <c r="E32" s="3"/>
      <c r="F32" s="3" t="s">
        <v>2123</v>
      </c>
      <c r="G32" s="3" t="s">
        <v>2146</v>
      </c>
      <c r="H32" s="3" t="s">
        <v>1659</v>
      </c>
      <c r="I32" s="8">
        <v>8.6607608547154076</v>
      </c>
      <c r="J32" s="3" t="s">
        <v>708</v>
      </c>
      <c r="K32" s="3" t="s">
        <v>73</v>
      </c>
      <c r="L32" s="39">
        <v>5.6070000000000002E-2</v>
      </c>
      <c r="M32" s="39">
        <v>5.0104401711461188E-2</v>
      </c>
      <c r="N32" s="8">
        <v>2446827.3957139999</v>
      </c>
      <c r="O32" s="8">
        <v>98.759892405849683</v>
      </c>
      <c r="P32" s="8">
        <v>2416.484103364</v>
      </c>
      <c r="Q32" s="39">
        <v>2.1025209311094105E-2</v>
      </c>
      <c r="R32" s="39">
        <v>1.4162364277138159E-3</v>
      </c>
    </row>
    <row r="33" spans="2:18" ht="15" x14ac:dyDescent="0.25">
      <c r="B33" s="41" t="s">
        <v>2155</v>
      </c>
      <c r="C33" s="3" t="s">
        <v>2121</v>
      </c>
      <c r="D33" s="3" t="s">
        <v>2156</v>
      </c>
      <c r="E33" s="3"/>
      <c r="F33" s="3" t="s">
        <v>2123</v>
      </c>
      <c r="G33" s="3" t="s">
        <v>2124</v>
      </c>
      <c r="H33" s="3" t="s">
        <v>1659</v>
      </c>
      <c r="I33" s="8">
        <v>5.8732063132341894</v>
      </c>
      <c r="J33" s="3" t="s">
        <v>708</v>
      </c>
      <c r="K33" s="3" t="s">
        <v>73</v>
      </c>
      <c r="L33" s="39">
        <v>3.9629999999999999E-2</v>
      </c>
      <c r="M33" s="39">
        <v>5.1928348834215085E-2</v>
      </c>
      <c r="N33" s="8">
        <v>2008434.7935019999</v>
      </c>
      <c r="O33" s="8">
        <v>94.567195153607997</v>
      </c>
      <c r="P33" s="8">
        <v>1899.320450704</v>
      </c>
      <c r="Q33" s="39">
        <v>1.652550081720025E-2</v>
      </c>
      <c r="R33" s="39">
        <v>1.113140701585507E-3</v>
      </c>
    </row>
    <row r="34" spans="2:18" ht="15" x14ac:dyDescent="0.25">
      <c r="B34" s="41" t="s">
        <v>2157</v>
      </c>
      <c r="C34" s="3" t="s">
        <v>2121</v>
      </c>
      <c r="D34" s="3" t="s">
        <v>2158</v>
      </c>
      <c r="E34" s="3"/>
      <c r="F34" s="3" t="s">
        <v>2123</v>
      </c>
      <c r="G34" s="3" t="s">
        <v>2159</v>
      </c>
      <c r="H34" s="3" t="s">
        <v>1659</v>
      </c>
      <c r="I34" s="8">
        <v>6.2354171358556059</v>
      </c>
      <c r="J34" s="3" t="s">
        <v>708</v>
      </c>
      <c r="K34" s="3" t="s">
        <v>73</v>
      </c>
      <c r="L34" s="39">
        <v>1.5469999999999999E-2</v>
      </c>
      <c r="M34" s="39">
        <v>2.3558248021058444E-2</v>
      </c>
      <c r="N34" s="8">
        <v>13512.261133</v>
      </c>
      <c r="O34" s="8">
        <v>116.71822654080439</v>
      </c>
      <c r="P34" s="8">
        <v>15.771271560000001</v>
      </c>
      <c r="Q34" s="39">
        <v>1.3722179475109792E-4</v>
      </c>
      <c r="R34" s="39">
        <v>9.2431186547203225E-6</v>
      </c>
    </row>
    <row r="35" spans="2:18" ht="15" x14ac:dyDescent="0.25">
      <c r="B35" s="41" t="s">
        <v>2160</v>
      </c>
      <c r="C35" s="3" t="s">
        <v>2121</v>
      </c>
      <c r="D35" s="3" t="s">
        <v>2161</v>
      </c>
      <c r="E35" s="3"/>
      <c r="F35" s="3" t="s">
        <v>2123</v>
      </c>
      <c r="G35" s="3" t="s">
        <v>2162</v>
      </c>
      <c r="H35" s="3" t="s">
        <v>1659</v>
      </c>
      <c r="I35" s="8">
        <v>6.8982318767830089</v>
      </c>
      <c r="J35" s="3" t="s">
        <v>708</v>
      </c>
      <c r="K35" s="3" t="s">
        <v>73</v>
      </c>
      <c r="L35" s="39">
        <v>1.575E-2</v>
      </c>
      <c r="M35" s="39">
        <v>2.0424373045652679E-2</v>
      </c>
      <c r="N35" s="8">
        <v>9107.1222699999998</v>
      </c>
      <c r="O35" s="8">
        <v>120.23903282897285</v>
      </c>
      <c r="P35" s="8">
        <v>10.950315735999999</v>
      </c>
      <c r="Q35" s="39">
        <v>9.527589279460162E-5</v>
      </c>
      <c r="R35" s="39">
        <v>6.4176859341644036E-6</v>
      </c>
    </row>
    <row r="36" spans="2:18" ht="15" x14ac:dyDescent="0.25">
      <c r="B36" s="41" t="s">
        <v>2163</v>
      </c>
      <c r="C36" s="3" t="s">
        <v>2121</v>
      </c>
      <c r="D36" s="3" t="s">
        <v>2164</v>
      </c>
      <c r="E36" s="3"/>
      <c r="F36" s="3" t="s">
        <v>2123</v>
      </c>
      <c r="G36" s="3" t="s">
        <v>2165</v>
      </c>
      <c r="H36" s="3" t="s">
        <v>1659</v>
      </c>
      <c r="I36" s="8">
        <v>6.1581330661131686</v>
      </c>
      <c r="J36" s="3" t="s">
        <v>708</v>
      </c>
      <c r="K36" s="3" t="s">
        <v>73</v>
      </c>
      <c r="L36" s="39">
        <v>1.9949999999999999E-2</v>
      </c>
      <c r="M36" s="39">
        <v>1.8924994300855907E-2</v>
      </c>
      <c r="N36" s="8">
        <v>17928.031298999998</v>
      </c>
      <c r="O36" s="8">
        <v>120.03174703962236</v>
      </c>
      <c r="P36" s="8">
        <v>21.519329178000003</v>
      </c>
      <c r="Q36" s="39">
        <v>1.8723417198231472E-4</v>
      </c>
      <c r="R36" s="39">
        <v>1.2611900835359097E-5</v>
      </c>
    </row>
    <row r="37" spans="2:18" ht="15" x14ac:dyDescent="0.25">
      <c r="B37" s="41" t="s">
        <v>2166</v>
      </c>
      <c r="C37" s="3" t="s">
        <v>2121</v>
      </c>
      <c r="D37" s="3" t="s">
        <v>914</v>
      </c>
      <c r="E37" s="3"/>
      <c r="F37" s="3" t="s">
        <v>2123</v>
      </c>
      <c r="G37" s="3" t="s">
        <v>2162</v>
      </c>
      <c r="H37" s="3" t="s">
        <v>1659</v>
      </c>
      <c r="I37" s="8">
        <v>6.7902061357501333</v>
      </c>
      <c r="J37" s="3" t="s">
        <v>708</v>
      </c>
      <c r="K37" s="3" t="s">
        <v>73</v>
      </c>
      <c r="L37" s="39">
        <v>1.5879999999999998E-2</v>
      </c>
      <c r="M37" s="39">
        <v>1.7626493804652393E-2</v>
      </c>
      <c r="N37" s="8">
        <v>3348.2822999999999</v>
      </c>
      <c r="O37" s="8">
        <v>115.86762702177174</v>
      </c>
      <c r="P37" s="8">
        <v>3.879575247</v>
      </c>
      <c r="Q37" s="39">
        <v>3.375519064775231E-5</v>
      </c>
      <c r="R37" s="39">
        <v>2.2737148492760403E-6</v>
      </c>
    </row>
    <row r="38" spans="2:18" ht="15" x14ac:dyDescent="0.25">
      <c r="B38" s="41" t="s">
        <v>2167</v>
      </c>
      <c r="C38" s="3" t="s">
        <v>2121</v>
      </c>
      <c r="D38" s="3" t="s">
        <v>2168</v>
      </c>
      <c r="E38" s="3"/>
      <c r="F38" s="3" t="s">
        <v>2123</v>
      </c>
      <c r="G38" s="3" t="s">
        <v>2146</v>
      </c>
      <c r="H38" s="3" t="s">
        <v>1659</v>
      </c>
      <c r="I38" s="8">
        <v>6.7234853690769594</v>
      </c>
      <c r="J38" s="3" t="s">
        <v>708</v>
      </c>
      <c r="K38" s="3" t="s">
        <v>73</v>
      </c>
      <c r="L38" s="39">
        <v>1.6289999999999999E-2</v>
      </c>
      <c r="M38" s="39">
        <v>2.2545219195630562E-2</v>
      </c>
      <c r="N38" s="8">
        <v>6767.4494829999994</v>
      </c>
      <c r="O38" s="8">
        <v>118.17305796060127</v>
      </c>
      <c r="P38" s="8">
        <v>7.9973020000000004</v>
      </c>
      <c r="Q38" s="39">
        <v>6.9582476557555691E-5</v>
      </c>
      <c r="R38" s="39">
        <v>4.6870038996165858E-6</v>
      </c>
    </row>
    <row r="39" spans="2:18" ht="15" x14ac:dyDescent="0.25">
      <c r="B39" s="41" t="s">
        <v>2169</v>
      </c>
      <c r="C39" s="3" t="s">
        <v>2121</v>
      </c>
      <c r="D39" s="3" t="s">
        <v>2170</v>
      </c>
      <c r="E39" s="3"/>
      <c r="F39" s="3" t="s">
        <v>2123</v>
      </c>
      <c r="G39" s="3" t="s">
        <v>2162</v>
      </c>
      <c r="H39" s="3" t="s">
        <v>1659</v>
      </c>
      <c r="I39" s="8">
        <v>6.3057774407051372</v>
      </c>
      <c r="J39" s="3" t="s">
        <v>708</v>
      </c>
      <c r="K39" s="3" t="s">
        <v>73</v>
      </c>
      <c r="L39" s="39">
        <v>1.9820000000000001E-2</v>
      </c>
      <c r="M39" s="39">
        <v>2.3258193422089898E-2</v>
      </c>
      <c r="N39" s="8">
        <v>15540.260109000001</v>
      </c>
      <c r="O39" s="8">
        <v>116.34756947555027</v>
      </c>
      <c r="P39" s="8">
        <v>18.080714927000002</v>
      </c>
      <c r="Q39" s="39">
        <v>1.5731567002869531E-4</v>
      </c>
      <c r="R39" s="39">
        <v>1.0596621381899146E-5</v>
      </c>
    </row>
    <row r="40" spans="2:18" ht="15" x14ac:dyDescent="0.25">
      <c r="B40" s="41" t="s">
        <v>2171</v>
      </c>
      <c r="C40" s="3" t="s">
        <v>2121</v>
      </c>
      <c r="D40" s="3" t="s">
        <v>2172</v>
      </c>
      <c r="E40" s="3"/>
      <c r="F40" s="3" t="s">
        <v>2123</v>
      </c>
      <c r="G40" s="3" t="s">
        <v>2159</v>
      </c>
      <c r="H40" s="3" t="s">
        <v>1659</v>
      </c>
      <c r="I40" s="8">
        <v>6.7716985935010392</v>
      </c>
      <c r="J40" s="3" t="s">
        <v>708</v>
      </c>
      <c r="K40" s="3" t="s">
        <v>73</v>
      </c>
      <c r="L40" s="39">
        <v>1.966E-2</v>
      </c>
      <c r="M40" s="39">
        <v>1.0618343948382626E-2</v>
      </c>
      <c r="N40" s="8">
        <v>443295.57765399996</v>
      </c>
      <c r="O40" s="8">
        <v>116.71369029059645</v>
      </c>
      <c r="P40" s="8">
        <v>517.38662757499992</v>
      </c>
      <c r="Q40" s="39">
        <v>4.5016485415244074E-3</v>
      </c>
      <c r="R40" s="39">
        <v>3.0322640573702213E-4</v>
      </c>
    </row>
    <row r="41" spans="2:18" ht="15" x14ac:dyDescent="0.25">
      <c r="B41" s="41" t="s">
        <v>2173</v>
      </c>
      <c r="C41" s="3" t="s">
        <v>2121</v>
      </c>
      <c r="D41" s="3" t="s">
        <v>2174</v>
      </c>
      <c r="E41" s="3"/>
      <c r="F41" s="3" t="s">
        <v>2123</v>
      </c>
      <c r="G41" s="3" t="s">
        <v>2146</v>
      </c>
      <c r="H41" s="3" t="s">
        <v>1659</v>
      </c>
      <c r="I41" s="8">
        <v>6.7102500916983914</v>
      </c>
      <c r="J41" s="3" t="s">
        <v>708</v>
      </c>
      <c r="K41" s="3" t="s">
        <v>73</v>
      </c>
      <c r="L41" s="39">
        <v>1.89E-2</v>
      </c>
      <c r="M41" s="39">
        <v>1.9329526383540574E-2</v>
      </c>
      <c r="N41" s="8">
        <v>317077.83222000004</v>
      </c>
      <c r="O41" s="8">
        <v>118.17279499344495</v>
      </c>
      <c r="P41" s="8">
        <v>374.69973663899998</v>
      </c>
      <c r="Q41" s="39">
        <v>3.2601664462346813E-3</v>
      </c>
      <c r="R41" s="39">
        <v>2.1960145144103604E-4</v>
      </c>
    </row>
    <row r="42" spans="2:18" ht="15" x14ac:dyDescent="0.25">
      <c r="B42" s="41" t="s">
        <v>2175</v>
      </c>
      <c r="C42" s="3" t="s">
        <v>2121</v>
      </c>
      <c r="D42" s="3" t="s">
        <v>2176</v>
      </c>
      <c r="E42" s="3"/>
      <c r="F42" s="3" t="s">
        <v>2123</v>
      </c>
      <c r="G42" s="3" t="s">
        <v>2165</v>
      </c>
      <c r="H42" s="3" t="s">
        <v>1659</v>
      </c>
      <c r="I42" s="8">
        <v>5.7496472150505191</v>
      </c>
      <c r="J42" s="3" t="s">
        <v>708</v>
      </c>
      <c r="K42" s="3" t="s">
        <v>73</v>
      </c>
      <c r="L42" s="39">
        <v>2.4490000000000001E-2</v>
      </c>
      <c r="M42" s="39">
        <v>2.7846723445708217E-2</v>
      </c>
      <c r="N42" s="8">
        <v>557566.05246799998</v>
      </c>
      <c r="O42" s="8">
        <v>112.42342979713162</v>
      </c>
      <c r="P42" s="8">
        <v>626.83487956900001</v>
      </c>
      <c r="Q42" s="39">
        <v>5.4539297519423657E-3</v>
      </c>
      <c r="R42" s="39">
        <v>3.6737108651837777E-4</v>
      </c>
    </row>
    <row r="43" spans="2:18" ht="15" x14ac:dyDescent="0.25">
      <c r="B43" s="41" t="s">
        <v>2177</v>
      </c>
      <c r="C43" s="3" t="s">
        <v>2121</v>
      </c>
      <c r="D43" s="3" t="s">
        <v>2178</v>
      </c>
      <c r="E43" s="3"/>
      <c r="F43" s="3" t="s">
        <v>2123</v>
      </c>
      <c r="G43" s="3" t="s">
        <v>2159</v>
      </c>
      <c r="H43" s="3" t="s">
        <v>1659</v>
      </c>
      <c r="I43" s="8">
        <v>6.2533124710284218</v>
      </c>
      <c r="J43" s="3" t="s">
        <v>708</v>
      </c>
      <c r="K43" s="3" t="s">
        <v>73</v>
      </c>
      <c r="L43" s="39">
        <v>2.93E-2</v>
      </c>
      <c r="M43" s="39">
        <v>1.1925387564907682E-2</v>
      </c>
      <c r="N43" s="8">
        <v>83547.189812000011</v>
      </c>
      <c r="O43" s="8">
        <v>121.20468945618018</v>
      </c>
      <c r="P43" s="8">
        <v>101.26311196099999</v>
      </c>
      <c r="Q43" s="39">
        <v>8.8106440324142059E-4</v>
      </c>
      <c r="R43" s="39">
        <v>5.9347590055811055E-5</v>
      </c>
    </row>
    <row r="44" spans="2:18" ht="15" x14ac:dyDescent="0.25">
      <c r="B44" s="41" t="s">
        <v>2179</v>
      </c>
      <c r="C44" s="3" t="s">
        <v>2121</v>
      </c>
      <c r="D44" s="3" t="s">
        <v>2180</v>
      </c>
      <c r="E44" s="3"/>
      <c r="F44" s="3" t="s">
        <v>2123</v>
      </c>
      <c r="G44" s="3" t="s">
        <v>2162</v>
      </c>
      <c r="H44" s="3" t="s">
        <v>1659</v>
      </c>
      <c r="I44" s="8">
        <v>7.1774788304079475</v>
      </c>
      <c r="J44" s="3" t="s">
        <v>708</v>
      </c>
      <c r="K44" s="3" t="s">
        <v>73</v>
      </c>
      <c r="L44" s="39">
        <v>2.8219999999999999E-2</v>
      </c>
      <c r="M44" s="39">
        <v>8.2085531951746823E-3</v>
      </c>
      <c r="N44" s="8">
        <v>85884.330950000003</v>
      </c>
      <c r="O44" s="8">
        <v>125.99411685234767</v>
      </c>
      <c r="P44" s="8">
        <v>108.20920429500001</v>
      </c>
      <c r="Q44" s="39">
        <v>9.4150057371455932E-4</v>
      </c>
      <c r="R44" s="39">
        <v>6.3418508205026247E-5</v>
      </c>
    </row>
    <row r="45" spans="2:18" ht="15" x14ac:dyDescent="0.25">
      <c r="B45" s="41" t="s">
        <v>2181</v>
      </c>
      <c r="C45" s="3" t="s">
        <v>2121</v>
      </c>
      <c r="D45" s="3" t="s">
        <v>2182</v>
      </c>
      <c r="E45" s="3"/>
      <c r="F45" s="3" t="s">
        <v>2123</v>
      </c>
      <c r="G45" s="3" t="s">
        <v>2165</v>
      </c>
      <c r="H45" s="3" t="s">
        <v>1659</v>
      </c>
      <c r="I45" s="8">
        <v>6.1350064545337712</v>
      </c>
      <c r="J45" s="3" t="s">
        <v>708</v>
      </c>
      <c r="K45" s="3" t="s">
        <v>73</v>
      </c>
      <c r="L45" s="39">
        <v>3.2439999999999997E-2</v>
      </c>
      <c r="M45" s="39">
        <v>1.1809637220736264E-2</v>
      </c>
      <c r="N45" s="8">
        <v>65572.260258000009</v>
      </c>
      <c r="O45" s="8">
        <v>127.0880867597254</v>
      </c>
      <c r="P45" s="8">
        <v>83.334531006999995</v>
      </c>
      <c r="Q45" s="39">
        <v>7.2507241194961439E-4</v>
      </c>
      <c r="R45" s="39">
        <v>4.8840130309262824E-5</v>
      </c>
    </row>
    <row r="46" spans="2:18" ht="15" x14ac:dyDescent="0.25">
      <c r="B46" s="41" t="s">
        <v>2183</v>
      </c>
      <c r="C46" s="3" t="s">
        <v>2121</v>
      </c>
      <c r="D46" s="3" t="s">
        <v>2184</v>
      </c>
      <c r="E46" s="3"/>
      <c r="F46" s="3" t="s">
        <v>2123</v>
      </c>
      <c r="G46" s="3" t="s">
        <v>2162</v>
      </c>
      <c r="H46" s="3" t="s">
        <v>1659</v>
      </c>
      <c r="I46" s="8">
        <v>6.6215774426965597</v>
      </c>
      <c r="J46" s="3" t="s">
        <v>708</v>
      </c>
      <c r="K46" s="3" t="s">
        <v>73</v>
      </c>
      <c r="L46" s="39">
        <v>4.1439999999999998E-2</v>
      </c>
      <c r="M46" s="39">
        <v>2.9251143922364178E-2</v>
      </c>
      <c r="N46" s="8">
        <v>217941.29141499999</v>
      </c>
      <c r="O46" s="8">
        <v>112.02354513587895</v>
      </c>
      <c r="P46" s="8">
        <v>244.145560958</v>
      </c>
      <c r="Q46" s="39">
        <v>2.1242479991366238E-3</v>
      </c>
      <c r="R46" s="39">
        <v>1.4308715567878076E-4</v>
      </c>
    </row>
    <row r="47" spans="2:18" ht="15" x14ac:dyDescent="0.25">
      <c r="B47" s="41" t="s">
        <v>2185</v>
      </c>
      <c r="C47" s="3" t="s">
        <v>2121</v>
      </c>
      <c r="D47" s="3" t="s">
        <v>2186</v>
      </c>
      <c r="E47" s="3"/>
      <c r="F47" s="3" t="s">
        <v>2123</v>
      </c>
      <c r="G47" s="3" t="s">
        <v>2146</v>
      </c>
      <c r="H47" s="3" t="s">
        <v>1659</v>
      </c>
      <c r="I47" s="8">
        <v>6.8586926058118154</v>
      </c>
      <c r="J47" s="3" t="s">
        <v>708</v>
      </c>
      <c r="K47" s="3" t="s">
        <v>73</v>
      </c>
      <c r="L47" s="39">
        <v>3.9109999999999999E-2</v>
      </c>
      <c r="M47" s="39">
        <v>3.7747841056807827E-2</v>
      </c>
      <c r="N47" s="8">
        <v>279285.68437199999</v>
      </c>
      <c r="O47" s="8">
        <v>113.06872458324229</v>
      </c>
      <c r="P47" s="8">
        <v>315.78476126300001</v>
      </c>
      <c r="Q47" s="39">
        <v>2.7475623338741014E-3</v>
      </c>
      <c r="R47" s="39">
        <v>1.8507296679294761E-4</v>
      </c>
    </row>
    <row r="48" spans="2:18" ht="15" x14ac:dyDescent="0.25">
      <c r="B48" s="41" t="s">
        <v>2187</v>
      </c>
      <c r="C48" s="3" t="s">
        <v>2121</v>
      </c>
      <c r="D48" s="3" t="s">
        <v>2188</v>
      </c>
      <c r="E48" s="3"/>
      <c r="F48" s="3" t="s">
        <v>2123</v>
      </c>
      <c r="G48" s="3" t="s">
        <v>2165</v>
      </c>
      <c r="H48" s="3" t="s">
        <v>1659</v>
      </c>
      <c r="I48" s="8">
        <v>6.2458104693688457</v>
      </c>
      <c r="J48" s="3" t="s">
        <v>708</v>
      </c>
      <c r="K48" s="3" t="s">
        <v>73</v>
      </c>
      <c r="L48" s="39">
        <v>4.5740000000000003E-2</v>
      </c>
      <c r="M48" s="39">
        <v>3.4732311424194993E-2</v>
      </c>
      <c r="N48" s="8">
        <v>63353.470001000002</v>
      </c>
      <c r="O48" s="8">
        <v>112.36292157142516</v>
      </c>
      <c r="P48" s="8">
        <v>71.185809809999995</v>
      </c>
      <c r="Q48" s="39">
        <v>6.193695001557954E-4</v>
      </c>
      <c r="R48" s="39">
        <v>4.1720091122835494E-5</v>
      </c>
    </row>
    <row r="49" spans="2:18" ht="15" x14ac:dyDescent="0.25">
      <c r="B49" s="41" t="s">
        <v>2189</v>
      </c>
      <c r="C49" s="3" t="s">
        <v>2121</v>
      </c>
      <c r="D49" s="3" t="s">
        <v>2190</v>
      </c>
      <c r="E49" s="3"/>
      <c r="F49" s="3" t="s">
        <v>2123</v>
      </c>
      <c r="G49" s="3" t="s">
        <v>2159</v>
      </c>
      <c r="H49" s="3" t="s">
        <v>1659</v>
      </c>
      <c r="I49" s="8">
        <v>5.3998898461925426</v>
      </c>
      <c r="J49" s="3" t="s">
        <v>708</v>
      </c>
      <c r="K49" s="3" t="s">
        <v>73</v>
      </c>
      <c r="L49" s="39">
        <v>1.959E-2</v>
      </c>
      <c r="M49" s="39">
        <v>3.9873027064650665E-2</v>
      </c>
      <c r="N49" s="8">
        <v>1027384.213586</v>
      </c>
      <c r="O49" s="8">
        <v>103.33631390201721</v>
      </c>
      <c r="P49" s="8">
        <v>1061.6609759309999</v>
      </c>
      <c r="Q49" s="39">
        <v>9.2372402554999795E-3</v>
      </c>
      <c r="R49" s="39">
        <v>6.2221098243624487E-4</v>
      </c>
    </row>
    <row r="50" spans="2:18" ht="15" x14ac:dyDescent="0.25">
      <c r="B50" s="41" t="s">
        <v>2191</v>
      </c>
      <c r="C50" s="3" t="s">
        <v>2121</v>
      </c>
      <c r="D50" s="3" t="s">
        <v>2192</v>
      </c>
      <c r="E50" s="3"/>
      <c r="F50" s="3" t="s">
        <v>2123</v>
      </c>
      <c r="G50" s="3" t="s">
        <v>2146</v>
      </c>
      <c r="H50" s="3" t="s">
        <v>1659</v>
      </c>
      <c r="I50" s="8">
        <v>5.4807052860273995</v>
      </c>
      <c r="J50" s="3" t="s">
        <v>708</v>
      </c>
      <c r="K50" s="3" t="s">
        <v>73</v>
      </c>
      <c r="L50" s="39">
        <v>1.6410000000000001E-2</v>
      </c>
      <c r="M50" s="39">
        <v>5.7913119841386147E-2</v>
      </c>
      <c r="N50" s="8">
        <v>914601.24721399997</v>
      </c>
      <c r="O50" s="8">
        <v>93.948894458040172</v>
      </c>
      <c r="P50" s="8">
        <v>859.25776045700002</v>
      </c>
      <c r="Q50" s="39">
        <v>7.4761817140201791E-3</v>
      </c>
      <c r="R50" s="39">
        <v>5.0358789427206482E-4</v>
      </c>
    </row>
    <row r="51" spans="2:18" ht="15" x14ac:dyDescent="0.25">
      <c r="B51" s="41" t="s">
        <v>2193</v>
      </c>
      <c r="C51" s="3" t="s">
        <v>2121</v>
      </c>
      <c r="D51" s="3" t="s">
        <v>2194</v>
      </c>
      <c r="E51" s="3"/>
      <c r="F51" s="3" t="s">
        <v>2123</v>
      </c>
      <c r="G51" s="3" t="s">
        <v>2165</v>
      </c>
      <c r="H51" s="3" t="s">
        <v>1659</v>
      </c>
      <c r="I51" s="8">
        <v>5.0996398388683186</v>
      </c>
      <c r="J51" s="3" t="s">
        <v>708</v>
      </c>
      <c r="K51" s="3" t="s">
        <v>73</v>
      </c>
      <c r="L51" s="39">
        <v>3.057E-2</v>
      </c>
      <c r="M51" s="39">
        <v>5.6707193493106968E-2</v>
      </c>
      <c r="N51" s="8">
        <v>787572.21001699998</v>
      </c>
      <c r="O51" s="8">
        <v>94.85076670974405</v>
      </c>
      <c r="P51" s="8">
        <v>747.01827959400009</v>
      </c>
      <c r="Q51" s="39">
        <v>6.4996147360591224E-3</v>
      </c>
      <c r="R51" s="39">
        <v>4.3780734922126873E-4</v>
      </c>
    </row>
    <row r="52" spans="2:18" ht="15" x14ac:dyDescent="0.25">
      <c r="B52" s="41" t="s">
        <v>2195</v>
      </c>
      <c r="C52" s="3" t="s">
        <v>2121</v>
      </c>
      <c r="D52" s="3" t="s">
        <v>2196</v>
      </c>
      <c r="E52" s="3"/>
      <c r="F52" s="3" t="s">
        <v>2123</v>
      </c>
      <c r="G52" s="3" t="s">
        <v>2159</v>
      </c>
      <c r="H52" s="3" t="s">
        <v>1659</v>
      </c>
      <c r="I52" s="8">
        <v>5.5456641630349157</v>
      </c>
      <c r="J52" s="3" t="s">
        <v>708</v>
      </c>
      <c r="K52" s="3" t="s">
        <v>73</v>
      </c>
      <c r="L52" s="39">
        <v>4.5780000000000001E-2</v>
      </c>
      <c r="M52" s="39">
        <v>4.3444372685137331E-2</v>
      </c>
      <c r="N52" s="8">
        <v>458524.430612</v>
      </c>
      <c r="O52" s="8">
        <v>100.78080369833762</v>
      </c>
      <c r="P52" s="8">
        <v>462.10460632399997</v>
      </c>
      <c r="Q52" s="39">
        <v>4.0206538325898199E-3</v>
      </c>
      <c r="R52" s="39">
        <v>2.7082709792269628E-4</v>
      </c>
    </row>
    <row r="53" spans="2:18" ht="15" x14ac:dyDescent="0.25">
      <c r="B53" s="41" t="s">
        <v>2197</v>
      </c>
      <c r="C53" s="3" t="s">
        <v>2121</v>
      </c>
      <c r="D53" s="3" t="s">
        <v>2198</v>
      </c>
      <c r="E53" s="3"/>
      <c r="F53" s="3" t="s">
        <v>2123</v>
      </c>
      <c r="G53" s="3" t="s">
        <v>2146</v>
      </c>
      <c r="H53" s="3" t="s">
        <v>1659</v>
      </c>
      <c r="I53" s="8">
        <v>6.1776097749452283</v>
      </c>
      <c r="J53" s="3" t="s">
        <v>708</v>
      </c>
      <c r="K53" s="3" t="s">
        <v>73</v>
      </c>
      <c r="L53" s="39">
        <v>4.4069999999999998E-2</v>
      </c>
      <c r="M53" s="39">
        <v>3.884785401425548E-2</v>
      </c>
      <c r="N53" s="8">
        <v>473125.10917899996</v>
      </c>
      <c r="O53" s="8">
        <v>103.0238373397315</v>
      </c>
      <c r="P53" s="8">
        <v>487.43164289399999</v>
      </c>
      <c r="Q53" s="39">
        <v>4.2410178914192073E-3</v>
      </c>
      <c r="R53" s="39">
        <v>2.8567059378784205E-4</v>
      </c>
    </row>
    <row r="54" spans="2:18" ht="15" x14ac:dyDescent="0.25">
      <c r="B54" s="41" t="s">
        <v>2199</v>
      </c>
      <c r="C54" s="3" t="s">
        <v>2121</v>
      </c>
      <c r="D54" s="3" t="s">
        <v>2200</v>
      </c>
      <c r="E54" s="3"/>
      <c r="F54" s="3" t="s">
        <v>2123</v>
      </c>
      <c r="G54" s="3" t="s">
        <v>2165</v>
      </c>
      <c r="H54" s="3" t="s">
        <v>1659</v>
      </c>
      <c r="I54" s="8">
        <v>5.475797944357355</v>
      </c>
      <c r="J54" s="3" t="s">
        <v>708</v>
      </c>
      <c r="K54" s="3" t="s">
        <v>73</v>
      </c>
      <c r="L54" s="39">
        <v>5.2350000000000001E-2</v>
      </c>
      <c r="M54" s="39">
        <v>4.1844306046452423E-2</v>
      </c>
      <c r="N54" s="8">
        <v>388626.45776000002</v>
      </c>
      <c r="O54" s="8">
        <v>106.2069795896132</v>
      </c>
      <c r="P54" s="8">
        <v>412.74842267299999</v>
      </c>
      <c r="Q54" s="39">
        <v>3.5912183189795895E-3</v>
      </c>
      <c r="R54" s="39">
        <v>2.4190076436139907E-4</v>
      </c>
    </row>
    <row r="55" spans="2:18" ht="15" x14ac:dyDescent="0.25">
      <c r="B55" s="41" t="s">
        <v>2201</v>
      </c>
      <c r="C55" s="3" t="s">
        <v>2121</v>
      </c>
      <c r="D55" s="3" t="s">
        <v>2202</v>
      </c>
      <c r="E55" s="3"/>
      <c r="F55" s="3" t="s">
        <v>2123</v>
      </c>
      <c r="G55" s="3" t="s">
        <v>2203</v>
      </c>
      <c r="H55" s="3" t="s">
        <v>1659</v>
      </c>
      <c r="I55" s="8">
        <v>4.3500000000044112</v>
      </c>
      <c r="J55" s="3" t="s">
        <v>708</v>
      </c>
      <c r="K55" s="3" t="s">
        <v>73</v>
      </c>
      <c r="L55" s="39">
        <v>2.6200000000000001E-2</v>
      </c>
      <c r="M55" s="39">
        <v>7.9000000000290557E-3</v>
      </c>
      <c r="N55" s="8">
        <v>69082.888670999993</v>
      </c>
      <c r="O55" s="8">
        <v>120.18</v>
      </c>
      <c r="P55" s="8">
        <v>83.023815592000005</v>
      </c>
      <c r="Q55" s="39">
        <v>7.2236895669929274E-4</v>
      </c>
      <c r="R55" s="39">
        <v>4.8658028350155123E-5</v>
      </c>
    </row>
    <row r="56" spans="2:18" ht="15" x14ac:dyDescent="0.25">
      <c r="B56" s="41" t="s">
        <v>2204</v>
      </c>
      <c r="C56" s="3" t="s">
        <v>2121</v>
      </c>
      <c r="D56" s="3" t="s">
        <v>2205</v>
      </c>
      <c r="E56" s="3"/>
      <c r="F56" s="3" t="s">
        <v>2123</v>
      </c>
      <c r="G56" s="3" t="s">
        <v>2203</v>
      </c>
      <c r="H56" s="3" t="s">
        <v>1659</v>
      </c>
      <c r="I56" s="8">
        <v>4.9100000000008599</v>
      </c>
      <c r="J56" s="3" t="s">
        <v>708</v>
      </c>
      <c r="K56" s="3" t="s">
        <v>73</v>
      </c>
      <c r="L56" s="39">
        <v>1.29E-2</v>
      </c>
      <c r="M56" s="39">
        <v>3.8200000000002114E-2</v>
      </c>
      <c r="N56" s="8">
        <v>266398.22373500001</v>
      </c>
      <c r="O56" s="8">
        <v>106.98</v>
      </c>
      <c r="P56" s="8">
        <v>284.99281971700003</v>
      </c>
      <c r="Q56" s="39">
        <v>2.4796495364348939E-3</v>
      </c>
      <c r="R56" s="39">
        <v>1.6702663690533451E-4</v>
      </c>
    </row>
    <row r="57" spans="2:18" ht="15" x14ac:dyDescent="0.25">
      <c r="B57" s="41" t="s">
        <v>2206</v>
      </c>
      <c r="C57" s="3" t="s">
        <v>2121</v>
      </c>
      <c r="D57" s="3" t="s">
        <v>2207</v>
      </c>
      <c r="E57" s="3"/>
      <c r="F57" s="3" t="s">
        <v>2123</v>
      </c>
      <c r="G57" s="3" t="s">
        <v>2203</v>
      </c>
      <c r="H57" s="3" t="s">
        <v>1659</v>
      </c>
      <c r="I57" s="8">
        <v>4.6800000000002822</v>
      </c>
      <c r="J57" s="3" t="s">
        <v>708</v>
      </c>
      <c r="K57" s="3" t="s">
        <v>73</v>
      </c>
      <c r="L57" s="39">
        <v>0.06</v>
      </c>
      <c r="M57" s="39">
        <v>7.0400000000006707E-2</v>
      </c>
      <c r="N57" s="8">
        <v>622918.11984399997</v>
      </c>
      <c r="O57" s="8">
        <v>89.35</v>
      </c>
      <c r="P57" s="8">
        <v>556.57734001799997</v>
      </c>
      <c r="Q57" s="39">
        <v>4.8426368935760066E-3</v>
      </c>
      <c r="R57" s="39">
        <v>3.2619502966157738E-4</v>
      </c>
    </row>
    <row r="58" spans="2:18" ht="15" x14ac:dyDescent="0.25">
      <c r="B58" s="41" t="s">
        <v>2208</v>
      </c>
      <c r="C58" s="3" t="s">
        <v>2121</v>
      </c>
      <c r="D58" s="3" t="s">
        <v>2209</v>
      </c>
      <c r="E58" s="3"/>
      <c r="F58" s="3" t="s">
        <v>2123</v>
      </c>
      <c r="G58" s="3" t="s">
        <v>2203</v>
      </c>
      <c r="H58" s="3" t="s">
        <v>1659</v>
      </c>
      <c r="I58" s="8">
        <v>4.0899999999984971</v>
      </c>
      <c r="J58" s="3" t="s">
        <v>708</v>
      </c>
      <c r="K58" s="3" t="s">
        <v>73</v>
      </c>
      <c r="L58" s="39">
        <v>4.2799999999999998E-2</v>
      </c>
      <c r="M58" s="39">
        <v>3.9800000000008745E-2</v>
      </c>
      <c r="N58" s="8">
        <v>257848.44373</v>
      </c>
      <c r="O58" s="8">
        <v>101.85</v>
      </c>
      <c r="P58" s="8">
        <v>262.61863991500002</v>
      </c>
      <c r="Q58" s="39">
        <v>2.2849775281041842E-3</v>
      </c>
      <c r="R58" s="39">
        <v>1.5391373108000785E-4</v>
      </c>
    </row>
    <row r="59" spans="2:18" ht="15" x14ac:dyDescent="0.25">
      <c r="B59" s="41" t="s">
        <v>2210</v>
      </c>
      <c r="C59" s="3" t="s">
        <v>2121</v>
      </c>
      <c r="D59" s="3" t="s">
        <v>2211</v>
      </c>
      <c r="E59" s="3"/>
      <c r="F59" s="3" t="s">
        <v>2123</v>
      </c>
      <c r="G59" s="3" t="s">
        <v>545</v>
      </c>
      <c r="H59" s="3" t="s">
        <v>1659</v>
      </c>
      <c r="I59" s="8">
        <v>8.9849758734965377</v>
      </c>
      <c r="J59" s="3" t="s">
        <v>708</v>
      </c>
      <c r="K59" s="3" t="s">
        <v>73</v>
      </c>
      <c r="L59" s="39">
        <v>0</v>
      </c>
      <c r="M59" s="39">
        <v>1.4640697293870552E-2</v>
      </c>
      <c r="N59" s="8">
        <v>760056.48558999994</v>
      </c>
      <c r="O59" s="8">
        <v>105.48608402685124</v>
      </c>
      <c r="P59" s="8">
        <v>801.75382304099992</v>
      </c>
      <c r="Q59" s="39">
        <v>6.9758546815764906E-3</v>
      </c>
      <c r="R59" s="39">
        <v>4.6988638107272582E-4</v>
      </c>
    </row>
    <row r="60" spans="2:18" ht="15" x14ac:dyDescent="0.25">
      <c r="B60" s="41" t="s">
        <v>2212</v>
      </c>
      <c r="C60" s="3" t="s">
        <v>2121</v>
      </c>
      <c r="D60" s="3" t="s">
        <v>2213</v>
      </c>
      <c r="E60" s="3"/>
      <c r="F60" s="3" t="s">
        <v>2123</v>
      </c>
      <c r="G60" s="3" t="s">
        <v>545</v>
      </c>
      <c r="H60" s="3" t="s">
        <v>1659</v>
      </c>
      <c r="I60" s="8">
        <v>5.9381630928182725</v>
      </c>
      <c r="J60" s="3" t="s">
        <v>708</v>
      </c>
      <c r="K60" s="3" t="s">
        <v>73</v>
      </c>
      <c r="L60" s="39">
        <v>0</v>
      </c>
      <c r="M60" s="39">
        <v>6.9612925446217597E-2</v>
      </c>
      <c r="N60" s="8">
        <v>2447111.9834849997</v>
      </c>
      <c r="O60" s="8">
        <v>91.766884820895044</v>
      </c>
      <c r="P60" s="8">
        <v>2245.6384353230001</v>
      </c>
      <c r="Q60" s="39">
        <v>1.9538724907801244E-2</v>
      </c>
      <c r="R60" s="39">
        <v>1.3161083704839192E-3</v>
      </c>
    </row>
    <row r="61" spans="2:18" ht="15" x14ac:dyDescent="0.25">
      <c r="B61" s="41" t="s">
        <v>2214</v>
      </c>
      <c r="C61" s="3" t="s">
        <v>2121</v>
      </c>
      <c r="D61" s="3" t="s">
        <v>2215</v>
      </c>
      <c r="E61" s="3"/>
      <c r="F61" s="3" t="s">
        <v>2123</v>
      </c>
      <c r="G61" s="3" t="s">
        <v>545</v>
      </c>
      <c r="H61" s="3" t="s">
        <v>1659</v>
      </c>
      <c r="I61" s="8">
        <v>5.9360072423699988</v>
      </c>
      <c r="J61" s="3" t="s">
        <v>708</v>
      </c>
      <c r="K61" s="3" t="s">
        <v>73</v>
      </c>
      <c r="L61" s="39">
        <v>0</v>
      </c>
      <c r="M61" s="39">
        <v>5.8056557319800695E-2</v>
      </c>
      <c r="N61" s="8">
        <v>2589827.6146189999</v>
      </c>
      <c r="O61" s="8">
        <v>89.705089502019874</v>
      </c>
      <c r="P61" s="8">
        <v>2323.2071796420005</v>
      </c>
      <c r="Q61" s="39">
        <v>2.0213630686422068E-2</v>
      </c>
      <c r="R61" s="39">
        <v>1.3615693280808084E-3</v>
      </c>
    </row>
    <row r="62" spans="2:18" ht="15" x14ac:dyDescent="0.25">
      <c r="B62" s="41" t="s">
        <v>2216</v>
      </c>
      <c r="C62" s="3" t="s">
        <v>2121</v>
      </c>
      <c r="D62" s="3" t="s">
        <v>2217</v>
      </c>
      <c r="E62" s="3"/>
      <c r="F62" s="3" t="s">
        <v>2123</v>
      </c>
      <c r="G62" s="3" t="s">
        <v>2218</v>
      </c>
      <c r="H62" s="3" t="s">
        <v>1659</v>
      </c>
      <c r="I62" s="8">
        <v>9.5599999999961867</v>
      </c>
      <c r="J62" s="3" t="s">
        <v>708</v>
      </c>
      <c r="K62" s="3" t="s">
        <v>73</v>
      </c>
      <c r="L62" s="39">
        <v>3.5430000000000003E-2</v>
      </c>
      <c r="M62" s="39">
        <v>4.5000000000027914E-2</v>
      </c>
      <c r="N62" s="8">
        <v>75502.604510000005</v>
      </c>
      <c r="O62" s="8">
        <v>106.92</v>
      </c>
      <c r="P62" s="8">
        <v>80.727384735000001</v>
      </c>
      <c r="Q62" s="39">
        <v>7.0238829993864388E-4</v>
      </c>
      <c r="R62" s="39">
        <v>4.7312151905579333E-5</v>
      </c>
    </row>
    <row r="63" spans="2:18" ht="15" x14ac:dyDescent="0.25">
      <c r="B63" s="41" t="s">
        <v>2219</v>
      </c>
      <c r="C63" s="3" t="s">
        <v>2121</v>
      </c>
      <c r="D63" s="3" t="s">
        <v>2220</v>
      </c>
      <c r="E63" s="3"/>
      <c r="F63" s="3" t="s">
        <v>2123</v>
      </c>
      <c r="G63" s="3" t="s">
        <v>2218</v>
      </c>
      <c r="H63" s="3" t="s">
        <v>1659</v>
      </c>
      <c r="I63" s="8">
        <v>7.1998857411125829</v>
      </c>
      <c r="J63" s="3" t="s">
        <v>708</v>
      </c>
      <c r="K63" s="3" t="s">
        <v>73</v>
      </c>
      <c r="L63" s="39">
        <v>0</v>
      </c>
      <c r="M63" s="39">
        <v>5.2099173210000356E-2</v>
      </c>
      <c r="N63" s="8">
        <v>135508.924425</v>
      </c>
      <c r="O63" s="8">
        <v>105.73990365284386</v>
      </c>
      <c r="P63" s="8">
        <v>143.287006128</v>
      </c>
      <c r="Q63" s="39">
        <v>1.2467035438831619E-3</v>
      </c>
      <c r="R63" s="39">
        <v>8.3976665691294579E-5</v>
      </c>
    </row>
    <row r="64" spans="2:18" ht="15" x14ac:dyDescent="0.25">
      <c r="B64" s="41" t="s">
        <v>2221</v>
      </c>
      <c r="C64" s="3" t="s">
        <v>2121</v>
      </c>
      <c r="D64" s="3" t="s">
        <v>2222</v>
      </c>
      <c r="E64" s="3"/>
      <c r="F64" s="3" t="s">
        <v>2123</v>
      </c>
      <c r="G64" s="3" t="s">
        <v>2218</v>
      </c>
      <c r="H64" s="3" t="s">
        <v>1659</v>
      </c>
      <c r="I64" s="8">
        <v>7.0700000000001202</v>
      </c>
      <c r="J64" s="3" t="s">
        <v>708</v>
      </c>
      <c r="K64" s="3" t="s">
        <v>73</v>
      </c>
      <c r="L64" s="39">
        <v>8.3979999999999999E-2</v>
      </c>
      <c r="M64" s="39">
        <v>6.3800000000000384E-2</v>
      </c>
      <c r="N64" s="8">
        <v>382474.44835999998</v>
      </c>
      <c r="O64" s="8">
        <v>100.09</v>
      </c>
      <c r="P64" s="8">
        <v>382.81867528999999</v>
      </c>
      <c r="Q64" s="39">
        <v>3.3308072521409031E-3</v>
      </c>
      <c r="R64" s="39">
        <v>2.2435974331471854E-4</v>
      </c>
    </row>
    <row r="65" spans="2:18" x14ac:dyDescent="0.2">
      <c r="B65" s="42"/>
      <c r="C65" s="43"/>
      <c r="D65" s="43"/>
      <c r="E65" s="43"/>
      <c r="F65" s="43"/>
      <c r="G65" s="43"/>
      <c r="H65" s="43"/>
      <c r="I65" s="12"/>
      <c r="J65" s="43"/>
      <c r="K65" s="43"/>
      <c r="L65" s="12"/>
      <c r="M65" s="12"/>
      <c r="N65" s="12"/>
      <c r="O65" s="12"/>
      <c r="P65" s="12"/>
      <c r="Q65" s="12"/>
      <c r="R65" s="12"/>
    </row>
    <row r="66" spans="2:18" ht="15" x14ac:dyDescent="0.25">
      <c r="B66" s="7" t="s">
        <v>2223</v>
      </c>
      <c r="C66" s="35"/>
      <c r="D66" s="35"/>
      <c r="E66" s="35"/>
      <c r="F66" s="35"/>
      <c r="G66" s="35"/>
      <c r="H66" s="35"/>
      <c r="I66" s="8">
        <v>0.2099999999972709</v>
      </c>
      <c r="J66" s="35"/>
      <c r="K66" s="35"/>
      <c r="L66" s="39"/>
      <c r="M66" s="39">
        <v>5.7799999999998082E-2</v>
      </c>
      <c r="N66" s="8"/>
      <c r="O66" s="8"/>
      <c r="P66" s="8">
        <v>125.207282925</v>
      </c>
      <c r="Q66" s="39">
        <v>1.0893965025910058E-3</v>
      </c>
      <c r="R66" s="39">
        <v>7.3380625532194746E-5</v>
      </c>
    </row>
    <row r="67" spans="2:18" ht="15" x14ac:dyDescent="0.25">
      <c r="B67" s="40" t="s">
        <v>2223</v>
      </c>
      <c r="C67" s="35"/>
      <c r="D67" s="35"/>
      <c r="E67" s="35"/>
      <c r="F67" s="35"/>
      <c r="G67" s="35"/>
      <c r="H67" s="35"/>
      <c r="I67" s="4"/>
      <c r="J67" s="35"/>
      <c r="K67" s="35"/>
      <c r="L67" s="4"/>
      <c r="M67" s="4"/>
      <c r="N67" s="4"/>
      <c r="O67" s="4"/>
      <c r="P67" s="4"/>
      <c r="Q67" s="4"/>
      <c r="R67" s="4"/>
    </row>
    <row r="68" spans="2:18" ht="15" x14ac:dyDescent="0.25">
      <c r="B68" s="41" t="s">
        <v>2224</v>
      </c>
      <c r="C68" s="3" t="s">
        <v>2226</v>
      </c>
      <c r="D68" s="3" t="s">
        <v>2225</v>
      </c>
      <c r="E68" s="3">
        <v>515452886</v>
      </c>
      <c r="F68" s="3" t="s">
        <v>273</v>
      </c>
      <c r="G68" s="3" t="s">
        <v>2227</v>
      </c>
      <c r="H68" s="3" t="s">
        <v>274</v>
      </c>
      <c r="I68" s="8">
        <v>0.2099999999972709</v>
      </c>
      <c r="J68" s="3" t="s">
        <v>2228</v>
      </c>
      <c r="K68" s="3" t="s">
        <v>73</v>
      </c>
      <c r="L68" s="39">
        <v>0.06</v>
      </c>
      <c r="M68" s="39">
        <v>5.7799999999998082E-2</v>
      </c>
      <c r="N68" s="8">
        <v>124770.585922</v>
      </c>
      <c r="O68" s="8">
        <v>100.35</v>
      </c>
      <c r="P68" s="8">
        <v>125.207282925</v>
      </c>
      <c r="Q68" s="39">
        <v>1.0893965025910058E-3</v>
      </c>
      <c r="R68" s="39">
        <v>7.3380625532194746E-5</v>
      </c>
    </row>
    <row r="69" spans="2:18" x14ac:dyDescent="0.2">
      <c r="B69" s="42"/>
      <c r="C69" s="43"/>
      <c r="D69" s="43"/>
      <c r="E69" s="43"/>
      <c r="F69" s="43"/>
      <c r="G69" s="43"/>
      <c r="H69" s="43"/>
      <c r="I69" s="12"/>
      <c r="J69" s="43"/>
      <c r="K69" s="43"/>
      <c r="L69" s="12"/>
      <c r="M69" s="12"/>
      <c r="N69" s="12"/>
      <c r="O69" s="12"/>
      <c r="P69" s="12"/>
      <c r="Q69" s="12"/>
      <c r="R69" s="12"/>
    </row>
    <row r="70" spans="2:18" ht="15" x14ac:dyDescent="0.25">
      <c r="B70" s="7" t="s">
        <v>2229</v>
      </c>
      <c r="C70" s="35"/>
      <c r="D70" s="35"/>
      <c r="E70" s="35"/>
      <c r="F70" s="35"/>
      <c r="G70" s="35"/>
      <c r="H70" s="35"/>
      <c r="I70" s="8">
        <v>3.1697755063371154</v>
      </c>
      <c r="J70" s="35"/>
      <c r="K70" s="35"/>
      <c r="L70" s="39"/>
      <c r="M70" s="39">
        <v>5.9264025222448398E-2</v>
      </c>
      <c r="N70" s="8"/>
      <c r="O70" s="8"/>
      <c r="P70" s="8">
        <v>87758.729389039014</v>
      </c>
      <c r="Q70" s="39">
        <v>0.76356622901494542</v>
      </c>
      <c r="R70" s="39">
        <v>5.1433034149744809E-2</v>
      </c>
    </row>
    <row r="71" spans="2:18" ht="15" x14ac:dyDescent="0.25">
      <c r="B71" s="40" t="s">
        <v>2229</v>
      </c>
      <c r="C71" s="35"/>
      <c r="D71" s="35"/>
      <c r="E71" s="35"/>
      <c r="F71" s="35"/>
      <c r="G71" s="35"/>
      <c r="H71" s="35"/>
      <c r="I71" s="4"/>
      <c r="J71" s="35"/>
      <c r="K71" s="35"/>
      <c r="L71" s="4"/>
      <c r="M71" s="4"/>
      <c r="N71" s="4"/>
      <c r="O71" s="4"/>
      <c r="P71" s="4"/>
      <c r="Q71" s="4"/>
      <c r="R71" s="4"/>
    </row>
    <row r="72" spans="2:18" ht="15" x14ac:dyDescent="0.25">
      <c r="B72" s="41" t="s">
        <v>2230</v>
      </c>
      <c r="C72" s="3" t="s">
        <v>2121</v>
      </c>
      <c r="D72" s="3" t="s">
        <v>2231</v>
      </c>
      <c r="E72" s="3">
        <v>510266208</v>
      </c>
      <c r="F72" s="3" t="s">
        <v>76</v>
      </c>
      <c r="G72" s="3" t="s">
        <v>2232</v>
      </c>
      <c r="H72" s="3" t="s">
        <v>279</v>
      </c>
      <c r="I72" s="8">
        <v>0.96999999991575292</v>
      </c>
      <c r="J72" s="3" t="s">
        <v>467</v>
      </c>
      <c r="K72" s="3" t="s">
        <v>73</v>
      </c>
      <c r="L72" s="39">
        <v>6.0600000000000001E-2</v>
      </c>
      <c r="M72" s="39">
        <v>5.4999999999912674E-2</v>
      </c>
      <c r="N72" s="8">
        <v>4924.5873229999997</v>
      </c>
      <c r="O72" s="8">
        <v>100.44</v>
      </c>
      <c r="P72" s="8">
        <v>4.9462554049999996</v>
      </c>
      <c r="Q72" s="39">
        <v>4.3036101520999905E-5</v>
      </c>
      <c r="R72" s="39">
        <v>2.8988674395108011E-6</v>
      </c>
    </row>
    <row r="73" spans="2:18" ht="15" x14ac:dyDescent="0.25">
      <c r="B73" s="41" t="s">
        <v>2233</v>
      </c>
      <c r="C73" s="3" t="s">
        <v>2121</v>
      </c>
      <c r="D73" s="3" t="s">
        <v>2234</v>
      </c>
      <c r="E73" s="3">
        <v>510960719</v>
      </c>
      <c r="F73" s="3" t="s">
        <v>273</v>
      </c>
      <c r="G73" s="3" t="s">
        <v>2235</v>
      </c>
      <c r="H73" s="3" t="s">
        <v>274</v>
      </c>
      <c r="I73" s="8">
        <v>0.56000000000133787</v>
      </c>
      <c r="J73" s="3" t="s">
        <v>309</v>
      </c>
      <c r="K73" s="3" t="s">
        <v>73</v>
      </c>
      <c r="L73" s="39">
        <v>0.03</v>
      </c>
      <c r="M73" s="39">
        <v>3.0300000000013077E-2</v>
      </c>
      <c r="N73" s="8">
        <v>195954.09948899999</v>
      </c>
      <c r="O73" s="8">
        <v>112.16</v>
      </c>
      <c r="P73" s="8">
        <v>219.78211798300001</v>
      </c>
      <c r="Q73" s="39">
        <v>1.9122679213967456E-3</v>
      </c>
      <c r="R73" s="39">
        <v>1.2880839613813676E-4</v>
      </c>
    </row>
    <row r="74" spans="2:18" ht="15" x14ac:dyDescent="0.25">
      <c r="B74" s="41" t="s">
        <v>2236</v>
      </c>
      <c r="C74" s="3" t="s">
        <v>2121</v>
      </c>
      <c r="D74" s="3" t="s">
        <v>2237</v>
      </c>
      <c r="E74" s="3">
        <v>500200704</v>
      </c>
      <c r="F74" s="3" t="s">
        <v>238</v>
      </c>
      <c r="G74" s="3" t="s">
        <v>2238</v>
      </c>
      <c r="H74" s="3" t="s">
        <v>1659</v>
      </c>
      <c r="I74" s="8">
        <v>1.1400000000002704</v>
      </c>
      <c r="J74" s="3" t="s">
        <v>2239</v>
      </c>
      <c r="K74" s="3" t="s">
        <v>73</v>
      </c>
      <c r="L74" s="39">
        <v>2.23E-2</v>
      </c>
      <c r="M74" s="39">
        <v>5.4900000000173491E-2</v>
      </c>
      <c r="N74" s="8">
        <v>18660.917120999999</v>
      </c>
      <c r="O74" s="8">
        <v>96.66</v>
      </c>
      <c r="P74" s="8">
        <v>18.037642472999998</v>
      </c>
      <c r="Q74" s="39">
        <v>1.5694090763748741E-4</v>
      </c>
      <c r="R74" s="39">
        <v>1.0571377773509209E-5</v>
      </c>
    </row>
    <row r="75" spans="2:18" ht="15" x14ac:dyDescent="0.25">
      <c r="B75" s="41" t="s">
        <v>2240</v>
      </c>
      <c r="C75" s="3" t="s">
        <v>2121</v>
      </c>
      <c r="D75" s="3" t="s">
        <v>2241</v>
      </c>
      <c r="E75" s="3">
        <v>500269006</v>
      </c>
      <c r="F75" s="3" t="s">
        <v>238</v>
      </c>
      <c r="G75" s="3" t="s">
        <v>2242</v>
      </c>
      <c r="H75" s="3" t="s">
        <v>1659</v>
      </c>
      <c r="I75" s="8">
        <v>1.9599999999438371</v>
      </c>
      <c r="J75" s="3" t="s">
        <v>2239</v>
      </c>
      <c r="K75" s="3" t="s">
        <v>73</v>
      </c>
      <c r="L75" s="39">
        <v>4.3499999999999997E-2</v>
      </c>
      <c r="M75" s="39">
        <v>2.3099999999643326E-2</v>
      </c>
      <c r="N75" s="8">
        <v>5086.2613009999995</v>
      </c>
      <c r="O75" s="8">
        <v>138.02000000000001</v>
      </c>
      <c r="P75" s="8">
        <v>7.0200578340000002</v>
      </c>
      <c r="Q75" s="39">
        <v>6.1079725345746631E-5</v>
      </c>
      <c r="R75" s="39">
        <v>4.1142673420976172E-6</v>
      </c>
    </row>
    <row r="76" spans="2:18" ht="15" x14ac:dyDescent="0.25">
      <c r="B76" s="41" t="s">
        <v>2243</v>
      </c>
      <c r="C76" s="3" t="s">
        <v>2121</v>
      </c>
      <c r="D76" s="3" t="s">
        <v>2244</v>
      </c>
      <c r="E76" s="3">
        <v>500269006</v>
      </c>
      <c r="F76" s="3" t="s">
        <v>238</v>
      </c>
      <c r="G76" s="3" t="s">
        <v>2245</v>
      </c>
      <c r="H76" s="3" t="s">
        <v>1659</v>
      </c>
      <c r="I76" s="8">
        <v>3.9399999999945123</v>
      </c>
      <c r="J76" s="3" t="s">
        <v>2239</v>
      </c>
      <c r="K76" s="3" t="s">
        <v>73</v>
      </c>
      <c r="L76" s="39">
        <v>5.9200000000000003E-2</v>
      </c>
      <c r="M76" s="39">
        <v>4.7800000000051718E-2</v>
      </c>
      <c r="N76" s="8">
        <v>67412.177278000003</v>
      </c>
      <c r="O76" s="8">
        <v>101.2</v>
      </c>
      <c r="P76" s="8">
        <v>68.221123337999998</v>
      </c>
      <c r="Q76" s="39">
        <v>5.9357452243225287E-4</v>
      </c>
      <c r="R76" s="39">
        <v>3.9982568011240545E-5</v>
      </c>
    </row>
    <row r="77" spans="2:18" ht="15" x14ac:dyDescent="0.25">
      <c r="B77" s="41" t="s">
        <v>2246</v>
      </c>
      <c r="C77" s="3" t="s">
        <v>2121</v>
      </c>
      <c r="D77" s="3" t="s">
        <v>2247</v>
      </c>
      <c r="E77" s="3">
        <v>500269006</v>
      </c>
      <c r="F77" s="3" t="s">
        <v>238</v>
      </c>
      <c r="G77" s="3" t="s">
        <v>2248</v>
      </c>
      <c r="H77" s="3" t="s">
        <v>1659</v>
      </c>
      <c r="I77" s="8">
        <v>2.6200000000051409</v>
      </c>
      <c r="J77" s="3" t="s">
        <v>2239</v>
      </c>
      <c r="K77" s="3" t="s">
        <v>73</v>
      </c>
      <c r="L77" s="39">
        <v>5.9799999999999999E-2</v>
      </c>
      <c r="M77" s="39">
        <v>4.8299999999937733E-2</v>
      </c>
      <c r="N77" s="8">
        <v>49498.450495999998</v>
      </c>
      <c r="O77" s="8">
        <v>101.15</v>
      </c>
      <c r="P77" s="8">
        <v>50.067682642000001</v>
      </c>
      <c r="Q77" s="39">
        <v>4.3562608411287996E-4</v>
      </c>
      <c r="R77" s="39">
        <v>2.9343324009499657E-5</v>
      </c>
    </row>
    <row r="78" spans="2:18" ht="15" x14ac:dyDescent="0.25">
      <c r="B78" s="41" t="s">
        <v>2249</v>
      </c>
      <c r="C78" s="3" t="s">
        <v>2121</v>
      </c>
      <c r="D78" s="3" t="s">
        <v>2250</v>
      </c>
      <c r="E78" s="3">
        <v>500279005</v>
      </c>
      <c r="F78" s="3" t="s">
        <v>238</v>
      </c>
      <c r="G78" s="3" t="s">
        <v>2251</v>
      </c>
      <c r="H78" s="3" t="s">
        <v>1659</v>
      </c>
      <c r="I78" s="8">
        <v>2.0499999999707321</v>
      </c>
      <c r="J78" s="3" t="s">
        <v>2239</v>
      </c>
      <c r="K78" s="3" t="s">
        <v>73</v>
      </c>
      <c r="L78" s="39">
        <v>2.8000000000000001E-2</v>
      </c>
      <c r="M78" s="39">
        <v>2.4100000000039409E-2</v>
      </c>
      <c r="N78" s="8">
        <v>12650.915763999999</v>
      </c>
      <c r="O78" s="8">
        <v>113.62</v>
      </c>
      <c r="P78" s="8">
        <v>14.373970479</v>
      </c>
      <c r="Q78" s="39">
        <v>1.2506423590030928E-4</v>
      </c>
      <c r="R78" s="39">
        <v>8.4241980217886835E-6</v>
      </c>
    </row>
    <row r="79" spans="2:18" ht="15" x14ac:dyDescent="0.25">
      <c r="B79" s="41" t="s">
        <v>2252</v>
      </c>
      <c r="C79" s="3" t="s">
        <v>2121</v>
      </c>
      <c r="D79" s="3" t="s">
        <v>2253</v>
      </c>
      <c r="E79" s="3">
        <v>500279005</v>
      </c>
      <c r="F79" s="3" t="s">
        <v>238</v>
      </c>
      <c r="G79" s="3" t="s">
        <v>2254</v>
      </c>
      <c r="H79" s="3" t="s">
        <v>1659</v>
      </c>
      <c r="I79" s="8">
        <v>2.7599999999928606</v>
      </c>
      <c r="J79" s="3" t="s">
        <v>2239</v>
      </c>
      <c r="K79" s="3" t="s">
        <v>73</v>
      </c>
      <c r="L79" s="39">
        <v>1.9900000000000001E-2</v>
      </c>
      <c r="M79" s="39">
        <v>2.3299999999775226E-2</v>
      </c>
      <c r="N79" s="8">
        <v>12776.093013</v>
      </c>
      <c r="O79" s="8">
        <v>110.33</v>
      </c>
      <c r="P79" s="8">
        <v>14.095863386000001</v>
      </c>
      <c r="Q79" s="39">
        <v>1.2264449730857389E-4</v>
      </c>
      <c r="R79" s="39">
        <v>8.2612069243658233E-6</v>
      </c>
    </row>
    <row r="80" spans="2:18" ht="15" x14ac:dyDescent="0.25">
      <c r="B80" s="41" t="s">
        <v>2255</v>
      </c>
      <c r="C80" s="3" t="s">
        <v>2121</v>
      </c>
      <c r="D80" s="3" t="s">
        <v>2256</v>
      </c>
      <c r="E80" s="3">
        <v>500279005</v>
      </c>
      <c r="F80" s="3" t="s">
        <v>238</v>
      </c>
      <c r="G80" s="3" t="s">
        <v>2257</v>
      </c>
      <c r="H80" s="3" t="s">
        <v>1659</v>
      </c>
      <c r="I80" s="8">
        <v>4.4699999999900744</v>
      </c>
      <c r="J80" s="3" t="s">
        <v>2239</v>
      </c>
      <c r="K80" s="3" t="s">
        <v>73</v>
      </c>
      <c r="L80" s="39">
        <v>1.67E-2</v>
      </c>
      <c r="M80" s="39">
        <v>2.2499999999984758E-2</v>
      </c>
      <c r="N80" s="8">
        <v>44413.665108000001</v>
      </c>
      <c r="O80" s="8">
        <v>108.81</v>
      </c>
      <c r="P80" s="8">
        <v>48.326508989000004</v>
      </c>
      <c r="Q80" s="39">
        <v>4.2047657808040725E-4</v>
      </c>
      <c r="R80" s="39">
        <v>2.8322868898323332E-5</v>
      </c>
    </row>
    <row r="81" spans="2:18" ht="15" x14ac:dyDescent="0.25">
      <c r="B81" s="41" t="s">
        <v>2258</v>
      </c>
      <c r="C81" s="3" t="s">
        <v>2121</v>
      </c>
      <c r="D81" s="3" t="s">
        <v>2259</v>
      </c>
      <c r="E81" s="3">
        <v>501400014</v>
      </c>
      <c r="F81" s="3" t="s">
        <v>318</v>
      </c>
      <c r="G81" s="3" t="s">
        <v>2260</v>
      </c>
      <c r="H81" s="3" t="s">
        <v>279</v>
      </c>
      <c r="I81" s="8">
        <v>1.8999999999986152</v>
      </c>
      <c r="J81" s="3" t="s">
        <v>708</v>
      </c>
      <c r="K81" s="3" t="s">
        <v>73</v>
      </c>
      <c r="L81" s="39">
        <v>2.35E-2</v>
      </c>
      <c r="M81" s="39">
        <v>2.569999999997177E-2</v>
      </c>
      <c r="N81" s="8">
        <v>79658.500671999995</v>
      </c>
      <c r="O81" s="8">
        <v>111.25</v>
      </c>
      <c r="P81" s="8">
        <v>88.620081956999996</v>
      </c>
      <c r="Q81" s="39">
        <v>7.7106063711256828E-4</v>
      </c>
      <c r="R81" s="39">
        <v>5.1937849754429725E-5</v>
      </c>
    </row>
    <row r="82" spans="2:18" ht="15" x14ac:dyDescent="0.25">
      <c r="B82" s="41" t="s">
        <v>2261</v>
      </c>
      <c r="C82" s="3" t="s">
        <v>2121</v>
      </c>
      <c r="D82" s="3" t="s">
        <v>2262</v>
      </c>
      <c r="E82" s="3">
        <v>501400014</v>
      </c>
      <c r="F82" s="3" t="s">
        <v>318</v>
      </c>
      <c r="G82" s="3" t="s">
        <v>2263</v>
      </c>
      <c r="H82" s="3" t="s">
        <v>279</v>
      </c>
      <c r="I82" s="8">
        <v>2.1399999999456223</v>
      </c>
      <c r="J82" s="3" t="s">
        <v>708</v>
      </c>
      <c r="K82" s="3" t="s">
        <v>73</v>
      </c>
      <c r="L82" s="39">
        <v>2.35E-2</v>
      </c>
      <c r="M82" s="39">
        <v>2.519999999959107E-2</v>
      </c>
      <c r="N82" s="8">
        <v>6893.920016</v>
      </c>
      <c r="O82" s="8">
        <v>111.31</v>
      </c>
      <c r="P82" s="8">
        <v>7.6736223499999996</v>
      </c>
      <c r="Q82" s="39">
        <v>6.6766222818696901E-5</v>
      </c>
      <c r="R82" s="39">
        <v>4.4973039505867086E-6</v>
      </c>
    </row>
    <row r="83" spans="2:18" ht="15" x14ac:dyDescent="0.25">
      <c r="B83" s="41" t="s">
        <v>2264</v>
      </c>
      <c r="C83" s="3" t="s">
        <v>2121</v>
      </c>
      <c r="D83" s="3" t="s">
        <v>2265</v>
      </c>
      <c r="E83" s="3">
        <v>501400014</v>
      </c>
      <c r="F83" s="3" t="s">
        <v>318</v>
      </c>
      <c r="G83" s="3" t="s">
        <v>2266</v>
      </c>
      <c r="H83" s="3" t="s">
        <v>279</v>
      </c>
      <c r="I83" s="8">
        <v>2.1400000000074431</v>
      </c>
      <c r="J83" s="3" t="s">
        <v>708</v>
      </c>
      <c r="K83" s="3" t="s">
        <v>73</v>
      </c>
      <c r="L83" s="39">
        <v>2.35E-2</v>
      </c>
      <c r="M83" s="39">
        <v>2.5199999999911071E-2</v>
      </c>
      <c r="N83" s="8">
        <v>27575.676837999999</v>
      </c>
      <c r="O83" s="8">
        <v>111.32</v>
      </c>
      <c r="P83" s="8">
        <v>30.69724343</v>
      </c>
      <c r="Q83" s="39">
        <v>2.6708885338449834E-4</v>
      </c>
      <c r="R83" s="39">
        <v>1.7990829865358292E-5</v>
      </c>
    </row>
    <row r="84" spans="2:18" ht="15" x14ac:dyDescent="0.25">
      <c r="B84" s="41" t="s">
        <v>2267</v>
      </c>
      <c r="C84" s="3" t="s">
        <v>2121</v>
      </c>
      <c r="D84" s="3" t="s">
        <v>2268</v>
      </c>
      <c r="E84" s="3">
        <v>500286000</v>
      </c>
      <c r="F84" s="3" t="s">
        <v>2123</v>
      </c>
      <c r="G84" s="3" t="s">
        <v>2269</v>
      </c>
      <c r="H84" s="3" t="s">
        <v>1659</v>
      </c>
      <c r="I84" s="8">
        <v>0.33000000005330143</v>
      </c>
      <c r="J84" s="3" t="s">
        <v>2239</v>
      </c>
      <c r="K84" s="3" t="s">
        <v>73</v>
      </c>
      <c r="L84" s="39">
        <v>4.7500000000000001E-2</v>
      </c>
      <c r="M84" s="39">
        <v>6.1399999999629216E-2</v>
      </c>
      <c r="N84" s="8">
        <v>3447.2132919999999</v>
      </c>
      <c r="O84" s="8">
        <v>99.97</v>
      </c>
      <c r="P84" s="8">
        <v>3.4461790720000001</v>
      </c>
      <c r="Q84" s="39">
        <v>2.9984321523756265E-5</v>
      </c>
      <c r="R84" s="39">
        <v>2.0197129918616385E-6</v>
      </c>
    </row>
    <row r="85" spans="2:18" ht="15" x14ac:dyDescent="0.25">
      <c r="B85" s="41" t="s">
        <v>2270</v>
      </c>
      <c r="C85" s="3" t="s">
        <v>2121</v>
      </c>
      <c r="D85" s="3" t="s">
        <v>2271</v>
      </c>
      <c r="E85" s="3">
        <v>500286000</v>
      </c>
      <c r="F85" s="3" t="s">
        <v>2123</v>
      </c>
      <c r="G85" s="3" t="s">
        <v>2272</v>
      </c>
      <c r="H85" s="3" t="s">
        <v>1659</v>
      </c>
      <c r="I85" s="8">
        <v>1.8999999999758208</v>
      </c>
      <c r="J85" s="3" t="s">
        <v>2239</v>
      </c>
      <c r="K85" s="3" t="s">
        <v>73</v>
      </c>
      <c r="L85" s="39">
        <v>2.8500000000000001E-2</v>
      </c>
      <c r="M85" s="39">
        <v>5.510000000024718E-2</v>
      </c>
      <c r="N85" s="8">
        <v>18768.159256999999</v>
      </c>
      <c r="O85" s="8">
        <v>95.51</v>
      </c>
      <c r="P85" s="8">
        <v>17.925468830000003</v>
      </c>
      <c r="Q85" s="39">
        <v>1.5596491349791097E-4</v>
      </c>
      <c r="R85" s="39">
        <v>1.0505635814261555E-5</v>
      </c>
    </row>
    <row r="86" spans="2:18" ht="15" x14ac:dyDescent="0.25">
      <c r="B86" s="41" t="s">
        <v>2273</v>
      </c>
      <c r="C86" s="3" t="s">
        <v>2121</v>
      </c>
      <c r="D86" s="3" t="s">
        <v>2274</v>
      </c>
      <c r="E86" s="3">
        <v>500286000</v>
      </c>
      <c r="F86" s="3" t="s">
        <v>2123</v>
      </c>
      <c r="G86" s="3" t="s">
        <v>2275</v>
      </c>
      <c r="H86" s="3" t="s">
        <v>1659</v>
      </c>
      <c r="I86" s="8">
        <v>3.4399999999928141</v>
      </c>
      <c r="J86" s="3" t="s">
        <v>2239</v>
      </c>
      <c r="K86" s="3" t="s">
        <v>73</v>
      </c>
      <c r="L86" s="39">
        <v>5.9200000000000003E-2</v>
      </c>
      <c r="M86" s="39">
        <v>5.2000000000019503E-2</v>
      </c>
      <c r="N86" s="8">
        <v>50942.159796</v>
      </c>
      <c r="O86" s="8">
        <v>99.76</v>
      </c>
      <c r="P86" s="8">
        <v>50.819898559000002</v>
      </c>
      <c r="Q86" s="39">
        <v>4.4217092216087075E-4</v>
      </c>
      <c r="R86" s="39">
        <v>2.9784177554399258E-5</v>
      </c>
    </row>
    <row r="87" spans="2:18" ht="15" x14ac:dyDescent="0.25">
      <c r="B87" s="41" t="s">
        <v>2276</v>
      </c>
      <c r="C87" s="3" t="s">
        <v>2121</v>
      </c>
      <c r="D87" s="3" t="s">
        <v>2277</v>
      </c>
      <c r="E87" s="3">
        <v>500240007</v>
      </c>
      <c r="F87" s="3" t="s">
        <v>2123</v>
      </c>
      <c r="G87" s="3" t="s">
        <v>2278</v>
      </c>
      <c r="H87" s="3" t="s">
        <v>1659</v>
      </c>
      <c r="I87" s="8">
        <v>0.53999999998002834</v>
      </c>
      <c r="J87" s="3" t="s">
        <v>2239</v>
      </c>
      <c r="K87" s="3" t="s">
        <v>73</v>
      </c>
      <c r="L87" s="39">
        <v>6.25E-2</v>
      </c>
      <c r="M87" s="39">
        <v>6.2400000000380526E-2</v>
      </c>
      <c r="N87" s="8">
        <v>6986.3546839999999</v>
      </c>
      <c r="O87" s="8">
        <v>100.57</v>
      </c>
      <c r="P87" s="8">
        <v>7.0261768370000004</v>
      </c>
      <c r="Q87" s="39">
        <v>6.1132965223745871E-5</v>
      </c>
      <c r="R87" s="39">
        <v>4.1178535254032833E-6</v>
      </c>
    </row>
    <row r="88" spans="2:18" ht="15" x14ac:dyDescent="0.25">
      <c r="B88" s="41" t="s">
        <v>2279</v>
      </c>
      <c r="C88" s="3" t="s">
        <v>2121</v>
      </c>
      <c r="D88" s="3" t="s">
        <v>2280</v>
      </c>
      <c r="E88" s="3">
        <v>500271002</v>
      </c>
      <c r="F88" s="3" t="s">
        <v>2123</v>
      </c>
      <c r="G88" s="3" t="s">
        <v>2281</v>
      </c>
      <c r="H88" s="3" t="s">
        <v>1659</v>
      </c>
      <c r="I88" s="8">
        <v>1.1199999999948851</v>
      </c>
      <c r="J88" s="3" t="s">
        <v>2239</v>
      </c>
      <c r="K88" s="3" t="s">
        <v>73</v>
      </c>
      <c r="L88" s="39">
        <v>0.06</v>
      </c>
      <c r="M88" s="39">
        <v>5.0699999999635537E-2</v>
      </c>
      <c r="N88" s="8">
        <v>11329.841772</v>
      </c>
      <c r="O88" s="8">
        <v>100.79</v>
      </c>
      <c r="P88" s="8">
        <v>11.419347488</v>
      </c>
      <c r="Q88" s="39">
        <v>9.9356817947645652E-5</v>
      </c>
      <c r="R88" s="39">
        <v>6.6925728461089573E-6</v>
      </c>
    </row>
    <row r="89" spans="2:18" ht="15" x14ac:dyDescent="0.25">
      <c r="B89" s="41" t="s">
        <v>2282</v>
      </c>
      <c r="C89" s="3" t="s">
        <v>2121</v>
      </c>
      <c r="D89" s="3" t="s">
        <v>2283</v>
      </c>
      <c r="E89" s="3">
        <v>500290002</v>
      </c>
      <c r="F89" s="3" t="s">
        <v>2123</v>
      </c>
      <c r="G89" s="3" t="s">
        <v>2284</v>
      </c>
      <c r="H89" s="3" t="s">
        <v>1659</v>
      </c>
      <c r="I89" s="8">
        <v>1.380000000028619</v>
      </c>
      <c r="J89" s="3" t="s">
        <v>2239</v>
      </c>
      <c r="K89" s="3" t="s">
        <v>73</v>
      </c>
      <c r="L89" s="39">
        <v>3.4599999999999999E-2</v>
      </c>
      <c r="M89" s="39">
        <v>2.4699999999465986E-2</v>
      </c>
      <c r="N89" s="8">
        <v>6473.4179279999998</v>
      </c>
      <c r="O89" s="8">
        <v>117.69</v>
      </c>
      <c r="P89" s="8">
        <v>7.6185655140000001</v>
      </c>
      <c r="Q89" s="39">
        <v>6.628718738896033E-5</v>
      </c>
      <c r="R89" s="39">
        <v>4.4650366177996573E-6</v>
      </c>
    </row>
    <row r="90" spans="2:18" ht="15" x14ac:dyDescent="0.25">
      <c r="B90" s="41" t="s">
        <v>2285</v>
      </c>
      <c r="C90" s="3" t="s">
        <v>2121</v>
      </c>
      <c r="D90" s="3" t="s">
        <v>2286</v>
      </c>
      <c r="E90" s="3">
        <v>500290002</v>
      </c>
      <c r="F90" s="3" t="s">
        <v>2123</v>
      </c>
      <c r="G90" s="3" t="s">
        <v>2287</v>
      </c>
      <c r="H90" s="3" t="s">
        <v>1659</v>
      </c>
      <c r="I90" s="8">
        <v>3.1800000000065363</v>
      </c>
      <c r="J90" s="3" t="s">
        <v>2239</v>
      </c>
      <c r="K90" s="3" t="s">
        <v>73</v>
      </c>
      <c r="L90" s="39">
        <v>6.25E-2</v>
      </c>
      <c r="M90" s="39">
        <v>4.849999999999613E-2</v>
      </c>
      <c r="N90" s="8">
        <v>61314.438628000004</v>
      </c>
      <c r="O90" s="8">
        <v>102.02</v>
      </c>
      <c r="P90" s="8">
        <v>62.552990195</v>
      </c>
      <c r="Q90" s="39">
        <v>5.4425754758899924E-4</v>
      </c>
      <c r="R90" s="39">
        <v>3.6660627418677327E-5</v>
      </c>
    </row>
    <row r="91" spans="2:18" ht="15" x14ac:dyDescent="0.25">
      <c r="B91" s="41" t="s">
        <v>2288</v>
      </c>
      <c r="C91" s="3" t="s">
        <v>2121</v>
      </c>
      <c r="D91" s="3" t="s">
        <v>2289</v>
      </c>
      <c r="E91" s="3">
        <v>500290002</v>
      </c>
      <c r="F91" s="3" t="s">
        <v>2123</v>
      </c>
      <c r="G91" s="3" t="s">
        <v>2290</v>
      </c>
      <c r="H91" s="3" t="s">
        <v>1659</v>
      </c>
      <c r="I91" s="8">
        <v>2.0500000000332879</v>
      </c>
      <c r="J91" s="3" t="s">
        <v>2239</v>
      </c>
      <c r="K91" s="3" t="s">
        <v>73</v>
      </c>
      <c r="L91" s="39">
        <v>2.8500000000000001E-2</v>
      </c>
      <c r="M91" s="39">
        <v>2.329999999988441E-2</v>
      </c>
      <c r="N91" s="8">
        <v>12823.540321</v>
      </c>
      <c r="O91" s="8">
        <v>113.21</v>
      </c>
      <c r="P91" s="8">
        <v>14.517529977000001</v>
      </c>
      <c r="Q91" s="39">
        <v>1.2631331032618431E-4</v>
      </c>
      <c r="R91" s="39">
        <v>8.508334387647194E-6</v>
      </c>
    </row>
    <row r="92" spans="2:18" ht="15" x14ac:dyDescent="0.25">
      <c r="B92" s="41" t="s">
        <v>2291</v>
      </c>
      <c r="C92" s="3" t="s">
        <v>2121</v>
      </c>
      <c r="D92" s="3" t="s">
        <v>2292</v>
      </c>
      <c r="E92" s="3">
        <v>500290002</v>
      </c>
      <c r="F92" s="3" t="s">
        <v>2123</v>
      </c>
      <c r="G92" s="3" t="s">
        <v>2293</v>
      </c>
      <c r="H92" s="3" t="s">
        <v>1659</v>
      </c>
      <c r="I92" s="8">
        <v>2.8800000000226582</v>
      </c>
      <c r="J92" s="3" t="s">
        <v>2239</v>
      </c>
      <c r="K92" s="3" t="s">
        <v>73</v>
      </c>
      <c r="L92" s="39">
        <v>1.89E-2</v>
      </c>
      <c r="M92" s="39">
        <v>2.2499999999607147E-2</v>
      </c>
      <c r="N92" s="8">
        <v>9001.1402049999997</v>
      </c>
      <c r="O92" s="8">
        <v>109.66</v>
      </c>
      <c r="P92" s="8">
        <v>9.8706503340000005</v>
      </c>
      <c r="Q92" s="39">
        <v>8.5882000638888507E-5</v>
      </c>
      <c r="R92" s="39">
        <v>5.7849230411968627E-6</v>
      </c>
    </row>
    <row r="93" spans="2:18" ht="15" x14ac:dyDescent="0.25">
      <c r="B93" s="41" t="s">
        <v>2294</v>
      </c>
      <c r="C93" s="3" t="s">
        <v>2121</v>
      </c>
      <c r="D93" s="3" t="s">
        <v>2295</v>
      </c>
      <c r="E93" s="3">
        <v>500290002</v>
      </c>
      <c r="F93" s="3" t="s">
        <v>2123</v>
      </c>
      <c r="G93" s="3" t="s">
        <v>2296</v>
      </c>
      <c r="H93" s="3" t="s">
        <v>1659</v>
      </c>
      <c r="I93" s="8">
        <v>2.4500000000219755</v>
      </c>
      <c r="J93" s="3" t="s">
        <v>2239</v>
      </c>
      <c r="K93" s="3" t="s">
        <v>73</v>
      </c>
      <c r="L93" s="39">
        <v>2.4E-2</v>
      </c>
      <c r="M93" s="39">
        <v>2.2700000000077072E-2</v>
      </c>
      <c r="N93" s="8">
        <v>19112.004733999998</v>
      </c>
      <c r="O93" s="8">
        <v>111.39</v>
      </c>
      <c r="P93" s="8">
        <v>21.288862032000001</v>
      </c>
      <c r="Q93" s="39">
        <v>1.8522893636862501E-4</v>
      </c>
      <c r="R93" s="39">
        <v>1.2476830231293437E-5</v>
      </c>
    </row>
    <row r="94" spans="2:18" ht="15" x14ac:dyDescent="0.25">
      <c r="B94" s="41" t="s">
        <v>2297</v>
      </c>
      <c r="C94" s="3" t="s">
        <v>2121</v>
      </c>
      <c r="D94" s="3" t="s">
        <v>2298</v>
      </c>
      <c r="E94" s="3">
        <v>500290002</v>
      </c>
      <c r="F94" s="3" t="s">
        <v>2123</v>
      </c>
      <c r="G94" s="3" t="s">
        <v>2248</v>
      </c>
      <c r="H94" s="3" t="s">
        <v>1659</v>
      </c>
      <c r="I94" s="8">
        <v>2.7599999999823566</v>
      </c>
      <c r="J94" s="3" t="s">
        <v>2239</v>
      </c>
      <c r="K94" s="3" t="s">
        <v>73</v>
      </c>
      <c r="L94" s="39">
        <v>2.1999999999999999E-2</v>
      </c>
      <c r="M94" s="39">
        <v>2.2500000000042011E-2</v>
      </c>
      <c r="N94" s="8">
        <v>15776.15841</v>
      </c>
      <c r="O94" s="8">
        <v>111.22</v>
      </c>
      <c r="P94" s="8">
        <v>17.54624334</v>
      </c>
      <c r="Q94" s="39">
        <v>1.5266536963074768E-4</v>
      </c>
      <c r="R94" s="39">
        <v>1.028338194033457E-5</v>
      </c>
    </row>
    <row r="95" spans="2:18" ht="15" x14ac:dyDescent="0.25">
      <c r="B95" s="41" t="s">
        <v>2299</v>
      </c>
      <c r="C95" s="3" t="s">
        <v>2121</v>
      </c>
      <c r="D95" s="3" t="s">
        <v>2300</v>
      </c>
      <c r="E95" s="3">
        <v>500297007</v>
      </c>
      <c r="F95" s="3" t="s">
        <v>2123</v>
      </c>
      <c r="G95" s="3" t="s">
        <v>2301</v>
      </c>
      <c r="H95" s="3" t="s">
        <v>1659</v>
      </c>
      <c r="I95" s="8">
        <v>2.7100000000384115</v>
      </c>
      <c r="J95" s="3" t="s">
        <v>2239</v>
      </c>
      <c r="K95" s="3" t="s">
        <v>73</v>
      </c>
      <c r="L95" s="39">
        <v>6.0299999999999999E-2</v>
      </c>
      <c r="M95" s="39">
        <v>5.2400000000363635E-2</v>
      </c>
      <c r="N95" s="8">
        <v>11752.459593</v>
      </c>
      <c r="O95" s="8">
        <v>100.22</v>
      </c>
      <c r="P95" s="8">
        <v>11.77831497</v>
      </c>
      <c r="Q95" s="39">
        <v>1.0248010207536645E-4</v>
      </c>
      <c r="R95" s="39">
        <v>6.9029540456647013E-6</v>
      </c>
    </row>
    <row r="96" spans="2:18" ht="15" x14ac:dyDescent="0.25">
      <c r="B96" s="41" t="s">
        <v>2302</v>
      </c>
      <c r="C96" s="3" t="s">
        <v>2121</v>
      </c>
      <c r="D96" s="3" t="s">
        <v>2303</v>
      </c>
      <c r="E96" s="3">
        <v>500240007</v>
      </c>
      <c r="F96" s="3" t="s">
        <v>2123</v>
      </c>
      <c r="G96" s="3" t="s">
        <v>2304</v>
      </c>
      <c r="H96" s="3" t="s">
        <v>1659</v>
      </c>
      <c r="I96" s="8">
        <v>0.62000000009050071</v>
      </c>
      <c r="J96" s="3" t="s">
        <v>2239</v>
      </c>
      <c r="K96" s="3" t="s">
        <v>73</v>
      </c>
      <c r="L96" s="39">
        <v>6.25E-2</v>
      </c>
      <c r="M96" s="39">
        <v>5.5100000000133369E-2</v>
      </c>
      <c r="N96" s="8">
        <v>2696.4882050000001</v>
      </c>
      <c r="O96" s="8">
        <v>100.58</v>
      </c>
      <c r="P96" s="8">
        <v>2.7121277690000003</v>
      </c>
      <c r="Q96" s="39">
        <v>2.3597529130141434E-5</v>
      </c>
      <c r="R96" s="39">
        <v>1.5895052393371452E-6</v>
      </c>
    </row>
    <row r="97" spans="2:18" ht="15" x14ac:dyDescent="0.25">
      <c r="B97" s="41" t="s">
        <v>2305</v>
      </c>
      <c r="C97" s="3" t="s">
        <v>2121</v>
      </c>
      <c r="D97" s="3" t="s">
        <v>2306</v>
      </c>
      <c r="E97" s="3">
        <v>500240007</v>
      </c>
      <c r="F97" s="3" t="s">
        <v>2123</v>
      </c>
      <c r="G97" s="3" t="s">
        <v>2307</v>
      </c>
      <c r="H97" s="3" t="s">
        <v>1659</v>
      </c>
      <c r="I97" s="8">
        <v>1.5699999999937273</v>
      </c>
      <c r="J97" s="3" t="s">
        <v>2239</v>
      </c>
      <c r="K97" s="3" t="s">
        <v>73</v>
      </c>
      <c r="L97" s="39">
        <v>0.06</v>
      </c>
      <c r="M97" s="39">
        <v>5.3900000000128408E-2</v>
      </c>
      <c r="N97" s="8">
        <v>12563.179846000001</v>
      </c>
      <c r="O97" s="8">
        <v>100.29</v>
      </c>
      <c r="P97" s="8">
        <v>12.599612999000001</v>
      </c>
      <c r="Q97" s="39">
        <v>1.0962600588763455E-4</v>
      </c>
      <c r="R97" s="39">
        <v>7.3842947609047187E-6</v>
      </c>
    </row>
    <row r="98" spans="2:18" ht="15" x14ac:dyDescent="0.25">
      <c r="B98" s="41" t="s">
        <v>2308</v>
      </c>
      <c r="C98" s="3" t="s">
        <v>2121</v>
      </c>
      <c r="D98" s="3" t="s">
        <v>2309</v>
      </c>
      <c r="E98" s="3">
        <v>500240007</v>
      </c>
      <c r="F98" s="3" t="s">
        <v>2123</v>
      </c>
      <c r="G98" s="3" t="s">
        <v>2310</v>
      </c>
      <c r="H98" s="3" t="s">
        <v>1659</v>
      </c>
      <c r="I98" s="8">
        <v>1.0000000304611583E-2</v>
      </c>
      <c r="J98" s="3" t="s">
        <v>2239</v>
      </c>
      <c r="K98" s="3" t="s">
        <v>73</v>
      </c>
      <c r="L98" s="39">
        <v>0</v>
      </c>
      <c r="M98" s="39">
        <v>2.470000000269499E-2</v>
      </c>
      <c r="N98" s="8">
        <v>554.86506699999995</v>
      </c>
      <c r="O98" s="8">
        <v>127.41</v>
      </c>
      <c r="P98" s="8">
        <v>0.70695357800000003</v>
      </c>
      <c r="Q98" s="39">
        <v>6.1510220282371632E-6</v>
      </c>
      <c r="R98" s="39">
        <v>4.1432650373012022E-7</v>
      </c>
    </row>
    <row r="99" spans="2:18" ht="15" x14ac:dyDescent="0.25">
      <c r="B99" s="41" t="s">
        <v>2311</v>
      </c>
      <c r="C99" s="3" t="s">
        <v>2121</v>
      </c>
      <c r="D99" s="3" t="s">
        <v>2312</v>
      </c>
      <c r="E99" s="3">
        <v>500240007</v>
      </c>
      <c r="F99" s="3" t="s">
        <v>2123</v>
      </c>
      <c r="G99" s="3" t="s">
        <v>2313</v>
      </c>
      <c r="H99" s="3" t="s">
        <v>1659</v>
      </c>
      <c r="I99" s="8">
        <v>2.8099999999816441</v>
      </c>
      <c r="J99" s="3" t="s">
        <v>2239</v>
      </c>
      <c r="K99" s="3" t="s">
        <v>73</v>
      </c>
      <c r="L99" s="39">
        <v>5.9799999999999999E-2</v>
      </c>
      <c r="M99" s="39">
        <v>5.2299999999930173E-2</v>
      </c>
      <c r="N99" s="8">
        <v>23287.845927999999</v>
      </c>
      <c r="O99" s="8">
        <v>100.07</v>
      </c>
      <c r="P99" s="8">
        <v>23.304147319999998</v>
      </c>
      <c r="Q99" s="39">
        <v>2.0276341753602955E-4</v>
      </c>
      <c r="R99" s="39">
        <v>1.3657934809274351E-5</v>
      </c>
    </row>
    <row r="100" spans="2:18" ht="15" x14ac:dyDescent="0.25">
      <c r="B100" s="41" t="s">
        <v>2314</v>
      </c>
      <c r="C100" s="3" t="s">
        <v>2121</v>
      </c>
      <c r="D100" s="3" t="s">
        <v>2315</v>
      </c>
      <c r="E100" s="3">
        <v>500240007</v>
      </c>
      <c r="F100" s="3" t="s">
        <v>2123</v>
      </c>
      <c r="G100" s="3" t="s">
        <v>2316</v>
      </c>
      <c r="H100" s="3" t="s">
        <v>1659</v>
      </c>
      <c r="I100" s="8">
        <v>1.0000000587528632E-2</v>
      </c>
      <c r="J100" s="3" t="s">
        <v>2239</v>
      </c>
      <c r="K100" s="3" t="s">
        <v>73</v>
      </c>
      <c r="L100" s="39">
        <v>0</v>
      </c>
      <c r="M100" s="39">
        <v>2.4699999996939906E-2</v>
      </c>
      <c r="N100" s="8">
        <v>658.43896199999995</v>
      </c>
      <c r="O100" s="8">
        <v>127.41</v>
      </c>
      <c r="P100" s="8">
        <v>0.83891705100000002</v>
      </c>
      <c r="Q100" s="39">
        <v>7.2992024103805579E-6</v>
      </c>
      <c r="R100" s="39">
        <v>4.9166675079818739E-7</v>
      </c>
    </row>
    <row r="101" spans="2:18" ht="15" x14ac:dyDescent="0.25">
      <c r="B101" s="41" t="s">
        <v>2317</v>
      </c>
      <c r="C101" s="3" t="s">
        <v>2121</v>
      </c>
      <c r="D101" s="3" t="s">
        <v>2318</v>
      </c>
      <c r="E101" s="3">
        <v>500240007</v>
      </c>
      <c r="F101" s="3" t="s">
        <v>2123</v>
      </c>
      <c r="G101" s="3" t="s">
        <v>2319</v>
      </c>
      <c r="H101" s="3" t="s">
        <v>1659</v>
      </c>
      <c r="I101" s="8">
        <v>2.6700000000072013</v>
      </c>
      <c r="J101" s="3" t="s">
        <v>2239</v>
      </c>
      <c r="K101" s="3" t="s">
        <v>73</v>
      </c>
      <c r="L101" s="39">
        <v>5.9799999999999999E-2</v>
      </c>
      <c r="M101" s="39">
        <v>5.2499999999997417E-2</v>
      </c>
      <c r="N101" s="8">
        <v>39711.898501000003</v>
      </c>
      <c r="O101" s="8">
        <v>100.08</v>
      </c>
      <c r="P101" s="8">
        <v>39.743667927000004</v>
      </c>
      <c r="Q101" s="39">
        <v>3.4579947610353538E-4</v>
      </c>
      <c r="R101" s="39">
        <v>2.3292696281685452E-5</v>
      </c>
    </row>
    <row r="102" spans="2:18" ht="15" x14ac:dyDescent="0.25">
      <c r="B102" s="41" t="s">
        <v>2320</v>
      </c>
      <c r="C102" s="3" t="s">
        <v>2121</v>
      </c>
      <c r="D102" s="3" t="s">
        <v>2321</v>
      </c>
      <c r="E102" s="3">
        <v>500240007</v>
      </c>
      <c r="F102" s="3" t="s">
        <v>2123</v>
      </c>
      <c r="G102" s="3" t="s">
        <v>2322</v>
      </c>
      <c r="H102" s="3" t="s">
        <v>1659</v>
      </c>
      <c r="I102" s="8">
        <v>9.999999464976329E-3</v>
      </c>
      <c r="J102" s="3" t="s">
        <v>2239</v>
      </c>
      <c r="K102" s="3" t="s">
        <v>73</v>
      </c>
      <c r="L102" s="39">
        <v>0</v>
      </c>
      <c r="M102" s="39">
        <v>2.4700000000256798E-2</v>
      </c>
      <c r="N102" s="8">
        <v>451.29006500000003</v>
      </c>
      <c r="O102" s="8">
        <v>127.41</v>
      </c>
      <c r="P102" s="8">
        <v>0.57498863100000008</v>
      </c>
      <c r="Q102" s="39">
        <v>5.0028288211972672E-6</v>
      </c>
      <c r="R102" s="39">
        <v>3.369853927902438E-7</v>
      </c>
    </row>
    <row r="103" spans="2:18" ht="15" x14ac:dyDescent="0.25">
      <c r="B103" s="41" t="s">
        <v>2323</v>
      </c>
      <c r="C103" s="3" t="s">
        <v>2121</v>
      </c>
      <c r="D103" s="3" t="s">
        <v>2324</v>
      </c>
      <c r="E103" s="3">
        <v>500240007</v>
      </c>
      <c r="F103" s="3" t="s">
        <v>2123</v>
      </c>
      <c r="G103" s="3" t="s">
        <v>2325</v>
      </c>
      <c r="H103" s="3" t="s">
        <v>1659</v>
      </c>
      <c r="I103" s="8">
        <v>1.9700000000180493</v>
      </c>
      <c r="J103" s="3" t="s">
        <v>2239</v>
      </c>
      <c r="K103" s="3" t="s">
        <v>73</v>
      </c>
      <c r="L103" s="39">
        <v>6.0499999999999998E-2</v>
      </c>
      <c r="M103" s="39">
        <v>5.3199999999807977E-2</v>
      </c>
      <c r="N103" s="8">
        <v>7966.8945780000004</v>
      </c>
      <c r="O103" s="8">
        <v>100.34</v>
      </c>
      <c r="P103" s="8">
        <v>7.9939819429999996</v>
      </c>
      <c r="Q103" s="39">
        <v>6.9553589591879987E-5</v>
      </c>
      <c r="R103" s="39">
        <v>4.6850581033835615E-6</v>
      </c>
    </row>
    <row r="104" spans="2:18" ht="15" x14ac:dyDescent="0.25">
      <c r="B104" s="41" t="s">
        <v>2326</v>
      </c>
      <c r="C104" s="3" t="s">
        <v>2121</v>
      </c>
      <c r="D104" s="3" t="s">
        <v>2327</v>
      </c>
      <c r="E104" s="3">
        <v>500240007</v>
      </c>
      <c r="F104" s="3" t="s">
        <v>2123</v>
      </c>
      <c r="G104" s="3" t="s">
        <v>2328</v>
      </c>
      <c r="H104" s="3" t="s">
        <v>1659</v>
      </c>
      <c r="I104" s="8">
        <v>2.6399999999972712</v>
      </c>
      <c r="J104" s="3" t="s">
        <v>2239</v>
      </c>
      <c r="K104" s="3" t="s">
        <v>73</v>
      </c>
      <c r="L104" s="39">
        <v>5.9799999999999999E-2</v>
      </c>
      <c r="M104" s="39">
        <v>5.250000000005179E-2</v>
      </c>
      <c r="N104" s="8">
        <v>51387.077046999999</v>
      </c>
      <c r="O104" s="8">
        <v>100.09</v>
      </c>
      <c r="P104" s="8">
        <v>51.433325318000001</v>
      </c>
      <c r="Q104" s="39">
        <v>4.4750819128962124E-4</v>
      </c>
      <c r="R104" s="39">
        <v>3.0143690501585966E-5</v>
      </c>
    </row>
    <row r="105" spans="2:18" ht="15" x14ac:dyDescent="0.25">
      <c r="B105" s="41" t="s">
        <v>2329</v>
      </c>
      <c r="C105" s="3" t="s">
        <v>2121</v>
      </c>
      <c r="D105" s="3" t="s">
        <v>2330</v>
      </c>
      <c r="E105" s="3">
        <v>500240007</v>
      </c>
      <c r="F105" s="3" t="s">
        <v>2123</v>
      </c>
      <c r="G105" s="3" t="s">
        <v>2331</v>
      </c>
      <c r="H105" s="3" t="s">
        <v>1659</v>
      </c>
      <c r="I105" s="8">
        <v>2.7400000000342994</v>
      </c>
      <c r="J105" s="3" t="s">
        <v>2239</v>
      </c>
      <c r="K105" s="3" t="s">
        <v>73</v>
      </c>
      <c r="L105" s="39">
        <v>5.9799999999999999E-2</v>
      </c>
      <c r="M105" s="39">
        <v>5.2400000000070543E-2</v>
      </c>
      <c r="N105" s="8">
        <v>11337.504004</v>
      </c>
      <c r="O105" s="8">
        <v>100.08</v>
      </c>
      <c r="P105" s="8">
        <v>11.346573993</v>
      </c>
      <c r="Q105" s="39">
        <v>9.8723634405264876E-5</v>
      </c>
      <c r="R105" s="39">
        <v>6.6499222553405043E-6</v>
      </c>
    </row>
    <row r="106" spans="2:18" ht="15" x14ac:dyDescent="0.25">
      <c r="B106" s="41" t="s">
        <v>2332</v>
      </c>
      <c r="C106" s="3" t="s">
        <v>2121</v>
      </c>
      <c r="D106" s="3" t="s">
        <v>2333</v>
      </c>
      <c r="E106" s="3">
        <v>500240007</v>
      </c>
      <c r="F106" s="3" t="s">
        <v>2123</v>
      </c>
      <c r="G106" s="3" t="s">
        <v>2334</v>
      </c>
      <c r="H106" s="3" t="s">
        <v>1659</v>
      </c>
      <c r="I106" s="8">
        <v>0.54000000004740945</v>
      </c>
      <c r="J106" s="3" t="s">
        <v>2239</v>
      </c>
      <c r="K106" s="3" t="s">
        <v>73</v>
      </c>
      <c r="L106" s="39">
        <v>6.25E-2</v>
      </c>
      <c r="M106" s="39">
        <v>6.2399999999469151E-2</v>
      </c>
      <c r="N106" s="8">
        <v>4044.7325940000001</v>
      </c>
      <c r="O106" s="8">
        <v>100.57</v>
      </c>
      <c r="P106" s="8">
        <v>4.0677874640000002</v>
      </c>
      <c r="Q106" s="39">
        <v>3.5392776945887369E-5</v>
      </c>
      <c r="R106" s="39">
        <v>2.3840209743960476E-6</v>
      </c>
    </row>
    <row r="107" spans="2:18" ht="15" x14ac:dyDescent="0.25">
      <c r="B107" s="41" t="s">
        <v>2335</v>
      </c>
      <c r="C107" s="3" t="s">
        <v>2121</v>
      </c>
      <c r="D107" s="3" t="s">
        <v>2336</v>
      </c>
      <c r="E107" s="3">
        <v>500240007</v>
      </c>
      <c r="F107" s="3" t="s">
        <v>2123</v>
      </c>
      <c r="G107" s="3" t="s">
        <v>2337</v>
      </c>
      <c r="H107" s="3" t="s">
        <v>1659</v>
      </c>
      <c r="I107" s="8">
        <v>1.900000000003752</v>
      </c>
      <c r="J107" s="3" t="s">
        <v>2239</v>
      </c>
      <c r="K107" s="3" t="s">
        <v>73</v>
      </c>
      <c r="L107" s="39">
        <v>6.0499999999999998E-2</v>
      </c>
      <c r="M107" s="39">
        <v>5.3300000000069653E-2</v>
      </c>
      <c r="N107" s="8">
        <v>38302.365083999997</v>
      </c>
      <c r="O107" s="8">
        <v>100.35</v>
      </c>
      <c r="P107" s="8">
        <v>38.436423254000005</v>
      </c>
      <c r="Q107" s="39">
        <v>3.3442547499491001E-4</v>
      </c>
      <c r="R107" s="39">
        <v>2.2526555290623214E-5</v>
      </c>
    </row>
    <row r="108" spans="2:18" ht="15" x14ac:dyDescent="0.25">
      <c r="B108" s="41" t="s">
        <v>2338</v>
      </c>
      <c r="C108" s="3" t="s">
        <v>2121</v>
      </c>
      <c r="D108" s="3" t="s">
        <v>2339</v>
      </c>
      <c r="E108" s="3">
        <v>500240007</v>
      </c>
      <c r="F108" s="3" t="s">
        <v>2123</v>
      </c>
      <c r="G108" s="3" t="s">
        <v>2340</v>
      </c>
      <c r="H108" s="3" t="s">
        <v>1659</v>
      </c>
      <c r="I108" s="8">
        <v>2.2999999999885383</v>
      </c>
      <c r="J108" s="3" t="s">
        <v>2239</v>
      </c>
      <c r="K108" s="3" t="s">
        <v>73</v>
      </c>
      <c r="L108" s="39">
        <v>0.06</v>
      </c>
      <c r="M108" s="39">
        <v>4.9499999999990676E-2</v>
      </c>
      <c r="N108" s="8">
        <v>28956.593805</v>
      </c>
      <c r="O108" s="8">
        <v>101.22</v>
      </c>
      <c r="P108" s="8">
        <v>29.309864140999998</v>
      </c>
      <c r="Q108" s="39">
        <v>2.5501762150488685E-4</v>
      </c>
      <c r="R108" s="39">
        <v>1.7177724128224656E-5</v>
      </c>
    </row>
    <row r="109" spans="2:18" ht="15" x14ac:dyDescent="0.25">
      <c r="B109" s="41" t="s">
        <v>2341</v>
      </c>
      <c r="C109" s="3" t="s">
        <v>2121</v>
      </c>
      <c r="D109" s="3" t="s">
        <v>2342</v>
      </c>
      <c r="E109" s="3">
        <v>500240007</v>
      </c>
      <c r="F109" s="3" t="s">
        <v>2123</v>
      </c>
      <c r="G109" s="3" t="s">
        <v>2343</v>
      </c>
      <c r="H109" s="3" t="s">
        <v>1659</v>
      </c>
      <c r="I109" s="8">
        <v>3.1800000000115105</v>
      </c>
      <c r="J109" s="3" t="s">
        <v>2239</v>
      </c>
      <c r="K109" s="3" t="s">
        <v>73</v>
      </c>
      <c r="L109" s="39">
        <v>5.9499999999999997E-2</v>
      </c>
      <c r="M109" s="39">
        <v>5.2100000000037471E-2</v>
      </c>
      <c r="N109" s="8">
        <v>39987.676156000001</v>
      </c>
      <c r="O109" s="8">
        <v>99.91</v>
      </c>
      <c r="P109" s="8">
        <v>39.951687237999998</v>
      </c>
      <c r="Q109" s="39">
        <v>3.4760939885387996E-4</v>
      </c>
      <c r="R109" s="39">
        <v>2.3414610812592566E-5</v>
      </c>
    </row>
    <row r="110" spans="2:18" ht="15" x14ac:dyDescent="0.25">
      <c r="B110" s="41" t="s">
        <v>2344</v>
      </c>
      <c r="C110" s="3" t="s">
        <v>2121</v>
      </c>
      <c r="D110" s="3" t="s">
        <v>2345</v>
      </c>
      <c r="E110" s="3">
        <v>500240007</v>
      </c>
      <c r="F110" s="3" t="s">
        <v>2123</v>
      </c>
      <c r="G110" s="3" t="s">
        <v>2346</v>
      </c>
      <c r="H110" s="3" t="s">
        <v>1659</v>
      </c>
      <c r="I110" s="8">
        <v>1.1600000000369985</v>
      </c>
      <c r="J110" s="3" t="s">
        <v>2239</v>
      </c>
      <c r="K110" s="3" t="s">
        <v>73</v>
      </c>
      <c r="L110" s="39">
        <v>5.8500000000000003E-2</v>
      </c>
      <c r="M110" s="39">
        <v>5.470000000001253E-2</v>
      </c>
      <c r="N110" s="8">
        <v>9192.5703059999996</v>
      </c>
      <c r="O110" s="8">
        <v>100.16</v>
      </c>
      <c r="P110" s="8">
        <v>9.207278316</v>
      </c>
      <c r="Q110" s="39">
        <v>8.0110170602780889E-5</v>
      </c>
      <c r="R110" s="39">
        <v>5.3961385192090066E-6</v>
      </c>
    </row>
    <row r="111" spans="2:18" ht="15" x14ac:dyDescent="0.25">
      <c r="B111" s="41" t="s">
        <v>2347</v>
      </c>
      <c r="C111" s="3" t="s">
        <v>2121</v>
      </c>
      <c r="D111" s="3" t="s">
        <v>2348</v>
      </c>
      <c r="E111" s="3">
        <v>500287008</v>
      </c>
      <c r="F111" s="3" t="s">
        <v>2123</v>
      </c>
      <c r="G111" s="3" t="s">
        <v>2349</v>
      </c>
      <c r="H111" s="3" t="s">
        <v>1659</v>
      </c>
      <c r="I111" s="8">
        <v>0.86000000006530264</v>
      </c>
      <c r="J111" s="3" t="s">
        <v>2239</v>
      </c>
      <c r="K111" s="3" t="s">
        <v>73</v>
      </c>
      <c r="L111" s="39">
        <v>3.6499999999999998E-2</v>
      </c>
      <c r="M111" s="39">
        <v>2.9700000000092094E-2</v>
      </c>
      <c r="N111" s="8">
        <v>4069.0038209999998</v>
      </c>
      <c r="O111" s="8">
        <v>121.54</v>
      </c>
      <c r="P111" s="8">
        <v>4.9454672229999996</v>
      </c>
      <c r="Q111" s="39">
        <v>4.3029243751274804E-5</v>
      </c>
      <c r="R111" s="39">
        <v>2.8984055072106823E-6</v>
      </c>
    </row>
    <row r="112" spans="2:18" ht="15" x14ac:dyDescent="0.25">
      <c r="B112" s="41" t="s">
        <v>2350</v>
      </c>
      <c r="C112" s="3" t="s">
        <v>2121</v>
      </c>
      <c r="D112" s="3" t="s">
        <v>2351</v>
      </c>
      <c r="E112" s="3">
        <v>500287008</v>
      </c>
      <c r="F112" s="3" t="s">
        <v>2123</v>
      </c>
      <c r="G112" s="3" t="s">
        <v>2352</v>
      </c>
      <c r="H112" s="3" t="s">
        <v>1659</v>
      </c>
      <c r="I112" s="8">
        <v>0.4600000000363485</v>
      </c>
      <c r="J112" s="3" t="s">
        <v>2239</v>
      </c>
      <c r="K112" s="3" t="s">
        <v>73</v>
      </c>
      <c r="L112" s="39">
        <v>6.0999999999999999E-2</v>
      </c>
      <c r="M112" s="39">
        <v>5.3600000000234328E-2</v>
      </c>
      <c r="N112" s="8">
        <v>9192.5567850000007</v>
      </c>
      <c r="O112" s="8">
        <v>100.48</v>
      </c>
      <c r="P112" s="8">
        <v>9.2366810449999992</v>
      </c>
      <c r="Q112" s="39">
        <v>8.0365996217640832E-5</v>
      </c>
      <c r="R112" s="39">
        <v>5.4133706689367977E-6</v>
      </c>
    </row>
    <row r="113" spans="2:18" ht="15" x14ac:dyDescent="0.25">
      <c r="B113" s="41" t="s">
        <v>2353</v>
      </c>
      <c r="C113" s="3" t="s">
        <v>2121</v>
      </c>
      <c r="D113" s="3" t="s">
        <v>2354</v>
      </c>
      <c r="E113" s="3">
        <v>500287008</v>
      </c>
      <c r="F113" s="3" t="s">
        <v>2123</v>
      </c>
      <c r="G113" s="3" t="s">
        <v>2355</v>
      </c>
      <c r="H113" s="3" t="s">
        <v>1659</v>
      </c>
      <c r="I113" s="8">
        <v>1.2199999999938829</v>
      </c>
      <c r="J113" s="3" t="s">
        <v>2239</v>
      </c>
      <c r="K113" s="3" t="s">
        <v>73</v>
      </c>
      <c r="L113" s="39">
        <v>2.5399999999999999E-2</v>
      </c>
      <c r="M113" s="39">
        <v>2.7799999999975004E-2</v>
      </c>
      <c r="N113" s="8">
        <v>12207.023314</v>
      </c>
      <c r="O113" s="8">
        <v>117.4</v>
      </c>
      <c r="P113" s="8">
        <v>14.331045353</v>
      </c>
      <c r="Q113" s="39">
        <v>1.2469075537229805E-4</v>
      </c>
      <c r="R113" s="39">
        <v>8.3990407583824076E-6</v>
      </c>
    </row>
    <row r="114" spans="2:18" ht="15" x14ac:dyDescent="0.25">
      <c r="B114" s="41" t="s">
        <v>2356</v>
      </c>
      <c r="C114" s="3" t="s">
        <v>2226</v>
      </c>
      <c r="D114" s="3" t="s">
        <v>2357</v>
      </c>
      <c r="E114" s="3">
        <v>520027822</v>
      </c>
      <c r="F114" s="3" t="s">
        <v>1839</v>
      </c>
      <c r="G114" s="3" t="s">
        <v>2358</v>
      </c>
      <c r="H114" s="3" t="s">
        <v>1659</v>
      </c>
      <c r="I114" s="8">
        <v>2.6199999999998833</v>
      </c>
      <c r="J114" s="3" t="s">
        <v>2228</v>
      </c>
      <c r="K114" s="3" t="s">
        <v>73</v>
      </c>
      <c r="L114" s="39">
        <v>1.9599999999999999E-2</v>
      </c>
      <c r="M114" s="39">
        <v>1.720000000000772E-2</v>
      </c>
      <c r="N114" s="8">
        <v>371875.49846199999</v>
      </c>
      <c r="O114" s="8">
        <v>111.28</v>
      </c>
      <c r="P114" s="8">
        <v>413.82305468800001</v>
      </c>
      <c r="Q114" s="39">
        <v>3.6005684169240887E-3</v>
      </c>
      <c r="R114" s="39">
        <v>2.4253057732143959E-4</v>
      </c>
    </row>
    <row r="115" spans="2:18" ht="15" x14ac:dyDescent="0.25">
      <c r="B115" s="41" t="s">
        <v>2359</v>
      </c>
      <c r="C115" s="3" t="s">
        <v>2226</v>
      </c>
      <c r="D115" s="3" t="s">
        <v>2360</v>
      </c>
      <c r="E115" s="3">
        <v>520027822</v>
      </c>
      <c r="F115" s="3" t="s">
        <v>1839</v>
      </c>
      <c r="G115" s="3" t="s">
        <v>290</v>
      </c>
      <c r="H115" s="3" t="s">
        <v>1659</v>
      </c>
      <c r="I115" s="8">
        <v>4.419999999999753</v>
      </c>
      <c r="J115" s="3" t="s">
        <v>2228</v>
      </c>
      <c r="K115" s="3" t="s">
        <v>73</v>
      </c>
      <c r="L115" s="39">
        <v>0</v>
      </c>
      <c r="M115" s="39">
        <v>3.1200000000005442E-2</v>
      </c>
      <c r="N115" s="8">
        <v>695900.85051999998</v>
      </c>
      <c r="O115" s="8">
        <v>94.07</v>
      </c>
      <c r="P115" s="8">
        <v>654.63393006699994</v>
      </c>
      <c r="Q115" s="39">
        <v>5.6958021708655715E-3</v>
      </c>
      <c r="R115" s="39">
        <v>3.8366336334995973E-4</v>
      </c>
    </row>
    <row r="116" spans="2:18" ht="15" x14ac:dyDescent="0.25">
      <c r="B116" s="41" t="s">
        <v>2361</v>
      </c>
      <c r="C116" s="3" t="s">
        <v>2226</v>
      </c>
      <c r="D116" s="3" t="s">
        <v>2362</v>
      </c>
      <c r="E116" s="3">
        <v>515279016</v>
      </c>
      <c r="F116" s="3" t="s">
        <v>1839</v>
      </c>
      <c r="G116" s="3" t="s">
        <v>2363</v>
      </c>
      <c r="H116" s="3" t="s">
        <v>1659</v>
      </c>
      <c r="I116" s="8">
        <v>0.91999999999351567</v>
      </c>
      <c r="J116" s="3" t="s">
        <v>619</v>
      </c>
      <c r="K116" s="3" t="s">
        <v>73</v>
      </c>
      <c r="L116" s="39">
        <v>0.04</v>
      </c>
      <c r="M116" s="39">
        <v>3.2699999999927752E-2</v>
      </c>
      <c r="N116" s="8">
        <v>21959.735678000001</v>
      </c>
      <c r="O116" s="8">
        <v>106.36</v>
      </c>
      <c r="P116" s="8">
        <v>23.356374833</v>
      </c>
      <c r="Q116" s="39">
        <v>2.0321783575094529E-4</v>
      </c>
      <c r="R116" s="39">
        <v>1.3688543951844969E-5</v>
      </c>
    </row>
    <row r="117" spans="2:18" ht="15" x14ac:dyDescent="0.25">
      <c r="B117" s="41" t="s">
        <v>2364</v>
      </c>
      <c r="C117" s="3" t="s">
        <v>2226</v>
      </c>
      <c r="D117" s="3" t="s">
        <v>2365</v>
      </c>
      <c r="E117" s="3">
        <v>515279016</v>
      </c>
      <c r="F117" s="3" t="s">
        <v>1839</v>
      </c>
      <c r="G117" s="3" t="s">
        <v>2366</v>
      </c>
      <c r="H117" s="3" t="s">
        <v>1659</v>
      </c>
      <c r="I117" s="8">
        <v>0.92000000003163795</v>
      </c>
      <c r="J117" s="3" t="s">
        <v>619</v>
      </c>
      <c r="K117" s="3" t="s">
        <v>73</v>
      </c>
      <c r="L117" s="39">
        <v>0.04</v>
      </c>
      <c r="M117" s="39">
        <v>3.2799999999871113E-2</v>
      </c>
      <c r="N117" s="8">
        <v>13800.031175</v>
      </c>
      <c r="O117" s="8">
        <v>107.79</v>
      </c>
      <c r="P117" s="8">
        <v>14.875053597000001</v>
      </c>
      <c r="Q117" s="39">
        <v>1.2942403178042259E-4</v>
      </c>
      <c r="R117" s="39">
        <v>8.7178693784659779E-6</v>
      </c>
    </row>
    <row r="118" spans="2:18" ht="15" x14ac:dyDescent="0.25">
      <c r="B118" s="41" t="s">
        <v>2367</v>
      </c>
      <c r="C118" s="3" t="s">
        <v>2226</v>
      </c>
      <c r="D118" s="3" t="s">
        <v>2368</v>
      </c>
      <c r="E118" s="3">
        <v>515279016</v>
      </c>
      <c r="F118" s="3" t="s">
        <v>1839</v>
      </c>
      <c r="G118" s="3" t="s">
        <v>2366</v>
      </c>
      <c r="H118" s="3" t="s">
        <v>1659</v>
      </c>
      <c r="I118" s="8">
        <v>0.9200000000124785</v>
      </c>
      <c r="J118" s="3" t="s">
        <v>619</v>
      </c>
      <c r="K118" s="3" t="s">
        <v>73</v>
      </c>
      <c r="L118" s="39">
        <v>0.04</v>
      </c>
      <c r="M118" s="39">
        <v>3.2800000000003576E-2</v>
      </c>
      <c r="N118" s="8">
        <v>15538.076295000001</v>
      </c>
      <c r="O118" s="8">
        <v>107.79</v>
      </c>
      <c r="P118" s="8">
        <v>16.748492395</v>
      </c>
      <c r="Q118" s="39">
        <v>1.4572434296585113E-4</v>
      </c>
      <c r="R118" s="39">
        <v>9.815841538566847E-6</v>
      </c>
    </row>
    <row r="119" spans="2:18" ht="15" x14ac:dyDescent="0.25">
      <c r="B119" s="41" t="s">
        <v>2369</v>
      </c>
      <c r="C119" s="3" t="s">
        <v>2226</v>
      </c>
      <c r="D119" s="3" t="s">
        <v>2370</v>
      </c>
      <c r="E119" s="3">
        <v>515279016</v>
      </c>
      <c r="F119" s="3" t="s">
        <v>1839</v>
      </c>
      <c r="G119" s="3" t="s">
        <v>2366</v>
      </c>
      <c r="H119" s="3" t="s">
        <v>1659</v>
      </c>
      <c r="I119" s="8">
        <v>0.91999999998933735</v>
      </c>
      <c r="J119" s="3" t="s">
        <v>619</v>
      </c>
      <c r="K119" s="3" t="s">
        <v>73</v>
      </c>
      <c r="L119" s="39">
        <v>0.04</v>
      </c>
      <c r="M119" s="39">
        <v>3.2800000000005811E-2</v>
      </c>
      <c r="N119" s="8">
        <v>25082.098833</v>
      </c>
      <c r="O119" s="8">
        <v>107.79</v>
      </c>
      <c r="P119" s="8">
        <v>27.035994308000003</v>
      </c>
      <c r="Q119" s="39">
        <v>2.3523326243608399E-4</v>
      </c>
      <c r="R119" s="39">
        <v>1.5845070093840124E-5</v>
      </c>
    </row>
    <row r="120" spans="2:18" ht="15" x14ac:dyDescent="0.25">
      <c r="B120" s="41" t="s">
        <v>2371</v>
      </c>
      <c r="C120" s="3" t="s">
        <v>2226</v>
      </c>
      <c r="D120" s="3" t="s">
        <v>2372</v>
      </c>
      <c r="E120" s="3">
        <v>515279016</v>
      </c>
      <c r="F120" s="3" t="s">
        <v>1839</v>
      </c>
      <c r="G120" s="3" t="s">
        <v>2373</v>
      </c>
      <c r="H120" s="3" t="s">
        <v>1659</v>
      </c>
      <c r="I120" s="8">
        <v>0.91999999998113002</v>
      </c>
      <c r="J120" s="3" t="s">
        <v>619</v>
      </c>
      <c r="K120" s="3" t="s">
        <v>73</v>
      </c>
      <c r="L120" s="39">
        <v>0.04</v>
      </c>
      <c r="M120" s="39">
        <v>3.2700000000108573E-2</v>
      </c>
      <c r="N120" s="8">
        <v>23231.519232999999</v>
      </c>
      <c r="O120" s="8">
        <v>105.07</v>
      </c>
      <c r="P120" s="8">
        <v>24.409357212</v>
      </c>
      <c r="Q120" s="39">
        <v>2.1237956575717573E-4</v>
      </c>
      <c r="R120" s="39">
        <v>1.4305668641721698E-5</v>
      </c>
    </row>
    <row r="121" spans="2:18" ht="15" x14ac:dyDescent="0.25">
      <c r="B121" s="41" t="s">
        <v>2374</v>
      </c>
      <c r="C121" s="3" t="s">
        <v>2226</v>
      </c>
      <c r="D121" s="3" t="s">
        <v>2375</v>
      </c>
      <c r="E121" s="3">
        <v>515279016</v>
      </c>
      <c r="F121" s="3" t="s">
        <v>1839</v>
      </c>
      <c r="G121" s="3" t="s">
        <v>2376</v>
      </c>
      <c r="H121" s="3" t="s">
        <v>1659</v>
      </c>
      <c r="I121" s="8">
        <v>0.92000000005640659</v>
      </c>
      <c r="J121" s="3" t="s">
        <v>619</v>
      </c>
      <c r="K121" s="3" t="s">
        <v>73</v>
      </c>
      <c r="L121" s="39">
        <v>0.04</v>
      </c>
      <c r="M121" s="39">
        <v>3.2699999999434938E-2</v>
      </c>
      <c r="N121" s="8">
        <v>8354.3590069999991</v>
      </c>
      <c r="O121" s="8">
        <v>104.29</v>
      </c>
      <c r="P121" s="8">
        <v>8.7127609840000009</v>
      </c>
      <c r="Q121" s="39">
        <v>7.580750194512674E-5</v>
      </c>
      <c r="R121" s="39">
        <v>5.1063151933533636E-6</v>
      </c>
    </row>
    <row r="122" spans="2:18" ht="15" x14ac:dyDescent="0.25">
      <c r="B122" s="41" t="s">
        <v>2377</v>
      </c>
      <c r="C122" s="3" t="s">
        <v>2226</v>
      </c>
      <c r="D122" s="3" t="s">
        <v>2378</v>
      </c>
      <c r="E122" s="3">
        <v>515279016</v>
      </c>
      <c r="F122" s="3" t="s">
        <v>1839</v>
      </c>
      <c r="G122" s="3" t="s">
        <v>2379</v>
      </c>
      <c r="H122" s="3" t="s">
        <v>1659</v>
      </c>
      <c r="I122" s="8">
        <v>0.91999999998769433</v>
      </c>
      <c r="J122" s="3" t="s">
        <v>619</v>
      </c>
      <c r="K122" s="3" t="s">
        <v>73</v>
      </c>
      <c r="L122" s="39">
        <v>0.04</v>
      </c>
      <c r="M122" s="39">
        <v>3.2700000000122437E-2</v>
      </c>
      <c r="N122" s="8">
        <v>27207.400092</v>
      </c>
      <c r="O122" s="8">
        <v>104.19</v>
      </c>
      <c r="P122" s="8">
        <v>28.347390129000001</v>
      </c>
      <c r="Q122" s="39">
        <v>2.4664338162032996E-4</v>
      </c>
      <c r="R122" s="39">
        <v>1.6613643961247894E-5</v>
      </c>
    </row>
    <row r="123" spans="2:18" ht="15" x14ac:dyDescent="0.25">
      <c r="B123" s="41" t="s">
        <v>2380</v>
      </c>
      <c r="C123" s="3" t="s">
        <v>2226</v>
      </c>
      <c r="D123" s="3" t="s">
        <v>2381</v>
      </c>
      <c r="E123" s="3">
        <v>515279016</v>
      </c>
      <c r="F123" s="3" t="s">
        <v>1839</v>
      </c>
      <c r="G123" s="3" t="s">
        <v>2382</v>
      </c>
      <c r="H123" s="3" t="s">
        <v>1659</v>
      </c>
      <c r="I123" s="8">
        <v>0.91999999999548321</v>
      </c>
      <c r="J123" s="3" t="s">
        <v>619</v>
      </c>
      <c r="K123" s="3" t="s">
        <v>73</v>
      </c>
      <c r="L123" s="39">
        <v>0.04</v>
      </c>
      <c r="M123" s="39">
        <v>3.2699999999964618E-2</v>
      </c>
      <c r="N123" s="8">
        <v>38775.638029000002</v>
      </c>
      <c r="O123" s="8">
        <v>103.03</v>
      </c>
      <c r="P123" s="8">
        <v>39.950539849999998</v>
      </c>
      <c r="Q123" s="39">
        <v>3.4759941572474307E-4</v>
      </c>
      <c r="R123" s="39">
        <v>2.3413938359303899E-5</v>
      </c>
    </row>
    <row r="124" spans="2:18" ht="15" x14ac:dyDescent="0.25">
      <c r="B124" s="41" t="s">
        <v>2383</v>
      </c>
      <c r="C124" s="3" t="s">
        <v>2226</v>
      </c>
      <c r="D124" s="3" t="s">
        <v>2384</v>
      </c>
      <c r="E124" s="3">
        <v>520033234</v>
      </c>
      <c r="F124" s="3" t="s">
        <v>1839</v>
      </c>
      <c r="G124" s="3" t="s">
        <v>2385</v>
      </c>
      <c r="H124" s="3" t="s">
        <v>1659</v>
      </c>
      <c r="I124" s="8">
        <v>3.6700000000005573</v>
      </c>
      <c r="J124" s="3" t="s">
        <v>628</v>
      </c>
      <c r="K124" s="3" t="s">
        <v>73</v>
      </c>
      <c r="L124" s="39">
        <v>2.7E-2</v>
      </c>
      <c r="M124" s="39">
        <v>3.4899999999998717E-2</v>
      </c>
      <c r="N124" s="8">
        <v>560102.73113299999</v>
      </c>
      <c r="O124" s="8">
        <v>101.12</v>
      </c>
      <c r="P124" s="8">
        <v>566.37588169200001</v>
      </c>
      <c r="Q124" s="39">
        <v>4.9278914952315825E-3</v>
      </c>
      <c r="R124" s="39">
        <v>3.3193769175394224E-4</v>
      </c>
    </row>
    <row r="125" spans="2:18" ht="15" x14ac:dyDescent="0.25">
      <c r="B125" s="41" t="s">
        <v>2386</v>
      </c>
      <c r="C125" s="3" t="s">
        <v>2226</v>
      </c>
      <c r="D125" s="3" t="s">
        <v>2387</v>
      </c>
      <c r="E125" s="3">
        <v>520033234</v>
      </c>
      <c r="F125" s="3" t="s">
        <v>1839</v>
      </c>
      <c r="G125" s="3" t="s">
        <v>2385</v>
      </c>
      <c r="H125" s="3" t="s">
        <v>1659</v>
      </c>
      <c r="I125" s="8">
        <v>3.6700000000003508</v>
      </c>
      <c r="J125" s="3" t="s">
        <v>628</v>
      </c>
      <c r="K125" s="3" t="s">
        <v>73</v>
      </c>
      <c r="L125" s="39">
        <v>2.7E-2</v>
      </c>
      <c r="M125" s="39">
        <v>3.4900000000001583E-2</v>
      </c>
      <c r="N125" s="8">
        <v>741300.42118399998</v>
      </c>
      <c r="O125" s="8">
        <v>101.12</v>
      </c>
      <c r="P125" s="8">
        <v>749.60298586599993</v>
      </c>
      <c r="Q125" s="39">
        <v>6.5221036033770753E-3</v>
      </c>
      <c r="R125" s="39">
        <v>4.3932217614367665E-4</v>
      </c>
    </row>
    <row r="126" spans="2:18" ht="15" x14ac:dyDescent="0.25">
      <c r="B126" s="41" t="s">
        <v>2388</v>
      </c>
      <c r="C126" s="3" t="s">
        <v>2226</v>
      </c>
      <c r="D126" s="3" t="s">
        <v>2389</v>
      </c>
      <c r="E126" s="3">
        <v>510356561</v>
      </c>
      <c r="F126" s="3" t="s">
        <v>1839</v>
      </c>
      <c r="G126" s="3" t="s">
        <v>2390</v>
      </c>
      <c r="H126" s="3" t="s">
        <v>1659</v>
      </c>
      <c r="I126" s="8">
        <v>0.46000000000016067</v>
      </c>
      <c r="J126" s="3" t="s">
        <v>1877</v>
      </c>
      <c r="K126" s="3" t="s">
        <v>73</v>
      </c>
      <c r="L126" s="39">
        <v>3.0890000000000001E-2</v>
      </c>
      <c r="M126" s="39">
        <v>4.770000000001156E-2</v>
      </c>
      <c r="N126" s="8">
        <v>127672.04130899999</v>
      </c>
      <c r="O126" s="8">
        <v>100.23</v>
      </c>
      <c r="P126" s="8">
        <v>127.965686924</v>
      </c>
      <c r="Q126" s="39">
        <v>1.1133966693468297E-3</v>
      </c>
      <c r="R126" s="39">
        <v>7.4997252026983986E-5</v>
      </c>
    </row>
    <row r="127" spans="2:18" ht="15" x14ac:dyDescent="0.25">
      <c r="B127" s="41" t="s">
        <v>2391</v>
      </c>
      <c r="C127" s="3" t="s">
        <v>2226</v>
      </c>
      <c r="D127" s="3" t="s">
        <v>2392</v>
      </c>
      <c r="E127" s="3">
        <v>510356561</v>
      </c>
      <c r="F127" s="3" t="s">
        <v>1839</v>
      </c>
      <c r="G127" s="3" t="s">
        <v>2393</v>
      </c>
      <c r="H127" s="3" t="s">
        <v>1659</v>
      </c>
      <c r="I127" s="8">
        <v>0.46000000000608388</v>
      </c>
      <c r="J127" s="3" t="s">
        <v>1877</v>
      </c>
      <c r="K127" s="3" t="s">
        <v>73</v>
      </c>
      <c r="L127" s="39">
        <v>3.0599999999999999E-2</v>
      </c>
      <c r="M127" s="39">
        <v>4.7700000000013051E-2</v>
      </c>
      <c r="N127" s="8">
        <v>35464.452100000002</v>
      </c>
      <c r="O127" s="8">
        <v>100.21</v>
      </c>
      <c r="P127" s="8">
        <v>35.538927371</v>
      </c>
      <c r="Q127" s="39">
        <v>3.0921510537844913E-4</v>
      </c>
      <c r="R127" s="39">
        <v>2.0828410778543513E-5</v>
      </c>
    </row>
    <row r="128" spans="2:18" ht="15" x14ac:dyDescent="0.25">
      <c r="B128" s="41" t="s">
        <v>2394</v>
      </c>
      <c r="C128" s="3" t="s">
        <v>2226</v>
      </c>
      <c r="D128" s="3" t="s">
        <v>2395</v>
      </c>
      <c r="E128" s="3">
        <v>510356561</v>
      </c>
      <c r="F128" s="3" t="s">
        <v>1839</v>
      </c>
      <c r="G128" s="3" t="s">
        <v>2396</v>
      </c>
      <c r="H128" s="3" t="s">
        <v>1659</v>
      </c>
      <c r="I128" s="8">
        <v>0.46000000000010383</v>
      </c>
      <c r="J128" s="3" t="s">
        <v>1877</v>
      </c>
      <c r="K128" s="3" t="s">
        <v>73</v>
      </c>
      <c r="L128" s="39">
        <v>2.9700000000000001E-2</v>
      </c>
      <c r="M128" s="39">
        <v>4.7499999999982154E-2</v>
      </c>
      <c r="N128" s="8">
        <v>30398.105073999999</v>
      </c>
      <c r="O128" s="8">
        <v>100.15</v>
      </c>
      <c r="P128" s="8">
        <v>30.443702173999998</v>
      </c>
      <c r="Q128" s="39">
        <v>2.6488285584908038E-4</v>
      </c>
      <c r="R128" s="39">
        <v>1.7842236145177949E-5</v>
      </c>
    </row>
    <row r="129" spans="2:18" ht="15" x14ac:dyDescent="0.25">
      <c r="B129" s="41" t="s">
        <v>2397</v>
      </c>
      <c r="C129" s="3" t="s">
        <v>2226</v>
      </c>
      <c r="D129" s="3" t="s">
        <v>2398</v>
      </c>
      <c r="E129" s="3">
        <v>510356561</v>
      </c>
      <c r="F129" s="3" t="s">
        <v>1839</v>
      </c>
      <c r="G129" s="3" t="s">
        <v>2399</v>
      </c>
      <c r="H129" s="3" t="s">
        <v>1659</v>
      </c>
      <c r="I129" s="8">
        <v>0.45999999999980223</v>
      </c>
      <c r="J129" s="3" t="s">
        <v>1877</v>
      </c>
      <c r="K129" s="3" t="s">
        <v>73</v>
      </c>
      <c r="L129" s="39">
        <v>0.03</v>
      </c>
      <c r="M129" s="39">
        <v>4.7500000000014225E-2</v>
      </c>
      <c r="N129" s="8">
        <v>313100.482258</v>
      </c>
      <c r="O129" s="8">
        <v>100.17</v>
      </c>
      <c r="P129" s="8">
        <v>313.63275302599999</v>
      </c>
      <c r="Q129" s="39">
        <v>2.7288382613428002E-3</v>
      </c>
      <c r="R129" s="39">
        <v>1.8381173256685159E-4</v>
      </c>
    </row>
    <row r="130" spans="2:18" ht="15" x14ac:dyDescent="0.25">
      <c r="B130" s="41" t="s">
        <v>2400</v>
      </c>
      <c r="C130" s="3" t="s">
        <v>2226</v>
      </c>
      <c r="D130" s="3" t="s">
        <v>2401</v>
      </c>
      <c r="E130" s="3">
        <v>510356561</v>
      </c>
      <c r="F130" s="3" t="s">
        <v>1839</v>
      </c>
      <c r="G130" s="3" t="s">
        <v>2402</v>
      </c>
      <c r="H130" s="3" t="s">
        <v>1659</v>
      </c>
      <c r="I130" s="8">
        <v>0.45999999999391916</v>
      </c>
      <c r="J130" s="3" t="s">
        <v>1877</v>
      </c>
      <c r="K130" s="3" t="s">
        <v>73</v>
      </c>
      <c r="L130" s="39">
        <v>3.6900000000000002E-2</v>
      </c>
      <c r="M130" s="39">
        <v>5.2999999999932948E-2</v>
      </c>
      <c r="N130" s="8">
        <v>60796.210146999998</v>
      </c>
      <c r="O130" s="8">
        <v>100.46</v>
      </c>
      <c r="P130" s="8">
        <v>61.075872713999999</v>
      </c>
      <c r="Q130" s="39">
        <v>5.3140552668314391E-4</v>
      </c>
      <c r="R130" s="39">
        <v>3.5794928537524806E-5</v>
      </c>
    </row>
    <row r="131" spans="2:18" ht="15" x14ac:dyDescent="0.25">
      <c r="B131" s="41" t="s">
        <v>2403</v>
      </c>
      <c r="C131" s="3" t="s">
        <v>2226</v>
      </c>
      <c r="D131" s="3" t="s">
        <v>2404</v>
      </c>
      <c r="E131" s="3">
        <v>510356561</v>
      </c>
      <c r="F131" s="3" t="s">
        <v>1839</v>
      </c>
      <c r="G131" s="3" t="s">
        <v>2405</v>
      </c>
      <c r="H131" s="3" t="s">
        <v>1659</v>
      </c>
      <c r="I131" s="8">
        <v>0.45999999999120905</v>
      </c>
      <c r="J131" s="3" t="s">
        <v>1877</v>
      </c>
      <c r="K131" s="3" t="s">
        <v>73</v>
      </c>
      <c r="L131" s="39">
        <v>3.107E-2</v>
      </c>
      <c r="M131" s="39">
        <v>4.8000000000088729E-2</v>
      </c>
      <c r="N131" s="8">
        <v>40530.806802999999</v>
      </c>
      <c r="O131" s="8">
        <v>100.23</v>
      </c>
      <c r="P131" s="8">
        <v>40.62402762</v>
      </c>
      <c r="Q131" s="39">
        <v>3.5345926032831384E-4</v>
      </c>
      <c r="R131" s="39">
        <v>2.3808651451836116E-5</v>
      </c>
    </row>
    <row r="132" spans="2:18" ht="15" x14ac:dyDescent="0.25">
      <c r="B132" s="41" t="s">
        <v>2406</v>
      </c>
      <c r="C132" s="3" t="s">
        <v>2226</v>
      </c>
      <c r="D132" s="3" t="s">
        <v>2407</v>
      </c>
      <c r="E132" s="3">
        <v>510706153</v>
      </c>
      <c r="F132" s="3" t="s">
        <v>333</v>
      </c>
      <c r="G132" s="3" t="s">
        <v>2408</v>
      </c>
      <c r="H132" s="3" t="s">
        <v>274</v>
      </c>
      <c r="I132" s="8">
        <v>0.16000000000032097</v>
      </c>
      <c r="J132" s="3" t="s">
        <v>613</v>
      </c>
      <c r="K132" s="3" t="s">
        <v>73</v>
      </c>
      <c r="L132" s="39">
        <v>0</v>
      </c>
      <c r="M132" s="39">
        <v>5.8000000000001259E-2</v>
      </c>
      <c r="N132" s="8">
        <v>954851.352648</v>
      </c>
      <c r="O132" s="8">
        <v>100.1</v>
      </c>
      <c r="P132" s="8">
        <v>955.806203998</v>
      </c>
      <c r="Q132" s="39">
        <v>8.3162249947866321E-3</v>
      </c>
      <c r="R132" s="39">
        <v>5.6017234379999049E-4</v>
      </c>
    </row>
    <row r="133" spans="2:18" ht="15" x14ac:dyDescent="0.25">
      <c r="B133" s="41" t="s">
        <v>2409</v>
      </c>
      <c r="C133" s="3" t="s">
        <v>2121</v>
      </c>
      <c r="D133" s="3" t="s">
        <v>2410</v>
      </c>
      <c r="E133" s="3">
        <v>500223094</v>
      </c>
      <c r="F133" s="3" t="s">
        <v>1839</v>
      </c>
      <c r="G133" s="3" t="s">
        <v>2411</v>
      </c>
      <c r="H133" s="3" t="s">
        <v>1659</v>
      </c>
      <c r="I133" s="8">
        <v>1.7600000000242901</v>
      </c>
      <c r="J133" s="3" t="s">
        <v>467</v>
      </c>
      <c r="K133" s="3" t="s">
        <v>73</v>
      </c>
      <c r="L133" s="39">
        <v>6.0499999999999998E-2</v>
      </c>
      <c r="M133" s="39">
        <v>5.3499999999925087E-2</v>
      </c>
      <c r="N133" s="8">
        <v>11276.213371</v>
      </c>
      <c r="O133" s="8">
        <v>100.37</v>
      </c>
      <c r="P133" s="8">
        <v>11.317935299</v>
      </c>
      <c r="Q133" s="39">
        <v>9.8474456463267188E-5</v>
      </c>
      <c r="R133" s="39">
        <v>6.6331378860047058E-6</v>
      </c>
    </row>
    <row r="134" spans="2:18" ht="15" x14ac:dyDescent="0.25">
      <c r="B134" s="41" t="s">
        <v>2412</v>
      </c>
      <c r="C134" s="3" t="s">
        <v>2121</v>
      </c>
      <c r="D134" s="3" t="s">
        <v>2413</v>
      </c>
      <c r="E134" s="3">
        <v>500223094</v>
      </c>
      <c r="F134" s="3" t="s">
        <v>1839</v>
      </c>
      <c r="G134" s="3" t="s">
        <v>2414</v>
      </c>
      <c r="H134" s="3" t="s">
        <v>1659</v>
      </c>
      <c r="I134" s="8">
        <v>0.32999999994733897</v>
      </c>
      <c r="J134" s="3" t="s">
        <v>467</v>
      </c>
      <c r="K134" s="3" t="s">
        <v>73</v>
      </c>
      <c r="L134" s="39">
        <v>6.7500000000000004E-2</v>
      </c>
      <c r="M134" s="39">
        <v>5.0799999999527154E-2</v>
      </c>
      <c r="N134" s="8">
        <v>2206.2105809999998</v>
      </c>
      <c r="O134" s="8">
        <v>100.76</v>
      </c>
      <c r="P134" s="8">
        <v>2.222977749</v>
      </c>
      <c r="Q134" s="39">
        <v>1.9341560079606899E-5</v>
      </c>
      <c r="R134" s="39">
        <v>1.3028275508820222E-6</v>
      </c>
    </row>
    <row r="135" spans="2:18" ht="15" x14ac:dyDescent="0.25">
      <c r="B135" s="41" t="s">
        <v>2415</v>
      </c>
      <c r="C135" s="3" t="s">
        <v>2121</v>
      </c>
      <c r="D135" s="3" t="s">
        <v>2416</v>
      </c>
      <c r="E135" s="3">
        <v>500223094</v>
      </c>
      <c r="F135" s="3" t="s">
        <v>1839</v>
      </c>
      <c r="G135" s="3" t="s">
        <v>2417</v>
      </c>
      <c r="H135" s="3" t="s">
        <v>1659</v>
      </c>
      <c r="I135" s="8">
        <v>0.42000000036211588</v>
      </c>
      <c r="J135" s="3" t="s">
        <v>467</v>
      </c>
      <c r="K135" s="3" t="s">
        <v>73</v>
      </c>
      <c r="L135" s="39">
        <v>1.55E-2</v>
      </c>
      <c r="M135" s="39">
        <v>3.0600000004691166E-2</v>
      </c>
      <c r="N135" s="8">
        <v>716.95638799999995</v>
      </c>
      <c r="O135" s="8">
        <v>110.23</v>
      </c>
      <c r="P135" s="8">
        <v>0.79030099700000001</v>
      </c>
      <c r="Q135" s="39">
        <v>6.8762065753131982E-6</v>
      </c>
      <c r="R135" s="39">
        <v>4.631741873459168E-7</v>
      </c>
    </row>
    <row r="136" spans="2:18" ht="15" x14ac:dyDescent="0.25">
      <c r="B136" s="41" t="s">
        <v>2418</v>
      </c>
      <c r="C136" s="3" t="s">
        <v>2226</v>
      </c>
      <c r="D136" s="3" t="s">
        <v>2419</v>
      </c>
      <c r="E136" s="3">
        <v>520024126</v>
      </c>
      <c r="F136" s="3" t="s">
        <v>1839</v>
      </c>
      <c r="G136" s="3" t="s">
        <v>297</v>
      </c>
      <c r="H136" s="3" t="s">
        <v>1659</v>
      </c>
      <c r="I136" s="8">
        <v>1.3899999999998207</v>
      </c>
      <c r="J136" s="3" t="s">
        <v>309</v>
      </c>
      <c r="K136" s="3" t="s">
        <v>73</v>
      </c>
      <c r="L136" s="39">
        <v>2.12E-2</v>
      </c>
      <c r="M136" s="39">
        <v>2.990000000000478E-2</v>
      </c>
      <c r="N136" s="8">
        <v>349305.62823099998</v>
      </c>
      <c r="O136" s="8">
        <v>109.7</v>
      </c>
      <c r="P136" s="8">
        <v>383.18827414599997</v>
      </c>
      <c r="Q136" s="39">
        <v>3.3340230371310558E-3</v>
      </c>
      <c r="R136" s="39">
        <v>2.2457635527702355E-4</v>
      </c>
    </row>
    <row r="137" spans="2:18" ht="15" x14ac:dyDescent="0.25">
      <c r="B137" s="41" t="s">
        <v>2420</v>
      </c>
      <c r="C137" s="3" t="s">
        <v>2121</v>
      </c>
      <c r="D137" s="3" t="s">
        <v>2421</v>
      </c>
      <c r="E137" s="3">
        <v>512095308</v>
      </c>
      <c r="F137" s="3" t="s">
        <v>1839</v>
      </c>
      <c r="G137" s="3" t="s">
        <v>2422</v>
      </c>
      <c r="H137" s="3" t="s">
        <v>1659</v>
      </c>
      <c r="I137" s="8">
        <v>5.4500000000018654</v>
      </c>
      <c r="J137" s="3" t="s">
        <v>708</v>
      </c>
      <c r="K137" s="3" t="s">
        <v>73</v>
      </c>
      <c r="L137" s="39">
        <v>2.0799999999999999E-2</v>
      </c>
      <c r="M137" s="39">
        <v>1.9300000000000327E-2</v>
      </c>
      <c r="N137" s="8">
        <v>235878.73175599999</v>
      </c>
      <c r="O137" s="8">
        <v>111.53</v>
      </c>
      <c r="P137" s="8">
        <v>263.07554950700001</v>
      </c>
      <c r="Q137" s="39">
        <v>2.2889529814476071E-3</v>
      </c>
      <c r="R137" s="39">
        <v>1.5418151351957011E-4</v>
      </c>
    </row>
    <row r="138" spans="2:18" ht="15" x14ac:dyDescent="0.25">
      <c r="B138" s="41" t="s">
        <v>2423</v>
      </c>
      <c r="C138" s="3" t="s">
        <v>2226</v>
      </c>
      <c r="D138" s="3" t="s">
        <v>2424</v>
      </c>
      <c r="E138" s="3">
        <v>515058667</v>
      </c>
      <c r="F138" s="3" t="s">
        <v>333</v>
      </c>
      <c r="G138" s="3" t="s">
        <v>2425</v>
      </c>
      <c r="H138" s="3" t="s">
        <v>274</v>
      </c>
      <c r="I138" s="8">
        <v>1.8699999999993935</v>
      </c>
      <c r="J138" s="3" t="s">
        <v>2228</v>
      </c>
      <c r="K138" s="3" t="s">
        <v>73</v>
      </c>
      <c r="L138" s="39">
        <v>7.2499999999999995E-2</v>
      </c>
      <c r="M138" s="39">
        <v>7.3600000000039287E-2</v>
      </c>
      <c r="N138" s="8">
        <v>95538.702237999998</v>
      </c>
      <c r="O138" s="8">
        <v>99.25</v>
      </c>
      <c r="P138" s="8">
        <v>94.822161972000004</v>
      </c>
      <c r="Q138" s="39">
        <v>8.2502334694293643E-4</v>
      </c>
      <c r="R138" s="39">
        <v>5.5572722267189548E-5</v>
      </c>
    </row>
    <row r="139" spans="2:18" ht="15" x14ac:dyDescent="0.25">
      <c r="B139" s="41" t="s">
        <v>2426</v>
      </c>
      <c r="C139" s="3" t="s">
        <v>2226</v>
      </c>
      <c r="D139" s="3" t="s">
        <v>2427</v>
      </c>
      <c r="E139" s="3">
        <v>515058667</v>
      </c>
      <c r="F139" s="3" t="s">
        <v>333</v>
      </c>
      <c r="G139" s="3" t="s">
        <v>826</v>
      </c>
      <c r="H139" s="3" t="s">
        <v>274</v>
      </c>
      <c r="I139" s="8">
        <v>1.8700000000000327</v>
      </c>
      <c r="J139" s="3" t="s">
        <v>2228</v>
      </c>
      <c r="K139" s="3" t="s">
        <v>73</v>
      </c>
      <c r="L139" s="39">
        <v>7.2499999999999995E-2</v>
      </c>
      <c r="M139" s="39">
        <v>6.4799999999999816E-2</v>
      </c>
      <c r="N139" s="8">
        <v>1370954.0231989999</v>
      </c>
      <c r="O139" s="8">
        <v>100.79</v>
      </c>
      <c r="P139" s="8">
        <v>1381.784559982</v>
      </c>
      <c r="Q139" s="39">
        <v>1.2022553575260747E-2</v>
      </c>
      <c r="R139" s="39">
        <v>8.0982681672714396E-4</v>
      </c>
    </row>
    <row r="140" spans="2:18" ht="15" x14ac:dyDescent="0.25">
      <c r="B140" s="41" t="s">
        <v>2428</v>
      </c>
      <c r="C140" s="3" t="s">
        <v>2226</v>
      </c>
      <c r="D140" s="3" t="s">
        <v>2429</v>
      </c>
      <c r="E140" s="3">
        <v>520043159</v>
      </c>
      <c r="F140" s="3" t="s">
        <v>1839</v>
      </c>
      <c r="G140" s="3" t="s">
        <v>2430</v>
      </c>
      <c r="H140" s="3" t="s">
        <v>1659</v>
      </c>
      <c r="I140" s="8">
        <v>3.8000000000004284</v>
      </c>
      <c r="J140" s="3" t="s">
        <v>309</v>
      </c>
      <c r="K140" s="3" t="s">
        <v>73</v>
      </c>
      <c r="L140" s="39">
        <v>1.8800000000000001E-2</v>
      </c>
      <c r="M140" s="39">
        <v>1.9899999999996944E-2</v>
      </c>
      <c r="N140" s="8">
        <v>806253.86074000003</v>
      </c>
      <c r="O140" s="8">
        <v>110.94</v>
      </c>
      <c r="P140" s="8">
        <v>894.45803310500003</v>
      </c>
      <c r="Q140" s="39">
        <v>7.782450271384779E-3</v>
      </c>
      <c r="R140" s="39">
        <v>5.2421782861351439E-4</v>
      </c>
    </row>
    <row r="141" spans="2:18" ht="15" x14ac:dyDescent="0.25">
      <c r="B141" s="41" t="s">
        <v>2431</v>
      </c>
      <c r="C141" s="3" t="s">
        <v>2121</v>
      </c>
      <c r="D141" s="3" t="s">
        <v>2432</v>
      </c>
      <c r="E141" s="3">
        <v>513638437</v>
      </c>
      <c r="F141" s="3" t="s">
        <v>1839</v>
      </c>
      <c r="G141" s="3" t="s">
        <v>2433</v>
      </c>
      <c r="H141" s="3" t="s">
        <v>1659</v>
      </c>
      <c r="I141" s="8">
        <v>0.38000000001686374</v>
      </c>
      <c r="J141" s="3" t="s">
        <v>467</v>
      </c>
      <c r="K141" s="3" t="s">
        <v>73</v>
      </c>
      <c r="L141" s="39">
        <v>4.4999999999999998E-2</v>
      </c>
      <c r="M141" s="39">
        <v>3.0000000000280913E-2</v>
      </c>
      <c r="N141" s="8">
        <v>4990.1153139999997</v>
      </c>
      <c r="O141" s="8">
        <v>130.53</v>
      </c>
      <c r="P141" s="8">
        <v>6.5135975080000001</v>
      </c>
      <c r="Q141" s="39">
        <v>5.6673143755952093E-5</v>
      </c>
      <c r="R141" s="39">
        <v>3.8174445482400029E-6</v>
      </c>
    </row>
    <row r="142" spans="2:18" ht="15" x14ac:dyDescent="0.25">
      <c r="B142" s="41" t="s">
        <v>2434</v>
      </c>
      <c r="C142" s="3" t="s">
        <v>2121</v>
      </c>
      <c r="D142" s="3" t="s">
        <v>2435</v>
      </c>
      <c r="E142" s="3">
        <v>500261003</v>
      </c>
      <c r="F142" s="3" t="s">
        <v>1839</v>
      </c>
      <c r="G142" s="3" t="s">
        <v>2436</v>
      </c>
      <c r="H142" s="3" t="s">
        <v>1659</v>
      </c>
      <c r="I142" s="8">
        <v>2.8300000000005601</v>
      </c>
      <c r="J142" s="3" t="s">
        <v>2239</v>
      </c>
      <c r="K142" s="3" t="s">
        <v>73</v>
      </c>
      <c r="L142" s="39">
        <v>6.5000000000000002E-2</v>
      </c>
      <c r="M142" s="39">
        <v>5.2399999999985632E-2</v>
      </c>
      <c r="N142" s="8">
        <v>140586.47025899999</v>
      </c>
      <c r="O142" s="8">
        <v>101.6</v>
      </c>
      <c r="P142" s="8">
        <v>142.83585372300001</v>
      </c>
      <c r="Q142" s="39">
        <v>1.2427781823493851E-3</v>
      </c>
      <c r="R142" s="39">
        <v>8.3712257384398544E-5</v>
      </c>
    </row>
    <row r="143" spans="2:18" ht="15" x14ac:dyDescent="0.25">
      <c r="B143" s="41" t="s">
        <v>2437</v>
      </c>
      <c r="C143" s="3" t="s">
        <v>2121</v>
      </c>
      <c r="D143" s="3" t="s">
        <v>2438</v>
      </c>
      <c r="E143" s="3">
        <v>500263009</v>
      </c>
      <c r="F143" s="3" t="s">
        <v>1839</v>
      </c>
      <c r="G143" s="3" t="s">
        <v>2439</v>
      </c>
      <c r="H143" s="3" t="s">
        <v>1659</v>
      </c>
      <c r="I143" s="8">
        <v>3.0800000000073431</v>
      </c>
      <c r="J143" s="3" t="s">
        <v>2239</v>
      </c>
      <c r="K143" s="3" t="s">
        <v>73</v>
      </c>
      <c r="L143" s="39">
        <v>5.9499999999999997E-2</v>
      </c>
      <c r="M143" s="39">
        <v>5.2199999999963678E-2</v>
      </c>
      <c r="N143" s="8">
        <v>52949.203692000003</v>
      </c>
      <c r="O143" s="8">
        <v>99.93</v>
      </c>
      <c r="P143" s="8">
        <v>52.912139190000005</v>
      </c>
      <c r="Q143" s="39">
        <v>4.6037497205911435E-4</v>
      </c>
      <c r="R143" s="39">
        <v>3.1010383591939581E-5</v>
      </c>
    </row>
    <row r="144" spans="2:18" ht="15" x14ac:dyDescent="0.25">
      <c r="B144" s="41" t="s">
        <v>2440</v>
      </c>
      <c r="C144" s="3" t="s">
        <v>2121</v>
      </c>
      <c r="D144" s="3" t="s">
        <v>2441</v>
      </c>
      <c r="E144" s="3">
        <v>500263009</v>
      </c>
      <c r="F144" s="3" t="s">
        <v>1839</v>
      </c>
      <c r="G144" s="3" t="s">
        <v>2442</v>
      </c>
      <c r="H144" s="3" t="s">
        <v>1659</v>
      </c>
      <c r="I144" s="8">
        <v>2.809999999996363</v>
      </c>
      <c r="J144" s="3" t="s">
        <v>2239</v>
      </c>
      <c r="K144" s="3" t="s">
        <v>73</v>
      </c>
      <c r="L144" s="39">
        <v>5.9700000000000003E-2</v>
      </c>
      <c r="M144" s="39">
        <v>5.2400000000284323E-2</v>
      </c>
      <c r="N144" s="8">
        <v>16166.149639000001</v>
      </c>
      <c r="O144" s="8">
        <v>100.02</v>
      </c>
      <c r="P144" s="8">
        <v>16.169382807000002</v>
      </c>
      <c r="Q144" s="39">
        <v>1.4068565875319223E-4</v>
      </c>
      <c r="R144" s="39">
        <v>9.476440963565259E-6</v>
      </c>
    </row>
    <row r="145" spans="2:18" ht="15" x14ac:dyDescent="0.25">
      <c r="B145" s="41" t="s">
        <v>2443</v>
      </c>
      <c r="C145" s="3" t="s">
        <v>2121</v>
      </c>
      <c r="D145" s="3" t="s">
        <v>2444</v>
      </c>
      <c r="E145" s="3">
        <v>500230008</v>
      </c>
      <c r="F145" s="3" t="s">
        <v>1839</v>
      </c>
      <c r="G145" s="3" t="s">
        <v>2445</v>
      </c>
      <c r="H145" s="3" t="s">
        <v>1659</v>
      </c>
      <c r="I145" s="8">
        <v>0.84999999997923636</v>
      </c>
      <c r="J145" s="3" t="s">
        <v>2239</v>
      </c>
      <c r="K145" s="3" t="s">
        <v>73</v>
      </c>
      <c r="L145" s="39">
        <v>6.1499999999999999E-2</v>
      </c>
      <c r="M145" s="39">
        <v>4.7300000000156397E-2</v>
      </c>
      <c r="N145" s="8">
        <v>9889.9354579999999</v>
      </c>
      <c r="O145" s="8">
        <v>101.56</v>
      </c>
      <c r="P145" s="8">
        <v>10.044218430999999</v>
      </c>
      <c r="Q145" s="39">
        <v>8.7392172199327503E-5</v>
      </c>
      <c r="R145" s="39">
        <v>5.8866466409168711E-6</v>
      </c>
    </row>
    <row r="146" spans="2:18" ht="15" x14ac:dyDescent="0.25">
      <c r="B146" s="41" t="s">
        <v>2443</v>
      </c>
      <c r="C146" s="3" t="s">
        <v>2121</v>
      </c>
      <c r="D146" s="3" t="s">
        <v>2446</v>
      </c>
      <c r="E146" s="3">
        <v>500230008</v>
      </c>
      <c r="F146" s="3" t="s">
        <v>1839</v>
      </c>
      <c r="G146" s="3" t="s">
        <v>2445</v>
      </c>
      <c r="H146" s="3" t="s">
        <v>1659</v>
      </c>
      <c r="I146" s="8">
        <v>0.85000000000896836</v>
      </c>
      <c r="J146" s="3" t="s">
        <v>2239</v>
      </c>
      <c r="K146" s="3" t="s">
        <v>73</v>
      </c>
      <c r="L146" s="39">
        <v>6.1499999999999999E-2</v>
      </c>
      <c r="M146" s="39">
        <v>4.7299999999900144E-2</v>
      </c>
      <c r="N146" s="8">
        <v>34234.395776999998</v>
      </c>
      <c r="O146" s="8">
        <v>101.56</v>
      </c>
      <c r="P146" s="8">
        <v>34.768452310000001</v>
      </c>
      <c r="Q146" s="39">
        <v>3.0251139919476193E-4</v>
      </c>
      <c r="R146" s="39">
        <v>2.0376856039774825E-5</v>
      </c>
    </row>
    <row r="147" spans="2:18" ht="15" x14ac:dyDescent="0.25">
      <c r="B147" s="41" t="s">
        <v>2447</v>
      </c>
      <c r="C147" s="3" t="s">
        <v>2121</v>
      </c>
      <c r="D147" s="3" t="s">
        <v>2448</v>
      </c>
      <c r="E147" s="3">
        <v>500230008</v>
      </c>
      <c r="F147" s="3" t="s">
        <v>1839</v>
      </c>
      <c r="G147" s="3" t="s">
        <v>2449</v>
      </c>
      <c r="H147" s="3" t="s">
        <v>1659</v>
      </c>
      <c r="I147" s="8">
        <v>1.3300000000188572</v>
      </c>
      <c r="J147" s="3" t="s">
        <v>2239</v>
      </c>
      <c r="K147" s="3" t="s">
        <v>73</v>
      </c>
      <c r="L147" s="39">
        <v>3.8300000000000001E-2</v>
      </c>
      <c r="M147" s="39">
        <v>2.7299999999875334E-2</v>
      </c>
      <c r="N147" s="8">
        <v>19286.331414</v>
      </c>
      <c r="O147" s="8">
        <v>117.32</v>
      </c>
      <c r="P147" s="8">
        <v>22.626723988000002</v>
      </c>
      <c r="Q147" s="39">
        <v>1.9686933061541169E-4</v>
      </c>
      <c r="R147" s="39">
        <v>1.3260915189560698E-5</v>
      </c>
    </row>
    <row r="148" spans="2:18" ht="15" x14ac:dyDescent="0.25">
      <c r="B148" s="41" t="s">
        <v>2450</v>
      </c>
      <c r="C148" s="3" t="s">
        <v>2121</v>
      </c>
      <c r="D148" s="3" t="s">
        <v>2451</v>
      </c>
      <c r="E148" s="3">
        <v>500230008</v>
      </c>
      <c r="F148" s="3" t="s">
        <v>1839</v>
      </c>
      <c r="G148" s="3" t="s">
        <v>2452</v>
      </c>
      <c r="H148" s="3" t="s">
        <v>1659</v>
      </c>
      <c r="I148" s="8">
        <v>0.49000000003717181</v>
      </c>
      <c r="J148" s="3" t="s">
        <v>2239</v>
      </c>
      <c r="K148" s="3" t="s">
        <v>73</v>
      </c>
      <c r="L148" s="39">
        <v>6.4500000000000002E-2</v>
      </c>
      <c r="M148" s="39">
        <v>4.2200000000408779E-2</v>
      </c>
      <c r="N148" s="8">
        <v>4596.2842360000004</v>
      </c>
      <c r="O148" s="8">
        <v>101.76</v>
      </c>
      <c r="P148" s="8">
        <v>4.6771787510000005</v>
      </c>
      <c r="Q148" s="39">
        <v>4.0694934466268139E-5</v>
      </c>
      <c r="R148" s="39">
        <v>2.7411688398338381E-6</v>
      </c>
    </row>
    <row r="149" spans="2:18" ht="15" x14ac:dyDescent="0.25">
      <c r="B149" s="41" t="s">
        <v>2453</v>
      </c>
      <c r="C149" s="3" t="s">
        <v>2121</v>
      </c>
      <c r="D149" s="3" t="s">
        <v>2454</v>
      </c>
      <c r="E149" s="3">
        <v>500230008</v>
      </c>
      <c r="F149" s="3" t="s">
        <v>1839</v>
      </c>
      <c r="G149" s="3" t="s">
        <v>2455</v>
      </c>
      <c r="H149" s="3" t="s">
        <v>1659</v>
      </c>
      <c r="I149" s="8">
        <v>2.5200000000030123</v>
      </c>
      <c r="J149" s="3" t="s">
        <v>2239</v>
      </c>
      <c r="K149" s="3" t="s">
        <v>73</v>
      </c>
      <c r="L149" s="39">
        <v>2.75E-2</v>
      </c>
      <c r="M149" s="39">
        <v>2.0699999999958911E-2</v>
      </c>
      <c r="N149" s="8">
        <v>48182.868248999999</v>
      </c>
      <c r="O149" s="8">
        <v>112.59</v>
      </c>
      <c r="P149" s="8">
        <v>54.249091321000002</v>
      </c>
      <c r="Q149" s="39">
        <v>4.7200745015158618E-4</v>
      </c>
      <c r="R149" s="39">
        <v>3.179393532621167E-5</v>
      </c>
    </row>
    <row r="150" spans="2:18" ht="15" x14ac:dyDescent="0.25">
      <c r="B150" s="41" t="s">
        <v>2456</v>
      </c>
      <c r="C150" s="3" t="s">
        <v>2121</v>
      </c>
      <c r="D150" s="3" t="s">
        <v>2457</v>
      </c>
      <c r="E150" s="3">
        <v>500230008</v>
      </c>
      <c r="F150" s="3" t="s">
        <v>1839</v>
      </c>
      <c r="G150" s="3" t="s">
        <v>2458</v>
      </c>
      <c r="H150" s="3" t="s">
        <v>1659</v>
      </c>
      <c r="I150" s="8">
        <v>1.3299999999061216</v>
      </c>
      <c r="J150" s="3" t="s">
        <v>2239</v>
      </c>
      <c r="K150" s="3" t="s">
        <v>73</v>
      </c>
      <c r="L150" s="39">
        <v>3.8300000000000001E-2</v>
      </c>
      <c r="M150" s="39">
        <v>2.7300000000393291E-2</v>
      </c>
      <c r="N150" s="8">
        <v>3673.58781</v>
      </c>
      <c r="O150" s="8">
        <v>117.32</v>
      </c>
      <c r="P150" s="8">
        <v>4.3098531999999992</v>
      </c>
      <c r="Q150" s="39">
        <v>3.7498928920716802E-5</v>
      </c>
      <c r="R150" s="39">
        <v>2.5258892005297556E-6</v>
      </c>
    </row>
    <row r="151" spans="2:18" ht="15" x14ac:dyDescent="0.25">
      <c r="B151" s="41" t="s">
        <v>2459</v>
      </c>
      <c r="C151" s="3" t="s">
        <v>2121</v>
      </c>
      <c r="D151" s="3" t="s">
        <v>2460</v>
      </c>
      <c r="E151" s="3">
        <v>500230008</v>
      </c>
      <c r="F151" s="3" t="s">
        <v>1839</v>
      </c>
      <c r="G151" s="3" t="s">
        <v>423</v>
      </c>
      <c r="H151" s="3" t="s">
        <v>1659</v>
      </c>
      <c r="I151" s="8">
        <v>3.4099999999953887</v>
      </c>
      <c r="J151" s="3" t="s">
        <v>2239</v>
      </c>
      <c r="K151" s="3" t="s">
        <v>73</v>
      </c>
      <c r="L151" s="39">
        <v>5.9499999999999997E-2</v>
      </c>
      <c r="M151" s="39">
        <v>4.9700000000015482E-2</v>
      </c>
      <c r="N151" s="8">
        <v>88248.666824</v>
      </c>
      <c r="O151" s="8">
        <v>100.87</v>
      </c>
      <c r="P151" s="8">
        <v>89.016430181000004</v>
      </c>
      <c r="Q151" s="39">
        <v>7.7450916150305761E-4</v>
      </c>
      <c r="R151" s="39">
        <v>5.2170138802848078E-5</v>
      </c>
    </row>
    <row r="152" spans="2:18" ht="15" x14ac:dyDescent="0.25">
      <c r="B152" s="41" t="s">
        <v>2461</v>
      </c>
      <c r="C152" s="3" t="s">
        <v>2121</v>
      </c>
      <c r="D152" s="3" t="s">
        <v>2462</v>
      </c>
      <c r="E152" s="3">
        <v>500230008</v>
      </c>
      <c r="F152" s="3" t="s">
        <v>1839</v>
      </c>
      <c r="G152" s="3" t="s">
        <v>2463</v>
      </c>
      <c r="H152" s="3" t="s">
        <v>1659</v>
      </c>
      <c r="I152" s="8">
        <v>3.0600000000057013</v>
      </c>
      <c r="J152" s="3" t="s">
        <v>2239</v>
      </c>
      <c r="K152" s="3" t="s">
        <v>73</v>
      </c>
      <c r="L152" s="39">
        <v>0.02</v>
      </c>
      <c r="M152" s="39">
        <v>2.5300000000181681E-2</v>
      </c>
      <c r="N152" s="8">
        <v>24044.136966999999</v>
      </c>
      <c r="O152" s="8">
        <v>109.1</v>
      </c>
      <c r="P152" s="8">
        <v>26.232153418000003</v>
      </c>
      <c r="Q152" s="39">
        <v>2.2823924871940432E-4</v>
      </c>
      <c r="R152" s="39">
        <v>1.5373960538880057E-5</v>
      </c>
    </row>
    <row r="153" spans="2:18" ht="15" x14ac:dyDescent="0.25">
      <c r="B153" s="41" t="s">
        <v>2464</v>
      </c>
      <c r="C153" s="3" t="s">
        <v>2121</v>
      </c>
      <c r="D153" s="3" t="s">
        <v>2465</v>
      </c>
      <c r="E153" s="3">
        <v>500230008</v>
      </c>
      <c r="F153" s="3" t="s">
        <v>1839</v>
      </c>
      <c r="G153" s="3" t="s">
        <v>2455</v>
      </c>
      <c r="H153" s="3" t="s">
        <v>1659</v>
      </c>
      <c r="I153" s="8">
        <v>2.5100000000063174</v>
      </c>
      <c r="J153" s="3" t="s">
        <v>2239</v>
      </c>
      <c r="K153" s="3" t="s">
        <v>73</v>
      </c>
      <c r="L153" s="39">
        <v>2.75E-2</v>
      </c>
      <c r="M153" s="39">
        <v>2.4599999999786303E-2</v>
      </c>
      <c r="N153" s="8">
        <v>14648.427755000001</v>
      </c>
      <c r="O153" s="8">
        <v>111.51</v>
      </c>
      <c r="P153" s="8">
        <v>16.334461750999999</v>
      </c>
      <c r="Q153" s="39">
        <v>1.4212196836748788E-4</v>
      </c>
      <c r="R153" s="39">
        <v>9.5731892987253643E-6</v>
      </c>
    </row>
    <row r="154" spans="2:18" ht="15" x14ac:dyDescent="0.25">
      <c r="B154" s="41" t="s">
        <v>2466</v>
      </c>
      <c r="C154" s="3" t="s">
        <v>2121</v>
      </c>
      <c r="D154" s="3" t="s">
        <v>2467</v>
      </c>
      <c r="E154" s="3">
        <v>500230008</v>
      </c>
      <c r="F154" s="3" t="s">
        <v>1839</v>
      </c>
      <c r="G154" s="3" t="s">
        <v>2468</v>
      </c>
      <c r="H154" s="3" t="s">
        <v>1659</v>
      </c>
      <c r="I154" s="8">
        <v>0.37000000001056077</v>
      </c>
      <c r="J154" s="3" t="s">
        <v>2239</v>
      </c>
      <c r="K154" s="3" t="s">
        <v>73</v>
      </c>
      <c r="L154" s="39">
        <v>6.5000000000000002E-2</v>
      </c>
      <c r="M154" s="39">
        <v>3.77000000009447E-2</v>
      </c>
      <c r="N154" s="8">
        <v>4044.7312189999998</v>
      </c>
      <c r="O154" s="8">
        <v>101.74</v>
      </c>
      <c r="P154" s="8">
        <v>4.1151094860000006</v>
      </c>
      <c r="Q154" s="39">
        <v>3.5804513739930051E-5</v>
      </c>
      <c r="R154" s="39">
        <v>2.4117551404500174E-6</v>
      </c>
    </row>
    <row r="155" spans="2:18" ht="15" x14ac:dyDescent="0.25">
      <c r="B155" s="41" t="s">
        <v>2466</v>
      </c>
      <c r="C155" s="3" t="s">
        <v>2121</v>
      </c>
      <c r="D155" s="3" t="s">
        <v>2469</v>
      </c>
      <c r="E155" s="3">
        <v>500230008</v>
      </c>
      <c r="F155" s="3" t="s">
        <v>1839</v>
      </c>
      <c r="G155" s="3" t="s">
        <v>2468</v>
      </c>
      <c r="H155" s="3" t="s">
        <v>1659</v>
      </c>
      <c r="I155" s="8">
        <v>0.36999999997559729</v>
      </c>
      <c r="J155" s="3" t="s">
        <v>2239</v>
      </c>
      <c r="K155" s="3" t="s">
        <v>73</v>
      </c>
      <c r="L155" s="39">
        <v>6.5000000000000002E-2</v>
      </c>
      <c r="M155" s="39">
        <v>3.7699999999921741E-2</v>
      </c>
      <c r="N155" s="8">
        <v>14340.408706</v>
      </c>
      <c r="O155" s="8">
        <v>101.74</v>
      </c>
      <c r="P155" s="8">
        <v>14.589931779</v>
      </c>
      <c r="Q155" s="39">
        <v>1.2694325986296434E-4</v>
      </c>
      <c r="R155" s="39">
        <v>8.5507671391317897E-6</v>
      </c>
    </row>
    <row r="156" spans="2:18" ht="15" x14ac:dyDescent="0.25">
      <c r="B156" s="41" t="s">
        <v>2470</v>
      </c>
      <c r="C156" s="3" t="s">
        <v>2121</v>
      </c>
      <c r="D156" s="3" t="s">
        <v>2471</v>
      </c>
      <c r="E156" s="3">
        <v>500230008</v>
      </c>
      <c r="F156" s="3" t="s">
        <v>1839</v>
      </c>
      <c r="G156" s="3" t="s">
        <v>2472</v>
      </c>
      <c r="H156" s="3" t="s">
        <v>1659</v>
      </c>
      <c r="I156" s="8">
        <v>0.84999999980682972</v>
      </c>
      <c r="J156" s="3" t="s">
        <v>2239</v>
      </c>
      <c r="K156" s="3" t="s">
        <v>73</v>
      </c>
      <c r="L156" s="39">
        <v>6.1499999999999999E-2</v>
      </c>
      <c r="M156" s="39">
        <v>4.7299999999985527E-2</v>
      </c>
      <c r="N156" s="8">
        <v>1521.528082</v>
      </c>
      <c r="O156" s="8">
        <v>101.56</v>
      </c>
      <c r="P156" s="8">
        <v>1.5452639160000001</v>
      </c>
      <c r="Q156" s="39">
        <v>1.3444945584186606E-5</v>
      </c>
      <c r="R156" s="39">
        <v>9.0563767633494344E-7</v>
      </c>
    </row>
    <row r="157" spans="2:18" ht="15" x14ac:dyDescent="0.25">
      <c r="B157" s="41" t="s">
        <v>2473</v>
      </c>
      <c r="C157" s="3" t="s">
        <v>2121</v>
      </c>
      <c r="D157" s="3" t="s">
        <v>2474</v>
      </c>
      <c r="E157" s="3">
        <v>500230008</v>
      </c>
      <c r="F157" s="3" t="s">
        <v>1839</v>
      </c>
      <c r="G157" s="3" t="s">
        <v>2475</v>
      </c>
      <c r="H157" s="3" t="s">
        <v>1659</v>
      </c>
      <c r="I157" s="8">
        <v>2.1600000000213062</v>
      </c>
      <c r="J157" s="3" t="s">
        <v>2239</v>
      </c>
      <c r="K157" s="3" t="s">
        <v>73</v>
      </c>
      <c r="L157" s="39">
        <v>2.9700000000000001E-2</v>
      </c>
      <c r="M157" s="39">
        <v>2.499999999993583E-2</v>
      </c>
      <c r="N157" s="8">
        <v>14056.572262</v>
      </c>
      <c r="O157" s="8">
        <v>114.46</v>
      </c>
      <c r="P157" s="8">
        <v>16.089152575</v>
      </c>
      <c r="Q157" s="39">
        <v>1.3998759605187778E-4</v>
      </c>
      <c r="R157" s="39">
        <v>9.4294201795244484E-6</v>
      </c>
    </row>
    <row r="158" spans="2:18" ht="15" x14ac:dyDescent="0.25">
      <c r="B158" s="41" t="s">
        <v>2476</v>
      </c>
      <c r="C158" s="3" t="s">
        <v>2121</v>
      </c>
      <c r="D158" s="3" t="s">
        <v>2477</v>
      </c>
      <c r="E158" s="3">
        <v>500230008</v>
      </c>
      <c r="F158" s="3" t="s">
        <v>1839</v>
      </c>
      <c r="G158" s="3" t="s">
        <v>2478</v>
      </c>
      <c r="H158" s="3" t="s">
        <v>1659</v>
      </c>
      <c r="I158" s="8">
        <v>5.5199999999912066</v>
      </c>
      <c r="J158" s="3" t="s">
        <v>2239</v>
      </c>
      <c r="K158" s="3" t="s">
        <v>73</v>
      </c>
      <c r="L158" s="39">
        <v>2.3300000000000001E-2</v>
      </c>
      <c r="M158" s="39">
        <v>3.3599999999954333E-2</v>
      </c>
      <c r="N158" s="8">
        <v>52636.517941999999</v>
      </c>
      <c r="O158" s="8">
        <v>105.07</v>
      </c>
      <c r="P158" s="8">
        <v>55.305189358</v>
      </c>
      <c r="Q158" s="39">
        <v>4.8119628870014081E-4</v>
      </c>
      <c r="R158" s="39">
        <v>3.2412886019557555E-5</v>
      </c>
    </row>
    <row r="159" spans="2:18" ht="15" x14ac:dyDescent="0.25">
      <c r="B159" s="41" t="s">
        <v>2479</v>
      </c>
      <c r="C159" s="3" t="s">
        <v>2121</v>
      </c>
      <c r="D159" s="3" t="s">
        <v>2480</v>
      </c>
      <c r="E159" s="3">
        <v>500230008</v>
      </c>
      <c r="F159" s="3" t="s">
        <v>1839</v>
      </c>
      <c r="G159" s="3" t="s">
        <v>2478</v>
      </c>
      <c r="H159" s="3" t="s">
        <v>1659</v>
      </c>
      <c r="I159" s="8">
        <v>5.0800000000007666</v>
      </c>
      <c r="J159" s="3" t="s">
        <v>2239</v>
      </c>
      <c r="K159" s="3" t="s">
        <v>73</v>
      </c>
      <c r="L159" s="39">
        <v>3.5299999999999998E-2</v>
      </c>
      <c r="M159" s="39">
        <v>6.2000000000006245E-2</v>
      </c>
      <c r="N159" s="8">
        <v>315708.16186499997</v>
      </c>
      <c r="O159" s="8">
        <v>88.24</v>
      </c>
      <c r="P159" s="8">
        <v>278.58088202800002</v>
      </c>
      <c r="Q159" s="39">
        <v>2.4238609087285311E-3</v>
      </c>
      <c r="R159" s="39">
        <v>1.6326877244649058E-4</v>
      </c>
    </row>
    <row r="160" spans="2:18" ht="15" x14ac:dyDescent="0.25">
      <c r="B160" s="41" t="s">
        <v>2481</v>
      </c>
      <c r="C160" s="3" t="s">
        <v>2121</v>
      </c>
      <c r="D160" s="3" t="s">
        <v>2482</v>
      </c>
      <c r="E160" s="3">
        <v>500230008</v>
      </c>
      <c r="F160" s="3" t="s">
        <v>1839</v>
      </c>
      <c r="G160" s="3" t="s">
        <v>2483</v>
      </c>
      <c r="H160" s="3" t="s">
        <v>1659</v>
      </c>
      <c r="I160" s="8">
        <v>4.5099999999961531</v>
      </c>
      <c r="J160" s="3" t="s">
        <v>2239</v>
      </c>
      <c r="K160" s="3" t="s">
        <v>73</v>
      </c>
      <c r="L160" s="39">
        <v>2.3300000000000001E-2</v>
      </c>
      <c r="M160" s="39">
        <v>2.7700000000045646E-2</v>
      </c>
      <c r="N160" s="8">
        <v>74006.947161999997</v>
      </c>
      <c r="O160" s="8">
        <v>109.42</v>
      </c>
      <c r="P160" s="8">
        <v>80.97840157600001</v>
      </c>
      <c r="Q160" s="39">
        <v>7.045723331856608E-4</v>
      </c>
      <c r="R160" s="39">
        <v>4.7459266133932404E-5</v>
      </c>
    </row>
    <row r="161" spans="2:18" ht="15" x14ac:dyDescent="0.25">
      <c r="B161" s="41" t="s">
        <v>2484</v>
      </c>
      <c r="C161" s="3" t="s">
        <v>2121</v>
      </c>
      <c r="D161" s="3" t="s">
        <v>2485</v>
      </c>
      <c r="E161" s="3">
        <v>500230008</v>
      </c>
      <c r="F161" s="3" t="s">
        <v>1839</v>
      </c>
      <c r="G161" s="3" t="s">
        <v>2486</v>
      </c>
      <c r="H161" s="3" t="s">
        <v>1659</v>
      </c>
      <c r="I161" s="8">
        <v>5.2600000000022327</v>
      </c>
      <c r="J161" s="3" t="s">
        <v>2239</v>
      </c>
      <c r="K161" s="3" t="s">
        <v>73</v>
      </c>
      <c r="L161" s="39">
        <v>2.3300000000000001E-2</v>
      </c>
      <c r="M161" s="39">
        <v>3.4000000000004839E-2</v>
      </c>
      <c r="N161" s="8">
        <v>106378.403878</v>
      </c>
      <c r="O161" s="8">
        <v>104.34</v>
      </c>
      <c r="P161" s="8">
        <v>110.995226586</v>
      </c>
      <c r="Q161" s="39">
        <v>9.6574104015590854E-4</v>
      </c>
      <c r="R161" s="39">
        <v>6.5051321038946442E-5</v>
      </c>
    </row>
    <row r="162" spans="2:18" ht="15" x14ac:dyDescent="0.25">
      <c r="B162" s="41" t="s">
        <v>2487</v>
      </c>
      <c r="C162" s="3" t="s">
        <v>2121</v>
      </c>
      <c r="D162" s="3" t="s">
        <v>2488</v>
      </c>
      <c r="E162" s="3">
        <v>500230008</v>
      </c>
      <c r="F162" s="3" t="s">
        <v>1839</v>
      </c>
      <c r="G162" s="3" t="s">
        <v>2483</v>
      </c>
      <c r="H162" s="3" t="s">
        <v>1659</v>
      </c>
      <c r="I162" s="8">
        <v>4.2500000000011049</v>
      </c>
      <c r="J162" s="3" t="s">
        <v>2239</v>
      </c>
      <c r="K162" s="3" t="s">
        <v>73</v>
      </c>
      <c r="L162" s="39">
        <v>3.5299999999999998E-2</v>
      </c>
      <c r="M162" s="39">
        <v>5.4899999999987646E-2</v>
      </c>
      <c r="N162" s="8">
        <v>206458.46912699999</v>
      </c>
      <c r="O162" s="8">
        <v>92.42</v>
      </c>
      <c r="P162" s="8">
        <v>190.80891711999999</v>
      </c>
      <c r="Q162" s="39">
        <v>1.660179520852781E-3</v>
      </c>
      <c r="R162" s="39">
        <v>1.1182798131458056E-4</v>
      </c>
    </row>
    <row r="163" spans="2:18" ht="15" x14ac:dyDescent="0.25">
      <c r="B163" s="41" t="s">
        <v>2489</v>
      </c>
      <c r="C163" s="3" t="s">
        <v>2121</v>
      </c>
      <c r="D163" s="3" t="s">
        <v>2490</v>
      </c>
      <c r="E163" s="3">
        <v>500230008</v>
      </c>
      <c r="F163" s="3" t="s">
        <v>1839</v>
      </c>
      <c r="G163" s="3" t="s">
        <v>2486</v>
      </c>
      <c r="H163" s="3" t="s">
        <v>1659</v>
      </c>
      <c r="I163" s="8">
        <v>4.8699999999991084</v>
      </c>
      <c r="J163" s="3" t="s">
        <v>2239</v>
      </c>
      <c r="K163" s="3" t="s">
        <v>73</v>
      </c>
      <c r="L163" s="39">
        <v>3.5299999999999998E-2</v>
      </c>
      <c r="M163" s="39">
        <v>6.1800000000035139E-2</v>
      </c>
      <c r="N163" s="8">
        <v>138030.54735199999</v>
      </c>
      <c r="O163" s="8">
        <v>88.72</v>
      </c>
      <c r="P163" s="8">
        <v>122.46070152600001</v>
      </c>
      <c r="Q163" s="39">
        <v>1.0654992012499615E-3</v>
      </c>
      <c r="R163" s="39">
        <v>7.1770927945717783E-5</v>
      </c>
    </row>
    <row r="164" spans="2:18" ht="15" x14ac:dyDescent="0.25">
      <c r="B164" s="41" t="s">
        <v>2491</v>
      </c>
      <c r="C164" s="3" t="s">
        <v>2121</v>
      </c>
      <c r="D164" s="3" t="s">
        <v>2492</v>
      </c>
      <c r="E164" s="3">
        <v>500210612</v>
      </c>
      <c r="F164" s="3" t="s">
        <v>1839</v>
      </c>
      <c r="G164" s="3" t="s">
        <v>2493</v>
      </c>
      <c r="H164" s="3" t="s">
        <v>1659</v>
      </c>
      <c r="I164" s="8">
        <v>1.479999999964857</v>
      </c>
      <c r="J164" s="3" t="s">
        <v>2239</v>
      </c>
      <c r="K164" s="3" t="s">
        <v>73</v>
      </c>
      <c r="L164" s="39">
        <v>1.37E-2</v>
      </c>
      <c r="M164" s="39">
        <v>2.7000000005827998E-2</v>
      </c>
      <c r="N164" s="8">
        <v>684.33321999999998</v>
      </c>
      <c r="O164" s="8">
        <v>109.89</v>
      </c>
      <c r="P164" s="8">
        <v>0.75201373699999996</v>
      </c>
      <c r="Q164" s="39">
        <v>6.543078931589972E-6</v>
      </c>
      <c r="R164" s="39">
        <v>4.4073505263203027E-7</v>
      </c>
    </row>
    <row r="165" spans="2:18" ht="15" x14ac:dyDescent="0.25">
      <c r="B165" s="41" t="s">
        <v>2494</v>
      </c>
      <c r="C165" s="3" t="s">
        <v>2121</v>
      </c>
      <c r="D165" s="3" t="s">
        <v>2495</v>
      </c>
      <c r="E165" s="3">
        <v>500210612</v>
      </c>
      <c r="F165" s="3" t="s">
        <v>1839</v>
      </c>
      <c r="G165" s="3" t="s">
        <v>2496</v>
      </c>
      <c r="H165" s="3" t="s">
        <v>1659</v>
      </c>
      <c r="I165" s="8">
        <v>0.76999999984537149</v>
      </c>
      <c r="J165" s="3" t="s">
        <v>2239</v>
      </c>
      <c r="K165" s="3" t="s">
        <v>73</v>
      </c>
      <c r="L165" s="39">
        <v>0.06</v>
      </c>
      <c r="M165" s="39">
        <v>5.5299999999086136E-2</v>
      </c>
      <c r="N165" s="8">
        <v>3021.1176690000002</v>
      </c>
      <c r="O165" s="8">
        <v>100.39</v>
      </c>
      <c r="P165" s="8">
        <v>3.0328999359999997</v>
      </c>
      <c r="Q165" s="39">
        <v>2.638848560403648E-5</v>
      </c>
      <c r="R165" s="39">
        <v>1.7775011906739161E-6</v>
      </c>
    </row>
    <row r="166" spans="2:18" ht="15" x14ac:dyDescent="0.25">
      <c r="B166" s="41" t="s">
        <v>2497</v>
      </c>
      <c r="C166" s="3" t="s">
        <v>2121</v>
      </c>
      <c r="D166" s="3" t="s">
        <v>2498</v>
      </c>
      <c r="E166" s="3">
        <v>500210612</v>
      </c>
      <c r="F166" s="3" t="s">
        <v>1839</v>
      </c>
      <c r="G166" s="3" t="s">
        <v>2499</v>
      </c>
      <c r="H166" s="3" t="s">
        <v>1659</v>
      </c>
      <c r="I166" s="8">
        <v>3.2399999999800291</v>
      </c>
      <c r="J166" s="3" t="s">
        <v>2239</v>
      </c>
      <c r="K166" s="3" t="s">
        <v>73</v>
      </c>
      <c r="L166" s="39">
        <v>0.06</v>
      </c>
      <c r="M166" s="39">
        <v>5.2100000000170871E-2</v>
      </c>
      <c r="N166" s="8">
        <v>21817.028065999999</v>
      </c>
      <c r="O166" s="8">
        <v>100.06</v>
      </c>
      <c r="P166" s="8">
        <v>21.830118173999999</v>
      </c>
      <c r="Q166" s="39">
        <v>1.89938267442073E-4</v>
      </c>
      <c r="R166" s="39">
        <v>1.2794045918314562E-5</v>
      </c>
    </row>
    <row r="167" spans="2:18" ht="15" x14ac:dyDescent="0.25">
      <c r="B167" s="41" t="s">
        <v>2500</v>
      </c>
      <c r="C167" s="3" t="s">
        <v>2121</v>
      </c>
      <c r="D167" s="3" t="s">
        <v>2501</v>
      </c>
      <c r="E167" s="3">
        <v>500210612</v>
      </c>
      <c r="F167" s="3" t="s">
        <v>1839</v>
      </c>
      <c r="G167" s="3" t="s">
        <v>2502</v>
      </c>
      <c r="H167" s="3" t="s">
        <v>1659</v>
      </c>
      <c r="I167" s="8">
        <v>0.33000000007491193</v>
      </c>
      <c r="J167" s="3" t="s">
        <v>2239</v>
      </c>
      <c r="K167" s="3" t="s">
        <v>73</v>
      </c>
      <c r="L167" s="39">
        <v>6.0499999999999998E-2</v>
      </c>
      <c r="M167" s="39">
        <v>5.0800000000012654E-2</v>
      </c>
      <c r="N167" s="8">
        <v>890.32468500000004</v>
      </c>
      <c r="O167" s="8">
        <v>100.46</v>
      </c>
      <c r="P167" s="8">
        <v>0.89442008499999992</v>
      </c>
      <c r="Q167" s="39">
        <v>7.7821200946418518E-6</v>
      </c>
      <c r="R167" s="39">
        <v>5.2419558824843644E-7</v>
      </c>
    </row>
    <row r="168" spans="2:18" ht="15" x14ac:dyDescent="0.25">
      <c r="B168" s="41" t="s">
        <v>2503</v>
      </c>
      <c r="C168" s="3" t="s">
        <v>2121</v>
      </c>
      <c r="D168" s="3" t="s">
        <v>2504</v>
      </c>
      <c r="E168" s="3">
        <v>500274006</v>
      </c>
      <c r="F168" s="3" t="s">
        <v>1839</v>
      </c>
      <c r="G168" s="3" t="s">
        <v>2505</v>
      </c>
      <c r="H168" s="3" t="s">
        <v>1659</v>
      </c>
      <c r="I168" s="8">
        <v>2.470000000006296</v>
      </c>
      <c r="J168" s="3" t="s">
        <v>2239</v>
      </c>
      <c r="K168" s="3" t="s">
        <v>73</v>
      </c>
      <c r="L168" s="39">
        <v>5.96E-2</v>
      </c>
      <c r="M168" s="39">
        <v>5.2200000000062106E-2</v>
      </c>
      <c r="N168" s="8">
        <v>40447.305999999997</v>
      </c>
      <c r="O168" s="8">
        <v>100.16</v>
      </c>
      <c r="P168" s="8">
        <v>40.512021611999998</v>
      </c>
      <c r="Q168" s="39">
        <v>3.5248472473794031E-4</v>
      </c>
      <c r="R168" s="39">
        <v>2.3743007738959385E-5</v>
      </c>
    </row>
    <row r="169" spans="2:18" ht="15" x14ac:dyDescent="0.25">
      <c r="B169" s="41" t="s">
        <v>2506</v>
      </c>
      <c r="C169" s="3" t="s">
        <v>2121</v>
      </c>
      <c r="D169" s="3" t="s">
        <v>2507</v>
      </c>
      <c r="E169" s="3">
        <v>500274006</v>
      </c>
      <c r="F169" s="3" t="s">
        <v>1839</v>
      </c>
      <c r="G169" s="3" t="s">
        <v>2508</v>
      </c>
      <c r="H169" s="3" t="s">
        <v>1659</v>
      </c>
      <c r="I169" s="8">
        <v>3.0800000000271308</v>
      </c>
      <c r="J169" s="3" t="s">
        <v>2239</v>
      </c>
      <c r="K169" s="3" t="s">
        <v>73</v>
      </c>
      <c r="L169" s="39">
        <v>1.6799999999999999E-2</v>
      </c>
      <c r="M169" s="39">
        <v>2.4399999999338992E-2</v>
      </c>
      <c r="N169" s="8">
        <v>6732.357231</v>
      </c>
      <c r="O169" s="8">
        <v>107.91</v>
      </c>
      <c r="P169" s="8">
        <v>7.2648866569999999</v>
      </c>
      <c r="Q169" s="39">
        <v>6.3209918232924264E-5</v>
      </c>
      <c r="R169" s="39">
        <v>4.2577549393072183E-6</v>
      </c>
    </row>
    <row r="170" spans="2:18" ht="15" x14ac:dyDescent="0.25">
      <c r="B170" s="41" t="s">
        <v>2509</v>
      </c>
      <c r="C170" s="3" t="s">
        <v>2121</v>
      </c>
      <c r="D170" s="3" t="s">
        <v>2510</v>
      </c>
      <c r="E170" s="3">
        <v>500274006</v>
      </c>
      <c r="F170" s="3" t="s">
        <v>1839</v>
      </c>
      <c r="G170" s="3" t="s">
        <v>2511</v>
      </c>
      <c r="H170" s="3" t="s">
        <v>1659</v>
      </c>
      <c r="I170" s="8">
        <v>1.9399999999887494</v>
      </c>
      <c r="J170" s="3" t="s">
        <v>2239</v>
      </c>
      <c r="K170" s="3" t="s">
        <v>73</v>
      </c>
      <c r="L170" s="39">
        <v>5.9499999999999997E-2</v>
      </c>
      <c r="M170" s="39">
        <v>5.2699999999947754E-2</v>
      </c>
      <c r="N170" s="8">
        <v>31254.735693999999</v>
      </c>
      <c r="O170" s="8">
        <v>100.24</v>
      </c>
      <c r="P170" s="8">
        <v>31.329746982</v>
      </c>
      <c r="Q170" s="39">
        <v>2.7259210480349075E-4</v>
      </c>
      <c r="R170" s="39">
        <v>1.8361523208531444E-5</v>
      </c>
    </row>
    <row r="171" spans="2:18" ht="15" x14ac:dyDescent="0.25">
      <c r="B171" s="41" t="s">
        <v>2512</v>
      </c>
      <c r="C171" s="3" t="s">
        <v>2121</v>
      </c>
      <c r="D171" s="3" t="s">
        <v>2513</v>
      </c>
      <c r="E171" s="3">
        <v>500226204</v>
      </c>
      <c r="F171" s="3" t="s">
        <v>1839</v>
      </c>
      <c r="G171" s="3" t="s">
        <v>2514</v>
      </c>
      <c r="H171" s="3" t="s">
        <v>1659</v>
      </c>
      <c r="I171" s="8">
        <v>1.6400000000237636</v>
      </c>
      <c r="J171" s="3" t="s">
        <v>2239</v>
      </c>
      <c r="K171" s="3" t="s">
        <v>73</v>
      </c>
      <c r="L171" s="39">
        <v>0.06</v>
      </c>
      <c r="M171" s="39">
        <v>5.649999999980812E-2</v>
      </c>
      <c r="N171" s="8">
        <v>3860.8550810000002</v>
      </c>
      <c r="O171" s="8">
        <v>100.02</v>
      </c>
      <c r="P171" s="8">
        <v>3.8616272509999998</v>
      </c>
      <c r="Q171" s="39">
        <v>3.3599029731117533E-5</v>
      </c>
      <c r="R171" s="39">
        <v>2.2631960108925075E-6</v>
      </c>
    </row>
    <row r="172" spans="2:18" ht="15" x14ac:dyDescent="0.25">
      <c r="B172" s="41" t="s">
        <v>2515</v>
      </c>
      <c r="C172" s="3" t="s">
        <v>2121</v>
      </c>
      <c r="D172" s="3" t="s">
        <v>2516</v>
      </c>
      <c r="E172" s="3">
        <v>500284005</v>
      </c>
      <c r="F172" s="3" t="s">
        <v>1839</v>
      </c>
      <c r="G172" s="3" t="s">
        <v>2517</v>
      </c>
      <c r="H172" s="3" t="s">
        <v>1659</v>
      </c>
      <c r="I172" s="8">
        <v>2.2199999999920115</v>
      </c>
      <c r="J172" s="3" t="s">
        <v>2239</v>
      </c>
      <c r="K172" s="3" t="s">
        <v>73</v>
      </c>
      <c r="L172" s="39">
        <v>2.1499999999999998E-2</v>
      </c>
      <c r="M172" s="39">
        <v>2.4799999999910761E-2</v>
      </c>
      <c r="N172" s="8">
        <v>40221.527821000003</v>
      </c>
      <c r="O172" s="8">
        <v>110.99</v>
      </c>
      <c r="P172" s="8">
        <v>44.641873699999998</v>
      </c>
      <c r="Q172" s="39">
        <v>3.8841751008222673E-4</v>
      </c>
      <c r="R172" s="39">
        <v>2.6163403122464436E-5</v>
      </c>
    </row>
    <row r="173" spans="2:18" ht="15" x14ac:dyDescent="0.25">
      <c r="B173" s="41" t="s">
        <v>2518</v>
      </c>
      <c r="C173" s="3" t="s">
        <v>2121</v>
      </c>
      <c r="D173" s="3" t="s">
        <v>2519</v>
      </c>
      <c r="E173" s="3">
        <v>500284005</v>
      </c>
      <c r="F173" s="3" t="s">
        <v>1839</v>
      </c>
      <c r="G173" s="3" t="s">
        <v>2520</v>
      </c>
      <c r="H173" s="3" t="s">
        <v>1659</v>
      </c>
      <c r="I173" s="8">
        <v>2.7899999999940817</v>
      </c>
      <c r="J173" s="3" t="s">
        <v>2239</v>
      </c>
      <c r="K173" s="3" t="s">
        <v>73</v>
      </c>
      <c r="L173" s="39">
        <v>2.1999999999999999E-2</v>
      </c>
      <c r="M173" s="39">
        <v>2.4500000000406842E-2</v>
      </c>
      <c r="N173" s="8">
        <v>10980.808074</v>
      </c>
      <c r="O173" s="8">
        <v>110.27</v>
      </c>
      <c r="P173" s="8">
        <v>12.108537022</v>
      </c>
      <c r="Q173" s="39">
        <v>1.0535327957848912E-4</v>
      </c>
      <c r="R173" s="39">
        <v>7.0964883207819077E-6</v>
      </c>
    </row>
    <row r="174" spans="2:18" ht="15" x14ac:dyDescent="0.25">
      <c r="B174" s="41" t="s">
        <v>2521</v>
      </c>
      <c r="C174" s="3" t="s">
        <v>2226</v>
      </c>
      <c r="D174" s="3" t="s">
        <v>2522</v>
      </c>
      <c r="E174" s="3">
        <v>515279016</v>
      </c>
      <c r="F174" s="3" t="s">
        <v>1839</v>
      </c>
      <c r="G174" s="3" t="s">
        <v>2523</v>
      </c>
      <c r="H174" s="3" t="s">
        <v>1659</v>
      </c>
      <c r="I174" s="8">
        <v>0</v>
      </c>
      <c r="J174" s="3" t="s">
        <v>619</v>
      </c>
      <c r="K174" s="3" t="s">
        <v>73</v>
      </c>
      <c r="L174" s="39">
        <v>0</v>
      </c>
      <c r="M174" s="39">
        <v>0</v>
      </c>
      <c r="N174" s="8">
        <v>0</v>
      </c>
      <c r="O174" s="8">
        <v>100</v>
      </c>
      <c r="P174" s="8">
        <v>0</v>
      </c>
      <c r="Q174" s="39">
        <v>0</v>
      </c>
      <c r="R174" s="39">
        <v>0</v>
      </c>
    </row>
    <row r="175" spans="2:18" ht="15" x14ac:dyDescent="0.25">
      <c r="B175" s="41" t="s">
        <v>2524</v>
      </c>
      <c r="C175" s="3" t="s">
        <v>2226</v>
      </c>
      <c r="D175" s="3" t="s">
        <v>2525</v>
      </c>
      <c r="E175" s="3">
        <v>510706153</v>
      </c>
      <c r="F175" s="3" t="s">
        <v>333</v>
      </c>
      <c r="G175" s="3" t="s">
        <v>2526</v>
      </c>
      <c r="H175" s="3" t="s">
        <v>274</v>
      </c>
      <c r="I175" s="8">
        <v>0</v>
      </c>
      <c r="J175" s="3" t="s">
        <v>613</v>
      </c>
      <c r="K175" s="3" t="s">
        <v>73</v>
      </c>
      <c r="L175" s="39">
        <v>1.9E-3</v>
      </c>
      <c r="M175" s="39">
        <v>0</v>
      </c>
      <c r="N175" s="8">
        <v>723.43651599995792</v>
      </c>
      <c r="O175" s="8">
        <v>100</v>
      </c>
      <c r="P175" s="8">
        <v>0.72343651599999248</v>
      </c>
      <c r="Q175" s="39">
        <v>6.2944358504217094E-6</v>
      </c>
      <c r="R175" s="39">
        <v>4.2398671097039986E-7</v>
      </c>
    </row>
    <row r="176" spans="2:18" ht="15" x14ac:dyDescent="0.25">
      <c r="B176" s="41" t="s">
        <v>2527</v>
      </c>
      <c r="C176" s="3" t="s">
        <v>2226</v>
      </c>
      <c r="D176" s="3" t="s">
        <v>2528</v>
      </c>
      <c r="E176" s="3">
        <v>520043159</v>
      </c>
      <c r="F176" s="3" t="s">
        <v>1839</v>
      </c>
      <c r="G176" s="3" t="s">
        <v>2529</v>
      </c>
      <c r="H176" s="3" t="s">
        <v>1659</v>
      </c>
      <c r="I176" s="8">
        <v>0</v>
      </c>
      <c r="J176" s="3" t="s">
        <v>309</v>
      </c>
      <c r="K176" s="3" t="s">
        <v>73</v>
      </c>
      <c r="L176" s="39">
        <v>2.3E-3</v>
      </c>
      <c r="M176" s="39">
        <v>0</v>
      </c>
      <c r="N176" s="8">
        <v>38.140037000644952</v>
      </c>
      <c r="O176" s="8">
        <v>100</v>
      </c>
      <c r="P176" s="8">
        <v>3.81400370006304E-2</v>
      </c>
      <c r="Q176" s="39">
        <v>3.3184669411017259E-7</v>
      </c>
      <c r="R176" s="39">
        <v>2.2352851268274668E-8</v>
      </c>
    </row>
    <row r="177" spans="2:18" ht="15" x14ac:dyDescent="0.25">
      <c r="B177" s="41" t="s">
        <v>2530</v>
      </c>
      <c r="C177" s="3" t="s">
        <v>2226</v>
      </c>
      <c r="D177" s="3" t="s">
        <v>2531</v>
      </c>
      <c r="E177" s="3">
        <v>520003781</v>
      </c>
      <c r="F177" s="3" t="s">
        <v>1839</v>
      </c>
      <c r="G177" s="3" t="s">
        <v>2393</v>
      </c>
      <c r="H177" s="3" t="s">
        <v>1659</v>
      </c>
      <c r="I177" s="8">
        <v>0</v>
      </c>
      <c r="J177" s="3" t="s">
        <v>971</v>
      </c>
      <c r="K177" s="3" t="s">
        <v>73</v>
      </c>
      <c r="L177" s="39">
        <v>2.5000000000000001E-3</v>
      </c>
      <c r="M177" s="39">
        <v>0</v>
      </c>
      <c r="N177" s="8">
        <v>530.01842400000896</v>
      </c>
      <c r="O177" s="8">
        <v>100</v>
      </c>
      <c r="P177" s="8">
        <v>0.53001842399999077</v>
      </c>
      <c r="Q177" s="39">
        <v>4.6115545671592711E-6</v>
      </c>
      <c r="R177" s="39">
        <v>3.106295623394732E-7</v>
      </c>
    </row>
    <row r="178" spans="2:18" ht="15" x14ac:dyDescent="0.25">
      <c r="B178" s="41" t="s">
        <v>2532</v>
      </c>
      <c r="C178" s="3" t="s">
        <v>2226</v>
      </c>
      <c r="D178" s="3" t="s">
        <v>2533</v>
      </c>
      <c r="E178" s="3">
        <v>513730481</v>
      </c>
      <c r="F178" s="3" t="s">
        <v>1658</v>
      </c>
      <c r="G178" s="3" t="s">
        <v>2534</v>
      </c>
      <c r="H178" s="3" t="s">
        <v>1659</v>
      </c>
      <c r="I178" s="8">
        <v>5.9900000000193012</v>
      </c>
      <c r="J178" s="3" t="s">
        <v>2228</v>
      </c>
      <c r="K178" s="3" t="s">
        <v>73</v>
      </c>
      <c r="L178" s="39">
        <v>1.89E-2</v>
      </c>
      <c r="M178" s="39">
        <v>2.879999999984105E-2</v>
      </c>
      <c r="N178" s="8">
        <v>13983.771726999999</v>
      </c>
      <c r="O178" s="8">
        <v>99.11</v>
      </c>
      <c r="P178" s="8">
        <v>13.859316113999999</v>
      </c>
      <c r="Q178" s="39">
        <v>1.2058636007570538E-4</v>
      </c>
      <c r="R178" s="39">
        <v>8.1225729217599854E-6</v>
      </c>
    </row>
    <row r="179" spans="2:18" ht="15" x14ac:dyDescent="0.25">
      <c r="B179" s="41" t="s">
        <v>2535</v>
      </c>
      <c r="C179" s="3" t="s">
        <v>2226</v>
      </c>
      <c r="D179" s="3" t="s">
        <v>2536</v>
      </c>
      <c r="E179" s="3">
        <v>513730481</v>
      </c>
      <c r="F179" s="3" t="s">
        <v>1658</v>
      </c>
      <c r="G179" s="3" t="s">
        <v>2537</v>
      </c>
      <c r="H179" s="3" t="s">
        <v>1659</v>
      </c>
      <c r="I179" s="8">
        <v>6.0100000000040907</v>
      </c>
      <c r="J179" s="3" t="s">
        <v>2228</v>
      </c>
      <c r="K179" s="3" t="s">
        <v>73</v>
      </c>
      <c r="L179" s="39">
        <v>1.77E-2</v>
      </c>
      <c r="M179" s="39">
        <v>2.890000000001549E-2</v>
      </c>
      <c r="N179" s="8">
        <v>44646.077735999999</v>
      </c>
      <c r="O179" s="8">
        <v>97.9</v>
      </c>
      <c r="P179" s="8">
        <v>43.708510064999999</v>
      </c>
      <c r="Q179" s="39">
        <v>3.8029655213265044E-4</v>
      </c>
      <c r="R179" s="39">
        <v>2.5616383765560654E-5</v>
      </c>
    </row>
    <row r="180" spans="2:18" ht="15" x14ac:dyDescent="0.25">
      <c r="B180" s="41" t="s">
        <v>2538</v>
      </c>
      <c r="C180" s="3" t="s">
        <v>2121</v>
      </c>
      <c r="D180" s="3" t="s">
        <v>2539</v>
      </c>
      <c r="E180" s="3">
        <v>501400048</v>
      </c>
      <c r="F180" s="3" t="s">
        <v>1658</v>
      </c>
      <c r="G180" s="3" t="s">
        <v>2540</v>
      </c>
      <c r="H180" s="3" t="s">
        <v>1659</v>
      </c>
      <c r="I180" s="8">
        <v>5.3999999999935397</v>
      </c>
      <c r="J180" s="3" t="s">
        <v>708</v>
      </c>
      <c r="K180" s="3" t="s">
        <v>73</v>
      </c>
      <c r="L180" s="39">
        <v>3.15E-2</v>
      </c>
      <c r="M180" s="39">
        <v>6.5000000000063285E-2</v>
      </c>
      <c r="N180" s="8">
        <v>43783.521836</v>
      </c>
      <c r="O180" s="8">
        <v>83.96</v>
      </c>
      <c r="P180" s="8">
        <v>36.760644853999999</v>
      </c>
      <c r="Q180" s="39">
        <v>3.1984495631077645E-4</v>
      </c>
      <c r="R180" s="39">
        <v>2.1544426580754152E-5</v>
      </c>
    </row>
    <row r="181" spans="2:18" ht="15" x14ac:dyDescent="0.25">
      <c r="B181" s="41" t="s">
        <v>2541</v>
      </c>
      <c r="C181" s="3" t="s">
        <v>2121</v>
      </c>
      <c r="D181" s="3" t="s">
        <v>2542</v>
      </c>
      <c r="E181" s="3">
        <v>501400048</v>
      </c>
      <c r="F181" s="3" t="s">
        <v>1658</v>
      </c>
      <c r="G181" s="3" t="s">
        <v>2373</v>
      </c>
      <c r="H181" s="3" t="s">
        <v>1659</v>
      </c>
      <c r="I181" s="8">
        <v>6.2800000000172354</v>
      </c>
      <c r="J181" s="3" t="s">
        <v>708</v>
      </c>
      <c r="K181" s="3" t="s">
        <v>73</v>
      </c>
      <c r="L181" s="39">
        <v>2.4799999999999999E-2</v>
      </c>
      <c r="M181" s="39">
        <v>2.9500000000001237E-2</v>
      </c>
      <c r="N181" s="8">
        <v>27175.101892999999</v>
      </c>
      <c r="O181" s="8">
        <v>100.69</v>
      </c>
      <c r="P181" s="8">
        <v>27.362610069999999</v>
      </c>
      <c r="Q181" s="39">
        <v>2.3807506253350344E-4</v>
      </c>
      <c r="R181" s="39">
        <v>1.6036490819251047E-5</v>
      </c>
    </row>
    <row r="182" spans="2:18" ht="15" x14ac:dyDescent="0.25">
      <c r="B182" s="41" t="s">
        <v>2543</v>
      </c>
      <c r="C182" s="3" t="s">
        <v>2121</v>
      </c>
      <c r="D182" s="3" t="s">
        <v>2544</v>
      </c>
      <c r="E182" s="3">
        <v>501400048</v>
      </c>
      <c r="F182" s="3" t="s">
        <v>1658</v>
      </c>
      <c r="G182" s="3" t="s">
        <v>2373</v>
      </c>
      <c r="H182" s="3" t="s">
        <v>1659</v>
      </c>
      <c r="I182" s="8">
        <v>5.5300000000030582</v>
      </c>
      <c r="J182" s="3" t="s">
        <v>708</v>
      </c>
      <c r="K182" s="3" t="s">
        <v>73</v>
      </c>
      <c r="L182" s="39">
        <v>5.28E-2</v>
      </c>
      <c r="M182" s="39">
        <v>6.0399999999957314E-2</v>
      </c>
      <c r="N182" s="8">
        <v>69729.316565000001</v>
      </c>
      <c r="O182" s="8">
        <v>97.13</v>
      </c>
      <c r="P182" s="8">
        <v>67.728085082999996</v>
      </c>
      <c r="Q182" s="39">
        <v>5.8928472284477745E-4</v>
      </c>
      <c r="R182" s="39">
        <v>3.9693611532687507E-5</v>
      </c>
    </row>
    <row r="183" spans="2:18" ht="15" x14ac:dyDescent="0.25">
      <c r="B183" s="41" t="s">
        <v>2545</v>
      </c>
      <c r="C183" s="3" t="s">
        <v>2121</v>
      </c>
      <c r="D183" s="3" t="s">
        <v>2546</v>
      </c>
      <c r="E183" s="3">
        <v>501400048</v>
      </c>
      <c r="F183" s="3" t="s">
        <v>1658</v>
      </c>
      <c r="G183" s="3" t="s">
        <v>2547</v>
      </c>
      <c r="H183" s="3" t="s">
        <v>1659</v>
      </c>
      <c r="I183" s="8">
        <v>5.9499999999697097</v>
      </c>
      <c r="J183" s="3" t="s">
        <v>708</v>
      </c>
      <c r="K183" s="3" t="s">
        <v>73</v>
      </c>
      <c r="L183" s="39">
        <v>1.0500000000000001E-2</v>
      </c>
      <c r="M183" s="39">
        <v>3.2299999999745782E-2</v>
      </c>
      <c r="N183" s="8">
        <v>16642.116009000001</v>
      </c>
      <c r="O183" s="8">
        <v>95.61</v>
      </c>
      <c r="P183" s="8">
        <v>15.911527097</v>
      </c>
      <c r="Q183" s="39">
        <v>1.3844212225847099E-4</v>
      </c>
      <c r="R183" s="39">
        <v>9.3253186577790811E-6</v>
      </c>
    </row>
    <row r="184" spans="2:18" ht="15" x14ac:dyDescent="0.25">
      <c r="B184" s="41" t="s">
        <v>2548</v>
      </c>
      <c r="C184" s="3" t="s">
        <v>2121</v>
      </c>
      <c r="D184" s="3" t="s">
        <v>2549</v>
      </c>
      <c r="E184" s="3">
        <v>501400048</v>
      </c>
      <c r="F184" s="3" t="s">
        <v>1658</v>
      </c>
      <c r="G184" s="3" t="s">
        <v>2547</v>
      </c>
      <c r="H184" s="3" t="s">
        <v>1659</v>
      </c>
      <c r="I184" s="8">
        <v>5.3700000000104318</v>
      </c>
      <c r="J184" s="3" t="s">
        <v>708</v>
      </c>
      <c r="K184" s="3" t="s">
        <v>73</v>
      </c>
      <c r="L184" s="39">
        <v>2.9399999999999999E-2</v>
      </c>
      <c r="M184" s="39">
        <v>6.0200000000051955E-2</v>
      </c>
      <c r="N184" s="8">
        <v>42702.446306999998</v>
      </c>
      <c r="O184" s="8">
        <v>85.21</v>
      </c>
      <c r="P184" s="8">
        <v>36.386754406000001</v>
      </c>
      <c r="Q184" s="39">
        <v>3.1659183127772734E-4</v>
      </c>
      <c r="R184" s="39">
        <v>2.1325299431647446E-5</v>
      </c>
    </row>
    <row r="185" spans="2:18" ht="15" x14ac:dyDescent="0.25">
      <c r="B185" s="41" t="s">
        <v>2550</v>
      </c>
      <c r="C185" s="3" t="s">
        <v>2226</v>
      </c>
      <c r="D185" s="3" t="s">
        <v>2551</v>
      </c>
      <c r="E185" s="3">
        <v>511752677</v>
      </c>
      <c r="F185" s="3" t="s">
        <v>1658</v>
      </c>
      <c r="G185" s="3" t="s">
        <v>2552</v>
      </c>
      <c r="H185" s="3" t="s">
        <v>1659</v>
      </c>
      <c r="I185" s="8">
        <v>0.36000000001060678</v>
      </c>
      <c r="J185" s="3" t="s">
        <v>971</v>
      </c>
      <c r="K185" s="3" t="s">
        <v>73</v>
      </c>
      <c r="L185" s="39">
        <v>2.8000000000000001E-2</v>
      </c>
      <c r="M185" s="39">
        <v>5.48000000003021E-2</v>
      </c>
      <c r="N185" s="8">
        <v>16170.558879000002</v>
      </c>
      <c r="O185" s="8">
        <v>99.47</v>
      </c>
      <c r="P185" s="8">
        <v>16.084854887999999</v>
      </c>
      <c r="Q185" s="39">
        <v>1.3995020297794742E-4</v>
      </c>
      <c r="R185" s="39">
        <v>9.4269014206069601E-6</v>
      </c>
    </row>
    <row r="186" spans="2:18" ht="15" x14ac:dyDescent="0.25">
      <c r="B186" s="41" t="s">
        <v>2553</v>
      </c>
      <c r="C186" s="3" t="s">
        <v>2226</v>
      </c>
      <c r="D186" s="3" t="s">
        <v>2554</v>
      </c>
      <c r="E186" s="3">
        <v>511752677</v>
      </c>
      <c r="F186" s="3" t="s">
        <v>1658</v>
      </c>
      <c r="G186" s="3" t="s">
        <v>2555</v>
      </c>
      <c r="H186" s="3" t="s">
        <v>1659</v>
      </c>
      <c r="I186" s="8">
        <v>2.6499999999992427</v>
      </c>
      <c r="J186" s="3" t="s">
        <v>971</v>
      </c>
      <c r="K186" s="3" t="s">
        <v>73</v>
      </c>
      <c r="L186" s="39">
        <v>2.1000000000000001E-2</v>
      </c>
      <c r="M186" s="39">
        <v>5.539999999998519E-2</v>
      </c>
      <c r="N186" s="8">
        <v>321649.33139599999</v>
      </c>
      <c r="O186" s="8">
        <v>91.69</v>
      </c>
      <c r="P186" s="8">
        <v>294.92027193300004</v>
      </c>
      <c r="Q186" s="39">
        <v>2.5660257557018509E-3</v>
      </c>
      <c r="R186" s="39">
        <v>1.7284485000390818E-4</v>
      </c>
    </row>
    <row r="187" spans="2:18" ht="15" x14ac:dyDescent="0.25">
      <c r="B187" s="41" t="s">
        <v>2556</v>
      </c>
      <c r="C187" s="3" t="s">
        <v>2226</v>
      </c>
      <c r="D187" s="3" t="s">
        <v>2557</v>
      </c>
      <c r="E187" s="3">
        <v>511752677</v>
      </c>
      <c r="F187" s="3" t="s">
        <v>1658</v>
      </c>
      <c r="G187" s="3" t="s">
        <v>2558</v>
      </c>
      <c r="H187" s="3" t="s">
        <v>1659</v>
      </c>
      <c r="I187" s="8">
        <v>2.7299999999995768</v>
      </c>
      <c r="J187" s="3" t="s">
        <v>971</v>
      </c>
      <c r="K187" s="3" t="s">
        <v>73</v>
      </c>
      <c r="L187" s="39">
        <v>2.1000000000000001E-2</v>
      </c>
      <c r="M187" s="39">
        <v>5.4400000000016699E-2</v>
      </c>
      <c r="N187" s="8">
        <v>321779.95565000002</v>
      </c>
      <c r="O187" s="8">
        <v>91.51</v>
      </c>
      <c r="P187" s="8">
        <v>294.46083733699999</v>
      </c>
      <c r="Q187" s="39">
        <v>2.5620283329452886E-3</v>
      </c>
      <c r="R187" s="39">
        <v>1.7257558772732154E-4</v>
      </c>
    </row>
    <row r="188" spans="2:18" ht="15" x14ac:dyDescent="0.25">
      <c r="B188" s="41" t="s">
        <v>2559</v>
      </c>
      <c r="C188" s="3" t="s">
        <v>2121</v>
      </c>
      <c r="D188" s="3" t="s">
        <v>2560</v>
      </c>
      <c r="E188" s="3">
        <v>513693952</v>
      </c>
      <c r="F188" s="3" t="s">
        <v>1658</v>
      </c>
      <c r="G188" s="3" t="s">
        <v>2561</v>
      </c>
      <c r="H188" s="3" t="s">
        <v>1659</v>
      </c>
      <c r="I188" s="8">
        <v>4.7299999999970233</v>
      </c>
      <c r="J188" s="3" t="s">
        <v>2228</v>
      </c>
      <c r="K188" s="3" t="s">
        <v>73</v>
      </c>
      <c r="L188" s="39">
        <v>7.0000000000000007E-2</v>
      </c>
      <c r="M188" s="39">
        <v>6.319999999995167E-2</v>
      </c>
      <c r="N188" s="8">
        <v>91680.771525999997</v>
      </c>
      <c r="O188" s="8">
        <v>99.67</v>
      </c>
      <c r="P188" s="8">
        <v>91.378224931000005</v>
      </c>
      <c r="Q188" s="39">
        <v>7.9505853275671707E-4</v>
      </c>
      <c r="R188" s="39">
        <v>5.3554323269477447E-5</v>
      </c>
    </row>
    <row r="189" spans="2:18" ht="15" x14ac:dyDescent="0.25">
      <c r="B189" s="41" t="s">
        <v>2562</v>
      </c>
      <c r="C189" s="3" t="s">
        <v>2121</v>
      </c>
      <c r="D189" s="3" t="s">
        <v>2563</v>
      </c>
      <c r="E189" s="3">
        <v>512847351</v>
      </c>
      <c r="F189" s="3" t="s">
        <v>1658</v>
      </c>
      <c r="G189" s="3" t="s">
        <v>2561</v>
      </c>
      <c r="H189" s="3" t="s">
        <v>1659</v>
      </c>
      <c r="I189" s="8">
        <v>4.7299999999982791</v>
      </c>
      <c r="J189" s="3" t="s">
        <v>2228</v>
      </c>
      <c r="K189" s="3" t="s">
        <v>73</v>
      </c>
      <c r="L189" s="39">
        <v>7.0000000000000007E-2</v>
      </c>
      <c r="M189" s="39">
        <v>6.3199999999957651E-2</v>
      </c>
      <c r="N189" s="8">
        <v>100848.85055800001</v>
      </c>
      <c r="O189" s="8">
        <v>99.67</v>
      </c>
      <c r="P189" s="8">
        <v>100.516049315</v>
      </c>
      <c r="Q189" s="39">
        <v>8.7456440248462536E-4</v>
      </c>
      <c r="R189" s="39">
        <v>5.8909756704630889E-5</v>
      </c>
    </row>
    <row r="190" spans="2:18" ht="15" x14ac:dyDescent="0.25">
      <c r="B190" s="41" t="s">
        <v>2564</v>
      </c>
      <c r="C190" s="3" t="s">
        <v>2121</v>
      </c>
      <c r="D190" s="3" t="s">
        <v>2565</v>
      </c>
      <c r="E190" s="3">
        <v>510226459</v>
      </c>
      <c r="F190" s="3" t="s">
        <v>1658</v>
      </c>
      <c r="G190" s="3" t="s">
        <v>2561</v>
      </c>
      <c r="H190" s="3" t="s">
        <v>1659</v>
      </c>
      <c r="I190" s="8">
        <v>4.7300000000001186</v>
      </c>
      <c r="J190" s="3" t="s">
        <v>2228</v>
      </c>
      <c r="K190" s="3" t="s">
        <v>73</v>
      </c>
      <c r="L190" s="39">
        <v>7.0000000000000007E-2</v>
      </c>
      <c r="M190" s="39">
        <v>6.3200000000002948E-2</v>
      </c>
      <c r="N190" s="8">
        <v>902138.82918899995</v>
      </c>
      <c r="O190" s="8">
        <v>99.67</v>
      </c>
      <c r="P190" s="8">
        <v>899.16177104100007</v>
      </c>
      <c r="Q190" s="39">
        <v>7.8233762905178077E-3</v>
      </c>
      <c r="R190" s="39">
        <v>5.2697456307831351E-4</v>
      </c>
    </row>
    <row r="191" spans="2:18" ht="15" x14ac:dyDescent="0.25">
      <c r="B191" s="41" t="s">
        <v>2566</v>
      </c>
      <c r="C191" s="3" t="s">
        <v>2121</v>
      </c>
      <c r="D191" s="3" t="s">
        <v>2567</v>
      </c>
      <c r="E191" s="3">
        <v>510141880</v>
      </c>
      <c r="F191" s="3" t="s">
        <v>1658</v>
      </c>
      <c r="G191" s="3" t="s">
        <v>2561</v>
      </c>
      <c r="H191" s="3" t="s">
        <v>1659</v>
      </c>
      <c r="I191" s="8">
        <v>4.7300000000005822</v>
      </c>
      <c r="J191" s="3" t="s">
        <v>2228</v>
      </c>
      <c r="K191" s="3" t="s">
        <v>73</v>
      </c>
      <c r="L191" s="39">
        <v>7.0000000000000007E-2</v>
      </c>
      <c r="M191" s="39">
        <v>6.3200000000002948E-2</v>
      </c>
      <c r="N191" s="8">
        <v>451069.40886600001</v>
      </c>
      <c r="O191" s="8">
        <v>99.67</v>
      </c>
      <c r="P191" s="8">
        <v>449.58087979099997</v>
      </c>
      <c r="Q191" s="39">
        <v>3.9116880954079914E-3</v>
      </c>
      <c r="R191" s="39">
        <v>2.6348727818125062E-4</v>
      </c>
    </row>
    <row r="192" spans="2:18" ht="15" x14ac:dyDescent="0.25">
      <c r="B192" s="41" t="s">
        <v>2568</v>
      </c>
      <c r="C192" s="3" t="s">
        <v>2121</v>
      </c>
      <c r="D192" s="3" t="s">
        <v>2569</v>
      </c>
      <c r="E192" s="3">
        <v>510236862</v>
      </c>
      <c r="F192" s="3" t="s">
        <v>1658</v>
      </c>
      <c r="G192" s="3" t="s">
        <v>2561</v>
      </c>
      <c r="H192" s="3" t="s">
        <v>1659</v>
      </c>
      <c r="I192" s="8">
        <v>4.7299999999999862</v>
      </c>
      <c r="J192" s="3" t="s">
        <v>2228</v>
      </c>
      <c r="K192" s="3" t="s">
        <v>73</v>
      </c>
      <c r="L192" s="39">
        <v>7.0000000000000007E-2</v>
      </c>
      <c r="M192" s="39">
        <v>6.3199999999991499E-2</v>
      </c>
      <c r="N192" s="8">
        <v>403395.41414800001</v>
      </c>
      <c r="O192" s="8">
        <v>99.67</v>
      </c>
      <c r="P192" s="8">
        <v>402.06420917500003</v>
      </c>
      <c r="Q192" s="39">
        <v>3.4982577136078653E-3</v>
      </c>
      <c r="R192" s="39">
        <v>2.3563903380158504E-4</v>
      </c>
    </row>
    <row r="193" spans="2:18" ht="15" x14ac:dyDescent="0.25">
      <c r="B193" s="41" t="s">
        <v>2570</v>
      </c>
      <c r="C193" s="3" t="s">
        <v>2121</v>
      </c>
      <c r="D193" s="3" t="s">
        <v>2571</v>
      </c>
      <c r="E193" s="3">
        <v>514046234</v>
      </c>
      <c r="F193" s="3" t="s">
        <v>478</v>
      </c>
      <c r="G193" s="3" t="s">
        <v>2572</v>
      </c>
      <c r="H193" s="3" t="s">
        <v>274</v>
      </c>
      <c r="I193" s="8">
        <v>7.9800000000003593</v>
      </c>
      <c r="J193" s="3" t="s">
        <v>708</v>
      </c>
      <c r="K193" s="3" t="s">
        <v>73</v>
      </c>
      <c r="L193" s="39">
        <v>2.24E-2</v>
      </c>
      <c r="M193" s="39">
        <v>3.030000000001367E-2</v>
      </c>
      <c r="N193" s="8">
        <v>70732.311478999996</v>
      </c>
      <c r="O193" s="8">
        <v>103.64</v>
      </c>
      <c r="P193" s="8">
        <v>73.306967604000008</v>
      </c>
      <c r="Q193" s="39">
        <v>6.378251508834886E-4</v>
      </c>
      <c r="R193" s="39">
        <v>4.2963244732913014E-5</v>
      </c>
    </row>
    <row r="194" spans="2:18" ht="15" x14ac:dyDescent="0.25">
      <c r="B194" s="41" t="s">
        <v>2573</v>
      </c>
      <c r="C194" s="3" t="s">
        <v>2121</v>
      </c>
      <c r="D194" s="3" t="s">
        <v>2574</v>
      </c>
      <c r="E194" s="3">
        <v>514046234</v>
      </c>
      <c r="F194" s="3" t="s">
        <v>478</v>
      </c>
      <c r="G194" s="3" t="s">
        <v>2575</v>
      </c>
      <c r="H194" s="3" t="s">
        <v>274</v>
      </c>
      <c r="I194" s="8">
        <v>7.9600000000109228</v>
      </c>
      <c r="J194" s="3" t="s">
        <v>708</v>
      </c>
      <c r="K194" s="3" t="s">
        <v>73</v>
      </c>
      <c r="L194" s="39">
        <v>2.1499999999999998E-2</v>
      </c>
      <c r="M194" s="39">
        <v>3.2200000000011421E-2</v>
      </c>
      <c r="N194" s="8">
        <v>26280.557559000001</v>
      </c>
      <c r="O194" s="8">
        <v>102.12</v>
      </c>
      <c r="P194" s="8">
        <v>26.837705340999999</v>
      </c>
      <c r="Q194" s="39">
        <v>2.3350800091689918E-4</v>
      </c>
      <c r="R194" s="39">
        <v>1.5728858256200385E-5</v>
      </c>
    </row>
    <row r="195" spans="2:18" ht="15" x14ac:dyDescent="0.25">
      <c r="B195" s="41" t="s">
        <v>2576</v>
      </c>
      <c r="C195" s="3" t="s">
        <v>2121</v>
      </c>
      <c r="D195" s="3" t="s">
        <v>2577</v>
      </c>
      <c r="E195" s="3">
        <v>514046234</v>
      </c>
      <c r="F195" s="3" t="s">
        <v>478</v>
      </c>
      <c r="G195" s="3" t="s">
        <v>2396</v>
      </c>
      <c r="H195" s="3" t="s">
        <v>274</v>
      </c>
      <c r="I195" s="8">
        <v>7.9000000000119499</v>
      </c>
      <c r="J195" s="3" t="s">
        <v>708</v>
      </c>
      <c r="K195" s="3" t="s">
        <v>73</v>
      </c>
      <c r="L195" s="39">
        <v>2.0899999999999998E-2</v>
      </c>
      <c r="M195" s="39">
        <v>3.5099999999968164E-2</v>
      </c>
      <c r="N195" s="8">
        <v>36540.752463999997</v>
      </c>
      <c r="O195" s="8">
        <v>99.11</v>
      </c>
      <c r="P195" s="8">
        <v>36.215539722999999</v>
      </c>
      <c r="Q195" s="39">
        <v>3.1510213616978258E-4</v>
      </c>
      <c r="R195" s="39">
        <v>2.1224955104661591E-5</v>
      </c>
    </row>
    <row r="196" spans="2:18" ht="15" x14ac:dyDescent="0.25">
      <c r="B196" s="41" t="s">
        <v>2578</v>
      </c>
      <c r="C196" s="3" t="s">
        <v>2121</v>
      </c>
      <c r="D196" s="3" t="s">
        <v>2579</v>
      </c>
      <c r="E196" s="3">
        <v>514046234</v>
      </c>
      <c r="F196" s="3" t="s">
        <v>478</v>
      </c>
      <c r="G196" s="3" t="s">
        <v>2580</v>
      </c>
      <c r="H196" s="3" t="s">
        <v>274</v>
      </c>
      <c r="I196" s="8">
        <v>7.859999999998351</v>
      </c>
      <c r="J196" s="3" t="s">
        <v>708</v>
      </c>
      <c r="K196" s="3" t="s">
        <v>73</v>
      </c>
      <c r="L196" s="39">
        <v>2.1499999999999998E-2</v>
      </c>
      <c r="M196" s="39">
        <v>3.6700000000004215E-2</v>
      </c>
      <c r="N196" s="8">
        <v>112991.230062</v>
      </c>
      <c r="O196" s="8">
        <v>98.25</v>
      </c>
      <c r="P196" s="8">
        <v>111.01388350100001</v>
      </c>
      <c r="Q196" s="39">
        <v>9.6590336919520506E-4</v>
      </c>
      <c r="R196" s="39">
        <v>6.5062255355714758E-5</v>
      </c>
    </row>
    <row r="197" spans="2:18" ht="15" x14ac:dyDescent="0.25">
      <c r="B197" s="41" t="s">
        <v>2581</v>
      </c>
      <c r="C197" s="3" t="s">
        <v>2121</v>
      </c>
      <c r="D197" s="3" t="s">
        <v>2582</v>
      </c>
      <c r="E197" s="3">
        <v>514046234</v>
      </c>
      <c r="F197" s="3" t="s">
        <v>478</v>
      </c>
      <c r="G197" s="3" t="s">
        <v>2583</v>
      </c>
      <c r="H197" s="3" t="s">
        <v>274</v>
      </c>
      <c r="I197" s="8">
        <v>7.6599999999960549</v>
      </c>
      <c r="J197" s="3" t="s">
        <v>708</v>
      </c>
      <c r="K197" s="3" t="s">
        <v>73</v>
      </c>
      <c r="L197" s="39">
        <v>3.5770000000000003E-2</v>
      </c>
      <c r="M197" s="39">
        <v>3.3500000000002347E-2</v>
      </c>
      <c r="N197" s="8">
        <v>104262.19751500001</v>
      </c>
      <c r="O197" s="8">
        <v>112.39</v>
      </c>
      <c r="P197" s="8">
        <v>117.180283784</v>
      </c>
      <c r="Q197" s="39">
        <v>1.0195556388151784E-3</v>
      </c>
      <c r="R197" s="39">
        <v>6.8676216935884883E-5</v>
      </c>
    </row>
    <row r="198" spans="2:18" ht="15" x14ac:dyDescent="0.25">
      <c r="B198" s="41" t="s">
        <v>2584</v>
      </c>
      <c r="C198" s="3" t="s">
        <v>2121</v>
      </c>
      <c r="D198" s="3" t="s">
        <v>2585</v>
      </c>
      <c r="E198" s="3">
        <v>514046234</v>
      </c>
      <c r="F198" s="3" t="s">
        <v>478</v>
      </c>
      <c r="G198" s="3" t="s">
        <v>2586</v>
      </c>
      <c r="H198" s="3" t="s">
        <v>274</v>
      </c>
      <c r="I198" s="8">
        <v>7.870000000004338</v>
      </c>
      <c r="J198" s="3" t="s">
        <v>708</v>
      </c>
      <c r="K198" s="3" t="s">
        <v>73</v>
      </c>
      <c r="L198" s="39">
        <v>1.8800000000000001E-2</v>
      </c>
      <c r="M198" s="39">
        <v>3.8899999999981102E-2</v>
      </c>
      <c r="N198" s="8">
        <v>48950.093432000001</v>
      </c>
      <c r="O198" s="8">
        <v>93.92</v>
      </c>
      <c r="P198" s="8">
        <v>45.973927707000001</v>
      </c>
      <c r="Q198" s="39">
        <v>4.0000737085220584E-4</v>
      </c>
      <c r="R198" s="39">
        <v>2.6944084197820714E-5</v>
      </c>
    </row>
    <row r="199" spans="2:18" ht="15" x14ac:dyDescent="0.25">
      <c r="B199" s="41" t="s">
        <v>2587</v>
      </c>
      <c r="C199" s="3" t="s">
        <v>2121</v>
      </c>
      <c r="D199" s="3" t="s">
        <v>2588</v>
      </c>
      <c r="E199" s="3">
        <v>514046234</v>
      </c>
      <c r="F199" s="3" t="s">
        <v>478</v>
      </c>
      <c r="G199" s="3" t="s">
        <v>2586</v>
      </c>
      <c r="H199" s="3" t="s">
        <v>274</v>
      </c>
      <c r="I199" s="8">
        <v>8.6399999999844663</v>
      </c>
      <c r="J199" s="3" t="s">
        <v>708</v>
      </c>
      <c r="K199" s="3" t="s">
        <v>73</v>
      </c>
      <c r="L199" s="39">
        <v>1.9400000000000001E-2</v>
      </c>
      <c r="M199" s="39">
        <v>3.2600000000161382E-2</v>
      </c>
      <c r="N199" s="8">
        <v>19786.776581999999</v>
      </c>
      <c r="O199" s="8">
        <v>92.53</v>
      </c>
      <c r="P199" s="8">
        <v>18.308704366999997</v>
      </c>
      <c r="Q199" s="39">
        <v>1.592993477570304E-4</v>
      </c>
      <c r="R199" s="39">
        <v>1.0730239869027853E-5</v>
      </c>
    </row>
    <row r="200" spans="2:18" ht="15" x14ac:dyDescent="0.25">
      <c r="B200" s="41" t="s">
        <v>2589</v>
      </c>
      <c r="C200" s="3" t="s">
        <v>2121</v>
      </c>
      <c r="D200" s="3" t="s">
        <v>2590</v>
      </c>
      <c r="E200" s="3">
        <v>514046234</v>
      </c>
      <c r="F200" s="3" t="s">
        <v>478</v>
      </c>
      <c r="G200" s="3" t="s">
        <v>2591</v>
      </c>
      <c r="H200" s="3" t="s">
        <v>274</v>
      </c>
      <c r="I200" s="8">
        <v>8.3300000000000587</v>
      </c>
      <c r="J200" s="3" t="s">
        <v>708</v>
      </c>
      <c r="K200" s="3" t="s">
        <v>73</v>
      </c>
      <c r="L200" s="39">
        <v>2.2499999999999999E-2</v>
      </c>
      <c r="M200" s="39">
        <v>3.4799999999994134E-2</v>
      </c>
      <c r="N200" s="8">
        <v>38635.614092999997</v>
      </c>
      <c r="O200" s="8">
        <v>96.52</v>
      </c>
      <c r="P200" s="8">
        <v>37.291094692999998</v>
      </c>
      <c r="Q200" s="39">
        <v>3.2446026450936352E-4</v>
      </c>
      <c r="R200" s="39">
        <v>2.185530898383759E-5</v>
      </c>
    </row>
    <row r="201" spans="2:18" ht="15" x14ac:dyDescent="0.25">
      <c r="B201" s="41" t="s">
        <v>2592</v>
      </c>
      <c r="C201" s="3" t="s">
        <v>2121</v>
      </c>
      <c r="D201" s="3" t="s">
        <v>2593</v>
      </c>
      <c r="E201" s="3">
        <v>514046234</v>
      </c>
      <c r="F201" s="3" t="s">
        <v>478</v>
      </c>
      <c r="G201" s="3" t="s">
        <v>2591</v>
      </c>
      <c r="H201" s="3" t="s">
        <v>274</v>
      </c>
      <c r="I201" s="8">
        <v>7.8300000000144863</v>
      </c>
      <c r="J201" s="3" t="s">
        <v>708</v>
      </c>
      <c r="K201" s="3" t="s">
        <v>73</v>
      </c>
      <c r="L201" s="39">
        <v>2.3E-2</v>
      </c>
      <c r="M201" s="39">
        <v>3.670000000029143E-2</v>
      </c>
      <c r="N201" s="8">
        <v>9656.7872810000008</v>
      </c>
      <c r="O201" s="8">
        <v>95.26</v>
      </c>
      <c r="P201" s="8">
        <v>9.1990555579999995</v>
      </c>
      <c r="Q201" s="39">
        <v>8.0038626491307611E-5</v>
      </c>
      <c r="R201" s="39">
        <v>5.3913193816033986E-6</v>
      </c>
    </row>
    <row r="202" spans="2:18" ht="15" x14ac:dyDescent="0.25">
      <c r="B202" s="41" t="s">
        <v>2594</v>
      </c>
      <c r="C202" s="3" t="s">
        <v>2121</v>
      </c>
      <c r="D202" s="3" t="s">
        <v>2595</v>
      </c>
      <c r="E202" s="3">
        <v>514046234</v>
      </c>
      <c r="F202" s="3" t="s">
        <v>478</v>
      </c>
      <c r="G202" s="3" t="s">
        <v>2596</v>
      </c>
      <c r="H202" s="3" t="s">
        <v>274</v>
      </c>
      <c r="I202" s="8">
        <v>8.0199999999855649</v>
      </c>
      <c r="J202" s="3" t="s">
        <v>708</v>
      </c>
      <c r="K202" s="3" t="s">
        <v>73</v>
      </c>
      <c r="L202" s="39">
        <v>2.93E-2</v>
      </c>
      <c r="M202" s="39">
        <v>4.1000000000124881E-2</v>
      </c>
      <c r="N202" s="8">
        <v>27036.812448000001</v>
      </c>
      <c r="O202" s="8">
        <v>96.1</v>
      </c>
      <c r="P202" s="8">
        <v>25.982376744</v>
      </c>
      <c r="Q202" s="39">
        <v>2.260660058478422E-4</v>
      </c>
      <c r="R202" s="39">
        <v>1.5227573139095569E-5</v>
      </c>
    </row>
    <row r="203" spans="2:18" ht="15" x14ac:dyDescent="0.25">
      <c r="B203" s="41" t="s">
        <v>2597</v>
      </c>
      <c r="C203" s="3" t="s">
        <v>2121</v>
      </c>
      <c r="D203" s="3" t="s">
        <v>2598</v>
      </c>
      <c r="E203" s="3">
        <v>514046234</v>
      </c>
      <c r="F203" s="3" t="s">
        <v>478</v>
      </c>
      <c r="G203" s="3" t="s">
        <v>2596</v>
      </c>
      <c r="H203" s="3" t="s">
        <v>274</v>
      </c>
      <c r="I203" s="8">
        <v>7.5200000001386069</v>
      </c>
      <c r="J203" s="3" t="s">
        <v>708</v>
      </c>
      <c r="K203" s="3" t="s">
        <v>73</v>
      </c>
      <c r="L203" s="39">
        <v>2.9600000000000001E-2</v>
      </c>
      <c r="M203" s="39">
        <v>4.4699999999595202E-2</v>
      </c>
      <c r="N203" s="8">
        <v>2608.1560370000002</v>
      </c>
      <c r="O203" s="8">
        <v>93.78</v>
      </c>
      <c r="P203" s="8">
        <v>2.4459286980000003</v>
      </c>
      <c r="Q203" s="39">
        <v>2.1281399188130913E-5</v>
      </c>
      <c r="R203" s="39">
        <v>1.4334931137663825E-6</v>
      </c>
    </row>
    <row r="204" spans="2:18" ht="15" x14ac:dyDescent="0.25">
      <c r="B204" s="41" t="s">
        <v>2599</v>
      </c>
      <c r="C204" s="3" t="s">
        <v>2121</v>
      </c>
      <c r="D204" s="3" t="s">
        <v>2600</v>
      </c>
      <c r="E204" s="3">
        <v>514046234</v>
      </c>
      <c r="F204" s="3" t="s">
        <v>478</v>
      </c>
      <c r="G204" s="3" t="s">
        <v>2601</v>
      </c>
      <c r="H204" s="3" t="s">
        <v>274</v>
      </c>
      <c r="I204" s="8">
        <v>7.9000000000072861</v>
      </c>
      <c r="J204" s="3" t="s">
        <v>708</v>
      </c>
      <c r="K204" s="3" t="s">
        <v>73</v>
      </c>
      <c r="L204" s="39">
        <v>2.3E-2</v>
      </c>
      <c r="M204" s="39">
        <v>3.3499999999903128E-2</v>
      </c>
      <c r="N204" s="8">
        <v>31215.688565</v>
      </c>
      <c r="O204" s="8">
        <v>101.56</v>
      </c>
      <c r="P204" s="8">
        <v>31.702653272999999</v>
      </c>
      <c r="Q204" s="39">
        <v>2.7583666693852985E-4</v>
      </c>
      <c r="R204" s="39">
        <v>1.8580073569654304E-5</v>
      </c>
    </row>
    <row r="205" spans="2:18" ht="15" x14ac:dyDescent="0.25">
      <c r="B205" s="41" t="s">
        <v>2602</v>
      </c>
      <c r="C205" s="3" t="s">
        <v>2121</v>
      </c>
      <c r="D205" s="3" t="s">
        <v>2603</v>
      </c>
      <c r="E205" s="3">
        <v>514046234</v>
      </c>
      <c r="F205" s="3" t="s">
        <v>478</v>
      </c>
      <c r="G205" s="3" t="s">
        <v>2604</v>
      </c>
      <c r="H205" s="3" t="s">
        <v>274</v>
      </c>
      <c r="I205" s="8">
        <v>7.8700000000131922</v>
      </c>
      <c r="J205" s="3" t="s">
        <v>708</v>
      </c>
      <c r="K205" s="3" t="s">
        <v>73</v>
      </c>
      <c r="L205" s="39">
        <v>2.1399999999999999E-2</v>
      </c>
      <c r="M205" s="39">
        <v>3.5999999999868075E-2</v>
      </c>
      <c r="N205" s="8">
        <v>37196.220964</v>
      </c>
      <c r="O205" s="8">
        <v>98.25</v>
      </c>
      <c r="P205" s="8">
        <v>36.545287094999999</v>
      </c>
      <c r="Q205" s="39">
        <v>3.1797118360379288E-4</v>
      </c>
      <c r="R205" s="39">
        <v>2.1418211182580409E-5</v>
      </c>
    </row>
    <row r="206" spans="2:18" ht="15" x14ac:dyDescent="0.25">
      <c r="B206" s="41" t="s">
        <v>2605</v>
      </c>
      <c r="C206" s="3" t="s">
        <v>2121</v>
      </c>
      <c r="D206" s="3" t="s">
        <v>2606</v>
      </c>
      <c r="E206" s="3">
        <v>514046234</v>
      </c>
      <c r="F206" s="3" t="s">
        <v>478</v>
      </c>
      <c r="G206" s="3" t="s">
        <v>2607</v>
      </c>
      <c r="H206" s="3" t="s">
        <v>274</v>
      </c>
      <c r="I206" s="8">
        <v>7.9400000000014481</v>
      </c>
      <c r="J206" s="3" t="s">
        <v>708</v>
      </c>
      <c r="K206" s="3" t="s">
        <v>73</v>
      </c>
      <c r="L206" s="39">
        <v>1.9099999999999999E-2</v>
      </c>
      <c r="M206" s="39">
        <v>3.5200000000022283E-2</v>
      </c>
      <c r="N206" s="8">
        <v>32645.737535999997</v>
      </c>
      <c r="O206" s="8">
        <v>97.32</v>
      </c>
      <c r="P206" s="8">
        <v>31.770831756</v>
      </c>
      <c r="Q206" s="39">
        <v>2.7642987045830154E-4</v>
      </c>
      <c r="R206" s="39">
        <v>1.8620031147308736E-5</v>
      </c>
    </row>
    <row r="207" spans="2:18" ht="15" x14ac:dyDescent="0.25">
      <c r="B207" s="41" t="s">
        <v>2608</v>
      </c>
      <c r="C207" s="3" t="s">
        <v>2226</v>
      </c>
      <c r="D207" s="3" t="s">
        <v>2609</v>
      </c>
      <c r="E207" s="3">
        <v>520031931</v>
      </c>
      <c r="F207" s="3" t="s">
        <v>478</v>
      </c>
      <c r="G207" s="3" t="s">
        <v>2610</v>
      </c>
      <c r="H207" s="3" t="s">
        <v>274</v>
      </c>
      <c r="I207" s="8">
        <v>2.8700000000001058</v>
      </c>
      <c r="J207" s="3" t="s">
        <v>483</v>
      </c>
      <c r="K207" s="3" t="s">
        <v>73</v>
      </c>
      <c r="L207" s="39">
        <v>3.2199999999999999E-2</v>
      </c>
      <c r="M207" s="39">
        <v>4.6399999999997929E-2</v>
      </c>
      <c r="N207" s="8">
        <v>2420662.152551</v>
      </c>
      <c r="O207" s="8">
        <v>96.44</v>
      </c>
      <c r="P207" s="8">
        <v>2334.486579889</v>
      </c>
      <c r="Q207" s="39">
        <v>2.0311769859266877E-2</v>
      </c>
      <c r="R207" s="39">
        <v>1.3681798816078633E-3</v>
      </c>
    </row>
    <row r="208" spans="2:18" ht="15" x14ac:dyDescent="0.25">
      <c r="B208" s="41" t="s">
        <v>2611</v>
      </c>
      <c r="C208" s="3" t="s">
        <v>2121</v>
      </c>
      <c r="D208" s="3" t="s">
        <v>2612</v>
      </c>
      <c r="E208" s="3"/>
      <c r="F208" s="3" t="s">
        <v>1658</v>
      </c>
      <c r="G208" s="3" t="s">
        <v>2613</v>
      </c>
      <c r="H208" s="3" t="s">
        <v>1659</v>
      </c>
      <c r="I208" s="8">
        <v>5.8300000000005401</v>
      </c>
      <c r="J208" s="3" t="s">
        <v>2228</v>
      </c>
      <c r="K208" s="3" t="s">
        <v>73</v>
      </c>
      <c r="L208" s="39">
        <v>1.286E-2</v>
      </c>
      <c r="M208" s="39">
        <v>2.9999999999988907E-2</v>
      </c>
      <c r="N208" s="8">
        <v>151930.15084300001</v>
      </c>
      <c r="O208" s="8">
        <v>100.1</v>
      </c>
      <c r="P208" s="8">
        <v>152.08208097300002</v>
      </c>
      <c r="Q208" s="39">
        <v>1.3232272376519057E-3</v>
      </c>
      <c r="R208" s="39">
        <v>8.9131222827680675E-5</v>
      </c>
    </row>
    <row r="209" spans="2:18" ht="15" x14ac:dyDescent="0.25">
      <c r="B209" s="41" t="s">
        <v>2614</v>
      </c>
      <c r="C209" s="3" t="s">
        <v>2121</v>
      </c>
      <c r="D209" s="3" t="s">
        <v>2612</v>
      </c>
      <c r="E209" s="3"/>
      <c r="F209" s="3" t="s">
        <v>1658</v>
      </c>
      <c r="G209" s="3" t="s">
        <v>2613</v>
      </c>
      <c r="H209" s="3" t="s">
        <v>1659</v>
      </c>
      <c r="I209" s="8">
        <v>5.8300000000005401</v>
      </c>
      <c r="J209" s="3" t="s">
        <v>2228</v>
      </c>
      <c r="K209" s="3" t="s">
        <v>73</v>
      </c>
      <c r="L209" s="39">
        <v>1.286E-2</v>
      </c>
      <c r="M209" s="39">
        <v>2.9999999999988907E-2</v>
      </c>
      <c r="N209" s="8">
        <v>151930.15084300001</v>
      </c>
      <c r="O209" s="8">
        <v>100.1</v>
      </c>
      <c r="P209" s="8">
        <v>152.08208097300002</v>
      </c>
      <c r="Q209" s="39">
        <v>1.3232272376519057E-3</v>
      </c>
      <c r="R209" s="39">
        <v>8.9131222827680675E-5</v>
      </c>
    </row>
    <row r="210" spans="2:18" ht="15" x14ac:dyDescent="0.25">
      <c r="B210" s="41" t="s">
        <v>2615</v>
      </c>
      <c r="C210" s="3" t="s">
        <v>2121</v>
      </c>
      <c r="D210" s="3" t="s">
        <v>2612</v>
      </c>
      <c r="E210" s="3"/>
      <c r="F210" s="3" t="s">
        <v>1658</v>
      </c>
      <c r="G210" s="3" t="s">
        <v>2613</v>
      </c>
      <c r="H210" s="3" t="s">
        <v>1659</v>
      </c>
      <c r="I210" s="8">
        <v>5.8300000030025361</v>
      </c>
      <c r="J210" s="3" t="s">
        <v>2228</v>
      </c>
      <c r="K210" s="3" t="s">
        <v>73</v>
      </c>
      <c r="L210" s="39">
        <v>1.286E-2</v>
      </c>
      <c r="M210" s="39">
        <v>2.9999999981550403E-2</v>
      </c>
      <c r="N210" s="8">
        <v>79.359121999999999</v>
      </c>
      <c r="O210" s="8">
        <v>100.1</v>
      </c>
      <c r="P210" s="8">
        <v>7.9438473999999995E-2</v>
      </c>
      <c r="Q210" s="39">
        <v>6.9117381772915374E-7</v>
      </c>
      <c r="R210" s="39">
        <v>4.6556755943140663E-8</v>
      </c>
    </row>
    <row r="211" spans="2:18" ht="15" x14ac:dyDescent="0.25">
      <c r="B211" s="41" t="s">
        <v>2616</v>
      </c>
      <c r="C211" s="3" t="s">
        <v>2121</v>
      </c>
      <c r="D211" s="3" t="s">
        <v>2612</v>
      </c>
      <c r="E211" s="3"/>
      <c r="F211" s="3" t="s">
        <v>1658</v>
      </c>
      <c r="G211" s="3" t="s">
        <v>2613</v>
      </c>
      <c r="H211" s="3" t="s">
        <v>1659</v>
      </c>
      <c r="I211" s="8">
        <v>5.8300000000015881</v>
      </c>
      <c r="J211" s="3" t="s">
        <v>1877</v>
      </c>
      <c r="K211" s="3" t="s">
        <v>73</v>
      </c>
      <c r="L211" s="39">
        <v>1.286E-2</v>
      </c>
      <c r="M211" s="39">
        <v>2.9999999999969641E-2</v>
      </c>
      <c r="N211" s="8">
        <v>118300.162752</v>
      </c>
      <c r="O211" s="8">
        <v>100.1</v>
      </c>
      <c r="P211" s="8">
        <v>118.418462899</v>
      </c>
      <c r="Q211" s="39">
        <v>1.030328718191641E-3</v>
      </c>
      <c r="R211" s="39">
        <v>6.9401880458461491E-5</v>
      </c>
    </row>
    <row r="212" spans="2:18" ht="15" x14ac:dyDescent="0.25">
      <c r="B212" s="41" t="s">
        <v>2617</v>
      </c>
      <c r="C212" s="3" t="s">
        <v>2121</v>
      </c>
      <c r="D212" s="3" t="s">
        <v>2612</v>
      </c>
      <c r="E212" s="3"/>
      <c r="F212" s="3" t="s">
        <v>1658</v>
      </c>
      <c r="G212" s="3" t="s">
        <v>2613</v>
      </c>
      <c r="H212" s="3" t="s">
        <v>1659</v>
      </c>
      <c r="I212" s="8">
        <v>5.8300000000025562</v>
      </c>
      <c r="J212" s="3" t="s">
        <v>2228</v>
      </c>
      <c r="K212" s="3" t="s">
        <v>73</v>
      </c>
      <c r="L212" s="39">
        <v>1.286E-2</v>
      </c>
      <c r="M212" s="39">
        <v>2.9999999999930593E-2</v>
      </c>
      <c r="N212" s="8">
        <v>50643.425587999998</v>
      </c>
      <c r="O212" s="8">
        <v>100.1</v>
      </c>
      <c r="P212" s="8">
        <v>50.694069010999996</v>
      </c>
      <c r="Q212" s="39">
        <v>4.4107611148922697E-4</v>
      </c>
      <c r="R212" s="39">
        <v>2.9710432236020256E-5</v>
      </c>
    </row>
    <row r="213" spans="2:18" ht="15" x14ac:dyDescent="0.25">
      <c r="B213" s="41" t="s">
        <v>2618</v>
      </c>
      <c r="C213" s="3" t="s">
        <v>2121</v>
      </c>
      <c r="D213" s="3" t="s">
        <v>2612</v>
      </c>
      <c r="E213" s="3"/>
      <c r="F213" s="3" t="s">
        <v>1658</v>
      </c>
      <c r="G213" s="3" t="s">
        <v>2613</v>
      </c>
      <c r="H213" s="3" t="s">
        <v>1659</v>
      </c>
      <c r="I213" s="8">
        <v>5.8300000000275043</v>
      </c>
      <c r="J213" s="3" t="s">
        <v>2228</v>
      </c>
      <c r="K213" s="3" t="s">
        <v>73</v>
      </c>
      <c r="L213" s="39">
        <v>1.286E-2</v>
      </c>
      <c r="M213" s="39">
        <v>3.0000000000072483E-2</v>
      </c>
      <c r="N213" s="8">
        <v>4715.0769849999997</v>
      </c>
      <c r="O213" s="8">
        <v>100.1</v>
      </c>
      <c r="P213" s="8">
        <v>4.7197920359999994</v>
      </c>
      <c r="Q213" s="39">
        <v>4.1065701745602207E-5</v>
      </c>
      <c r="R213" s="39">
        <v>2.7661433416058692E-6</v>
      </c>
    </row>
    <row r="214" spans="2:18" ht="15" x14ac:dyDescent="0.25">
      <c r="B214" s="41" t="s">
        <v>2619</v>
      </c>
      <c r="C214" s="3" t="s">
        <v>2121</v>
      </c>
      <c r="D214" s="3" t="s">
        <v>2612</v>
      </c>
      <c r="E214" s="3"/>
      <c r="F214" s="3" t="s">
        <v>1658</v>
      </c>
      <c r="G214" s="3" t="s">
        <v>2613</v>
      </c>
      <c r="H214" s="3" t="s">
        <v>1659</v>
      </c>
      <c r="I214" s="8">
        <v>5.8300000000005401</v>
      </c>
      <c r="J214" s="3" t="s">
        <v>2228</v>
      </c>
      <c r="K214" s="3" t="s">
        <v>73</v>
      </c>
      <c r="L214" s="39">
        <v>1.286E-2</v>
      </c>
      <c r="M214" s="39">
        <v>2.9999999999988907E-2</v>
      </c>
      <c r="N214" s="8">
        <v>151930.15084300001</v>
      </c>
      <c r="O214" s="8">
        <v>100.1</v>
      </c>
      <c r="P214" s="8">
        <v>152.08208097300002</v>
      </c>
      <c r="Q214" s="39">
        <v>1.3232272376519057E-3</v>
      </c>
      <c r="R214" s="39">
        <v>8.9131222827680675E-5</v>
      </c>
    </row>
    <row r="215" spans="2:18" ht="15" x14ac:dyDescent="0.25">
      <c r="B215" s="41" t="s">
        <v>2620</v>
      </c>
      <c r="C215" s="3" t="s">
        <v>2121</v>
      </c>
      <c r="D215" s="3" t="s">
        <v>2621</v>
      </c>
      <c r="E215" s="3"/>
      <c r="F215" s="3" t="s">
        <v>1658</v>
      </c>
      <c r="G215" s="3" t="s">
        <v>2613</v>
      </c>
      <c r="H215" s="3" t="s">
        <v>1659</v>
      </c>
      <c r="I215" s="8">
        <v>7.110000000007763</v>
      </c>
      <c r="J215" s="3" t="s">
        <v>2228</v>
      </c>
      <c r="K215" s="3" t="s">
        <v>73</v>
      </c>
      <c r="L215" s="39">
        <v>6.5000000000000002E-2</v>
      </c>
      <c r="M215" s="39">
        <v>5.7999999999956656E-2</v>
      </c>
      <c r="N215" s="8">
        <v>53783.207635999999</v>
      </c>
      <c r="O215" s="8">
        <v>99.53</v>
      </c>
      <c r="P215" s="8">
        <v>53.53042653</v>
      </c>
      <c r="Q215" s="39">
        <v>4.6575453185832949E-4</v>
      </c>
      <c r="R215" s="39">
        <v>3.1372745195098185E-5</v>
      </c>
    </row>
    <row r="216" spans="2:18" ht="15" x14ac:dyDescent="0.25">
      <c r="B216" s="41" t="s">
        <v>2622</v>
      </c>
      <c r="C216" s="3" t="s">
        <v>2121</v>
      </c>
      <c r="D216" s="3" t="s">
        <v>2621</v>
      </c>
      <c r="E216" s="3"/>
      <c r="F216" s="3" t="s">
        <v>1658</v>
      </c>
      <c r="G216" s="3" t="s">
        <v>2613</v>
      </c>
      <c r="H216" s="3" t="s">
        <v>1659</v>
      </c>
      <c r="I216" s="8">
        <v>7.110000000007763</v>
      </c>
      <c r="J216" s="3" t="s">
        <v>2228</v>
      </c>
      <c r="K216" s="3" t="s">
        <v>73</v>
      </c>
      <c r="L216" s="39">
        <v>6.5000000000000002E-2</v>
      </c>
      <c r="M216" s="39">
        <v>5.7999999999956656E-2</v>
      </c>
      <c r="N216" s="8">
        <v>53783.207635999999</v>
      </c>
      <c r="O216" s="8">
        <v>99.53</v>
      </c>
      <c r="P216" s="8">
        <v>53.53042653</v>
      </c>
      <c r="Q216" s="39">
        <v>4.6575453185832949E-4</v>
      </c>
      <c r="R216" s="39">
        <v>3.1372745195098185E-5</v>
      </c>
    </row>
    <row r="217" spans="2:18" ht="15" x14ac:dyDescent="0.25">
      <c r="B217" s="41" t="s">
        <v>2623</v>
      </c>
      <c r="C217" s="3" t="s">
        <v>2121</v>
      </c>
      <c r="D217" s="3" t="s">
        <v>2621</v>
      </c>
      <c r="E217" s="3"/>
      <c r="F217" s="3" t="s">
        <v>1658</v>
      </c>
      <c r="G217" s="3" t="s">
        <v>2613</v>
      </c>
      <c r="H217" s="3" t="s">
        <v>1659</v>
      </c>
      <c r="I217" s="8">
        <v>7.1099999958536406</v>
      </c>
      <c r="J217" s="3" t="s">
        <v>2228</v>
      </c>
      <c r="K217" s="3" t="s">
        <v>73</v>
      </c>
      <c r="L217" s="39">
        <v>6.5000000000000002E-2</v>
      </c>
      <c r="M217" s="39">
        <v>5.7999999840926922E-2</v>
      </c>
      <c r="N217" s="8">
        <v>28.093283</v>
      </c>
      <c r="O217" s="8">
        <v>99.53</v>
      </c>
      <c r="P217" s="8">
        <v>2.7961169000000001E-2</v>
      </c>
      <c r="Q217" s="39">
        <v>2.4328297048984182E-7</v>
      </c>
      <c r="R217" s="39">
        <v>1.6387290131201545E-8</v>
      </c>
    </row>
    <row r="218" spans="2:18" ht="15" x14ac:dyDescent="0.25">
      <c r="B218" s="41" t="s">
        <v>2624</v>
      </c>
      <c r="C218" s="3" t="s">
        <v>2121</v>
      </c>
      <c r="D218" s="3" t="s">
        <v>2621</v>
      </c>
      <c r="E218" s="3"/>
      <c r="F218" s="3" t="s">
        <v>1658</v>
      </c>
      <c r="G218" s="3" t="s">
        <v>2613</v>
      </c>
      <c r="H218" s="3" t="s">
        <v>1659</v>
      </c>
      <c r="I218" s="8">
        <v>7.1100000000020529</v>
      </c>
      <c r="J218" s="3" t="s">
        <v>1877</v>
      </c>
      <c r="K218" s="3" t="s">
        <v>73</v>
      </c>
      <c r="L218" s="39">
        <v>6.5000000000000002E-2</v>
      </c>
      <c r="M218" s="39">
        <v>5.8000000000048457E-2</v>
      </c>
      <c r="N218" s="8">
        <v>41878.205803999997</v>
      </c>
      <c r="O218" s="8">
        <v>99.53</v>
      </c>
      <c r="P218" s="8">
        <v>41.681378201999998</v>
      </c>
      <c r="Q218" s="39">
        <v>3.6265899695013114E-4</v>
      </c>
      <c r="R218" s="39">
        <v>2.4428336228163913E-5</v>
      </c>
    </row>
    <row r="219" spans="2:18" ht="15" x14ac:dyDescent="0.25">
      <c r="B219" s="41" t="s">
        <v>2625</v>
      </c>
      <c r="C219" s="3" t="s">
        <v>2121</v>
      </c>
      <c r="D219" s="3" t="s">
        <v>2621</v>
      </c>
      <c r="E219" s="3"/>
      <c r="F219" s="3" t="s">
        <v>1658</v>
      </c>
      <c r="G219" s="3" t="s">
        <v>2613</v>
      </c>
      <c r="H219" s="3" t="s">
        <v>1659</v>
      </c>
      <c r="I219" s="8">
        <v>7.1100000000160808</v>
      </c>
      <c r="J219" s="3" t="s">
        <v>2228</v>
      </c>
      <c r="K219" s="3" t="s">
        <v>73</v>
      </c>
      <c r="L219" s="39">
        <v>6.5000000000000002E-2</v>
      </c>
      <c r="M219" s="39">
        <v>5.7999999999907327E-2</v>
      </c>
      <c r="N219" s="8">
        <v>17927.750964999999</v>
      </c>
      <c r="O219" s="8">
        <v>99.53</v>
      </c>
      <c r="P219" s="8">
        <v>17.843490482</v>
      </c>
      <c r="Q219" s="39">
        <v>1.5525164088698077E-4</v>
      </c>
      <c r="R219" s="39">
        <v>1.0457590506386456E-5</v>
      </c>
    </row>
    <row r="220" spans="2:18" ht="15" x14ac:dyDescent="0.25">
      <c r="B220" s="41" t="s">
        <v>2626</v>
      </c>
      <c r="C220" s="3" t="s">
        <v>2121</v>
      </c>
      <c r="D220" s="3" t="s">
        <v>2621</v>
      </c>
      <c r="E220" s="3"/>
      <c r="F220" s="3" t="s">
        <v>1658</v>
      </c>
      <c r="G220" s="3" t="s">
        <v>2613</v>
      </c>
      <c r="H220" s="3" t="s">
        <v>1659</v>
      </c>
      <c r="I220" s="8">
        <v>7.1099999999177541</v>
      </c>
      <c r="J220" s="3" t="s">
        <v>2228</v>
      </c>
      <c r="K220" s="3" t="s">
        <v>73</v>
      </c>
      <c r="L220" s="39">
        <v>6.5000000000000002E-2</v>
      </c>
      <c r="M220" s="39">
        <v>5.7999999999896301E-2</v>
      </c>
      <c r="N220" s="8">
        <v>1669.1351480000001</v>
      </c>
      <c r="O220" s="8">
        <v>99.53</v>
      </c>
      <c r="P220" s="8">
        <v>1.6612901580000001</v>
      </c>
      <c r="Q220" s="39">
        <v>1.4454460200994411E-5</v>
      </c>
      <c r="R220" s="39">
        <v>9.7363754037807432E-7</v>
      </c>
    </row>
    <row r="221" spans="2:18" ht="15" x14ac:dyDescent="0.25">
      <c r="B221" s="41" t="s">
        <v>2627</v>
      </c>
      <c r="C221" s="3" t="s">
        <v>2121</v>
      </c>
      <c r="D221" s="3" t="s">
        <v>2621</v>
      </c>
      <c r="E221" s="3"/>
      <c r="F221" s="3" t="s">
        <v>1658</v>
      </c>
      <c r="G221" s="3" t="s">
        <v>2613</v>
      </c>
      <c r="H221" s="3" t="s">
        <v>1659</v>
      </c>
      <c r="I221" s="8">
        <v>7.110000000007763</v>
      </c>
      <c r="J221" s="3" t="s">
        <v>2228</v>
      </c>
      <c r="K221" s="3" t="s">
        <v>73</v>
      </c>
      <c r="L221" s="39">
        <v>6.5000000000000002E-2</v>
      </c>
      <c r="M221" s="39">
        <v>5.7999999999956656E-2</v>
      </c>
      <c r="N221" s="8">
        <v>53783.207635999999</v>
      </c>
      <c r="O221" s="8">
        <v>99.53</v>
      </c>
      <c r="P221" s="8">
        <v>53.53042653</v>
      </c>
      <c r="Q221" s="39">
        <v>4.6575453185832949E-4</v>
      </c>
      <c r="R221" s="39">
        <v>3.1372745195098185E-5</v>
      </c>
    </row>
    <row r="222" spans="2:18" ht="15" x14ac:dyDescent="0.25">
      <c r="B222" s="41" t="s">
        <v>2628</v>
      </c>
      <c r="C222" s="3" t="s">
        <v>2121</v>
      </c>
      <c r="D222" s="3" t="s">
        <v>2629</v>
      </c>
      <c r="E222" s="3"/>
      <c r="F222" s="3" t="s">
        <v>1658</v>
      </c>
      <c r="G222" s="3" t="s">
        <v>2613</v>
      </c>
      <c r="H222" s="3" t="s">
        <v>1659</v>
      </c>
      <c r="I222" s="8">
        <v>11.20999999999913</v>
      </c>
      <c r="J222" s="3" t="s">
        <v>2228</v>
      </c>
      <c r="K222" s="3" t="s">
        <v>73</v>
      </c>
      <c r="L222" s="39">
        <v>1.286E-2</v>
      </c>
      <c r="M222" s="39">
        <v>2.7000000000001044E-2</v>
      </c>
      <c r="N222" s="8">
        <v>180107.20000499999</v>
      </c>
      <c r="O222" s="8">
        <v>94.63</v>
      </c>
      <c r="P222" s="8">
        <v>170.43544334399999</v>
      </c>
      <c r="Q222" s="39">
        <v>1.4829151432646274E-3</v>
      </c>
      <c r="R222" s="39">
        <v>9.9887635553366568E-5</v>
      </c>
    </row>
    <row r="223" spans="2:18" ht="15" x14ac:dyDescent="0.25">
      <c r="B223" s="41" t="s">
        <v>2630</v>
      </c>
      <c r="C223" s="3" t="s">
        <v>2121</v>
      </c>
      <c r="D223" s="3" t="s">
        <v>2629</v>
      </c>
      <c r="E223" s="3"/>
      <c r="F223" s="3" t="s">
        <v>1658</v>
      </c>
      <c r="G223" s="3" t="s">
        <v>2613</v>
      </c>
      <c r="H223" s="3" t="s">
        <v>1659</v>
      </c>
      <c r="I223" s="8">
        <v>11.20999999999913</v>
      </c>
      <c r="J223" s="3" t="s">
        <v>2228</v>
      </c>
      <c r="K223" s="3" t="s">
        <v>73</v>
      </c>
      <c r="L223" s="39">
        <v>1.286E-2</v>
      </c>
      <c r="M223" s="39">
        <v>2.7000000000001044E-2</v>
      </c>
      <c r="N223" s="8">
        <v>180107.20000499999</v>
      </c>
      <c r="O223" s="8">
        <v>94.63</v>
      </c>
      <c r="P223" s="8">
        <v>170.43544334399999</v>
      </c>
      <c r="Q223" s="39">
        <v>1.4829151432646274E-3</v>
      </c>
      <c r="R223" s="39">
        <v>9.9887635553366568E-5</v>
      </c>
    </row>
    <row r="224" spans="2:18" ht="15" x14ac:dyDescent="0.25">
      <c r="B224" s="41" t="s">
        <v>2631</v>
      </c>
      <c r="C224" s="3" t="s">
        <v>2121</v>
      </c>
      <c r="D224" s="3" t="s">
        <v>2629</v>
      </c>
      <c r="E224" s="3"/>
      <c r="F224" s="3" t="s">
        <v>1658</v>
      </c>
      <c r="G224" s="3" t="s">
        <v>2613</v>
      </c>
      <c r="H224" s="3" t="s">
        <v>1659</v>
      </c>
      <c r="I224" s="8">
        <v>11.210000003705266</v>
      </c>
      <c r="J224" s="3" t="s">
        <v>2228</v>
      </c>
      <c r="K224" s="3" t="s">
        <v>73</v>
      </c>
      <c r="L224" s="39">
        <v>1.286E-2</v>
      </c>
      <c r="M224" s="39">
        <v>2.7000000013333313E-2</v>
      </c>
      <c r="N224" s="8">
        <v>94.077074999999994</v>
      </c>
      <c r="O224" s="8">
        <v>94.63</v>
      </c>
      <c r="P224" s="8">
        <v>8.9025113000000003E-2</v>
      </c>
      <c r="Q224" s="39">
        <v>7.7458470848746828E-7</v>
      </c>
      <c r="R224" s="39">
        <v>5.2175227569848825E-8</v>
      </c>
    </row>
    <row r="225" spans="2:18" ht="15" x14ac:dyDescent="0.25">
      <c r="B225" s="41" t="s">
        <v>2632</v>
      </c>
      <c r="C225" s="3" t="s">
        <v>2121</v>
      </c>
      <c r="D225" s="3" t="s">
        <v>2629</v>
      </c>
      <c r="E225" s="3"/>
      <c r="F225" s="3" t="s">
        <v>1658</v>
      </c>
      <c r="G225" s="3" t="s">
        <v>2613</v>
      </c>
      <c r="H225" s="3" t="s">
        <v>1659</v>
      </c>
      <c r="I225" s="8">
        <v>11.209999999996501</v>
      </c>
      <c r="J225" s="3" t="s">
        <v>2228</v>
      </c>
      <c r="K225" s="3" t="s">
        <v>73</v>
      </c>
      <c r="L225" s="39">
        <v>1.286E-2</v>
      </c>
      <c r="M225" s="39">
        <v>2.7000000000009319E-2</v>
      </c>
      <c r="N225" s="8">
        <v>60035.783069999998</v>
      </c>
      <c r="O225" s="8">
        <v>94.63</v>
      </c>
      <c r="P225" s="8">
        <v>56.811861493999999</v>
      </c>
      <c r="Q225" s="39">
        <v>4.9430545709007315E-4</v>
      </c>
      <c r="R225" s="39">
        <v>3.3295906090185831E-5</v>
      </c>
    </row>
    <row r="226" spans="2:18" ht="15" x14ac:dyDescent="0.25">
      <c r="B226" s="41" t="s">
        <v>2633</v>
      </c>
      <c r="C226" s="3" t="s">
        <v>2121</v>
      </c>
      <c r="D226" s="3" t="s">
        <v>2629</v>
      </c>
      <c r="E226" s="3"/>
      <c r="F226" s="3" t="s">
        <v>1658</v>
      </c>
      <c r="G226" s="3" t="s">
        <v>2613</v>
      </c>
      <c r="H226" s="3" t="s">
        <v>1659</v>
      </c>
      <c r="I226" s="8">
        <v>11.209999999996585</v>
      </c>
      <c r="J226" s="3" t="s">
        <v>1877</v>
      </c>
      <c r="K226" s="3" t="s">
        <v>73</v>
      </c>
      <c r="L226" s="39">
        <v>1.286E-2</v>
      </c>
      <c r="M226" s="39">
        <v>2.6999999999992787E-2</v>
      </c>
      <c r="N226" s="8">
        <v>140240.17591399999</v>
      </c>
      <c r="O226" s="8">
        <v>94.63</v>
      </c>
      <c r="P226" s="8">
        <v>132.709278461</v>
      </c>
      <c r="Q226" s="39">
        <v>1.1546694444554756E-3</v>
      </c>
      <c r="R226" s="39">
        <v>7.7777343616886082E-5</v>
      </c>
    </row>
    <row r="227" spans="2:18" ht="15" x14ac:dyDescent="0.25">
      <c r="B227" s="41" t="s">
        <v>2634</v>
      </c>
      <c r="C227" s="3" t="s">
        <v>2121</v>
      </c>
      <c r="D227" s="3" t="s">
        <v>2629</v>
      </c>
      <c r="E227" s="3"/>
      <c r="F227" s="3" t="s">
        <v>1658</v>
      </c>
      <c r="G227" s="3" t="s">
        <v>2613</v>
      </c>
      <c r="H227" s="3" t="s">
        <v>1659</v>
      </c>
      <c r="I227" s="8">
        <v>11.210000000072382</v>
      </c>
      <c r="J227" s="3" t="s">
        <v>2228</v>
      </c>
      <c r="K227" s="3" t="s">
        <v>73</v>
      </c>
      <c r="L227" s="39">
        <v>1.286E-2</v>
      </c>
      <c r="M227" s="39">
        <v>2.699999999987919E-2</v>
      </c>
      <c r="N227" s="8">
        <v>5589.5378229999997</v>
      </c>
      <c r="O227" s="8">
        <v>94.63</v>
      </c>
      <c r="P227" s="8">
        <v>5.2893796200000001</v>
      </c>
      <c r="Q227" s="39">
        <v>4.602153744008452E-5</v>
      </c>
      <c r="R227" s="39">
        <v>3.0999633258181938E-6</v>
      </c>
    </row>
    <row r="228" spans="2:18" ht="15" x14ac:dyDescent="0.25">
      <c r="B228" s="41" t="s">
        <v>2635</v>
      </c>
      <c r="C228" s="3" t="s">
        <v>2121</v>
      </c>
      <c r="D228" s="3" t="s">
        <v>2629</v>
      </c>
      <c r="E228" s="3"/>
      <c r="F228" s="3" t="s">
        <v>1658</v>
      </c>
      <c r="G228" s="3" t="s">
        <v>2613</v>
      </c>
      <c r="H228" s="3" t="s">
        <v>1659</v>
      </c>
      <c r="I228" s="8">
        <v>11.20999999999913</v>
      </c>
      <c r="J228" s="3" t="s">
        <v>2228</v>
      </c>
      <c r="K228" s="3" t="s">
        <v>73</v>
      </c>
      <c r="L228" s="39">
        <v>1.286E-2</v>
      </c>
      <c r="M228" s="39">
        <v>2.7000000000001044E-2</v>
      </c>
      <c r="N228" s="8">
        <v>180107.20000499999</v>
      </c>
      <c r="O228" s="8">
        <v>94.63</v>
      </c>
      <c r="P228" s="8">
        <v>170.43544334399999</v>
      </c>
      <c r="Q228" s="39">
        <v>1.4829151432646274E-3</v>
      </c>
      <c r="R228" s="39">
        <v>9.9887635553366568E-5</v>
      </c>
    </row>
    <row r="229" spans="2:18" ht="15" x14ac:dyDescent="0.25">
      <c r="B229" s="41" t="s">
        <v>2636</v>
      </c>
      <c r="C229" s="3" t="s">
        <v>2226</v>
      </c>
      <c r="D229" s="3" t="s">
        <v>2637</v>
      </c>
      <c r="E229" s="3">
        <v>513112623</v>
      </c>
      <c r="F229" s="3" t="s">
        <v>478</v>
      </c>
      <c r="G229" s="3" t="s">
        <v>869</v>
      </c>
      <c r="H229" s="3" t="s">
        <v>274</v>
      </c>
      <c r="I229" s="8">
        <v>2.0000000000032665E-2</v>
      </c>
      <c r="J229" s="3" t="s">
        <v>613</v>
      </c>
      <c r="K229" s="3" t="s">
        <v>73</v>
      </c>
      <c r="L229" s="39">
        <v>2.1999999999999999E-2</v>
      </c>
      <c r="M229" s="39">
        <v>6.6299999999999804E-2</v>
      </c>
      <c r="N229" s="8">
        <v>725830.01787500002</v>
      </c>
      <c r="O229" s="8">
        <v>101.59</v>
      </c>
      <c r="P229" s="8">
        <v>737.37071509899999</v>
      </c>
      <c r="Q229" s="39">
        <v>6.4156737481721017E-3</v>
      </c>
      <c r="R229" s="39">
        <v>4.3215317079836211E-4</v>
      </c>
    </row>
    <row r="230" spans="2:18" ht="15" x14ac:dyDescent="0.25">
      <c r="B230" s="41" t="s">
        <v>2638</v>
      </c>
      <c r="C230" s="3" t="s">
        <v>2226</v>
      </c>
      <c r="D230" s="3" t="s">
        <v>2639</v>
      </c>
      <c r="E230" s="3">
        <v>513112623</v>
      </c>
      <c r="F230" s="3" t="s">
        <v>478</v>
      </c>
      <c r="G230" s="3" t="s">
        <v>412</v>
      </c>
      <c r="H230" s="3" t="s">
        <v>274</v>
      </c>
      <c r="I230" s="8">
        <v>1.0300000000007337</v>
      </c>
      <c r="J230" s="3" t="s">
        <v>613</v>
      </c>
      <c r="K230" s="3" t="s">
        <v>73</v>
      </c>
      <c r="L230" s="39">
        <v>6.4500000000000002E-2</v>
      </c>
      <c r="M230" s="39">
        <v>6.6799999999996043E-2</v>
      </c>
      <c r="N230" s="8">
        <v>415860.74909400003</v>
      </c>
      <c r="O230" s="8">
        <v>100.59</v>
      </c>
      <c r="P230" s="8">
        <v>418.314327456</v>
      </c>
      <c r="Q230" s="39">
        <v>3.6396458310436188E-3</v>
      </c>
      <c r="R230" s="39">
        <v>2.4516279165795679E-4</v>
      </c>
    </row>
    <row r="231" spans="2:18" ht="15" x14ac:dyDescent="0.25">
      <c r="B231" s="41" t="s">
        <v>2640</v>
      </c>
      <c r="C231" s="3" t="s">
        <v>2121</v>
      </c>
      <c r="D231" s="3" t="s">
        <v>2641</v>
      </c>
      <c r="E231" s="3">
        <v>511543886</v>
      </c>
      <c r="F231" s="3" t="s">
        <v>1658</v>
      </c>
      <c r="G231" s="3" t="s">
        <v>2642</v>
      </c>
      <c r="H231" s="3" t="s">
        <v>1659</v>
      </c>
      <c r="I231" s="8">
        <v>3.4399999999997024</v>
      </c>
      <c r="J231" s="3" t="s">
        <v>2228</v>
      </c>
      <c r="K231" s="3" t="s">
        <v>73</v>
      </c>
      <c r="L231" s="39">
        <v>6.7500000000000004E-2</v>
      </c>
      <c r="M231" s="39">
        <v>6.0199999999999837E-2</v>
      </c>
      <c r="N231" s="8">
        <v>491171.25147900003</v>
      </c>
      <c r="O231" s="8">
        <v>100.81</v>
      </c>
      <c r="P231" s="8">
        <v>495.14973855800002</v>
      </c>
      <c r="Q231" s="39">
        <v>4.3081710651532061E-3</v>
      </c>
      <c r="R231" s="39">
        <v>2.901939623532385E-4</v>
      </c>
    </row>
    <row r="232" spans="2:18" ht="15" x14ac:dyDescent="0.25">
      <c r="B232" s="41" t="s">
        <v>2643</v>
      </c>
      <c r="C232" s="3" t="s">
        <v>2121</v>
      </c>
      <c r="D232" s="3" t="s">
        <v>2644</v>
      </c>
      <c r="E232" s="3">
        <v>511543886</v>
      </c>
      <c r="F232" s="3" t="s">
        <v>1658</v>
      </c>
      <c r="G232" s="3" t="s">
        <v>2642</v>
      </c>
      <c r="H232" s="3" t="s">
        <v>1659</v>
      </c>
      <c r="I232" s="8">
        <v>0.95999999999362862</v>
      </c>
      <c r="J232" s="3" t="s">
        <v>2228</v>
      </c>
      <c r="K232" s="3" t="s">
        <v>73</v>
      </c>
      <c r="L232" s="39">
        <v>6.7500000000000004E-2</v>
      </c>
      <c r="M232" s="39">
        <v>6.6799999999829815E-2</v>
      </c>
      <c r="N232" s="8">
        <v>10587.103757000001</v>
      </c>
      <c r="O232" s="8">
        <v>100.86</v>
      </c>
      <c r="P232" s="8">
        <v>10.678152782</v>
      </c>
      <c r="Q232" s="39">
        <v>9.2907872633984939E-5</v>
      </c>
      <c r="R232" s="39">
        <v>6.2581785369535487E-6</v>
      </c>
    </row>
    <row r="233" spans="2:18" ht="15" x14ac:dyDescent="0.25">
      <c r="B233" s="41" t="s">
        <v>2645</v>
      </c>
      <c r="C233" s="3" t="s">
        <v>2226</v>
      </c>
      <c r="D233" s="3" t="s">
        <v>2646</v>
      </c>
      <c r="E233" s="3">
        <v>511041659</v>
      </c>
      <c r="F233" s="3" t="s">
        <v>1658</v>
      </c>
      <c r="G233" s="3" t="s">
        <v>2647</v>
      </c>
      <c r="H233" s="3" t="s">
        <v>1659</v>
      </c>
      <c r="I233" s="8">
        <v>2.999999999999122</v>
      </c>
      <c r="J233" s="3" t="s">
        <v>708</v>
      </c>
      <c r="K233" s="3" t="s">
        <v>73</v>
      </c>
      <c r="L233" s="39">
        <v>7.0000000000000007E-2</v>
      </c>
      <c r="M233" s="39">
        <v>6.4000000000008425E-2</v>
      </c>
      <c r="N233" s="8">
        <v>462321.15296199999</v>
      </c>
      <c r="O233" s="8">
        <v>100.92</v>
      </c>
      <c r="P233" s="8">
        <v>466.57450756899999</v>
      </c>
      <c r="Q233" s="39">
        <v>4.0595452985610686E-3</v>
      </c>
      <c r="R233" s="39">
        <v>2.7344678698360908E-4</v>
      </c>
    </row>
    <row r="234" spans="2:18" ht="15" x14ac:dyDescent="0.25">
      <c r="B234" s="41" t="s">
        <v>2648</v>
      </c>
      <c r="C234" s="3" t="s">
        <v>2226</v>
      </c>
      <c r="D234" s="3" t="s">
        <v>2649</v>
      </c>
      <c r="E234" s="3">
        <v>516301108</v>
      </c>
      <c r="F234" s="3" t="s">
        <v>1658</v>
      </c>
      <c r="G234" s="3" t="s">
        <v>2650</v>
      </c>
      <c r="H234" s="3" t="s">
        <v>1659</v>
      </c>
      <c r="I234" s="8">
        <v>0.50000000006619405</v>
      </c>
      <c r="J234" s="3" t="s">
        <v>2228</v>
      </c>
      <c r="K234" s="3" t="s">
        <v>73</v>
      </c>
      <c r="L234" s="39">
        <v>6.25E-2</v>
      </c>
      <c r="M234" s="39">
        <v>6.2100000000462043E-2</v>
      </c>
      <c r="N234" s="8">
        <v>5518.0303610000001</v>
      </c>
      <c r="O234" s="8">
        <v>100.43</v>
      </c>
      <c r="P234" s="8">
        <v>5.5417578289999998</v>
      </c>
      <c r="Q234" s="39">
        <v>4.8217415601416979E-5</v>
      </c>
      <c r="R234" s="39">
        <v>3.2478754153905581E-6</v>
      </c>
    </row>
    <row r="235" spans="2:18" ht="15" x14ac:dyDescent="0.25">
      <c r="B235" s="41" t="s">
        <v>2651</v>
      </c>
      <c r="C235" s="3" t="s">
        <v>2226</v>
      </c>
      <c r="D235" s="3" t="s">
        <v>2652</v>
      </c>
      <c r="E235" s="3">
        <v>516301108</v>
      </c>
      <c r="F235" s="3" t="s">
        <v>1658</v>
      </c>
      <c r="G235" s="3" t="s">
        <v>360</v>
      </c>
      <c r="H235" s="3" t="s">
        <v>1659</v>
      </c>
      <c r="I235" s="8">
        <v>0.49999999998621542</v>
      </c>
      <c r="J235" s="3" t="s">
        <v>2228</v>
      </c>
      <c r="K235" s="3" t="s">
        <v>73</v>
      </c>
      <c r="L235" s="39">
        <v>6.25E-2</v>
      </c>
      <c r="M235" s="39">
        <v>6.3999999999754892E-2</v>
      </c>
      <c r="N235" s="8">
        <v>17055.102085999999</v>
      </c>
      <c r="O235" s="8">
        <v>100.34</v>
      </c>
      <c r="P235" s="8">
        <v>17.113089425999998</v>
      </c>
      <c r="Q235" s="39">
        <v>1.488966083576685E-4</v>
      </c>
      <c r="R235" s="39">
        <v>1.0029522065585286E-5</v>
      </c>
    </row>
    <row r="236" spans="2:18" ht="15" x14ac:dyDescent="0.25">
      <c r="B236" s="41" t="s">
        <v>2653</v>
      </c>
      <c r="C236" s="3" t="s">
        <v>2226</v>
      </c>
      <c r="D236" s="3" t="s">
        <v>2654</v>
      </c>
      <c r="E236" s="3">
        <v>516301108</v>
      </c>
      <c r="F236" s="3" t="s">
        <v>1658</v>
      </c>
      <c r="G236" s="3" t="s">
        <v>2655</v>
      </c>
      <c r="H236" s="3" t="s">
        <v>1659</v>
      </c>
      <c r="I236" s="8">
        <v>0.49999999998324196</v>
      </c>
      <c r="J236" s="3" t="s">
        <v>2228</v>
      </c>
      <c r="K236" s="3" t="s">
        <v>73</v>
      </c>
      <c r="L236" s="39">
        <v>6.25E-2</v>
      </c>
      <c r="M236" s="39">
        <v>6.6599999999359158E-2</v>
      </c>
      <c r="N236" s="8">
        <v>5016.2058219999999</v>
      </c>
      <c r="O236" s="8">
        <v>100.22</v>
      </c>
      <c r="P236" s="8">
        <v>5.0272414699999999</v>
      </c>
      <c r="Q236" s="39">
        <v>4.3740740531675156E-5</v>
      </c>
      <c r="R236" s="39">
        <v>2.9463311969717053E-6</v>
      </c>
    </row>
    <row r="237" spans="2:18" ht="15" x14ac:dyDescent="0.25">
      <c r="B237" s="41" t="s">
        <v>2656</v>
      </c>
      <c r="C237" s="3" t="s">
        <v>2226</v>
      </c>
      <c r="D237" s="3" t="s">
        <v>2657</v>
      </c>
      <c r="E237" s="3">
        <v>516301108</v>
      </c>
      <c r="F237" s="3" t="s">
        <v>1658</v>
      </c>
      <c r="G237" s="3" t="s">
        <v>2658</v>
      </c>
      <c r="H237" s="3" t="s">
        <v>1659</v>
      </c>
      <c r="I237" s="8">
        <v>0.50000000003763978</v>
      </c>
      <c r="J237" s="3" t="s">
        <v>2228</v>
      </c>
      <c r="K237" s="3" t="s">
        <v>73</v>
      </c>
      <c r="L237" s="39">
        <v>6.4000000000000001E-2</v>
      </c>
      <c r="M237" s="39">
        <v>6.5599999996963851E-2</v>
      </c>
      <c r="N237" s="8">
        <v>549.67100400000004</v>
      </c>
      <c r="O237" s="8">
        <v>100.38</v>
      </c>
      <c r="P237" s="8">
        <v>0.55175972399999995</v>
      </c>
      <c r="Q237" s="39">
        <v>4.8007200504161771E-6</v>
      </c>
      <c r="R237" s="39">
        <v>3.2337155431161293E-7</v>
      </c>
    </row>
    <row r="238" spans="2:18" ht="15" x14ac:dyDescent="0.25">
      <c r="B238" s="41" t="s">
        <v>2659</v>
      </c>
      <c r="C238" s="3" t="s">
        <v>2226</v>
      </c>
      <c r="D238" s="3" t="s">
        <v>2660</v>
      </c>
      <c r="E238" s="3">
        <v>516301108</v>
      </c>
      <c r="F238" s="3" t="s">
        <v>1658</v>
      </c>
      <c r="G238" s="3" t="s">
        <v>2661</v>
      </c>
      <c r="H238" s="3" t="s">
        <v>1659</v>
      </c>
      <c r="I238" s="8">
        <v>0.50000000000076406</v>
      </c>
      <c r="J238" s="3" t="s">
        <v>2228</v>
      </c>
      <c r="K238" s="3" t="s">
        <v>73</v>
      </c>
      <c r="L238" s="39">
        <v>6.4000000000000001E-2</v>
      </c>
      <c r="M238" s="39">
        <v>6.5600000000005959E-2</v>
      </c>
      <c r="N238" s="8">
        <v>291613.26094200002</v>
      </c>
      <c r="O238" s="8">
        <v>100.38</v>
      </c>
      <c r="P238" s="8">
        <v>292.72139129599998</v>
      </c>
      <c r="Q238" s="39">
        <v>2.5468938584223785E-3</v>
      </c>
      <c r="R238" s="39">
        <v>1.7155614512313582E-4</v>
      </c>
    </row>
    <row r="239" spans="2:18" ht="15" x14ac:dyDescent="0.25">
      <c r="B239" s="41" t="s">
        <v>2662</v>
      </c>
      <c r="C239" s="3" t="s">
        <v>2226</v>
      </c>
      <c r="D239" s="3" t="s">
        <v>2663</v>
      </c>
      <c r="E239" s="3">
        <v>516301371</v>
      </c>
      <c r="F239" s="3" t="s">
        <v>1658</v>
      </c>
      <c r="G239" s="3" t="s">
        <v>2664</v>
      </c>
      <c r="H239" s="3" t="s">
        <v>1659</v>
      </c>
      <c r="I239" s="8">
        <v>0.48999999999078669</v>
      </c>
      <c r="J239" s="3" t="s">
        <v>2228</v>
      </c>
      <c r="K239" s="3" t="s">
        <v>73</v>
      </c>
      <c r="L239" s="39">
        <v>6.54E-2</v>
      </c>
      <c r="M239" s="39">
        <v>6.229999999988977E-2</v>
      </c>
      <c r="N239" s="8">
        <v>20064.823288</v>
      </c>
      <c r="O239" s="8">
        <v>100.64</v>
      </c>
      <c r="P239" s="8">
        <v>20.193238051000002</v>
      </c>
      <c r="Q239" s="39">
        <v>1.7569619270409561E-4</v>
      </c>
      <c r="R239" s="39">
        <v>1.1834714443811553E-5</v>
      </c>
    </row>
    <row r="240" spans="2:18" ht="15" x14ac:dyDescent="0.25">
      <c r="B240" s="41" t="s">
        <v>2665</v>
      </c>
      <c r="C240" s="3" t="s">
        <v>2226</v>
      </c>
      <c r="D240" s="3" t="s">
        <v>2666</v>
      </c>
      <c r="E240" s="3">
        <v>516301371</v>
      </c>
      <c r="F240" s="3" t="s">
        <v>1658</v>
      </c>
      <c r="G240" s="3" t="s">
        <v>2667</v>
      </c>
      <c r="H240" s="3" t="s">
        <v>1659</v>
      </c>
      <c r="I240" s="8">
        <v>0.50000000005828504</v>
      </c>
      <c r="J240" s="3" t="s">
        <v>2228</v>
      </c>
      <c r="K240" s="3" t="s">
        <v>73</v>
      </c>
      <c r="L240" s="39">
        <v>6.4399999999999999E-2</v>
      </c>
      <c r="M240" s="39">
        <v>6.0500000000516307E-2</v>
      </c>
      <c r="N240" s="8">
        <v>5016.2058219999999</v>
      </c>
      <c r="O240" s="8">
        <v>100.65</v>
      </c>
      <c r="P240" s="8">
        <v>5.0488111250000003</v>
      </c>
      <c r="Q240" s="39">
        <v>4.3928412575746032E-5</v>
      </c>
      <c r="R240" s="39">
        <v>2.9589725924196185E-6</v>
      </c>
    </row>
    <row r="241" spans="2:18" ht="15" x14ac:dyDescent="0.25">
      <c r="B241" s="41" t="s">
        <v>2668</v>
      </c>
      <c r="C241" s="3" t="s">
        <v>2226</v>
      </c>
      <c r="D241" s="3" t="s">
        <v>2669</v>
      </c>
      <c r="E241" s="3">
        <v>516301371</v>
      </c>
      <c r="F241" s="3" t="s">
        <v>1658</v>
      </c>
      <c r="G241" s="3" t="s">
        <v>2670</v>
      </c>
      <c r="H241" s="3" t="s">
        <v>1659</v>
      </c>
      <c r="I241" s="8">
        <v>0.4900000000055541</v>
      </c>
      <c r="J241" s="3" t="s">
        <v>2228</v>
      </c>
      <c r="K241" s="3" t="s">
        <v>73</v>
      </c>
      <c r="L241" s="39">
        <v>6.5500000000000003E-2</v>
      </c>
      <c r="M241" s="39">
        <v>6.1900000000222465E-2</v>
      </c>
      <c r="N241" s="8">
        <v>16922.072063</v>
      </c>
      <c r="O241" s="8">
        <v>100.67</v>
      </c>
      <c r="P241" s="8">
        <v>17.035449851000003</v>
      </c>
      <c r="Q241" s="39">
        <v>1.4822108629943239E-4</v>
      </c>
      <c r="R241" s="39">
        <v>9.9840195960287347E-6</v>
      </c>
    </row>
    <row r="242" spans="2:18" ht="15" x14ac:dyDescent="0.25">
      <c r="B242" s="41" t="s">
        <v>2671</v>
      </c>
      <c r="C242" s="3" t="s">
        <v>2226</v>
      </c>
      <c r="D242" s="3" t="s">
        <v>2672</v>
      </c>
      <c r="E242" s="3">
        <v>516301371</v>
      </c>
      <c r="F242" s="3" t="s">
        <v>1658</v>
      </c>
      <c r="G242" s="3" t="s">
        <v>2658</v>
      </c>
      <c r="H242" s="3" t="s">
        <v>1659</v>
      </c>
      <c r="I242" s="8">
        <v>0.50000000042832293</v>
      </c>
      <c r="J242" s="3" t="s">
        <v>2228</v>
      </c>
      <c r="K242" s="3" t="s">
        <v>73</v>
      </c>
      <c r="L242" s="39">
        <v>6.4000000000000001E-2</v>
      </c>
      <c r="M242" s="39">
        <v>6.5599999992793021E-2</v>
      </c>
      <c r="N242" s="8">
        <v>641.06709799999999</v>
      </c>
      <c r="O242" s="8">
        <v>100.38</v>
      </c>
      <c r="P242" s="8">
        <v>0.64350311699999996</v>
      </c>
      <c r="Q242" s="39">
        <v>5.5989558170201046E-6</v>
      </c>
      <c r="R242" s="39">
        <v>3.7713989277814289E-7</v>
      </c>
    </row>
    <row r="243" spans="2:18" ht="15" x14ac:dyDescent="0.25">
      <c r="B243" s="41" t="s">
        <v>2673</v>
      </c>
      <c r="C243" s="3" t="s">
        <v>2226</v>
      </c>
      <c r="D243" s="3" t="s">
        <v>2674</v>
      </c>
      <c r="E243" s="3">
        <v>516301371</v>
      </c>
      <c r="F243" s="3" t="s">
        <v>1658</v>
      </c>
      <c r="G243" s="3" t="s">
        <v>2661</v>
      </c>
      <c r="H243" s="3" t="s">
        <v>1659</v>
      </c>
      <c r="I243" s="8">
        <v>0.50000000000068789</v>
      </c>
      <c r="J243" s="3" t="s">
        <v>2228</v>
      </c>
      <c r="K243" s="3" t="s">
        <v>73</v>
      </c>
      <c r="L243" s="39">
        <v>6.4000000000000001E-2</v>
      </c>
      <c r="M243" s="39">
        <v>6.5599999999992997E-2</v>
      </c>
      <c r="N243" s="8">
        <v>340101.00042599998</v>
      </c>
      <c r="O243" s="8">
        <v>100.38</v>
      </c>
      <c r="P243" s="8">
        <v>341.39338412200004</v>
      </c>
      <c r="Q243" s="39">
        <v>2.9703764028885834E-3</v>
      </c>
      <c r="R243" s="39">
        <v>2.0008149281884279E-4</v>
      </c>
    </row>
    <row r="244" spans="2:18" ht="15" x14ac:dyDescent="0.25">
      <c r="B244" s="41" t="s">
        <v>2675</v>
      </c>
      <c r="C244" s="3" t="s">
        <v>2226</v>
      </c>
      <c r="D244" s="3" t="s">
        <v>2676</v>
      </c>
      <c r="E244" s="3">
        <v>516300977</v>
      </c>
      <c r="F244" s="3" t="s">
        <v>1658</v>
      </c>
      <c r="G244" s="3" t="s">
        <v>2591</v>
      </c>
      <c r="H244" s="3" t="s">
        <v>1659</v>
      </c>
      <c r="I244" s="8">
        <v>0.49999999999353417</v>
      </c>
      <c r="J244" s="3" t="s">
        <v>2228</v>
      </c>
      <c r="K244" s="3" t="s">
        <v>73</v>
      </c>
      <c r="L244" s="39">
        <v>6.25E-2</v>
      </c>
      <c r="M244" s="39">
        <v>6.0200000000147032E-2</v>
      </c>
      <c r="N244" s="8">
        <v>21068.059869000001</v>
      </c>
      <c r="O244" s="8">
        <v>100.52</v>
      </c>
      <c r="P244" s="8">
        <v>21.177613701999999</v>
      </c>
      <c r="Q244" s="39">
        <v>1.8426099314048476E-4</v>
      </c>
      <c r="R244" s="39">
        <v>1.2411630573141746E-5</v>
      </c>
    </row>
    <row r="245" spans="2:18" ht="15" x14ac:dyDescent="0.25">
      <c r="B245" s="41" t="s">
        <v>2677</v>
      </c>
      <c r="C245" s="3" t="s">
        <v>2226</v>
      </c>
      <c r="D245" s="3" t="s">
        <v>2678</v>
      </c>
      <c r="E245" s="3">
        <v>516300977</v>
      </c>
      <c r="F245" s="3" t="s">
        <v>1658</v>
      </c>
      <c r="G245" s="3" t="s">
        <v>2670</v>
      </c>
      <c r="H245" s="3" t="s">
        <v>1659</v>
      </c>
      <c r="I245" s="8">
        <v>0.48999999969895491</v>
      </c>
      <c r="J245" s="3" t="s">
        <v>2228</v>
      </c>
      <c r="K245" s="3" t="s">
        <v>73</v>
      </c>
      <c r="L245" s="39">
        <v>6.5500000000000003E-2</v>
      </c>
      <c r="M245" s="39">
        <v>6.1899999994734153E-2</v>
      </c>
      <c r="N245" s="8">
        <v>835.29333799999995</v>
      </c>
      <c r="O245" s="8">
        <v>100.67</v>
      </c>
      <c r="P245" s="8">
        <v>0.84088976599999998</v>
      </c>
      <c r="Q245" s="39">
        <v>7.3163664983745133E-6</v>
      </c>
      <c r="R245" s="39">
        <v>4.9282290607378308E-7</v>
      </c>
    </row>
    <row r="246" spans="2:18" ht="15" x14ac:dyDescent="0.25">
      <c r="B246" s="41" t="s">
        <v>2679</v>
      </c>
      <c r="C246" s="3" t="s">
        <v>2226</v>
      </c>
      <c r="D246" s="3" t="s">
        <v>2680</v>
      </c>
      <c r="E246" s="3">
        <v>516300977</v>
      </c>
      <c r="F246" s="3" t="s">
        <v>1658</v>
      </c>
      <c r="G246" s="3" t="s">
        <v>2681</v>
      </c>
      <c r="H246" s="3" t="s">
        <v>1659</v>
      </c>
      <c r="I246" s="8">
        <v>0.50000000000203781</v>
      </c>
      <c r="J246" s="3" t="s">
        <v>2228</v>
      </c>
      <c r="K246" s="3" t="s">
        <v>73</v>
      </c>
      <c r="L246" s="39">
        <v>6.25E-2</v>
      </c>
      <c r="M246" s="39">
        <v>6.2299999999698055E-2</v>
      </c>
      <c r="N246" s="8">
        <v>10032.411644</v>
      </c>
      <c r="O246" s="8">
        <v>100.42</v>
      </c>
      <c r="P246" s="8">
        <v>10.074547672000001</v>
      </c>
      <c r="Q246" s="39">
        <v>8.7656059157815639E-5</v>
      </c>
      <c r="R246" s="39">
        <v>5.9044217944423255E-6</v>
      </c>
    </row>
    <row r="247" spans="2:18" ht="15" x14ac:dyDescent="0.25">
      <c r="B247" s="41" t="s">
        <v>2682</v>
      </c>
      <c r="C247" s="3" t="s">
        <v>2226</v>
      </c>
      <c r="D247" s="3" t="s">
        <v>2683</v>
      </c>
      <c r="E247" s="3">
        <v>516300977</v>
      </c>
      <c r="F247" s="3" t="s">
        <v>1658</v>
      </c>
      <c r="G247" s="3" t="s">
        <v>2658</v>
      </c>
      <c r="H247" s="3" t="s">
        <v>1659</v>
      </c>
      <c r="I247" s="8">
        <v>0.50000000058221206</v>
      </c>
      <c r="J247" s="3" t="s">
        <v>2228</v>
      </c>
      <c r="K247" s="3" t="s">
        <v>73</v>
      </c>
      <c r="L247" s="39">
        <v>6.4000000000000001E-2</v>
      </c>
      <c r="M247" s="39">
        <v>6.5600000004301287E-2</v>
      </c>
      <c r="N247" s="8">
        <v>464.35235299999999</v>
      </c>
      <c r="O247" s="8">
        <v>100.38</v>
      </c>
      <c r="P247" s="8">
        <v>0.46611680500000002</v>
      </c>
      <c r="Q247" s="39">
        <v>4.0555629457278541E-6</v>
      </c>
      <c r="R247" s="39">
        <v>2.7317853980152601E-7</v>
      </c>
    </row>
    <row r="248" spans="2:18" ht="15" x14ac:dyDescent="0.25">
      <c r="B248" s="41" t="s">
        <v>2684</v>
      </c>
      <c r="C248" s="3" t="s">
        <v>2226</v>
      </c>
      <c r="D248" s="3" t="s">
        <v>2685</v>
      </c>
      <c r="E248" s="3">
        <v>516300977</v>
      </c>
      <c r="F248" s="3" t="s">
        <v>1658</v>
      </c>
      <c r="G248" s="3" t="s">
        <v>2661</v>
      </c>
      <c r="H248" s="3" t="s">
        <v>1659</v>
      </c>
      <c r="I248" s="8">
        <v>0.5000000000001974</v>
      </c>
      <c r="J248" s="3" t="s">
        <v>2228</v>
      </c>
      <c r="K248" s="3" t="s">
        <v>73</v>
      </c>
      <c r="L248" s="39">
        <v>6.4000000000000001E-2</v>
      </c>
      <c r="M248" s="39">
        <v>6.5600000000012954E-2</v>
      </c>
      <c r="N248" s="8">
        <v>246349.70653600001</v>
      </c>
      <c r="O248" s="8">
        <v>100.38</v>
      </c>
      <c r="P248" s="8">
        <v>247.28583537200001</v>
      </c>
      <c r="Q248" s="39">
        <v>2.1515707225746592E-3</v>
      </c>
      <c r="R248" s="39">
        <v>1.4492758616699845E-4</v>
      </c>
    </row>
    <row r="249" spans="2:18" ht="15" x14ac:dyDescent="0.25">
      <c r="B249" s="41" t="s">
        <v>2686</v>
      </c>
      <c r="C249" s="3" t="s">
        <v>2226</v>
      </c>
      <c r="D249" s="3" t="s">
        <v>2687</v>
      </c>
      <c r="E249" s="3">
        <v>511349896</v>
      </c>
      <c r="F249" s="3" t="s">
        <v>1658</v>
      </c>
      <c r="G249" s="3" t="s">
        <v>2688</v>
      </c>
      <c r="H249" s="3" t="s">
        <v>1659</v>
      </c>
      <c r="I249" s="8">
        <v>2.8300000000001337</v>
      </c>
      <c r="J249" s="3" t="s">
        <v>2689</v>
      </c>
      <c r="K249" s="3" t="s">
        <v>73</v>
      </c>
      <c r="L249" s="39">
        <v>3.968E-2</v>
      </c>
      <c r="M249" s="39">
        <v>5.6299999999999933E-2</v>
      </c>
      <c r="N249" s="8">
        <v>2280012.9515889999</v>
      </c>
      <c r="O249" s="8">
        <v>95.76</v>
      </c>
      <c r="P249" s="8">
        <v>2183.3404023799999</v>
      </c>
      <c r="Q249" s="39">
        <v>1.8996685677966214E-2</v>
      </c>
      <c r="R249" s="39">
        <v>1.279597166662645E-3</v>
      </c>
    </row>
    <row r="250" spans="2:18" ht="15" x14ac:dyDescent="0.25">
      <c r="B250" s="41" t="s">
        <v>2690</v>
      </c>
      <c r="C250" s="3" t="s">
        <v>2121</v>
      </c>
      <c r="D250" s="3" t="s">
        <v>2691</v>
      </c>
      <c r="E250" s="3">
        <v>510528110</v>
      </c>
      <c r="F250" s="3" t="s">
        <v>1658</v>
      </c>
      <c r="G250" s="3" t="s">
        <v>2692</v>
      </c>
      <c r="H250" s="3" t="s">
        <v>1659</v>
      </c>
      <c r="I250" s="8">
        <v>2.9400000000017421</v>
      </c>
      <c r="J250" s="3" t="s">
        <v>708</v>
      </c>
      <c r="K250" s="3" t="s">
        <v>73</v>
      </c>
      <c r="L250" s="39">
        <v>2.2800000000000001E-2</v>
      </c>
      <c r="M250" s="39">
        <v>2.6700000000083809E-2</v>
      </c>
      <c r="N250" s="8">
        <v>39284.137020000002</v>
      </c>
      <c r="O250" s="8">
        <v>110.8</v>
      </c>
      <c r="P250" s="8">
        <v>43.526823808000003</v>
      </c>
      <c r="Q250" s="39">
        <v>3.7871574654114814E-4</v>
      </c>
      <c r="R250" s="39">
        <v>2.5509902330313403E-5</v>
      </c>
    </row>
    <row r="251" spans="2:18" ht="15" x14ac:dyDescent="0.25">
      <c r="B251" s="41" t="s">
        <v>2693</v>
      </c>
      <c r="C251" s="3" t="s">
        <v>2121</v>
      </c>
      <c r="D251" s="3" t="s">
        <v>2694</v>
      </c>
      <c r="E251" s="3">
        <v>510528110</v>
      </c>
      <c r="F251" s="3" t="s">
        <v>1658</v>
      </c>
      <c r="G251" s="3" t="s">
        <v>2695</v>
      </c>
      <c r="H251" s="3" t="s">
        <v>1659</v>
      </c>
      <c r="I251" s="8">
        <v>0.97000000000847497</v>
      </c>
      <c r="J251" s="3" t="s">
        <v>708</v>
      </c>
      <c r="K251" s="3" t="s">
        <v>73</v>
      </c>
      <c r="L251" s="39">
        <v>6.6500000000000004E-2</v>
      </c>
      <c r="M251" s="39">
        <v>5.290000000004462E-2</v>
      </c>
      <c r="N251" s="8">
        <v>45594.213075</v>
      </c>
      <c r="O251" s="8">
        <v>101.26</v>
      </c>
      <c r="P251" s="8">
        <v>46.168700079000004</v>
      </c>
      <c r="Q251" s="39">
        <v>4.0170203537891121E-4</v>
      </c>
      <c r="R251" s="39">
        <v>2.7058235053584517E-5</v>
      </c>
    </row>
    <row r="252" spans="2:18" ht="15" x14ac:dyDescent="0.25">
      <c r="B252" s="41" t="s">
        <v>2696</v>
      </c>
      <c r="C252" s="3" t="s">
        <v>2121</v>
      </c>
      <c r="D252" s="3" t="s">
        <v>2697</v>
      </c>
      <c r="E252" s="3">
        <v>510528110</v>
      </c>
      <c r="F252" s="3" t="s">
        <v>1658</v>
      </c>
      <c r="G252" s="3" t="s">
        <v>2698</v>
      </c>
      <c r="H252" s="3" t="s">
        <v>1659</v>
      </c>
      <c r="I252" s="8">
        <v>3.0699999999945118</v>
      </c>
      <c r="J252" s="3" t="s">
        <v>708</v>
      </c>
      <c r="K252" s="3" t="s">
        <v>73</v>
      </c>
      <c r="L252" s="39">
        <v>2.2800000000000001E-2</v>
      </c>
      <c r="M252" s="39">
        <v>3.1199999999946541E-2</v>
      </c>
      <c r="N252" s="8">
        <v>51724.113163000002</v>
      </c>
      <c r="O252" s="8">
        <v>108.92</v>
      </c>
      <c r="P252" s="8">
        <v>56.337904039999998</v>
      </c>
      <c r="Q252" s="39">
        <v>4.901816746654212E-4</v>
      </c>
      <c r="R252" s="39">
        <v>3.3018132356600385E-5</v>
      </c>
    </row>
    <row r="253" spans="2:18" ht="15" x14ac:dyDescent="0.25">
      <c r="B253" s="41" t="s">
        <v>2699</v>
      </c>
      <c r="C253" s="3" t="s">
        <v>2121</v>
      </c>
      <c r="D253" s="3" t="s">
        <v>2700</v>
      </c>
      <c r="E253" s="3">
        <v>510528110</v>
      </c>
      <c r="F253" s="3" t="s">
        <v>1658</v>
      </c>
      <c r="G253" s="3" t="s">
        <v>2701</v>
      </c>
      <c r="H253" s="3" t="s">
        <v>1659</v>
      </c>
      <c r="I253" s="8">
        <v>3.6199999999976304</v>
      </c>
      <c r="J253" s="3" t="s">
        <v>708</v>
      </c>
      <c r="K253" s="3" t="s">
        <v>73</v>
      </c>
      <c r="L253" s="39">
        <v>2.2800000000000001E-2</v>
      </c>
      <c r="M253" s="39">
        <v>3.0400000000002318E-2</v>
      </c>
      <c r="N253" s="8">
        <v>110781.250338</v>
      </c>
      <c r="O253" s="8">
        <v>107.78</v>
      </c>
      <c r="P253" s="8">
        <v>119.400031582</v>
      </c>
      <c r="Q253" s="39">
        <v>1.038869095918339E-3</v>
      </c>
      <c r="R253" s="39">
        <v>6.9977151499240302E-5</v>
      </c>
    </row>
    <row r="254" spans="2:18" ht="15" x14ac:dyDescent="0.25">
      <c r="B254" s="41" t="s">
        <v>2702</v>
      </c>
      <c r="C254" s="3" t="s">
        <v>2121</v>
      </c>
      <c r="D254" s="3" t="s">
        <v>2703</v>
      </c>
      <c r="E254" s="3">
        <v>510528110</v>
      </c>
      <c r="F254" s="3" t="s">
        <v>1658</v>
      </c>
      <c r="G254" s="3" t="s">
        <v>2704</v>
      </c>
      <c r="H254" s="3" t="s">
        <v>1659</v>
      </c>
      <c r="I254" s="8">
        <v>8.0299999999979725</v>
      </c>
      <c r="J254" s="3" t="s">
        <v>708</v>
      </c>
      <c r="K254" s="3" t="s">
        <v>73</v>
      </c>
      <c r="L254" s="39">
        <v>2.564E-2</v>
      </c>
      <c r="M254" s="39">
        <v>2.8000000000002002E-2</v>
      </c>
      <c r="N254" s="8">
        <v>226473.315932</v>
      </c>
      <c r="O254" s="8">
        <v>103.06</v>
      </c>
      <c r="P254" s="8">
        <v>233.403399382</v>
      </c>
      <c r="Q254" s="39">
        <v>2.0307832023789803E-3</v>
      </c>
      <c r="R254" s="39">
        <v>1.3679146330690043E-4</v>
      </c>
    </row>
    <row r="255" spans="2:18" ht="15" x14ac:dyDescent="0.25">
      <c r="B255" s="41" t="s">
        <v>2705</v>
      </c>
      <c r="C255" s="3" t="s">
        <v>2121</v>
      </c>
      <c r="D255" s="3" t="s">
        <v>2706</v>
      </c>
      <c r="E255" s="3">
        <v>500210265</v>
      </c>
      <c r="F255" s="3" t="s">
        <v>1658</v>
      </c>
      <c r="G255" s="3" t="s">
        <v>2707</v>
      </c>
      <c r="H255" s="3" t="s">
        <v>1659</v>
      </c>
      <c r="I255" s="8">
        <v>2.9099999999537092</v>
      </c>
      <c r="J255" s="3" t="s">
        <v>2239</v>
      </c>
      <c r="K255" s="3" t="s">
        <v>73</v>
      </c>
      <c r="L255" s="39">
        <v>2.3E-2</v>
      </c>
      <c r="M255" s="39">
        <v>2.4400000001100396E-2</v>
      </c>
      <c r="N255" s="8">
        <v>3649.7789710000002</v>
      </c>
      <c r="O255" s="8">
        <v>110.06</v>
      </c>
      <c r="P255" s="8">
        <v>4.0169467269999997</v>
      </c>
      <c r="Q255" s="39">
        <v>3.4950424713788169E-5</v>
      </c>
      <c r="R255" s="39">
        <v>2.3542245839910855E-6</v>
      </c>
    </row>
    <row r="256" spans="2:18" ht="15" x14ac:dyDescent="0.25">
      <c r="B256" s="41" t="s">
        <v>2708</v>
      </c>
      <c r="C256" s="3" t="s">
        <v>2121</v>
      </c>
      <c r="D256" s="3" t="s">
        <v>2709</v>
      </c>
      <c r="E256" s="3">
        <v>500210265</v>
      </c>
      <c r="F256" s="3" t="s">
        <v>1658</v>
      </c>
      <c r="G256" s="3" t="s">
        <v>2710</v>
      </c>
      <c r="H256" s="3" t="s">
        <v>1659</v>
      </c>
      <c r="I256" s="8">
        <v>2.8299999999610321</v>
      </c>
      <c r="J256" s="3" t="s">
        <v>2239</v>
      </c>
      <c r="K256" s="3" t="s">
        <v>73</v>
      </c>
      <c r="L256" s="39">
        <v>2.3199999999999998E-2</v>
      </c>
      <c r="M256" s="39">
        <v>2.4499999999670948E-2</v>
      </c>
      <c r="N256" s="8">
        <v>11541.188027</v>
      </c>
      <c r="O256" s="8">
        <v>110.55</v>
      </c>
      <c r="P256" s="8">
        <v>12.758783329</v>
      </c>
      <c r="Q256" s="39">
        <v>1.1101090616473842E-4</v>
      </c>
      <c r="R256" s="39">
        <v>7.4775802161011396E-6</v>
      </c>
    </row>
    <row r="257" spans="2:18" ht="15" x14ac:dyDescent="0.25">
      <c r="B257" s="41" t="s">
        <v>2711</v>
      </c>
      <c r="C257" s="3" t="s">
        <v>2121</v>
      </c>
      <c r="D257" s="3" t="s">
        <v>2712</v>
      </c>
      <c r="E257" s="3">
        <v>500210265</v>
      </c>
      <c r="F257" s="3" t="s">
        <v>1658</v>
      </c>
      <c r="G257" s="3" t="s">
        <v>2713</v>
      </c>
      <c r="H257" s="3" t="s">
        <v>1659</v>
      </c>
      <c r="I257" s="8">
        <v>0.50000000001266531</v>
      </c>
      <c r="J257" s="3" t="s">
        <v>2239</v>
      </c>
      <c r="K257" s="3" t="s">
        <v>73</v>
      </c>
      <c r="L257" s="39">
        <v>6.0499999999999998E-2</v>
      </c>
      <c r="M257" s="39">
        <v>5.409999999987461E-2</v>
      </c>
      <c r="N257" s="8">
        <v>13444.141095999999</v>
      </c>
      <c r="O257" s="8">
        <v>100.45</v>
      </c>
      <c r="P257" s="8">
        <v>13.504639622000001</v>
      </c>
      <c r="Q257" s="39">
        <v>1.1750041075303306E-4</v>
      </c>
      <c r="R257" s="39">
        <v>7.9147065561899059E-6</v>
      </c>
    </row>
    <row r="258" spans="2:18" ht="15" x14ac:dyDescent="0.25">
      <c r="B258" s="41" t="s">
        <v>2714</v>
      </c>
      <c r="C258" s="3" t="s">
        <v>2121</v>
      </c>
      <c r="D258" s="3" t="s">
        <v>2715</v>
      </c>
      <c r="E258" s="3">
        <v>500223078</v>
      </c>
      <c r="F258" s="3" t="s">
        <v>1658</v>
      </c>
      <c r="G258" s="3" t="s">
        <v>2716</v>
      </c>
      <c r="H258" s="3" t="s">
        <v>1659</v>
      </c>
      <c r="I258" s="8">
        <v>2.4199999999797015</v>
      </c>
      <c r="J258" s="3" t="s">
        <v>467</v>
      </c>
      <c r="K258" s="3" t="s">
        <v>73</v>
      </c>
      <c r="L258" s="39">
        <v>6.4500000000000002E-2</v>
      </c>
      <c r="M258" s="39">
        <v>5.2700000000083534E-2</v>
      </c>
      <c r="N258" s="8">
        <v>23900.678234999999</v>
      </c>
      <c r="O258" s="8">
        <v>101.32</v>
      </c>
      <c r="P258" s="8">
        <v>24.216167127000002</v>
      </c>
      <c r="Q258" s="39">
        <v>2.1069866830442671E-4</v>
      </c>
      <c r="R258" s="39">
        <v>1.4192445121869347E-5</v>
      </c>
    </row>
    <row r="259" spans="2:18" ht="15" x14ac:dyDescent="0.25">
      <c r="B259" s="41" t="s">
        <v>2717</v>
      </c>
      <c r="C259" s="3" t="s">
        <v>2226</v>
      </c>
      <c r="D259" s="3" t="s">
        <v>2718</v>
      </c>
      <c r="E259" s="3">
        <v>520036039</v>
      </c>
      <c r="F259" s="3" t="s">
        <v>478</v>
      </c>
      <c r="G259" s="3" t="s">
        <v>2719</v>
      </c>
      <c r="H259" s="3" t="s">
        <v>274</v>
      </c>
      <c r="I259" s="8">
        <v>0.31000000001018108</v>
      </c>
      <c r="J259" s="3" t="s">
        <v>1144</v>
      </c>
      <c r="K259" s="3" t="s">
        <v>73</v>
      </c>
      <c r="L259" s="39">
        <v>2.7300000000000001E-2</v>
      </c>
      <c r="M259" s="39">
        <v>5.5099999999915203E-2</v>
      </c>
      <c r="N259" s="8">
        <v>40959.583191999998</v>
      </c>
      <c r="O259" s="8">
        <v>99.36</v>
      </c>
      <c r="P259" s="8">
        <v>40.697441859999998</v>
      </c>
      <c r="Q259" s="39">
        <v>3.5409801882884198E-4</v>
      </c>
      <c r="R259" s="39">
        <v>2.3851677566039052E-5</v>
      </c>
    </row>
    <row r="260" spans="2:18" ht="15" x14ac:dyDescent="0.25">
      <c r="B260" s="41" t="s">
        <v>2720</v>
      </c>
      <c r="C260" s="3" t="s">
        <v>2226</v>
      </c>
      <c r="D260" s="3" t="s">
        <v>2721</v>
      </c>
      <c r="E260" s="3">
        <v>520036039</v>
      </c>
      <c r="F260" s="3" t="s">
        <v>478</v>
      </c>
      <c r="G260" s="3" t="s">
        <v>2722</v>
      </c>
      <c r="H260" s="3" t="s">
        <v>274</v>
      </c>
      <c r="I260" s="8">
        <v>1.2100000000000493</v>
      </c>
      <c r="J260" s="3" t="s">
        <v>1144</v>
      </c>
      <c r="K260" s="3" t="s">
        <v>73</v>
      </c>
      <c r="L260" s="39">
        <v>2.1000000000000001E-2</v>
      </c>
      <c r="M260" s="39">
        <v>6.0899999999997109E-2</v>
      </c>
      <c r="N260" s="8">
        <v>465189.298251</v>
      </c>
      <c r="O260" s="8">
        <v>95.94</v>
      </c>
      <c r="P260" s="8">
        <v>446.30261268100003</v>
      </c>
      <c r="Q260" s="39">
        <v>3.8831647328626006E-3</v>
      </c>
      <c r="R260" s="39">
        <v>2.6156597388030583E-4</v>
      </c>
    </row>
    <row r="261" spans="2:18" ht="15" x14ac:dyDescent="0.25">
      <c r="B261" s="41" t="s">
        <v>2723</v>
      </c>
      <c r="C261" s="3" t="s">
        <v>2226</v>
      </c>
      <c r="D261" s="3" t="s">
        <v>2724</v>
      </c>
      <c r="E261" s="3">
        <v>520036039</v>
      </c>
      <c r="F261" s="3" t="s">
        <v>478</v>
      </c>
      <c r="G261" s="3" t="s">
        <v>2725</v>
      </c>
      <c r="H261" s="3" t="s">
        <v>274</v>
      </c>
      <c r="I261" s="8">
        <v>0.76999999999908042</v>
      </c>
      <c r="J261" s="3" t="s">
        <v>1144</v>
      </c>
      <c r="K261" s="3" t="s">
        <v>73</v>
      </c>
      <c r="L261" s="39">
        <v>2.58E-2</v>
      </c>
      <c r="M261" s="39">
        <v>5.8199999999990384E-2</v>
      </c>
      <c r="N261" s="8">
        <v>263668.15696499997</v>
      </c>
      <c r="O261" s="8">
        <v>97.87</v>
      </c>
      <c r="P261" s="8">
        <v>258.05202515500002</v>
      </c>
      <c r="Q261" s="39">
        <v>2.2452445826076795E-3</v>
      </c>
      <c r="R261" s="39">
        <v>1.5123736082561873E-4</v>
      </c>
    </row>
    <row r="262" spans="2:18" ht="15" x14ac:dyDescent="0.25">
      <c r="B262" s="41" t="s">
        <v>2726</v>
      </c>
      <c r="C262" s="3" t="s">
        <v>2226</v>
      </c>
      <c r="D262" s="3" t="s">
        <v>2727</v>
      </c>
      <c r="E262" s="3">
        <v>520037789</v>
      </c>
      <c r="F262" s="3" t="s">
        <v>473</v>
      </c>
      <c r="G262" s="3" t="s">
        <v>2728</v>
      </c>
      <c r="H262" s="3" t="s">
        <v>279</v>
      </c>
      <c r="I262" s="8">
        <v>6.3399999999995549</v>
      </c>
      <c r="J262" s="3" t="s">
        <v>309</v>
      </c>
      <c r="K262" s="3" t="s">
        <v>73</v>
      </c>
      <c r="L262" s="39">
        <v>1.9699999999999999E-2</v>
      </c>
      <c r="M262" s="39">
        <v>3.2499999999999793E-2</v>
      </c>
      <c r="N262" s="8">
        <v>662231.69183200004</v>
      </c>
      <c r="O262" s="8">
        <v>95.41</v>
      </c>
      <c r="P262" s="8">
        <v>631.83525714200005</v>
      </c>
      <c r="Q262" s="39">
        <v>5.4974367565862074E-3</v>
      </c>
      <c r="R262" s="39">
        <v>3.7030167350686548E-4</v>
      </c>
    </row>
    <row r="263" spans="2:18" ht="15" x14ac:dyDescent="0.25">
      <c r="B263" s="41" t="s">
        <v>2729</v>
      </c>
      <c r="C263" s="3" t="s">
        <v>2121</v>
      </c>
      <c r="D263" s="3" t="s">
        <v>2730</v>
      </c>
      <c r="E263" s="3">
        <v>510528110</v>
      </c>
      <c r="F263" s="3" t="s">
        <v>1658</v>
      </c>
      <c r="G263" s="3" t="s">
        <v>2731</v>
      </c>
      <c r="H263" s="3" t="s">
        <v>1659</v>
      </c>
      <c r="I263" s="8">
        <v>0.73000000004292143</v>
      </c>
      <c r="J263" s="3" t="s">
        <v>708</v>
      </c>
      <c r="K263" s="3" t="s">
        <v>73</v>
      </c>
      <c r="L263" s="39">
        <v>6.5500000000000003E-2</v>
      </c>
      <c r="M263" s="39">
        <v>5.5300000000667086E-2</v>
      </c>
      <c r="N263" s="8">
        <v>5676.4105669999999</v>
      </c>
      <c r="O263" s="8">
        <v>100.85</v>
      </c>
      <c r="P263" s="8">
        <v>5.7246600169999997</v>
      </c>
      <c r="Q263" s="39">
        <v>4.9808800697144968E-5</v>
      </c>
      <c r="R263" s="39">
        <v>3.3550694751377582E-6</v>
      </c>
    </row>
    <row r="264" spans="2:18" ht="15" x14ac:dyDescent="0.25">
      <c r="B264" s="41" t="s">
        <v>2732</v>
      </c>
      <c r="C264" s="3" t="s">
        <v>2121</v>
      </c>
      <c r="D264" s="3" t="s">
        <v>2733</v>
      </c>
      <c r="E264" s="3"/>
      <c r="F264" s="3" t="s">
        <v>1658</v>
      </c>
      <c r="G264" s="3" t="s">
        <v>2734</v>
      </c>
      <c r="H264" s="3" t="s">
        <v>1659</v>
      </c>
      <c r="I264" s="8">
        <v>4.179999999999902</v>
      </c>
      <c r="J264" s="3" t="s">
        <v>2228</v>
      </c>
      <c r="K264" s="3" t="s">
        <v>73</v>
      </c>
      <c r="L264" s="39">
        <v>6.9000000000000006E-2</v>
      </c>
      <c r="M264" s="39">
        <v>6.0700000000001482E-2</v>
      </c>
      <c r="N264" s="8">
        <v>1109659.029837</v>
      </c>
      <c r="O264" s="8">
        <v>100.32</v>
      </c>
      <c r="P264" s="8">
        <v>1113.2099387139999</v>
      </c>
      <c r="Q264" s="39">
        <v>9.6857545787572986E-3</v>
      </c>
      <c r="R264" s="39">
        <v>6.5242244495011662E-4</v>
      </c>
    </row>
    <row r="265" spans="2:18" ht="15" x14ac:dyDescent="0.25">
      <c r="B265" s="41" t="s">
        <v>2735</v>
      </c>
      <c r="C265" s="3" t="s">
        <v>2121</v>
      </c>
      <c r="D265" s="3" t="s">
        <v>2736</v>
      </c>
      <c r="E265" s="3"/>
      <c r="F265" s="3" t="s">
        <v>1658</v>
      </c>
      <c r="G265" s="3" t="s">
        <v>2737</v>
      </c>
      <c r="H265" s="3" t="s">
        <v>1659</v>
      </c>
      <c r="I265" s="8">
        <v>5.830000000001454</v>
      </c>
      <c r="J265" s="3" t="s">
        <v>2228</v>
      </c>
      <c r="K265" s="3" t="s">
        <v>73</v>
      </c>
      <c r="L265" s="39">
        <v>6.4000000000000001E-2</v>
      </c>
      <c r="M265" s="39">
        <v>5.3500000000019511E-2</v>
      </c>
      <c r="N265" s="8">
        <v>162615.70286799999</v>
      </c>
      <c r="O265" s="8">
        <v>101.01</v>
      </c>
      <c r="P265" s="8">
        <v>164.25812144</v>
      </c>
      <c r="Q265" s="39">
        <v>1.4291678474174084E-3</v>
      </c>
      <c r="R265" s="39">
        <v>9.6267273104476308E-5</v>
      </c>
    </row>
    <row r="266" spans="2:18" ht="15" x14ac:dyDescent="0.25">
      <c r="B266" s="41" t="s">
        <v>2738</v>
      </c>
      <c r="C266" s="3" t="s">
        <v>2121</v>
      </c>
      <c r="D266" s="3" t="s">
        <v>2739</v>
      </c>
      <c r="E266" s="3"/>
      <c r="F266" s="3" t="s">
        <v>1658</v>
      </c>
      <c r="G266" s="3" t="s">
        <v>2740</v>
      </c>
      <c r="H266" s="3" t="s">
        <v>1659</v>
      </c>
      <c r="I266" s="8">
        <v>0.21999999999957923</v>
      </c>
      <c r="J266" s="3" t="s">
        <v>2228</v>
      </c>
      <c r="K266" s="3" t="s">
        <v>73</v>
      </c>
      <c r="L266" s="39">
        <v>7.3999999999999996E-2</v>
      </c>
      <c r="M266" s="39">
        <v>7.099999999997117E-2</v>
      </c>
      <c r="N266" s="8">
        <v>135513.07837100001</v>
      </c>
      <c r="O266" s="8">
        <v>100.35</v>
      </c>
      <c r="P266" s="8">
        <v>135.98737405899999</v>
      </c>
      <c r="Q266" s="39">
        <v>1.1831913147188793E-3</v>
      </c>
      <c r="R266" s="39">
        <v>7.9698547399254432E-5</v>
      </c>
    </row>
    <row r="267" spans="2:18" ht="15" x14ac:dyDescent="0.25">
      <c r="B267" s="41" t="s">
        <v>2741</v>
      </c>
      <c r="C267" s="3" t="s">
        <v>2121</v>
      </c>
      <c r="D267" s="3" t="s">
        <v>2742</v>
      </c>
      <c r="E267" s="3"/>
      <c r="F267" s="3" t="s">
        <v>1658</v>
      </c>
      <c r="G267" s="3" t="s">
        <v>2655</v>
      </c>
      <c r="H267" s="3" t="s">
        <v>1659</v>
      </c>
      <c r="I267" s="8">
        <v>3.2200000000000304</v>
      </c>
      <c r="J267" s="3" t="s">
        <v>2228</v>
      </c>
      <c r="K267" s="3" t="s">
        <v>73</v>
      </c>
      <c r="L267" s="39">
        <v>6.4000000000000001E-2</v>
      </c>
      <c r="M267" s="39">
        <v>5.8500000000001239E-2</v>
      </c>
      <c r="N267" s="8">
        <v>2621354.8079459998</v>
      </c>
      <c r="O267" s="8">
        <v>99.57</v>
      </c>
      <c r="P267" s="8">
        <v>2610.08298216</v>
      </c>
      <c r="Q267" s="39">
        <v>2.2709663573968229E-2</v>
      </c>
      <c r="R267" s="39">
        <v>1.5296995306300558E-3</v>
      </c>
    </row>
    <row r="268" spans="2:18" ht="15" x14ac:dyDescent="0.25">
      <c r="B268" s="41" t="s">
        <v>2743</v>
      </c>
      <c r="C268" s="3" t="s">
        <v>2121</v>
      </c>
      <c r="D268" s="3" t="s">
        <v>2744</v>
      </c>
      <c r="E268" s="3"/>
      <c r="F268" s="3" t="s">
        <v>1658</v>
      </c>
      <c r="G268" s="3" t="s">
        <v>2745</v>
      </c>
      <c r="H268" s="3" t="s">
        <v>1659</v>
      </c>
      <c r="I268" s="8">
        <v>3.2299999999998921</v>
      </c>
      <c r="J268" s="3" t="s">
        <v>2228</v>
      </c>
      <c r="K268" s="3" t="s">
        <v>73</v>
      </c>
      <c r="L268" s="39">
        <v>6.4000000000000001E-2</v>
      </c>
      <c r="M268" s="39">
        <v>5.7499999999997831E-2</v>
      </c>
      <c r="N268" s="8">
        <v>1233578.733731</v>
      </c>
      <c r="O268" s="8">
        <v>99.86</v>
      </c>
      <c r="P268" s="8">
        <v>1231.8517234179999</v>
      </c>
      <c r="Q268" s="39">
        <v>1.0718026362780542E-2</v>
      </c>
      <c r="R268" s="39">
        <v>7.2195520832020303E-4</v>
      </c>
    </row>
    <row r="269" spans="2:18" ht="15" x14ac:dyDescent="0.25">
      <c r="B269" s="41" t="s">
        <v>2746</v>
      </c>
      <c r="C269" s="3" t="s">
        <v>2121</v>
      </c>
      <c r="D269" s="3" t="s">
        <v>2747</v>
      </c>
      <c r="E269" s="3">
        <v>500226006</v>
      </c>
      <c r="F269" s="3" t="s">
        <v>1658</v>
      </c>
      <c r="G269" s="3" t="s">
        <v>2748</v>
      </c>
      <c r="H269" s="3" t="s">
        <v>1659</v>
      </c>
      <c r="I269" s="8">
        <v>0.33000000004433599</v>
      </c>
      <c r="J269" s="3" t="s">
        <v>2239</v>
      </c>
      <c r="K269" s="3" t="s">
        <v>73</v>
      </c>
      <c r="L269" s="39">
        <v>6.7500000000000004E-2</v>
      </c>
      <c r="M269" s="39">
        <v>5.0799999998209826E-2</v>
      </c>
      <c r="N269" s="8">
        <v>2757.7695560000002</v>
      </c>
      <c r="O269" s="8">
        <v>100.76</v>
      </c>
      <c r="P269" s="8">
        <v>2.7787286030000002</v>
      </c>
      <c r="Q269" s="39">
        <v>2.417700593000702E-5</v>
      </c>
      <c r="R269" s="39">
        <v>1.6285381992873531E-6</v>
      </c>
    </row>
    <row r="270" spans="2:18" ht="15" x14ac:dyDescent="0.25">
      <c r="B270" s="41" t="s">
        <v>2749</v>
      </c>
      <c r="C270" s="3" t="s">
        <v>2121</v>
      </c>
      <c r="D270" s="3" t="s">
        <v>2750</v>
      </c>
      <c r="E270" s="3">
        <v>500226006</v>
      </c>
      <c r="F270" s="3" t="s">
        <v>1658</v>
      </c>
      <c r="G270" s="3" t="s">
        <v>2751</v>
      </c>
      <c r="H270" s="3" t="s">
        <v>1659</v>
      </c>
      <c r="I270" s="8">
        <v>1.8199999999996683</v>
      </c>
      <c r="J270" s="3" t="s">
        <v>2239</v>
      </c>
      <c r="K270" s="3" t="s">
        <v>73</v>
      </c>
      <c r="L270" s="39">
        <v>6.5000000000000002E-2</v>
      </c>
      <c r="M270" s="39">
        <v>5.3400000001023552E-2</v>
      </c>
      <c r="N270" s="8">
        <v>3677.0243180000002</v>
      </c>
      <c r="O270" s="8">
        <v>101.23</v>
      </c>
      <c r="P270" s="8">
        <v>3.7222516620000001</v>
      </c>
      <c r="Q270" s="39">
        <v>3.2386358425933862E-5</v>
      </c>
      <c r="R270" s="39">
        <v>2.1815117217216901E-6</v>
      </c>
    </row>
    <row r="271" spans="2:18" ht="15" x14ac:dyDescent="0.25">
      <c r="B271" s="41" t="s">
        <v>2752</v>
      </c>
      <c r="C271" s="3" t="s">
        <v>2121</v>
      </c>
      <c r="D271" s="3" t="s">
        <v>2753</v>
      </c>
      <c r="E271" s="3">
        <v>500226006</v>
      </c>
      <c r="F271" s="3" t="s">
        <v>1658</v>
      </c>
      <c r="G271" s="3" t="s">
        <v>2754</v>
      </c>
      <c r="H271" s="3" t="s">
        <v>1659</v>
      </c>
      <c r="I271" s="8">
        <v>2.8300000000761472</v>
      </c>
      <c r="J271" s="3" t="s">
        <v>2239</v>
      </c>
      <c r="K271" s="3" t="s">
        <v>73</v>
      </c>
      <c r="L271" s="39">
        <v>6.4000000000000001E-2</v>
      </c>
      <c r="M271" s="39">
        <v>5.2299999999891232E-2</v>
      </c>
      <c r="N271" s="8">
        <v>5544.652521</v>
      </c>
      <c r="O271" s="8">
        <v>101.31</v>
      </c>
      <c r="P271" s="8">
        <v>5.6172873719999998</v>
      </c>
      <c r="Q271" s="39">
        <v>4.8874578811609665E-5</v>
      </c>
      <c r="R271" s="39">
        <v>3.2921412518660667E-6</v>
      </c>
    </row>
    <row r="272" spans="2:18" ht="15" x14ac:dyDescent="0.25">
      <c r="B272" s="41" t="s">
        <v>2755</v>
      </c>
      <c r="C272" s="3" t="s">
        <v>2121</v>
      </c>
      <c r="D272" s="3" t="s">
        <v>2756</v>
      </c>
      <c r="E272" s="3">
        <v>500226006</v>
      </c>
      <c r="F272" s="3" t="s">
        <v>1658</v>
      </c>
      <c r="G272" s="3" t="s">
        <v>2757</v>
      </c>
      <c r="H272" s="3" t="s">
        <v>1659</v>
      </c>
      <c r="I272" s="8">
        <v>2.3500000000849566</v>
      </c>
      <c r="J272" s="3" t="s">
        <v>2239</v>
      </c>
      <c r="K272" s="3" t="s">
        <v>73</v>
      </c>
      <c r="L272" s="39">
        <v>6.5000000000000002E-2</v>
      </c>
      <c r="M272" s="39">
        <v>5.2700000000796846E-2</v>
      </c>
      <c r="N272" s="8">
        <v>3860.8817789999998</v>
      </c>
      <c r="O272" s="8">
        <v>101.43</v>
      </c>
      <c r="P272" s="8">
        <v>3.9160923320000003</v>
      </c>
      <c r="Q272" s="39">
        <v>3.4072916452150193E-5</v>
      </c>
      <c r="R272" s="39">
        <v>2.2951165319682326E-6</v>
      </c>
    </row>
    <row r="273" spans="2:18" ht="15" x14ac:dyDescent="0.25">
      <c r="B273" s="41" t="s">
        <v>2758</v>
      </c>
      <c r="C273" s="3" t="s">
        <v>2121</v>
      </c>
      <c r="D273" s="3" t="s">
        <v>2759</v>
      </c>
      <c r="E273" s="3">
        <v>500226006</v>
      </c>
      <c r="F273" s="3" t="s">
        <v>1658</v>
      </c>
      <c r="G273" s="3" t="s">
        <v>2760</v>
      </c>
      <c r="H273" s="3" t="s">
        <v>1659</v>
      </c>
      <c r="I273" s="8">
        <v>2.6000000000218715</v>
      </c>
      <c r="J273" s="3" t="s">
        <v>2239</v>
      </c>
      <c r="K273" s="3" t="s">
        <v>73</v>
      </c>
      <c r="L273" s="39">
        <v>6.4500000000000002E-2</v>
      </c>
      <c r="M273" s="39">
        <v>5.2499999999884486E-2</v>
      </c>
      <c r="N273" s="8">
        <v>21449.332165</v>
      </c>
      <c r="O273" s="8">
        <v>101.38</v>
      </c>
      <c r="P273" s="8">
        <v>21.745332903999998</v>
      </c>
      <c r="Q273" s="39">
        <v>1.8920057252168598E-4</v>
      </c>
      <c r="R273" s="39">
        <v>1.2744355548847453E-5</v>
      </c>
    </row>
    <row r="274" spans="2:18" ht="15" x14ac:dyDescent="0.25">
      <c r="B274" s="41" t="s">
        <v>2761</v>
      </c>
      <c r="C274" s="3" t="s">
        <v>2121</v>
      </c>
      <c r="D274" s="3" t="s">
        <v>2762</v>
      </c>
      <c r="E274" s="3">
        <v>500226006</v>
      </c>
      <c r="F274" s="3" t="s">
        <v>1658</v>
      </c>
      <c r="G274" s="3" t="s">
        <v>2763</v>
      </c>
      <c r="H274" s="3" t="s">
        <v>1659</v>
      </c>
      <c r="I274" s="8">
        <v>1.999999999925558</v>
      </c>
      <c r="J274" s="3" t="s">
        <v>2239</v>
      </c>
      <c r="K274" s="3" t="s">
        <v>73</v>
      </c>
      <c r="L274" s="39">
        <v>6.5000000000000002E-2</v>
      </c>
      <c r="M274" s="39">
        <v>5.3199999999673217E-2</v>
      </c>
      <c r="N274" s="8">
        <v>4060.048119</v>
      </c>
      <c r="O274" s="8">
        <v>101.3</v>
      </c>
      <c r="P274" s="8">
        <v>4.112828726</v>
      </c>
      <c r="Q274" s="39">
        <v>3.5784669431282781E-5</v>
      </c>
      <c r="R274" s="39">
        <v>2.4104184482738193E-6</v>
      </c>
    </row>
    <row r="275" spans="2:18" ht="15" x14ac:dyDescent="0.25">
      <c r="B275" s="41" t="s">
        <v>2764</v>
      </c>
      <c r="C275" s="3" t="s">
        <v>2121</v>
      </c>
      <c r="D275" s="3" t="s">
        <v>2765</v>
      </c>
      <c r="E275" s="3">
        <v>500226006</v>
      </c>
      <c r="F275" s="3" t="s">
        <v>1658</v>
      </c>
      <c r="G275" s="3" t="s">
        <v>2766</v>
      </c>
      <c r="H275" s="3" t="s">
        <v>1659</v>
      </c>
      <c r="I275" s="8">
        <v>2.0799999999986358</v>
      </c>
      <c r="J275" s="3" t="s">
        <v>2239</v>
      </c>
      <c r="K275" s="3" t="s">
        <v>73</v>
      </c>
      <c r="L275" s="39">
        <v>2.86E-2</v>
      </c>
      <c r="M275" s="39">
        <v>5.5199999999922478E-2</v>
      </c>
      <c r="N275" s="8">
        <v>48955.631053999998</v>
      </c>
      <c r="O275" s="8">
        <v>95.06</v>
      </c>
      <c r="P275" s="8">
        <v>46.537222804999999</v>
      </c>
      <c r="Q275" s="39">
        <v>4.049084572375357E-4</v>
      </c>
      <c r="R275" s="39">
        <v>2.7274216325000715E-5</v>
      </c>
    </row>
    <row r="276" spans="2:18" ht="15" x14ac:dyDescent="0.25">
      <c r="B276" s="41" t="s">
        <v>2767</v>
      </c>
      <c r="C276" s="3" t="s">
        <v>2121</v>
      </c>
      <c r="D276" s="3" t="s">
        <v>2768</v>
      </c>
      <c r="E276" s="3">
        <v>500265004</v>
      </c>
      <c r="F276" s="3" t="s">
        <v>1658</v>
      </c>
      <c r="G276" s="3" t="s">
        <v>2304</v>
      </c>
      <c r="H276" s="3" t="s">
        <v>1659</v>
      </c>
      <c r="I276" s="8">
        <v>0.61999999981009313</v>
      </c>
      <c r="J276" s="3" t="s">
        <v>2239</v>
      </c>
      <c r="K276" s="3" t="s">
        <v>73</v>
      </c>
      <c r="L276" s="39">
        <v>6.4500000000000002E-2</v>
      </c>
      <c r="M276" s="39">
        <v>5.4899999999622778E-2</v>
      </c>
      <c r="N276" s="8">
        <v>1470.8163730000001</v>
      </c>
      <c r="O276" s="8">
        <v>100.73</v>
      </c>
      <c r="P276" s="8">
        <v>1.4815533049999998</v>
      </c>
      <c r="Q276" s="39">
        <v>1.2890615874445113E-5</v>
      </c>
      <c r="R276" s="39">
        <v>8.6829859845543395E-7</v>
      </c>
    </row>
    <row r="277" spans="2:18" ht="15" x14ac:dyDescent="0.25">
      <c r="B277" s="41" t="s">
        <v>2769</v>
      </c>
      <c r="C277" s="3" t="s">
        <v>2121</v>
      </c>
      <c r="D277" s="3" t="s">
        <v>2770</v>
      </c>
      <c r="E277" s="3">
        <v>500265004</v>
      </c>
      <c r="F277" s="3" t="s">
        <v>1658</v>
      </c>
      <c r="G277" s="3" t="s">
        <v>2771</v>
      </c>
      <c r="H277" s="3" t="s">
        <v>1659</v>
      </c>
      <c r="I277" s="8">
        <v>1.5000000000215126</v>
      </c>
      <c r="J277" s="3" t="s">
        <v>2239</v>
      </c>
      <c r="K277" s="3" t="s">
        <v>73</v>
      </c>
      <c r="L277" s="39">
        <v>6.25E-2</v>
      </c>
      <c r="M277" s="39">
        <v>5.4000000000220469E-2</v>
      </c>
      <c r="N277" s="8">
        <v>17925.507787999999</v>
      </c>
      <c r="O277" s="8">
        <v>100.7</v>
      </c>
      <c r="P277" s="8">
        <v>18.050986265999999</v>
      </c>
      <c r="Q277" s="39">
        <v>1.5705700856297596E-4</v>
      </c>
      <c r="R277" s="39">
        <v>1.0579198212180486E-5</v>
      </c>
    </row>
    <row r="278" spans="2:18" ht="15" x14ac:dyDescent="0.25">
      <c r="B278" s="41" t="s">
        <v>2772</v>
      </c>
      <c r="C278" s="3" t="s">
        <v>2121</v>
      </c>
      <c r="D278" s="3" t="s">
        <v>2773</v>
      </c>
      <c r="E278" s="3">
        <v>500265004</v>
      </c>
      <c r="F278" s="3" t="s">
        <v>1658</v>
      </c>
      <c r="G278" s="3" t="s">
        <v>2774</v>
      </c>
      <c r="H278" s="3" t="s">
        <v>1659</v>
      </c>
      <c r="I278" s="8">
        <v>0.69999999991288708</v>
      </c>
      <c r="J278" s="3" t="s">
        <v>2239</v>
      </c>
      <c r="K278" s="3" t="s">
        <v>73</v>
      </c>
      <c r="L278" s="39">
        <v>6.4000000000000001E-2</v>
      </c>
      <c r="M278" s="39">
        <v>5.5299999999119019E-2</v>
      </c>
      <c r="N278" s="8">
        <v>3309.3168449999998</v>
      </c>
      <c r="O278" s="8">
        <v>100.71</v>
      </c>
      <c r="P278" s="8">
        <v>3.3328129720000002</v>
      </c>
      <c r="Q278" s="39">
        <v>2.8997952121216322E-5</v>
      </c>
      <c r="R278" s="39">
        <v>1.9532721655949396E-6</v>
      </c>
    </row>
    <row r="279" spans="2:18" ht="15" x14ac:dyDescent="0.25">
      <c r="B279" s="41" t="s">
        <v>2775</v>
      </c>
      <c r="C279" s="3" t="s">
        <v>2121</v>
      </c>
      <c r="D279" s="3" t="s">
        <v>2776</v>
      </c>
      <c r="E279" s="3">
        <v>500265004</v>
      </c>
      <c r="F279" s="3" t="s">
        <v>1658</v>
      </c>
      <c r="G279" s="3" t="s">
        <v>2777</v>
      </c>
      <c r="H279" s="3" t="s">
        <v>1659</v>
      </c>
      <c r="I279" s="8">
        <v>2.2499999999984914</v>
      </c>
      <c r="J279" s="3" t="s">
        <v>2239</v>
      </c>
      <c r="K279" s="3" t="s">
        <v>73</v>
      </c>
      <c r="L279" s="39">
        <v>6.2E-2</v>
      </c>
      <c r="M279" s="39">
        <v>5.2899999999930232E-2</v>
      </c>
      <c r="N279" s="8">
        <v>38608.787882999997</v>
      </c>
      <c r="O279" s="8">
        <v>100.67</v>
      </c>
      <c r="P279" s="8">
        <v>38.867466653000001</v>
      </c>
      <c r="Q279" s="39">
        <v>3.3817587321748635E-4</v>
      </c>
      <c r="R279" s="39">
        <v>2.2779178249218123E-5</v>
      </c>
    </row>
    <row r="280" spans="2:18" ht="15" x14ac:dyDescent="0.25">
      <c r="B280" s="41" t="s">
        <v>2778</v>
      </c>
      <c r="C280" s="3" t="s">
        <v>2121</v>
      </c>
      <c r="D280" s="3" t="s">
        <v>2779</v>
      </c>
      <c r="E280" s="3">
        <v>500265004</v>
      </c>
      <c r="F280" s="3" t="s">
        <v>1658</v>
      </c>
      <c r="G280" s="3" t="s">
        <v>2780</v>
      </c>
      <c r="H280" s="3" t="s">
        <v>1659</v>
      </c>
      <c r="I280" s="8">
        <v>0.57999999999250318</v>
      </c>
      <c r="J280" s="3" t="s">
        <v>2239</v>
      </c>
      <c r="K280" s="3" t="s">
        <v>73</v>
      </c>
      <c r="L280" s="39">
        <v>6.4500000000000002E-2</v>
      </c>
      <c r="M280" s="39">
        <v>5.4800000000036618E-2</v>
      </c>
      <c r="N280" s="8">
        <v>1378.8906790000001</v>
      </c>
      <c r="O280" s="8">
        <v>100.71</v>
      </c>
      <c r="P280" s="8">
        <v>1.3886807029999999</v>
      </c>
      <c r="Q280" s="39">
        <v>1.2082555149527609E-5</v>
      </c>
      <c r="R280" s="39">
        <v>8.1386846092385915E-7</v>
      </c>
    </row>
    <row r="281" spans="2:18" ht="15" x14ac:dyDescent="0.25">
      <c r="B281" s="41" t="s">
        <v>2781</v>
      </c>
      <c r="C281" s="3" t="s">
        <v>2121</v>
      </c>
      <c r="D281" s="3" t="s">
        <v>2782</v>
      </c>
      <c r="E281" s="3">
        <v>500265004</v>
      </c>
      <c r="F281" s="3" t="s">
        <v>1658</v>
      </c>
      <c r="G281" s="3" t="s">
        <v>2783</v>
      </c>
      <c r="H281" s="3" t="s">
        <v>1659</v>
      </c>
      <c r="I281" s="8">
        <v>1.7500000000013121</v>
      </c>
      <c r="J281" s="3" t="s">
        <v>2239</v>
      </c>
      <c r="K281" s="3" t="s">
        <v>73</v>
      </c>
      <c r="L281" s="39">
        <v>6.2E-2</v>
      </c>
      <c r="M281" s="39">
        <v>5.3600000000410958E-2</v>
      </c>
      <c r="N281" s="8">
        <v>7963.321559</v>
      </c>
      <c r="O281" s="8">
        <v>100.64</v>
      </c>
      <c r="P281" s="8">
        <v>8.0142867249999998</v>
      </c>
      <c r="Q281" s="39">
        <v>6.9730256299917431E-5</v>
      </c>
      <c r="R281" s="39">
        <v>4.696958190739881E-6</v>
      </c>
    </row>
    <row r="282" spans="2:18" ht="15" x14ac:dyDescent="0.25">
      <c r="B282" s="41" t="s">
        <v>2784</v>
      </c>
      <c r="C282" s="3" t="s">
        <v>2121</v>
      </c>
      <c r="D282" s="3" t="s">
        <v>2785</v>
      </c>
      <c r="E282" s="3">
        <v>500265004</v>
      </c>
      <c r="F282" s="3" t="s">
        <v>1658</v>
      </c>
      <c r="G282" s="3" t="s">
        <v>2786</v>
      </c>
      <c r="H282" s="3" t="s">
        <v>1659</v>
      </c>
      <c r="I282" s="8">
        <v>0.46000000031944077</v>
      </c>
      <c r="J282" s="3" t="s">
        <v>2239</v>
      </c>
      <c r="K282" s="3" t="s">
        <v>73</v>
      </c>
      <c r="L282" s="39">
        <v>6.5500000000000003E-2</v>
      </c>
      <c r="M282" s="39">
        <v>5.3699999996058657E-2</v>
      </c>
      <c r="N282" s="8">
        <v>1141.1491840000001</v>
      </c>
      <c r="O282" s="8">
        <v>100.72</v>
      </c>
      <c r="P282" s="8">
        <v>1.1493654209999999</v>
      </c>
      <c r="Q282" s="39">
        <v>1.0000334170548721E-5</v>
      </c>
      <c r="R282" s="39">
        <v>6.7361220200405814E-7</v>
      </c>
    </row>
    <row r="283" spans="2:18" ht="15" x14ac:dyDescent="0.25">
      <c r="B283" s="41" t="s">
        <v>2787</v>
      </c>
      <c r="C283" s="3" t="s">
        <v>2121</v>
      </c>
      <c r="D283" s="3" t="s">
        <v>2788</v>
      </c>
      <c r="E283" s="3">
        <v>500265004</v>
      </c>
      <c r="F283" s="3" t="s">
        <v>1658</v>
      </c>
      <c r="G283" s="3" t="s">
        <v>2789</v>
      </c>
      <c r="H283" s="3" t="s">
        <v>1659</v>
      </c>
      <c r="I283" s="8">
        <v>0.37999999975619675</v>
      </c>
      <c r="J283" s="3" t="s">
        <v>2239</v>
      </c>
      <c r="K283" s="3" t="s">
        <v>73</v>
      </c>
      <c r="L283" s="39">
        <v>4.2999999999999997E-2</v>
      </c>
      <c r="M283" s="39">
        <v>3.0700000002647887E-2</v>
      </c>
      <c r="N283" s="8">
        <v>1177.449889</v>
      </c>
      <c r="O283" s="8">
        <v>129.03</v>
      </c>
      <c r="P283" s="8">
        <v>1.5192635880000001</v>
      </c>
      <c r="Q283" s="39">
        <v>1.3218723389057703E-5</v>
      </c>
      <c r="R283" s="39">
        <v>8.9039958244686583E-7</v>
      </c>
    </row>
    <row r="284" spans="2:18" ht="15" x14ac:dyDescent="0.25">
      <c r="B284" s="41" t="s">
        <v>2790</v>
      </c>
      <c r="C284" s="3" t="s">
        <v>2121</v>
      </c>
      <c r="D284" s="3" t="s">
        <v>2791</v>
      </c>
      <c r="E284" s="3">
        <v>500265004</v>
      </c>
      <c r="F284" s="3" t="s">
        <v>1658</v>
      </c>
      <c r="G284" s="3" t="s">
        <v>2792</v>
      </c>
      <c r="H284" s="3" t="s">
        <v>1659</v>
      </c>
      <c r="I284" s="8">
        <v>2.5600000000484511</v>
      </c>
      <c r="J284" s="3" t="s">
        <v>2239</v>
      </c>
      <c r="K284" s="3" t="s">
        <v>73</v>
      </c>
      <c r="L284" s="39">
        <v>6.7500000000000004E-2</v>
      </c>
      <c r="M284" s="39">
        <v>5.2600000000931242E-2</v>
      </c>
      <c r="N284" s="8">
        <v>4757.154888</v>
      </c>
      <c r="O284" s="8">
        <v>102.18</v>
      </c>
      <c r="P284" s="8">
        <v>4.8608607859999999</v>
      </c>
      <c r="Q284" s="39">
        <v>4.2293104811020855E-5</v>
      </c>
      <c r="R284" s="39">
        <v>2.8488199469615301E-6</v>
      </c>
    </row>
    <row r="285" spans="2:18" ht="15" x14ac:dyDescent="0.25">
      <c r="B285" s="41" t="s">
        <v>2793</v>
      </c>
      <c r="C285" s="3" t="s">
        <v>2121</v>
      </c>
      <c r="D285" s="3" t="s">
        <v>2794</v>
      </c>
      <c r="E285" s="3">
        <v>500265004</v>
      </c>
      <c r="F285" s="3" t="s">
        <v>1658</v>
      </c>
      <c r="G285" s="3" t="s">
        <v>2795</v>
      </c>
      <c r="H285" s="3" t="s">
        <v>1659</v>
      </c>
      <c r="I285" s="8">
        <v>2.6699999999908184</v>
      </c>
      <c r="J285" s="3" t="s">
        <v>2239</v>
      </c>
      <c r="K285" s="3" t="s">
        <v>73</v>
      </c>
      <c r="L285" s="39">
        <v>6.0999999999999999E-2</v>
      </c>
      <c r="M285" s="39">
        <v>5.2500000000132295E-2</v>
      </c>
      <c r="N285" s="8">
        <v>23607.306701000001</v>
      </c>
      <c r="O285" s="8">
        <v>100.41</v>
      </c>
      <c r="P285" s="8">
        <v>23.704096642</v>
      </c>
      <c r="Q285" s="39">
        <v>2.062432741579597E-4</v>
      </c>
      <c r="R285" s="39">
        <v>1.3892334364507231E-5</v>
      </c>
    </row>
    <row r="286" spans="2:18" ht="15" x14ac:dyDescent="0.25">
      <c r="B286" s="41" t="s">
        <v>2796</v>
      </c>
      <c r="C286" s="3" t="s">
        <v>2121</v>
      </c>
      <c r="D286" s="3" t="s">
        <v>2797</v>
      </c>
      <c r="E286" s="3">
        <v>500265004</v>
      </c>
      <c r="F286" s="3" t="s">
        <v>1658</v>
      </c>
      <c r="G286" s="3" t="s">
        <v>2798</v>
      </c>
      <c r="H286" s="3" t="s">
        <v>1659</v>
      </c>
      <c r="I286" s="8">
        <v>2.4300000000515962</v>
      </c>
      <c r="J286" s="3" t="s">
        <v>2239</v>
      </c>
      <c r="K286" s="3" t="s">
        <v>73</v>
      </c>
      <c r="L286" s="39">
        <v>6.4000000000000001E-2</v>
      </c>
      <c r="M286" s="39">
        <v>5.2700000000302234E-2</v>
      </c>
      <c r="N286" s="8">
        <v>8962.7556129999994</v>
      </c>
      <c r="O286" s="8">
        <v>101.19</v>
      </c>
      <c r="P286" s="8">
        <v>9.0694123480000002</v>
      </c>
      <c r="Q286" s="39">
        <v>7.8910634123297602E-5</v>
      </c>
      <c r="R286" s="39">
        <v>5.3153389783588026E-6</v>
      </c>
    </row>
    <row r="287" spans="2:18" ht="15" x14ac:dyDescent="0.25">
      <c r="B287" s="41" t="s">
        <v>2799</v>
      </c>
      <c r="C287" s="3" t="s">
        <v>2121</v>
      </c>
      <c r="D287" s="3" t="s">
        <v>2800</v>
      </c>
      <c r="E287" s="3">
        <v>500282009</v>
      </c>
      <c r="F287" s="3" t="s">
        <v>1658</v>
      </c>
      <c r="G287" s="3" t="s">
        <v>2801</v>
      </c>
      <c r="H287" s="3" t="s">
        <v>1659</v>
      </c>
      <c r="I287" s="8">
        <v>0.73000000020362343</v>
      </c>
      <c r="J287" s="3" t="s">
        <v>2239</v>
      </c>
      <c r="K287" s="3" t="s">
        <v>73</v>
      </c>
      <c r="L287" s="39">
        <v>6.6000000000000003E-2</v>
      </c>
      <c r="M287" s="39">
        <v>5.5299999998478136E-2</v>
      </c>
      <c r="N287" s="8">
        <v>1746.5935689999999</v>
      </c>
      <c r="O287" s="8">
        <v>100.89</v>
      </c>
      <c r="P287" s="8">
        <v>1.762138145</v>
      </c>
      <c r="Q287" s="39">
        <v>1.5331912708265509E-5</v>
      </c>
      <c r="R287" s="39">
        <v>1.0327418368442426E-6</v>
      </c>
    </row>
    <row r="288" spans="2:18" ht="15" x14ac:dyDescent="0.25">
      <c r="B288" s="41" t="s">
        <v>2802</v>
      </c>
      <c r="C288" s="3" t="s">
        <v>2121</v>
      </c>
      <c r="D288" s="3" t="s">
        <v>2803</v>
      </c>
      <c r="E288" s="3">
        <v>500282009</v>
      </c>
      <c r="F288" s="3" t="s">
        <v>1658</v>
      </c>
      <c r="G288" s="3" t="s">
        <v>2804</v>
      </c>
      <c r="H288" s="3" t="s">
        <v>1659</v>
      </c>
      <c r="I288" s="8">
        <v>0.58000000004764685</v>
      </c>
      <c r="J288" s="3" t="s">
        <v>2239</v>
      </c>
      <c r="K288" s="3" t="s">
        <v>73</v>
      </c>
      <c r="L288" s="39">
        <v>6.6500000000000004E-2</v>
      </c>
      <c r="M288" s="39">
        <v>5.4899999999897336E-2</v>
      </c>
      <c r="N288" s="8">
        <v>2298.142233</v>
      </c>
      <c r="O288" s="8">
        <v>100.84</v>
      </c>
      <c r="P288" s="8">
        <v>2.3174465960000004</v>
      </c>
      <c r="Q288" s="39">
        <v>2.0163509323463996E-5</v>
      </c>
      <c r="R288" s="39">
        <v>1.3581932047339444E-6</v>
      </c>
    </row>
    <row r="289" spans="2:18" ht="15" x14ac:dyDescent="0.25">
      <c r="B289" s="41" t="s">
        <v>2805</v>
      </c>
      <c r="C289" s="3" t="s">
        <v>2121</v>
      </c>
      <c r="D289" s="3" t="s">
        <v>2806</v>
      </c>
      <c r="E289" s="3">
        <v>500282009</v>
      </c>
      <c r="F289" s="3" t="s">
        <v>1658</v>
      </c>
      <c r="G289" s="3" t="s">
        <v>2807</v>
      </c>
      <c r="H289" s="3" t="s">
        <v>1659</v>
      </c>
      <c r="I289" s="8">
        <v>3.4200000000029287</v>
      </c>
      <c r="J289" s="3" t="s">
        <v>2239</v>
      </c>
      <c r="K289" s="3" t="s">
        <v>73</v>
      </c>
      <c r="L289" s="39">
        <v>6.3299999999999995E-2</v>
      </c>
      <c r="M289" s="39">
        <v>5.2099999999813046E-2</v>
      </c>
      <c r="N289" s="8">
        <v>17465.881724999999</v>
      </c>
      <c r="O289" s="8">
        <v>101.21</v>
      </c>
      <c r="P289" s="8">
        <v>17.677218880000002</v>
      </c>
      <c r="Q289" s="39">
        <v>1.538049542608721E-4</v>
      </c>
      <c r="R289" s="39">
        <v>1.0360143186406607E-5</v>
      </c>
    </row>
    <row r="290" spans="2:18" ht="15" x14ac:dyDescent="0.25">
      <c r="B290" s="41" t="s">
        <v>2808</v>
      </c>
      <c r="C290" s="3" t="s">
        <v>2121</v>
      </c>
      <c r="D290" s="3" t="s">
        <v>2809</v>
      </c>
      <c r="E290" s="3">
        <v>500282009</v>
      </c>
      <c r="F290" s="3" t="s">
        <v>1658</v>
      </c>
      <c r="G290" s="3" t="s">
        <v>2810</v>
      </c>
      <c r="H290" s="3" t="s">
        <v>1659</v>
      </c>
      <c r="I290" s="8">
        <v>0.5399999998049767</v>
      </c>
      <c r="J290" s="3" t="s">
        <v>2239</v>
      </c>
      <c r="K290" s="3" t="s">
        <v>73</v>
      </c>
      <c r="L290" s="39">
        <v>6.6500000000000004E-2</v>
      </c>
      <c r="M290" s="39">
        <v>5.4599999999548558E-2</v>
      </c>
      <c r="N290" s="8">
        <v>857.97558700000002</v>
      </c>
      <c r="O290" s="8">
        <v>100.82</v>
      </c>
      <c r="P290" s="8">
        <v>0.86501093900000003</v>
      </c>
      <c r="Q290" s="39">
        <v>7.5262386471083297E-6</v>
      </c>
      <c r="R290" s="39">
        <v>5.0695967768930125E-7</v>
      </c>
    </row>
    <row r="291" spans="2:18" ht="15" x14ac:dyDescent="0.25">
      <c r="B291" s="41" t="s">
        <v>2811</v>
      </c>
      <c r="C291" s="3" t="s">
        <v>2121</v>
      </c>
      <c r="D291" s="3" t="s">
        <v>2812</v>
      </c>
      <c r="E291" s="3">
        <v>500282009</v>
      </c>
      <c r="F291" s="3" t="s">
        <v>1658</v>
      </c>
      <c r="G291" s="3" t="s">
        <v>2813</v>
      </c>
      <c r="H291" s="3" t="s">
        <v>1659</v>
      </c>
      <c r="I291" s="8">
        <v>5.0500000000063361</v>
      </c>
      <c r="J291" s="3" t="s">
        <v>2239</v>
      </c>
      <c r="K291" s="3" t="s">
        <v>73</v>
      </c>
      <c r="L291" s="39">
        <v>3.1E-2</v>
      </c>
      <c r="M291" s="39">
        <v>2.4499999999954624E-2</v>
      </c>
      <c r="N291" s="8">
        <v>12292.22658</v>
      </c>
      <c r="O291" s="8">
        <v>116.4</v>
      </c>
      <c r="P291" s="8">
        <v>14.308151712000001</v>
      </c>
      <c r="Q291" s="39">
        <v>1.2449156366511985E-4</v>
      </c>
      <c r="R291" s="39">
        <v>8.3856234103013394E-6</v>
      </c>
    </row>
    <row r="292" spans="2:18" ht="15" x14ac:dyDescent="0.25">
      <c r="B292" s="41" t="s">
        <v>2814</v>
      </c>
      <c r="C292" s="3" t="s">
        <v>2121</v>
      </c>
      <c r="D292" s="3" t="s">
        <v>2815</v>
      </c>
      <c r="E292" s="3">
        <v>500282009</v>
      </c>
      <c r="F292" s="3" t="s">
        <v>1658</v>
      </c>
      <c r="G292" s="3" t="s">
        <v>2816</v>
      </c>
      <c r="H292" s="3" t="s">
        <v>1659</v>
      </c>
      <c r="I292" s="8">
        <v>2.8999999999816692</v>
      </c>
      <c r="J292" s="3" t="s">
        <v>2239</v>
      </c>
      <c r="K292" s="3" t="s">
        <v>73</v>
      </c>
      <c r="L292" s="39">
        <v>6.4299999999999996E-2</v>
      </c>
      <c r="M292" s="39">
        <v>5.2300000000385739E-2</v>
      </c>
      <c r="N292" s="8">
        <v>12103.551491</v>
      </c>
      <c r="O292" s="8">
        <v>101.42</v>
      </c>
      <c r="P292" s="8">
        <v>12.275421812000001</v>
      </c>
      <c r="Q292" s="39">
        <v>1.0680530139634566E-4</v>
      </c>
      <c r="R292" s="39">
        <v>7.194295013778709E-6</v>
      </c>
    </row>
    <row r="293" spans="2:18" ht="15" x14ac:dyDescent="0.25">
      <c r="B293" s="41" t="s">
        <v>2817</v>
      </c>
      <c r="C293" s="3" t="s">
        <v>2121</v>
      </c>
      <c r="D293" s="3" t="s">
        <v>2818</v>
      </c>
      <c r="E293" s="3">
        <v>500282009</v>
      </c>
      <c r="F293" s="3" t="s">
        <v>1658</v>
      </c>
      <c r="G293" s="3" t="s">
        <v>2819</v>
      </c>
      <c r="H293" s="3" t="s">
        <v>1659</v>
      </c>
      <c r="I293" s="8">
        <v>1.2000000000651425</v>
      </c>
      <c r="J293" s="3" t="s">
        <v>2239</v>
      </c>
      <c r="K293" s="3" t="s">
        <v>73</v>
      </c>
      <c r="L293" s="39">
        <v>6.5000000000000002E-2</v>
      </c>
      <c r="M293" s="39">
        <v>5.4800000000194776E-2</v>
      </c>
      <c r="N293" s="8">
        <v>3799.600657</v>
      </c>
      <c r="O293" s="8">
        <v>100.98</v>
      </c>
      <c r="P293" s="8">
        <v>3.836836688</v>
      </c>
      <c r="Q293" s="39">
        <v>3.3383333391427464E-5</v>
      </c>
      <c r="R293" s="39">
        <v>2.2486669277773909E-6</v>
      </c>
    </row>
    <row r="294" spans="2:18" ht="15" x14ac:dyDescent="0.25">
      <c r="B294" s="41" t="s">
        <v>2820</v>
      </c>
      <c r="C294" s="3" t="s">
        <v>2121</v>
      </c>
      <c r="D294" s="3" t="s">
        <v>2821</v>
      </c>
      <c r="E294" s="3">
        <v>500276001</v>
      </c>
      <c r="F294" s="3" t="s">
        <v>1658</v>
      </c>
      <c r="G294" s="3" t="s">
        <v>2822</v>
      </c>
      <c r="H294" s="3" t="s">
        <v>1659</v>
      </c>
      <c r="I294" s="8">
        <v>2.2800000000063854</v>
      </c>
      <c r="J294" s="3" t="s">
        <v>2239</v>
      </c>
      <c r="K294" s="3" t="s">
        <v>73</v>
      </c>
      <c r="L294" s="39">
        <v>2.9499999999999998E-2</v>
      </c>
      <c r="M294" s="39">
        <v>2.4899999999806487E-2</v>
      </c>
      <c r="N294" s="8">
        <v>6579.4634900000001</v>
      </c>
      <c r="O294" s="8">
        <v>113.95</v>
      </c>
      <c r="P294" s="8">
        <v>7.4972986389999994</v>
      </c>
      <c r="Q294" s="39">
        <v>6.5232075366568836E-5</v>
      </c>
      <c r="R294" s="39">
        <v>4.3939653595153857E-6</v>
      </c>
    </row>
    <row r="295" spans="2:18" ht="15" x14ac:dyDescent="0.25">
      <c r="B295" s="41" t="s">
        <v>2823</v>
      </c>
      <c r="C295" s="3" t="s">
        <v>2121</v>
      </c>
      <c r="D295" s="3" t="s">
        <v>2824</v>
      </c>
      <c r="E295" s="3">
        <v>500268008</v>
      </c>
      <c r="F295" s="3" t="s">
        <v>1658</v>
      </c>
      <c r="G295" s="3" t="s">
        <v>2825</v>
      </c>
      <c r="H295" s="3" t="s">
        <v>1659</v>
      </c>
      <c r="I295" s="8">
        <v>2.9599999999937432</v>
      </c>
      <c r="J295" s="3" t="s">
        <v>2239</v>
      </c>
      <c r="K295" s="3" t="s">
        <v>73</v>
      </c>
      <c r="L295" s="39">
        <v>3.3300000000000003E-2</v>
      </c>
      <c r="M295" s="39">
        <v>5.310000000003743E-2</v>
      </c>
      <c r="N295" s="8">
        <v>77808.539357000001</v>
      </c>
      <c r="O295" s="8">
        <v>94.86</v>
      </c>
      <c r="P295" s="8">
        <v>73.809180428000005</v>
      </c>
      <c r="Q295" s="39">
        <v>6.4219477604618512E-4</v>
      </c>
      <c r="R295" s="39">
        <v>4.3257578179933702E-5</v>
      </c>
    </row>
    <row r="296" spans="2:18" ht="15" x14ac:dyDescent="0.25">
      <c r="B296" s="41" t="s">
        <v>2826</v>
      </c>
      <c r="C296" s="3" t="s">
        <v>2121</v>
      </c>
      <c r="D296" s="3" t="s">
        <v>2827</v>
      </c>
      <c r="E296" s="3">
        <v>500268008</v>
      </c>
      <c r="F296" s="3" t="s">
        <v>1658</v>
      </c>
      <c r="G296" s="3" t="s">
        <v>2355</v>
      </c>
      <c r="H296" s="3" t="s">
        <v>1659</v>
      </c>
      <c r="I296" s="8">
        <v>1.1999999999894224</v>
      </c>
      <c r="J296" s="3" t="s">
        <v>2239</v>
      </c>
      <c r="K296" s="3" t="s">
        <v>73</v>
      </c>
      <c r="L296" s="39">
        <v>6.0299999999999999E-2</v>
      </c>
      <c r="M296" s="39">
        <v>5.4700000000085916E-2</v>
      </c>
      <c r="N296" s="8">
        <v>13298.582074</v>
      </c>
      <c r="O296" s="8">
        <v>100.38</v>
      </c>
      <c r="P296" s="8">
        <v>13.349116639</v>
      </c>
      <c r="Q296" s="39">
        <v>1.1614724510807446E-4</v>
      </c>
      <c r="R296" s="39">
        <v>7.8235587131046996E-6</v>
      </c>
    </row>
    <row r="297" spans="2:18" ht="15" x14ac:dyDescent="0.25">
      <c r="B297" s="41" t="s">
        <v>2828</v>
      </c>
      <c r="C297" s="3" t="s">
        <v>2121</v>
      </c>
      <c r="D297" s="3" t="s">
        <v>2829</v>
      </c>
      <c r="E297" s="3">
        <v>500268008</v>
      </c>
      <c r="F297" s="3" t="s">
        <v>1658</v>
      </c>
      <c r="G297" s="3" t="s">
        <v>2830</v>
      </c>
      <c r="H297" s="3" t="s">
        <v>1659</v>
      </c>
      <c r="I297" s="8">
        <v>2.6399999999679888</v>
      </c>
      <c r="J297" s="3" t="s">
        <v>2239</v>
      </c>
      <c r="K297" s="3" t="s">
        <v>73</v>
      </c>
      <c r="L297" s="39">
        <v>2.2499999999999999E-2</v>
      </c>
      <c r="M297" s="39">
        <v>2.4599999999639185E-2</v>
      </c>
      <c r="N297" s="8">
        <v>9913.5822389999994</v>
      </c>
      <c r="O297" s="8">
        <v>109.99</v>
      </c>
      <c r="P297" s="8">
        <v>10.903949065999999</v>
      </c>
      <c r="Q297" s="39">
        <v>9.4872468273641064E-5</v>
      </c>
      <c r="R297" s="39">
        <v>6.3905116742574708E-6</v>
      </c>
    </row>
    <row r="298" spans="2:18" ht="15" x14ac:dyDescent="0.25">
      <c r="B298" s="41" t="s">
        <v>2831</v>
      </c>
      <c r="C298" s="3" t="s">
        <v>2226</v>
      </c>
      <c r="D298" s="3" t="s">
        <v>2832</v>
      </c>
      <c r="E298" s="3">
        <v>520026683</v>
      </c>
      <c r="F298" s="3" t="s">
        <v>1658</v>
      </c>
      <c r="G298" s="3" t="s">
        <v>2833</v>
      </c>
      <c r="H298" s="3" t="s">
        <v>1659</v>
      </c>
      <c r="I298" s="8">
        <v>0</v>
      </c>
      <c r="J298" s="3" t="s">
        <v>309</v>
      </c>
      <c r="K298" s="3" t="s">
        <v>73</v>
      </c>
      <c r="L298" s="39">
        <v>4.4999999999999997E-3</v>
      </c>
      <c r="M298" s="39">
        <v>0</v>
      </c>
      <c r="N298" s="8">
        <v>2134.1398180001415</v>
      </c>
      <c r="O298" s="8">
        <v>100</v>
      </c>
      <c r="P298" s="8">
        <v>2.1341398180002216</v>
      </c>
      <c r="Q298" s="39">
        <v>1.8568603993765222E-5</v>
      </c>
      <c r="R298" s="39">
        <v>1.2507620256549106E-6</v>
      </c>
    </row>
    <row r="299" spans="2:18" ht="15" x14ac:dyDescent="0.25">
      <c r="B299" s="41" t="s">
        <v>2834</v>
      </c>
      <c r="C299" s="3" t="s">
        <v>2226</v>
      </c>
      <c r="D299" s="3" t="s">
        <v>2835</v>
      </c>
      <c r="E299" s="3">
        <v>513623314</v>
      </c>
      <c r="F299" s="3" t="s">
        <v>1658</v>
      </c>
      <c r="G299" s="3" t="s">
        <v>2596</v>
      </c>
      <c r="H299" s="3" t="s">
        <v>1659</v>
      </c>
      <c r="I299" s="8">
        <v>0</v>
      </c>
      <c r="J299" s="3" t="s">
        <v>309</v>
      </c>
      <c r="K299" s="3" t="s">
        <v>73</v>
      </c>
      <c r="L299" s="39">
        <v>2.5000000000000001E-3</v>
      </c>
      <c r="M299" s="39">
        <v>0</v>
      </c>
      <c r="N299" s="8">
        <v>3380.1438170000911</v>
      </c>
      <c r="O299" s="8">
        <v>100</v>
      </c>
      <c r="P299" s="8">
        <v>3.3801438170003166</v>
      </c>
      <c r="Q299" s="39">
        <v>2.9409765681925147E-5</v>
      </c>
      <c r="R299" s="39">
        <v>1.981011502572414E-6</v>
      </c>
    </row>
    <row r="300" spans="2:18" ht="15" x14ac:dyDescent="0.25">
      <c r="B300" s="41" t="s">
        <v>2836</v>
      </c>
      <c r="C300" s="3" t="s">
        <v>2121</v>
      </c>
      <c r="D300" s="3" t="s">
        <v>2837</v>
      </c>
      <c r="E300" s="3">
        <v>550266662</v>
      </c>
      <c r="F300" s="3" t="s">
        <v>1658</v>
      </c>
      <c r="G300" s="3" t="s">
        <v>2613</v>
      </c>
      <c r="H300" s="3" t="s">
        <v>1659</v>
      </c>
      <c r="I300" s="8">
        <v>0</v>
      </c>
      <c r="J300" s="3" t="s">
        <v>2228</v>
      </c>
      <c r="K300" s="3" t="s">
        <v>73</v>
      </c>
      <c r="L300" s="39">
        <v>7.1419999999999997E-2</v>
      </c>
      <c r="M300" s="39">
        <v>0</v>
      </c>
      <c r="N300" s="8">
        <v>179.70642299999963</v>
      </c>
      <c r="O300" s="8">
        <v>100</v>
      </c>
      <c r="P300" s="8">
        <v>0.17970642299999895</v>
      </c>
      <c r="Q300" s="39">
        <v>1.5635795629125441E-6</v>
      </c>
      <c r="R300" s="39">
        <v>1.0532110771697039E-7</v>
      </c>
    </row>
    <row r="301" spans="2:18" ht="15" x14ac:dyDescent="0.25">
      <c r="B301" s="41" t="s">
        <v>2838</v>
      </c>
      <c r="C301" s="3" t="s">
        <v>2226</v>
      </c>
      <c r="D301" s="3" t="s">
        <v>2839</v>
      </c>
      <c r="E301" s="3">
        <v>511041659</v>
      </c>
      <c r="F301" s="3" t="s">
        <v>1658</v>
      </c>
      <c r="G301" s="3" t="s">
        <v>240</v>
      </c>
      <c r="H301" s="3" t="s">
        <v>1659</v>
      </c>
      <c r="I301" s="8">
        <v>0</v>
      </c>
      <c r="J301" s="3" t="s">
        <v>708</v>
      </c>
      <c r="K301" s="3" t="s">
        <v>73</v>
      </c>
      <c r="L301" s="39">
        <v>2.5000000000000001E-3</v>
      </c>
      <c r="M301" s="39">
        <v>0</v>
      </c>
      <c r="N301" s="8">
        <v>427.59160899999551</v>
      </c>
      <c r="O301" s="8">
        <v>100</v>
      </c>
      <c r="P301" s="8">
        <v>0.42759160900004645</v>
      </c>
      <c r="Q301" s="39">
        <v>3.7203650818054951E-6</v>
      </c>
      <c r="R301" s="39">
        <v>2.5059995718888044E-7</v>
      </c>
    </row>
    <row r="302" spans="2:18" ht="15" x14ac:dyDescent="0.25">
      <c r="B302" s="41" t="s">
        <v>2840</v>
      </c>
      <c r="C302" s="3" t="s">
        <v>2226</v>
      </c>
      <c r="D302" s="3" t="s">
        <v>2841</v>
      </c>
      <c r="E302" s="3">
        <v>511349896</v>
      </c>
      <c r="F302" s="3" t="s">
        <v>1658</v>
      </c>
      <c r="G302" s="3" t="s">
        <v>2688</v>
      </c>
      <c r="H302" s="3" t="s">
        <v>1659</v>
      </c>
      <c r="I302" s="8">
        <v>0</v>
      </c>
      <c r="J302" s="3" t="s">
        <v>2689</v>
      </c>
      <c r="K302" s="3" t="s">
        <v>73</v>
      </c>
      <c r="L302" s="39">
        <v>1E-3</v>
      </c>
      <c r="M302" s="39">
        <v>0</v>
      </c>
      <c r="N302" s="8">
        <v>34.743982000276446</v>
      </c>
      <c r="O302" s="8">
        <v>100</v>
      </c>
      <c r="P302" s="8">
        <v>3.4743982000236429E-2</v>
      </c>
      <c r="Q302" s="39">
        <v>3.0229848929646378E-7</v>
      </c>
      <c r="R302" s="39">
        <v>2.0362514648479774E-8</v>
      </c>
    </row>
    <row r="303" spans="2:18" ht="15" x14ac:dyDescent="0.25">
      <c r="B303" s="41" t="s">
        <v>2840</v>
      </c>
      <c r="C303" s="3" t="s">
        <v>2226</v>
      </c>
      <c r="D303" s="3" t="s">
        <v>2842</v>
      </c>
      <c r="E303" s="3">
        <v>511349896</v>
      </c>
      <c r="F303" s="3" t="s">
        <v>1658</v>
      </c>
      <c r="G303" s="3" t="s">
        <v>2688</v>
      </c>
      <c r="H303" s="3" t="s">
        <v>1659</v>
      </c>
      <c r="I303" s="8">
        <v>0</v>
      </c>
      <c r="J303" s="3" t="s">
        <v>2689</v>
      </c>
      <c r="K303" s="3" t="s">
        <v>73</v>
      </c>
      <c r="L303" s="39">
        <v>0.1</v>
      </c>
      <c r="M303" s="39">
        <v>0</v>
      </c>
      <c r="N303" s="8">
        <v>365.10210199999892</v>
      </c>
      <c r="O303" s="8">
        <v>100</v>
      </c>
      <c r="P303" s="8">
        <v>0.36510210199999982</v>
      </c>
      <c r="Q303" s="39">
        <v>3.1766598852374581E-6</v>
      </c>
      <c r="R303" s="39">
        <v>2.1397653556564595E-7</v>
      </c>
    </row>
    <row r="304" spans="2:18" ht="15" x14ac:dyDescent="0.25">
      <c r="B304" s="41" t="s">
        <v>2843</v>
      </c>
      <c r="C304" s="3" t="s">
        <v>2226</v>
      </c>
      <c r="D304" s="3" t="s">
        <v>2844</v>
      </c>
      <c r="E304" s="3">
        <v>510528110</v>
      </c>
      <c r="F304" s="3" t="s">
        <v>1658</v>
      </c>
      <c r="G304" s="3" t="s">
        <v>2845</v>
      </c>
      <c r="H304" s="3" t="s">
        <v>1659</v>
      </c>
      <c r="I304" s="8">
        <v>0</v>
      </c>
      <c r="J304" s="3" t="s">
        <v>708</v>
      </c>
      <c r="K304" s="3" t="s">
        <v>73</v>
      </c>
      <c r="L304" s="39">
        <v>2.5000000000000001E-3</v>
      </c>
      <c r="M304" s="39">
        <v>0</v>
      </c>
      <c r="N304" s="8">
        <v>27.040699000004679</v>
      </c>
      <c r="O304" s="8">
        <v>100</v>
      </c>
      <c r="P304" s="8">
        <v>2.7040699000053792E-2</v>
      </c>
      <c r="Q304" s="39">
        <v>2.3527419675675153E-7</v>
      </c>
      <c r="R304" s="39">
        <v>1.5847827387487734E-8</v>
      </c>
    </row>
    <row r="305" spans="2:18" ht="15" x14ac:dyDescent="0.25">
      <c r="B305" s="41" t="s">
        <v>2846</v>
      </c>
      <c r="C305" s="3" t="s">
        <v>2121</v>
      </c>
      <c r="D305" s="3" t="s">
        <v>2847</v>
      </c>
      <c r="E305" s="3"/>
      <c r="F305" s="3" t="s">
        <v>1658</v>
      </c>
      <c r="G305" s="3" t="s">
        <v>2734</v>
      </c>
      <c r="H305" s="3" t="s">
        <v>1659</v>
      </c>
      <c r="I305" s="8">
        <v>0</v>
      </c>
      <c r="J305" s="3" t="s">
        <v>2228</v>
      </c>
      <c r="K305" s="3" t="s">
        <v>73</v>
      </c>
      <c r="L305" s="39">
        <v>4.4999999999999997E-3</v>
      </c>
      <c r="M305" s="39">
        <v>0</v>
      </c>
      <c r="N305" s="8">
        <v>276.28387899999507</v>
      </c>
      <c r="O305" s="8">
        <v>100</v>
      </c>
      <c r="P305" s="8">
        <v>0.27628387899994777</v>
      </c>
      <c r="Q305" s="39">
        <v>2.4038752736540923E-6</v>
      </c>
      <c r="R305" s="39">
        <v>1.6192256066782924E-7</v>
      </c>
    </row>
    <row r="306" spans="2:18" ht="15" x14ac:dyDescent="0.25">
      <c r="B306" s="41" t="s">
        <v>2846</v>
      </c>
      <c r="C306" s="3" t="s">
        <v>2121</v>
      </c>
      <c r="D306" s="3" t="s">
        <v>2848</v>
      </c>
      <c r="E306" s="3"/>
      <c r="F306" s="3" t="s">
        <v>1658</v>
      </c>
      <c r="G306" s="3" t="s">
        <v>2849</v>
      </c>
      <c r="H306" s="3" t="s">
        <v>1659</v>
      </c>
      <c r="I306" s="8">
        <v>0</v>
      </c>
      <c r="J306" s="3" t="s">
        <v>2228</v>
      </c>
      <c r="K306" s="3" t="s">
        <v>73</v>
      </c>
      <c r="L306" s="39">
        <v>1E-3</v>
      </c>
      <c r="M306" s="39">
        <v>0</v>
      </c>
      <c r="N306" s="8">
        <v>88.164645000128075</v>
      </c>
      <c r="O306" s="8">
        <v>100</v>
      </c>
      <c r="P306" s="8">
        <v>8.8164645000233577E-2</v>
      </c>
      <c r="Q306" s="39">
        <v>7.6709799679116442E-7</v>
      </c>
      <c r="R306" s="39">
        <v>5.1670930386823785E-8</v>
      </c>
    </row>
    <row r="307" spans="2:18" ht="15" x14ac:dyDescent="0.25">
      <c r="B307" s="41" t="s">
        <v>2850</v>
      </c>
      <c r="C307" s="3" t="s">
        <v>2121</v>
      </c>
      <c r="D307" s="3" t="s">
        <v>2851</v>
      </c>
      <c r="E307" s="3"/>
      <c r="F307" s="3" t="s">
        <v>1658</v>
      </c>
      <c r="G307" s="3" t="s">
        <v>2655</v>
      </c>
      <c r="H307" s="3" t="s">
        <v>1659</v>
      </c>
      <c r="I307" s="8">
        <v>0</v>
      </c>
      <c r="J307" s="3" t="s">
        <v>2228</v>
      </c>
      <c r="K307" s="3" t="s">
        <v>73</v>
      </c>
      <c r="L307" s="39">
        <v>2.5000000000000001E-3</v>
      </c>
      <c r="M307" s="39">
        <v>0</v>
      </c>
      <c r="N307" s="8">
        <v>0</v>
      </c>
      <c r="O307" s="8">
        <v>100</v>
      </c>
      <c r="P307" s="8">
        <v>0</v>
      </c>
      <c r="Q307" s="39">
        <v>0</v>
      </c>
      <c r="R307" s="39">
        <v>0</v>
      </c>
    </row>
    <row r="308" spans="2:18" ht="15" x14ac:dyDescent="0.25">
      <c r="B308" s="41" t="s">
        <v>2852</v>
      </c>
      <c r="C308" s="3" t="s">
        <v>2226</v>
      </c>
      <c r="D308" s="3" t="s">
        <v>2853</v>
      </c>
      <c r="E308" s="3">
        <v>513821488</v>
      </c>
      <c r="F308" s="3" t="s">
        <v>1658</v>
      </c>
      <c r="G308" s="3" t="s">
        <v>2854</v>
      </c>
      <c r="H308" s="3" t="s">
        <v>1659</v>
      </c>
      <c r="I308" s="8">
        <v>0</v>
      </c>
      <c r="J308" s="3" t="s">
        <v>309</v>
      </c>
      <c r="K308" s="3" t="s">
        <v>73</v>
      </c>
      <c r="L308" s="39">
        <v>3.0000000000000001E-3</v>
      </c>
      <c r="M308" s="39">
        <v>0</v>
      </c>
      <c r="N308" s="8">
        <v>917.34730999986641</v>
      </c>
      <c r="O308" s="8">
        <v>100</v>
      </c>
      <c r="P308" s="8">
        <v>0.91734730999996827</v>
      </c>
      <c r="Q308" s="39">
        <v>7.9816040076027603E-6</v>
      </c>
      <c r="R308" s="39">
        <v>5.3763261900984051E-7</v>
      </c>
    </row>
    <row r="309" spans="2:18" ht="15" x14ac:dyDescent="0.25">
      <c r="B309" s="41" t="s">
        <v>2855</v>
      </c>
      <c r="C309" s="3" t="s">
        <v>2226</v>
      </c>
      <c r="D309" s="3" t="s">
        <v>2856</v>
      </c>
      <c r="E309" s="3">
        <v>516245263</v>
      </c>
      <c r="F309" s="3" t="s">
        <v>478</v>
      </c>
      <c r="G309" s="3" t="s">
        <v>2857</v>
      </c>
      <c r="H309" s="3" t="s">
        <v>274</v>
      </c>
      <c r="I309" s="8">
        <v>2.9800000000122409</v>
      </c>
      <c r="J309" s="3" t="s">
        <v>708</v>
      </c>
      <c r="K309" s="3" t="s">
        <v>73</v>
      </c>
      <c r="L309" s="39">
        <v>6.3500000000000001E-2</v>
      </c>
      <c r="M309" s="39">
        <v>5.8999999999980041E-2</v>
      </c>
      <c r="N309" s="8">
        <v>26771.484353</v>
      </c>
      <c r="O309" s="8">
        <v>99.39</v>
      </c>
      <c r="P309" s="8">
        <v>26.608178254999999</v>
      </c>
      <c r="Q309" s="39">
        <v>2.3151094452451596E-4</v>
      </c>
      <c r="R309" s="39">
        <v>1.5594338596051296E-5</v>
      </c>
    </row>
    <row r="310" spans="2:18" ht="15" x14ac:dyDescent="0.25">
      <c r="B310" s="41" t="s">
        <v>2858</v>
      </c>
      <c r="C310" s="3" t="s">
        <v>2226</v>
      </c>
      <c r="D310" s="3" t="s">
        <v>2859</v>
      </c>
      <c r="E310" s="3">
        <v>516245263</v>
      </c>
      <c r="F310" s="3" t="s">
        <v>478</v>
      </c>
      <c r="G310" s="3" t="s">
        <v>2860</v>
      </c>
      <c r="H310" s="3" t="s">
        <v>274</v>
      </c>
      <c r="I310" s="8">
        <v>2.9800000000010725</v>
      </c>
      <c r="J310" s="3" t="s">
        <v>708</v>
      </c>
      <c r="K310" s="3" t="s">
        <v>73</v>
      </c>
      <c r="L310" s="39">
        <v>6.3500000000000001E-2</v>
      </c>
      <c r="M310" s="39">
        <v>5.6099999999996812E-2</v>
      </c>
      <c r="N310" s="8">
        <v>385398.55299699999</v>
      </c>
      <c r="O310" s="8">
        <v>100.2</v>
      </c>
      <c r="P310" s="8">
        <v>386.16935003399999</v>
      </c>
      <c r="Q310" s="39">
        <v>3.3599606149658126E-3</v>
      </c>
      <c r="R310" s="39">
        <v>2.2632348378512655E-4</v>
      </c>
    </row>
    <row r="311" spans="2:18" ht="15" x14ac:dyDescent="0.25">
      <c r="B311" s="41" t="s">
        <v>2861</v>
      </c>
      <c r="C311" s="3" t="s">
        <v>2226</v>
      </c>
      <c r="D311" s="3" t="s">
        <v>2862</v>
      </c>
      <c r="E311" s="3">
        <v>515327070</v>
      </c>
      <c r="F311" s="3" t="s">
        <v>1658</v>
      </c>
      <c r="G311" s="3" t="s">
        <v>2863</v>
      </c>
      <c r="H311" s="3" t="s">
        <v>1659</v>
      </c>
      <c r="I311" s="8">
        <v>0.48999999999828697</v>
      </c>
      <c r="J311" s="3" t="s">
        <v>2228</v>
      </c>
      <c r="K311" s="3" t="s">
        <v>73</v>
      </c>
      <c r="L311" s="39">
        <v>6.5500000000000003E-2</v>
      </c>
      <c r="M311" s="39">
        <v>6.3300000000022422E-2</v>
      </c>
      <c r="N311" s="8">
        <v>190615.821234</v>
      </c>
      <c r="O311" s="8">
        <v>100.6</v>
      </c>
      <c r="P311" s="8">
        <v>191.759516093</v>
      </c>
      <c r="Q311" s="39">
        <v>1.6684504390642489E-3</v>
      </c>
      <c r="R311" s="39">
        <v>1.1238510184015564E-4</v>
      </c>
    </row>
    <row r="312" spans="2:18" ht="15" x14ac:dyDescent="0.25">
      <c r="B312" s="41" t="s">
        <v>2864</v>
      </c>
      <c r="C312" s="3" t="s">
        <v>2226</v>
      </c>
      <c r="D312" s="3" t="s">
        <v>2865</v>
      </c>
      <c r="E312" s="3">
        <v>515327070</v>
      </c>
      <c r="F312" s="3" t="s">
        <v>1658</v>
      </c>
      <c r="G312" s="3" t="s">
        <v>2866</v>
      </c>
      <c r="H312" s="3" t="s">
        <v>1659</v>
      </c>
      <c r="I312" s="8">
        <v>0.48999999999347349</v>
      </c>
      <c r="J312" s="3" t="s">
        <v>2228</v>
      </c>
      <c r="K312" s="3" t="s">
        <v>73</v>
      </c>
      <c r="L312" s="39">
        <v>6.5500000000000003E-2</v>
      </c>
      <c r="M312" s="39">
        <v>6.3300000000006171E-2</v>
      </c>
      <c r="N312" s="8">
        <v>40129.646575999999</v>
      </c>
      <c r="O312" s="8">
        <v>100.6</v>
      </c>
      <c r="P312" s="8">
        <v>40.370424385999996</v>
      </c>
      <c r="Q312" s="39">
        <v>3.5125272353819066E-4</v>
      </c>
      <c r="R312" s="39">
        <v>2.3660021408014661E-5</v>
      </c>
    </row>
    <row r="313" spans="2:18" ht="15" x14ac:dyDescent="0.25">
      <c r="B313" s="41" t="s">
        <v>2867</v>
      </c>
      <c r="C313" s="3" t="s">
        <v>2226</v>
      </c>
      <c r="D313" s="3" t="s">
        <v>2868</v>
      </c>
      <c r="E313" s="3">
        <v>515327070</v>
      </c>
      <c r="F313" s="3" t="s">
        <v>1658</v>
      </c>
      <c r="G313" s="3" t="s">
        <v>468</v>
      </c>
      <c r="H313" s="3" t="s">
        <v>1659</v>
      </c>
      <c r="I313" s="8">
        <v>0.49000000003512195</v>
      </c>
      <c r="J313" s="3" t="s">
        <v>2228</v>
      </c>
      <c r="K313" s="3" t="s">
        <v>73</v>
      </c>
      <c r="L313" s="39">
        <v>6.5500000000000003E-2</v>
      </c>
      <c r="M313" s="39">
        <v>6.6299999999973422E-2</v>
      </c>
      <c r="N313" s="8">
        <v>10032.411644</v>
      </c>
      <c r="O313" s="8">
        <v>100.46</v>
      </c>
      <c r="P313" s="8">
        <v>10.078560687</v>
      </c>
      <c r="Q313" s="39">
        <v>8.7690975373579724E-5</v>
      </c>
      <c r="R313" s="39">
        <v>5.906773714746724E-6</v>
      </c>
    </row>
    <row r="314" spans="2:18" ht="15" x14ac:dyDescent="0.25">
      <c r="B314" s="41" t="s">
        <v>2869</v>
      </c>
      <c r="C314" s="3" t="s">
        <v>2226</v>
      </c>
      <c r="D314" s="3" t="s">
        <v>2870</v>
      </c>
      <c r="E314" s="3">
        <v>515327070</v>
      </c>
      <c r="F314" s="3" t="s">
        <v>1658</v>
      </c>
      <c r="G314" s="3" t="s">
        <v>2871</v>
      </c>
      <c r="H314" s="3" t="s">
        <v>1659</v>
      </c>
      <c r="I314" s="8">
        <v>0.48999999997230248</v>
      </c>
      <c r="J314" s="3" t="s">
        <v>2228</v>
      </c>
      <c r="K314" s="3" t="s">
        <v>73</v>
      </c>
      <c r="L314" s="39">
        <v>6.5500000000000003E-2</v>
      </c>
      <c r="M314" s="39">
        <v>6.3300000000081902E-2</v>
      </c>
      <c r="N314" s="8">
        <v>10032.411644</v>
      </c>
      <c r="O314" s="8">
        <v>100.6</v>
      </c>
      <c r="P314" s="8">
        <v>10.092606067999998</v>
      </c>
      <c r="Q314" s="39">
        <v>8.7813180636576465E-5</v>
      </c>
      <c r="R314" s="39">
        <v>5.9150053353005803E-6</v>
      </c>
    </row>
    <row r="315" spans="2:18" ht="15" x14ac:dyDescent="0.25">
      <c r="B315" s="41" t="s">
        <v>2872</v>
      </c>
      <c r="C315" s="3" t="s">
        <v>2121</v>
      </c>
      <c r="D315" s="3" t="s">
        <v>2873</v>
      </c>
      <c r="E315" s="3">
        <v>514271816</v>
      </c>
      <c r="F315" s="3" t="s">
        <v>478</v>
      </c>
      <c r="G315" s="3" t="s">
        <v>2874</v>
      </c>
      <c r="H315" s="3" t="s">
        <v>274</v>
      </c>
      <c r="I315" s="8">
        <v>6.3000000000002849</v>
      </c>
      <c r="J315" s="3" t="s">
        <v>708</v>
      </c>
      <c r="K315" s="3" t="s">
        <v>73</v>
      </c>
      <c r="L315" s="39">
        <v>2.7660000000000001E-2</v>
      </c>
      <c r="M315" s="39">
        <v>2.7699999999996255E-2</v>
      </c>
      <c r="N315" s="8">
        <v>725594.42413199996</v>
      </c>
      <c r="O315" s="8">
        <v>111.18</v>
      </c>
      <c r="P315" s="8">
        <v>806.71588073800001</v>
      </c>
      <c r="Q315" s="39">
        <v>7.0190282747931466E-3</v>
      </c>
      <c r="R315" s="39">
        <v>4.7279450981113809E-4</v>
      </c>
    </row>
    <row r="316" spans="2:18" ht="15" x14ac:dyDescent="0.25">
      <c r="B316" s="41" t="s">
        <v>2875</v>
      </c>
      <c r="C316" s="3" t="s">
        <v>2226</v>
      </c>
      <c r="D316" s="3" t="s">
        <v>2876</v>
      </c>
      <c r="E316" s="3">
        <v>512351479</v>
      </c>
      <c r="F316" s="3" t="s">
        <v>1658</v>
      </c>
      <c r="G316" s="3" t="s">
        <v>2877</v>
      </c>
      <c r="H316" s="3" t="s">
        <v>1659</v>
      </c>
      <c r="I316" s="8">
        <v>2.7900000000000644</v>
      </c>
      <c r="J316" s="3" t="s">
        <v>971</v>
      </c>
      <c r="K316" s="3" t="s">
        <v>73</v>
      </c>
      <c r="L316" s="39">
        <v>4.0239999999999998E-2</v>
      </c>
      <c r="M316" s="39">
        <v>5.8300000000001816E-2</v>
      </c>
      <c r="N316" s="8">
        <v>895785.10731700005</v>
      </c>
      <c r="O316" s="8">
        <v>95.4</v>
      </c>
      <c r="P316" s="8">
        <v>854.57899233599994</v>
      </c>
      <c r="Q316" s="39">
        <v>7.4354729508525853E-3</v>
      </c>
      <c r="R316" s="39">
        <v>5.008457939451635E-4</v>
      </c>
    </row>
    <row r="317" spans="2:18" ht="15" x14ac:dyDescent="0.25">
      <c r="B317" s="41" t="s">
        <v>2878</v>
      </c>
      <c r="C317" s="3" t="s">
        <v>2226</v>
      </c>
      <c r="D317" s="3" t="s">
        <v>2879</v>
      </c>
      <c r="E317" s="3">
        <v>512351479</v>
      </c>
      <c r="F317" s="3" t="s">
        <v>1658</v>
      </c>
      <c r="G317" s="3" t="s">
        <v>2880</v>
      </c>
      <c r="H317" s="3" t="s">
        <v>1659</v>
      </c>
      <c r="I317" s="8">
        <v>3.3399999999997325</v>
      </c>
      <c r="J317" s="3" t="s">
        <v>971</v>
      </c>
      <c r="K317" s="3" t="s">
        <v>73</v>
      </c>
      <c r="L317" s="39">
        <v>5.2490000000000002E-2</v>
      </c>
      <c r="M317" s="39">
        <v>5.3099999999997788E-2</v>
      </c>
      <c r="N317" s="8">
        <v>1145822.766113</v>
      </c>
      <c r="O317" s="8">
        <v>100.01</v>
      </c>
      <c r="P317" s="8">
        <v>1145.9373483889999</v>
      </c>
      <c r="Q317" s="39">
        <v>9.9705073887049796E-3</v>
      </c>
      <c r="R317" s="39">
        <v>6.7160310072266025E-4</v>
      </c>
    </row>
    <row r="318" spans="2:18" ht="15" x14ac:dyDescent="0.25">
      <c r="B318" s="41" t="s">
        <v>2881</v>
      </c>
      <c r="C318" s="3" t="s">
        <v>2226</v>
      </c>
      <c r="D318" s="3" t="s">
        <v>2882</v>
      </c>
      <c r="E318" s="3">
        <v>560025355</v>
      </c>
      <c r="F318" s="3" t="s">
        <v>1658</v>
      </c>
      <c r="G318" s="3" t="s">
        <v>2883</v>
      </c>
      <c r="H318" s="3" t="s">
        <v>1659</v>
      </c>
      <c r="I318" s="8">
        <v>1.5900000000002277</v>
      </c>
      <c r="J318" s="3" t="s">
        <v>971</v>
      </c>
      <c r="K318" s="3" t="s">
        <v>73</v>
      </c>
      <c r="L318" s="39">
        <v>2.9600000000000001E-2</v>
      </c>
      <c r="M318" s="39">
        <v>5.2099999999996739E-2</v>
      </c>
      <c r="N318" s="8">
        <v>1369659.200161</v>
      </c>
      <c r="O318" s="8">
        <v>97.99</v>
      </c>
      <c r="P318" s="8">
        <v>1342.129050169</v>
      </c>
      <c r="Q318" s="39">
        <v>1.1677521140329442E-2</v>
      </c>
      <c r="R318" s="39">
        <v>7.8658578754820148E-4</v>
      </c>
    </row>
    <row r="319" spans="2:18" ht="15" x14ac:dyDescent="0.25">
      <c r="B319" s="41" t="s">
        <v>2884</v>
      </c>
      <c r="C319" s="3" t="s">
        <v>2226</v>
      </c>
      <c r="D319" s="3" t="s">
        <v>2885</v>
      </c>
      <c r="E319" s="3">
        <v>560025355</v>
      </c>
      <c r="F319" s="3" t="s">
        <v>1658</v>
      </c>
      <c r="G319" s="3" t="s">
        <v>2886</v>
      </c>
      <c r="H319" s="3" t="s">
        <v>1659</v>
      </c>
      <c r="I319" s="8">
        <v>1.5999999999989354</v>
      </c>
      <c r="J319" s="3" t="s">
        <v>971</v>
      </c>
      <c r="K319" s="3" t="s">
        <v>73</v>
      </c>
      <c r="L319" s="39">
        <v>2.5899999999999999E-2</v>
      </c>
      <c r="M319" s="39">
        <v>5.2100000000001243E-2</v>
      </c>
      <c r="N319" s="8">
        <v>456553.06672</v>
      </c>
      <c r="O319" s="8">
        <v>97.23</v>
      </c>
      <c r="P319" s="8">
        <v>443.90654671600004</v>
      </c>
      <c r="Q319" s="39">
        <v>3.8623171765442364E-3</v>
      </c>
      <c r="R319" s="39">
        <v>2.6016170397506858E-4</v>
      </c>
    </row>
    <row r="320" spans="2:18" ht="15" x14ac:dyDescent="0.25">
      <c r="B320" s="41" t="s">
        <v>2887</v>
      </c>
      <c r="C320" s="3" t="s">
        <v>2226</v>
      </c>
      <c r="D320" s="3" t="s">
        <v>2888</v>
      </c>
      <c r="E320" s="3">
        <v>515092609</v>
      </c>
      <c r="F320" s="3" t="s">
        <v>1658</v>
      </c>
      <c r="G320" s="3" t="s">
        <v>2889</v>
      </c>
      <c r="H320" s="3" t="s">
        <v>1659</v>
      </c>
      <c r="I320" s="8">
        <v>2.9300000000002004</v>
      </c>
      <c r="J320" s="3" t="s">
        <v>2228</v>
      </c>
      <c r="K320" s="3" t="s">
        <v>73</v>
      </c>
      <c r="L320" s="39">
        <v>2.7699999999999999E-2</v>
      </c>
      <c r="M320" s="39">
        <v>2.970000000000279E-2</v>
      </c>
      <c r="N320" s="8">
        <v>855879.91044300003</v>
      </c>
      <c r="O320" s="8">
        <v>111.3</v>
      </c>
      <c r="P320" s="8">
        <v>952.59434032299998</v>
      </c>
      <c r="Q320" s="39">
        <v>8.2882793915229624E-3</v>
      </c>
      <c r="R320" s="39">
        <v>5.5828995676874399E-4</v>
      </c>
    </row>
    <row r="321" spans="2:18" ht="15" x14ac:dyDescent="0.25">
      <c r="B321" s="41" t="s">
        <v>2890</v>
      </c>
      <c r="C321" s="3" t="s">
        <v>2226</v>
      </c>
      <c r="D321" s="3" t="s">
        <v>2891</v>
      </c>
      <c r="E321" s="3">
        <v>515092609</v>
      </c>
      <c r="F321" s="3" t="s">
        <v>1658</v>
      </c>
      <c r="G321" s="3" t="s">
        <v>2892</v>
      </c>
      <c r="H321" s="3" t="s">
        <v>1659</v>
      </c>
      <c r="I321" s="8">
        <v>3.069999999997902</v>
      </c>
      <c r="J321" s="3" t="s">
        <v>2228</v>
      </c>
      <c r="K321" s="3" t="s">
        <v>73</v>
      </c>
      <c r="L321" s="39">
        <v>3.5000000000000003E-2</v>
      </c>
      <c r="M321" s="39">
        <v>5.4200000000006604E-2</v>
      </c>
      <c r="N321" s="8">
        <v>224902.826547</v>
      </c>
      <c r="O321" s="8">
        <v>94.59</v>
      </c>
      <c r="P321" s="8">
        <v>212.73558358100001</v>
      </c>
      <c r="Q321" s="39">
        <v>1.8509578302135974E-3</v>
      </c>
      <c r="R321" s="39">
        <v>1.246786115906786E-4</v>
      </c>
    </row>
    <row r="322" spans="2:18" ht="15" x14ac:dyDescent="0.25">
      <c r="B322" s="41" t="s">
        <v>2893</v>
      </c>
      <c r="C322" s="3" t="s">
        <v>2226</v>
      </c>
      <c r="D322" s="3" t="s">
        <v>2894</v>
      </c>
      <c r="E322" s="3">
        <v>515092609</v>
      </c>
      <c r="F322" s="3" t="s">
        <v>1658</v>
      </c>
      <c r="G322" s="3" t="s">
        <v>2892</v>
      </c>
      <c r="H322" s="3" t="s">
        <v>1659</v>
      </c>
      <c r="I322" s="8">
        <v>3.1999999999980941</v>
      </c>
      <c r="J322" s="3" t="s">
        <v>2228</v>
      </c>
      <c r="K322" s="3" t="s">
        <v>73</v>
      </c>
      <c r="L322" s="39">
        <v>2.1899999999999999E-2</v>
      </c>
      <c r="M322" s="39">
        <v>2.5999999999965717E-2</v>
      </c>
      <c r="N322" s="8">
        <v>90579.783905999997</v>
      </c>
      <c r="O322" s="8">
        <v>110.1</v>
      </c>
      <c r="P322" s="8">
        <v>99.728342065000007</v>
      </c>
      <c r="Q322" s="39">
        <v>8.677107634376891E-4</v>
      </c>
      <c r="R322" s="39">
        <v>5.8448102642735233E-5</v>
      </c>
    </row>
    <row r="323" spans="2:18" ht="15" x14ac:dyDescent="0.25">
      <c r="B323" s="41" t="s">
        <v>2895</v>
      </c>
      <c r="C323" s="3" t="s">
        <v>2226</v>
      </c>
      <c r="D323" s="3" t="s">
        <v>2896</v>
      </c>
      <c r="E323" s="3">
        <v>515092609</v>
      </c>
      <c r="F323" s="3" t="s">
        <v>1658</v>
      </c>
      <c r="G323" s="3" t="s">
        <v>2897</v>
      </c>
      <c r="H323" s="3" t="s">
        <v>1659</v>
      </c>
      <c r="I323" s="8">
        <v>3.1499999999981929</v>
      </c>
      <c r="J323" s="3" t="s">
        <v>2228</v>
      </c>
      <c r="K323" s="3" t="s">
        <v>73</v>
      </c>
      <c r="L323" s="39">
        <v>2.5499999999999998E-2</v>
      </c>
      <c r="M323" s="39">
        <v>2.8400000000008065E-2</v>
      </c>
      <c r="N323" s="8">
        <v>240473.71974100001</v>
      </c>
      <c r="O323" s="8">
        <v>108.96</v>
      </c>
      <c r="P323" s="8">
        <v>262.02016499300004</v>
      </c>
      <c r="Q323" s="39">
        <v>2.279770351079939E-3</v>
      </c>
      <c r="R323" s="39">
        <v>1.5356298100288975E-4</v>
      </c>
    </row>
    <row r="324" spans="2:18" ht="15" x14ac:dyDescent="0.25">
      <c r="B324" s="41" t="s">
        <v>2898</v>
      </c>
      <c r="C324" s="3" t="s">
        <v>2226</v>
      </c>
      <c r="D324" s="3" t="s">
        <v>2899</v>
      </c>
      <c r="E324" s="3">
        <v>515092609</v>
      </c>
      <c r="F324" s="3" t="s">
        <v>1658</v>
      </c>
      <c r="G324" s="3" t="s">
        <v>2900</v>
      </c>
      <c r="H324" s="3" t="s">
        <v>1659</v>
      </c>
      <c r="I324" s="8">
        <v>3.1600000000004802</v>
      </c>
      <c r="J324" s="3" t="s">
        <v>2228</v>
      </c>
      <c r="K324" s="3" t="s">
        <v>73</v>
      </c>
      <c r="L324" s="39">
        <v>2.3E-2</v>
      </c>
      <c r="M324" s="39">
        <v>2.8099999999983631E-2</v>
      </c>
      <c r="N324" s="8">
        <v>238370.45105500001</v>
      </c>
      <c r="O324" s="8">
        <v>109.37</v>
      </c>
      <c r="P324" s="8">
        <v>260.705762284</v>
      </c>
      <c r="Q324" s="39">
        <v>2.268334069733282E-3</v>
      </c>
      <c r="R324" s="39">
        <v>1.5279264487918831E-4</v>
      </c>
    </row>
    <row r="325" spans="2:18" ht="15" x14ac:dyDescent="0.25">
      <c r="B325" s="41" t="s">
        <v>2901</v>
      </c>
      <c r="C325" s="3" t="s">
        <v>2226</v>
      </c>
      <c r="D325" s="3" t="s">
        <v>2902</v>
      </c>
      <c r="E325" s="3">
        <v>515092609</v>
      </c>
      <c r="F325" s="3" t="s">
        <v>1658</v>
      </c>
      <c r="G325" s="3" t="s">
        <v>2903</v>
      </c>
      <c r="H325" s="3" t="s">
        <v>1659</v>
      </c>
      <c r="I325" s="8">
        <v>2.9199999999986344</v>
      </c>
      <c r="J325" s="3" t="s">
        <v>2228</v>
      </c>
      <c r="K325" s="3" t="s">
        <v>73</v>
      </c>
      <c r="L325" s="39">
        <v>8.3529999999999993E-2</v>
      </c>
      <c r="M325" s="39">
        <v>6.9500000000004419E-2</v>
      </c>
      <c r="N325" s="8">
        <v>217370.443248</v>
      </c>
      <c r="O325" s="8">
        <v>106.22</v>
      </c>
      <c r="P325" s="8">
        <v>230.89088481799999</v>
      </c>
      <c r="Q325" s="39">
        <v>2.0089224566237182E-3</v>
      </c>
      <c r="R325" s="39">
        <v>1.3531894600552659E-4</v>
      </c>
    </row>
    <row r="326" spans="2:18" ht="15" x14ac:dyDescent="0.25">
      <c r="B326" s="41" t="s">
        <v>2904</v>
      </c>
      <c r="C326" s="3" t="s">
        <v>2226</v>
      </c>
      <c r="D326" s="3" t="s">
        <v>2905</v>
      </c>
      <c r="E326" s="3">
        <v>520038514</v>
      </c>
      <c r="F326" s="3" t="s">
        <v>2906</v>
      </c>
      <c r="G326" s="3" t="s">
        <v>2907</v>
      </c>
      <c r="H326" s="3" t="s">
        <v>1659</v>
      </c>
      <c r="I326" s="8">
        <v>0.48999999999123084</v>
      </c>
      <c r="J326" s="3" t="s">
        <v>1144</v>
      </c>
      <c r="K326" s="3" t="s">
        <v>73</v>
      </c>
      <c r="L326" s="39">
        <v>2.7E-2</v>
      </c>
      <c r="M326" s="39">
        <v>6.7500000000116689E-2</v>
      </c>
      <c r="N326" s="8">
        <v>21506.262598000001</v>
      </c>
      <c r="O326" s="8">
        <v>98.14</v>
      </c>
      <c r="P326" s="8">
        <v>21.106246017</v>
      </c>
      <c r="Q326" s="39">
        <v>1.8364004119087983E-4</v>
      </c>
      <c r="R326" s="39">
        <v>1.2369803889855106E-5</v>
      </c>
    </row>
    <row r="327" spans="2:18" ht="15" x14ac:dyDescent="0.25">
      <c r="B327" s="41" t="s">
        <v>2908</v>
      </c>
      <c r="C327" s="3" t="s">
        <v>2121</v>
      </c>
      <c r="D327" s="3" t="s">
        <v>2909</v>
      </c>
      <c r="E327" s="3">
        <v>514495852</v>
      </c>
      <c r="F327" s="3" t="s">
        <v>585</v>
      </c>
      <c r="G327" s="3" t="s">
        <v>184</v>
      </c>
      <c r="H327" s="3" t="s">
        <v>279</v>
      </c>
      <c r="I327" s="8">
        <v>5.8199999999992249</v>
      </c>
      <c r="J327" s="3" t="s">
        <v>708</v>
      </c>
      <c r="K327" s="3" t="s">
        <v>73</v>
      </c>
      <c r="L327" s="39">
        <v>3.857E-2</v>
      </c>
      <c r="M327" s="39">
        <v>3.2799999999992488E-2</v>
      </c>
      <c r="N327" s="8">
        <v>339285.200503</v>
      </c>
      <c r="O327" s="8">
        <v>116.06</v>
      </c>
      <c r="P327" s="8">
        <v>393.77440366000002</v>
      </c>
      <c r="Q327" s="39">
        <v>3.4261302388777395E-3</v>
      </c>
      <c r="R327" s="39">
        <v>2.3078060144829038E-4</v>
      </c>
    </row>
    <row r="328" spans="2:18" ht="15" x14ac:dyDescent="0.25">
      <c r="B328" s="41" t="s">
        <v>2910</v>
      </c>
      <c r="C328" s="3" t="s">
        <v>2121</v>
      </c>
      <c r="D328" s="3" t="s">
        <v>2911</v>
      </c>
      <c r="E328" s="3">
        <v>514495852</v>
      </c>
      <c r="F328" s="3" t="s">
        <v>585</v>
      </c>
      <c r="G328" s="3" t="s">
        <v>184</v>
      </c>
      <c r="H328" s="3" t="s">
        <v>279</v>
      </c>
      <c r="I328" s="8">
        <v>5.3300000000009877</v>
      </c>
      <c r="J328" s="3" t="s">
        <v>708</v>
      </c>
      <c r="K328" s="3" t="s">
        <v>73</v>
      </c>
      <c r="L328" s="39">
        <v>5.3760000000000002E-2</v>
      </c>
      <c r="M328" s="39">
        <v>6.1399999999999198E-2</v>
      </c>
      <c r="N328" s="8">
        <v>439699.32774600002</v>
      </c>
      <c r="O328" s="8">
        <v>96.76</v>
      </c>
      <c r="P328" s="8">
        <v>425.45306946400001</v>
      </c>
      <c r="Q328" s="39">
        <v>3.7017581969917973E-3</v>
      </c>
      <c r="R328" s="39">
        <v>2.4934661660665236E-4</v>
      </c>
    </row>
    <row r="329" spans="2:18" ht="15" x14ac:dyDescent="0.25">
      <c r="B329" s="41" t="s">
        <v>2912</v>
      </c>
      <c r="C329" s="3" t="s">
        <v>2121</v>
      </c>
      <c r="D329" s="3" t="s">
        <v>2913</v>
      </c>
      <c r="E329" s="3">
        <v>514495852</v>
      </c>
      <c r="F329" s="3" t="s">
        <v>585</v>
      </c>
      <c r="G329" s="3" t="s">
        <v>2914</v>
      </c>
      <c r="H329" s="3" t="s">
        <v>279</v>
      </c>
      <c r="I329" s="8">
        <v>5.830000000001796</v>
      </c>
      <c r="J329" s="3" t="s">
        <v>708</v>
      </c>
      <c r="K329" s="3" t="s">
        <v>73</v>
      </c>
      <c r="L329" s="39">
        <v>3.6999999999999998E-2</v>
      </c>
      <c r="M329" s="39">
        <v>3.2799999999999052E-2</v>
      </c>
      <c r="N329" s="8">
        <v>209617.77844600001</v>
      </c>
      <c r="O329" s="8">
        <v>113.99</v>
      </c>
      <c r="P329" s="8">
        <v>238.94330562299999</v>
      </c>
      <c r="Q329" s="39">
        <v>2.0789845077874092E-3</v>
      </c>
      <c r="R329" s="39">
        <v>1.4003825355629666E-4</v>
      </c>
    </row>
    <row r="330" spans="2:18" ht="15" x14ac:dyDescent="0.25">
      <c r="B330" s="41" t="s">
        <v>2915</v>
      </c>
      <c r="C330" s="3" t="s">
        <v>2121</v>
      </c>
      <c r="D330" s="3" t="s">
        <v>2916</v>
      </c>
      <c r="E330" s="3">
        <v>514495852</v>
      </c>
      <c r="F330" s="3" t="s">
        <v>585</v>
      </c>
      <c r="G330" s="3" t="s">
        <v>2914</v>
      </c>
      <c r="H330" s="3" t="s">
        <v>279</v>
      </c>
      <c r="I330" s="8">
        <v>5.3500000000011703</v>
      </c>
      <c r="J330" s="3" t="s">
        <v>708</v>
      </c>
      <c r="K330" s="3" t="s">
        <v>73</v>
      </c>
      <c r="L330" s="39">
        <v>5.0389999999999997E-2</v>
      </c>
      <c r="M330" s="39">
        <v>6.1400000000010072E-2</v>
      </c>
      <c r="N330" s="8">
        <v>269231.85982100002</v>
      </c>
      <c r="O330" s="8">
        <v>95.01</v>
      </c>
      <c r="P330" s="8">
        <v>255.797189981</v>
      </c>
      <c r="Q330" s="39">
        <v>2.2256258392319749E-3</v>
      </c>
      <c r="R330" s="39">
        <v>1.4991586249361492E-4</v>
      </c>
    </row>
    <row r="331" spans="2:18" ht="15" x14ac:dyDescent="0.25">
      <c r="B331" s="41" t="s">
        <v>2917</v>
      </c>
      <c r="C331" s="3" t="s">
        <v>2121</v>
      </c>
      <c r="D331" s="3" t="s">
        <v>2918</v>
      </c>
      <c r="E331" s="3">
        <v>514495852</v>
      </c>
      <c r="F331" s="3" t="s">
        <v>585</v>
      </c>
      <c r="G331" s="3" t="s">
        <v>2919</v>
      </c>
      <c r="H331" s="3" t="s">
        <v>279</v>
      </c>
      <c r="I331" s="8">
        <v>5.8499999999972134</v>
      </c>
      <c r="J331" s="3" t="s">
        <v>708</v>
      </c>
      <c r="K331" s="3" t="s">
        <v>73</v>
      </c>
      <c r="L331" s="39">
        <v>3.44E-2</v>
      </c>
      <c r="M331" s="39">
        <v>3.2799999999967966E-2</v>
      </c>
      <c r="N331" s="8">
        <v>101587.832637</v>
      </c>
      <c r="O331" s="8">
        <v>112.78</v>
      </c>
      <c r="P331" s="8">
        <v>114.57075764700001</v>
      </c>
      <c r="Q331" s="39">
        <v>9.9685082020833688E-4</v>
      </c>
      <c r="R331" s="39">
        <v>6.7146843757246604E-5</v>
      </c>
    </row>
    <row r="332" spans="2:18" ht="15" x14ac:dyDescent="0.25">
      <c r="B332" s="41" t="s">
        <v>2920</v>
      </c>
      <c r="C332" s="3" t="s">
        <v>2121</v>
      </c>
      <c r="D332" s="3" t="s">
        <v>2921</v>
      </c>
      <c r="E332" s="3">
        <v>514495852</v>
      </c>
      <c r="F332" s="3" t="s">
        <v>585</v>
      </c>
      <c r="G332" s="3" t="s">
        <v>2919</v>
      </c>
      <c r="H332" s="3" t="s">
        <v>279</v>
      </c>
      <c r="I332" s="8">
        <v>5.3700000000037997</v>
      </c>
      <c r="J332" s="3" t="s">
        <v>708</v>
      </c>
      <c r="K332" s="3" t="s">
        <v>73</v>
      </c>
      <c r="L332" s="39">
        <v>4.8000000000000001E-2</v>
      </c>
      <c r="M332" s="39">
        <v>6.1399999999975724E-2</v>
      </c>
      <c r="N332" s="8">
        <v>129925.97678300001</v>
      </c>
      <c r="O332" s="8">
        <v>93.77</v>
      </c>
      <c r="P332" s="8">
        <v>121.83158833899999</v>
      </c>
      <c r="Q332" s="39">
        <v>1.0600254485285466E-3</v>
      </c>
      <c r="R332" s="39">
        <v>7.140222160440802E-5</v>
      </c>
    </row>
    <row r="333" spans="2:18" ht="15" x14ac:dyDescent="0.25">
      <c r="B333" s="41" t="s">
        <v>2922</v>
      </c>
      <c r="C333" s="3" t="s">
        <v>2121</v>
      </c>
      <c r="D333" s="3" t="s">
        <v>2923</v>
      </c>
      <c r="E333" s="3">
        <v>514495852</v>
      </c>
      <c r="F333" s="3" t="s">
        <v>585</v>
      </c>
      <c r="G333" s="3" t="s">
        <v>2924</v>
      </c>
      <c r="H333" s="3" t="s">
        <v>279</v>
      </c>
      <c r="I333" s="8">
        <v>5.8599999999945664</v>
      </c>
      <c r="J333" s="3" t="s">
        <v>708</v>
      </c>
      <c r="K333" s="3" t="s">
        <v>73</v>
      </c>
      <c r="L333" s="39">
        <v>3.3599999999999998E-2</v>
      </c>
      <c r="M333" s="39">
        <v>3.2700000000157638E-2</v>
      </c>
      <c r="N333" s="8">
        <v>25056.191619000001</v>
      </c>
      <c r="O333" s="8">
        <v>111.24</v>
      </c>
      <c r="P333" s="8">
        <v>27.872507517999999</v>
      </c>
      <c r="Q333" s="39">
        <v>2.4251154964155782E-4</v>
      </c>
      <c r="R333" s="39">
        <v>1.6335328017993893E-5</v>
      </c>
    </row>
    <row r="334" spans="2:18" ht="15" x14ac:dyDescent="0.25">
      <c r="B334" s="41" t="s">
        <v>2925</v>
      </c>
      <c r="C334" s="3" t="s">
        <v>2121</v>
      </c>
      <c r="D334" s="3" t="s">
        <v>2926</v>
      </c>
      <c r="E334" s="3">
        <v>514495852</v>
      </c>
      <c r="F334" s="3" t="s">
        <v>585</v>
      </c>
      <c r="G334" s="3" t="s">
        <v>2927</v>
      </c>
      <c r="H334" s="3" t="s">
        <v>279</v>
      </c>
      <c r="I334" s="8">
        <v>5.9000000000048072</v>
      </c>
      <c r="J334" s="3" t="s">
        <v>708</v>
      </c>
      <c r="K334" s="3" t="s">
        <v>73</v>
      </c>
      <c r="L334" s="39">
        <v>3.27E-2</v>
      </c>
      <c r="M334" s="39">
        <v>3.0700000000038564E-2</v>
      </c>
      <c r="N334" s="8">
        <v>74846.131177999996</v>
      </c>
      <c r="O334" s="8">
        <v>111.93</v>
      </c>
      <c r="P334" s="8">
        <v>83.775274603</v>
      </c>
      <c r="Q334" s="39">
        <v>7.2890720910202442E-4</v>
      </c>
      <c r="R334" s="39">
        <v>4.9098438292778146E-5</v>
      </c>
    </row>
    <row r="335" spans="2:18" ht="15" x14ac:dyDescent="0.25">
      <c r="B335" s="41" t="s">
        <v>2928</v>
      </c>
      <c r="C335" s="3" t="s">
        <v>2121</v>
      </c>
      <c r="D335" s="3" t="s">
        <v>2929</v>
      </c>
      <c r="E335" s="3">
        <v>514495852</v>
      </c>
      <c r="F335" s="3" t="s">
        <v>585</v>
      </c>
      <c r="G335" s="3" t="s">
        <v>2927</v>
      </c>
      <c r="H335" s="3" t="s">
        <v>279</v>
      </c>
      <c r="I335" s="8">
        <v>5.3899999999988717</v>
      </c>
      <c r="J335" s="3" t="s">
        <v>708</v>
      </c>
      <c r="K335" s="3" t="s">
        <v>73</v>
      </c>
      <c r="L335" s="39">
        <v>4.9000000000000002E-2</v>
      </c>
      <c r="M335" s="39">
        <v>5.9000000000003806E-2</v>
      </c>
      <c r="N335" s="8">
        <v>95006.965538000004</v>
      </c>
      <c r="O335" s="8">
        <v>95.44</v>
      </c>
      <c r="P335" s="8">
        <v>90.674647815</v>
      </c>
      <c r="Q335" s="39">
        <v>7.8893688845961497E-4</v>
      </c>
      <c r="R335" s="39">
        <v>5.3141975619435837E-5</v>
      </c>
    </row>
    <row r="336" spans="2:18" ht="15" x14ac:dyDescent="0.25">
      <c r="B336" s="41" t="s">
        <v>2930</v>
      </c>
      <c r="C336" s="3" t="s">
        <v>2121</v>
      </c>
      <c r="D336" s="3" t="s">
        <v>2931</v>
      </c>
      <c r="E336" s="3">
        <v>514495852</v>
      </c>
      <c r="F336" s="3" t="s">
        <v>585</v>
      </c>
      <c r="G336" s="3" t="s">
        <v>2932</v>
      </c>
      <c r="H336" s="3" t="s">
        <v>279</v>
      </c>
      <c r="I336" s="8">
        <v>8.1699999999895923</v>
      </c>
      <c r="J336" s="3" t="s">
        <v>708</v>
      </c>
      <c r="K336" s="3" t="s">
        <v>73</v>
      </c>
      <c r="L336" s="39">
        <v>2.614E-2</v>
      </c>
      <c r="M336" s="39">
        <v>3.1399999999864148E-2</v>
      </c>
      <c r="N336" s="8">
        <v>22418.583860999999</v>
      </c>
      <c r="O336" s="8">
        <v>105.94</v>
      </c>
      <c r="P336" s="8">
        <v>23.750247700999999</v>
      </c>
      <c r="Q336" s="39">
        <v>2.0664482270282819E-4</v>
      </c>
      <c r="R336" s="39">
        <v>1.3919382260598241E-5</v>
      </c>
    </row>
    <row r="337" spans="2:18" ht="15" x14ac:dyDescent="0.25">
      <c r="B337" s="41" t="s">
        <v>2933</v>
      </c>
      <c r="C337" s="3" t="s">
        <v>2121</v>
      </c>
      <c r="D337" s="3" t="s">
        <v>2934</v>
      </c>
      <c r="E337" s="3">
        <v>514495852</v>
      </c>
      <c r="F337" s="3" t="s">
        <v>585</v>
      </c>
      <c r="G337" s="3" t="s">
        <v>2932</v>
      </c>
      <c r="H337" s="3" t="s">
        <v>279</v>
      </c>
      <c r="I337" s="8">
        <v>7.2200000000170901</v>
      </c>
      <c r="J337" s="3" t="s">
        <v>708</v>
      </c>
      <c r="K337" s="3" t="s">
        <v>73</v>
      </c>
      <c r="L337" s="39">
        <v>3.7670000000000002E-2</v>
      </c>
      <c r="M337" s="39">
        <v>6.2399999999888947E-2</v>
      </c>
      <c r="N337" s="8">
        <v>27855.931122999998</v>
      </c>
      <c r="O337" s="8">
        <v>83.78</v>
      </c>
      <c r="P337" s="8">
        <v>23.337699073</v>
      </c>
      <c r="Q337" s="39">
        <v>2.0305534274613009E-4</v>
      </c>
      <c r="R337" s="39">
        <v>1.3677598590528327E-5</v>
      </c>
    </row>
    <row r="338" spans="2:18" ht="15" x14ac:dyDescent="0.25">
      <c r="B338" s="41" t="s">
        <v>2935</v>
      </c>
      <c r="C338" s="3" t="s">
        <v>2121</v>
      </c>
      <c r="D338" s="3" t="s">
        <v>2936</v>
      </c>
      <c r="E338" s="3">
        <v>514495852</v>
      </c>
      <c r="F338" s="3" t="s">
        <v>585</v>
      </c>
      <c r="G338" s="3" t="s">
        <v>2937</v>
      </c>
      <c r="H338" s="3" t="s">
        <v>279</v>
      </c>
      <c r="I338" s="8">
        <v>8.1499999999803947</v>
      </c>
      <c r="J338" s="3" t="s">
        <v>708</v>
      </c>
      <c r="K338" s="3" t="s">
        <v>73</v>
      </c>
      <c r="L338" s="39">
        <v>2.3879999999999998E-2</v>
      </c>
      <c r="M338" s="39">
        <v>3.429999999984646E-2</v>
      </c>
      <c r="N338" s="8">
        <v>21017.422433</v>
      </c>
      <c r="O338" s="8">
        <v>101.91</v>
      </c>
      <c r="P338" s="8">
        <v>21.41885517</v>
      </c>
      <c r="Q338" s="39">
        <v>1.863599733705449E-4</v>
      </c>
      <c r="R338" s="39">
        <v>1.2553015717939982E-5</v>
      </c>
    </row>
    <row r="339" spans="2:18" ht="15" x14ac:dyDescent="0.25">
      <c r="B339" s="41" t="s">
        <v>2938</v>
      </c>
      <c r="C339" s="3" t="s">
        <v>2121</v>
      </c>
      <c r="D339" s="3" t="s">
        <v>2939</v>
      </c>
      <c r="E339" s="3">
        <v>514495852</v>
      </c>
      <c r="F339" s="3" t="s">
        <v>585</v>
      </c>
      <c r="G339" s="3" t="s">
        <v>2937</v>
      </c>
      <c r="H339" s="3" t="s">
        <v>279</v>
      </c>
      <c r="I339" s="8">
        <v>7.1000000000086594</v>
      </c>
      <c r="J339" s="3" t="s">
        <v>708</v>
      </c>
      <c r="K339" s="3" t="s">
        <v>73</v>
      </c>
      <c r="L339" s="39">
        <v>3.6420000000000001E-2</v>
      </c>
      <c r="M339" s="39">
        <v>6.7999999999767149E-2</v>
      </c>
      <c r="N339" s="8">
        <v>26114.935356000002</v>
      </c>
      <c r="O339" s="8">
        <v>80.27</v>
      </c>
      <c r="P339" s="8">
        <v>20.962458551000001</v>
      </c>
      <c r="Q339" s="39">
        <v>1.823889832738204E-4</v>
      </c>
      <c r="R339" s="39">
        <v>1.2285533918074876E-5</v>
      </c>
    </row>
    <row r="340" spans="2:18" ht="15" x14ac:dyDescent="0.25">
      <c r="B340" s="41" t="s">
        <v>2940</v>
      </c>
      <c r="C340" s="3" t="s">
        <v>2121</v>
      </c>
      <c r="D340" s="3" t="s">
        <v>2941</v>
      </c>
      <c r="E340" s="3">
        <v>514495852</v>
      </c>
      <c r="F340" s="3" t="s">
        <v>585</v>
      </c>
      <c r="G340" s="3" t="s">
        <v>2942</v>
      </c>
      <c r="H340" s="3" t="s">
        <v>279</v>
      </c>
      <c r="I340" s="8">
        <v>5.8800000000128039</v>
      </c>
      <c r="J340" s="3" t="s">
        <v>708</v>
      </c>
      <c r="K340" s="3" t="s">
        <v>73</v>
      </c>
      <c r="L340" s="39">
        <v>3.1099999999999999E-2</v>
      </c>
      <c r="M340" s="39">
        <v>3.339999999995092E-2</v>
      </c>
      <c r="N340" s="8">
        <v>27885.578216000002</v>
      </c>
      <c r="O340" s="8">
        <v>110.15</v>
      </c>
      <c r="P340" s="8">
        <v>30.715964388</v>
      </c>
      <c r="Q340" s="39">
        <v>2.6725173964553615E-4</v>
      </c>
      <c r="R340" s="39">
        <v>1.8001801716008745E-5</v>
      </c>
    </row>
    <row r="341" spans="2:18" ht="15" x14ac:dyDescent="0.25">
      <c r="B341" s="41" t="s">
        <v>2943</v>
      </c>
      <c r="C341" s="3" t="s">
        <v>2121</v>
      </c>
      <c r="D341" s="3" t="s">
        <v>2944</v>
      </c>
      <c r="E341" s="3">
        <v>514495852</v>
      </c>
      <c r="F341" s="3" t="s">
        <v>585</v>
      </c>
      <c r="G341" s="3" t="s">
        <v>2942</v>
      </c>
      <c r="H341" s="3" t="s">
        <v>279</v>
      </c>
      <c r="I341" s="8">
        <v>5.380000000002112</v>
      </c>
      <c r="J341" s="3" t="s">
        <v>708</v>
      </c>
      <c r="K341" s="3" t="s">
        <v>73</v>
      </c>
      <c r="L341" s="39">
        <v>4.6699999999999998E-2</v>
      </c>
      <c r="M341" s="39">
        <v>6.1700000000070164E-2</v>
      </c>
      <c r="N341" s="8">
        <v>35685.141688999996</v>
      </c>
      <c r="O341" s="8">
        <v>92.97</v>
      </c>
      <c r="P341" s="8">
        <v>33.176476179999995</v>
      </c>
      <c r="Q341" s="39">
        <v>2.8866002259976607E-4</v>
      </c>
      <c r="R341" s="39">
        <v>1.9443841589475643E-5</v>
      </c>
    </row>
    <row r="342" spans="2:18" ht="15" x14ac:dyDescent="0.25">
      <c r="B342" s="41" t="s">
        <v>2945</v>
      </c>
      <c r="C342" s="3" t="s">
        <v>2121</v>
      </c>
      <c r="D342" s="3" t="s">
        <v>2946</v>
      </c>
      <c r="E342" s="3">
        <v>514495852</v>
      </c>
      <c r="F342" s="3" t="s">
        <v>585</v>
      </c>
      <c r="G342" s="3" t="s">
        <v>2924</v>
      </c>
      <c r="H342" s="3" t="s">
        <v>279</v>
      </c>
      <c r="I342" s="8">
        <v>5.3599999999876173</v>
      </c>
      <c r="J342" s="3" t="s">
        <v>708</v>
      </c>
      <c r="K342" s="3" t="s">
        <v>73</v>
      </c>
      <c r="L342" s="39">
        <v>4.9700000000000001E-2</v>
      </c>
      <c r="M342" s="39">
        <v>6.0900000000060593E-2</v>
      </c>
      <c r="N342" s="8">
        <v>31844.207425000001</v>
      </c>
      <c r="O342" s="8">
        <v>94.89</v>
      </c>
      <c r="P342" s="8">
        <v>30.216968369</v>
      </c>
      <c r="Q342" s="39">
        <v>2.6291010307930653E-4</v>
      </c>
      <c r="R342" s="39">
        <v>1.7709353551997164E-5</v>
      </c>
    </row>
    <row r="343" spans="2:18" ht="15" x14ac:dyDescent="0.25">
      <c r="B343" s="41" t="s">
        <v>2947</v>
      </c>
      <c r="C343" s="3" t="s">
        <v>2121</v>
      </c>
      <c r="D343" s="3" t="s">
        <v>2948</v>
      </c>
      <c r="E343" s="3">
        <v>514495852</v>
      </c>
      <c r="F343" s="3" t="s">
        <v>585</v>
      </c>
      <c r="G343" s="3" t="s">
        <v>2949</v>
      </c>
      <c r="H343" s="3" t="s">
        <v>279</v>
      </c>
      <c r="I343" s="8">
        <v>5.9000000000137875</v>
      </c>
      <c r="J343" s="3" t="s">
        <v>708</v>
      </c>
      <c r="K343" s="3" t="s">
        <v>73</v>
      </c>
      <c r="L343" s="39">
        <v>3.6299999999999999E-2</v>
      </c>
      <c r="M343" s="39">
        <v>2.7900000000114208E-2</v>
      </c>
      <c r="N343" s="8">
        <v>24779.826024999998</v>
      </c>
      <c r="O343" s="8">
        <v>115.82</v>
      </c>
      <c r="P343" s="8">
        <v>28.699994484999998</v>
      </c>
      <c r="Q343" s="39">
        <v>2.4971130181834951E-4</v>
      </c>
      <c r="R343" s="39">
        <v>1.6820295903564663E-5</v>
      </c>
    </row>
    <row r="344" spans="2:18" ht="15" x14ac:dyDescent="0.25">
      <c r="B344" s="41" t="s">
        <v>2950</v>
      </c>
      <c r="C344" s="3" t="s">
        <v>2121</v>
      </c>
      <c r="D344" s="3" t="s">
        <v>2951</v>
      </c>
      <c r="E344" s="3">
        <v>514495852</v>
      </c>
      <c r="F344" s="3" t="s">
        <v>585</v>
      </c>
      <c r="G344" s="3" t="s">
        <v>2949</v>
      </c>
      <c r="H344" s="3" t="s">
        <v>279</v>
      </c>
      <c r="I344" s="8">
        <v>5.3899999999960961</v>
      </c>
      <c r="J344" s="3" t="s">
        <v>708</v>
      </c>
      <c r="K344" s="3" t="s">
        <v>73</v>
      </c>
      <c r="L344" s="39">
        <v>5.1700000000000003E-2</v>
      </c>
      <c r="M344" s="39">
        <v>5.7199999999898471E-2</v>
      </c>
      <c r="N344" s="8">
        <v>31266.029955000002</v>
      </c>
      <c r="O344" s="8">
        <v>97.76</v>
      </c>
      <c r="P344" s="8">
        <v>30.565670881999999</v>
      </c>
      <c r="Q344" s="39">
        <v>2.6594407434066232E-4</v>
      </c>
      <c r="R344" s="39">
        <v>1.7913718728932722E-5</v>
      </c>
    </row>
    <row r="345" spans="2:18" ht="15" x14ac:dyDescent="0.25">
      <c r="B345" s="41" t="s">
        <v>2952</v>
      </c>
      <c r="C345" s="3" t="s">
        <v>2121</v>
      </c>
      <c r="D345" s="3" t="s">
        <v>2953</v>
      </c>
      <c r="E345" s="3">
        <v>514600717</v>
      </c>
      <c r="F345" s="3" t="s">
        <v>614</v>
      </c>
      <c r="G345" s="3" t="s">
        <v>2954</v>
      </c>
      <c r="H345" s="3" t="s">
        <v>274</v>
      </c>
      <c r="I345" s="8">
        <v>2.7199999999957321</v>
      </c>
      <c r="J345" s="3" t="s">
        <v>708</v>
      </c>
      <c r="K345" s="3" t="s">
        <v>73</v>
      </c>
      <c r="L345" s="39">
        <v>2.8199999999999999E-2</v>
      </c>
      <c r="M345" s="39">
        <v>3.190000000015232E-2</v>
      </c>
      <c r="N345" s="8">
        <v>28672.578387000001</v>
      </c>
      <c r="O345" s="8">
        <v>110.88</v>
      </c>
      <c r="P345" s="8">
        <v>31.792154911000001</v>
      </c>
      <c r="Q345" s="39">
        <v>2.7661539776900216E-4</v>
      </c>
      <c r="R345" s="39">
        <v>1.8632528075727485E-5</v>
      </c>
    </row>
    <row r="346" spans="2:18" ht="15" x14ac:dyDescent="0.25">
      <c r="B346" s="41" t="s">
        <v>2955</v>
      </c>
      <c r="C346" s="3" t="s">
        <v>2121</v>
      </c>
      <c r="D346" s="3" t="s">
        <v>2956</v>
      </c>
      <c r="E346" s="3">
        <v>514600717</v>
      </c>
      <c r="F346" s="3" t="s">
        <v>614</v>
      </c>
      <c r="G346" s="3" t="s">
        <v>2957</v>
      </c>
      <c r="H346" s="3" t="s">
        <v>274</v>
      </c>
      <c r="I346" s="8">
        <v>4.3400000000152259</v>
      </c>
      <c r="J346" s="3" t="s">
        <v>708</v>
      </c>
      <c r="K346" s="3" t="s">
        <v>73</v>
      </c>
      <c r="L346" s="39">
        <v>3.56E-2</v>
      </c>
      <c r="M346" s="39">
        <v>3.3500000000109338E-2</v>
      </c>
      <c r="N346" s="8">
        <v>19959.686502</v>
      </c>
      <c r="O346" s="8">
        <v>112.76</v>
      </c>
      <c r="P346" s="8">
        <v>22.506542495000001</v>
      </c>
      <c r="Q346" s="39">
        <v>1.9582366222383105E-4</v>
      </c>
      <c r="R346" s="39">
        <v>1.3190480044513937E-5</v>
      </c>
    </row>
    <row r="347" spans="2:18" ht="15" x14ac:dyDescent="0.25">
      <c r="B347" s="41" t="s">
        <v>2958</v>
      </c>
      <c r="C347" s="3" t="s">
        <v>2121</v>
      </c>
      <c r="D347" s="3" t="s">
        <v>2959</v>
      </c>
      <c r="E347" s="3">
        <v>520036617</v>
      </c>
      <c r="F347" s="3" t="s">
        <v>2906</v>
      </c>
      <c r="G347" s="3" t="s">
        <v>2960</v>
      </c>
      <c r="H347" s="3" t="s">
        <v>1659</v>
      </c>
      <c r="I347" s="8">
        <v>0.61999999998767696</v>
      </c>
      <c r="J347" s="3" t="s">
        <v>309</v>
      </c>
      <c r="K347" s="3" t="s">
        <v>73</v>
      </c>
      <c r="L347" s="39">
        <v>7.7499999999999999E-2</v>
      </c>
      <c r="M347" s="39">
        <v>5.8699999999851676E-2</v>
      </c>
      <c r="N347" s="8">
        <v>31128.107841000001</v>
      </c>
      <c r="O347" s="8">
        <v>101.25</v>
      </c>
      <c r="P347" s="8">
        <v>31.517209085999998</v>
      </c>
      <c r="Q347" s="39">
        <v>2.7422316456052003E-4</v>
      </c>
      <c r="R347" s="39">
        <v>1.8471389712569724E-5</v>
      </c>
    </row>
    <row r="348" spans="2:18" ht="15" x14ac:dyDescent="0.25">
      <c r="B348" s="41" t="s">
        <v>2961</v>
      </c>
      <c r="C348" s="3" t="s">
        <v>2121</v>
      </c>
      <c r="D348" s="3" t="s">
        <v>2962</v>
      </c>
      <c r="E348" s="3">
        <v>520036617</v>
      </c>
      <c r="F348" s="3" t="s">
        <v>2906</v>
      </c>
      <c r="G348" s="3" t="s">
        <v>2960</v>
      </c>
      <c r="H348" s="3" t="s">
        <v>1659</v>
      </c>
      <c r="I348" s="8">
        <v>0.96999999999887709</v>
      </c>
      <c r="J348" s="3" t="s">
        <v>309</v>
      </c>
      <c r="K348" s="3" t="s">
        <v>73</v>
      </c>
      <c r="L348" s="39">
        <v>7.7499999999999999E-2</v>
      </c>
      <c r="M348" s="39">
        <v>5.830000000000167E-2</v>
      </c>
      <c r="N348" s="8">
        <v>311281.041746</v>
      </c>
      <c r="O348" s="8">
        <v>102</v>
      </c>
      <c r="P348" s="8">
        <v>317.506662581</v>
      </c>
      <c r="Q348" s="39">
        <v>2.7625441562554695E-3</v>
      </c>
      <c r="R348" s="39">
        <v>1.8608212690622342E-4</v>
      </c>
    </row>
    <row r="349" spans="2:18" ht="15" x14ac:dyDescent="0.25">
      <c r="B349" s="41" t="s">
        <v>2963</v>
      </c>
      <c r="C349" s="3" t="s">
        <v>2226</v>
      </c>
      <c r="D349" s="3" t="s">
        <v>2964</v>
      </c>
      <c r="E349" s="3">
        <v>550266043</v>
      </c>
      <c r="F349" s="3" t="s">
        <v>614</v>
      </c>
      <c r="G349" s="3" t="s">
        <v>2064</v>
      </c>
      <c r="H349" s="3" t="s">
        <v>274</v>
      </c>
      <c r="I349" s="8">
        <v>8.0899999999969818</v>
      </c>
      <c r="J349" s="3" t="s">
        <v>2965</v>
      </c>
      <c r="K349" s="3" t="s">
        <v>73</v>
      </c>
      <c r="L349" s="39">
        <v>2.9909999999999999E-2</v>
      </c>
      <c r="M349" s="39">
        <v>2.7399999999890005E-2</v>
      </c>
      <c r="N349" s="8">
        <v>18446.012542</v>
      </c>
      <c r="O349" s="8">
        <v>104.11</v>
      </c>
      <c r="P349" s="8">
        <v>19.204143611999999</v>
      </c>
      <c r="Q349" s="39">
        <v>1.670903353018209E-4</v>
      </c>
      <c r="R349" s="39">
        <v>1.1255032759578284E-5</v>
      </c>
    </row>
    <row r="350" spans="2:18" ht="15" x14ac:dyDescent="0.25">
      <c r="B350" s="41" t="s">
        <v>2966</v>
      </c>
      <c r="C350" s="3" t="s">
        <v>2226</v>
      </c>
      <c r="D350" s="3" t="s">
        <v>2967</v>
      </c>
      <c r="E350" s="3">
        <v>516476835</v>
      </c>
      <c r="F350" s="3" t="s">
        <v>2906</v>
      </c>
      <c r="G350" s="3" t="s">
        <v>2968</v>
      </c>
      <c r="H350" s="3" t="s">
        <v>1659</v>
      </c>
      <c r="I350" s="8">
        <v>0.73999999999690624</v>
      </c>
      <c r="J350" s="3" t="s">
        <v>1144</v>
      </c>
      <c r="K350" s="3" t="s">
        <v>73</v>
      </c>
      <c r="L350" s="39">
        <v>2.8500000000000001E-2</v>
      </c>
      <c r="M350" s="39">
        <v>6.2899999999986467E-2</v>
      </c>
      <c r="N350" s="8">
        <v>81597.282884999993</v>
      </c>
      <c r="O350" s="8">
        <v>98.26</v>
      </c>
      <c r="P350" s="8">
        <v>80.177490113999994</v>
      </c>
      <c r="Q350" s="39">
        <v>6.9760380767176951E-4</v>
      </c>
      <c r="R350" s="39">
        <v>4.6989873438040502E-5</v>
      </c>
    </row>
    <row r="351" spans="2:18" ht="15" x14ac:dyDescent="0.25">
      <c r="B351" s="41" t="s">
        <v>2969</v>
      </c>
      <c r="C351" s="3" t="s">
        <v>2226</v>
      </c>
      <c r="D351" s="3" t="s">
        <v>2970</v>
      </c>
      <c r="E351" s="3">
        <v>516476835</v>
      </c>
      <c r="F351" s="3" t="s">
        <v>2906</v>
      </c>
      <c r="G351" s="3" t="s">
        <v>2745</v>
      </c>
      <c r="H351" s="3" t="s">
        <v>1659</v>
      </c>
      <c r="I351" s="8">
        <v>0.5600000000069747</v>
      </c>
      <c r="J351" s="3" t="s">
        <v>1144</v>
      </c>
      <c r="K351" s="3" t="s">
        <v>73</v>
      </c>
      <c r="L351" s="39">
        <v>2.6200000000000001E-2</v>
      </c>
      <c r="M351" s="39">
        <v>7.5500000000047016E-2</v>
      </c>
      <c r="N351" s="8">
        <v>43645.062332000001</v>
      </c>
      <c r="O351" s="8">
        <v>98.47</v>
      </c>
      <c r="P351" s="8">
        <v>42.977292866000006</v>
      </c>
      <c r="Q351" s="39">
        <v>3.7393441855211308E-4</v>
      </c>
      <c r="R351" s="39">
        <v>2.5187837005268288E-5</v>
      </c>
    </row>
    <row r="352" spans="2:18" ht="15" x14ac:dyDescent="0.25">
      <c r="B352" s="41" t="s">
        <v>2971</v>
      </c>
      <c r="C352" s="3" t="s">
        <v>2226</v>
      </c>
      <c r="D352" s="3" t="s">
        <v>2972</v>
      </c>
      <c r="E352" s="3">
        <v>515527109</v>
      </c>
      <c r="F352" s="3" t="s">
        <v>614</v>
      </c>
      <c r="G352" s="3" t="s">
        <v>2973</v>
      </c>
      <c r="H352" s="3" t="s">
        <v>274</v>
      </c>
      <c r="I352" s="8">
        <v>8.2800000000104905</v>
      </c>
      <c r="J352" s="3" t="s">
        <v>467</v>
      </c>
      <c r="K352" s="3" t="s">
        <v>73</v>
      </c>
      <c r="L352" s="39">
        <v>1.4659999999999999E-2</v>
      </c>
      <c r="M352" s="39">
        <v>2.7199999999859635E-2</v>
      </c>
      <c r="N352" s="8">
        <v>23266.820585000001</v>
      </c>
      <c r="O352" s="8">
        <v>99.76</v>
      </c>
      <c r="P352" s="8">
        <v>23.210980189999997</v>
      </c>
      <c r="Q352" s="39">
        <v>2.0195279419841396E-4</v>
      </c>
      <c r="R352" s="39">
        <v>1.3603332056792815E-5</v>
      </c>
    </row>
    <row r="353" spans="2:18" ht="15" x14ac:dyDescent="0.25">
      <c r="B353" s="41" t="s">
        <v>2974</v>
      </c>
      <c r="C353" s="3" t="s">
        <v>2226</v>
      </c>
      <c r="D353" s="3" t="s">
        <v>2975</v>
      </c>
      <c r="E353" s="3">
        <v>515527109</v>
      </c>
      <c r="F353" s="3" t="s">
        <v>614</v>
      </c>
      <c r="G353" s="3" t="s">
        <v>2877</v>
      </c>
      <c r="H353" s="3" t="s">
        <v>274</v>
      </c>
      <c r="I353" s="8">
        <v>8.4200000000109956</v>
      </c>
      <c r="J353" s="3" t="s">
        <v>467</v>
      </c>
      <c r="K353" s="3" t="s">
        <v>73</v>
      </c>
      <c r="L353" s="39">
        <v>1.4659999999999999E-2</v>
      </c>
      <c r="M353" s="39">
        <v>2.1900000000852606E-2</v>
      </c>
      <c r="N353" s="8">
        <v>4254.1813759999995</v>
      </c>
      <c r="O353" s="8">
        <v>98.59</v>
      </c>
      <c r="P353" s="8">
        <v>4.1941973930000005</v>
      </c>
      <c r="Q353" s="39">
        <v>3.6492637363973965E-5</v>
      </c>
      <c r="R353" s="39">
        <v>2.4581064384904707E-6</v>
      </c>
    </row>
    <row r="354" spans="2:18" ht="15" x14ac:dyDescent="0.25">
      <c r="B354" s="41" t="s">
        <v>2976</v>
      </c>
      <c r="C354" s="3" t="s">
        <v>2226</v>
      </c>
      <c r="D354" s="3" t="s">
        <v>2977</v>
      </c>
      <c r="E354" s="3">
        <v>515527109</v>
      </c>
      <c r="F354" s="3" t="s">
        <v>614</v>
      </c>
      <c r="G354" s="3" t="s">
        <v>2978</v>
      </c>
      <c r="H354" s="3" t="s">
        <v>274</v>
      </c>
      <c r="I354" s="8">
        <v>8.2199999999964248</v>
      </c>
      <c r="J354" s="3" t="s">
        <v>467</v>
      </c>
      <c r="K354" s="3" t="s">
        <v>73</v>
      </c>
      <c r="L354" s="39">
        <v>1.4659999999999999E-2</v>
      </c>
      <c r="M354" s="39">
        <v>2.9699999999814788E-2</v>
      </c>
      <c r="N354" s="8">
        <v>10623.940294</v>
      </c>
      <c r="O354" s="8">
        <v>97.7</v>
      </c>
      <c r="P354" s="8">
        <v>10.379589657</v>
      </c>
      <c r="Q354" s="39">
        <v>9.0310151346697932E-5</v>
      </c>
      <c r="R354" s="39">
        <v>6.0831987086118513E-6</v>
      </c>
    </row>
    <row r="355" spans="2:18" ht="15" x14ac:dyDescent="0.25">
      <c r="B355" s="41" t="s">
        <v>2979</v>
      </c>
      <c r="C355" s="3" t="s">
        <v>2226</v>
      </c>
      <c r="D355" s="3" t="s">
        <v>2980</v>
      </c>
      <c r="E355" s="3">
        <v>515527109</v>
      </c>
      <c r="F355" s="3" t="s">
        <v>614</v>
      </c>
      <c r="G355" s="3" t="s">
        <v>2981</v>
      </c>
      <c r="H355" s="3" t="s">
        <v>274</v>
      </c>
      <c r="I355" s="8">
        <v>8.1400000000843296</v>
      </c>
      <c r="J355" s="3" t="s">
        <v>467</v>
      </c>
      <c r="K355" s="3" t="s">
        <v>73</v>
      </c>
      <c r="L355" s="39">
        <v>1.4659999999999999E-2</v>
      </c>
      <c r="M355" s="39">
        <v>3.2700000000210512E-2</v>
      </c>
      <c r="N355" s="8">
        <v>4813.5887279999997</v>
      </c>
      <c r="O355" s="8">
        <v>95.51</v>
      </c>
      <c r="P355" s="8">
        <v>4.5974585900000005</v>
      </c>
      <c r="Q355" s="39">
        <v>4.0001309762093273E-5</v>
      </c>
      <c r="R355" s="39">
        <v>2.6944469947059359E-6</v>
      </c>
    </row>
    <row r="356" spans="2:18" ht="15" x14ac:dyDescent="0.25">
      <c r="B356" s="41" t="s">
        <v>2982</v>
      </c>
      <c r="C356" s="3" t="s">
        <v>2226</v>
      </c>
      <c r="D356" s="3" t="s">
        <v>2983</v>
      </c>
      <c r="E356" s="3">
        <v>515527109</v>
      </c>
      <c r="F356" s="3" t="s">
        <v>614</v>
      </c>
      <c r="G356" s="3" t="s">
        <v>2984</v>
      </c>
      <c r="H356" s="3" t="s">
        <v>274</v>
      </c>
      <c r="I356" s="8">
        <v>8.2099999999705453</v>
      </c>
      <c r="J356" s="3" t="s">
        <v>467</v>
      </c>
      <c r="K356" s="3" t="s">
        <v>73</v>
      </c>
      <c r="L356" s="39">
        <v>1.4659999999999999E-2</v>
      </c>
      <c r="M356" s="39">
        <v>3.0100000000202232E-2</v>
      </c>
      <c r="N356" s="8">
        <v>5071.5313139999998</v>
      </c>
      <c r="O356" s="8">
        <v>97.55</v>
      </c>
      <c r="P356" s="8">
        <v>4.9472787600000006</v>
      </c>
      <c r="Q356" s="39">
        <v>4.3045005470769168E-5</v>
      </c>
      <c r="R356" s="39">
        <v>2.8994672003896199E-6</v>
      </c>
    </row>
    <row r="357" spans="2:18" ht="15" x14ac:dyDescent="0.25">
      <c r="B357" s="41" t="s">
        <v>2985</v>
      </c>
      <c r="C357" s="3" t="s">
        <v>2226</v>
      </c>
      <c r="D357" s="3" t="s">
        <v>2986</v>
      </c>
      <c r="E357" s="3">
        <v>515527109</v>
      </c>
      <c r="F357" s="3" t="s">
        <v>614</v>
      </c>
      <c r="G357" s="3" t="s">
        <v>499</v>
      </c>
      <c r="H357" s="3" t="s">
        <v>274</v>
      </c>
      <c r="I357" s="8">
        <v>8.1799999999621207</v>
      </c>
      <c r="J357" s="3" t="s">
        <v>467</v>
      </c>
      <c r="K357" s="3" t="s">
        <v>73</v>
      </c>
      <c r="L357" s="39">
        <v>1.4659999999999999E-2</v>
      </c>
      <c r="M357" s="39">
        <v>3.1199999998628103E-2</v>
      </c>
      <c r="N357" s="8">
        <v>3676.5990320000001</v>
      </c>
      <c r="O357" s="8">
        <v>96.44</v>
      </c>
      <c r="P357" s="8">
        <v>3.5457120890000002</v>
      </c>
      <c r="Q357" s="39">
        <v>3.0850332813827005E-5</v>
      </c>
      <c r="R357" s="39">
        <v>2.0780466197300878E-6</v>
      </c>
    </row>
    <row r="358" spans="2:18" ht="15" x14ac:dyDescent="0.25">
      <c r="B358" s="41" t="s">
        <v>2987</v>
      </c>
      <c r="C358" s="3" t="s">
        <v>2226</v>
      </c>
      <c r="D358" s="3" t="s">
        <v>2988</v>
      </c>
      <c r="E358" s="3">
        <v>515527109</v>
      </c>
      <c r="F358" s="3" t="s">
        <v>614</v>
      </c>
      <c r="G358" s="3" t="s">
        <v>2989</v>
      </c>
      <c r="H358" s="3" t="s">
        <v>274</v>
      </c>
      <c r="I358" s="8">
        <v>8.1600000000965753</v>
      </c>
      <c r="J358" s="3" t="s">
        <v>467</v>
      </c>
      <c r="K358" s="3" t="s">
        <v>73</v>
      </c>
      <c r="L358" s="39">
        <v>1.4659999999999999E-2</v>
      </c>
      <c r="M358" s="39">
        <v>3.1999999998900235E-2</v>
      </c>
      <c r="N358" s="8">
        <v>3620.4739199999999</v>
      </c>
      <c r="O358" s="8">
        <v>95.24</v>
      </c>
      <c r="P358" s="8">
        <v>3.4481393360000001</v>
      </c>
      <c r="Q358" s="39">
        <v>3.000137727878798E-5</v>
      </c>
      <c r="R358" s="39">
        <v>2.0208618499405602E-6</v>
      </c>
    </row>
    <row r="359" spans="2:18" ht="15" x14ac:dyDescent="0.25">
      <c r="B359" s="41" t="s">
        <v>2990</v>
      </c>
      <c r="C359" s="3" t="s">
        <v>2226</v>
      </c>
      <c r="D359" s="3" t="s">
        <v>2991</v>
      </c>
      <c r="E359" s="3">
        <v>515527109</v>
      </c>
      <c r="F359" s="3" t="s">
        <v>614</v>
      </c>
      <c r="G359" s="3" t="s">
        <v>2992</v>
      </c>
      <c r="H359" s="3" t="s">
        <v>274</v>
      </c>
      <c r="I359" s="8">
        <v>8.1099999999162726</v>
      </c>
      <c r="J359" s="3" t="s">
        <v>467</v>
      </c>
      <c r="K359" s="3" t="s">
        <v>73</v>
      </c>
      <c r="L359" s="39">
        <v>1.4659999999999999E-2</v>
      </c>
      <c r="M359" s="39">
        <v>3.4100000000469227E-2</v>
      </c>
      <c r="N359" s="8">
        <v>4709.9468690000003</v>
      </c>
      <c r="O359" s="8">
        <v>93.08</v>
      </c>
      <c r="P359" s="8">
        <v>4.3840185319999998</v>
      </c>
      <c r="Q359" s="39">
        <v>3.8144222480378968E-5</v>
      </c>
      <c r="R359" s="39">
        <v>2.569355509580028E-6</v>
      </c>
    </row>
    <row r="360" spans="2:18" ht="15" x14ac:dyDescent="0.25">
      <c r="B360" s="41" t="s">
        <v>2993</v>
      </c>
      <c r="C360" s="3" t="s">
        <v>2226</v>
      </c>
      <c r="D360" s="3" t="s">
        <v>2994</v>
      </c>
      <c r="E360" s="3">
        <v>515527109</v>
      </c>
      <c r="F360" s="3" t="s">
        <v>614</v>
      </c>
      <c r="G360" s="3" t="s">
        <v>2995</v>
      </c>
      <c r="H360" s="3" t="s">
        <v>274</v>
      </c>
      <c r="I360" s="8">
        <v>8.0800000000578009</v>
      </c>
      <c r="J360" s="3" t="s">
        <v>467</v>
      </c>
      <c r="K360" s="3" t="s">
        <v>73</v>
      </c>
      <c r="L360" s="39">
        <v>1.4659999999999999E-2</v>
      </c>
      <c r="M360" s="39">
        <v>3.5100000000719563E-2</v>
      </c>
      <c r="N360" s="8">
        <v>5464.2910430000002</v>
      </c>
      <c r="O360" s="8">
        <v>91.86</v>
      </c>
      <c r="P360" s="8">
        <v>5.0194977339999998</v>
      </c>
      <c r="Q360" s="39">
        <v>4.3673364267944225E-5</v>
      </c>
      <c r="R360" s="39">
        <v>2.9417928012940631E-6</v>
      </c>
    </row>
    <row r="361" spans="2:18" ht="15" x14ac:dyDescent="0.25">
      <c r="B361" s="41" t="s">
        <v>2996</v>
      </c>
      <c r="C361" s="3" t="s">
        <v>2226</v>
      </c>
      <c r="D361" s="3" t="s">
        <v>2997</v>
      </c>
      <c r="E361" s="3">
        <v>515527109</v>
      </c>
      <c r="F361" s="3" t="s">
        <v>614</v>
      </c>
      <c r="G361" s="3" t="s">
        <v>275</v>
      </c>
      <c r="H361" s="3" t="s">
        <v>274</v>
      </c>
      <c r="I361" s="8">
        <v>7.8999999999640114</v>
      </c>
      <c r="J361" s="3" t="s">
        <v>467</v>
      </c>
      <c r="K361" s="3" t="s">
        <v>73</v>
      </c>
      <c r="L361" s="39">
        <v>1.4659999999999999E-2</v>
      </c>
      <c r="M361" s="39">
        <v>4.2299999999136438E-2</v>
      </c>
      <c r="N361" s="8">
        <v>4192.9902849999999</v>
      </c>
      <c r="O361" s="8">
        <v>86.4</v>
      </c>
      <c r="P361" s="8">
        <v>3.622743587</v>
      </c>
      <c r="Q361" s="39">
        <v>3.1520564149817366E-5</v>
      </c>
      <c r="R361" s="39">
        <v>2.1231927116895142E-6</v>
      </c>
    </row>
    <row r="362" spans="2:18" ht="15" x14ac:dyDescent="0.25">
      <c r="B362" s="41" t="s">
        <v>2998</v>
      </c>
      <c r="C362" s="3" t="s">
        <v>2226</v>
      </c>
      <c r="D362" s="3" t="s">
        <v>2999</v>
      </c>
      <c r="E362" s="3">
        <v>515527109</v>
      </c>
      <c r="F362" s="3" t="s">
        <v>614</v>
      </c>
      <c r="G362" s="3" t="s">
        <v>3000</v>
      </c>
      <c r="H362" s="3" t="s">
        <v>274</v>
      </c>
      <c r="I362" s="8">
        <v>7.94999999994715</v>
      </c>
      <c r="J362" s="3" t="s">
        <v>467</v>
      </c>
      <c r="K362" s="3" t="s">
        <v>73</v>
      </c>
      <c r="L362" s="39">
        <v>1.4659999999999999E-2</v>
      </c>
      <c r="M362" s="39">
        <v>4.0299999998701708E-2</v>
      </c>
      <c r="N362" s="8">
        <v>3294.1221719999999</v>
      </c>
      <c r="O362" s="8">
        <v>87.83</v>
      </c>
      <c r="P362" s="8">
        <v>2.8932274689999997</v>
      </c>
      <c r="Q362" s="39">
        <v>2.5173231239406574E-5</v>
      </c>
      <c r="R362" s="39">
        <v>1.6956429092812577E-6</v>
      </c>
    </row>
    <row r="363" spans="2:18" ht="15" x14ac:dyDescent="0.25">
      <c r="B363" s="41" t="s">
        <v>3001</v>
      </c>
      <c r="C363" s="3" t="s">
        <v>2226</v>
      </c>
      <c r="D363" s="3" t="s">
        <v>3002</v>
      </c>
      <c r="E363" s="3">
        <v>515527109</v>
      </c>
      <c r="F363" s="3" t="s">
        <v>614</v>
      </c>
      <c r="G363" s="3" t="s">
        <v>2523</v>
      </c>
      <c r="H363" s="3" t="s">
        <v>274</v>
      </c>
      <c r="I363" s="8">
        <v>8.0199999999098974</v>
      </c>
      <c r="J363" s="3" t="s">
        <v>467</v>
      </c>
      <c r="K363" s="3" t="s">
        <v>73</v>
      </c>
      <c r="L363" s="39">
        <v>1.4659999999999999E-2</v>
      </c>
      <c r="M363" s="39">
        <v>3.7599999999099507E-2</v>
      </c>
      <c r="N363" s="8">
        <v>5019.0431559999997</v>
      </c>
      <c r="O363" s="8">
        <v>89.38</v>
      </c>
      <c r="P363" s="8">
        <v>4.4860207430000001</v>
      </c>
      <c r="Q363" s="39">
        <v>3.9031717595072197E-5</v>
      </c>
      <c r="R363" s="39">
        <v>2.629136265730854E-6</v>
      </c>
    </row>
    <row r="364" spans="2:18" ht="15" x14ac:dyDescent="0.25">
      <c r="B364" s="41" t="s">
        <v>3003</v>
      </c>
      <c r="C364" s="3" t="s">
        <v>2226</v>
      </c>
      <c r="D364" s="3" t="s">
        <v>3004</v>
      </c>
      <c r="E364" s="3">
        <v>515527109</v>
      </c>
      <c r="F364" s="3" t="s">
        <v>614</v>
      </c>
      <c r="G364" s="3" t="s">
        <v>3005</v>
      </c>
      <c r="H364" s="3" t="s">
        <v>274</v>
      </c>
      <c r="I364" s="8">
        <v>8.2100000000010045</v>
      </c>
      <c r="J364" s="3" t="s">
        <v>467</v>
      </c>
      <c r="K364" s="3" t="s">
        <v>73</v>
      </c>
      <c r="L364" s="39">
        <v>1.4659999999999999E-2</v>
      </c>
      <c r="M364" s="39">
        <v>2.9999999999719473E-2</v>
      </c>
      <c r="N364" s="8">
        <v>2596.971387</v>
      </c>
      <c r="O364" s="8">
        <v>94.07</v>
      </c>
      <c r="P364" s="8">
        <v>2.4429709609999999</v>
      </c>
      <c r="Q364" s="39">
        <v>2.1255664675983448E-5</v>
      </c>
      <c r="R364" s="39">
        <v>1.4317596635536681E-6</v>
      </c>
    </row>
    <row r="365" spans="2:18" ht="15" x14ac:dyDescent="0.25">
      <c r="B365" s="41" t="s">
        <v>3006</v>
      </c>
      <c r="C365" s="3" t="s">
        <v>2226</v>
      </c>
      <c r="D365" s="3" t="s">
        <v>3007</v>
      </c>
      <c r="E365" s="3">
        <v>515527109</v>
      </c>
      <c r="F365" s="3" t="s">
        <v>614</v>
      </c>
      <c r="G365" s="3" t="s">
        <v>446</v>
      </c>
      <c r="H365" s="3" t="s">
        <v>274</v>
      </c>
      <c r="I365" s="8">
        <v>8.509999999972278</v>
      </c>
      <c r="J365" s="3" t="s">
        <v>467</v>
      </c>
      <c r="K365" s="3" t="s">
        <v>73</v>
      </c>
      <c r="L365" s="39">
        <v>1.4659999999999999E-2</v>
      </c>
      <c r="M365" s="39">
        <v>1.8500000000406233E-2</v>
      </c>
      <c r="N365" s="8">
        <v>6566.1034639999998</v>
      </c>
      <c r="O365" s="8">
        <v>99.36</v>
      </c>
      <c r="P365" s="8">
        <v>6.5240803939999994</v>
      </c>
      <c r="Q365" s="39">
        <v>5.6764352662324576E-5</v>
      </c>
      <c r="R365" s="39">
        <v>3.8235882861607713E-6</v>
      </c>
    </row>
    <row r="366" spans="2:18" ht="15" x14ac:dyDescent="0.25">
      <c r="B366" s="41" t="s">
        <v>3008</v>
      </c>
      <c r="C366" s="3" t="s">
        <v>2226</v>
      </c>
      <c r="D366" s="3" t="s">
        <v>3009</v>
      </c>
      <c r="E366" s="3">
        <v>515527109</v>
      </c>
      <c r="F366" s="3" t="s">
        <v>614</v>
      </c>
      <c r="G366" s="3" t="s">
        <v>2083</v>
      </c>
      <c r="H366" s="3" t="s">
        <v>274</v>
      </c>
      <c r="I366" s="8">
        <v>8.6099999999800101</v>
      </c>
      <c r="J366" s="3" t="s">
        <v>467</v>
      </c>
      <c r="K366" s="3" t="s">
        <v>73</v>
      </c>
      <c r="L366" s="39">
        <v>1.4659999999999999E-2</v>
      </c>
      <c r="M366" s="39">
        <v>1.4700000000562295E-2</v>
      </c>
      <c r="N366" s="8">
        <v>7285.8876099999998</v>
      </c>
      <c r="O366" s="8">
        <v>101.03</v>
      </c>
      <c r="P366" s="8">
        <v>7.3609322209999997</v>
      </c>
      <c r="Q366" s="39">
        <v>6.4045586087594148E-5</v>
      </c>
      <c r="R366" s="39">
        <v>4.3140446646431969E-6</v>
      </c>
    </row>
    <row r="367" spans="2:18" ht="15" x14ac:dyDescent="0.25">
      <c r="B367" s="41" t="s">
        <v>3010</v>
      </c>
      <c r="C367" s="3" t="s">
        <v>2226</v>
      </c>
      <c r="D367" s="3" t="s">
        <v>3011</v>
      </c>
      <c r="E367" s="3">
        <v>515527109</v>
      </c>
      <c r="F367" s="3" t="s">
        <v>614</v>
      </c>
      <c r="G367" s="3" t="s">
        <v>2096</v>
      </c>
      <c r="H367" s="3" t="s">
        <v>274</v>
      </c>
      <c r="I367" s="8">
        <v>7.9800000000704232</v>
      </c>
      <c r="J367" s="3" t="s">
        <v>467</v>
      </c>
      <c r="K367" s="3" t="s">
        <v>73</v>
      </c>
      <c r="L367" s="39">
        <v>1.4659999999999999E-2</v>
      </c>
      <c r="M367" s="39">
        <v>3.8900000000415789E-2</v>
      </c>
      <c r="N367" s="8">
        <v>5842.2391729999999</v>
      </c>
      <c r="O367" s="8">
        <v>88.76</v>
      </c>
      <c r="P367" s="8">
        <v>5.1855714500000003</v>
      </c>
      <c r="Q367" s="39">
        <v>4.5118329138646396E-5</v>
      </c>
      <c r="R367" s="39">
        <v>3.0391241456044089E-6</v>
      </c>
    </row>
    <row r="368" spans="2:18" ht="15" x14ac:dyDescent="0.25">
      <c r="B368" s="41" t="s">
        <v>3012</v>
      </c>
      <c r="C368" s="3" t="s">
        <v>2226</v>
      </c>
      <c r="D368" s="3" t="s">
        <v>3013</v>
      </c>
      <c r="E368" s="3">
        <v>515527109</v>
      </c>
      <c r="F368" s="3" t="s">
        <v>614</v>
      </c>
      <c r="G368" s="3" t="s">
        <v>3014</v>
      </c>
      <c r="H368" s="3" t="s">
        <v>274</v>
      </c>
      <c r="I368" s="8">
        <v>7.6900000001476494</v>
      </c>
      <c r="J368" s="3" t="s">
        <v>467</v>
      </c>
      <c r="K368" s="3" t="s">
        <v>73</v>
      </c>
      <c r="L368" s="39">
        <v>1.355E-2</v>
      </c>
      <c r="M368" s="39">
        <v>2.7000000000880577E-2</v>
      </c>
      <c r="N368" s="8">
        <v>3187.3609230000002</v>
      </c>
      <c r="O368" s="8">
        <v>99.13</v>
      </c>
      <c r="P368" s="8">
        <v>3.1596308749999999</v>
      </c>
      <c r="Q368" s="39">
        <v>2.7491139047920996E-5</v>
      </c>
      <c r="R368" s="39">
        <v>1.851774790107209E-6</v>
      </c>
    </row>
    <row r="369" spans="2:18" ht="15" x14ac:dyDescent="0.25">
      <c r="B369" s="41" t="s">
        <v>3015</v>
      </c>
      <c r="C369" s="3" t="s">
        <v>2226</v>
      </c>
      <c r="D369" s="3" t="s">
        <v>3016</v>
      </c>
      <c r="E369" s="3">
        <v>515527109</v>
      </c>
      <c r="F369" s="3" t="s">
        <v>614</v>
      </c>
      <c r="G369" s="3" t="s">
        <v>3017</v>
      </c>
      <c r="H369" s="3" t="s">
        <v>274</v>
      </c>
      <c r="I369" s="8">
        <v>7.669999999996719</v>
      </c>
      <c r="J369" s="3" t="s">
        <v>467</v>
      </c>
      <c r="K369" s="3" t="s">
        <v>73</v>
      </c>
      <c r="L369" s="39">
        <v>1.259E-2</v>
      </c>
      <c r="M369" s="39">
        <v>2.7900000000256532E-2</v>
      </c>
      <c r="N369" s="8">
        <v>3431.1539290000001</v>
      </c>
      <c r="O369" s="8">
        <v>97.66</v>
      </c>
      <c r="P369" s="8">
        <v>3.350864901</v>
      </c>
      <c r="Q369" s="39">
        <v>2.9155017332266391E-5</v>
      </c>
      <c r="R369" s="39">
        <v>1.963851916318196E-6</v>
      </c>
    </row>
    <row r="370" spans="2:18" ht="15" x14ac:dyDescent="0.25">
      <c r="B370" s="41" t="s">
        <v>3018</v>
      </c>
      <c r="C370" s="3" t="s">
        <v>2226</v>
      </c>
      <c r="D370" s="3" t="s">
        <v>3019</v>
      </c>
      <c r="E370" s="3">
        <v>515527109</v>
      </c>
      <c r="F370" s="3" t="s">
        <v>614</v>
      </c>
      <c r="G370" s="3" t="s">
        <v>3020</v>
      </c>
      <c r="H370" s="3" t="s">
        <v>274</v>
      </c>
      <c r="I370" s="8">
        <v>7.9000000000380721</v>
      </c>
      <c r="J370" s="3" t="s">
        <v>467</v>
      </c>
      <c r="K370" s="3" t="s">
        <v>73</v>
      </c>
      <c r="L370" s="39">
        <v>1.583E-2</v>
      </c>
      <c r="M370" s="39">
        <v>1.7300000000799131E-2</v>
      </c>
      <c r="N370" s="8">
        <v>4259.7038709999997</v>
      </c>
      <c r="O370" s="8">
        <v>109.19</v>
      </c>
      <c r="P370" s="8">
        <v>4.6511706390000001</v>
      </c>
      <c r="Q370" s="39">
        <v>4.0468644544548755E-5</v>
      </c>
      <c r="R370" s="39">
        <v>2.7259261839524337E-6</v>
      </c>
    </row>
    <row r="371" spans="2:18" ht="15" x14ac:dyDescent="0.25">
      <c r="B371" s="41" t="s">
        <v>3021</v>
      </c>
      <c r="C371" s="3" t="s">
        <v>2226</v>
      </c>
      <c r="D371" s="3" t="s">
        <v>3022</v>
      </c>
      <c r="E371" s="3">
        <v>515527109</v>
      </c>
      <c r="F371" s="3" t="s">
        <v>614</v>
      </c>
      <c r="G371" s="3" t="s">
        <v>484</v>
      </c>
      <c r="H371" s="3" t="s">
        <v>274</v>
      </c>
      <c r="I371" s="8">
        <v>7.7300000000988822</v>
      </c>
      <c r="J371" s="3" t="s">
        <v>467</v>
      </c>
      <c r="K371" s="3" t="s">
        <v>73</v>
      </c>
      <c r="L371" s="39">
        <v>1.384E-2</v>
      </c>
      <c r="M371" s="39">
        <v>2.5100000000863685E-2</v>
      </c>
      <c r="N371" s="8">
        <v>4397.1356610000003</v>
      </c>
      <c r="O371" s="8">
        <v>100.85</v>
      </c>
      <c r="P371" s="8">
        <v>4.4345112740000001</v>
      </c>
      <c r="Q371" s="39">
        <v>3.8583546897106228E-5</v>
      </c>
      <c r="R371" s="39">
        <v>2.5989479494624203E-6</v>
      </c>
    </row>
    <row r="372" spans="2:18" ht="15" x14ac:dyDescent="0.25">
      <c r="B372" s="41" t="s">
        <v>3023</v>
      </c>
      <c r="C372" s="3" t="s">
        <v>2226</v>
      </c>
      <c r="D372" s="3" t="s">
        <v>3024</v>
      </c>
      <c r="E372" s="3">
        <v>515527109</v>
      </c>
      <c r="F372" s="3" t="s">
        <v>614</v>
      </c>
      <c r="G372" s="3" t="s">
        <v>2393</v>
      </c>
      <c r="H372" s="3" t="s">
        <v>274</v>
      </c>
      <c r="I372" s="8">
        <v>7.6900000000108584</v>
      </c>
      <c r="J372" s="3" t="s">
        <v>467</v>
      </c>
      <c r="K372" s="3" t="s">
        <v>73</v>
      </c>
      <c r="L372" s="39">
        <v>1.4579999999999999E-2</v>
      </c>
      <c r="M372" s="39">
        <v>2.7099999999810449E-2</v>
      </c>
      <c r="N372" s="8">
        <v>2960.756198</v>
      </c>
      <c r="O372" s="8">
        <v>100.25</v>
      </c>
      <c r="P372" s="8">
        <v>2.968158055</v>
      </c>
      <c r="Q372" s="39">
        <v>2.5825183078137802E-5</v>
      </c>
      <c r="R372" s="39">
        <v>1.739557713146681E-6</v>
      </c>
    </row>
    <row r="373" spans="2:18" ht="15" x14ac:dyDescent="0.25">
      <c r="B373" s="41" t="s">
        <v>3025</v>
      </c>
      <c r="C373" s="3" t="s">
        <v>2226</v>
      </c>
      <c r="D373" s="3" t="s">
        <v>3026</v>
      </c>
      <c r="E373" s="3">
        <v>515527109</v>
      </c>
      <c r="F373" s="3" t="s">
        <v>614</v>
      </c>
      <c r="G373" s="3" t="s">
        <v>3027</v>
      </c>
      <c r="H373" s="3" t="s">
        <v>274</v>
      </c>
      <c r="I373" s="8">
        <v>7.6900000001449049</v>
      </c>
      <c r="J373" s="3" t="s">
        <v>467</v>
      </c>
      <c r="K373" s="3" t="s">
        <v>73</v>
      </c>
      <c r="L373" s="39">
        <v>1.2030000000000001E-2</v>
      </c>
      <c r="M373" s="39">
        <v>2.6899999998783994E-2</v>
      </c>
      <c r="N373" s="8">
        <v>2921.2089900000001</v>
      </c>
      <c r="O373" s="8">
        <v>98.7</v>
      </c>
      <c r="P373" s="8">
        <v>2.8832332350000001</v>
      </c>
      <c r="Q373" s="39">
        <v>2.5086273968940145E-5</v>
      </c>
      <c r="R373" s="39">
        <v>1.6897855571727993E-6</v>
      </c>
    </row>
    <row r="374" spans="2:18" ht="15" x14ac:dyDescent="0.25">
      <c r="B374" s="41" t="s">
        <v>3028</v>
      </c>
      <c r="C374" s="3" t="s">
        <v>2226</v>
      </c>
      <c r="D374" s="3" t="s">
        <v>3029</v>
      </c>
      <c r="E374" s="3">
        <v>515527109</v>
      </c>
      <c r="F374" s="3" t="s">
        <v>614</v>
      </c>
      <c r="G374" s="3" t="s">
        <v>3030</v>
      </c>
      <c r="H374" s="3" t="s">
        <v>274</v>
      </c>
      <c r="I374" s="8">
        <v>7.6699999999069091</v>
      </c>
      <c r="J374" s="3" t="s">
        <v>467</v>
      </c>
      <c r="K374" s="3" t="s">
        <v>73</v>
      </c>
      <c r="L374" s="39">
        <v>1.3140000000000001E-2</v>
      </c>
      <c r="M374" s="39">
        <v>2.7599999997154501E-2</v>
      </c>
      <c r="N374" s="8">
        <v>1305.0015619999999</v>
      </c>
      <c r="O374" s="8">
        <v>99.09</v>
      </c>
      <c r="P374" s="8">
        <v>1.293126029</v>
      </c>
      <c r="Q374" s="39">
        <v>1.1251158403028619E-5</v>
      </c>
      <c r="R374" s="39">
        <v>7.5786643303187869E-7</v>
      </c>
    </row>
    <row r="375" spans="2:18" ht="15" x14ac:dyDescent="0.25">
      <c r="B375" s="41" t="s">
        <v>3031</v>
      </c>
      <c r="C375" s="3" t="s">
        <v>2226</v>
      </c>
      <c r="D375" s="3" t="s">
        <v>3032</v>
      </c>
      <c r="E375" s="3">
        <v>515527109</v>
      </c>
      <c r="F375" s="3" t="s">
        <v>614</v>
      </c>
      <c r="G375" s="3" t="s">
        <v>3033</v>
      </c>
      <c r="H375" s="3" t="s">
        <v>274</v>
      </c>
      <c r="I375" s="8">
        <v>7.6800000006570404</v>
      </c>
      <c r="J375" s="3" t="s">
        <v>467</v>
      </c>
      <c r="K375" s="3" t="s">
        <v>73</v>
      </c>
      <c r="L375" s="39">
        <v>1.1900000000000001E-2</v>
      </c>
      <c r="M375" s="39">
        <v>2.7499999994818367E-2</v>
      </c>
      <c r="N375" s="8">
        <v>664.761661</v>
      </c>
      <c r="O375" s="8">
        <v>98.01</v>
      </c>
      <c r="P375" s="8">
        <v>0.65153285900000002</v>
      </c>
      <c r="Q375" s="39">
        <v>5.6688205457096333E-6</v>
      </c>
      <c r="R375" s="39">
        <v>3.8184590889044119E-7</v>
      </c>
    </row>
    <row r="376" spans="2:18" ht="15" x14ac:dyDescent="0.25">
      <c r="B376" s="41" t="s">
        <v>3034</v>
      </c>
      <c r="C376" s="3" t="s">
        <v>2226</v>
      </c>
      <c r="D376" s="3" t="s">
        <v>3035</v>
      </c>
      <c r="E376" s="3">
        <v>515527109</v>
      </c>
      <c r="F376" s="3" t="s">
        <v>614</v>
      </c>
      <c r="G376" s="3" t="s">
        <v>3036</v>
      </c>
      <c r="H376" s="3" t="s">
        <v>274</v>
      </c>
      <c r="I376" s="8">
        <v>7.6600000000574955</v>
      </c>
      <c r="J376" s="3" t="s">
        <v>467</v>
      </c>
      <c r="K376" s="3" t="s">
        <v>73</v>
      </c>
      <c r="L376" s="39">
        <v>2.75E-2</v>
      </c>
      <c r="M376" s="39">
        <v>2.820000000050114E-2</v>
      </c>
      <c r="N376" s="8">
        <v>4168.6757340000004</v>
      </c>
      <c r="O376" s="8">
        <v>110.35</v>
      </c>
      <c r="P376" s="8">
        <v>4.600133638</v>
      </c>
      <c r="Q376" s="39">
        <v>4.0024584669649638E-5</v>
      </c>
      <c r="R376" s="39">
        <v>2.6960147684886015E-6</v>
      </c>
    </row>
    <row r="377" spans="2:18" ht="15" x14ac:dyDescent="0.25">
      <c r="B377" s="41" t="s">
        <v>3037</v>
      </c>
      <c r="C377" s="3" t="s">
        <v>2226</v>
      </c>
      <c r="D377" s="3" t="s">
        <v>3038</v>
      </c>
      <c r="E377" s="3">
        <v>515527109</v>
      </c>
      <c r="F377" s="3" t="s">
        <v>614</v>
      </c>
      <c r="G377" s="3" t="s">
        <v>2478</v>
      </c>
      <c r="H377" s="3" t="s">
        <v>274</v>
      </c>
      <c r="I377" s="8">
        <v>7.7000000000626763</v>
      </c>
      <c r="J377" s="3" t="s">
        <v>467</v>
      </c>
      <c r="K377" s="3" t="s">
        <v>73</v>
      </c>
      <c r="L377" s="39">
        <v>1.3520000000000001E-2</v>
      </c>
      <c r="M377" s="39">
        <v>2.6599999997463937E-2</v>
      </c>
      <c r="N377" s="8">
        <v>1518.021115</v>
      </c>
      <c r="O377" s="8">
        <v>100.08</v>
      </c>
      <c r="P377" s="8">
        <v>1.519235508</v>
      </c>
      <c r="Q377" s="39">
        <v>1.3218479072169114E-5</v>
      </c>
      <c r="R377" s="39">
        <v>8.9038312551307725E-7</v>
      </c>
    </row>
    <row r="378" spans="2:18" ht="15" x14ac:dyDescent="0.25">
      <c r="B378" s="41" t="s">
        <v>3039</v>
      </c>
      <c r="C378" s="3" t="s">
        <v>2226</v>
      </c>
      <c r="D378" s="3" t="s">
        <v>3040</v>
      </c>
      <c r="E378" s="3">
        <v>515527109</v>
      </c>
      <c r="F378" s="3" t="s">
        <v>614</v>
      </c>
      <c r="G378" s="3" t="s">
        <v>2973</v>
      </c>
      <c r="H378" s="3" t="s">
        <v>274</v>
      </c>
      <c r="I378" s="8">
        <v>7.6700000000856692</v>
      </c>
      <c r="J378" s="3" t="s">
        <v>467</v>
      </c>
      <c r="K378" s="3" t="s">
        <v>73</v>
      </c>
      <c r="L378" s="39">
        <v>1.436E-2</v>
      </c>
      <c r="M378" s="39">
        <v>2.7999999999789273E-2</v>
      </c>
      <c r="N378" s="8">
        <v>3797.2117269999999</v>
      </c>
      <c r="O378" s="8">
        <v>99.7</v>
      </c>
      <c r="P378" s="8">
        <v>3.785820051</v>
      </c>
      <c r="Q378" s="39">
        <v>3.2939450698477038E-5</v>
      </c>
      <c r="R378" s="39">
        <v>2.2187674471069942E-6</v>
      </c>
    </row>
    <row r="379" spans="2:18" ht="15" x14ac:dyDescent="0.25">
      <c r="B379" s="41" t="s">
        <v>3041</v>
      </c>
      <c r="C379" s="3" t="s">
        <v>2226</v>
      </c>
      <c r="D379" s="3" t="s">
        <v>3042</v>
      </c>
      <c r="E379" s="3">
        <v>515527109</v>
      </c>
      <c r="F379" s="3" t="s">
        <v>614</v>
      </c>
      <c r="G379" s="3" t="s">
        <v>2978</v>
      </c>
      <c r="H379" s="3" t="s">
        <v>274</v>
      </c>
      <c r="I379" s="8">
        <v>7.6500000000231028</v>
      </c>
      <c r="J379" s="3" t="s">
        <v>467</v>
      </c>
      <c r="K379" s="3" t="s">
        <v>73</v>
      </c>
      <c r="L379" s="39">
        <v>1.3089999999999999E-2</v>
      </c>
      <c r="M379" s="39">
        <v>2.8799999999748069E-2</v>
      </c>
      <c r="N379" s="8">
        <v>9919.3517800000009</v>
      </c>
      <c r="O379" s="8">
        <v>97.99</v>
      </c>
      <c r="P379" s="8">
        <v>9.7199727740000004</v>
      </c>
      <c r="Q379" s="39">
        <v>8.4570993778518636E-5</v>
      </c>
      <c r="R379" s="39">
        <v>5.696614970386893E-6</v>
      </c>
    </row>
    <row r="380" spans="2:18" ht="15" x14ac:dyDescent="0.25">
      <c r="B380" s="41" t="s">
        <v>3043</v>
      </c>
      <c r="C380" s="3" t="s">
        <v>2226</v>
      </c>
      <c r="D380" s="3" t="s">
        <v>3044</v>
      </c>
      <c r="E380" s="3">
        <v>515527109</v>
      </c>
      <c r="F380" s="3" t="s">
        <v>614</v>
      </c>
      <c r="G380" s="3" t="s">
        <v>3045</v>
      </c>
      <c r="H380" s="3" t="s">
        <v>274</v>
      </c>
      <c r="I380" s="8">
        <v>7.6399999998550063</v>
      </c>
      <c r="J380" s="3" t="s">
        <v>467</v>
      </c>
      <c r="K380" s="3" t="s">
        <v>73</v>
      </c>
      <c r="L380" s="39">
        <v>1.2449999999999999E-2</v>
      </c>
      <c r="M380" s="39">
        <v>2.9199999997506901E-2</v>
      </c>
      <c r="N380" s="8">
        <v>2050.467639</v>
      </c>
      <c r="O380" s="8">
        <v>97.45</v>
      </c>
      <c r="P380" s="8">
        <v>1.9981806959999999</v>
      </c>
      <c r="Q380" s="39">
        <v>1.7385658492974294E-5</v>
      </c>
      <c r="R380" s="39">
        <v>1.1710800360284733E-6</v>
      </c>
    </row>
    <row r="381" spans="2:18" ht="15" x14ac:dyDescent="0.25">
      <c r="B381" s="41" t="s">
        <v>3046</v>
      </c>
      <c r="C381" s="3" t="s">
        <v>2226</v>
      </c>
      <c r="D381" s="3" t="s">
        <v>3047</v>
      </c>
      <c r="E381" s="3">
        <v>515527109</v>
      </c>
      <c r="F381" s="3" t="s">
        <v>614</v>
      </c>
      <c r="G381" s="3" t="s">
        <v>453</v>
      </c>
      <c r="H381" s="3" t="s">
        <v>274</v>
      </c>
      <c r="I381" s="8">
        <v>7.5799999999949819</v>
      </c>
      <c r="J381" s="3" t="s">
        <v>467</v>
      </c>
      <c r="K381" s="3" t="s">
        <v>73</v>
      </c>
      <c r="L381" s="39">
        <v>2.75E-2</v>
      </c>
      <c r="M381" s="39">
        <v>3.1900000000168488E-2</v>
      </c>
      <c r="N381" s="8">
        <v>9820.7715200000002</v>
      </c>
      <c r="O381" s="8">
        <v>106.98</v>
      </c>
      <c r="P381" s="8">
        <v>10.50626136</v>
      </c>
      <c r="Q381" s="39">
        <v>9.1412289393317048E-5</v>
      </c>
      <c r="R381" s="39">
        <v>6.1574375914165863E-6</v>
      </c>
    </row>
    <row r="382" spans="2:18" ht="15" x14ac:dyDescent="0.25">
      <c r="B382" s="41" t="s">
        <v>3048</v>
      </c>
      <c r="C382" s="3" t="s">
        <v>2226</v>
      </c>
      <c r="D382" s="3" t="s">
        <v>3049</v>
      </c>
      <c r="E382" s="3">
        <v>515527109</v>
      </c>
      <c r="F382" s="3" t="s">
        <v>614</v>
      </c>
      <c r="G382" s="3" t="s">
        <v>3050</v>
      </c>
      <c r="H382" s="3" t="s">
        <v>274</v>
      </c>
      <c r="I382" s="8">
        <v>7.5799999999095071</v>
      </c>
      <c r="J382" s="3" t="s">
        <v>467</v>
      </c>
      <c r="K382" s="3" t="s">
        <v>73</v>
      </c>
      <c r="L382" s="39">
        <v>2.75E-2</v>
      </c>
      <c r="M382" s="39">
        <v>3.1899999999413328E-2</v>
      </c>
      <c r="N382" s="8">
        <v>3185.7113629999999</v>
      </c>
      <c r="O382" s="8">
        <v>106.63</v>
      </c>
      <c r="P382" s="8">
        <v>3.3969239889999998</v>
      </c>
      <c r="Q382" s="39">
        <v>2.9555765661018061E-5</v>
      </c>
      <c r="R382" s="39">
        <v>1.9908459106763913E-6</v>
      </c>
    </row>
    <row r="383" spans="2:18" ht="15" x14ac:dyDescent="0.25">
      <c r="B383" s="41" t="s">
        <v>3051</v>
      </c>
      <c r="C383" s="3" t="s">
        <v>2226</v>
      </c>
      <c r="D383" s="3" t="s">
        <v>3052</v>
      </c>
      <c r="E383" s="3">
        <v>515527109</v>
      </c>
      <c r="F383" s="3" t="s">
        <v>614</v>
      </c>
      <c r="G383" s="3" t="s">
        <v>559</v>
      </c>
      <c r="H383" s="3" t="s">
        <v>274</v>
      </c>
      <c r="I383" s="8">
        <v>7.6400000000534547</v>
      </c>
      <c r="J383" s="3" t="s">
        <v>467</v>
      </c>
      <c r="K383" s="3" t="s">
        <v>73</v>
      </c>
      <c r="L383" s="39">
        <v>1.9730000000000001E-2</v>
      </c>
      <c r="M383" s="39">
        <v>2.8999999999631081E-2</v>
      </c>
      <c r="N383" s="8">
        <v>3461.7079079999999</v>
      </c>
      <c r="O383" s="8">
        <v>101.83</v>
      </c>
      <c r="P383" s="8">
        <v>3.5250571310000001</v>
      </c>
      <c r="Q383" s="39">
        <v>3.0670619314095181E-5</v>
      </c>
      <c r="R383" s="39">
        <v>2.0659413036256791E-6</v>
      </c>
    </row>
    <row r="384" spans="2:18" ht="15" x14ac:dyDescent="0.25">
      <c r="B384" s="41" t="s">
        <v>3053</v>
      </c>
      <c r="C384" s="3" t="s">
        <v>2226</v>
      </c>
      <c r="D384" s="3" t="s">
        <v>3054</v>
      </c>
      <c r="E384" s="3">
        <v>515527109</v>
      </c>
      <c r="F384" s="3" t="s">
        <v>614</v>
      </c>
      <c r="G384" s="3" t="s">
        <v>3055</v>
      </c>
      <c r="H384" s="3" t="s">
        <v>274</v>
      </c>
      <c r="I384" s="8">
        <v>7.6600000000675799</v>
      </c>
      <c r="J384" s="3" t="s">
        <v>467</v>
      </c>
      <c r="K384" s="3" t="s">
        <v>73</v>
      </c>
      <c r="L384" s="39">
        <v>1.8360000000000001E-2</v>
      </c>
      <c r="M384" s="39">
        <v>2.809999999972785E-2</v>
      </c>
      <c r="N384" s="8">
        <v>5241.5185389999997</v>
      </c>
      <c r="O384" s="8">
        <v>102.01</v>
      </c>
      <c r="P384" s="8">
        <v>5.3468730340000006</v>
      </c>
      <c r="Q384" s="39">
        <v>4.6521772910980691E-5</v>
      </c>
      <c r="R384" s="39">
        <v>3.1336586715260679E-6</v>
      </c>
    </row>
    <row r="385" spans="2:18" ht="15" x14ac:dyDescent="0.25">
      <c r="B385" s="41" t="s">
        <v>3056</v>
      </c>
      <c r="C385" s="3" t="s">
        <v>2226</v>
      </c>
      <c r="D385" s="3" t="s">
        <v>3057</v>
      </c>
      <c r="E385" s="3">
        <v>515527109</v>
      </c>
      <c r="F385" s="3" t="s">
        <v>614</v>
      </c>
      <c r="G385" s="3" t="s">
        <v>3058</v>
      </c>
      <c r="H385" s="3" t="s">
        <v>274</v>
      </c>
      <c r="I385" s="8">
        <v>7.6899999999428488</v>
      </c>
      <c r="J385" s="3" t="s">
        <v>467</v>
      </c>
      <c r="K385" s="3" t="s">
        <v>73</v>
      </c>
      <c r="L385" s="39">
        <v>1.636E-2</v>
      </c>
      <c r="M385" s="39">
        <v>2.6799999999930903E-2</v>
      </c>
      <c r="N385" s="8">
        <v>6600.6283569999996</v>
      </c>
      <c r="O385" s="8">
        <v>101.48</v>
      </c>
      <c r="P385" s="8">
        <v>6.6983176249999996</v>
      </c>
      <c r="Q385" s="39">
        <v>5.8280346186329411E-5</v>
      </c>
      <c r="R385" s="39">
        <v>3.925704047345655E-6</v>
      </c>
    </row>
    <row r="386" spans="2:18" ht="15" x14ac:dyDescent="0.25">
      <c r="B386" s="41" t="s">
        <v>3059</v>
      </c>
      <c r="C386" s="3" t="s">
        <v>2226</v>
      </c>
      <c r="D386" s="3" t="s">
        <v>3060</v>
      </c>
      <c r="E386" s="3">
        <v>515527109</v>
      </c>
      <c r="F386" s="3" t="s">
        <v>614</v>
      </c>
      <c r="G386" s="3" t="s">
        <v>329</v>
      </c>
      <c r="H386" s="3" t="s">
        <v>274</v>
      </c>
      <c r="I386" s="8">
        <v>7.6799999999650259</v>
      </c>
      <c r="J386" s="3" t="s">
        <v>467</v>
      </c>
      <c r="K386" s="3" t="s">
        <v>73</v>
      </c>
      <c r="L386" s="39">
        <v>1.357E-2</v>
      </c>
      <c r="M386" s="39">
        <v>2.7599999999150429E-2</v>
      </c>
      <c r="N386" s="8">
        <v>5030.9475519999996</v>
      </c>
      <c r="O386" s="8">
        <v>98.68</v>
      </c>
      <c r="P386" s="8">
        <v>4.9645390169999999</v>
      </c>
      <c r="Q386" s="39">
        <v>4.319518254649794E-5</v>
      </c>
      <c r="R386" s="39">
        <v>2.9095829734174962E-6</v>
      </c>
    </row>
    <row r="387" spans="2:18" ht="15" x14ac:dyDescent="0.25">
      <c r="B387" s="41" t="s">
        <v>3061</v>
      </c>
      <c r="C387" s="3" t="s">
        <v>2226</v>
      </c>
      <c r="D387" s="3" t="s">
        <v>3062</v>
      </c>
      <c r="E387" s="3">
        <v>515527109</v>
      </c>
      <c r="F387" s="3" t="s">
        <v>614</v>
      </c>
      <c r="G387" s="3" t="s">
        <v>3063</v>
      </c>
      <c r="H387" s="3" t="s">
        <v>274</v>
      </c>
      <c r="I387" s="8">
        <v>7.6600000000289086</v>
      </c>
      <c r="J387" s="3" t="s">
        <v>467</v>
      </c>
      <c r="K387" s="3" t="s">
        <v>73</v>
      </c>
      <c r="L387" s="39">
        <v>1.485E-2</v>
      </c>
      <c r="M387" s="39">
        <v>2.8399999998795278E-2</v>
      </c>
      <c r="N387" s="8">
        <v>3588.882372</v>
      </c>
      <c r="O387" s="8">
        <v>98.71</v>
      </c>
      <c r="P387" s="8">
        <v>3.5425857820000002</v>
      </c>
      <c r="Q387" s="39">
        <v>3.0823131617281065E-5</v>
      </c>
      <c r="R387" s="39">
        <v>2.0762143751680592E-6</v>
      </c>
    </row>
    <row r="388" spans="2:18" ht="15" x14ac:dyDescent="0.25">
      <c r="B388" s="41" t="s">
        <v>3064</v>
      </c>
      <c r="C388" s="3" t="s">
        <v>2226</v>
      </c>
      <c r="D388" s="3" t="s">
        <v>3065</v>
      </c>
      <c r="E388" s="3">
        <v>515527109</v>
      </c>
      <c r="F388" s="3" t="s">
        <v>614</v>
      </c>
      <c r="G388" s="3" t="s">
        <v>3066</v>
      </c>
      <c r="H388" s="3" t="s">
        <v>274</v>
      </c>
      <c r="I388" s="8">
        <v>7.7000000000041551</v>
      </c>
      <c r="J388" s="3" t="s">
        <v>467</v>
      </c>
      <c r="K388" s="3" t="s">
        <v>73</v>
      </c>
      <c r="L388" s="39">
        <v>2.75E-2</v>
      </c>
      <c r="M388" s="39">
        <v>2.6300000000063703E-2</v>
      </c>
      <c r="N388" s="8">
        <v>68742.275808999999</v>
      </c>
      <c r="O388" s="8">
        <v>111.8</v>
      </c>
      <c r="P388" s="8">
        <v>76.853864346999998</v>
      </c>
      <c r="Q388" s="39">
        <v>6.6868579106837435E-4</v>
      </c>
      <c r="R388" s="39">
        <v>4.5041985646533424E-5</v>
      </c>
    </row>
    <row r="389" spans="2:18" ht="15" x14ac:dyDescent="0.25">
      <c r="B389" s="41" t="s">
        <v>3067</v>
      </c>
      <c r="C389" s="3" t="s">
        <v>2226</v>
      </c>
      <c r="D389" s="3" t="s">
        <v>3068</v>
      </c>
      <c r="E389" s="3">
        <v>515527109</v>
      </c>
      <c r="F389" s="3" t="s">
        <v>614</v>
      </c>
      <c r="G389" s="3" t="s">
        <v>531</v>
      </c>
      <c r="H389" s="3" t="s">
        <v>274</v>
      </c>
      <c r="I389" s="8">
        <v>7.6499999998513522</v>
      </c>
      <c r="J389" s="3" t="s">
        <v>467</v>
      </c>
      <c r="K389" s="3" t="s">
        <v>73</v>
      </c>
      <c r="L389" s="39">
        <v>1.209E-2</v>
      </c>
      <c r="M389" s="39">
        <v>2.8700000000131523E-2</v>
      </c>
      <c r="N389" s="8">
        <v>3418.669402</v>
      </c>
      <c r="O389" s="8">
        <v>97.09</v>
      </c>
      <c r="P389" s="8">
        <v>3.3191861170000001</v>
      </c>
      <c r="Q389" s="39">
        <v>2.8879388345759209E-5</v>
      </c>
      <c r="R389" s="39">
        <v>1.9452858318883332E-6</v>
      </c>
    </row>
    <row r="390" spans="2:18" ht="15" x14ac:dyDescent="0.25">
      <c r="B390" s="41" t="s">
        <v>3069</v>
      </c>
      <c r="C390" s="3" t="s">
        <v>2226</v>
      </c>
      <c r="D390" s="3" t="s">
        <v>3070</v>
      </c>
      <c r="E390" s="3">
        <v>515527109</v>
      </c>
      <c r="F390" s="3" t="s">
        <v>614</v>
      </c>
      <c r="G390" s="3" t="s">
        <v>795</v>
      </c>
      <c r="H390" s="3" t="s">
        <v>274</v>
      </c>
      <c r="I390" s="8">
        <v>7.6900000001171236</v>
      </c>
      <c r="J390" s="3" t="s">
        <v>467</v>
      </c>
      <c r="K390" s="3" t="s">
        <v>73</v>
      </c>
      <c r="L390" s="39">
        <v>1.244E-2</v>
      </c>
      <c r="M390" s="39">
        <v>2.6899999998518723E-2</v>
      </c>
      <c r="N390" s="8">
        <v>2948.7947199999999</v>
      </c>
      <c r="O390" s="8">
        <v>98.88</v>
      </c>
      <c r="P390" s="8">
        <v>2.9157681989999999</v>
      </c>
      <c r="Q390" s="39">
        <v>2.5369352358355838E-5</v>
      </c>
      <c r="R390" s="39">
        <v>1.7088534257041971E-6</v>
      </c>
    </row>
    <row r="391" spans="2:18" ht="15" x14ac:dyDescent="0.25">
      <c r="B391" s="41" t="s">
        <v>3071</v>
      </c>
      <c r="C391" s="3" t="s">
        <v>2226</v>
      </c>
      <c r="D391" s="3" t="s">
        <v>3072</v>
      </c>
      <c r="E391" s="3">
        <v>515527109</v>
      </c>
      <c r="F391" s="3" t="s">
        <v>614</v>
      </c>
      <c r="G391" s="3" t="s">
        <v>590</v>
      </c>
      <c r="H391" s="3" t="s">
        <v>274</v>
      </c>
      <c r="I391" s="8">
        <v>8.0899999999913277</v>
      </c>
      <c r="J391" s="3" t="s">
        <v>467</v>
      </c>
      <c r="K391" s="3" t="s">
        <v>73</v>
      </c>
      <c r="L391" s="39">
        <v>2.6579999999999999E-2</v>
      </c>
      <c r="M391" s="39">
        <v>3.469999999991201E-2</v>
      </c>
      <c r="N391" s="8">
        <v>45481.550241999998</v>
      </c>
      <c r="O391" s="8">
        <v>103.81</v>
      </c>
      <c r="P391" s="8">
        <v>47.214397284</v>
      </c>
      <c r="Q391" s="39">
        <v>4.1080037895193294E-4</v>
      </c>
      <c r="R391" s="39">
        <v>2.7671090098655109E-5</v>
      </c>
    </row>
    <row r="392" spans="2:18" ht="15" x14ac:dyDescent="0.25">
      <c r="B392" s="41" t="s">
        <v>3073</v>
      </c>
      <c r="C392" s="3" t="s">
        <v>2226</v>
      </c>
      <c r="D392" s="3" t="s">
        <v>3074</v>
      </c>
      <c r="E392" s="3">
        <v>515527109</v>
      </c>
      <c r="F392" s="3" t="s">
        <v>614</v>
      </c>
      <c r="G392" s="3" t="s">
        <v>329</v>
      </c>
      <c r="H392" s="3" t="s">
        <v>274</v>
      </c>
      <c r="I392" s="8">
        <v>8.0899999999770866</v>
      </c>
      <c r="J392" s="3" t="s">
        <v>467</v>
      </c>
      <c r="K392" s="3" t="s">
        <v>73</v>
      </c>
      <c r="L392" s="39">
        <v>1.5389999999999999E-2</v>
      </c>
      <c r="M392" s="39">
        <v>3.4700000000102718E-2</v>
      </c>
      <c r="N392" s="8">
        <v>14134.678029000001</v>
      </c>
      <c r="O392" s="8">
        <v>93.98</v>
      </c>
      <c r="P392" s="8">
        <v>13.283770407</v>
      </c>
      <c r="Q392" s="39">
        <v>1.1557868427890175E-4</v>
      </c>
      <c r="R392" s="39">
        <v>7.7852610416888591E-6</v>
      </c>
    </row>
    <row r="393" spans="2:18" ht="15" x14ac:dyDescent="0.25">
      <c r="B393" s="41" t="s">
        <v>3075</v>
      </c>
      <c r="C393" s="3" t="s">
        <v>2226</v>
      </c>
      <c r="D393" s="3" t="s">
        <v>3076</v>
      </c>
      <c r="E393" s="3">
        <v>515527109</v>
      </c>
      <c r="F393" s="3" t="s">
        <v>614</v>
      </c>
      <c r="G393" s="3" t="s">
        <v>3063</v>
      </c>
      <c r="H393" s="3" t="s">
        <v>274</v>
      </c>
      <c r="I393" s="8">
        <v>8.0999999999970136</v>
      </c>
      <c r="J393" s="3" t="s">
        <v>467</v>
      </c>
      <c r="K393" s="3" t="s">
        <v>73</v>
      </c>
      <c r="L393" s="39">
        <v>1.6750000000000001E-2</v>
      </c>
      <c r="M393" s="39">
        <v>3.449999999958063E-2</v>
      </c>
      <c r="N393" s="8">
        <v>12004.421727000001</v>
      </c>
      <c r="O393" s="8">
        <v>94.84</v>
      </c>
      <c r="P393" s="8">
        <v>11.384993551999999</v>
      </c>
      <c r="Q393" s="39">
        <v>9.9057913148704733E-5</v>
      </c>
      <c r="R393" s="39">
        <v>6.6724389269448219E-6</v>
      </c>
    </row>
    <row r="394" spans="2:18" ht="15" x14ac:dyDescent="0.25">
      <c r="B394" s="41" t="s">
        <v>3077</v>
      </c>
      <c r="C394" s="3" t="s">
        <v>2226</v>
      </c>
      <c r="D394" s="3" t="s">
        <v>3078</v>
      </c>
      <c r="E394" s="3">
        <v>515527109</v>
      </c>
      <c r="F394" s="3" t="s">
        <v>614</v>
      </c>
      <c r="G394" s="3" t="s">
        <v>3014</v>
      </c>
      <c r="H394" s="3" t="s">
        <v>274</v>
      </c>
      <c r="I394" s="8">
        <v>8.0999999999942229</v>
      </c>
      <c r="J394" s="3" t="s">
        <v>467</v>
      </c>
      <c r="K394" s="3" t="s">
        <v>73</v>
      </c>
      <c r="L394" s="39">
        <v>1.5049999999999999E-2</v>
      </c>
      <c r="M394" s="39">
        <v>3.4499999999975384E-2</v>
      </c>
      <c r="N394" s="8">
        <v>7825.0818559999998</v>
      </c>
      <c r="O394" s="8">
        <v>93.82</v>
      </c>
      <c r="P394" s="8">
        <v>7.3414917930000003</v>
      </c>
      <c r="Q394" s="39">
        <v>6.3876439902345815E-5</v>
      </c>
      <c r="R394" s="39">
        <v>4.3026511519502649E-6</v>
      </c>
    </row>
    <row r="395" spans="2:18" ht="15" x14ac:dyDescent="0.25">
      <c r="B395" s="41" t="s">
        <v>3079</v>
      </c>
      <c r="C395" s="3" t="s">
        <v>2226</v>
      </c>
      <c r="D395" s="3" t="s">
        <v>3080</v>
      </c>
      <c r="E395" s="3">
        <v>515527109</v>
      </c>
      <c r="F395" s="3" t="s">
        <v>614</v>
      </c>
      <c r="G395" s="3" t="s">
        <v>3017</v>
      </c>
      <c r="H395" s="3" t="s">
        <v>274</v>
      </c>
      <c r="I395" s="8">
        <v>8.0899999999811278</v>
      </c>
      <c r="J395" s="3" t="s">
        <v>467</v>
      </c>
      <c r="K395" s="3" t="s">
        <v>73</v>
      </c>
      <c r="L395" s="39">
        <v>1.404E-2</v>
      </c>
      <c r="M395" s="39">
        <v>3.4600000000204509E-2</v>
      </c>
      <c r="N395" s="8">
        <v>15525.849926999999</v>
      </c>
      <c r="O395" s="8">
        <v>92.95</v>
      </c>
      <c r="P395" s="8">
        <v>14.431277478</v>
      </c>
      <c r="Q395" s="39">
        <v>1.2556284942203213E-4</v>
      </c>
      <c r="R395" s="39">
        <v>8.457784114672049E-6</v>
      </c>
    </row>
    <row r="396" spans="2:18" ht="15" x14ac:dyDescent="0.25">
      <c r="B396" s="41" t="s">
        <v>3081</v>
      </c>
      <c r="C396" s="3" t="s">
        <v>2226</v>
      </c>
      <c r="D396" s="3" t="s">
        <v>3082</v>
      </c>
      <c r="E396" s="3">
        <v>515527109</v>
      </c>
      <c r="F396" s="3" t="s">
        <v>614</v>
      </c>
      <c r="G396" s="3" t="s">
        <v>3020</v>
      </c>
      <c r="H396" s="3" t="s">
        <v>274</v>
      </c>
      <c r="I396" s="8">
        <v>8.0900000000304289</v>
      </c>
      <c r="J396" s="3" t="s">
        <v>467</v>
      </c>
      <c r="K396" s="3" t="s">
        <v>73</v>
      </c>
      <c r="L396" s="39">
        <v>1.669E-2</v>
      </c>
      <c r="M396" s="39">
        <v>3.4499999999681071E-2</v>
      </c>
      <c r="N396" s="8">
        <v>9423.0503850000005</v>
      </c>
      <c r="O396" s="8">
        <v>95.6</v>
      </c>
      <c r="P396" s="8">
        <v>9.0084361509999997</v>
      </c>
      <c r="Q396" s="39">
        <v>7.8380095849474576E-5</v>
      </c>
      <c r="R396" s="39">
        <v>5.2796024670800251E-6</v>
      </c>
    </row>
    <row r="397" spans="2:18" ht="15" x14ac:dyDescent="0.25">
      <c r="B397" s="41" t="s">
        <v>3083</v>
      </c>
      <c r="C397" s="3" t="s">
        <v>2226</v>
      </c>
      <c r="D397" s="3" t="s">
        <v>3084</v>
      </c>
      <c r="E397" s="3">
        <v>515527109</v>
      </c>
      <c r="F397" s="3" t="s">
        <v>614</v>
      </c>
      <c r="G397" s="3" t="s">
        <v>484</v>
      </c>
      <c r="H397" s="3" t="s">
        <v>274</v>
      </c>
      <c r="I397" s="8">
        <v>8.1299999999729664</v>
      </c>
      <c r="J397" s="3" t="s">
        <v>467</v>
      </c>
      <c r="K397" s="3" t="s">
        <v>73</v>
      </c>
      <c r="L397" s="39">
        <v>1.491E-2</v>
      </c>
      <c r="M397" s="39">
        <v>3.2999999999664291E-2</v>
      </c>
      <c r="N397" s="8">
        <v>8431.435367</v>
      </c>
      <c r="O397" s="8">
        <v>94.9</v>
      </c>
      <c r="P397" s="8">
        <v>8.0014321250000009</v>
      </c>
      <c r="Q397" s="39">
        <v>6.9618411717437402E-5</v>
      </c>
      <c r="R397" s="39">
        <v>4.6894244549464834E-6</v>
      </c>
    </row>
    <row r="398" spans="2:18" ht="15" x14ac:dyDescent="0.25">
      <c r="B398" s="41" t="s">
        <v>3085</v>
      </c>
      <c r="C398" s="3" t="s">
        <v>2226</v>
      </c>
      <c r="D398" s="3" t="s">
        <v>3086</v>
      </c>
      <c r="E398" s="3">
        <v>515527109</v>
      </c>
      <c r="F398" s="3" t="s">
        <v>614</v>
      </c>
      <c r="G398" s="3" t="s">
        <v>2393</v>
      </c>
      <c r="H398" s="3" t="s">
        <v>274</v>
      </c>
      <c r="I398" s="8">
        <v>8.1100000000632519</v>
      </c>
      <c r="J398" s="3" t="s">
        <v>467</v>
      </c>
      <c r="K398" s="3" t="s">
        <v>73</v>
      </c>
      <c r="L398" s="39">
        <v>1.524E-2</v>
      </c>
      <c r="M398" s="39">
        <v>3.3799999999957329E-2</v>
      </c>
      <c r="N398" s="8">
        <v>6408.2133199999998</v>
      </c>
      <c r="O398" s="8">
        <v>94.86</v>
      </c>
      <c r="P398" s="8">
        <v>6.0788311229999996</v>
      </c>
      <c r="Q398" s="39">
        <v>5.2890352785662889E-5</v>
      </c>
      <c r="R398" s="39">
        <v>3.5626396475475936E-6</v>
      </c>
    </row>
    <row r="399" spans="2:18" ht="15" x14ac:dyDescent="0.25">
      <c r="B399" s="41" t="s">
        <v>3087</v>
      </c>
      <c r="C399" s="3" t="s">
        <v>2226</v>
      </c>
      <c r="D399" s="3" t="s">
        <v>3088</v>
      </c>
      <c r="E399" s="3">
        <v>515527109</v>
      </c>
      <c r="F399" s="3" t="s">
        <v>614</v>
      </c>
      <c r="G399" s="3" t="s">
        <v>3027</v>
      </c>
      <c r="H399" s="3" t="s">
        <v>274</v>
      </c>
      <c r="I399" s="8">
        <v>8.1299999999880441</v>
      </c>
      <c r="J399" s="3" t="s">
        <v>467</v>
      </c>
      <c r="K399" s="3" t="s">
        <v>73</v>
      </c>
      <c r="L399" s="39">
        <v>1.3100000000000001E-2</v>
      </c>
      <c r="M399" s="39">
        <v>3.300000000000014E-2</v>
      </c>
      <c r="N399" s="8">
        <v>8876.3077969999995</v>
      </c>
      <c r="O399" s="8">
        <v>93.97</v>
      </c>
      <c r="P399" s="8">
        <v>8.3410664370000003</v>
      </c>
      <c r="Q399" s="39">
        <v>7.2573482884298612E-5</v>
      </c>
      <c r="R399" s="39">
        <v>4.8884750028422104E-6</v>
      </c>
    </row>
    <row r="400" spans="2:18" ht="15" x14ac:dyDescent="0.25">
      <c r="B400" s="41" t="s">
        <v>3089</v>
      </c>
      <c r="C400" s="3" t="s">
        <v>2226</v>
      </c>
      <c r="D400" s="3" t="s">
        <v>3090</v>
      </c>
      <c r="E400" s="3">
        <v>515527109</v>
      </c>
      <c r="F400" s="3" t="s">
        <v>614</v>
      </c>
      <c r="G400" s="3" t="s">
        <v>3030</v>
      </c>
      <c r="H400" s="3" t="s">
        <v>274</v>
      </c>
      <c r="I400" s="8">
        <v>8.1400000000302803</v>
      </c>
      <c r="J400" s="3" t="s">
        <v>467</v>
      </c>
      <c r="K400" s="3" t="s">
        <v>73</v>
      </c>
      <c r="L400" s="39">
        <v>1.392E-2</v>
      </c>
      <c r="M400" s="39">
        <v>3.280000000019289E-2</v>
      </c>
      <c r="N400" s="8">
        <v>13147.204755999999</v>
      </c>
      <c r="O400" s="8">
        <v>94.92</v>
      </c>
      <c r="P400" s="8">
        <v>12.479326746</v>
      </c>
      <c r="Q400" s="39">
        <v>1.0857942600612341E-4</v>
      </c>
      <c r="R400" s="39">
        <v>7.3137982188357465E-6</v>
      </c>
    </row>
    <row r="401" spans="2:18" ht="15" x14ac:dyDescent="0.25">
      <c r="B401" s="41" t="s">
        <v>3091</v>
      </c>
      <c r="C401" s="3" t="s">
        <v>2226</v>
      </c>
      <c r="D401" s="3" t="s">
        <v>3092</v>
      </c>
      <c r="E401" s="3">
        <v>515527109</v>
      </c>
      <c r="F401" s="3" t="s">
        <v>614</v>
      </c>
      <c r="G401" s="3" t="s">
        <v>3093</v>
      </c>
      <c r="H401" s="3" t="s">
        <v>274</v>
      </c>
      <c r="I401" s="8">
        <v>8.3299999999742766</v>
      </c>
      <c r="J401" s="3" t="s">
        <v>467</v>
      </c>
      <c r="K401" s="3" t="s">
        <v>73</v>
      </c>
      <c r="L401" s="39">
        <v>2.75E-2</v>
      </c>
      <c r="M401" s="39">
        <v>2.5500000000145833E-2</v>
      </c>
      <c r="N401" s="8">
        <v>16231.630517</v>
      </c>
      <c r="O401" s="8">
        <v>111.97</v>
      </c>
      <c r="P401" s="8">
        <v>18.174556667000001</v>
      </c>
      <c r="Q401" s="39">
        <v>1.5813216297515026E-4</v>
      </c>
      <c r="R401" s="39">
        <v>1.0651619505182075E-5</v>
      </c>
    </row>
    <row r="402" spans="2:18" ht="15" x14ac:dyDescent="0.25">
      <c r="B402" s="41" t="s">
        <v>3094</v>
      </c>
      <c r="C402" s="3" t="s">
        <v>2226</v>
      </c>
      <c r="D402" s="3" t="s">
        <v>3095</v>
      </c>
      <c r="E402" s="3">
        <v>515527109</v>
      </c>
      <c r="F402" s="3" t="s">
        <v>614</v>
      </c>
      <c r="G402" s="3" t="s">
        <v>3033</v>
      </c>
      <c r="H402" s="3" t="s">
        <v>274</v>
      </c>
      <c r="I402" s="8">
        <v>8.11000000001067</v>
      </c>
      <c r="J402" s="3" t="s">
        <v>467</v>
      </c>
      <c r="K402" s="3" t="s">
        <v>73</v>
      </c>
      <c r="L402" s="39">
        <v>1.3100000000000001E-2</v>
      </c>
      <c r="M402" s="39">
        <v>3.3900000000260694E-2</v>
      </c>
      <c r="N402" s="8">
        <v>15601.481769</v>
      </c>
      <c r="O402" s="8">
        <v>93.26</v>
      </c>
      <c r="P402" s="8">
        <v>14.549941879</v>
      </c>
      <c r="Q402" s="39">
        <v>1.2659531798465474E-4</v>
      </c>
      <c r="R402" s="39">
        <v>8.52733013284576E-6</v>
      </c>
    </row>
    <row r="403" spans="2:18" ht="15" x14ac:dyDescent="0.25">
      <c r="B403" s="41" t="s">
        <v>3096</v>
      </c>
      <c r="C403" s="3" t="s">
        <v>2226</v>
      </c>
      <c r="D403" s="3" t="s">
        <v>3097</v>
      </c>
      <c r="E403" s="3">
        <v>515527109</v>
      </c>
      <c r="F403" s="3" t="s">
        <v>614</v>
      </c>
      <c r="G403" s="3" t="s">
        <v>2478</v>
      </c>
      <c r="H403" s="3" t="s">
        <v>274</v>
      </c>
      <c r="I403" s="8">
        <v>8.110000000072155</v>
      </c>
      <c r="J403" s="3" t="s">
        <v>467</v>
      </c>
      <c r="K403" s="3" t="s">
        <v>73</v>
      </c>
      <c r="L403" s="39">
        <v>1.457E-2</v>
      </c>
      <c r="M403" s="39">
        <v>3.389999999991946E-2</v>
      </c>
      <c r="N403" s="8">
        <v>5699.5903550000003</v>
      </c>
      <c r="O403" s="8">
        <v>94.54</v>
      </c>
      <c r="P403" s="8">
        <v>5.3883926959999995</v>
      </c>
      <c r="Q403" s="39">
        <v>4.6883024856673447E-5</v>
      </c>
      <c r="R403" s="39">
        <v>3.1579922302318359E-6</v>
      </c>
    </row>
    <row r="404" spans="2:18" ht="15" x14ac:dyDescent="0.25">
      <c r="B404" s="41" t="s">
        <v>3098</v>
      </c>
      <c r="C404" s="3" t="s">
        <v>2226</v>
      </c>
      <c r="D404" s="3" t="s">
        <v>3099</v>
      </c>
      <c r="E404" s="3">
        <v>515527109</v>
      </c>
      <c r="F404" s="3" t="s">
        <v>614</v>
      </c>
      <c r="G404" s="3" t="s">
        <v>2973</v>
      </c>
      <c r="H404" s="3" t="s">
        <v>274</v>
      </c>
      <c r="I404" s="8">
        <v>8.1100000000174735</v>
      </c>
      <c r="J404" s="3" t="s">
        <v>467</v>
      </c>
      <c r="K404" s="3" t="s">
        <v>73</v>
      </c>
      <c r="L404" s="39">
        <v>1.5640000000000001E-2</v>
      </c>
      <c r="M404" s="39">
        <v>3.3899999999520279E-2</v>
      </c>
      <c r="N404" s="8">
        <v>8116.3751940000002</v>
      </c>
      <c r="O404" s="8">
        <v>95.37</v>
      </c>
      <c r="P404" s="8">
        <v>7.740586993</v>
      </c>
      <c r="Q404" s="39">
        <v>6.7348865027498395E-5</v>
      </c>
      <c r="R404" s="39">
        <v>4.5365501292201317E-6</v>
      </c>
    </row>
    <row r="405" spans="2:18" ht="15" x14ac:dyDescent="0.25">
      <c r="B405" s="41" t="s">
        <v>3100</v>
      </c>
      <c r="C405" s="3" t="s">
        <v>2226</v>
      </c>
      <c r="D405" s="3" t="s">
        <v>3101</v>
      </c>
      <c r="E405" s="3">
        <v>515527109</v>
      </c>
      <c r="F405" s="3" t="s">
        <v>614</v>
      </c>
      <c r="G405" s="3" t="s">
        <v>2978</v>
      </c>
      <c r="H405" s="3" t="s">
        <v>274</v>
      </c>
      <c r="I405" s="8">
        <v>8.1099999999371892</v>
      </c>
      <c r="J405" s="3" t="s">
        <v>467</v>
      </c>
      <c r="K405" s="3" t="s">
        <v>73</v>
      </c>
      <c r="L405" s="39">
        <v>1.4460000000000001E-2</v>
      </c>
      <c r="M405" s="39">
        <v>3.3799999999467416E-2</v>
      </c>
      <c r="N405" s="8">
        <v>6897.4849029999996</v>
      </c>
      <c r="O405" s="8">
        <v>94.4</v>
      </c>
      <c r="P405" s="8">
        <v>6.5112257120000008</v>
      </c>
      <c r="Q405" s="39">
        <v>5.6652507366383552E-5</v>
      </c>
      <c r="R405" s="39">
        <v>3.8160545023093763E-6</v>
      </c>
    </row>
    <row r="406" spans="2:18" ht="15" x14ac:dyDescent="0.25">
      <c r="B406" s="41" t="s">
        <v>3102</v>
      </c>
      <c r="C406" s="3" t="s">
        <v>2226</v>
      </c>
      <c r="D406" s="3" t="s">
        <v>3103</v>
      </c>
      <c r="E406" s="3">
        <v>515527109</v>
      </c>
      <c r="F406" s="3" t="s">
        <v>614</v>
      </c>
      <c r="G406" s="3" t="s">
        <v>2981</v>
      </c>
      <c r="H406" s="3" t="s">
        <v>274</v>
      </c>
      <c r="I406" s="8">
        <v>8.1100000000981929</v>
      </c>
      <c r="J406" s="3" t="s">
        <v>467</v>
      </c>
      <c r="K406" s="3" t="s">
        <v>73</v>
      </c>
      <c r="L406" s="39">
        <v>1.208E-2</v>
      </c>
      <c r="M406" s="39">
        <v>3.3900000001753854E-2</v>
      </c>
      <c r="N406" s="8">
        <v>2758.5126399999999</v>
      </c>
      <c r="O406" s="8">
        <v>92.5</v>
      </c>
      <c r="P406" s="8">
        <v>2.5516241610000003</v>
      </c>
      <c r="Q406" s="39">
        <v>2.2201028342617952E-5</v>
      </c>
      <c r="R406" s="39">
        <v>1.4954383857159452E-6</v>
      </c>
    </row>
    <row r="407" spans="2:18" ht="15" x14ac:dyDescent="0.25">
      <c r="B407" s="41" t="s">
        <v>3104</v>
      </c>
      <c r="C407" s="3" t="s">
        <v>2226</v>
      </c>
      <c r="D407" s="3" t="s">
        <v>3105</v>
      </c>
      <c r="E407" s="3">
        <v>515527109</v>
      </c>
      <c r="F407" s="3" t="s">
        <v>614</v>
      </c>
      <c r="G407" s="3" t="s">
        <v>3045</v>
      </c>
      <c r="H407" s="3" t="s">
        <v>274</v>
      </c>
      <c r="I407" s="8">
        <v>8.1100000000669983</v>
      </c>
      <c r="J407" s="3" t="s">
        <v>467</v>
      </c>
      <c r="K407" s="3" t="s">
        <v>73</v>
      </c>
      <c r="L407" s="39">
        <v>1.3559999999999999E-2</v>
      </c>
      <c r="M407" s="39">
        <v>3.3900000000093612E-2</v>
      </c>
      <c r="N407" s="8">
        <v>5571.8123830000004</v>
      </c>
      <c r="O407" s="8">
        <v>93.77</v>
      </c>
      <c r="P407" s="8">
        <v>5.2246884700000003</v>
      </c>
      <c r="Q407" s="39">
        <v>4.5458676311624411E-5</v>
      </c>
      <c r="R407" s="39">
        <v>3.0620495803674555E-6</v>
      </c>
    </row>
    <row r="408" spans="2:18" ht="15" x14ac:dyDescent="0.25">
      <c r="B408" s="41" t="s">
        <v>3106</v>
      </c>
      <c r="C408" s="3" t="s">
        <v>2226</v>
      </c>
      <c r="D408" s="3" t="s">
        <v>3107</v>
      </c>
      <c r="E408" s="3">
        <v>515527109</v>
      </c>
      <c r="F408" s="3" t="s">
        <v>614</v>
      </c>
      <c r="G408" s="3" t="s">
        <v>499</v>
      </c>
      <c r="H408" s="3" t="s">
        <v>274</v>
      </c>
      <c r="I408" s="8">
        <v>8.1099999999085952</v>
      </c>
      <c r="J408" s="3" t="s">
        <v>467</v>
      </c>
      <c r="K408" s="3" t="s">
        <v>73</v>
      </c>
      <c r="L408" s="39">
        <v>1.354E-2</v>
      </c>
      <c r="M408" s="39">
        <v>3.3900000000437289E-2</v>
      </c>
      <c r="N408" s="8">
        <v>4025.4818260000002</v>
      </c>
      <c r="O408" s="8">
        <v>93.46</v>
      </c>
      <c r="P408" s="8">
        <v>3.7622152870000001</v>
      </c>
      <c r="Q408" s="39">
        <v>3.2734071692197591E-5</v>
      </c>
      <c r="R408" s="39">
        <v>2.2049333289359498E-6</v>
      </c>
    </row>
    <row r="409" spans="2:18" ht="15" x14ac:dyDescent="0.25">
      <c r="B409" s="41" t="s">
        <v>3108</v>
      </c>
      <c r="C409" s="3" t="s">
        <v>2226</v>
      </c>
      <c r="D409" s="3" t="s">
        <v>3109</v>
      </c>
      <c r="E409" s="3">
        <v>515527109</v>
      </c>
      <c r="F409" s="3" t="s">
        <v>614</v>
      </c>
      <c r="G409" s="3" t="s">
        <v>2989</v>
      </c>
      <c r="H409" s="3" t="s">
        <v>274</v>
      </c>
      <c r="I409" s="8">
        <v>8.1199999999510286</v>
      </c>
      <c r="J409" s="3" t="s">
        <v>467</v>
      </c>
      <c r="K409" s="3" t="s">
        <v>73</v>
      </c>
      <c r="L409" s="39">
        <v>1.388E-2</v>
      </c>
      <c r="M409" s="39">
        <v>3.3599999999942856E-2</v>
      </c>
      <c r="N409" s="8">
        <v>10146.613728</v>
      </c>
      <c r="O409" s="8">
        <v>93.43</v>
      </c>
      <c r="P409" s="8">
        <v>9.479981188</v>
      </c>
      <c r="Q409" s="39">
        <v>8.248288845164018E-5</v>
      </c>
      <c r="R409" s="39">
        <v>5.5559623478577985E-6</v>
      </c>
    </row>
    <row r="410" spans="2:18" ht="15" x14ac:dyDescent="0.25">
      <c r="B410" s="41" t="s">
        <v>3110</v>
      </c>
      <c r="C410" s="3" t="s">
        <v>2226</v>
      </c>
      <c r="D410" s="3" t="s">
        <v>3111</v>
      </c>
      <c r="E410" s="3">
        <v>515527109</v>
      </c>
      <c r="F410" s="3" t="s">
        <v>614</v>
      </c>
      <c r="G410" s="3" t="s">
        <v>2992</v>
      </c>
      <c r="H410" s="3" t="s">
        <v>274</v>
      </c>
      <c r="I410" s="8">
        <v>8.1099999999956562</v>
      </c>
      <c r="J410" s="3" t="s">
        <v>467</v>
      </c>
      <c r="K410" s="3" t="s">
        <v>73</v>
      </c>
      <c r="L410" s="39">
        <v>1.2189999999999999E-2</v>
      </c>
      <c r="M410" s="39">
        <v>3.3800000000443309E-2</v>
      </c>
      <c r="N410" s="8">
        <v>9747.7926860000007</v>
      </c>
      <c r="O410" s="8">
        <v>91.29</v>
      </c>
      <c r="P410" s="8">
        <v>8.8987599070000005</v>
      </c>
      <c r="Q410" s="39">
        <v>7.7425830939002174E-5</v>
      </c>
      <c r="R410" s="39">
        <v>5.2153241663076776E-6</v>
      </c>
    </row>
    <row r="411" spans="2:18" ht="15" x14ac:dyDescent="0.25">
      <c r="B411" s="41" t="s">
        <v>3112</v>
      </c>
      <c r="C411" s="3" t="s">
        <v>2226</v>
      </c>
      <c r="D411" s="3" t="s">
        <v>3113</v>
      </c>
      <c r="E411" s="3">
        <v>515527109</v>
      </c>
      <c r="F411" s="3" t="s">
        <v>614</v>
      </c>
      <c r="G411" s="3" t="s">
        <v>2995</v>
      </c>
      <c r="H411" s="3" t="s">
        <v>274</v>
      </c>
      <c r="I411" s="8">
        <v>8.0900000000039807</v>
      </c>
      <c r="J411" s="3" t="s">
        <v>467</v>
      </c>
      <c r="K411" s="3" t="s">
        <v>73</v>
      </c>
      <c r="L411" s="39">
        <v>1.01E-2</v>
      </c>
      <c r="M411" s="39">
        <v>3.4699999999820819E-2</v>
      </c>
      <c r="N411" s="8">
        <v>28864.852332999999</v>
      </c>
      <c r="O411" s="8">
        <v>88.59</v>
      </c>
      <c r="P411" s="8">
        <v>25.571372675999999</v>
      </c>
      <c r="Q411" s="39">
        <v>2.2248996471213543E-4</v>
      </c>
      <c r="R411" s="39">
        <v>1.4986694694155728E-5</v>
      </c>
    </row>
    <row r="412" spans="2:18" ht="15" x14ac:dyDescent="0.25">
      <c r="B412" s="41" t="s">
        <v>3114</v>
      </c>
      <c r="C412" s="3" t="s">
        <v>2226</v>
      </c>
      <c r="D412" s="3" t="s">
        <v>3115</v>
      </c>
      <c r="E412" s="3">
        <v>515527109</v>
      </c>
      <c r="F412" s="3" t="s">
        <v>614</v>
      </c>
      <c r="G412" s="3" t="s">
        <v>3116</v>
      </c>
      <c r="H412" s="3" t="s">
        <v>274</v>
      </c>
      <c r="I412" s="8">
        <v>8.0900000000161949</v>
      </c>
      <c r="J412" s="3" t="s">
        <v>467</v>
      </c>
      <c r="K412" s="3" t="s">
        <v>73</v>
      </c>
      <c r="L412" s="39">
        <v>2.75E-2</v>
      </c>
      <c r="M412" s="39">
        <v>3.4699999999990974E-2</v>
      </c>
      <c r="N412" s="8">
        <v>28252.346169</v>
      </c>
      <c r="O412" s="8">
        <v>104.8</v>
      </c>
      <c r="P412" s="8">
        <v>29.608458781</v>
      </c>
      <c r="Q412" s="39">
        <v>2.5761561699611776E-4</v>
      </c>
      <c r="R412" s="39">
        <v>1.7352722426661383E-5</v>
      </c>
    </row>
    <row r="413" spans="2:18" ht="15" x14ac:dyDescent="0.25">
      <c r="B413" s="41" t="s">
        <v>3117</v>
      </c>
      <c r="C413" s="3" t="s">
        <v>2226</v>
      </c>
      <c r="D413" s="3" t="s">
        <v>3118</v>
      </c>
      <c r="E413" s="3">
        <v>515527109</v>
      </c>
      <c r="F413" s="3" t="s">
        <v>614</v>
      </c>
      <c r="G413" s="3" t="s">
        <v>3119</v>
      </c>
      <c r="H413" s="3" t="s">
        <v>274</v>
      </c>
      <c r="I413" s="8">
        <v>8.0900000000038759</v>
      </c>
      <c r="J413" s="3" t="s">
        <v>467</v>
      </c>
      <c r="K413" s="3" t="s">
        <v>73</v>
      </c>
      <c r="L413" s="39">
        <v>2.2120000000000001E-2</v>
      </c>
      <c r="M413" s="39">
        <v>3.4700000000277356E-2</v>
      </c>
      <c r="N413" s="8">
        <v>16821.960620000002</v>
      </c>
      <c r="O413" s="8">
        <v>98.64</v>
      </c>
      <c r="P413" s="8">
        <v>16.593181949000002</v>
      </c>
      <c r="Q413" s="39">
        <v>1.443730265508979E-4</v>
      </c>
      <c r="R413" s="39">
        <v>9.7248182577087304E-6</v>
      </c>
    </row>
    <row r="414" spans="2:18" ht="15" x14ac:dyDescent="0.25">
      <c r="B414" s="41" t="s">
        <v>3120</v>
      </c>
      <c r="C414" s="3" t="s">
        <v>2226</v>
      </c>
      <c r="D414" s="3" t="s">
        <v>3121</v>
      </c>
      <c r="E414" s="3">
        <v>515527109</v>
      </c>
      <c r="F414" s="3" t="s">
        <v>614</v>
      </c>
      <c r="G414" s="3" t="s">
        <v>3122</v>
      </c>
      <c r="H414" s="3" t="s">
        <v>274</v>
      </c>
      <c r="I414" s="8">
        <v>8.0999999999932264</v>
      </c>
      <c r="J414" s="3" t="s">
        <v>467</v>
      </c>
      <c r="K414" s="3" t="s">
        <v>73</v>
      </c>
      <c r="L414" s="39">
        <v>2.1219999999999999E-2</v>
      </c>
      <c r="M414" s="39">
        <v>3.4300000000138157E-2</v>
      </c>
      <c r="N414" s="8">
        <v>15962.254252000001</v>
      </c>
      <c r="O414" s="8">
        <v>98.74</v>
      </c>
      <c r="P414" s="8">
        <v>15.761129827000001</v>
      </c>
      <c r="Q414" s="39">
        <v>1.3713355412960763E-4</v>
      </c>
      <c r="R414" s="39">
        <v>9.2371748574096963E-6</v>
      </c>
    </row>
    <row r="415" spans="2:18" ht="15" x14ac:dyDescent="0.25">
      <c r="B415" s="41" t="s">
        <v>3123</v>
      </c>
      <c r="C415" s="3" t="s">
        <v>2226</v>
      </c>
      <c r="D415" s="3" t="s">
        <v>3124</v>
      </c>
      <c r="E415" s="3">
        <v>515527109</v>
      </c>
      <c r="F415" s="3" t="s">
        <v>614</v>
      </c>
      <c r="G415" s="3" t="s">
        <v>3058</v>
      </c>
      <c r="H415" s="3" t="s">
        <v>274</v>
      </c>
      <c r="I415" s="8">
        <v>8.0900000000035686</v>
      </c>
      <c r="J415" s="3" t="s">
        <v>467</v>
      </c>
      <c r="K415" s="3" t="s">
        <v>73</v>
      </c>
      <c r="L415" s="39">
        <v>1.8679999999999999E-2</v>
      </c>
      <c r="M415" s="39">
        <v>3.4700000000067129E-2</v>
      </c>
      <c r="N415" s="8">
        <v>40228.457439999998</v>
      </c>
      <c r="O415" s="8">
        <v>96.65</v>
      </c>
      <c r="P415" s="8">
        <v>38.880804079000001</v>
      </c>
      <c r="Q415" s="39">
        <v>3.3829191874533855E-4</v>
      </c>
      <c r="R415" s="39">
        <v>2.2786994956361713E-5</v>
      </c>
    </row>
    <row r="416" spans="2:18" ht="15" x14ac:dyDescent="0.25">
      <c r="B416" s="41" t="s">
        <v>3125</v>
      </c>
      <c r="C416" s="3" t="s">
        <v>2226</v>
      </c>
      <c r="D416" s="3" t="s">
        <v>3126</v>
      </c>
      <c r="E416" s="3">
        <v>515527109</v>
      </c>
      <c r="F416" s="3" t="s">
        <v>614</v>
      </c>
      <c r="G416" s="3" t="s">
        <v>531</v>
      </c>
      <c r="H416" s="3" t="s">
        <v>274</v>
      </c>
      <c r="I416" s="8">
        <v>8.1000000000388201</v>
      </c>
      <c r="J416" s="3" t="s">
        <v>467</v>
      </c>
      <c r="K416" s="3" t="s">
        <v>73</v>
      </c>
      <c r="L416" s="39">
        <v>1.3559999999999999E-2</v>
      </c>
      <c r="M416" s="39">
        <v>3.419999999919944E-2</v>
      </c>
      <c r="N416" s="8">
        <v>5933.9210290000001</v>
      </c>
      <c r="O416" s="8">
        <v>93.19</v>
      </c>
      <c r="P416" s="8">
        <v>5.5298209900000002</v>
      </c>
      <c r="Q416" s="39">
        <v>4.8113556222355289E-5</v>
      </c>
      <c r="R416" s="39">
        <v>3.240879554668768E-6</v>
      </c>
    </row>
    <row r="417" spans="2:18" ht="15" x14ac:dyDescent="0.25">
      <c r="B417" s="41" t="s">
        <v>3127</v>
      </c>
      <c r="C417" s="3" t="s">
        <v>2226</v>
      </c>
      <c r="D417" s="3" t="s">
        <v>3128</v>
      </c>
      <c r="E417" s="3">
        <v>515527109</v>
      </c>
      <c r="F417" s="3" t="s">
        <v>614</v>
      </c>
      <c r="G417" s="3" t="s">
        <v>795</v>
      </c>
      <c r="H417" s="3" t="s">
        <v>274</v>
      </c>
      <c r="I417" s="8">
        <v>8.1199999999997647</v>
      </c>
      <c r="J417" s="3" t="s">
        <v>467</v>
      </c>
      <c r="K417" s="3" t="s">
        <v>73</v>
      </c>
      <c r="L417" s="39">
        <v>1.3440000000000001E-2</v>
      </c>
      <c r="M417" s="39">
        <v>3.3500000000447207E-2</v>
      </c>
      <c r="N417" s="8">
        <v>11223.590485000001</v>
      </c>
      <c r="O417" s="8">
        <v>93.77</v>
      </c>
      <c r="P417" s="8">
        <v>10.524360782</v>
      </c>
      <c r="Q417" s="39">
        <v>9.1569767828796953E-5</v>
      </c>
      <c r="R417" s="39">
        <v>6.168045176511511E-6</v>
      </c>
    </row>
    <row r="418" spans="2:18" ht="15" x14ac:dyDescent="0.25">
      <c r="B418" s="41" t="s">
        <v>3129</v>
      </c>
      <c r="C418" s="3" t="s">
        <v>2226</v>
      </c>
      <c r="D418" s="3" t="s">
        <v>3130</v>
      </c>
      <c r="E418" s="3">
        <v>515527109</v>
      </c>
      <c r="F418" s="3" t="s">
        <v>614</v>
      </c>
      <c r="G418" s="3" t="s">
        <v>3131</v>
      </c>
      <c r="H418" s="3" t="s">
        <v>274</v>
      </c>
      <c r="I418" s="8">
        <v>8.0899999999855634</v>
      </c>
      <c r="J418" s="3" t="s">
        <v>467</v>
      </c>
      <c r="K418" s="3" t="s">
        <v>73</v>
      </c>
      <c r="L418" s="39">
        <v>2.75E-2</v>
      </c>
      <c r="M418" s="39">
        <v>3.4600000000432771E-2</v>
      </c>
      <c r="N418" s="8">
        <v>6085.0415030000004</v>
      </c>
      <c r="O418" s="8">
        <v>104.75</v>
      </c>
      <c r="P418" s="8">
        <v>6.3740809440000001</v>
      </c>
      <c r="Q418" s="39">
        <v>5.5459245863397741E-5</v>
      </c>
      <c r="R418" s="39">
        <v>3.7356776374081866E-6</v>
      </c>
    </row>
    <row r="419" spans="2:18" ht="15" x14ac:dyDescent="0.25">
      <c r="B419" s="41" t="s">
        <v>3132</v>
      </c>
      <c r="C419" s="3" t="s">
        <v>2226</v>
      </c>
      <c r="D419" s="3" t="s">
        <v>3133</v>
      </c>
      <c r="E419" s="3">
        <v>515527109</v>
      </c>
      <c r="F419" s="3" t="s">
        <v>614</v>
      </c>
      <c r="G419" s="3" t="s">
        <v>3134</v>
      </c>
      <c r="H419" s="3" t="s">
        <v>274</v>
      </c>
      <c r="I419" s="8">
        <v>8.1000000000033783</v>
      </c>
      <c r="J419" s="3" t="s">
        <v>467</v>
      </c>
      <c r="K419" s="3" t="s">
        <v>73</v>
      </c>
      <c r="L419" s="39">
        <v>2.75E-2</v>
      </c>
      <c r="M419" s="39">
        <v>3.4399999999847206E-2</v>
      </c>
      <c r="N419" s="8">
        <v>26738.439963000001</v>
      </c>
      <c r="O419" s="8">
        <v>104.97</v>
      </c>
      <c r="P419" s="8">
        <v>28.067340412</v>
      </c>
      <c r="Q419" s="39">
        <v>2.442067407546852E-4</v>
      </c>
      <c r="R419" s="39">
        <v>1.644951434407631E-5</v>
      </c>
    </row>
    <row r="420" spans="2:18" ht="15" x14ac:dyDescent="0.25">
      <c r="B420" s="41" t="s">
        <v>3135</v>
      </c>
      <c r="C420" s="3" t="s">
        <v>2226</v>
      </c>
      <c r="D420" s="3" t="s">
        <v>3136</v>
      </c>
      <c r="E420" s="3">
        <v>515527109</v>
      </c>
      <c r="F420" s="3" t="s">
        <v>614</v>
      </c>
      <c r="G420" s="3" t="s">
        <v>3137</v>
      </c>
      <c r="H420" s="3" t="s">
        <v>274</v>
      </c>
      <c r="I420" s="8">
        <v>8.0900000000267003</v>
      </c>
      <c r="J420" s="3" t="s">
        <v>467</v>
      </c>
      <c r="K420" s="3" t="s">
        <v>73</v>
      </c>
      <c r="L420" s="39">
        <v>2.2749999999999999E-2</v>
      </c>
      <c r="M420" s="39">
        <v>3.4699999999862369E-2</v>
      </c>
      <c r="N420" s="8">
        <v>14926.401274</v>
      </c>
      <c r="O420" s="8">
        <v>99.84</v>
      </c>
      <c r="P420" s="8">
        <v>14.902519031000001</v>
      </c>
      <c r="Q420" s="39">
        <v>1.2966300148763735E-4</v>
      </c>
      <c r="R420" s="39">
        <v>8.7339661316288133E-6</v>
      </c>
    </row>
    <row r="421" spans="2:18" ht="15" x14ac:dyDescent="0.25">
      <c r="B421" s="41" t="s">
        <v>3138</v>
      </c>
      <c r="C421" s="3" t="s">
        <v>2226</v>
      </c>
      <c r="D421" s="3" t="s">
        <v>3139</v>
      </c>
      <c r="E421" s="3">
        <v>513526145</v>
      </c>
      <c r="F421" s="3" t="s">
        <v>614</v>
      </c>
      <c r="G421" s="3" t="s">
        <v>2055</v>
      </c>
      <c r="H421" s="3" t="s">
        <v>274</v>
      </c>
      <c r="I421" s="8">
        <v>3.0799999999999739</v>
      </c>
      <c r="J421" s="3" t="s">
        <v>708</v>
      </c>
      <c r="K421" s="3" t="s">
        <v>73</v>
      </c>
      <c r="L421" s="39">
        <v>6.8400000000000002E-2</v>
      </c>
      <c r="M421" s="39">
        <v>6.410000000000031E-2</v>
      </c>
      <c r="N421" s="8">
        <v>4579304.7814220004</v>
      </c>
      <c r="O421" s="8">
        <v>101.56</v>
      </c>
      <c r="P421" s="8">
        <v>4650.7419359340001</v>
      </c>
      <c r="Q421" s="39">
        <v>4.0464914508964243E-2</v>
      </c>
      <c r="R421" s="39">
        <v>2.7256749326001503E-3</v>
      </c>
    </row>
    <row r="422" spans="2:18" ht="15" x14ac:dyDescent="0.25">
      <c r="B422" s="41" t="s">
        <v>3140</v>
      </c>
      <c r="C422" s="3" t="s">
        <v>2226</v>
      </c>
      <c r="D422" s="3" t="s">
        <v>3141</v>
      </c>
      <c r="E422" s="3">
        <v>514701606</v>
      </c>
      <c r="F422" s="3" t="s">
        <v>2906</v>
      </c>
      <c r="G422" s="3" t="s">
        <v>3142</v>
      </c>
      <c r="H422" s="3" t="s">
        <v>1659</v>
      </c>
      <c r="I422" s="8">
        <v>4.3599999999966661</v>
      </c>
      <c r="J422" s="3" t="s">
        <v>2228</v>
      </c>
      <c r="K422" s="3" t="s">
        <v>73</v>
      </c>
      <c r="L422" s="39">
        <v>2.9700000000000001E-2</v>
      </c>
      <c r="M422" s="39">
        <v>2.2700000000017977E-2</v>
      </c>
      <c r="N422" s="8">
        <v>84638.669334999999</v>
      </c>
      <c r="O422" s="8">
        <v>115.07</v>
      </c>
      <c r="P422" s="8">
        <v>97.393716763</v>
      </c>
      <c r="Q422" s="39">
        <v>8.4739778659286176E-4</v>
      </c>
      <c r="R422" s="39">
        <v>5.7079841459824101E-5</v>
      </c>
    </row>
    <row r="423" spans="2:18" ht="15" x14ac:dyDescent="0.25">
      <c r="B423" s="41" t="s">
        <v>3143</v>
      </c>
      <c r="C423" s="3" t="s">
        <v>2226</v>
      </c>
      <c r="D423" s="3" t="s">
        <v>3144</v>
      </c>
      <c r="E423" s="3">
        <v>514701606</v>
      </c>
      <c r="F423" s="3" t="s">
        <v>2906</v>
      </c>
      <c r="G423" s="3" t="s">
        <v>2892</v>
      </c>
      <c r="H423" s="3" t="s">
        <v>1659</v>
      </c>
      <c r="I423" s="8">
        <v>4.3599999999990136</v>
      </c>
      <c r="J423" s="3" t="s">
        <v>2228</v>
      </c>
      <c r="K423" s="3" t="s">
        <v>73</v>
      </c>
      <c r="L423" s="39">
        <v>2.93E-2</v>
      </c>
      <c r="M423" s="39">
        <v>2.3300000000002163E-2</v>
      </c>
      <c r="N423" s="8">
        <v>423193.34081999998</v>
      </c>
      <c r="O423" s="8">
        <v>114.46</v>
      </c>
      <c r="P423" s="8">
        <v>484.38709789400002</v>
      </c>
      <c r="Q423" s="39">
        <v>4.2145280850956601E-3</v>
      </c>
      <c r="R423" s="39">
        <v>2.8388626773793698E-4</v>
      </c>
    </row>
    <row r="424" spans="2:18" ht="15" x14ac:dyDescent="0.25">
      <c r="B424" s="41" t="s">
        <v>3145</v>
      </c>
      <c r="C424" s="3" t="s">
        <v>2226</v>
      </c>
      <c r="D424" s="3" t="s">
        <v>3146</v>
      </c>
      <c r="E424" s="3">
        <v>514701606</v>
      </c>
      <c r="F424" s="3" t="s">
        <v>2906</v>
      </c>
      <c r="G424" s="3" t="s">
        <v>3147</v>
      </c>
      <c r="H424" s="3" t="s">
        <v>1659</v>
      </c>
      <c r="I424" s="8">
        <v>3.1899999999977759</v>
      </c>
      <c r="J424" s="3" t="s">
        <v>2228</v>
      </c>
      <c r="K424" s="3" t="s">
        <v>73</v>
      </c>
      <c r="L424" s="39">
        <v>2.7199999999999998E-2</v>
      </c>
      <c r="M424" s="39">
        <v>2.4799999999969943E-2</v>
      </c>
      <c r="N424" s="8">
        <v>122396.808416</v>
      </c>
      <c r="O424" s="8">
        <v>112.39</v>
      </c>
      <c r="P424" s="8">
        <v>137.561772942</v>
      </c>
      <c r="Q424" s="39">
        <v>1.196889756189339E-3</v>
      </c>
      <c r="R424" s="39">
        <v>8.0621260297200894E-5</v>
      </c>
    </row>
    <row r="425" spans="2:18" ht="15" x14ac:dyDescent="0.25">
      <c r="B425" s="41" t="s">
        <v>3148</v>
      </c>
      <c r="C425" s="3" t="s">
        <v>2226</v>
      </c>
      <c r="D425" s="3" t="s">
        <v>3149</v>
      </c>
      <c r="E425" s="3">
        <v>514701606</v>
      </c>
      <c r="F425" s="3" t="s">
        <v>2906</v>
      </c>
      <c r="G425" s="3" t="s">
        <v>460</v>
      </c>
      <c r="H425" s="3" t="s">
        <v>1659</v>
      </c>
      <c r="I425" s="8">
        <v>5.1699999999990824</v>
      </c>
      <c r="J425" s="3" t="s">
        <v>2228</v>
      </c>
      <c r="K425" s="3" t="s">
        <v>73</v>
      </c>
      <c r="L425" s="39">
        <v>8.9599999999999999E-2</v>
      </c>
      <c r="M425" s="39">
        <v>6.2699999999995523E-2</v>
      </c>
      <c r="N425" s="8">
        <v>261143.05714799996</v>
      </c>
      <c r="O425" s="8">
        <v>110.18</v>
      </c>
      <c r="P425" s="8">
        <v>287.727420279</v>
      </c>
      <c r="Q425" s="39">
        <v>2.5034425955815461E-3</v>
      </c>
      <c r="R425" s="39">
        <v>1.6862931284504363E-4</v>
      </c>
    </row>
    <row r="426" spans="2:18" ht="15" x14ac:dyDescent="0.25">
      <c r="B426" s="41" t="s">
        <v>3148</v>
      </c>
      <c r="C426" s="3" t="s">
        <v>2226</v>
      </c>
      <c r="D426" s="3" t="s">
        <v>3150</v>
      </c>
      <c r="E426" s="3">
        <v>514701606</v>
      </c>
      <c r="F426" s="3" t="s">
        <v>2906</v>
      </c>
      <c r="G426" s="3" t="s">
        <v>460</v>
      </c>
      <c r="H426" s="3" t="s">
        <v>1659</v>
      </c>
      <c r="I426" s="8">
        <v>5.2000000000014808</v>
      </c>
      <c r="J426" s="3" t="s">
        <v>2228</v>
      </c>
      <c r="K426" s="3" t="s">
        <v>73</v>
      </c>
      <c r="L426" s="39">
        <v>8.7099999999999997E-2</v>
      </c>
      <c r="M426" s="39">
        <v>6.0900000000005998E-2</v>
      </c>
      <c r="N426" s="8">
        <v>301358.74114900001</v>
      </c>
      <c r="O426" s="8">
        <v>109.77</v>
      </c>
      <c r="P426" s="8">
        <v>330.80149013699997</v>
      </c>
      <c r="Q426" s="39">
        <v>2.878219045956035E-3</v>
      </c>
      <c r="R426" s="39">
        <v>1.9387386824595298E-4</v>
      </c>
    </row>
    <row r="427" spans="2:18" ht="15" x14ac:dyDescent="0.25">
      <c r="B427" s="41" t="s">
        <v>3151</v>
      </c>
      <c r="C427" s="3" t="s">
        <v>2226</v>
      </c>
      <c r="D427" s="3" t="s">
        <v>3152</v>
      </c>
      <c r="E427" s="3">
        <v>514701606</v>
      </c>
      <c r="F427" s="3" t="s">
        <v>2906</v>
      </c>
      <c r="G427" s="3" t="s">
        <v>460</v>
      </c>
      <c r="H427" s="3" t="s">
        <v>1659</v>
      </c>
      <c r="I427" s="8">
        <v>5.6599999999977291</v>
      </c>
      <c r="J427" s="3" t="s">
        <v>2228</v>
      </c>
      <c r="K427" s="3" t="s">
        <v>73</v>
      </c>
      <c r="L427" s="39">
        <v>4.3099999999999999E-2</v>
      </c>
      <c r="M427" s="39">
        <v>6.0700000000028217E-2</v>
      </c>
      <c r="N427" s="8">
        <v>131783.94077300001</v>
      </c>
      <c r="O427" s="8">
        <v>91.29</v>
      </c>
      <c r="P427" s="8">
        <v>120.30555946400001</v>
      </c>
      <c r="Q427" s="39">
        <v>1.0467478621099219E-3</v>
      </c>
      <c r="R427" s="39">
        <v>7.0507857068961884E-5</v>
      </c>
    </row>
    <row r="428" spans="2:18" ht="15" x14ac:dyDescent="0.25">
      <c r="B428" s="41" t="s">
        <v>3151</v>
      </c>
      <c r="C428" s="3" t="s">
        <v>2226</v>
      </c>
      <c r="D428" s="3" t="s">
        <v>3153</v>
      </c>
      <c r="E428" s="3">
        <v>514701606</v>
      </c>
      <c r="F428" s="3" t="s">
        <v>2906</v>
      </c>
      <c r="G428" s="3" t="s">
        <v>460</v>
      </c>
      <c r="H428" s="3" t="s">
        <v>1659</v>
      </c>
      <c r="I428" s="8">
        <v>5.6899999999971476</v>
      </c>
      <c r="J428" s="3" t="s">
        <v>2228</v>
      </c>
      <c r="K428" s="3" t="s">
        <v>73</v>
      </c>
      <c r="L428" s="39">
        <v>4.0599999999999997E-2</v>
      </c>
      <c r="M428" s="39">
        <v>6.2099999999971109E-2</v>
      </c>
      <c r="N428" s="8">
        <v>131783.93962700001</v>
      </c>
      <c r="O428" s="8">
        <v>89.26</v>
      </c>
      <c r="P428" s="8">
        <v>117.63034449</v>
      </c>
      <c r="Q428" s="39">
        <v>1.0234715017555453E-3</v>
      </c>
      <c r="R428" s="39">
        <v>6.89399854273194E-5</v>
      </c>
    </row>
    <row r="429" spans="2:18" ht="15" x14ac:dyDescent="0.25">
      <c r="B429" s="41" t="s">
        <v>3154</v>
      </c>
      <c r="C429" s="3" t="s">
        <v>2121</v>
      </c>
      <c r="D429" s="3" t="s">
        <v>3155</v>
      </c>
      <c r="E429" s="3">
        <v>500224043</v>
      </c>
      <c r="F429" s="3" t="s">
        <v>2906</v>
      </c>
      <c r="G429" s="3" t="s">
        <v>3156</v>
      </c>
      <c r="H429" s="3" t="s">
        <v>1659</v>
      </c>
      <c r="I429" s="8">
        <v>2.4700000000189033</v>
      </c>
      <c r="J429" s="3" t="s">
        <v>467</v>
      </c>
      <c r="K429" s="3" t="s">
        <v>73</v>
      </c>
      <c r="L429" s="39">
        <v>6.0699999999999997E-2</v>
      </c>
      <c r="M429" s="39">
        <v>5.2599999999824398E-2</v>
      </c>
      <c r="N429" s="8">
        <v>13398.171603999999</v>
      </c>
      <c r="O429" s="8">
        <v>100.35</v>
      </c>
      <c r="P429" s="8">
        <v>13.445065202</v>
      </c>
      <c r="Q429" s="39">
        <v>1.1698206898188574E-4</v>
      </c>
      <c r="R429" s="39">
        <v>7.8797915887599663E-6</v>
      </c>
    </row>
    <row r="430" spans="2:18" ht="15" x14ac:dyDescent="0.25">
      <c r="B430" s="41" t="s">
        <v>3157</v>
      </c>
      <c r="C430" s="3" t="s">
        <v>2121</v>
      </c>
      <c r="D430" s="3" t="s">
        <v>3158</v>
      </c>
      <c r="E430" s="3">
        <v>500224043</v>
      </c>
      <c r="F430" s="3" t="s">
        <v>2906</v>
      </c>
      <c r="G430" s="3" t="s">
        <v>3159</v>
      </c>
      <c r="H430" s="3" t="s">
        <v>1659</v>
      </c>
      <c r="I430" s="8">
        <v>3.070000000017282</v>
      </c>
      <c r="J430" s="3" t="s">
        <v>467</v>
      </c>
      <c r="K430" s="3" t="s">
        <v>73</v>
      </c>
      <c r="L430" s="39">
        <v>6.1499999999999999E-2</v>
      </c>
      <c r="M430" s="39">
        <v>5.2199999999971443E-2</v>
      </c>
      <c r="N430" s="8">
        <v>17680.426153</v>
      </c>
      <c r="O430" s="8">
        <v>100.57</v>
      </c>
      <c r="P430" s="8">
        <v>17.781204473000003</v>
      </c>
      <c r="Q430" s="39">
        <v>1.5470970627439444E-4</v>
      </c>
      <c r="R430" s="39">
        <v>1.0421086349475221E-5</v>
      </c>
    </row>
    <row r="431" spans="2:18" ht="15" x14ac:dyDescent="0.25">
      <c r="B431" s="41" t="s">
        <v>3160</v>
      </c>
      <c r="C431" s="3" t="s">
        <v>2121</v>
      </c>
      <c r="D431" s="3" t="s">
        <v>3161</v>
      </c>
      <c r="E431" s="3">
        <v>500224043</v>
      </c>
      <c r="F431" s="3" t="s">
        <v>2906</v>
      </c>
      <c r="G431" s="3" t="s">
        <v>2830</v>
      </c>
      <c r="H431" s="3" t="s">
        <v>1659</v>
      </c>
      <c r="I431" s="8">
        <v>0.25000000016254109</v>
      </c>
      <c r="J431" s="3" t="s">
        <v>467</v>
      </c>
      <c r="K431" s="3" t="s">
        <v>73</v>
      </c>
      <c r="L431" s="39">
        <v>1.6E-2</v>
      </c>
      <c r="M431" s="39">
        <v>2.6699999993059397E-2</v>
      </c>
      <c r="N431" s="8">
        <v>388.40524299999998</v>
      </c>
      <c r="O431" s="8">
        <v>110.19</v>
      </c>
      <c r="P431" s="8">
        <v>0.42798371200000002</v>
      </c>
      <c r="Q431" s="39">
        <v>3.7237766695887775E-6</v>
      </c>
      <c r="R431" s="39">
        <v>2.5082975822550923E-7</v>
      </c>
    </row>
    <row r="432" spans="2:18" ht="15" x14ac:dyDescent="0.25">
      <c r="B432" s="41" t="s">
        <v>3162</v>
      </c>
      <c r="C432" s="3" t="s">
        <v>2121</v>
      </c>
      <c r="D432" s="3" t="s">
        <v>3163</v>
      </c>
      <c r="E432" s="3">
        <v>500224043</v>
      </c>
      <c r="F432" s="3" t="s">
        <v>2906</v>
      </c>
      <c r="G432" s="3" t="s">
        <v>3164</v>
      </c>
      <c r="H432" s="3" t="s">
        <v>1659</v>
      </c>
      <c r="I432" s="8">
        <v>4.110000000001806</v>
      </c>
      <c r="J432" s="3" t="s">
        <v>467</v>
      </c>
      <c r="K432" s="3" t="s">
        <v>73</v>
      </c>
      <c r="L432" s="39">
        <v>3.4500000000000003E-2</v>
      </c>
      <c r="M432" s="39">
        <v>5.3600000000032698E-2</v>
      </c>
      <c r="N432" s="8">
        <v>54252.41633</v>
      </c>
      <c r="O432" s="8">
        <v>93.1</v>
      </c>
      <c r="P432" s="8">
        <v>50.508999602999999</v>
      </c>
      <c r="Q432" s="39">
        <v>4.3946586996731362E-4</v>
      </c>
      <c r="R432" s="39">
        <v>2.9601968026841246E-5</v>
      </c>
    </row>
    <row r="433" spans="2:18" ht="15" x14ac:dyDescent="0.25">
      <c r="B433" s="41" t="s">
        <v>3165</v>
      </c>
      <c r="C433" s="3" t="s">
        <v>2226</v>
      </c>
      <c r="D433" s="3" t="s">
        <v>3166</v>
      </c>
      <c r="E433" s="3">
        <v>511933988</v>
      </c>
      <c r="F433" s="3" t="s">
        <v>2906</v>
      </c>
      <c r="G433" s="3" t="s">
        <v>842</v>
      </c>
      <c r="H433" s="3" t="s">
        <v>1659</v>
      </c>
      <c r="I433" s="8">
        <v>0.47000000000004738</v>
      </c>
      <c r="J433" s="3" t="s">
        <v>2228</v>
      </c>
      <c r="K433" s="3" t="s">
        <v>73</v>
      </c>
      <c r="L433" s="39">
        <v>1E-3</v>
      </c>
      <c r="M433" s="39">
        <v>5.6699999999995414E-2</v>
      </c>
      <c r="N433" s="8">
        <v>807010.03208200005</v>
      </c>
      <c r="O433" s="8">
        <v>105.03</v>
      </c>
      <c r="P433" s="8">
        <v>847.60263669599999</v>
      </c>
      <c r="Q433" s="39">
        <v>7.3747734671045072E-3</v>
      </c>
      <c r="R433" s="39">
        <v>4.9675713928515536E-4</v>
      </c>
    </row>
    <row r="434" spans="2:18" ht="15" x14ac:dyDescent="0.25">
      <c r="B434" s="41" t="s">
        <v>3167</v>
      </c>
      <c r="C434" s="3" t="s">
        <v>2226</v>
      </c>
      <c r="D434" s="3" t="s">
        <v>3168</v>
      </c>
      <c r="E434" s="3">
        <v>511933988</v>
      </c>
      <c r="F434" s="3" t="s">
        <v>2906</v>
      </c>
      <c r="G434" s="3" t="s">
        <v>3169</v>
      </c>
      <c r="H434" s="3" t="s">
        <v>1659</v>
      </c>
      <c r="I434" s="8">
        <v>4.4400000000005022</v>
      </c>
      <c r="J434" s="3" t="s">
        <v>2228</v>
      </c>
      <c r="K434" s="3" t="s">
        <v>73</v>
      </c>
      <c r="L434" s="39">
        <v>3.1E-2</v>
      </c>
      <c r="M434" s="39">
        <v>2.9100000000002745E-2</v>
      </c>
      <c r="N434" s="8">
        <v>771695.187225</v>
      </c>
      <c r="O434" s="8">
        <v>112.73</v>
      </c>
      <c r="P434" s="8">
        <v>869.93198454599997</v>
      </c>
      <c r="Q434" s="39">
        <v>7.5690554041025265E-3</v>
      </c>
      <c r="R434" s="39">
        <v>5.0984377030757332E-4</v>
      </c>
    </row>
    <row r="435" spans="2:18" ht="15" x14ac:dyDescent="0.25">
      <c r="B435" s="41" t="s">
        <v>3170</v>
      </c>
      <c r="C435" s="3" t="s">
        <v>2226</v>
      </c>
      <c r="D435" s="3" t="s">
        <v>3171</v>
      </c>
      <c r="E435" s="3">
        <v>520036740</v>
      </c>
      <c r="F435" s="3" t="s">
        <v>2906</v>
      </c>
      <c r="G435" s="3" t="s">
        <v>3172</v>
      </c>
      <c r="H435" s="3" t="s">
        <v>1659</v>
      </c>
      <c r="I435" s="8">
        <v>0.34000000000155772</v>
      </c>
      <c r="J435" s="3" t="s">
        <v>997</v>
      </c>
      <c r="K435" s="3" t="s">
        <v>73</v>
      </c>
      <c r="L435" s="39">
        <v>2.5999999999999999E-2</v>
      </c>
      <c r="M435" s="39">
        <v>5.5299999999985923E-2</v>
      </c>
      <c r="N435" s="8">
        <v>159231.898377</v>
      </c>
      <c r="O435" s="8">
        <v>99.46</v>
      </c>
      <c r="P435" s="8">
        <v>158.37204604600001</v>
      </c>
      <c r="Q435" s="39">
        <v>1.3779546128641791E-3</v>
      </c>
      <c r="R435" s="39">
        <v>9.2817602412396011E-5</v>
      </c>
    </row>
    <row r="436" spans="2:18" ht="15" x14ac:dyDescent="0.25">
      <c r="B436" s="41" t="s">
        <v>3173</v>
      </c>
      <c r="C436" s="3" t="s">
        <v>2121</v>
      </c>
      <c r="D436" s="3" t="s">
        <v>3174</v>
      </c>
      <c r="E436" s="3">
        <v>520025818</v>
      </c>
      <c r="F436" s="3" t="s">
        <v>614</v>
      </c>
      <c r="G436" s="3" t="s">
        <v>3175</v>
      </c>
      <c r="H436" s="3" t="s">
        <v>274</v>
      </c>
      <c r="I436" s="8">
        <v>3.1600000000013027</v>
      </c>
      <c r="J436" s="3" t="s">
        <v>2689</v>
      </c>
      <c r="K436" s="3" t="s">
        <v>73</v>
      </c>
      <c r="L436" s="39">
        <v>2.3599999999999999E-2</v>
      </c>
      <c r="M436" s="39">
        <v>2.9800000000016428E-2</v>
      </c>
      <c r="N436" s="8">
        <v>169134.83140299999</v>
      </c>
      <c r="O436" s="8">
        <v>108.42</v>
      </c>
      <c r="P436" s="8">
        <v>183.37598416699998</v>
      </c>
      <c r="Q436" s="39">
        <v>1.5955074748357609E-3</v>
      </c>
      <c r="R436" s="39">
        <v>1.0747173895480727E-4</v>
      </c>
    </row>
    <row r="437" spans="2:18" ht="15" x14ac:dyDescent="0.25">
      <c r="B437" s="41" t="s">
        <v>3176</v>
      </c>
      <c r="C437" s="3" t="s">
        <v>2226</v>
      </c>
      <c r="D437" s="3" t="s">
        <v>3177</v>
      </c>
      <c r="E437" s="3">
        <v>512238841</v>
      </c>
      <c r="F437" s="3" t="s">
        <v>2906</v>
      </c>
      <c r="G437" s="3" t="s">
        <v>709</v>
      </c>
      <c r="H437" s="3" t="s">
        <v>1659</v>
      </c>
      <c r="I437" s="8">
        <v>1.4599999999997983</v>
      </c>
      <c r="J437" s="3" t="s">
        <v>2228</v>
      </c>
      <c r="K437" s="3" t="s">
        <v>73</v>
      </c>
      <c r="L437" s="39">
        <v>7.0999999999999994E-2</v>
      </c>
      <c r="M437" s="39">
        <v>7.0999999999998051E-2</v>
      </c>
      <c r="N437" s="8">
        <v>2152707.646898</v>
      </c>
      <c r="O437" s="8">
        <v>101.25</v>
      </c>
      <c r="P437" s="8">
        <v>2179.616492484</v>
      </c>
      <c r="Q437" s="39">
        <v>1.8964284891670926E-2</v>
      </c>
      <c r="R437" s="39">
        <v>1.2774146830945151E-3</v>
      </c>
    </row>
    <row r="438" spans="2:18" ht="15" x14ac:dyDescent="0.25">
      <c r="B438" s="41" t="s">
        <v>3178</v>
      </c>
      <c r="C438" s="3" t="s">
        <v>2226</v>
      </c>
      <c r="D438" s="3" t="s">
        <v>3179</v>
      </c>
      <c r="E438" s="3">
        <v>510160781</v>
      </c>
      <c r="F438" s="3" t="s">
        <v>2906</v>
      </c>
      <c r="G438" s="3" t="s">
        <v>3180</v>
      </c>
      <c r="H438" s="3" t="s">
        <v>1659</v>
      </c>
      <c r="I438" s="8">
        <v>2.9499999999999909</v>
      </c>
      <c r="J438" s="3" t="s">
        <v>2689</v>
      </c>
      <c r="K438" s="3" t="s">
        <v>73</v>
      </c>
      <c r="L438" s="39">
        <v>7.009E-2</v>
      </c>
      <c r="M438" s="39">
        <v>7.0299999999997198E-2</v>
      </c>
      <c r="N438" s="8">
        <v>993579.013913</v>
      </c>
      <c r="O438" s="8">
        <v>100.7</v>
      </c>
      <c r="P438" s="8">
        <v>1000.534067011</v>
      </c>
      <c r="Q438" s="39">
        <v>8.7053906758590288E-3</v>
      </c>
      <c r="R438" s="39">
        <v>5.8638614294918455E-4</v>
      </c>
    </row>
    <row r="439" spans="2:18" ht="15" x14ac:dyDescent="0.25">
      <c r="B439" s="41" t="s">
        <v>3181</v>
      </c>
      <c r="C439" s="3" t="s">
        <v>2121</v>
      </c>
      <c r="D439" s="3" t="s">
        <v>3182</v>
      </c>
      <c r="E439" s="3">
        <v>500262001</v>
      </c>
      <c r="F439" s="3" t="s">
        <v>2906</v>
      </c>
      <c r="G439" s="3" t="s">
        <v>3183</v>
      </c>
      <c r="H439" s="3" t="s">
        <v>1659</v>
      </c>
      <c r="I439" s="8">
        <v>0.61999999993104327</v>
      </c>
      <c r="J439" s="3" t="s">
        <v>2239</v>
      </c>
      <c r="K439" s="3" t="s">
        <v>73</v>
      </c>
      <c r="L439" s="39">
        <v>6.25E-2</v>
      </c>
      <c r="M439" s="39">
        <v>5.5099999999105122E-2</v>
      </c>
      <c r="N439" s="8">
        <v>4902.7033689999998</v>
      </c>
      <c r="O439" s="8">
        <v>100.58</v>
      </c>
      <c r="P439" s="8">
        <v>4.9311390230000001</v>
      </c>
      <c r="Q439" s="39">
        <v>4.2904577752590257E-5</v>
      </c>
      <c r="R439" s="39">
        <v>2.890008134037269E-6</v>
      </c>
    </row>
    <row r="440" spans="2:18" ht="15" x14ac:dyDescent="0.25">
      <c r="B440" s="41" t="s">
        <v>3184</v>
      </c>
      <c r="C440" s="3" t="s">
        <v>2121</v>
      </c>
      <c r="D440" s="3" t="s">
        <v>3185</v>
      </c>
      <c r="E440" s="3">
        <v>500262001</v>
      </c>
      <c r="F440" s="3" t="s">
        <v>2906</v>
      </c>
      <c r="G440" s="3" t="s">
        <v>3186</v>
      </c>
      <c r="H440" s="3" t="s">
        <v>1659</v>
      </c>
      <c r="I440" s="8">
        <v>0.84999999992371644</v>
      </c>
      <c r="J440" s="3" t="s">
        <v>2239</v>
      </c>
      <c r="K440" s="3" t="s">
        <v>73</v>
      </c>
      <c r="L440" s="39">
        <v>6.25E-2</v>
      </c>
      <c r="M440" s="39">
        <v>5.5199999999557915E-2</v>
      </c>
      <c r="N440" s="8">
        <v>4224.0490440000003</v>
      </c>
      <c r="O440" s="8">
        <v>100.62</v>
      </c>
      <c r="P440" s="8">
        <v>4.2502380839999994</v>
      </c>
      <c r="Q440" s="39">
        <v>3.698023306409591E-5</v>
      </c>
      <c r="R440" s="39">
        <v>2.4909503822672848E-6</v>
      </c>
    </row>
    <row r="441" spans="2:18" ht="15" x14ac:dyDescent="0.25">
      <c r="B441" s="41" t="s">
        <v>3187</v>
      </c>
      <c r="C441" s="3" t="s">
        <v>2121</v>
      </c>
      <c r="D441" s="3" t="s">
        <v>3188</v>
      </c>
      <c r="E441" s="3">
        <v>500262001</v>
      </c>
      <c r="F441" s="3" t="s">
        <v>2906</v>
      </c>
      <c r="G441" s="3" t="s">
        <v>3189</v>
      </c>
      <c r="H441" s="3" t="s">
        <v>1659</v>
      </c>
      <c r="I441" s="8">
        <v>2.4300000000214022</v>
      </c>
      <c r="J441" s="3" t="s">
        <v>2239</v>
      </c>
      <c r="K441" s="3" t="s">
        <v>73</v>
      </c>
      <c r="L441" s="39">
        <v>6.0999999999999999E-2</v>
      </c>
      <c r="M441" s="39">
        <v>5.2700000000139094E-2</v>
      </c>
      <c r="N441" s="8">
        <v>19917.236732000001</v>
      </c>
      <c r="O441" s="8">
        <v>100.43</v>
      </c>
      <c r="P441" s="8">
        <v>20.002880797000003</v>
      </c>
      <c r="Q441" s="39">
        <v>1.7403994298837705E-4</v>
      </c>
      <c r="R441" s="39">
        <v>1.1723151170120214E-5</v>
      </c>
    </row>
    <row r="442" spans="2:18" ht="15" x14ac:dyDescent="0.25">
      <c r="B442" s="41" t="s">
        <v>3190</v>
      </c>
      <c r="C442" s="3" t="s">
        <v>2121</v>
      </c>
      <c r="D442" s="3" t="s">
        <v>3191</v>
      </c>
      <c r="E442" s="3">
        <v>500262001</v>
      </c>
      <c r="F442" s="3" t="s">
        <v>2906</v>
      </c>
      <c r="G442" s="3" t="s">
        <v>3189</v>
      </c>
      <c r="H442" s="3" t="s">
        <v>1659</v>
      </c>
      <c r="I442" s="8">
        <v>2.5000000000085882</v>
      </c>
      <c r="J442" s="3" t="s">
        <v>2239</v>
      </c>
      <c r="K442" s="3" t="s">
        <v>73</v>
      </c>
      <c r="L442" s="39">
        <v>6.0999999999999999E-2</v>
      </c>
      <c r="M442" s="39">
        <v>5.2600000000051945E-2</v>
      </c>
      <c r="N442" s="8">
        <v>45166.160960000001</v>
      </c>
      <c r="O442" s="8">
        <v>100.43</v>
      </c>
      <c r="P442" s="8">
        <v>45.360375397999995</v>
      </c>
      <c r="Q442" s="39">
        <v>3.9466900934505918E-4</v>
      </c>
      <c r="R442" s="39">
        <v>2.6584497669151195E-5</v>
      </c>
    </row>
    <row r="443" spans="2:18" ht="15" x14ac:dyDescent="0.25">
      <c r="B443" s="41" t="s">
        <v>3192</v>
      </c>
      <c r="C443" s="3" t="s">
        <v>2121</v>
      </c>
      <c r="D443" s="3" t="s">
        <v>3193</v>
      </c>
      <c r="E443" s="3">
        <v>500222005</v>
      </c>
      <c r="F443" s="3" t="s">
        <v>2906</v>
      </c>
      <c r="G443" s="3" t="s">
        <v>3194</v>
      </c>
      <c r="H443" s="3" t="s">
        <v>1659</v>
      </c>
      <c r="I443" s="8">
        <v>2.3899999999858292</v>
      </c>
      <c r="J443" s="3" t="s">
        <v>2239</v>
      </c>
      <c r="K443" s="3" t="s">
        <v>73</v>
      </c>
      <c r="L443" s="39">
        <v>6.1499999999999999E-2</v>
      </c>
      <c r="M443" s="39">
        <v>5.2699999999753923E-2</v>
      </c>
      <c r="N443" s="8">
        <v>14413.945663</v>
      </c>
      <c r="O443" s="8">
        <v>100.55</v>
      </c>
      <c r="P443" s="8">
        <v>14.493222275000001</v>
      </c>
      <c r="Q443" s="39">
        <v>1.2610181523639241E-4</v>
      </c>
      <c r="R443" s="39">
        <v>8.4940882963948288E-6</v>
      </c>
    </row>
    <row r="444" spans="2:18" ht="15" x14ac:dyDescent="0.25">
      <c r="B444" s="41" t="s">
        <v>3195</v>
      </c>
      <c r="C444" s="3" t="s">
        <v>2121</v>
      </c>
      <c r="D444" s="3" t="s">
        <v>3196</v>
      </c>
      <c r="E444" s="3">
        <v>500226303</v>
      </c>
      <c r="F444" s="3" t="s">
        <v>2906</v>
      </c>
      <c r="G444" s="3" t="s">
        <v>3197</v>
      </c>
      <c r="H444" s="3" t="s">
        <v>1659</v>
      </c>
      <c r="I444" s="8">
        <v>1.5400000000947764</v>
      </c>
      <c r="J444" s="3" t="s">
        <v>2239</v>
      </c>
      <c r="K444" s="3" t="s">
        <v>73</v>
      </c>
      <c r="L444" s="39">
        <v>6.0299999999999999E-2</v>
      </c>
      <c r="M444" s="39">
        <v>5.4500000000621593E-2</v>
      </c>
      <c r="N444" s="8">
        <v>5071.7652779999999</v>
      </c>
      <c r="O444" s="8">
        <v>100.27</v>
      </c>
      <c r="P444" s="8">
        <v>5.0854590059999998</v>
      </c>
      <c r="Q444" s="39">
        <v>4.4247276402642472E-5</v>
      </c>
      <c r="R444" s="39">
        <v>2.9804509311343103E-6</v>
      </c>
    </row>
    <row r="445" spans="2:18" ht="15" x14ac:dyDescent="0.25">
      <c r="B445" s="41" t="s">
        <v>3198</v>
      </c>
      <c r="C445" s="3" t="s">
        <v>2121</v>
      </c>
      <c r="D445" s="3" t="s">
        <v>3199</v>
      </c>
      <c r="E445" s="3">
        <v>500226303</v>
      </c>
      <c r="F445" s="3" t="s">
        <v>2906</v>
      </c>
      <c r="G445" s="3" t="s">
        <v>2355</v>
      </c>
      <c r="H445" s="3" t="s">
        <v>1659</v>
      </c>
      <c r="I445" s="8">
        <v>1.1999999999853028</v>
      </c>
      <c r="J445" s="3" t="s">
        <v>2239</v>
      </c>
      <c r="K445" s="3" t="s">
        <v>73</v>
      </c>
      <c r="L445" s="39">
        <v>6.0999999999999999E-2</v>
      </c>
      <c r="M445" s="39">
        <v>5.4899999999982685E-2</v>
      </c>
      <c r="N445" s="8">
        <v>28496.956513000001</v>
      </c>
      <c r="O445" s="8">
        <v>100.44</v>
      </c>
      <c r="P445" s="8">
        <v>28.622343096000002</v>
      </c>
      <c r="Q445" s="39">
        <v>2.4903567696952497E-4</v>
      </c>
      <c r="R445" s="39">
        <v>1.6774786510140025E-5</v>
      </c>
    </row>
    <row r="446" spans="2:18" ht="15" x14ac:dyDescent="0.25">
      <c r="B446" s="41" t="s">
        <v>3200</v>
      </c>
      <c r="C446" s="3" t="s">
        <v>2121</v>
      </c>
      <c r="D446" s="3" t="s">
        <v>3201</v>
      </c>
      <c r="E446" s="3">
        <v>500226303</v>
      </c>
      <c r="F446" s="3" t="s">
        <v>2906</v>
      </c>
      <c r="G446" s="3" t="s">
        <v>3202</v>
      </c>
      <c r="H446" s="3" t="s">
        <v>1659</v>
      </c>
      <c r="I446" s="8">
        <v>2.8000000000054768</v>
      </c>
      <c r="J446" s="3" t="s">
        <v>2239</v>
      </c>
      <c r="K446" s="3" t="s">
        <v>73</v>
      </c>
      <c r="L446" s="39">
        <v>3.95E-2</v>
      </c>
      <c r="M446" s="39">
        <v>5.4900000000011086E-2</v>
      </c>
      <c r="N446" s="8">
        <v>24622.953001000002</v>
      </c>
      <c r="O446" s="8">
        <v>96.4</v>
      </c>
      <c r="P446" s="8">
        <v>23.736526634000001</v>
      </c>
      <c r="Q446" s="39">
        <v>2.0652543921288722E-4</v>
      </c>
      <c r="R446" s="39">
        <v>1.3911340711768912E-5</v>
      </c>
    </row>
    <row r="447" spans="2:18" ht="15" x14ac:dyDescent="0.25">
      <c r="B447" s="41" t="s">
        <v>3203</v>
      </c>
      <c r="C447" s="3" t="s">
        <v>2121</v>
      </c>
      <c r="D447" s="3" t="s">
        <v>3204</v>
      </c>
      <c r="E447" s="3">
        <v>500226303</v>
      </c>
      <c r="F447" s="3" t="s">
        <v>2906</v>
      </c>
      <c r="G447" s="3" t="s">
        <v>3205</v>
      </c>
      <c r="H447" s="3" t="s">
        <v>1659</v>
      </c>
      <c r="I447" s="8">
        <v>2.4899999999596796</v>
      </c>
      <c r="J447" s="3" t="s">
        <v>2239</v>
      </c>
      <c r="K447" s="3" t="s">
        <v>73</v>
      </c>
      <c r="L447" s="39">
        <v>6.25E-2</v>
      </c>
      <c r="M447" s="39">
        <v>5.3600000000765771E-2</v>
      </c>
      <c r="N447" s="8">
        <v>4106.0169239999996</v>
      </c>
      <c r="O447" s="8">
        <v>100.58</v>
      </c>
      <c r="P447" s="8">
        <v>4.1298318189999996</v>
      </c>
      <c r="Q447" s="39">
        <v>3.5932608988908388E-5</v>
      </c>
      <c r="R447" s="39">
        <v>2.420383504388562E-6</v>
      </c>
    </row>
    <row r="448" spans="2:18" ht="15" x14ac:dyDescent="0.25">
      <c r="B448" s="41" t="s">
        <v>3206</v>
      </c>
      <c r="C448" s="3" t="s">
        <v>2226</v>
      </c>
      <c r="D448" s="3" t="s">
        <v>3207</v>
      </c>
      <c r="E448" s="3">
        <v>514401702</v>
      </c>
      <c r="F448" s="3" t="s">
        <v>2906</v>
      </c>
      <c r="G448" s="3" t="s">
        <v>2478</v>
      </c>
      <c r="H448" s="3" t="s">
        <v>1659</v>
      </c>
      <c r="I448" s="8">
        <v>0</v>
      </c>
      <c r="J448" s="3" t="s">
        <v>708</v>
      </c>
      <c r="K448" s="3" t="s">
        <v>73</v>
      </c>
      <c r="L448" s="39">
        <v>3.0000000000000001E-3</v>
      </c>
      <c r="M448" s="39">
        <v>0</v>
      </c>
      <c r="N448" s="8">
        <v>64.199990999884903</v>
      </c>
      <c r="O448" s="8">
        <v>100</v>
      </c>
      <c r="P448" s="8">
        <v>6.4199990999895817E-2</v>
      </c>
      <c r="Q448" s="39">
        <v>5.5858767978820071E-7</v>
      </c>
      <c r="R448" s="39">
        <v>3.7625890353004224E-8</v>
      </c>
    </row>
    <row r="449" spans="2:18" ht="15" x14ac:dyDescent="0.25">
      <c r="B449" s="41" t="s">
        <v>3208</v>
      </c>
      <c r="C449" s="3" t="s">
        <v>2121</v>
      </c>
      <c r="D449" s="3" t="s">
        <v>3209</v>
      </c>
      <c r="E449" s="3">
        <v>514495852</v>
      </c>
      <c r="F449" s="3" t="s">
        <v>585</v>
      </c>
      <c r="G449" s="3" t="s">
        <v>593</v>
      </c>
      <c r="H449" s="3" t="s">
        <v>279</v>
      </c>
      <c r="I449" s="8">
        <v>0</v>
      </c>
      <c r="J449" s="3" t="s">
        <v>708</v>
      </c>
      <c r="K449" s="3" t="s">
        <v>73</v>
      </c>
      <c r="L449" s="39">
        <v>5.0000000000000001E-3</v>
      </c>
      <c r="M449" s="39">
        <v>0</v>
      </c>
      <c r="N449" s="8">
        <v>99.356350000001839</v>
      </c>
      <c r="O449" s="8">
        <v>100</v>
      </c>
      <c r="P449" s="8">
        <v>9.9356349999993654E-2</v>
      </c>
      <c r="Q449" s="39">
        <v>8.6447415574888342E-7</v>
      </c>
      <c r="R449" s="39">
        <v>5.8230088084911705E-8</v>
      </c>
    </row>
    <row r="450" spans="2:18" ht="15" x14ac:dyDescent="0.25">
      <c r="B450" s="41" t="s">
        <v>3210</v>
      </c>
      <c r="C450" s="3" t="s">
        <v>2121</v>
      </c>
      <c r="D450" s="3" t="s">
        <v>3211</v>
      </c>
      <c r="E450" s="3">
        <v>514495852</v>
      </c>
      <c r="F450" s="3" t="s">
        <v>585</v>
      </c>
      <c r="G450" s="3" t="s">
        <v>593</v>
      </c>
      <c r="H450" s="3" t="s">
        <v>279</v>
      </c>
      <c r="I450" s="8">
        <v>0</v>
      </c>
      <c r="J450" s="3" t="s">
        <v>708</v>
      </c>
      <c r="K450" s="3" t="s">
        <v>73</v>
      </c>
      <c r="L450" s="39">
        <v>5.0000000000000001E-3</v>
      </c>
      <c r="M450" s="39">
        <v>0</v>
      </c>
      <c r="N450" s="8">
        <v>123.45392399998673</v>
      </c>
      <c r="O450" s="8">
        <v>100</v>
      </c>
      <c r="P450" s="8">
        <v>0.123453923999989</v>
      </c>
      <c r="Q450" s="39">
        <v>1.0741409756274675E-6</v>
      </c>
      <c r="R450" s="39">
        <v>7.2353028960381634E-8</v>
      </c>
    </row>
    <row r="451" spans="2:18" ht="15" x14ac:dyDescent="0.25">
      <c r="B451" s="41" t="s">
        <v>3212</v>
      </c>
      <c r="C451" s="3" t="s">
        <v>2121</v>
      </c>
      <c r="D451" s="3" t="s">
        <v>3213</v>
      </c>
      <c r="E451" s="3">
        <v>514872266</v>
      </c>
      <c r="F451" s="3" t="s">
        <v>614</v>
      </c>
      <c r="G451" s="3" t="s">
        <v>3214</v>
      </c>
      <c r="H451" s="3" t="s">
        <v>274</v>
      </c>
      <c r="I451" s="8">
        <v>0</v>
      </c>
      <c r="J451" s="3" t="s">
        <v>708</v>
      </c>
      <c r="K451" s="3" t="s">
        <v>73</v>
      </c>
      <c r="L451" s="39">
        <v>7.0000000000000001E-3</v>
      </c>
      <c r="M451" s="39">
        <v>0</v>
      </c>
      <c r="N451" s="8">
        <v>184.40229899999395</v>
      </c>
      <c r="O451" s="8">
        <v>100</v>
      </c>
      <c r="P451" s="8">
        <v>0.18440229899999849</v>
      </c>
      <c r="Q451" s="39">
        <v>1.6044371773539089E-6</v>
      </c>
      <c r="R451" s="39">
        <v>1.0807323451224632E-7</v>
      </c>
    </row>
    <row r="452" spans="2:18" ht="15" x14ac:dyDescent="0.25">
      <c r="B452" s="41" t="s">
        <v>3212</v>
      </c>
      <c r="C452" s="3" t="s">
        <v>2121</v>
      </c>
      <c r="D452" s="3" t="s">
        <v>3215</v>
      </c>
      <c r="E452" s="3">
        <v>514872266</v>
      </c>
      <c r="F452" s="3" t="s">
        <v>614</v>
      </c>
      <c r="G452" s="3" t="s">
        <v>3214</v>
      </c>
      <c r="H452" s="3" t="s">
        <v>274</v>
      </c>
      <c r="I452" s="8">
        <v>0</v>
      </c>
      <c r="J452" s="3" t="s">
        <v>708</v>
      </c>
      <c r="K452" s="3" t="s">
        <v>73</v>
      </c>
      <c r="L452" s="39">
        <v>2E-3</v>
      </c>
      <c r="M452" s="39">
        <v>0</v>
      </c>
      <c r="N452" s="8">
        <v>19.965388999997231</v>
      </c>
      <c r="O452" s="8">
        <v>100</v>
      </c>
      <c r="P452" s="8">
        <v>1.9965388999999334E-2</v>
      </c>
      <c r="Q452" s="39">
        <v>1.737137364644894E-7</v>
      </c>
      <c r="R452" s="39">
        <v>1.1701178234904591E-8</v>
      </c>
    </row>
    <row r="453" spans="2:18" ht="15" x14ac:dyDescent="0.25">
      <c r="B453" s="41" t="s">
        <v>3212</v>
      </c>
      <c r="C453" s="3" t="s">
        <v>2121</v>
      </c>
      <c r="D453" s="3" t="s">
        <v>3216</v>
      </c>
      <c r="E453" s="3">
        <v>514872266</v>
      </c>
      <c r="F453" s="3" t="s">
        <v>614</v>
      </c>
      <c r="G453" s="3" t="s">
        <v>3214</v>
      </c>
      <c r="H453" s="3" t="s">
        <v>274</v>
      </c>
      <c r="I453" s="8">
        <v>0</v>
      </c>
      <c r="J453" s="3" t="s">
        <v>708</v>
      </c>
      <c r="K453" s="3" t="s">
        <v>73</v>
      </c>
      <c r="L453" s="39">
        <v>3.5000000000000001E-3</v>
      </c>
      <c r="M453" s="39">
        <v>0</v>
      </c>
      <c r="N453" s="8">
        <v>413.05421199998818</v>
      </c>
      <c r="O453" s="8">
        <v>100</v>
      </c>
      <c r="P453" s="8">
        <v>0.41305421199996317</v>
      </c>
      <c r="Q453" s="39">
        <v>3.5938789135994961E-6</v>
      </c>
      <c r="R453" s="39">
        <v>2.4207997927262008E-7</v>
      </c>
    </row>
    <row r="454" spans="2:18" ht="15" x14ac:dyDescent="0.25">
      <c r="B454" s="41" t="s">
        <v>3217</v>
      </c>
      <c r="C454" s="3" t="s">
        <v>2226</v>
      </c>
      <c r="D454" s="3" t="s">
        <v>3218</v>
      </c>
      <c r="E454" s="3">
        <v>550266043</v>
      </c>
      <c r="F454" s="3" t="s">
        <v>614</v>
      </c>
      <c r="G454" s="3" t="s">
        <v>3219</v>
      </c>
      <c r="H454" s="3" t="s">
        <v>274</v>
      </c>
      <c r="I454" s="8">
        <v>0</v>
      </c>
      <c r="J454" s="3" t="s">
        <v>2965</v>
      </c>
      <c r="K454" s="3" t="s">
        <v>73</v>
      </c>
      <c r="L454" s="39">
        <v>0.01</v>
      </c>
      <c r="M454" s="39">
        <v>0</v>
      </c>
      <c r="N454" s="8">
        <v>0.24428899999975329</v>
      </c>
      <c r="O454" s="8">
        <v>100</v>
      </c>
      <c r="P454" s="8">
        <v>2.442889999998421E-4</v>
      </c>
      <c r="Q454" s="39">
        <v>2.1254960255043181E-9</v>
      </c>
      <c r="R454" s="39">
        <v>1.431712214485205E-10</v>
      </c>
    </row>
    <row r="455" spans="2:18" ht="15" x14ac:dyDescent="0.25">
      <c r="B455" s="41" t="s">
        <v>3220</v>
      </c>
      <c r="C455" s="3" t="s">
        <v>2226</v>
      </c>
      <c r="D455" s="3" t="s">
        <v>3221</v>
      </c>
      <c r="E455" s="3">
        <v>513526145</v>
      </c>
      <c r="F455" s="3" t="s">
        <v>614</v>
      </c>
      <c r="G455" s="3" t="s">
        <v>3222</v>
      </c>
      <c r="H455" s="3" t="s">
        <v>274</v>
      </c>
      <c r="I455" s="8">
        <v>0</v>
      </c>
      <c r="J455" s="3" t="s">
        <v>708</v>
      </c>
      <c r="K455" s="3" t="s">
        <v>73</v>
      </c>
      <c r="L455" s="39">
        <v>0.17512</v>
      </c>
      <c r="M455" s="39">
        <v>0</v>
      </c>
      <c r="N455" s="8">
        <v>253.87215900000001</v>
      </c>
      <c r="O455" s="8">
        <v>100</v>
      </c>
      <c r="P455" s="8">
        <v>0.25387215900000015</v>
      </c>
      <c r="Q455" s="39">
        <v>2.2088766376752513E-6</v>
      </c>
      <c r="R455" s="39">
        <v>1.4878765354079195E-7</v>
      </c>
    </row>
    <row r="456" spans="2:18" ht="15" x14ac:dyDescent="0.25">
      <c r="B456" s="41" t="s">
        <v>3220</v>
      </c>
      <c r="C456" s="3" t="s">
        <v>2226</v>
      </c>
      <c r="D456" s="3" t="s">
        <v>3223</v>
      </c>
      <c r="E456" s="3">
        <v>513526145</v>
      </c>
      <c r="F456" s="3" t="s">
        <v>614</v>
      </c>
      <c r="G456" s="3" t="s">
        <v>2055</v>
      </c>
      <c r="H456" s="3" t="s">
        <v>274</v>
      </c>
      <c r="I456" s="8">
        <v>0</v>
      </c>
      <c r="J456" s="3" t="s">
        <v>708</v>
      </c>
      <c r="K456" s="3" t="s">
        <v>73</v>
      </c>
      <c r="L456" s="39">
        <v>2.5000000000000001E-3</v>
      </c>
      <c r="M456" s="39">
        <v>0</v>
      </c>
      <c r="N456" s="8">
        <v>350.55805900006089</v>
      </c>
      <c r="O456" s="8">
        <v>100</v>
      </c>
      <c r="P456" s="8">
        <v>0.35055805900003634</v>
      </c>
      <c r="Q456" s="39">
        <v>3.050115891888571E-6</v>
      </c>
      <c r="R456" s="39">
        <v>2.0545266260736325E-7</v>
      </c>
    </row>
    <row r="457" spans="2:18" ht="15" x14ac:dyDescent="0.25">
      <c r="B457" s="41" t="s">
        <v>3224</v>
      </c>
      <c r="C457" s="3" t="s">
        <v>2226</v>
      </c>
      <c r="D457" s="3" t="s">
        <v>3225</v>
      </c>
      <c r="E457" s="3">
        <v>515527109</v>
      </c>
      <c r="F457" s="3" t="s">
        <v>614</v>
      </c>
      <c r="G457" s="3" t="s">
        <v>3226</v>
      </c>
      <c r="H457" s="3" t="s">
        <v>274</v>
      </c>
      <c r="I457" s="8">
        <v>0</v>
      </c>
      <c r="J457" s="3" t="s">
        <v>467</v>
      </c>
      <c r="K457" s="3" t="s">
        <v>73</v>
      </c>
      <c r="L457" s="39">
        <v>1.0659999999999999E-2</v>
      </c>
      <c r="M457" s="39">
        <v>0</v>
      </c>
      <c r="N457" s="8">
        <v>5.814726999999948</v>
      </c>
      <c r="O457" s="8">
        <v>100</v>
      </c>
      <c r="P457" s="8">
        <v>5.814726999999742E-3</v>
      </c>
      <c r="Q457" s="39">
        <v>5.0592450449672678E-8</v>
      </c>
      <c r="R457" s="39">
        <v>3.4078553147304725E-9</v>
      </c>
    </row>
    <row r="458" spans="2:18" ht="15" x14ac:dyDescent="0.25">
      <c r="B458" s="41" t="s">
        <v>3227</v>
      </c>
      <c r="C458" s="3" t="s">
        <v>2226</v>
      </c>
      <c r="D458" s="3" t="s">
        <v>3228</v>
      </c>
      <c r="E458" s="3">
        <v>512238841</v>
      </c>
      <c r="F458" s="3" t="s">
        <v>2906</v>
      </c>
      <c r="G458" s="3" t="s">
        <v>240</v>
      </c>
      <c r="H458" s="3" t="s">
        <v>1659</v>
      </c>
      <c r="I458" s="8">
        <v>0</v>
      </c>
      <c r="J458" s="3" t="s">
        <v>2228</v>
      </c>
      <c r="K458" s="3" t="s">
        <v>73</v>
      </c>
      <c r="L458" s="39">
        <v>2.5000000000000001E-3</v>
      </c>
      <c r="M458" s="39">
        <v>0</v>
      </c>
      <c r="N458" s="8">
        <v>280.14679200004321</v>
      </c>
      <c r="O458" s="8">
        <v>100</v>
      </c>
      <c r="P458" s="8">
        <v>0.28014679200009596</v>
      </c>
      <c r="Q458" s="39">
        <v>2.4374854903592619E-6</v>
      </c>
      <c r="R458" s="39">
        <v>1.6418651022176305E-7</v>
      </c>
    </row>
    <row r="459" spans="2:18" ht="15" x14ac:dyDescent="0.25">
      <c r="B459" s="41" t="s">
        <v>3229</v>
      </c>
      <c r="C459" s="3" t="s">
        <v>2226</v>
      </c>
      <c r="D459" s="3" t="s">
        <v>3230</v>
      </c>
      <c r="E459" s="3">
        <v>540297793</v>
      </c>
      <c r="F459" s="3" t="s">
        <v>2906</v>
      </c>
      <c r="G459" s="3" t="s">
        <v>3231</v>
      </c>
      <c r="H459" s="3" t="s">
        <v>1659</v>
      </c>
      <c r="I459" s="8">
        <v>0</v>
      </c>
      <c r="J459" s="3" t="s">
        <v>1877</v>
      </c>
      <c r="K459" s="3" t="s">
        <v>73</v>
      </c>
      <c r="L459" s="39">
        <v>2.5000000000000001E-3</v>
      </c>
      <c r="M459" s="39">
        <v>0</v>
      </c>
      <c r="N459" s="8">
        <v>701.60011300002225</v>
      </c>
      <c r="O459" s="8">
        <v>100</v>
      </c>
      <c r="P459" s="8">
        <v>0.70160011300004044</v>
      </c>
      <c r="Q459" s="39">
        <v>6.1044429003185993E-6</v>
      </c>
      <c r="R459" s="39">
        <v>4.1118898168440138E-7</v>
      </c>
    </row>
    <row r="460" spans="2:18" ht="15" x14ac:dyDescent="0.25">
      <c r="B460" s="41" t="s">
        <v>3232</v>
      </c>
      <c r="C460" s="3" t="s">
        <v>2226</v>
      </c>
      <c r="D460" s="3" t="s">
        <v>3233</v>
      </c>
      <c r="E460" s="3">
        <v>550237275</v>
      </c>
      <c r="F460" s="3" t="s">
        <v>614</v>
      </c>
      <c r="G460" s="3" t="s">
        <v>3234</v>
      </c>
      <c r="H460" s="3" t="s">
        <v>274</v>
      </c>
      <c r="I460" s="8">
        <v>0</v>
      </c>
      <c r="J460" s="3" t="s">
        <v>708</v>
      </c>
      <c r="K460" s="3" t="s">
        <v>73</v>
      </c>
      <c r="L460" s="39">
        <v>1.2500000000000001E-2</v>
      </c>
      <c r="M460" s="39">
        <v>0</v>
      </c>
      <c r="N460" s="8">
        <v>9.8353990000032354</v>
      </c>
      <c r="O460" s="8">
        <v>100</v>
      </c>
      <c r="P460" s="8">
        <v>9.8353990000248359E-3</v>
      </c>
      <c r="Q460" s="39">
        <v>8.5575287809993274E-8</v>
      </c>
      <c r="R460" s="39">
        <v>5.7642631811830372E-9</v>
      </c>
    </row>
    <row r="461" spans="2:18" ht="15" x14ac:dyDescent="0.25">
      <c r="B461" s="41" t="s">
        <v>3235</v>
      </c>
      <c r="C461" s="3" t="s">
        <v>2226</v>
      </c>
      <c r="D461" s="3" t="s">
        <v>3236</v>
      </c>
      <c r="E461" s="3">
        <v>512562422</v>
      </c>
      <c r="F461" s="3" t="s">
        <v>585</v>
      </c>
      <c r="G461" s="3" t="s">
        <v>3237</v>
      </c>
      <c r="H461" s="3" t="s">
        <v>279</v>
      </c>
      <c r="I461" s="8">
        <v>0</v>
      </c>
      <c r="J461" s="3" t="s">
        <v>535</v>
      </c>
      <c r="K461" s="3" t="s">
        <v>73</v>
      </c>
      <c r="L461" s="39">
        <v>2E-3</v>
      </c>
      <c r="M461" s="39">
        <v>0</v>
      </c>
      <c r="N461" s="8">
        <v>65.714492999948561</v>
      </c>
      <c r="O461" s="8">
        <v>100</v>
      </c>
      <c r="P461" s="8">
        <v>6.5714493000086804E-2</v>
      </c>
      <c r="Q461" s="39">
        <v>5.7176497382119587E-7</v>
      </c>
      <c r="R461" s="39">
        <v>3.8513499296729531E-8</v>
      </c>
    </row>
    <row r="462" spans="2:18" ht="15" x14ac:dyDescent="0.25">
      <c r="B462" s="41" t="s">
        <v>3238</v>
      </c>
      <c r="C462" s="3" t="s">
        <v>2226</v>
      </c>
      <c r="D462" s="3" t="s">
        <v>3239</v>
      </c>
      <c r="E462" s="3">
        <v>540297793</v>
      </c>
      <c r="F462" s="3" t="s">
        <v>2906</v>
      </c>
      <c r="G462" s="3" t="s">
        <v>2984</v>
      </c>
      <c r="H462" s="3" t="s">
        <v>1659</v>
      </c>
      <c r="I462" s="8">
        <v>2.1999999999977979</v>
      </c>
      <c r="J462" s="3" t="s">
        <v>1877</v>
      </c>
      <c r="K462" s="3" t="s">
        <v>73</v>
      </c>
      <c r="L462" s="39">
        <v>7.85E-2</v>
      </c>
      <c r="M462" s="39">
        <v>9.0199999999991162E-2</v>
      </c>
      <c r="N462" s="8">
        <v>188735.04482899999</v>
      </c>
      <c r="O462" s="8">
        <v>97.58</v>
      </c>
      <c r="P462" s="8">
        <v>184.167656639</v>
      </c>
      <c r="Q462" s="39">
        <v>1.6023956142638084E-3</v>
      </c>
      <c r="R462" s="39">
        <v>1.0793571692681373E-4</v>
      </c>
    </row>
    <row r="463" spans="2:18" ht="15" x14ac:dyDescent="0.25">
      <c r="B463" s="41" t="s">
        <v>3240</v>
      </c>
      <c r="C463" s="3" t="s">
        <v>2226</v>
      </c>
      <c r="D463" s="3" t="s">
        <v>3241</v>
      </c>
      <c r="E463" s="3">
        <v>540297793</v>
      </c>
      <c r="F463" s="3" t="s">
        <v>2906</v>
      </c>
      <c r="G463" s="3" t="s">
        <v>3242</v>
      </c>
      <c r="H463" s="3" t="s">
        <v>1659</v>
      </c>
      <c r="I463" s="8">
        <v>2.1800000000024875</v>
      </c>
      <c r="J463" s="3" t="s">
        <v>1877</v>
      </c>
      <c r="K463" s="3" t="s">
        <v>73</v>
      </c>
      <c r="L463" s="39">
        <v>8.4500000000000006E-2</v>
      </c>
      <c r="M463" s="39">
        <v>9.1899999999932119E-2</v>
      </c>
      <c r="N463" s="8">
        <v>74221.646374000004</v>
      </c>
      <c r="O463" s="8">
        <v>98.75</v>
      </c>
      <c r="P463" s="8">
        <v>73.293875743000001</v>
      </c>
      <c r="Q463" s="39">
        <v>6.3771124195381105E-4</v>
      </c>
      <c r="R463" s="39">
        <v>4.2955571944820197E-5</v>
      </c>
    </row>
    <row r="464" spans="2:18" ht="15" x14ac:dyDescent="0.25">
      <c r="B464" s="41" t="s">
        <v>3243</v>
      </c>
      <c r="C464" s="3" t="s">
        <v>2226</v>
      </c>
      <c r="D464" s="3" t="s">
        <v>3244</v>
      </c>
      <c r="E464" s="3">
        <v>540297793</v>
      </c>
      <c r="F464" s="3" t="s">
        <v>2906</v>
      </c>
      <c r="G464" s="3" t="s">
        <v>3245</v>
      </c>
      <c r="H464" s="3" t="s">
        <v>1659</v>
      </c>
      <c r="I464" s="8">
        <v>3.1599999999926767</v>
      </c>
      <c r="J464" s="3" t="s">
        <v>1877</v>
      </c>
      <c r="K464" s="3" t="s">
        <v>73</v>
      </c>
      <c r="L464" s="39">
        <v>7.85E-2</v>
      </c>
      <c r="M464" s="39">
        <v>9.4699999999972043E-2</v>
      </c>
      <c r="N464" s="8">
        <v>56864.012474000003</v>
      </c>
      <c r="O464" s="8">
        <v>94.43</v>
      </c>
      <c r="P464" s="8">
        <v>53.696686903</v>
      </c>
      <c r="Q464" s="39">
        <v>4.6720112078378498E-4</v>
      </c>
      <c r="R464" s="39">
        <v>3.1470185934062738E-5</v>
      </c>
    </row>
    <row r="465" spans="2:18" ht="15" x14ac:dyDescent="0.25">
      <c r="B465" s="41" t="s">
        <v>3246</v>
      </c>
      <c r="C465" s="3" t="s">
        <v>2226</v>
      </c>
      <c r="D465" s="3" t="s">
        <v>3247</v>
      </c>
      <c r="E465" s="3">
        <v>540297793</v>
      </c>
      <c r="F465" s="3" t="s">
        <v>2906</v>
      </c>
      <c r="G465" s="3" t="s">
        <v>3248</v>
      </c>
      <c r="H465" s="3" t="s">
        <v>1659</v>
      </c>
      <c r="I465" s="8">
        <v>3.15999999997742</v>
      </c>
      <c r="J465" s="3" t="s">
        <v>1877</v>
      </c>
      <c r="K465" s="3" t="s">
        <v>73</v>
      </c>
      <c r="L465" s="39">
        <v>7.85E-2</v>
      </c>
      <c r="M465" s="39">
        <v>8.7000000000235125E-2</v>
      </c>
      <c r="N465" s="8">
        <v>18823.250758999999</v>
      </c>
      <c r="O465" s="8">
        <v>96.54</v>
      </c>
      <c r="P465" s="8">
        <v>18.171966244</v>
      </c>
      <c r="Q465" s="39">
        <v>1.5810962436804603E-4</v>
      </c>
      <c r="R465" s="39">
        <v>1.0650101327838933E-5</v>
      </c>
    </row>
    <row r="466" spans="2:18" ht="15" x14ac:dyDescent="0.25">
      <c r="B466" s="41" t="s">
        <v>3249</v>
      </c>
      <c r="C466" s="3" t="s">
        <v>2226</v>
      </c>
      <c r="D466" s="3" t="s">
        <v>3250</v>
      </c>
      <c r="E466" s="3">
        <v>540297793</v>
      </c>
      <c r="F466" s="3" t="s">
        <v>2906</v>
      </c>
      <c r="G466" s="3" t="s">
        <v>3251</v>
      </c>
      <c r="H466" s="3" t="s">
        <v>1659</v>
      </c>
      <c r="I466" s="8">
        <v>3.1599999999956689</v>
      </c>
      <c r="J466" s="3" t="s">
        <v>1877</v>
      </c>
      <c r="K466" s="3" t="s">
        <v>73</v>
      </c>
      <c r="L466" s="39">
        <v>7.85E-2</v>
      </c>
      <c r="M466" s="39">
        <v>8.6800000000022651E-2</v>
      </c>
      <c r="N466" s="8">
        <v>55510.114251999999</v>
      </c>
      <c r="O466" s="8">
        <v>96.62</v>
      </c>
      <c r="P466" s="8">
        <v>53.633872325999995</v>
      </c>
      <c r="Q466" s="39">
        <v>4.666545872363992E-4</v>
      </c>
      <c r="R466" s="39">
        <v>3.143337199764371E-5</v>
      </c>
    </row>
    <row r="467" spans="2:18" ht="15" x14ac:dyDescent="0.25">
      <c r="B467" s="41" t="s">
        <v>3252</v>
      </c>
      <c r="C467" s="3" t="s">
        <v>2226</v>
      </c>
      <c r="D467" s="3" t="s">
        <v>3253</v>
      </c>
      <c r="E467" s="3">
        <v>540297793</v>
      </c>
      <c r="F467" s="3" t="s">
        <v>2906</v>
      </c>
      <c r="G467" s="3" t="s">
        <v>240</v>
      </c>
      <c r="H467" s="3" t="s">
        <v>1659</v>
      </c>
      <c r="I467" s="8">
        <v>3.1600000000035071</v>
      </c>
      <c r="J467" s="3" t="s">
        <v>1877</v>
      </c>
      <c r="K467" s="3" t="s">
        <v>73</v>
      </c>
      <c r="L467" s="39">
        <v>7.85E-2</v>
      </c>
      <c r="M467" s="39">
        <v>7.1000000000069494E-2</v>
      </c>
      <c r="N467" s="8">
        <v>53798.497495000003</v>
      </c>
      <c r="O467" s="8">
        <v>101.18</v>
      </c>
      <c r="P467" s="8">
        <v>54.433319744999999</v>
      </c>
      <c r="Q467" s="39">
        <v>4.7361037448709526E-4</v>
      </c>
      <c r="R467" s="39">
        <v>3.1901906657256594E-5</v>
      </c>
    </row>
    <row r="468" spans="2:18" ht="15" x14ac:dyDescent="0.25">
      <c r="B468" s="41" t="s">
        <v>3254</v>
      </c>
      <c r="C468" s="3" t="s">
        <v>2226</v>
      </c>
      <c r="D468" s="3" t="s">
        <v>3255</v>
      </c>
      <c r="E468" s="3">
        <v>540297793</v>
      </c>
      <c r="F468" s="3" t="s">
        <v>2906</v>
      </c>
      <c r="G468" s="3" t="s">
        <v>3256</v>
      </c>
      <c r="H468" s="3" t="s">
        <v>1659</v>
      </c>
      <c r="I468" s="8">
        <v>3.1599999999835591</v>
      </c>
      <c r="J468" s="3" t="s">
        <v>1877</v>
      </c>
      <c r="K468" s="3" t="s">
        <v>73</v>
      </c>
      <c r="L468" s="39">
        <v>7.85E-2</v>
      </c>
      <c r="M468" s="39">
        <v>6.8200000000195021E-2</v>
      </c>
      <c r="N468" s="8">
        <v>13426.081096</v>
      </c>
      <c r="O468" s="8">
        <v>102.02</v>
      </c>
      <c r="P468" s="8">
        <v>13.697287834999999</v>
      </c>
      <c r="Q468" s="39">
        <v>1.1917659351628589E-4</v>
      </c>
      <c r="R468" s="39">
        <v>8.027612499417404E-6</v>
      </c>
    </row>
    <row r="469" spans="2:18" ht="15" x14ac:dyDescent="0.25">
      <c r="B469" s="41" t="s">
        <v>3257</v>
      </c>
      <c r="C469" s="3" t="s">
        <v>2226</v>
      </c>
      <c r="D469" s="3" t="s">
        <v>3258</v>
      </c>
      <c r="E469" s="3">
        <v>540297793</v>
      </c>
      <c r="F469" s="3" t="s">
        <v>2906</v>
      </c>
      <c r="G469" s="3" t="s">
        <v>3259</v>
      </c>
      <c r="H469" s="3" t="s">
        <v>1659</v>
      </c>
      <c r="I469" s="8">
        <v>3.1600000000062467</v>
      </c>
      <c r="J469" s="3" t="s">
        <v>1877</v>
      </c>
      <c r="K469" s="3" t="s">
        <v>73</v>
      </c>
      <c r="L469" s="39">
        <v>7.85E-2</v>
      </c>
      <c r="M469" s="39">
        <v>6.7199999999867754E-2</v>
      </c>
      <c r="N469" s="8">
        <v>36169.59143</v>
      </c>
      <c r="O469" s="8">
        <v>101.66</v>
      </c>
      <c r="P469" s="8">
        <v>36.77000657</v>
      </c>
      <c r="Q469" s="39">
        <v>3.1992641020411557E-4</v>
      </c>
      <c r="R469" s="39">
        <v>2.1549913231051856E-5</v>
      </c>
    </row>
    <row r="470" spans="2:18" ht="15" x14ac:dyDescent="0.25">
      <c r="B470" s="41" t="s">
        <v>3260</v>
      </c>
      <c r="C470" s="3" t="s">
        <v>2226</v>
      </c>
      <c r="D470" s="3" t="s">
        <v>3261</v>
      </c>
      <c r="E470" s="3">
        <v>540297793</v>
      </c>
      <c r="F470" s="3" t="s">
        <v>2906</v>
      </c>
      <c r="G470" s="3" t="s">
        <v>280</v>
      </c>
      <c r="H470" s="3" t="s">
        <v>1659</v>
      </c>
      <c r="I470" s="8">
        <v>3.1599999999966273</v>
      </c>
      <c r="J470" s="3" t="s">
        <v>1877</v>
      </c>
      <c r="K470" s="3" t="s">
        <v>73</v>
      </c>
      <c r="L470" s="39">
        <v>7.85E-2</v>
      </c>
      <c r="M470" s="39">
        <v>9.3100000000022776E-2</v>
      </c>
      <c r="N470" s="8">
        <v>131635.90448200001</v>
      </c>
      <c r="O470" s="8">
        <v>94.86</v>
      </c>
      <c r="P470" s="8">
        <v>124.869818986</v>
      </c>
      <c r="Q470" s="39">
        <v>1.0864603152837755E-3</v>
      </c>
      <c r="R470" s="39">
        <v>7.3182846981619434E-5</v>
      </c>
    </row>
    <row r="471" spans="2:18" ht="15" x14ac:dyDescent="0.25">
      <c r="B471" s="41" t="s">
        <v>3262</v>
      </c>
      <c r="C471" s="3" t="s">
        <v>2226</v>
      </c>
      <c r="D471" s="3" t="s">
        <v>3263</v>
      </c>
      <c r="E471" s="3">
        <v>540297793</v>
      </c>
      <c r="F471" s="3" t="s">
        <v>2906</v>
      </c>
      <c r="G471" s="3" t="s">
        <v>3264</v>
      </c>
      <c r="H471" s="3" t="s">
        <v>1659</v>
      </c>
      <c r="I471" s="8">
        <v>3.1599999999961681</v>
      </c>
      <c r="J471" s="3" t="s">
        <v>1877</v>
      </c>
      <c r="K471" s="3" t="s">
        <v>73</v>
      </c>
      <c r="L471" s="39">
        <v>7.85E-2</v>
      </c>
      <c r="M471" s="39">
        <v>9.310000000002662E-2</v>
      </c>
      <c r="N471" s="8">
        <v>84176.210475999993</v>
      </c>
      <c r="O471" s="8">
        <v>94.85</v>
      </c>
      <c r="P471" s="8">
        <v>79.841135559999998</v>
      </c>
      <c r="Q471" s="39">
        <v>6.9467727283930583E-4</v>
      </c>
      <c r="R471" s="39">
        <v>4.6792745068216306E-5</v>
      </c>
    </row>
    <row r="472" spans="2:18" ht="15" x14ac:dyDescent="0.25">
      <c r="B472" s="41" t="s">
        <v>3265</v>
      </c>
      <c r="C472" s="3" t="s">
        <v>2226</v>
      </c>
      <c r="D472" s="3" t="s">
        <v>3266</v>
      </c>
      <c r="E472" s="3">
        <v>550237275</v>
      </c>
      <c r="F472" s="3" t="s">
        <v>614</v>
      </c>
      <c r="G472" s="3" t="s">
        <v>3267</v>
      </c>
      <c r="H472" s="3" t="s">
        <v>274</v>
      </c>
      <c r="I472" s="8">
        <v>5.0700000000000189</v>
      </c>
      <c r="J472" s="3" t="s">
        <v>708</v>
      </c>
      <c r="K472" s="3" t="s">
        <v>73</v>
      </c>
      <c r="L472" s="39">
        <v>2.8309999999999998E-2</v>
      </c>
      <c r="M472" s="39">
        <v>2.7799999999999336E-2</v>
      </c>
      <c r="N472" s="8">
        <v>843648.90418700001</v>
      </c>
      <c r="O472" s="8">
        <v>112.74</v>
      </c>
      <c r="P472" s="8">
        <v>951.12977457400007</v>
      </c>
      <c r="Q472" s="39">
        <v>8.2755365800226861E-3</v>
      </c>
      <c r="R472" s="39">
        <v>5.5743161412058495E-4</v>
      </c>
    </row>
    <row r="473" spans="2:18" ht="15" x14ac:dyDescent="0.25">
      <c r="B473" s="41" t="s">
        <v>3268</v>
      </c>
      <c r="C473" s="3" t="s">
        <v>2226</v>
      </c>
      <c r="D473" s="3" t="s">
        <v>3269</v>
      </c>
      <c r="E473" s="3">
        <v>512562422</v>
      </c>
      <c r="F473" s="3" t="s">
        <v>2906</v>
      </c>
      <c r="G473" s="3" t="s">
        <v>2014</v>
      </c>
      <c r="H473" s="3" t="s">
        <v>1659</v>
      </c>
      <c r="I473" s="8">
        <v>6.9600000000066462</v>
      </c>
      <c r="J473" s="3" t="s">
        <v>535</v>
      </c>
      <c r="K473" s="3" t="s">
        <v>73</v>
      </c>
      <c r="L473" s="39">
        <v>3.2199999999999999E-2</v>
      </c>
      <c r="M473" s="39">
        <v>3.2900000000111153E-2</v>
      </c>
      <c r="N473" s="8">
        <v>40819.420052000001</v>
      </c>
      <c r="O473" s="8">
        <v>99.77</v>
      </c>
      <c r="P473" s="8">
        <v>40.725535386000004</v>
      </c>
      <c r="Q473" s="39">
        <v>3.5434245340369166E-4</v>
      </c>
      <c r="R473" s="39">
        <v>2.3868142427052932E-5</v>
      </c>
    </row>
    <row r="474" spans="2:18" ht="15" x14ac:dyDescent="0.25">
      <c r="B474" s="41" t="s">
        <v>3270</v>
      </c>
      <c r="C474" s="3" t="s">
        <v>2226</v>
      </c>
      <c r="D474" s="3" t="s">
        <v>3271</v>
      </c>
      <c r="E474" s="3">
        <v>512562422</v>
      </c>
      <c r="F474" s="3" t="s">
        <v>585</v>
      </c>
      <c r="G474" s="3" t="s">
        <v>3272</v>
      </c>
      <c r="H474" s="3" t="s">
        <v>279</v>
      </c>
      <c r="I474" s="8">
        <v>1.5200000000018929</v>
      </c>
      <c r="J474" s="3" t="s">
        <v>535</v>
      </c>
      <c r="K474" s="3" t="s">
        <v>73</v>
      </c>
      <c r="L474" s="39">
        <v>3.5000000000000003E-2</v>
      </c>
      <c r="M474" s="39">
        <v>5.6900000000011539E-2</v>
      </c>
      <c r="N474" s="8">
        <v>137031.63178299999</v>
      </c>
      <c r="O474" s="8">
        <v>97.12</v>
      </c>
      <c r="P474" s="8">
        <v>133.08512072100001</v>
      </c>
      <c r="Q474" s="39">
        <v>1.157939551704869E-3</v>
      </c>
      <c r="R474" s="39">
        <v>7.7997614670581542E-5</v>
      </c>
    </row>
    <row r="475" spans="2:18" ht="15" x14ac:dyDescent="0.25">
      <c r="B475" s="41" t="s">
        <v>3273</v>
      </c>
      <c r="C475" s="3" t="s">
        <v>2226</v>
      </c>
      <c r="D475" s="3" t="s">
        <v>3274</v>
      </c>
      <c r="E475" s="3">
        <v>510064603</v>
      </c>
      <c r="F475" s="3" t="s">
        <v>1662</v>
      </c>
      <c r="G475" s="3" t="s">
        <v>3275</v>
      </c>
      <c r="H475" s="3" t="s">
        <v>1659</v>
      </c>
      <c r="I475" s="8">
        <v>2.6700000000001953</v>
      </c>
      <c r="J475" s="3" t="s">
        <v>2228</v>
      </c>
      <c r="K475" s="3" t="s">
        <v>73</v>
      </c>
      <c r="L475" s="39">
        <v>6.7000000000000004E-2</v>
      </c>
      <c r="M475" s="39">
        <v>4.9799999999999359E-2</v>
      </c>
      <c r="N475" s="8">
        <v>2117265.6300079999</v>
      </c>
      <c r="O475" s="8">
        <v>105.29</v>
      </c>
      <c r="P475" s="8">
        <v>2229.2689817780001</v>
      </c>
      <c r="Q475" s="39">
        <v>1.9396298484795713E-2</v>
      </c>
      <c r="R475" s="39">
        <v>1.3065146734345884E-3</v>
      </c>
    </row>
    <row r="476" spans="2:18" ht="15" x14ac:dyDescent="0.25">
      <c r="B476" s="41" t="s">
        <v>3276</v>
      </c>
      <c r="C476" s="3" t="s">
        <v>2226</v>
      </c>
      <c r="D476" s="3" t="s">
        <v>3277</v>
      </c>
      <c r="E476" s="3">
        <v>511564510</v>
      </c>
      <c r="F476" s="3" t="s">
        <v>1662</v>
      </c>
      <c r="G476" s="3" t="s">
        <v>3278</v>
      </c>
      <c r="H476" s="3" t="s">
        <v>1659</v>
      </c>
      <c r="I476" s="8">
        <v>3.2299999999991691</v>
      </c>
      <c r="J476" s="3" t="s">
        <v>2228</v>
      </c>
      <c r="K476" s="3" t="s">
        <v>73</v>
      </c>
      <c r="L476" s="39">
        <v>3.7400000000000003E-2</v>
      </c>
      <c r="M476" s="39">
        <v>5.5800000000010765E-2</v>
      </c>
      <c r="N476" s="8">
        <v>136895.6366</v>
      </c>
      <c r="O476" s="8">
        <v>95.42</v>
      </c>
      <c r="P476" s="8">
        <v>130.62581633900001</v>
      </c>
      <c r="Q476" s="39">
        <v>1.1365417741158259E-3</v>
      </c>
      <c r="R476" s="39">
        <v>7.6556282427685355E-5</v>
      </c>
    </row>
    <row r="477" spans="2:18" ht="15" x14ac:dyDescent="0.25">
      <c r="B477" s="41" t="s">
        <v>3279</v>
      </c>
      <c r="C477" s="3" t="s">
        <v>2226</v>
      </c>
      <c r="D477" s="3" t="s">
        <v>3280</v>
      </c>
      <c r="E477" s="3">
        <v>511564510</v>
      </c>
      <c r="F477" s="3" t="s">
        <v>1662</v>
      </c>
      <c r="G477" s="3" t="s">
        <v>3281</v>
      </c>
      <c r="H477" s="3" t="s">
        <v>1659</v>
      </c>
      <c r="I477" s="8">
        <v>3.2699999999989884</v>
      </c>
      <c r="J477" s="3" t="s">
        <v>2228</v>
      </c>
      <c r="K477" s="3" t="s">
        <v>73</v>
      </c>
      <c r="L477" s="39">
        <v>2.86E-2</v>
      </c>
      <c r="M477" s="39">
        <v>5.2900000000012215E-2</v>
      </c>
      <c r="N477" s="8">
        <v>66546.505428000004</v>
      </c>
      <c r="O477" s="8">
        <v>93.26</v>
      </c>
      <c r="P477" s="8">
        <v>62.061270897</v>
      </c>
      <c r="Q477" s="39">
        <v>5.3997922390859013E-4</v>
      </c>
      <c r="R477" s="39">
        <v>3.6372443945395619E-5</v>
      </c>
    </row>
    <row r="478" spans="2:18" ht="15" x14ac:dyDescent="0.25">
      <c r="B478" s="41" t="s">
        <v>3282</v>
      </c>
      <c r="C478" s="3" t="s">
        <v>2226</v>
      </c>
      <c r="D478" s="3" t="s">
        <v>3283</v>
      </c>
      <c r="E478" s="3">
        <v>511564510</v>
      </c>
      <c r="F478" s="3" t="s">
        <v>1662</v>
      </c>
      <c r="G478" s="3" t="s">
        <v>3284</v>
      </c>
      <c r="H478" s="3" t="s">
        <v>1659</v>
      </c>
      <c r="I478" s="8">
        <v>3.220000000001185</v>
      </c>
      <c r="J478" s="3" t="s">
        <v>2228</v>
      </c>
      <c r="K478" s="3" t="s">
        <v>73</v>
      </c>
      <c r="L478" s="39">
        <v>3.1E-2</v>
      </c>
      <c r="M478" s="39">
        <v>6.3200000000013898E-2</v>
      </c>
      <c r="N478" s="8">
        <v>363343.836603</v>
      </c>
      <c r="O478" s="8">
        <v>91.17</v>
      </c>
      <c r="P478" s="8">
        <v>331.26057583099998</v>
      </c>
      <c r="Q478" s="39">
        <v>2.8822134330056507E-3</v>
      </c>
      <c r="R478" s="39">
        <v>1.9414292604044871E-4</v>
      </c>
    </row>
    <row r="479" spans="2:18" ht="15" x14ac:dyDescent="0.25">
      <c r="B479" s="41" t="s">
        <v>3285</v>
      </c>
      <c r="C479" s="3" t="s">
        <v>2226</v>
      </c>
      <c r="D479" s="3" t="s">
        <v>3286</v>
      </c>
      <c r="E479" s="3">
        <v>514058601</v>
      </c>
      <c r="F479" s="3" t="s">
        <v>1662</v>
      </c>
      <c r="G479" s="3" t="s">
        <v>3287</v>
      </c>
      <c r="H479" s="3" t="s">
        <v>1659</v>
      </c>
      <c r="I479" s="8">
        <v>3.4000000000051562</v>
      </c>
      <c r="J479" s="3" t="s">
        <v>2228</v>
      </c>
      <c r="K479" s="3" t="s">
        <v>73</v>
      </c>
      <c r="L479" s="39">
        <v>2.58E-2</v>
      </c>
      <c r="M479" s="39">
        <v>6.2600000000066242E-2</v>
      </c>
      <c r="N479" s="8">
        <v>60513.668326999999</v>
      </c>
      <c r="O479" s="8">
        <v>94.88</v>
      </c>
      <c r="P479" s="8">
        <v>57.415368480999994</v>
      </c>
      <c r="Q479" s="39">
        <v>4.9955641682314909E-4</v>
      </c>
      <c r="R479" s="39">
        <v>3.3649605325442273E-5</v>
      </c>
    </row>
    <row r="480" spans="2:18" ht="15" x14ac:dyDescent="0.25">
      <c r="B480" s="41" t="s">
        <v>3288</v>
      </c>
      <c r="C480" s="3" t="s">
        <v>2226</v>
      </c>
      <c r="D480" s="3" t="s">
        <v>3289</v>
      </c>
      <c r="E480" s="3">
        <v>510946205</v>
      </c>
      <c r="F480" s="3" t="s">
        <v>1662</v>
      </c>
      <c r="G480" s="3" t="s">
        <v>443</v>
      </c>
      <c r="H480" s="3" t="s">
        <v>1659</v>
      </c>
      <c r="I480" s="8">
        <v>5.1799999999995485</v>
      </c>
      <c r="J480" s="3" t="s">
        <v>2228</v>
      </c>
      <c r="K480" s="3" t="s">
        <v>73</v>
      </c>
      <c r="L480" s="39">
        <v>6.7500000000000004E-2</v>
      </c>
      <c r="M480" s="39">
        <v>5.969999999999729E-2</v>
      </c>
      <c r="N480" s="8">
        <v>881726.24754600006</v>
      </c>
      <c r="O480" s="8">
        <v>100.06</v>
      </c>
      <c r="P480" s="8">
        <v>882.25528319900002</v>
      </c>
      <c r="Q480" s="39">
        <v>7.676277269630943E-3</v>
      </c>
      <c r="R480" s="39">
        <v>5.1706612465191981E-4</v>
      </c>
    </row>
    <row r="481" spans="2:18" ht="15" x14ac:dyDescent="0.25">
      <c r="B481" s="41" t="s">
        <v>3290</v>
      </c>
      <c r="C481" s="3" t="s">
        <v>2226</v>
      </c>
      <c r="D481" s="3" t="s">
        <v>3291</v>
      </c>
      <c r="E481" s="3">
        <v>510946205</v>
      </c>
      <c r="F481" s="3" t="s">
        <v>1662</v>
      </c>
      <c r="G481" s="3" t="s">
        <v>3292</v>
      </c>
      <c r="H481" s="3" t="s">
        <v>1659</v>
      </c>
      <c r="I481" s="8">
        <v>5.1799999999992243</v>
      </c>
      <c r="J481" s="3" t="s">
        <v>2228</v>
      </c>
      <c r="K481" s="3" t="s">
        <v>73</v>
      </c>
      <c r="L481" s="39">
        <v>6.7500000000000004E-2</v>
      </c>
      <c r="M481" s="39">
        <v>5.7900000000006807E-2</v>
      </c>
      <c r="N481" s="8">
        <v>184096.68277300001</v>
      </c>
      <c r="O481" s="8">
        <v>100.94</v>
      </c>
      <c r="P481" s="8">
        <v>185.82719151100002</v>
      </c>
      <c r="Q481" s="39">
        <v>1.6168348021708535E-3</v>
      </c>
      <c r="R481" s="39">
        <v>1.0890832574121312E-4</v>
      </c>
    </row>
    <row r="482" spans="2:18" ht="15" x14ac:dyDescent="0.25">
      <c r="B482" s="41" t="s">
        <v>3293</v>
      </c>
      <c r="C482" s="3" t="s">
        <v>2226</v>
      </c>
      <c r="D482" s="3" t="s">
        <v>3294</v>
      </c>
      <c r="E482" s="3">
        <v>510946205</v>
      </c>
      <c r="F482" s="3" t="s">
        <v>1662</v>
      </c>
      <c r="G482" s="3" t="s">
        <v>3292</v>
      </c>
      <c r="H482" s="3" t="s">
        <v>1659</v>
      </c>
      <c r="I482" s="8">
        <v>5.1799999999984498</v>
      </c>
      <c r="J482" s="3" t="s">
        <v>2228</v>
      </c>
      <c r="K482" s="3" t="s">
        <v>73</v>
      </c>
      <c r="L482" s="39">
        <v>6.7500000000000004E-2</v>
      </c>
      <c r="M482" s="39">
        <v>5.8099999999971542E-2</v>
      </c>
      <c r="N482" s="8">
        <v>96892.991414999997</v>
      </c>
      <c r="O482" s="8">
        <v>100.83</v>
      </c>
      <c r="P482" s="8">
        <v>97.697203165000005</v>
      </c>
      <c r="Q482" s="39">
        <v>8.5003834405245277E-4</v>
      </c>
      <c r="R482" s="39">
        <v>5.7257706688579323E-5</v>
      </c>
    </row>
    <row r="483" spans="2:18" ht="15" x14ac:dyDescent="0.25">
      <c r="B483" s="41" t="s">
        <v>3295</v>
      </c>
      <c r="C483" s="3" t="s">
        <v>2226</v>
      </c>
      <c r="D483" s="3" t="s">
        <v>3296</v>
      </c>
      <c r="E483" s="3">
        <v>510947153</v>
      </c>
      <c r="F483" s="3" t="s">
        <v>1662</v>
      </c>
      <c r="G483" s="3" t="s">
        <v>3297</v>
      </c>
      <c r="H483" s="3" t="s">
        <v>1659</v>
      </c>
      <c r="I483" s="8">
        <v>0.73000000000010457</v>
      </c>
      <c r="J483" s="3" t="s">
        <v>535</v>
      </c>
      <c r="K483" s="3" t="s">
        <v>73</v>
      </c>
      <c r="L483" s="39">
        <v>3.6799999999999999E-2</v>
      </c>
      <c r="M483" s="39">
        <v>7.0899999999996577E-2</v>
      </c>
      <c r="N483" s="8">
        <v>1125962.3516480001</v>
      </c>
      <c r="O483" s="8">
        <v>99.45</v>
      </c>
      <c r="P483" s="8">
        <v>1119.7695586349998</v>
      </c>
      <c r="Q483" s="39">
        <v>9.7428281517422197E-3</v>
      </c>
      <c r="R483" s="39">
        <v>6.5626686199848233E-4</v>
      </c>
    </row>
    <row r="484" spans="2:18" ht="15" x14ac:dyDescent="0.25">
      <c r="B484" s="41" t="s">
        <v>3298</v>
      </c>
      <c r="C484" s="3" t="s">
        <v>2226</v>
      </c>
      <c r="D484" s="3" t="s">
        <v>3299</v>
      </c>
      <c r="E484" s="3">
        <v>515527109</v>
      </c>
      <c r="F484" s="3" t="s">
        <v>1662</v>
      </c>
      <c r="G484" s="3" t="s">
        <v>499</v>
      </c>
      <c r="H484" s="3" t="s">
        <v>1659</v>
      </c>
      <c r="I484" s="8">
        <v>8.5000000000652385</v>
      </c>
      <c r="J484" s="3" t="s">
        <v>467</v>
      </c>
      <c r="K484" s="3" t="s">
        <v>73</v>
      </c>
      <c r="L484" s="39">
        <v>1.464E-2</v>
      </c>
      <c r="M484" s="39">
        <v>3.0600000000234863E-2</v>
      </c>
      <c r="N484" s="8">
        <v>7711.0197260000004</v>
      </c>
      <c r="O484" s="8">
        <v>96.39</v>
      </c>
      <c r="P484" s="8">
        <v>7.4326518910000008</v>
      </c>
      <c r="Q484" s="39">
        <v>6.4669600568539182E-5</v>
      </c>
      <c r="R484" s="39">
        <v>4.3560776368842383E-6</v>
      </c>
    </row>
    <row r="485" spans="2:18" ht="15" x14ac:dyDescent="0.25">
      <c r="B485" s="41" t="s">
        <v>3300</v>
      </c>
      <c r="C485" s="3" t="s">
        <v>2226</v>
      </c>
      <c r="D485" s="3" t="s">
        <v>3301</v>
      </c>
      <c r="E485" s="3">
        <v>515527109</v>
      </c>
      <c r="F485" s="3" t="s">
        <v>1662</v>
      </c>
      <c r="G485" s="3" t="s">
        <v>2989</v>
      </c>
      <c r="H485" s="3" t="s">
        <v>1659</v>
      </c>
      <c r="I485" s="8">
        <v>8.4799999999655657</v>
      </c>
      <c r="J485" s="3" t="s">
        <v>467</v>
      </c>
      <c r="K485" s="3" t="s">
        <v>73</v>
      </c>
      <c r="L485" s="39">
        <v>1.464E-2</v>
      </c>
      <c r="M485" s="39">
        <v>3.1299999999982384E-2</v>
      </c>
      <c r="N485" s="8">
        <v>10967.867262</v>
      </c>
      <c r="O485" s="8">
        <v>95.26</v>
      </c>
      <c r="P485" s="8">
        <v>10.447990335</v>
      </c>
      <c r="Q485" s="39">
        <v>9.0905288128259503E-5</v>
      </c>
      <c r="R485" s="39">
        <v>6.1232865087877627E-6</v>
      </c>
    </row>
    <row r="486" spans="2:18" ht="15" x14ac:dyDescent="0.25">
      <c r="B486" s="41" t="s">
        <v>3302</v>
      </c>
      <c r="C486" s="3" t="s">
        <v>2226</v>
      </c>
      <c r="D486" s="3" t="s">
        <v>3303</v>
      </c>
      <c r="E486" s="3">
        <v>515527109</v>
      </c>
      <c r="F486" s="3" t="s">
        <v>1662</v>
      </c>
      <c r="G486" s="3" t="s">
        <v>275</v>
      </c>
      <c r="H486" s="3" t="s">
        <v>1659</v>
      </c>
      <c r="I486" s="8">
        <v>8.2099999999147961</v>
      </c>
      <c r="J486" s="3" t="s">
        <v>467</v>
      </c>
      <c r="K486" s="3" t="s">
        <v>73</v>
      </c>
      <c r="L486" s="39">
        <v>1.464E-2</v>
      </c>
      <c r="M486" s="39">
        <v>4.100000000072708E-2</v>
      </c>
      <c r="N486" s="8">
        <v>4383.4159460000001</v>
      </c>
      <c r="O486" s="8">
        <v>86.55</v>
      </c>
      <c r="P486" s="8">
        <v>3.7938464869999997</v>
      </c>
      <c r="Q486" s="39">
        <v>3.3009286662507244E-5</v>
      </c>
      <c r="R486" s="39">
        <v>2.2234715256614894E-6</v>
      </c>
    </row>
    <row r="487" spans="2:18" ht="15" x14ac:dyDescent="0.25">
      <c r="B487" s="41" t="s">
        <v>3304</v>
      </c>
      <c r="C487" s="3" t="s">
        <v>2226</v>
      </c>
      <c r="D487" s="3" t="s">
        <v>3305</v>
      </c>
      <c r="E487" s="3">
        <v>515527109</v>
      </c>
      <c r="F487" s="3" t="s">
        <v>1662</v>
      </c>
      <c r="G487" s="3" t="s">
        <v>3000</v>
      </c>
      <c r="H487" s="3" t="s">
        <v>1659</v>
      </c>
      <c r="I487" s="8">
        <v>8.2399999998872619</v>
      </c>
      <c r="J487" s="3" t="s">
        <v>467</v>
      </c>
      <c r="K487" s="3" t="s">
        <v>73</v>
      </c>
      <c r="L487" s="39">
        <v>1.464E-2</v>
      </c>
      <c r="M487" s="39">
        <v>4.0100000000528671E-2</v>
      </c>
      <c r="N487" s="8">
        <v>4723.9159820000004</v>
      </c>
      <c r="O487" s="8">
        <v>87.28</v>
      </c>
      <c r="P487" s="8">
        <v>4.1230338309999999</v>
      </c>
      <c r="Q487" s="39">
        <v>3.5873461436315211E-5</v>
      </c>
      <c r="R487" s="39">
        <v>2.4163993862115134E-6</v>
      </c>
    </row>
    <row r="488" spans="2:18" ht="15" x14ac:dyDescent="0.25">
      <c r="B488" s="41" t="s">
        <v>3306</v>
      </c>
      <c r="C488" s="3" t="s">
        <v>2226</v>
      </c>
      <c r="D488" s="3" t="s">
        <v>3307</v>
      </c>
      <c r="E488" s="3">
        <v>515527109</v>
      </c>
      <c r="F488" s="3" t="s">
        <v>1662</v>
      </c>
      <c r="G488" s="3" t="s">
        <v>2973</v>
      </c>
      <c r="H488" s="3" t="s">
        <v>1659</v>
      </c>
      <c r="I488" s="8">
        <v>8.6000000000270838</v>
      </c>
      <c r="J488" s="3" t="s">
        <v>467</v>
      </c>
      <c r="K488" s="3" t="s">
        <v>73</v>
      </c>
      <c r="L488" s="39">
        <v>1.464E-2</v>
      </c>
      <c r="M488" s="39">
        <v>2.7100000000416506E-2</v>
      </c>
      <c r="N488" s="8">
        <v>9530.8644189999995</v>
      </c>
      <c r="O488" s="8">
        <v>99.47</v>
      </c>
      <c r="P488" s="8">
        <v>9.4803508359999995</v>
      </c>
      <c r="Q488" s="39">
        <v>8.2486104664219697E-5</v>
      </c>
      <c r="R488" s="39">
        <v>5.556178988622082E-6</v>
      </c>
    </row>
    <row r="489" spans="2:18" ht="15" x14ac:dyDescent="0.25">
      <c r="B489" s="41" t="s">
        <v>3308</v>
      </c>
      <c r="C489" s="3" t="s">
        <v>2226</v>
      </c>
      <c r="D489" s="3" t="s">
        <v>3309</v>
      </c>
      <c r="E489" s="3">
        <v>515527109</v>
      </c>
      <c r="F489" s="3" t="s">
        <v>1662</v>
      </c>
      <c r="G489" s="3" t="s">
        <v>2978</v>
      </c>
      <c r="H489" s="3" t="s">
        <v>1659</v>
      </c>
      <c r="I489" s="8">
        <v>8.5300000000233869</v>
      </c>
      <c r="J489" s="3" t="s">
        <v>467</v>
      </c>
      <c r="K489" s="3" t="s">
        <v>73</v>
      </c>
      <c r="L489" s="39">
        <v>1.464E-2</v>
      </c>
      <c r="M489" s="39">
        <v>2.9499999999725478E-2</v>
      </c>
      <c r="N489" s="8">
        <v>8364.1892800000005</v>
      </c>
      <c r="O489" s="8">
        <v>97.41</v>
      </c>
      <c r="P489" s="8">
        <v>8.1475567499999997</v>
      </c>
      <c r="Q489" s="39">
        <v>7.0889804656399066E-5</v>
      </c>
      <c r="R489" s="39">
        <v>4.7750641728419697E-6</v>
      </c>
    </row>
    <row r="490" spans="2:18" ht="15" x14ac:dyDescent="0.25">
      <c r="B490" s="41" t="s">
        <v>3310</v>
      </c>
      <c r="C490" s="3" t="s">
        <v>2226</v>
      </c>
      <c r="D490" s="3" t="s">
        <v>3311</v>
      </c>
      <c r="E490" s="3">
        <v>515527109</v>
      </c>
      <c r="F490" s="3" t="s">
        <v>1662</v>
      </c>
      <c r="G490" s="3" t="s">
        <v>2981</v>
      </c>
      <c r="H490" s="3" t="s">
        <v>1659</v>
      </c>
      <c r="I490" s="8">
        <v>8.4599999999520445</v>
      </c>
      <c r="J490" s="3" t="s">
        <v>467</v>
      </c>
      <c r="K490" s="3" t="s">
        <v>73</v>
      </c>
      <c r="L490" s="39">
        <v>1.464E-2</v>
      </c>
      <c r="M490" s="39">
        <v>3.199999999982521E-2</v>
      </c>
      <c r="N490" s="8">
        <v>7493.9154639999997</v>
      </c>
      <c r="O490" s="8">
        <v>95.47</v>
      </c>
      <c r="P490" s="8">
        <v>7.1544410540000003</v>
      </c>
      <c r="Q490" s="39">
        <v>6.2248959326829107E-5</v>
      </c>
      <c r="R490" s="39">
        <v>4.1930257378894778E-6</v>
      </c>
    </row>
    <row r="491" spans="2:18" ht="15" x14ac:dyDescent="0.25">
      <c r="B491" s="41" t="s">
        <v>3312</v>
      </c>
      <c r="C491" s="3" t="s">
        <v>2226</v>
      </c>
      <c r="D491" s="3" t="s">
        <v>3313</v>
      </c>
      <c r="E491" s="3">
        <v>515527109</v>
      </c>
      <c r="F491" s="3" t="s">
        <v>1662</v>
      </c>
      <c r="G491" s="3" t="s">
        <v>3045</v>
      </c>
      <c r="H491" s="3" t="s">
        <v>1659</v>
      </c>
      <c r="I491" s="8">
        <v>8.5199999999922742</v>
      </c>
      <c r="J491" s="3" t="s">
        <v>467</v>
      </c>
      <c r="K491" s="3" t="s">
        <v>73</v>
      </c>
      <c r="L491" s="39">
        <v>1.464E-2</v>
      </c>
      <c r="M491" s="39">
        <v>3.0100000000182255E-2</v>
      </c>
      <c r="N491" s="8">
        <v>9864.0978329999998</v>
      </c>
      <c r="O491" s="8">
        <v>97.1</v>
      </c>
      <c r="P491" s="8">
        <v>9.578038952</v>
      </c>
      <c r="Q491" s="39">
        <v>8.3336063943176752E-5</v>
      </c>
      <c r="R491" s="39">
        <v>5.6134313695673309E-6</v>
      </c>
    </row>
    <row r="492" spans="2:18" ht="15" x14ac:dyDescent="0.25">
      <c r="B492" s="41" t="s">
        <v>3314</v>
      </c>
      <c r="C492" s="3" t="s">
        <v>2226</v>
      </c>
      <c r="D492" s="3" t="s">
        <v>3315</v>
      </c>
      <c r="E492" s="3">
        <v>515527109</v>
      </c>
      <c r="F492" s="3" t="s">
        <v>1662</v>
      </c>
      <c r="G492" s="3" t="s">
        <v>2992</v>
      </c>
      <c r="H492" s="3" t="s">
        <v>1659</v>
      </c>
      <c r="I492" s="8">
        <v>8.4400000000341304</v>
      </c>
      <c r="J492" s="3" t="s">
        <v>467</v>
      </c>
      <c r="K492" s="3" t="s">
        <v>73</v>
      </c>
      <c r="L492" s="39">
        <v>1.464E-2</v>
      </c>
      <c r="M492" s="39">
        <v>3.3000000000043016E-2</v>
      </c>
      <c r="N492" s="8">
        <v>14318.226635000001</v>
      </c>
      <c r="O492" s="8">
        <v>93.33</v>
      </c>
      <c r="P492" s="8">
        <v>13.363200903999999</v>
      </c>
      <c r="Q492" s="39">
        <v>1.1626978869079684E-4</v>
      </c>
      <c r="R492" s="39">
        <v>7.8318131225265556E-6</v>
      </c>
    </row>
    <row r="493" spans="2:18" ht="15" x14ac:dyDescent="0.25">
      <c r="B493" s="41" t="s">
        <v>3316</v>
      </c>
      <c r="C493" s="3" t="s">
        <v>2226</v>
      </c>
      <c r="D493" s="3" t="s">
        <v>3317</v>
      </c>
      <c r="E493" s="3">
        <v>515527109</v>
      </c>
      <c r="F493" s="3" t="s">
        <v>1662</v>
      </c>
      <c r="G493" s="3" t="s">
        <v>3318</v>
      </c>
      <c r="H493" s="3" t="s">
        <v>1659</v>
      </c>
      <c r="I493" s="8">
        <v>8.4500000000532278</v>
      </c>
      <c r="J493" s="3" t="s">
        <v>467</v>
      </c>
      <c r="K493" s="3" t="s">
        <v>73</v>
      </c>
      <c r="L493" s="39">
        <v>1.464E-2</v>
      </c>
      <c r="M493" s="39">
        <v>3.2600000000641519E-2</v>
      </c>
      <c r="N493" s="8">
        <v>7396.6352200000001</v>
      </c>
      <c r="O493" s="8">
        <v>93.54</v>
      </c>
      <c r="P493" s="8">
        <v>6.9188125769999997</v>
      </c>
      <c r="Q493" s="39">
        <v>6.0198816293948128E-5</v>
      </c>
      <c r="R493" s="39">
        <v>4.0549302163548749E-6</v>
      </c>
    </row>
    <row r="494" spans="2:18" ht="15" x14ac:dyDescent="0.25">
      <c r="B494" s="41" t="s">
        <v>3319</v>
      </c>
      <c r="C494" s="3" t="s">
        <v>2226</v>
      </c>
      <c r="D494" s="3" t="s">
        <v>3320</v>
      </c>
      <c r="E494" s="3">
        <v>515527109</v>
      </c>
      <c r="F494" s="3" t="s">
        <v>1662</v>
      </c>
      <c r="G494" s="3" t="s">
        <v>2995</v>
      </c>
      <c r="H494" s="3" t="s">
        <v>1659</v>
      </c>
      <c r="I494" s="8">
        <v>8.4200000000278763</v>
      </c>
      <c r="J494" s="3" t="s">
        <v>467</v>
      </c>
      <c r="K494" s="3" t="s">
        <v>73</v>
      </c>
      <c r="L494" s="39">
        <v>1.464E-2</v>
      </c>
      <c r="M494" s="39">
        <v>3.3700000000466607E-2</v>
      </c>
      <c r="N494" s="8">
        <v>10470.647718</v>
      </c>
      <c r="O494" s="8">
        <v>92.33</v>
      </c>
      <c r="P494" s="8">
        <v>9.6675490279999998</v>
      </c>
      <c r="Q494" s="39">
        <v>8.4114868190526037E-5</v>
      </c>
      <c r="R494" s="39">
        <v>5.6658908209256727E-6</v>
      </c>
    </row>
    <row r="495" spans="2:18" ht="15" x14ac:dyDescent="0.25">
      <c r="B495" s="41" t="s">
        <v>3321</v>
      </c>
      <c r="C495" s="3" t="s">
        <v>2226</v>
      </c>
      <c r="D495" s="3" t="s">
        <v>3322</v>
      </c>
      <c r="E495" s="3">
        <v>515527109</v>
      </c>
      <c r="F495" s="3" t="s">
        <v>1662</v>
      </c>
      <c r="G495" s="3" t="s">
        <v>2096</v>
      </c>
      <c r="H495" s="3" t="s">
        <v>1659</v>
      </c>
      <c r="I495" s="8">
        <v>8.2600000000062419</v>
      </c>
      <c r="J495" s="3" t="s">
        <v>467</v>
      </c>
      <c r="K495" s="3" t="s">
        <v>73</v>
      </c>
      <c r="L495" s="39">
        <v>1.464E-2</v>
      </c>
      <c r="M495" s="39">
        <v>3.9299999999720586E-2</v>
      </c>
      <c r="N495" s="8">
        <v>13374.357751</v>
      </c>
      <c r="O495" s="8">
        <v>87.85</v>
      </c>
      <c r="P495" s="8">
        <v>11.749373247999999</v>
      </c>
      <c r="Q495" s="39">
        <v>1.0222828756434756E-4</v>
      </c>
      <c r="R495" s="39">
        <v>6.8859920797572462E-6</v>
      </c>
    </row>
    <row r="496" spans="2:18" ht="15" x14ac:dyDescent="0.25">
      <c r="B496" s="41" t="s">
        <v>3323</v>
      </c>
      <c r="C496" s="3" t="s">
        <v>2226</v>
      </c>
      <c r="D496" s="3" t="s">
        <v>3324</v>
      </c>
      <c r="E496" s="3">
        <v>515527109</v>
      </c>
      <c r="F496" s="3" t="s">
        <v>1662</v>
      </c>
      <c r="G496" s="3" t="s">
        <v>484</v>
      </c>
      <c r="H496" s="3" t="s">
        <v>1659</v>
      </c>
      <c r="I496" s="8">
        <v>8.6700000000335198</v>
      </c>
      <c r="J496" s="3" t="s">
        <v>467</v>
      </c>
      <c r="K496" s="3" t="s">
        <v>73</v>
      </c>
      <c r="L496" s="39">
        <v>1.464E-2</v>
      </c>
      <c r="M496" s="39">
        <v>2.480000000044056E-2</v>
      </c>
      <c r="N496" s="8">
        <v>3418.671339</v>
      </c>
      <c r="O496" s="8">
        <v>100.82</v>
      </c>
      <c r="P496" s="8">
        <v>3.446704408</v>
      </c>
      <c r="Q496" s="39">
        <v>2.9988892337751391E-5</v>
      </c>
      <c r="R496" s="39">
        <v>2.0200208771810384E-6</v>
      </c>
    </row>
    <row r="497" spans="2:18" ht="15" x14ac:dyDescent="0.25">
      <c r="B497" s="41" t="s">
        <v>3325</v>
      </c>
      <c r="C497" s="3" t="s">
        <v>2226</v>
      </c>
      <c r="D497" s="3" t="s">
        <v>3326</v>
      </c>
      <c r="E497" s="3">
        <v>515527109</v>
      </c>
      <c r="F497" s="3" t="s">
        <v>1662</v>
      </c>
      <c r="G497" s="3" t="s">
        <v>3327</v>
      </c>
      <c r="H497" s="3" t="s">
        <v>1659</v>
      </c>
      <c r="I497" s="8">
        <v>8.8000000001120799</v>
      </c>
      <c r="J497" s="3" t="s">
        <v>467</v>
      </c>
      <c r="K497" s="3" t="s">
        <v>73</v>
      </c>
      <c r="L497" s="39">
        <v>1.464E-2</v>
      </c>
      <c r="M497" s="39">
        <v>1.9999999999762565E-2</v>
      </c>
      <c r="N497" s="8">
        <v>3504.3591070000002</v>
      </c>
      <c r="O497" s="8">
        <v>105.42</v>
      </c>
      <c r="P497" s="8">
        <v>3.6942953320000003</v>
      </c>
      <c r="Q497" s="39">
        <v>3.214311755834373E-5</v>
      </c>
      <c r="R497" s="39">
        <v>2.1651272675984162E-6</v>
      </c>
    </row>
    <row r="498" spans="2:18" ht="15" x14ac:dyDescent="0.25">
      <c r="B498" s="41" t="s">
        <v>3328</v>
      </c>
      <c r="C498" s="3" t="s">
        <v>2226</v>
      </c>
      <c r="D498" s="3" t="s">
        <v>3329</v>
      </c>
      <c r="E498" s="3">
        <v>515527109</v>
      </c>
      <c r="F498" s="3" t="s">
        <v>1662</v>
      </c>
      <c r="G498" s="3" t="s">
        <v>2393</v>
      </c>
      <c r="H498" s="3" t="s">
        <v>1659</v>
      </c>
      <c r="I498" s="8">
        <v>8.620000000046053</v>
      </c>
      <c r="J498" s="3" t="s">
        <v>467</v>
      </c>
      <c r="K498" s="3" t="s">
        <v>73</v>
      </c>
      <c r="L498" s="39">
        <v>1.464E-2</v>
      </c>
      <c r="M498" s="39">
        <v>2.6400000000257804E-2</v>
      </c>
      <c r="N498" s="8">
        <v>2989.221438</v>
      </c>
      <c r="O498" s="8">
        <v>99.71</v>
      </c>
      <c r="P498" s="8">
        <v>2.980552672</v>
      </c>
      <c r="Q498" s="39">
        <v>2.5933025466338518E-5</v>
      </c>
      <c r="R498" s="39">
        <v>1.7468218652586377E-6</v>
      </c>
    </row>
    <row r="499" spans="2:18" ht="15" x14ac:dyDescent="0.25">
      <c r="B499" s="41" t="s">
        <v>3330</v>
      </c>
      <c r="C499" s="3" t="s">
        <v>2226</v>
      </c>
      <c r="D499" s="3" t="s">
        <v>3331</v>
      </c>
      <c r="E499" s="3">
        <v>515527109</v>
      </c>
      <c r="F499" s="3" t="s">
        <v>1662</v>
      </c>
      <c r="G499" s="3" t="s">
        <v>3027</v>
      </c>
      <c r="H499" s="3" t="s">
        <v>1659</v>
      </c>
      <c r="I499" s="8">
        <v>8.6099999999669929</v>
      </c>
      <c r="J499" s="3" t="s">
        <v>467</v>
      </c>
      <c r="K499" s="3" t="s">
        <v>73</v>
      </c>
      <c r="L499" s="39">
        <v>1.464E-2</v>
      </c>
      <c r="M499" s="39">
        <v>2.6800000001842697E-2</v>
      </c>
      <c r="N499" s="8">
        <v>2629.8083580000002</v>
      </c>
      <c r="O499" s="8">
        <v>99.66</v>
      </c>
      <c r="P499" s="8">
        <v>2.6208670010000001</v>
      </c>
      <c r="Q499" s="39">
        <v>2.2803492560060107E-5</v>
      </c>
      <c r="R499" s="39">
        <v>1.5360197544201064E-6</v>
      </c>
    </row>
    <row r="500" spans="2:18" ht="15" x14ac:dyDescent="0.25">
      <c r="B500" s="41" t="s">
        <v>3332</v>
      </c>
      <c r="C500" s="3" t="s">
        <v>2226</v>
      </c>
      <c r="D500" s="3" t="s">
        <v>3333</v>
      </c>
      <c r="E500" s="3">
        <v>515527109</v>
      </c>
      <c r="F500" s="3" t="s">
        <v>1662</v>
      </c>
      <c r="G500" s="3" t="s">
        <v>3030</v>
      </c>
      <c r="H500" s="3" t="s">
        <v>1659</v>
      </c>
      <c r="I500" s="8">
        <v>8.5999999999974737</v>
      </c>
      <c r="J500" s="3" t="s">
        <v>467</v>
      </c>
      <c r="K500" s="3" t="s">
        <v>73</v>
      </c>
      <c r="L500" s="39">
        <v>1.464E-2</v>
      </c>
      <c r="M500" s="39">
        <v>2.6999999999840138E-2</v>
      </c>
      <c r="N500" s="8">
        <v>3841.8318760000002</v>
      </c>
      <c r="O500" s="8">
        <v>99.61</v>
      </c>
      <c r="P500" s="8">
        <v>3.8268487100000002</v>
      </c>
      <c r="Q500" s="39">
        <v>3.3296430552814844E-5</v>
      </c>
      <c r="R500" s="39">
        <v>2.2428132421425001E-6</v>
      </c>
    </row>
    <row r="501" spans="2:18" ht="15" x14ac:dyDescent="0.25">
      <c r="B501" s="41" t="s">
        <v>3334</v>
      </c>
      <c r="C501" s="3" t="s">
        <v>2226</v>
      </c>
      <c r="D501" s="3" t="s">
        <v>3335</v>
      </c>
      <c r="E501" s="3">
        <v>515527109</v>
      </c>
      <c r="F501" s="3" t="s">
        <v>1662</v>
      </c>
      <c r="G501" s="3" t="s">
        <v>3033</v>
      </c>
      <c r="H501" s="3" t="s">
        <v>1659</v>
      </c>
      <c r="I501" s="8">
        <v>8.5900000000470875</v>
      </c>
      <c r="J501" s="3" t="s">
        <v>467</v>
      </c>
      <c r="K501" s="3" t="s">
        <v>73</v>
      </c>
      <c r="L501" s="39">
        <v>1.464E-2</v>
      </c>
      <c r="M501" s="39">
        <v>2.759999999911936E-2</v>
      </c>
      <c r="N501" s="8">
        <v>3479.3948479999999</v>
      </c>
      <c r="O501" s="8">
        <v>98.89</v>
      </c>
      <c r="P501" s="8">
        <v>3.4407735349999999</v>
      </c>
      <c r="Q501" s="39">
        <v>2.9937289330701221E-5</v>
      </c>
      <c r="R501" s="39">
        <v>2.0165449518153177E-6</v>
      </c>
    </row>
    <row r="502" spans="2:18" ht="15" x14ac:dyDescent="0.25">
      <c r="B502" s="41" t="s">
        <v>3336</v>
      </c>
      <c r="C502" s="3" t="s">
        <v>2226</v>
      </c>
      <c r="D502" s="3" t="s">
        <v>3337</v>
      </c>
      <c r="E502" s="3">
        <v>515527109</v>
      </c>
      <c r="F502" s="3" t="s">
        <v>1662</v>
      </c>
      <c r="G502" s="3" t="s">
        <v>3338</v>
      </c>
      <c r="H502" s="3" t="s">
        <v>1659</v>
      </c>
      <c r="I502" s="8">
        <v>8.5899999999897449</v>
      </c>
      <c r="J502" s="3" t="s">
        <v>467</v>
      </c>
      <c r="K502" s="3" t="s">
        <v>73</v>
      </c>
      <c r="L502" s="39">
        <v>1.464E-2</v>
      </c>
      <c r="M502" s="39">
        <v>2.7500000000044933E-2</v>
      </c>
      <c r="N502" s="8">
        <v>32409.907474999996</v>
      </c>
      <c r="O502" s="8">
        <v>98.85</v>
      </c>
      <c r="P502" s="8">
        <v>32.037193525999996</v>
      </c>
      <c r="Q502" s="39">
        <v>2.7874741600264312E-4</v>
      </c>
      <c r="R502" s="39">
        <v>1.8776138626393403E-5</v>
      </c>
    </row>
    <row r="503" spans="2:18" ht="15" x14ac:dyDescent="0.25">
      <c r="B503" s="41" t="s">
        <v>3339</v>
      </c>
      <c r="C503" s="3" t="s">
        <v>2226</v>
      </c>
      <c r="D503" s="3" t="s">
        <v>3340</v>
      </c>
      <c r="E503" s="3">
        <v>515527109</v>
      </c>
      <c r="F503" s="3" t="s">
        <v>1662</v>
      </c>
      <c r="G503" s="3" t="s">
        <v>2523</v>
      </c>
      <c r="H503" s="3" t="s">
        <v>1659</v>
      </c>
      <c r="I503" s="8">
        <v>8.3200000000240664</v>
      </c>
      <c r="J503" s="3" t="s">
        <v>467</v>
      </c>
      <c r="K503" s="3" t="s">
        <v>73</v>
      </c>
      <c r="L503" s="39">
        <v>1.464E-2</v>
      </c>
      <c r="M503" s="39">
        <v>3.7099999999229263E-2</v>
      </c>
      <c r="N503" s="8">
        <v>4514.715279</v>
      </c>
      <c r="O503" s="8">
        <v>89.14</v>
      </c>
      <c r="P503" s="8">
        <v>4.0244171930000006</v>
      </c>
      <c r="Q503" s="39">
        <v>3.5015423325234759E-5</v>
      </c>
      <c r="R503" s="39">
        <v>2.3586028234615918E-6</v>
      </c>
    </row>
    <row r="504" spans="2:18" ht="15" x14ac:dyDescent="0.25">
      <c r="B504" s="41" t="s">
        <v>3341</v>
      </c>
      <c r="C504" s="3" t="s">
        <v>2226</v>
      </c>
      <c r="D504" s="3" t="s">
        <v>3342</v>
      </c>
      <c r="E504" s="3">
        <v>515527109</v>
      </c>
      <c r="F504" s="3" t="s">
        <v>1662</v>
      </c>
      <c r="G504" s="3" t="s">
        <v>3005</v>
      </c>
      <c r="H504" s="3" t="s">
        <v>1659</v>
      </c>
      <c r="I504" s="8">
        <v>8.5399999999983365</v>
      </c>
      <c r="J504" s="3" t="s">
        <v>467</v>
      </c>
      <c r="K504" s="3" t="s">
        <v>73</v>
      </c>
      <c r="L504" s="39">
        <v>1.464E-2</v>
      </c>
      <c r="M504" s="39">
        <v>2.9299999999712615E-2</v>
      </c>
      <c r="N504" s="8">
        <v>5035.258973</v>
      </c>
      <c r="O504" s="8">
        <v>94.12</v>
      </c>
      <c r="P504" s="8">
        <v>4.7391857100000001</v>
      </c>
      <c r="Q504" s="39">
        <v>4.1234441136270449E-5</v>
      </c>
      <c r="R504" s="39">
        <v>2.7775094530351857E-6</v>
      </c>
    </row>
    <row r="505" spans="2:18" ht="15" x14ac:dyDescent="0.25">
      <c r="B505" s="41" t="s">
        <v>3343</v>
      </c>
      <c r="C505" s="3" t="s">
        <v>2226</v>
      </c>
      <c r="D505" s="3" t="s">
        <v>3344</v>
      </c>
      <c r="E505" s="3">
        <v>515527109</v>
      </c>
      <c r="F505" s="3" t="s">
        <v>1662</v>
      </c>
      <c r="G505" s="3" t="s">
        <v>3345</v>
      </c>
      <c r="H505" s="3" t="s">
        <v>1659</v>
      </c>
      <c r="I505" s="8">
        <v>8.8200000000091787</v>
      </c>
      <c r="J505" s="3" t="s">
        <v>467</v>
      </c>
      <c r="K505" s="3" t="s">
        <v>73</v>
      </c>
      <c r="L505" s="39">
        <v>1.464E-2</v>
      </c>
      <c r="M505" s="39">
        <v>1.9399999999784086E-2</v>
      </c>
      <c r="N505" s="8">
        <v>18583.276683</v>
      </c>
      <c r="O505" s="8">
        <v>99.23</v>
      </c>
      <c r="P505" s="8">
        <v>18.440185411999998</v>
      </c>
      <c r="Q505" s="39">
        <v>1.6044333065669776E-4</v>
      </c>
      <c r="R505" s="39">
        <v>1.080729737800284E-5</v>
      </c>
    </row>
    <row r="506" spans="2:18" ht="15" x14ac:dyDescent="0.25">
      <c r="B506" s="41" t="s">
        <v>3346</v>
      </c>
      <c r="C506" s="3" t="s">
        <v>2226</v>
      </c>
      <c r="D506" s="3" t="s">
        <v>3347</v>
      </c>
      <c r="E506" s="3">
        <v>515527109</v>
      </c>
      <c r="F506" s="3" t="s">
        <v>1662</v>
      </c>
      <c r="G506" s="3" t="s">
        <v>795</v>
      </c>
      <c r="H506" s="3" t="s">
        <v>1659</v>
      </c>
      <c r="I506" s="8">
        <v>8.6100000000650994</v>
      </c>
      <c r="J506" s="3" t="s">
        <v>467</v>
      </c>
      <c r="K506" s="3" t="s">
        <v>73</v>
      </c>
      <c r="L506" s="39">
        <v>1.464E-2</v>
      </c>
      <c r="M506" s="39">
        <v>2.6700000000566625E-2</v>
      </c>
      <c r="N506" s="8">
        <v>4695.3580190000002</v>
      </c>
      <c r="O506" s="8">
        <v>99.69</v>
      </c>
      <c r="P506" s="8">
        <v>4.680802366</v>
      </c>
      <c r="Q506" s="39">
        <v>4.0726462612359298E-5</v>
      </c>
      <c r="R506" s="39">
        <v>2.743292543257281E-6</v>
      </c>
    </row>
    <row r="507" spans="2:18" ht="15" x14ac:dyDescent="0.25">
      <c r="B507" s="41" t="s">
        <v>3348</v>
      </c>
      <c r="C507" s="3" t="s">
        <v>2226</v>
      </c>
      <c r="D507" s="3" t="s">
        <v>3349</v>
      </c>
      <c r="E507" s="3">
        <v>515527109</v>
      </c>
      <c r="F507" s="3" t="s">
        <v>1662</v>
      </c>
      <c r="G507" s="3" t="s">
        <v>2478</v>
      </c>
      <c r="H507" s="3" t="s">
        <v>1659</v>
      </c>
      <c r="I507" s="8">
        <v>8.620000000079667</v>
      </c>
      <c r="J507" s="3" t="s">
        <v>467</v>
      </c>
      <c r="K507" s="3" t="s">
        <v>73</v>
      </c>
      <c r="L507" s="39">
        <v>1.464E-2</v>
      </c>
      <c r="M507" s="39">
        <v>2.6300000000010662E-2</v>
      </c>
      <c r="N507" s="8">
        <v>5083.8381870000003</v>
      </c>
      <c r="O507" s="8">
        <v>100.15</v>
      </c>
      <c r="P507" s="8">
        <v>5.0914638979999998</v>
      </c>
      <c r="Q507" s="39">
        <v>4.4299523430055047E-5</v>
      </c>
      <c r="R507" s="39">
        <v>2.9839702370478269E-6</v>
      </c>
    </row>
    <row r="508" spans="2:18" ht="15" x14ac:dyDescent="0.25">
      <c r="B508" s="41" t="s">
        <v>3350</v>
      </c>
      <c r="C508" s="3" t="s">
        <v>2226</v>
      </c>
      <c r="D508" s="3" t="s">
        <v>3351</v>
      </c>
      <c r="E508" s="3">
        <v>515527109</v>
      </c>
      <c r="F508" s="3" t="s">
        <v>1662</v>
      </c>
      <c r="G508" s="3" t="s">
        <v>3352</v>
      </c>
      <c r="H508" s="3" t="s">
        <v>1659</v>
      </c>
      <c r="I508" s="8">
        <v>8.3899999999939201</v>
      </c>
      <c r="J508" s="3" t="s">
        <v>467</v>
      </c>
      <c r="K508" s="3" t="s">
        <v>73</v>
      </c>
      <c r="L508" s="39">
        <v>1.269E-2</v>
      </c>
      <c r="M508" s="39">
        <v>3.089999999997331E-2</v>
      </c>
      <c r="N508" s="8">
        <v>44545.399700000002</v>
      </c>
      <c r="O508" s="8">
        <v>93.43</v>
      </c>
      <c r="P508" s="8">
        <v>41.618766932999996</v>
      </c>
      <c r="Q508" s="39">
        <v>3.6211423233358528E-4</v>
      </c>
      <c r="R508" s="39">
        <v>2.4391641445102957E-5</v>
      </c>
    </row>
    <row r="509" spans="2:18" ht="15" x14ac:dyDescent="0.25">
      <c r="B509" s="41" t="s">
        <v>3353</v>
      </c>
      <c r="C509" s="3" t="s">
        <v>2226</v>
      </c>
      <c r="D509" s="3" t="s">
        <v>3354</v>
      </c>
      <c r="E509" s="3">
        <v>515527109</v>
      </c>
      <c r="F509" s="3" t="s">
        <v>1662</v>
      </c>
      <c r="G509" s="3" t="s">
        <v>2096</v>
      </c>
      <c r="H509" s="3" t="s">
        <v>1659</v>
      </c>
      <c r="I509" s="8">
        <v>8.2199999999276141</v>
      </c>
      <c r="J509" s="3" t="s">
        <v>467</v>
      </c>
      <c r="K509" s="3" t="s">
        <v>73</v>
      </c>
      <c r="L509" s="39">
        <v>1.269E-2</v>
      </c>
      <c r="M509" s="39">
        <v>3.7299999999187788E-2</v>
      </c>
      <c r="N509" s="8">
        <v>6381.4616379999998</v>
      </c>
      <c r="O509" s="8">
        <v>87.88</v>
      </c>
      <c r="P509" s="8">
        <v>5.608028472</v>
      </c>
      <c r="Q509" s="39">
        <v>4.8794019493954947E-5</v>
      </c>
      <c r="R509" s="39">
        <v>3.286714859264392E-6</v>
      </c>
    </row>
    <row r="510" spans="2:18" ht="15" x14ac:dyDescent="0.25">
      <c r="B510" s="41" t="s">
        <v>3355</v>
      </c>
      <c r="C510" s="3" t="s">
        <v>2226</v>
      </c>
      <c r="D510" s="3" t="s">
        <v>3356</v>
      </c>
      <c r="E510" s="3">
        <v>515527109</v>
      </c>
      <c r="F510" s="3" t="s">
        <v>1662</v>
      </c>
      <c r="G510" s="3" t="s">
        <v>275</v>
      </c>
      <c r="H510" s="3" t="s">
        <v>1659</v>
      </c>
      <c r="I510" s="8">
        <v>8.1800000000177615</v>
      </c>
      <c r="J510" s="3" t="s">
        <v>467</v>
      </c>
      <c r="K510" s="3" t="s">
        <v>73</v>
      </c>
      <c r="L510" s="39">
        <v>1.269E-2</v>
      </c>
      <c r="M510" s="39">
        <v>3.890000000074998E-2</v>
      </c>
      <c r="N510" s="8">
        <v>4405.8345820000004</v>
      </c>
      <c r="O510" s="8">
        <v>86.72</v>
      </c>
      <c r="P510" s="8">
        <v>3.8207397209999998</v>
      </c>
      <c r="Q510" s="39">
        <v>3.3243277804064969E-5</v>
      </c>
      <c r="R510" s="39">
        <v>2.2392329277732642E-6</v>
      </c>
    </row>
    <row r="511" spans="2:18" ht="15" x14ac:dyDescent="0.25">
      <c r="B511" s="41" t="s">
        <v>3357</v>
      </c>
      <c r="C511" s="3" t="s">
        <v>2226</v>
      </c>
      <c r="D511" s="3" t="s">
        <v>3358</v>
      </c>
      <c r="E511" s="3">
        <v>515527109</v>
      </c>
      <c r="F511" s="3" t="s">
        <v>1662</v>
      </c>
      <c r="G511" s="3" t="s">
        <v>446</v>
      </c>
      <c r="H511" s="3" t="s">
        <v>1659</v>
      </c>
      <c r="I511" s="8">
        <v>8.809999999944532</v>
      </c>
      <c r="J511" s="3" t="s">
        <v>467</v>
      </c>
      <c r="K511" s="3" t="s">
        <v>73</v>
      </c>
      <c r="L511" s="39">
        <v>1.269E-2</v>
      </c>
      <c r="M511" s="39">
        <v>1.5699999999836921E-2</v>
      </c>
      <c r="N511" s="8">
        <v>8841.2225990000006</v>
      </c>
      <c r="O511" s="8">
        <v>99.94</v>
      </c>
      <c r="P511" s="8">
        <v>8.8359178269999994</v>
      </c>
      <c r="Q511" s="39">
        <v>7.6879058095057038E-5</v>
      </c>
      <c r="R511" s="39">
        <v>5.1784941111190623E-6</v>
      </c>
    </row>
    <row r="512" spans="2:18" ht="15" x14ac:dyDescent="0.25">
      <c r="B512" s="41" t="s">
        <v>3359</v>
      </c>
      <c r="C512" s="3" t="s">
        <v>2226</v>
      </c>
      <c r="D512" s="3" t="s">
        <v>3360</v>
      </c>
      <c r="E512" s="3">
        <v>515527109</v>
      </c>
      <c r="F512" s="3" t="s">
        <v>1662</v>
      </c>
      <c r="G512" s="3" t="s">
        <v>3318</v>
      </c>
      <c r="H512" s="3" t="s">
        <v>1659</v>
      </c>
      <c r="I512" s="8">
        <v>8.3999999999780872</v>
      </c>
      <c r="J512" s="3" t="s">
        <v>467</v>
      </c>
      <c r="K512" s="3" t="s">
        <v>73</v>
      </c>
      <c r="L512" s="39">
        <v>1.269E-2</v>
      </c>
      <c r="M512" s="39">
        <v>3.0599999999981111E-2</v>
      </c>
      <c r="N512" s="8">
        <v>22554.337273000001</v>
      </c>
      <c r="O512" s="8">
        <v>93.56</v>
      </c>
      <c r="P512" s="8">
        <v>21.101837943</v>
      </c>
      <c r="Q512" s="39">
        <v>1.836016876679331E-4</v>
      </c>
      <c r="R512" s="39">
        <v>1.2367220436081845E-5</v>
      </c>
    </row>
    <row r="513" spans="2:18" ht="15" x14ac:dyDescent="0.25">
      <c r="B513" s="41" t="s">
        <v>3361</v>
      </c>
      <c r="C513" s="3" t="s">
        <v>2226</v>
      </c>
      <c r="D513" s="3" t="s">
        <v>3362</v>
      </c>
      <c r="E513" s="3">
        <v>515527109</v>
      </c>
      <c r="F513" s="3" t="s">
        <v>1662</v>
      </c>
      <c r="G513" s="3" t="s">
        <v>3005</v>
      </c>
      <c r="H513" s="3" t="s">
        <v>1659</v>
      </c>
      <c r="I513" s="8">
        <v>8.4900000000310865</v>
      </c>
      <c r="J513" s="3" t="s">
        <v>467</v>
      </c>
      <c r="K513" s="3" t="s">
        <v>73</v>
      </c>
      <c r="L513" s="39">
        <v>1.269E-2</v>
      </c>
      <c r="M513" s="39">
        <v>2.7200000000296019E-2</v>
      </c>
      <c r="N513" s="8">
        <v>6233.8892669999996</v>
      </c>
      <c r="O513" s="8">
        <v>94.27</v>
      </c>
      <c r="P513" s="8">
        <v>5.8766873889999998</v>
      </c>
      <c r="Q513" s="39">
        <v>5.1131551926034012E-5</v>
      </c>
      <c r="R513" s="39">
        <v>3.4441686345058128E-6</v>
      </c>
    </row>
    <row r="514" spans="2:18" ht="15" x14ac:dyDescent="0.25">
      <c r="B514" s="41" t="s">
        <v>3363</v>
      </c>
      <c r="C514" s="3" t="s">
        <v>2226</v>
      </c>
      <c r="D514" s="3" t="s">
        <v>3364</v>
      </c>
      <c r="E514" s="3">
        <v>515527109</v>
      </c>
      <c r="F514" s="3" t="s">
        <v>629</v>
      </c>
      <c r="G514" s="3" t="s">
        <v>3365</v>
      </c>
      <c r="H514" s="3" t="s">
        <v>274</v>
      </c>
      <c r="I514" s="8">
        <v>9.5699999999917686</v>
      </c>
      <c r="J514" s="3" t="s">
        <v>467</v>
      </c>
      <c r="K514" s="3" t="s">
        <v>73</v>
      </c>
      <c r="L514" s="39">
        <v>1.461E-2</v>
      </c>
      <c r="M514" s="39">
        <v>3.1899999999878352E-2</v>
      </c>
      <c r="N514" s="8">
        <v>38138.230958</v>
      </c>
      <c r="O514" s="8">
        <v>92.77</v>
      </c>
      <c r="P514" s="8">
        <v>35.380836852000002</v>
      </c>
      <c r="Q514" s="39">
        <v>3.0783960026031185E-4</v>
      </c>
      <c r="R514" s="39">
        <v>2.0735758171571135E-5</v>
      </c>
    </row>
    <row r="515" spans="2:18" ht="15" x14ac:dyDescent="0.25">
      <c r="B515" s="41" t="s">
        <v>3366</v>
      </c>
      <c r="C515" s="3" t="s">
        <v>2226</v>
      </c>
      <c r="D515" s="3" t="s">
        <v>3367</v>
      </c>
      <c r="E515" s="3">
        <v>515527109</v>
      </c>
      <c r="F515" s="3" t="s">
        <v>629</v>
      </c>
      <c r="G515" s="3" t="s">
        <v>2877</v>
      </c>
      <c r="H515" s="3" t="s">
        <v>274</v>
      </c>
      <c r="I515" s="8">
        <v>9.8899999999991905</v>
      </c>
      <c r="J515" s="3" t="s">
        <v>467</v>
      </c>
      <c r="K515" s="3" t="s">
        <v>73</v>
      </c>
      <c r="L515" s="39">
        <v>1.461E-2</v>
      </c>
      <c r="M515" s="39">
        <v>2.0800000000365085E-2</v>
      </c>
      <c r="N515" s="8">
        <v>11557.397575000001</v>
      </c>
      <c r="O515" s="8">
        <v>98.51</v>
      </c>
      <c r="P515" s="8">
        <v>11.385192323</v>
      </c>
      <c r="Q515" s="39">
        <v>9.9059642604269602E-5</v>
      </c>
      <c r="R515" s="39">
        <v>6.6725554212890562E-6</v>
      </c>
    </row>
    <row r="516" spans="2:18" ht="15" x14ac:dyDescent="0.25">
      <c r="B516" s="41" t="s">
        <v>3368</v>
      </c>
      <c r="C516" s="3" t="s">
        <v>2226</v>
      </c>
      <c r="D516" s="3" t="s">
        <v>3369</v>
      </c>
      <c r="E516" s="3">
        <v>515527109</v>
      </c>
      <c r="F516" s="3" t="s">
        <v>629</v>
      </c>
      <c r="G516" s="3" t="s">
        <v>3370</v>
      </c>
      <c r="H516" s="3" t="s">
        <v>274</v>
      </c>
      <c r="I516" s="8">
        <v>9.8200000000397942</v>
      </c>
      <c r="J516" s="3" t="s">
        <v>467</v>
      </c>
      <c r="K516" s="3" t="s">
        <v>73</v>
      </c>
      <c r="L516" s="39">
        <v>1.461E-2</v>
      </c>
      <c r="M516" s="39">
        <v>2.3200000000188195E-2</v>
      </c>
      <c r="N516" s="8">
        <v>12168.762934</v>
      </c>
      <c r="O516" s="8">
        <v>95.97</v>
      </c>
      <c r="P516" s="8">
        <v>11.678361751000001</v>
      </c>
      <c r="Q516" s="39">
        <v>1.0161043471530931E-4</v>
      </c>
      <c r="R516" s="39">
        <v>6.8443741486904181E-6</v>
      </c>
    </row>
    <row r="517" spans="2:18" ht="15" x14ac:dyDescent="0.25">
      <c r="B517" s="41" t="s">
        <v>3371</v>
      </c>
      <c r="C517" s="3" t="s">
        <v>2226</v>
      </c>
      <c r="D517" s="3" t="s">
        <v>3372</v>
      </c>
      <c r="E517" s="3">
        <v>515527109</v>
      </c>
      <c r="F517" s="3" t="s">
        <v>629</v>
      </c>
      <c r="G517" s="3" t="s">
        <v>3373</v>
      </c>
      <c r="H517" s="3" t="s">
        <v>274</v>
      </c>
      <c r="I517" s="8">
        <v>9.9200000000181223</v>
      </c>
      <c r="J517" s="3" t="s">
        <v>467</v>
      </c>
      <c r="K517" s="3" t="s">
        <v>73</v>
      </c>
      <c r="L517" s="39">
        <v>1.461E-2</v>
      </c>
      <c r="M517" s="39">
        <v>1.9900000000166708E-2</v>
      </c>
      <c r="N517" s="8">
        <v>11609.644219</v>
      </c>
      <c r="O517" s="8">
        <v>97.92</v>
      </c>
      <c r="P517" s="8">
        <v>11.368163575000001</v>
      </c>
      <c r="Q517" s="39">
        <v>9.8911479829059354E-5</v>
      </c>
      <c r="R517" s="39">
        <v>6.662575329467891E-6</v>
      </c>
    </row>
    <row r="518" spans="2:18" ht="15" x14ac:dyDescent="0.25">
      <c r="B518" s="41" t="s">
        <v>3374</v>
      </c>
      <c r="C518" s="3" t="s">
        <v>2226</v>
      </c>
      <c r="D518" s="3" t="s">
        <v>3375</v>
      </c>
      <c r="E518" s="3">
        <v>515527109</v>
      </c>
      <c r="F518" s="3" t="s">
        <v>629</v>
      </c>
      <c r="G518" s="3" t="s">
        <v>446</v>
      </c>
      <c r="H518" s="3" t="s">
        <v>274</v>
      </c>
      <c r="I518" s="8">
        <v>9.9700000000136715</v>
      </c>
      <c r="J518" s="3" t="s">
        <v>467</v>
      </c>
      <c r="K518" s="3" t="s">
        <v>73</v>
      </c>
      <c r="L518" s="39">
        <v>1.461E-2</v>
      </c>
      <c r="M518" s="39">
        <v>1.81000000001795E-2</v>
      </c>
      <c r="N518" s="8">
        <v>24633.019970000001</v>
      </c>
      <c r="O518" s="8">
        <v>99.24</v>
      </c>
      <c r="P518" s="8">
        <v>24.445809004999997</v>
      </c>
      <c r="Q518" s="39">
        <v>2.1269672347260315E-4</v>
      </c>
      <c r="R518" s="39">
        <v>1.4327032058526391E-5</v>
      </c>
    </row>
    <row r="519" spans="2:18" ht="15" x14ac:dyDescent="0.25">
      <c r="B519" s="41" t="s">
        <v>3376</v>
      </c>
      <c r="C519" s="3" t="s">
        <v>2226</v>
      </c>
      <c r="D519" s="3" t="s">
        <v>3377</v>
      </c>
      <c r="E519" s="3">
        <v>515527109</v>
      </c>
      <c r="F519" s="3" t="s">
        <v>629</v>
      </c>
      <c r="G519" s="3" t="s">
        <v>3378</v>
      </c>
      <c r="H519" s="3" t="s">
        <v>274</v>
      </c>
      <c r="I519" s="8">
        <v>9.9999999999758309</v>
      </c>
      <c r="J519" s="3" t="s">
        <v>467</v>
      </c>
      <c r="K519" s="3" t="s">
        <v>73</v>
      </c>
      <c r="L519" s="39">
        <v>1.461E-2</v>
      </c>
      <c r="M519" s="39">
        <v>1.6899999999739183E-2</v>
      </c>
      <c r="N519" s="8">
        <v>12014.501767</v>
      </c>
      <c r="O519" s="8">
        <v>100.27</v>
      </c>
      <c r="P519" s="8">
        <v>12.046940919000001</v>
      </c>
      <c r="Q519" s="39">
        <v>1.0481734766132078E-4</v>
      </c>
      <c r="R519" s="39">
        <v>7.0603884992468229E-6</v>
      </c>
    </row>
    <row r="520" spans="2:18" ht="15" x14ac:dyDescent="0.25">
      <c r="B520" s="41" t="s">
        <v>3379</v>
      </c>
      <c r="C520" s="3" t="s">
        <v>2226</v>
      </c>
      <c r="D520" s="3" t="s">
        <v>3380</v>
      </c>
      <c r="E520" s="3">
        <v>515527109</v>
      </c>
      <c r="F520" s="3" t="s">
        <v>629</v>
      </c>
      <c r="G520" s="3" t="s">
        <v>3381</v>
      </c>
      <c r="H520" s="3" t="s">
        <v>274</v>
      </c>
      <c r="I520" s="8">
        <v>10.000000000013959</v>
      </c>
      <c r="J520" s="3" t="s">
        <v>467</v>
      </c>
      <c r="K520" s="3" t="s">
        <v>73</v>
      </c>
      <c r="L520" s="39">
        <v>1.461E-2</v>
      </c>
      <c r="M520" s="39">
        <v>1.7199999999681779E-2</v>
      </c>
      <c r="N520" s="8">
        <v>8205.4357639999998</v>
      </c>
      <c r="O520" s="8">
        <v>99.71</v>
      </c>
      <c r="P520" s="8">
        <v>8.1816399739999994</v>
      </c>
      <c r="Q520" s="39">
        <v>7.1186354059558519E-5</v>
      </c>
      <c r="R520" s="39">
        <v>4.795039434974062E-6</v>
      </c>
    </row>
    <row r="521" spans="2:18" ht="15" x14ac:dyDescent="0.25">
      <c r="B521" s="41" t="s">
        <v>3382</v>
      </c>
      <c r="C521" s="3" t="s">
        <v>2226</v>
      </c>
      <c r="D521" s="3" t="s">
        <v>3383</v>
      </c>
      <c r="E521" s="3">
        <v>515527109</v>
      </c>
      <c r="F521" s="3" t="s">
        <v>629</v>
      </c>
      <c r="G521" s="3" t="s">
        <v>3384</v>
      </c>
      <c r="H521" s="3" t="s">
        <v>274</v>
      </c>
      <c r="I521" s="8">
        <v>10.07000000005789</v>
      </c>
      <c r="J521" s="3" t="s">
        <v>467</v>
      </c>
      <c r="K521" s="3" t="s">
        <v>73</v>
      </c>
      <c r="L521" s="39">
        <v>1.461E-2</v>
      </c>
      <c r="M521" s="39">
        <v>1.4699999999902014E-2</v>
      </c>
      <c r="N521" s="8">
        <v>8115.4602269999996</v>
      </c>
      <c r="O521" s="8">
        <v>101.92</v>
      </c>
      <c r="P521" s="8">
        <v>8.2712770320000004</v>
      </c>
      <c r="Q521" s="39">
        <v>7.1966263144769181E-5</v>
      </c>
      <c r="R521" s="39">
        <v>4.8475733070719468E-6</v>
      </c>
    </row>
    <row r="522" spans="2:18" ht="15" x14ac:dyDescent="0.25">
      <c r="B522" s="41" t="s">
        <v>3385</v>
      </c>
      <c r="C522" s="3" t="s">
        <v>2226</v>
      </c>
      <c r="D522" s="3" t="s">
        <v>3386</v>
      </c>
      <c r="E522" s="3">
        <v>515527109</v>
      </c>
      <c r="F522" s="3" t="s">
        <v>629</v>
      </c>
      <c r="G522" s="3" t="s">
        <v>2083</v>
      </c>
      <c r="H522" s="3" t="s">
        <v>274</v>
      </c>
      <c r="I522" s="8">
        <v>10.070000000012861</v>
      </c>
      <c r="J522" s="3" t="s">
        <v>467</v>
      </c>
      <c r="K522" s="3" t="s">
        <v>73</v>
      </c>
      <c r="L522" s="39">
        <v>1.461E-2</v>
      </c>
      <c r="M522" s="39">
        <v>1.4699999999897224E-2</v>
      </c>
      <c r="N522" s="8">
        <v>10917.089065</v>
      </c>
      <c r="O522" s="8">
        <v>101.03</v>
      </c>
      <c r="P522" s="8">
        <v>11.029535062999999</v>
      </c>
      <c r="Q522" s="39">
        <v>9.5965159870408287E-5</v>
      </c>
      <c r="R522" s="39">
        <v>6.4641142539369967E-6</v>
      </c>
    </row>
    <row r="523" spans="2:18" ht="15" x14ac:dyDescent="0.25">
      <c r="B523" s="41" t="s">
        <v>3387</v>
      </c>
      <c r="C523" s="3" t="s">
        <v>2226</v>
      </c>
      <c r="D523" s="3" t="s">
        <v>3388</v>
      </c>
      <c r="E523" s="3">
        <v>515527109</v>
      </c>
      <c r="F523" s="3" t="s">
        <v>629</v>
      </c>
      <c r="G523" s="3" t="s">
        <v>3389</v>
      </c>
      <c r="H523" s="3" t="s">
        <v>274</v>
      </c>
      <c r="I523" s="8">
        <v>10.070000000012636</v>
      </c>
      <c r="J523" s="3" t="s">
        <v>467</v>
      </c>
      <c r="K523" s="3" t="s">
        <v>73</v>
      </c>
      <c r="L523" s="39">
        <v>1.461E-2</v>
      </c>
      <c r="M523" s="39">
        <v>1.4700000000676127E-2</v>
      </c>
      <c r="N523" s="8">
        <v>4593.7912050000004</v>
      </c>
      <c r="O523" s="8">
        <v>100.25</v>
      </c>
      <c r="P523" s="8">
        <v>4.6052756490000002</v>
      </c>
      <c r="Q523" s="39">
        <v>4.0069323990468858E-5</v>
      </c>
      <c r="R523" s="39">
        <v>2.6990283630244678E-6</v>
      </c>
    </row>
    <row r="524" spans="2:18" ht="15" x14ac:dyDescent="0.25">
      <c r="B524" s="41" t="s">
        <v>3390</v>
      </c>
      <c r="C524" s="3" t="s">
        <v>2226</v>
      </c>
      <c r="D524" s="3" t="s">
        <v>3391</v>
      </c>
      <c r="E524" s="3">
        <v>515527109</v>
      </c>
      <c r="F524" s="3" t="s">
        <v>629</v>
      </c>
      <c r="G524" s="3" t="s">
        <v>3318</v>
      </c>
      <c r="H524" s="3" t="s">
        <v>274</v>
      </c>
      <c r="I524" s="8">
        <v>9.5800000000118182</v>
      </c>
      <c r="J524" s="3" t="s">
        <v>467</v>
      </c>
      <c r="K524" s="3" t="s">
        <v>73</v>
      </c>
      <c r="L524" s="39">
        <v>1.461E-2</v>
      </c>
      <c r="M524" s="39">
        <v>3.1500000000074135E-2</v>
      </c>
      <c r="N524" s="8">
        <v>13098.425433</v>
      </c>
      <c r="O524" s="8">
        <v>92.63</v>
      </c>
      <c r="P524" s="8">
        <v>12.133071463</v>
      </c>
      <c r="Q524" s="39">
        <v>1.0556674746625118E-4</v>
      </c>
      <c r="R524" s="39">
        <v>7.1108672976721031E-6</v>
      </c>
    </row>
    <row r="525" spans="2:18" ht="15" x14ac:dyDescent="0.25">
      <c r="B525" s="41" t="s">
        <v>3392</v>
      </c>
      <c r="C525" s="3" t="s">
        <v>2226</v>
      </c>
      <c r="D525" s="3" t="s">
        <v>3393</v>
      </c>
      <c r="E525" s="3">
        <v>515527109</v>
      </c>
      <c r="F525" s="3" t="s">
        <v>629</v>
      </c>
      <c r="G525" s="3" t="s">
        <v>2880</v>
      </c>
      <c r="H525" s="3" t="s">
        <v>274</v>
      </c>
      <c r="I525" s="8">
        <v>10.069999999990946</v>
      </c>
      <c r="J525" s="3" t="s">
        <v>467</v>
      </c>
      <c r="K525" s="3" t="s">
        <v>73</v>
      </c>
      <c r="L525" s="39">
        <v>1.461E-2</v>
      </c>
      <c r="M525" s="39">
        <v>1.4699999999757723E-2</v>
      </c>
      <c r="N525" s="8">
        <v>7199.5119560000003</v>
      </c>
      <c r="O525" s="8">
        <v>99.96</v>
      </c>
      <c r="P525" s="8">
        <v>7.1966321420000003</v>
      </c>
      <c r="Q525" s="39">
        <v>6.2616053178192696E-5</v>
      </c>
      <c r="R525" s="39">
        <v>4.2177528013397592E-6</v>
      </c>
    </row>
    <row r="526" spans="2:18" ht="15" x14ac:dyDescent="0.25">
      <c r="B526" s="41" t="s">
        <v>3394</v>
      </c>
      <c r="C526" s="3" t="s">
        <v>2226</v>
      </c>
      <c r="D526" s="3" t="s">
        <v>3395</v>
      </c>
      <c r="E526" s="3">
        <v>515527109</v>
      </c>
      <c r="F526" s="3" t="s">
        <v>629</v>
      </c>
      <c r="G526" s="3" t="s">
        <v>2995</v>
      </c>
      <c r="H526" s="3" t="s">
        <v>274</v>
      </c>
      <c r="I526" s="8">
        <v>9.5500000000469196</v>
      </c>
      <c r="J526" s="3" t="s">
        <v>467</v>
      </c>
      <c r="K526" s="3" t="s">
        <v>73</v>
      </c>
      <c r="L526" s="39">
        <v>1.461E-2</v>
      </c>
      <c r="M526" s="39">
        <v>3.2500000000436312E-2</v>
      </c>
      <c r="N526" s="8">
        <v>4555.0738490000003</v>
      </c>
      <c r="O526" s="8">
        <v>91.41</v>
      </c>
      <c r="P526" s="8">
        <v>4.163792988</v>
      </c>
      <c r="Q526" s="39">
        <v>3.6228096422771676E-5</v>
      </c>
      <c r="R526" s="39">
        <v>2.4402872333634761E-6</v>
      </c>
    </row>
    <row r="527" spans="2:18" ht="15" x14ac:dyDescent="0.25">
      <c r="B527" s="41" t="s">
        <v>3396</v>
      </c>
      <c r="C527" s="3" t="s">
        <v>2226</v>
      </c>
      <c r="D527" s="3" t="s">
        <v>3397</v>
      </c>
      <c r="E527" s="3">
        <v>515527109</v>
      </c>
      <c r="F527" s="3" t="s">
        <v>629</v>
      </c>
      <c r="G527" s="3" t="s">
        <v>275</v>
      </c>
      <c r="H527" s="3" t="s">
        <v>274</v>
      </c>
      <c r="I527" s="8">
        <v>9.339999999950777</v>
      </c>
      <c r="J527" s="3" t="s">
        <v>467</v>
      </c>
      <c r="K527" s="3" t="s">
        <v>73</v>
      </c>
      <c r="L527" s="39">
        <v>1.461E-2</v>
      </c>
      <c r="M527" s="39">
        <v>3.9999999999193188E-2</v>
      </c>
      <c r="N527" s="8">
        <v>7024.7730689999999</v>
      </c>
      <c r="O527" s="8">
        <v>84.9</v>
      </c>
      <c r="P527" s="8">
        <v>5.9640323259999999</v>
      </c>
      <c r="Q527" s="39">
        <v>5.1891517853445992E-5</v>
      </c>
      <c r="R527" s="39">
        <v>3.4953591560505498E-6</v>
      </c>
    </row>
    <row r="528" spans="2:18" ht="15" x14ac:dyDescent="0.25">
      <c r="B528" s="41" t="s">
        <v>3398</v>
      </c>
      <c r="C528" s="3" t="s">
        <v>2226</v>
      </c>
      <c r="D528" s="3" t="s">
        <v>3399</v>
      </c>
      <c r="E528" s="3">
        <v>515527109</v>
      </c>
      <c r="F528" s="3" t="s">
        <v>629</v>
      </c>
      <c r="G528" s="3" t="s">
        <v>3000</v>
      </c>
      <c r="H528" s="3" t="s">
        <v>274</v>
      </c>
      <c r="I528" s="8">
        <v>9.3699999999760735</v>
      </c>
      <c r="J528" s="3" t="s">
        <v>467</v>
      </c>
      <c r="K528" s="3" t="s">
        <v>73</v>
      </c>
      <c r="L528" s="39">
        <v>1.461E-2</v>
      </c>
      <c r="M528" s="39">
        <v>3.8700000000642505E-2</v>
      </c>
      <c r="N528" s="8">
        <v>7886.3309509999999</v>
      </c>
      <c r="O528" s="8">
        <v>85.98</v>
      </c>
      <c r="P528" s="8">
        <v>6.7806673119999994</v>
      </c>
      <c r="Q528" s="39">
        <v>5.899684972279703E-5</v>
      </c>
      <c r="R528" s="39">
        <v>3.9739669870347158E-6</v>
      </c>
    </row>
    <row r="529" spans="2:18" ht="15" x14ac:dyDescent="0.25">
      <c r="B529" s="41" t="s">
        <v>3400</v>
      </c>
      <c r="C529" s="3" t="s">
        <v>2226</v>
      </c>
      <c r="D529" s="3" t="s">
        <v>3401</v>
      </c>
      <c r="E529" s="3">
        <v>515527109</v>
      </c>
      <c r="F529" s="3" t="s">
        <v>629</v>
      </c>
      <c r="G529" s="3" t="s">
        <v>2863</v>
      </c>
      <c r="H529" s="3" t="s">
        <v>274</v>
      </c>
      <c r="I529" s="8">
        <v>9.9099999999788899</v>
      </c>
      <c r="J529" s="3" t="s">
        <v>467</v>
      </c>
      <c r="K529" s="3" t="s">
        <v>73</v>
      </c>
      <c r="L529" s="39">
        <v>1.461E-2</v>
      </c>
      <c r="M529" s="39">
        <v>2.0199999999932414E-2</v>
      </c>
      <c r="N529" s="8">
        <v>17720.805447999999</v>
      </c>
      <c r="O529" s="8">
        <v>99.72</v>
      </c>
      <c r="P529" s="8">
        <v>17.671187191000001</v>
      </c>
      <c r="Q529" s="39">
        <v>1.5375247407962536E-4</v>
      </c>
      <c r="R529" s="39">
        <v>1.0356608175491141E-5</v>
      </c>
    </row>
    <row r="530" spans="2:18" ht="15" x14ac:dyDescent="0.25">
      <c r="B530" s="41" t="s">
        <v>3402</v>
      </c>
      <c r="C530" s="3" t="s">
        <v>2226</v>
      </c>
      <c r="D530" s="3" t="s">
        <v>3403</v>
      </c>
      <c r="E530" s="3">
        <v>515527109</v>
      </c>
      <c r="F530" s="3" t="s">
        <v>629</v>
      </c>
      <c r="G530" s="3" t="s">
        <v>3345</v>
      </c>
      <c r="H530" s="3" t="s">
        <v>274</v>
      </c>
      <c r="I530" s="8">
        <v>9.9400000000108726</v>
      </c>
      <c r="J530" s="3" t="s">
        <v>467</v>
      </c>
      <c r="K530" s="3" t="s">
        <v>73</v>
      </c>
      <c r="L530" s="39">
        <v>1.461E-2</v>
      </c>
      <c r="M530" s="39">
        <v>1.9000000000377267E-2</v>
      </c>
      <c r="N530" s="8">
        <v>11167.748661</v>
      </c>
      <c r="O530" s="8">
        <v>99.06</v>
      </c>
      <c r="P530" s="8">
        <v>11.062771790999999</v>
      </c>
      <c r="Q530" s="39">
        <v>9.6254344128663124E-5</v>
      </c>
      <c r="R530" s="39">
        <v>6.4835934074998481E-6</v>
      </c>
    </row>
    <row r="531" spans="2:18" ht="15" x14ac:dyDescent="0.25">
      <c r="B531" s="41" t="s">
        <v>3404</v>
      </c>
      <c r="C531" s="3" t="s">
        <v>2226</v>
      </c>
      <c r="D531" s="3" t="s">
        <v>3405</v>
      </c>
      <c r="E531" s="3">
        <v>515527109</v>
      </c>
      <c r="F531" s="3" t="s">
        <v>629</v>
      </c>
      <c r="G531" s="3" t="s">
        <v>2096</v>
      </c>
      <c r="H531" s="3" t="s">
        <v>274</v>
      </c>
      <c r="I531" s="8">
        <v>9.4100000000094646</v>
      </c>
      <c r="J531" s="3" t="s">
        <v>467</v>
      </c>
      <c r="K531" s="3" t="s">
        <v>73</v>
      </c>
      <c r="L531" s="39">
        <v>1.461E-2</v>
      </c>
      <c r="M531" s="39">
        <v>3.7299999999999375E-2</v>
      </c>
      <c r="N531" s="8">
        <v>8642.3399919999993</v>
      </c>
      <c r="O531" s="8">
        <v>87.03</v>
      </c>
      <c r="P531" s="8">
        <v>7.5214284820000001</v>
      </c>
      <c r="Q531" s="39">
        <v>6.5442022950752235E-5</v>
      </c>
      <c r="R531" s="39">
        <v>4.4081072123850338E-6</v>
      </c>
    </row>
    <row r="532" spans="2:18" ht="15" x14ac:dyDescent="0.25">
      <c r="B532" s="41" t="s">
        <v>3406</v>
      </c>
      <c r="C532" s="3" t="s">
        <v>2226</v>
      </c>
      <c r="D532" s="3" t="s">
        <v>3407</v>
      </c>
      <c r="E532" s="3">
        <v>515527109</v>
      </c>
      <c r="F532" s="3" t="s">
        <v>629</v>
      </c>
      <c r="G532" s="3" t="s">
        <v>2523</v>
      </c>
      <c r="H532" s="3" t="s">
        <v>274</v>
      </c>
      <c r="I532" s="8">
        <v>9.4699999999829316</v>
      </c>
      <c r="J532" s="3" t="s">
        <v>467</v>
      </c>
      <c r="K532" s="3" t="s">
        <v>73</v>
      </c>
      <c r="L532" s="39">
        <v>1.461E-2</v>
      </c>
      <c r="M532" s="39">
        <v>3.5300000000298482E-2</v>
      </c>
      <c r="N532" s="8">
        <v>9699.6586459999999</v>
      </c>
      <c r="O532" s="8">
        <v>88.39</v>
      </c>
      <c r="P532" s="8">
        <v>8.573528262</v>
      </c>
      <c r="Q532" s="39">
        <v>7.4596073689121186E-5</v>
      </c>
      <c r="R532" s="39">
        <v>5.0247146346939257E-6</v>
      </c>
    </row>
    <row r="533" spans="2:18" ht="15" x14ac:dyDescent="0.25">
      <c r="B533" s="41" t="s">
        <v>3408</v>
      </c>
      <c r="C533" s="3" t="s">
        <v>2226</v>
      </c>
      <c r="D533" s="3" t="s">
        <v>3409</v>
      </c>
      <c r="E533" s="3">
        <v>515527109</v>
      </c>
      <c r="F533" s="3" t="s">
        <v>629</v>
      </c>
      <c r="G533" s="3" t="s">
        <v>3005</v>
      </c>
      <c r="H533" s="3" t="s">
        <v>274</v>
      </c>
      <c r="I533" s="8">
        <v>9.6699999999897326</v>
      </c>
      <c r="J533" s="3" t="s">
        <v>467</v>
      </c>
      <c r="K533" s="3" t="s">
        <v>73</v>
      </c>
      <c r="L533" s="39">
        <v>1.461E-2</v>
      </c>
      <c r="M533" s="39">
        <v>2.8300000000006348E-2</v>
      </c>
      <c r="N533" s="8">
        <v>17323.517404999999</v>
      </c>
      <c r="O533" s="8">
        <v>93.48</v>
      </c>
      <c r="P533" s="8">
        <v>16.194024041999999</v>
      </c>
      <c r="Q533" s="39">
        <v>1.4090005582819784E-4</v>
      </c>
      <c r="R533" s="39">
        <v>9.490882529550433E-6</v>
      </c>
    </row>
    <row r="534" spans="2:18" ht="15" x14ac:dyDescent="0.25">
      <c r="B534" s="41" t="s">
        <v>3410</v>
      </c>
      <c r="C534" s="3" t="s">
        <v>2226</v>
      </c>
      <c r="D534" s="3" t="s">
        <v>3411</v>
      </c>
      <c r="E534" s="3">
        <v>515527109</v>
      </c>
      <c r="F534" s="3" t="s">
        <v>629</v>
      </c>
      <c r="G534" s="3" t="s">
        <v>290</v>
      </c>
      <c r="H534" s="3" t="s">
        <v>274</v>
      </c>
      <c r="I534" s="8">
        <v>9.4700000000117583</v>
      </c>
      <c r="J534" s="3" t="s">
        <v>467</v>
      </c>
      <c r="K534" s="3" t="s">
        <v>73</v>
      </c>
      <c r="L534" s="39">
        <v>1.4330000000000001E-2</v>
      </c>
      <c r="M534" s="39">
        <v>3.5400000000046353E-2</v>
      </c>
      <c r="N534" s="8">
        <v>39794.074120999998</v>
      </c>
      <c r="O534" s="8">
        <v>88.33</v>
      </c>
      <c r="P534" s="8">
        <v>35.150105645000004</v>
      </c>
      <c r="Q534" s="39">
        <v>3.0583206711948837E-4</v>
      </c>
      <c r="R534" s="39">
        <v>2.0600532808445895E-5</v>
      </c>
    </row>
    <row r="535" spans="2:18" ht="15" x14ac:dyDescent="0.25">
      <c r="B535" s="41" t="s">
        <v>3412</v>
      </c>
      <c r="C535" s="3" t="s">
        <v>2226</v>
      </c>
      <c r="D535" s="3" t="s">
        <v>3413</v>
      </c>
      <c r="E535" s="3">
        <v>515527109</v>
      </c>
      <c r="F535" s="3" t="s">
        <v>629</v>
      </c>
      <c r="G535" s="3" t="s">
        <v>2863</v>
      </c>
      <c r="H535" s="3" t="s">
        <v>274</v>
      </c>
      <c r="I535" s="8">
        <v>9.9200000000028705</v>
      </c>
      <c r="J535" s="3" t="s">
        <v>467</v>
      </c>
      <c r="K535" s="3" t="s">
        <v>73</v>
      </c>
      <c r="L535" s="39">
        <v>1.4330000000000001E-2</v>
      </c>
      <c r="M535" s="39">
        <v>1.9900000000073317E-2</v>
      </c>
      <c r="N535" s="8">
        <v>18262.171795999999</v>
      </c>
      <c r="O535" s="8">
        <v>99.68</v>
      </c>
      <c r="P535" s="8">
        <v>18.203732845999998</v>
      </c>
      <c r="Q535" s="39">
        <v>1.5838601743648062E-4</v>
      </c>
      <c r="R535" s="39">
        <v>1.0668718880039857E-5</v>
      </c>
    </row>
    <row r="536" spans="2:18" ht="15" x14ac:dyDescent="0.25">
      <c r="B536" s="41" t="s">
        <v>3414</v>
      </c>
      <c r="C536" s="3" t="s">
        <v>2226</v>
      </c>
      <c r="D536" s="3" t="s">
        <v>3415</v>
      </c>
      <c r="E536" s="3">
        <v>515527109</v>
      </c>
      <c r="F536" s="3" t="s">
        <v>629</v>
      </c>
      <c r="G536" s="3" t="s">
        <v>2877</v>
      </c>
      <c r="H536" s="3" t="s">
        <v>274</v>
      </c>
      <c r="I536" s="8">
        <v>9.8999999999797783</v>
      </c>
      <c r="J536" s="3" t="s">
        <v>467</v>
      </c>
      <c r="K536" s="3" t="s">
        <v>73</v>
      </c>
      <c r="L536" s="39">
        <v>1.4330000000000001E-2</v>
      </c>
      <c r="M536" s="39">
        <v>2.050000000014307E-2</v>
      </c>
      <c r="N536" s="8">
        <v>10532.896158</v>
      </c>
      <c r="O536" s="8">
        <v>98.52</v>
      </c>
      <c r="P536" s="8">
        <v>10.377009269</v>
      </c>
      <c r="Q536" s="39">
        <v>9.0287700051558712E-5</v>
      </c>
      <c r="R536" s="39">
        <v>6.081686412512676E-6</v>
      </c>
    </row>
    <row r="537" spans="2:18" ht="15" x14ac:dyDescent="0.25">
      <c r="B537" s="41" t="s">
        <v>3416</v>
      </c>
      <c r="C537" s="3" t="s">
        <v>2226</v>
      </c>
      <c r="D537" s="3" t="s">
        <v>3417</v>
      </c>
      <c r="E537" s="3">
        <v>515527109</v>
      </c>
      <c r="F537" s="3" t="s">
        <v>629</v>
      </c>
      <c r="G537" s="3" t="s">
        <v>3370</v>
      </c>
      <c r="H537" s="3" t="s">
        <v>274</v>
      </c>
      <c r="I537" s="8">
        <v>9.8299999999668124</v>
      </c>
      <c r="J537" s="3" t="s">
        <v>467</v>
      </c>
      <c r="K537" s="3" t="s">
        <v>73</v>
      </c>
      <c r="L537" s="39">
        <v>1.4330000000000001E-2</v>
      </c>
      <c r="M537" s="39">
        <v>2.2899999999665702E-2</v>
      </c>
      <c r="N537" s="8">
        <v>9611.0100050000001</v>
      </c>
      <c r="O537" s="8">
        <v>95.97</v>
      </c>
      <c r="P537" s="8">
        <v>9.2236862720000001</v>
      </c>
      <c r="Q537" s="39">
        <v>8.0252932025786725E-5</v>
      </c>
      <c r="R537" s="39">
        <v>5.4057547815130607E-6</v>
      </c>
    </row>
    <row r="538" spans="2:18" ht="15" x14ac:dyDescent="0.25">
      <c r="B538" s="41" t="s">
        <v>3418</v>
      </c>
      <c r="C538" s="3" t="s">
        <v>2226</v>
      </c>
      <c r="D538" s="3" t="s">
        <v>3419</v>
      </c>
      <c r="E538" s="3">
        <v>515527109</v>
      </c>
      <c r="F538" s="3" t="s">
        <v>629</v>
      </c>
      <c r="G538" s="3" t="s">
        <v>275</v>
      </c>
      <c r="H538" s="3" t="s">
        <v>274</v>
      </c>
      <c r="I538" s="8">
        <v>9.3500000000078405</v>
      </c>
      <c r="J538" s="3" t="s">
        <v>467</v>
      </c>
      <c r="K538" s="3" t="s">
        <v>73</v>
      </c>
      <c r="L538" s="39">
        <v>1.4330000000000001E-2</v>
      </c>
      <c r="M538" s="39">
        <v>3.9500000000058877E-2</v>
      </c>
      <c r="N538" s="8">
        <v>63489.298277000002</v>
      </c>
      <c r="O538" s="8">
        <v>85.03</v>
      </c>
      <c r="P538" s="8">
        <v>53.984950297000005</v>
      </c>
      <c r="Q538" s="39">
        <v>4.6970922674944773E-4</v>
      </c>
      <c r="R538" s="39">
        <v>3.1639129366709741E-5</v>
      </c>
    </row>
    <row r="539" spans="2:18" ht="15" x14ac:dyDescent="0.25">
      <c r="B539" s="41" t="s">
        <v>3420</v>
      </c>
      <c r="C539" s="3" t="s">
        <v>2226</v>
      </c>
      <c r="D539" s="3" t="s">
        <v>3421</v>
      </c>
      <c r="E539" s="3">
        <v>515527109</v>
      </c>
      <c r="F539" s="3" t="s">
        <v>629</v>
      </c>
      <c r="G539" s="3" t="s">
        <v>3000</v>
      </c>
      <c r="H539" s="3" t="s">
        <v>274</v>
      </c>
      <c r="I539" s="8">
        <v>9.3800000000327159</v>
      </c>
      <c r="J539" s="3" t="s">
        <v>467</v>
      </c>
      <c r="K539" s="3" t="s">
        <v>73</v>
      </c>
      <c r="L539" s="39">
        <v>1.4330000000000001E-2</v>
      </c>
      <c r="M539" s="39">
        <v>3.8400000000496266E-2</v>
      </c>
      <c r="N539" s="8">
        <v>11298.06912</v>
      </c>
      <c r="O539" s="8">
        <v>85.94</v>
      </c>
      <c r="P539" s="8">
        <v>9.7095605710000008</v>
      </c>
      <c r="Q539" s="39">
        <v>8.448039986682691E-5</v>
      </c>
      <c r="R539" s="39">
        <v>5.6905126578739233E-6</v>
      </c>
    </row>
    <row r="540" spans="2:18" ht="15" x14ac:dyDescent="0.25">
      <c r="B540" s="41" t="s">
        <v>3422</v>
      </c>
      <c r="C540" s="3" t="s">
        <v>2226</v>
      </c>
      <c r="D540" s="3" t="s">
        <v>3423</v>
      </c>
      <c r="E540" s="3">
        <v>515527109</v>
      </c>
      <c r="F540" s="3" t="s">
        <v>629</v>
      </c>
      <c r="G540" s="3" t="s">
        <v>2523</v>
      </c>
      <c r="H540" s="3" t="s">
        <v>274</v>
      </c>
      <c r="I540" s="8">
        <v>9.4799999999831854</v>
      </c>
      <c r="J540" s="3" t="s">
        <v>467</v>
      </c>
      <c r="K540" s="3" t="s">
        <v>73</v>
      </c>
      <c r="L540" s="39">
        <v>1.4330000000000001E-2</v>
      </c>
      <c r="M540" s="39">
        <v>3.4899999999967138E-2</v>
      </c>
      <c r="N540" s="8">
        <v>9854.1950770000003</v>
      </c>
      <c r="O540" s="8">
        <v>88.47</v>
      </c>
      <c r="P540" s="8">
        <v>8.7180063699999994</v>
      </c>
      <c r="Q540" s="39">
        <v>7.5853140705346145E-5</v>
      </c>
      <c r="R540" s="39">
        <v>5.1093893732001404E-6</v>
      </c>
    </row>
    <row r="541" spans="2:18" ht="15" x14ac:dyDescent="0.25">
      <c r="B541" s="41" t="s">
        <v>3424</v>
      </c>
      <c r="C541" s="3" t="s">
        <v>2226</v>
      </c>
      <c r="D541" s="3" t="s">
        <v>3425</v>
      </c>
      <c r="E541" s="3">
        <v>515527109</v>
      </c>
      <c r="F541" s="3" t="s">
        <v>629</v>
      </c>
      <c r="G541" s="3" t="s">
        <v>3005</v>
      </c>
      <c r="H541" s="3" t="s">
        <v>274</v>
      </c>
      <c r="I541" s="8">
        <v>9.6800000000171735</v>
      </c>
      <c r="J541" s="3" t="s">
        <v>467</v>
      </c>
      <c r="K541" s="3" t="s">
        <v>73</v>
      </c>
      <c r="L541" s="39">
        <v>1.4330000000000001E-2</v>
      </c>
      <c r="M541" s="39">
        <v>2.8000000000074361E-2</v>
      </c>
      <c r="N541" s="8">
        <v>21481.473673</v>
      </c>
      <c r="O541" s="8">
        <v>93.51</v>
      </c>
      <c r="P541" s="8">
        <v>20.087326011000002</v>
      </c>
      <c r="Q541" s="39">
        <v>1.747746791685979E-4</v>
      </c>
      <c r="R541" s="39">
        <v>1.1772642241899414E-5</v>
      </c>
    </row>
    <row r="542" spans="2:18" ht="15" x14ac:dyDescent="0.25">
      <c r="B542" s="41" t="s">
        <v>3426</v>
      </c>
      <c r="C542" s="3" t="s">
        <v>2226</v>
      </c>
      <c r="D542" s="3" t="s">
        <v>3427</v>
      </c>
      <c r="E542" s="3">
        <v>515527109</v>
      </c>
      <c r="F542" s="3" t="s">
        <v>629</v>
      </c>
      <c r="G542" s="3" t="s">
        <v>3345</v>
      </c>
      <c r="H542" s="3" t="s">
        <v>274</v>
      </c>
      <c r="I542" s="8">
        <v>9.9500000000295064</v>
      </c>
      <c r="J542" s="3" t="s">
        <v>467</v>
      </c>
      <c r="K542" s="3" t="s">
        <v>73</v>
      </c>
      <c r="L542" s="39">
        <v>1.4330000000000001E-2</v>
      </c>
      <c r="M542" s="39">
        <v>1.8700000000296573E-2</v>
      </c>
      <c r="N542" s="8">
        <v>15559.055301</v>
      </c>
      <c r="O542" s="8">
        <v>99.12</v>
      </c>
      <c r="P542" s="8">
        <v>15.422135586</v>
      </c>
      <c r="Q542" s="39">
        <v>1.3418405205659238E-4</v>
      </c>
      <c r="R542" s="39">
        <v>9.0384994379351569E-6</v>
      </c>
    </row>
    <row r="543" spans="2:18" ht="15" x14ac:dyDescent="0.25">
      <c r="B543" s="41" t="s">
        <v>3428</v>
      </c>
      <c r="C543" s="3" t="s">
        <v>2226</v>
      </c>
      <c r="D543" s="3" t="s">
        <v>3429</v>
      </c>
      <c r="E543" s="3">
        <v>515527109</v>
      </c>
      <c r="F543" s="3" t="s">
        <v>629</v>
      </c>
      <c r="G543" s="3" t="s">
        <v>3389</v>
      </c>
      <c r="H543" s="3" t="s">
        <v>274</v>
      </c>
      <c r="I543" s="8">
        <v>10.030000000009414</v>
      </c>
      <c r="J543" s="3" t="s">
        <v>467</v>
      </c>
      <c r="K543" s="3" t="s">
        <v>73</v>
      </c>
      <c r="L543" s="39">
        <v>1.6039999999999999E-2</v>
      </c>
      <c r="M543" s="39">
        <v>1.6100000000069562E-2</v>
      </c>
      <c r="N543" s="8">
        <v>50406.349503999998</v>
      </c>
      <c r="O543" s="8">
        <v>100.26</v>
      </c>
      <c r="P543" s="8">
        <v>50.537405984999999</v>
      </c>
      <c r="Q543" s="39">
        <v>4.3971302662209547E-4</v>
      </c>
      <c r="R543" s="39">
        <v>2.9618616244353601E-5</v>
      </c>
    </row>
    <row r="544" spans="2:18" ht="15" x14ac:dyDescent="0.25">
      <c r="B544" s="41" t="s">
        <v>3430</v>
      </c>
      <c r="C544" s="3" t="s">
        <v>2226</v>
      </c>
      <c r="D544" s="3" t="s">
        <v>3431</v>
      </c>
      <c r="E544" s="3">
        <v>515527109</v>
      </c>
      <c r="F544" s="3" t="s">
        <v>629</v>
      </c>
      <c r="G544" s="3" t="s">
        <v>2880</v>
      </c>
      <c r="H544" s="3" t="s">
        <v>274</v>
      </c>
      <c r="I544" s="8">
        <v>10.029999999991993</v>
      </c>
      <c r="J544" s="3" t="s">
        <v>467</v>
      </c>
      <c r="K544" s="3" t="s">
        <v>73</v>
      </c>
      <c r="L544" s="39">
        <v>1.6039999999999999E-2</v>
      </c>
      <c r="M544" s="39">
        <v>1.620000000103013E-2</v>
      </c>
      <c r="N544" s="8">
        <v>4255.2205119999999</v>
      </c>
      <c r="O544" s="8">
        <v>99.96</v>
      </c>
      <c r="P544" s="8">
        <v>4.2535183889999999</v>
      </c>
      <c r="Q544" s="39">
        <v>3.7008774157800286E-5</v>
      </c>
      <c r="R544" s="39">
        <v>2.4928728809208224E-6</v>
      </c>
    </row>
    <row r="545" spans="2:18" ht="15" x14ac:dyDescent="0.25">
      <c r="B545" s="41" t="s">
        <v>3432</v>
      </c>
      <c r="C545" s="3" t="s">
        <v>2226</v>
      </c>
      <c r="D545" s="3" t="s">
        <v>3433</v>
      </c>
      <c r="E545" s="3">
        <v>515527109</v>
      </c>
      <c r="F545" s="3" t="s">
        <v>629</v>
      </c>
      <c r="G545" s="3" t="s">
        <v>446</v>
      </c>
      <c r="H545" s="3" t="s">
        <v>274</v>
      </c>
      <c r="I545" s="8">
        <v>9.9900000000252955</v>
      </c>
      <c r="J545" s="3" t="s">
        <v>467</v>
      </c>
      <c r="K545" s="3" t="s">
        <v>73</v>
      </c>
      <c r="L545" s="39">
        <v>1.4330000000000001E-2</v>
      </c>
      <c r="M545" s="39">
        <v>1.7399999999844405E-2</v>
      </c>
      <c r="N545" s="8">
        <v>14802.280175</v>
      </c>
      <c r="O545" s="8">
        <v>99.58</v>
      </c>
      <c r="P545" s="8">
        <v>14.740110579</v>
      </c>
      <c r="Q545" s="39">
        <v>1.2824992714030885E-4</v>
      </c>
      <c r="R545" s="39">
        <v>8.638782900102145E-6</v>
      </c>
    </row>
    <row r="546" spans="2:18" ht="15" x14ac:dyDescent="0.25">
      <c r="B546" s="41" t="s">
        <v>3434</v>
      </c>
      <c r="C546" s="3" t="s">
        <v>2226</v>
      </c>
      <c r="D546" s="3" t="s">
        <v>3435</v>
      </c>
      <c r="E546" s="3">
        <v>515527109</v>
      </c>
      <c r="F546" s="3" t="s">
        <v>629</v>
      </c>
      <c r="G546" s="3" t="s">
        <v>3378</v>
      </c>
      <c r="H546" s="3" t="s">
        <v>274</v>
      </c>
      <c r="I546" s="8">
        <v>9.9999999999589875</v>
      </c>
      <c r="J546" s="3" t="s">
        <v>467</v>
      </c>
      <c r="K546" s="3" t="s">
        <v>73</v>
      </c>
      <c r="L546" s="39">
        <v>1.4330000000000001E-2</v>
      </c>
      <c r="M546" s="39">
        <v>1.6899999999457131E-2</v>
      </c>
      <c r="N546" s="8">
        <v>7853.8319970000002</v>
      </c>
      <c r="O546" s="8">
        <v>100.02</v>
      </c>
      <c r="P546" s="8">
        <v>7.8554027589999995</v>
      </c>
      <c r="Q546" s="39">
        <v>6.8347847602638455E-5</v>
      </c>
      <c r="R546" s="39">
        <v>4.6038405657922989E-6</v>
      </c>
    </row>
    <row r="547" spans="2:18" ht="15" x14ac:dyDescent="0.25">
      <c r="B547" s="41" t="s">
        <v>3436</v>
      </c>
      <c r="C547" s="3" t="s">
        <v>2226</v>
      </c>
      <c r="D547" s="3" t="s">
        <v>3437</v>
      </c>
      <c r="E547" s="3">
        <v>515527109</v>
      </c>
      <c r="F547" s="3" t="s">
        <v>629</v>
      </c>
      <c r="G547" s="3" t="s">
        <v>3381</v>
      </c>
      <c r="H547" s="3" t="s">
        <v>274</v>
      </c>
      <c r="I547" s="8">
        <v>10.009999999975401</v>
      </c>
      <c r="J547" s="3" t="s">
        <v>467</v>
      </c>
      <c r="K547" s="3" t="s">
        <v>73</v>
      </c>
      <c r="L547" s="39">
        <v>1.4330000000000001E-2</v>
      </c>
      <c r="M547" s="39">
        <v>1.6699999999849575E-2</v>
      </c>
      <c r="N547" s="8">
        <v>12252.664478999999</v>
      </c>
      <c r="O547" s="8">
        <v>99.88</v>
      </c>
      <c r="P547" s="8">
        <v>12.23796128</v>
      </c>
      <c r="Q547" s="39">
        <v>1.0647936690122172E-4</v>
      </c>
      <c r="R547" s="39">
        <v>7.1723404021402193E-6</v>
      </c>
    </row>
    <row r="548" spans="2:18" ht="15" x14ac:dyDescent="0.25">
      <c r="B548" s="41" t="s">
        <v>3438</v>
      </c>
      <c r="C548" s="3" t="s">
        <v>2226</v>
      </c>
      <c r="D548" s="3" t="s">
        <v>3439</v>
      </c>
      <c r="E548" s="3">
        <v>515527109</v>
      </c>
      <c r="F548" s="3" t="s">
        <v>629</v>
      </c>
      <c r="G548" s="3" t="s">
        <v>3384</v>
      </c>
      <c r="H548" s="3" t="s">
        <v>274</v>
      </c>
      <c r="I548" s="8">
        <v>10.080000000028013</v>
      </c>
      <c r="J548" s="3" t="s">
        <v>467</v>
      </c>
      <c r="K548" s="3" t="s">
        <v>73</v>
      </c>
      <c r="L548" s="39">
        <v>1.4330000000000001E-2</v>
      </c>
      <c r="M548" s="39">
        <v>1.4400000000040018E-2</v>
      </c>
      <c r="N548" s="8">
        <v>8651.3249209999994</v>
      </c>
      <c r="O548" s="8">
        <v>101.92</v>
      </c>
      <c r="P548" s="8">
        <v>8.8174303599999995</v>
      </c>
      <c r="Q548" s="39">
        <v>7.6718203379412181E-5</v>
      </c>
      <c r="R548" s="39">
        <v>5.1676591032722873E-6</v>
      </c>
    </row>
    <row r="549" spans="2:18" ht="15" x14ac:dyDescent="0.25">
      <c r="B549" s="41" t="s">
        <v>3440</v>
      </c>
      <c r="C549" s="3" t="s">
        <v>2226</v>
      </c>
      <c r="D549" s="3" t="s">
        <v>3441</v>
      </c>
      <c r="E549" s="3">
        <v>515527109</v>
      </c>
      <c r="F549" s="3" t="s">
        <v>629</v>
      </c>
      <c r="G549" s="3" t="s">
        <v>2083</v>
      </c>
      <c r="H549" s="3" t="s">
        <v>274</v>
      </c>
      <c r="I549" s="8">
        <v>10.079999999997961</v>
      </c>
      <c r="J549" s="3" t="s">
        <v>467</v>
      </c>
      <c r="K549" s="3" t="s">
        <v>73</v>
      </c>
      <c r="L549" s="39">
        <v>1.4330000000000001E-2</v>
      </c>
      <c r="M549" s="39">
        <v>1.4400000000101287E-2</v>
      </c>
      <c r="N549" s="8">
        <v>13570.004682000001</v>
      </c>
      <c r="O549" s="8">
        <v>101.03</v>
      </c>
      <c r="P549" s="8">
        <v>13.709775715999999</v>
      </c>
      <c r="Q549" s="39">
        <v>1.1928524737066529E-4</v>
      </c>
      <c r="R549" s="39">
        <v>8.0349313110547485E-6</v>
      </c>
    </row>
    <row r="550" spans="2:18" ht="15" x14ac:dyDescent="0.25">
      <c r="B550" s="41" t="s">
        <v>3442</v>
      </c>
      <c r="C550" s="3" t="s">
        <v>2226</v>
      </c>
      <c r="D550" s="3" t="s">
        <v>3443</v>
      </c>
      <c r="E550" s="3">
        <v>515527109</v>
      </c>
      <c r="F550" s="3" t="s">
        <v>629</v>
      </c>
      <c r="G550" s="3" t="s">
        <v>2880</v>
      </c>
      <c r="H550" s="3" t="s">
        <v>274</v>
      </c>
      <c r="I550" s="8">
        <v>10.07999999994181</v>
      </c>
      <c r="J550" s="3" t="s">
        <v>467</v>
      </c>
      <c r="K550" s="3" t="s">
        <v>73</v>
      </c>
      <c r="L550" s="39">
        <v>1.4330000000000001E-2</v>
      </c>
      <c r="M550" s="39">
        <v>1.4399999999743937E-2</v>
      </c>
      <c r="N550" s="8">
        <v>8264.1228210000008</v>
      </c>
      <c r="O550" s="8">
        <v>99.96</v>
      </c>
      <c r="P550" s="8">
        <v>8.2608171539999997</v>
      </c>
      <c r="Q550" s="39">
        <v>7.187525442511223E-5</v>
      </c>
      <c r="R550" s="39">
        <v>4.8414430535219977E-6</v>
      </c>
    </row>
    <row r="551" spans="2:18" ht="15" x14ac:dyDescent="0.25">
      <c r="B551" s="41" t="s">
        <v>3444</v>
      </c>
      <c r="C551" s="3" t="s">
        <v>2121</v>
      </c>
      <c r="D551" s="3" t="s">
        <v>3445</v>
      </c>
      <c r="E551" s="3">
        <v>515631794</v>
      </c>
      <c r="F551" s="3" t="s">
        <v>1662</v>
      </c>
      <c r="G551" s="3" t="s">
        <v>159</v>
      </c>
      <c r="H551" s="3" t="s">
        <v>1659</v>
      </c>
      <c r="I551" s="8">
        <v>0.1499999999999348</v>
      </c>
      <c r="J551" s="3" t="s">
        <v>1877</v>
      </c>
      <c r="K551" s="3" t="s">
        <v>73</v>
      </c>
      <c r="L551" s="39">
        <v>7.7499999999999999E-2</v>
      </c>
      <c r="M551" s="39">
        <v>8.4899999999996284E-2</v>
      </c>
      <c r="N551" s="8">
        <v>1145097.237439</v>
      </c>
      <c r="O551" s="8">
        <v>99.98</v>
      </c>
      <c r="P551" s="8">
        <v>1144.8682179469999</v>
      </c>
      <c r="Q551" s="39">
        <v>9.9612051585381781E-3</v>
      </c>
      <c r="R551" s="39">
        <v>6.7097651208678616E-4</v>
      </c>
    </row>
    <row r="552" spans="2:18" ht="15" x14ac:dyDescent="0.25">
      <c r="B552" s="41" t="s">
        <v>3446</v>
      </c>
      <c r="C552" s="3" t="s">
        <v>2121</v>
      </c>
      <c r="D552" s="3" t="s">
        <v>3447</v>
      </c>
      <c r="E552" s="3">
        <v>513869347</v>
      </c>
      <c r="F552" s="3" t="s">
        <v>1662</v>
      </c>
      <c r="G552" s="3" t="s">
        <v>3448</v>
      </c>
      <c r="H552" s="3" t="s">
        <v>1659</v>
      </c>
      <c r="I552" s="8">
        <v>7.7699999999967266</v>
      </c>
      <c r="J552" s="3" t="s">
        <v>708</v>
      </c>
      <c r="K552" s="3" t="s">
        <v>73</v>
      </c>
      <c r="L552" s="39">
        <v>4.0800000000000003E-2</v>
      </c>
      <c r="M552" s="39">
        <v>3.4700000000018071E-2</v>
      </c>
      <c r="N552" s="8">
        <v>67298.071448000002</v>
      </c>
      <c r="O552" s="8">
        <v>114.69</v>
      </c>
      <c r="P552" s="8">
        <v>77.184158097999997</v>
      </c>
      <c r="Q552" s="39">
        <v>6.7155959240613365E-4</v>
      </c>
      <c r="R552" s="39">
        <v>4.5235561942508737E-5</v>
      </c>
    </row>
    <row r="553" spans="2:18" ht="15" x14ac:dyDescent="0.25">
      <c r="B553" s="41" t="s">
        <v>3449</v>
      </c>
      <c r="C553" s="3" t="s">
        <v>2121</v>
      </c>
      <c r="D553" s="3" t="s">
        <v>3450</v>
      </c>
      <c r="E553" s="3">
        <v>513869347</v>
      </c>
      <c r="F553" s="3" t="s">
        <v>1662</v>
      </c>
      <c r="G553" s="3" t="s">
        <v>3451</v>
      </c>
      <c r="H553" s="3" t="s">
        <v>1659</v>
      </c>
      <c r="I553" s="8">
        <v>8.0700000000034464</v>
      </c>
      <c r="J553" s="3" t="s">
        <v>708</v>
      </c>
      <c r="K553" s="3" t="s">
        <v>73</v>
      </c>
      <c r="L553" s="39">
        <v>3.1399999999999997E-2</v>
      </c>
      <c r="M553" s="39">
        <v>2.9100000000241325E-2</v>
      </c>
      <c r="N553" s="8">
        <v>17455.137050000001</v>
      </c>
      <c r="O553" s="8">
        <v>109.79</v>
      </c>
      <c r="P553" s="8">
        <v>19.163994925000001</v>
      </c>
      <c r="Q553" s="39">
        <v>1.6674101185849038E-4</v>
      </c>
      <c r="R553" s="39">
        <v>1.1231502692496476E-5</v>
      </c>
    </row>
    <row r="554" spans="2:18" ht="15" x14ac:dyDescent="0.25">
      <c r="B554" s="41" t="s">
        <v>3452</v>
      </c>
      <c r="C554" s="3" t="s">
        <v>2121</v>
      </c>
      <c r="D554" s="3" t="s">
        <v>3453</v>
      </c>
      <c r="E554" s="3">
        <v>513869347</v>
      </c>
      <c r="F554" s="3" t="s">
        <v>1662</v>
      </c>
      <c r="G554" s="3" t="s">
        <v>1857</v>
      </c>
      <c r="H554" s="3" t="s">
        <v>1659</v>
      </c>
      <c r="I554" s="8">
        <v>7.7899999999685789</v>
      </c>
      <c r="J554" s="3" t="s">
        <v>708</v>
      </c>
      <c r="K554" s="3" t="s">
        <v>73</v>
      </c>
      <c r="L554" s="39">
        <v>3.1E-2</v>
      </c>
      <c r="M554" s="39">
        <v>4.0599999999717168E-2</v>
      </c>
      <c r="N554" s="8">
        <v>14389.680123</v>
      </c>
      <c r="O554" s="8">
        <v>100.39</v>
      </c>
      <c r="P554" s="8">
        <v>14.445799839999999</v>
      </c>
      <c r="Q554" s="39">
        <v>1.2568920477455293E-4</v>
      </c>
      <c r="R554" s="39">
        <v>8.4662952809785894E-6</v>
      </c>
    </row>
    <row r="555" spans="2:18" ht="15" x14ac:dyDescent="0.25">
      <c r="B555" s="41" t="s">
        <v>3454</v>
      </c>
      <c r="C555" s="3" t="s">
        <v>2121</v>
      </c>
      <c r="D555" s="3" t="s">
        <v>3455</v>
      </c>
      <c r="E555" s="3">
        <v>513869347</v>
      </c>
      <c r="F555" s="3" t="s">
        <v>1662</v>
      </c>
      <c r="G555" s="3" t="s">
        <v>3456</v>
      </c>
      <c r="H555" s="3" t="s">
        <v>1659</v>
      </c>
      <c r="I555" s="8">
        <v>7.6899999999831401</v>
      </c>
      <c r="J555" s="3" t="s">
        <v>708</v>
      </c>
      <c r="K555" s="3" t="s">
        <v>73</v>
      </c>
      <c r="L555" s="39">
        <v>3.1E-2</v>
      </c>
      <c r="M555" s="39">
        <v>4.5000000000205514E-2</v>
      </c>
      <c r="N555" s="8">
        <v>23340.133932000001</v>
      </c>
      <c r="O555" s="8">
        <v>97.08</v>
      </c>
      <c r="P555" s="8">
        <v>22.658602003999999</v>
      </c>
      <c r="Q555" s="39">
        <v>1.9714669306852665E-4</v>
      </c>
      <c r="R555" s="39">
        <v>1.327959803851451E-5</v>
      </c>
    </row>
    <row r="556" spans="2:18" ht="15" x14ac:dyDescent="0.25">
      <c r="B556" s="41" t="s">
        <v>3457</v>
      </c>
      <c r="C556" s="3" t="s">
        <v>2121</v>
      </c>
      <c r="D556" s="3" t="s">
        <v>3458</v>
      </c>
      <c r="E556" s="3">
        <v>513869347</v>
      </c>
      <c r="F556" s="3" t="s">
        <v>1662</v>
      </c>
      <c r="G556" s="3" t="s">
        <v>3448</v>
      </c>
      <c r="H556" s="3" t="s">
        <v>1659</v>
      </c>
      <c r="I556" s="8">
        <v>7.7900000000041336</v>
      </c>
      <c r="J556" s="3" t="s">
        <v>708</v>
      </c>
      <c r="K556" s="3" t="s">
        <v>73</v>
      </c>
      <c r="L556" s="39">
        <v>3.9E-2</v>
      </c>
      <c r="M556" s="39">
        <v>3.4900000000025654E-2</v>
      </c>
      <c r="N556" s="8">
        <v>14367.560452</v>
      </c>
      <c r="O556" s="8">
        <v>112.71</v>
      </c>
      <c r="P556" s="8">
        <v>16.193677355999998</v>
      </c>
      <c r="Q556" s="39">
        <v>1.4089703940209966E-4</v>
      </c>
      <c r="R556" s="39">
        <v>9.4906793461976033E-6</v>
      </c>
    </row>
    <row r="557" spans="2:18" ht="15" x14ac:dyDescent="0.25">
      <c r="B557" s="41" t="s">
        <v>3459</v>
      </c>
      <c r="C557" s="3" t="s">
        <v>2121</v>
      </c>
      <c r="D557" s="3" t="s">
        <v>3460</v>
      </c>
      <c r="E557" s="3">
        <v>513869347</v>
      </c>
      <c r="F557" s="3" t="s">
        <v>1662</v>
      </c>
      <c r="G557" s="3" t="s">
        <v>3461</v>
      </c>
      <c r="H557" s="3" t="s">
        <v>1659</v>
      </c>
      <c r="I557" s="8">
        <v>7.6000000000114003</v>
      </c>
      <c r="J557" s="3" t="s">
        <v>708</v>
      </c>
      <c r="K557" s="3" t="s">
        <v>73</v>
      </c>
      <c r="L557" s="39">
        <v>3.8199999999999998E-2</v>
      </c>
      <c r="M557" s="39">
        <v>4.3199999999857061E-2</v>
      </c>
      <c r="N557" s="8">
        <v>25529.592411000001</v>
      </c>
      <c r="O557" s="8">
        <v>105.19</v>
      </c>
      <c r="P557" s="8">
        <v>26.854578243999999</v>
      </c>
      <c r="Q557" s="39">
        <v>2.3365480772467702E-4</v>
      </c>
      <c r="R557" s="39">
        <v>1.573874701145295E-5</v>
      </c>
    </row>
    <row r="558" spans="2:18" ht="15" x14ac:dyDescent="0.25">
      <c r="B558" s="41" t="s">
        <v>3462</v>
      </c>
      <c r="C558" s="3" t="s">
        <v>2121</v>
      </c>
      <c r="D558" s="3" t="s">
        <v>3463</v>
      </c>
      <c r="E558" s="3">
        <v>513869347</v>
      </c>
      <c r="F558" s="3" t="s">
        <v>1662</v>
      </c>
      <c r="G558" s="3" t="s">
        <v>3464</v>
      </c>
      <c r="H558" s="3" t="s">
        <v>1659</v>
      </c>
      <c r="I558" s="8">
        <v>7.7900000000118661</v>
      </c>
      <c r="J558" s="3" t="s">
        <v>708</v>
      </c>
      <c r="K558" s="3" t="s">
        <v>73</v>
      </c>
      <c r="L558" s="39">
        <v>3.7900000000000003E-2</v>
      </c>
      <c r="M558" s="39">
        <v>3.549999999999813E-2</v>
      </c>
      <c r="N558" s="8">
        <v>16471.623532000001</v>
      </c>
      <c r="O558" s="8">
        <v>111.45</v>
      </c>
      <c r="P558" s="8">
        <v>18.357624411</v>
      </c>
      <c r="Q558" s="39">
        <v>1.597249885312346E-4</v>
      </c>
      <c r="R558" s="39">
        <v>1.0758910592854142E-5</v>
      </c>
    </row>
    <row r="559" spans="2:18" ht="15" x14ac:dyDescent="0.25">
      <c r="B559" s="41" t="s">
        <v>3465</v>
      </c>
      <c r="C559" s="3" t="s">
        <v>2121</v>
      </c>
      <c r="D559" s="3" t="s">
        <v>3466</v>
      </c>
      <c r="E559" s="3">
        <v>513869347</v>
      </c>
      <c r="F559" s="3" t="s">
        <v>1662</v>
      </c>
      <c r="G559" s="3" t="s">
        <v>3467</v>
      </c>
      <c r="H559" s="3" t="s">
        <v>1659</v>
      </c>
      <c r="I559" s="8">
        <v>7.7500000000176188</v>
      </c>
      <c r="J559" s="3" t="s">
        <v>708</v>
      </c>
      <c r="K559" s="3" t="s">
        <v>73</v>
      </c>
      <c r="L559" s="39">
        <v>4.0099999999999997E-2</v>
      </c>
      <c r="M559" s="39">
        <v>3.5600000000180043E-2</v>
      </c>
      <c r="N559" s="8">
        <v>21974.264126999999</v>
      </c>
      <c r="O559" s="8">
        <v>111.97</v>
      </c>
      <c r="P559" s="8">
        <v>24.604583501</v>
      </c>
      <c r="Q559" s="39">
        <v>2.140781796994479E-4</v>
      </c>
      <c r="R559" s="39">
        <v>1.4420085526047271E-5</v>
      </c>
    </row>
    <row r="560" spans="2:18" ht="15" x14ac:dyDescent="0.25">
      <c r="B560" s="41" t="s">
        <v>3468</v>
      </c>
      <c r="C560" s="3" t="s">
        <v>2121</v>
      </c>
      <c r="D560" s="3" t="s">
        <v>3469</v>
      </c>
      <c r="E560" s="3">
        <v>513869347</v>
      </c>
      <c r="F560" s="3" t="s">
        <v>1662</v>
      </c>
      <c r="G560" s="3" t="s">
        <v>3470</v>
      </c>
      <c r="H560" s="3" t="s">
        <v>1659</v>
      </c>
      <c r="I560" s="8">
        <v>7.7200000000077269</v>
      </c>
      <c r="J560" s="3" t="s">
        <v>708</v>
      </c>
      <c r="K560" s="3" t="s">
        <v>73</v>
      </c>
      <c r="L560" s="39">
        <v>3.9699999999999999E-2</v>
      </c>
      <c r="M560" s="39">
        <v>3.7200000000076894E-2</v>
      </c>
      <c r="N560" s="8">
        <v>43933.661235</v>
      </c>
      <c r="O560" s="8">
        <v>110.03</v>
      </c>
      <c r="P560" s="8">
        <v>48.340207448000001</v>
      </c>
      <c r="Q560" s="39">
        <v>4.2059576486393023E-4</v>
      </c>
      <c r="R560" s="39">
        <v>2.8330897197211098E-5</v>
      </c>
    </row>
    <row r="561" spans="2:18" ht="15" x14ac:dyDescent="0.25">
      <c r="B561" s="41" t="s">
        <v>3471</v>
      </c>
      <c r="C561" s="3" t="s">
        <v>2121</v>
      </c>
      <c r="D561" s="3" t="s">
        <v>3472</v>
      </c>
      <c r="E561" s="3">
        <v>513869347</v>
      </c>
      <c r="F561" s="3" t="s">
        <v>1662</v>
      </c>
      <c r="G561" s="3" t="s">
        <v>3473</v>
      </c>
      <c r="H561" s="3" t="s">
        <v>1659</v>
      </c>
      <c r="I561" s="8">
        <v>7.8100000000018337</v>
      </c>
      <c r="J561" s="3" t="s">
        <v>708</v>
      </c>
      <c r="K561" s="3" t="s">
        <v>73</v>
      </c>
      <c r="L561" s="39">
        <v>4.1700000000000001E-2</v>
      </c>
      <c r="M561" s="39">
        <v>3.2100000000121344E-2</v>
      </c>
      <c r="N561" s="8">
        <v>31035.021295999999</v>
      </c>
      <c r="O561" s="8">
        <v>116</v>
      </c>
      <c r="P561" s="8">
        <v>36.000624670000001</v>
      </c>
      <c r="Q561" s="39">
        <v>3.1323221533432604E-4</v>
      </c>
      <c r="R561" s="39">
        <v>2.1098999164583638E-5</v>
      </c>
    </row>
    <row r="562" spans="2:18" ht="15" x14ac:dyDescent="0.25">
      <c r="B562" s="41" t="s">
        <v>3474</v>
      </c>
      <c r="C562" s="3" t="s">
        <v>2121</v>
      </c>
      <c r="D562" s="3" t="s">
        <v>3475</v>
      </c>
      <c r="E562" s="3">
        <v>513869347</v>
      </c>
      <c r="F562" s="3" t="s">
        <v>1662</v>
      </c>
      <c r="G562" s="3" t="s">
        <v>3476</v>
      </c>
      <c r="H562" s="3" t="s">
        <v>1659</v>
      </c>
      <c r="I562" s="8">
        <v>7.8199999999938479</v>
      </c>
      <c r="J562" s="3" t="s">
        <v>708</v>
      </c>
      <c r="K562" s="3" t="s">
        <v>73</v>
      </c>
      <c r="L562" s="39">
        <v>3.7199999999999997E-2</v>
      </c>
      <c r="M562" s="39">
        <v>3.5000000000036217E-2</v>
      </c>
      <c r="N562" s="8">
        <v>73693.076621999993</v>
      </c>
      <c r="O562" s="8">
        <v>109.97</v>
      </c>
      <c r="P562" s="8">
        <v>81.040276356000007</v>
      </c>
      <c r="Q562" s="39">
        <v>7.0511068980003567E-4</v>
      </c>
      <c r="R562" s="39">
        <v>4.7495529280572094E-5</v>
      </c>
    </row>
    <row r="563" spans="2:18" ht="15" x14ac:dyDescent="0.25">
      <c r="B563" s="41" t="s">
        <v>3477</v>
      </c>
      <c r="C563" s="3" t="s">
        <v>2121</v>
      </c>
      <c r="D563" s="3" t="s">
        <v>3478</v>
      </c>
      <c r="E563" s="3">
        <v>513869347</v>
      </c>
      <c r="F563" s="3" t="s">
        <v>1662</v>
      </c>
      <c r="G563" s="3" t="s">
        <v>3479</v>
      </c>
      <c r="H563" s="3" t="s">
        <v>1659</v>
      </c>
      <c r="I563" s="8">
        <v>7.6799999999984658</v>
      </c>
      <c r="J563" s="3" t="s">
        <v>708</v>
      </c>
      <c r="K563" s="3" t="s">
        <v>73</v>
      </c>
      <c r="L563" s="39">
        <v>3.1E-2</v>
      </c>
      <c r="M563" s="39">
        <v>4.5300000000008472E-2</v>
      </c>
      <c r="N563" s="8">
        <v>85794.416782999993</v>
      </c>
      <c r="O563" s="8">
        <v>96.11</v>
      </c>
      <c r="P563" s="8">
        <v>82.457013945</v>
      </c>
      <c r="Q563" s="39">
        <v>7.1743736072915653E-4</v>
      </c>
      <c r="R563" s="39">
        <v>4.8325841128789953E-5</v>
      </c>
    </row>
    <row r="564" spans="2:18" ht="15" x14ac:dyDescent="0.25">
      <c r="B564" s="41" t="s">
        <v>3480</v>
      </c>
      <c r="C564" s="3" t="s">
        <v>2121</v>
      </c>
      <c r="D564" s="3" t="s">
        <v>3481</v>
      </c>
      <c r="E564" s="3">
        <v>513869347</v>
      </c>
      <c r="F564" s="3" t="s">
        <v>1662</v>
      </c>
      <c r="G564" s="3" t="s">
        <v>3482</v>
      </c>
      <c r="H564" s="3" t="s">
        <v>1659</v>
      </c>
      <c r="I564" s="8">
        <v>7.5899999999855137</v>
      </c>
      <c r="J564" s="3" t="s">
        <v>708</v>
      </c>
      <c r="K564" s="3" t="s">
        <v>73</v>
      </c>
      <c r="L564" s="39">
        <v>3.1E-2</v>
      </c>
      <c r="M564" s="39">
        <v>4.8799999999823908E-2</v>
      </c>
      <c r="N564" s="8">
        <v>12109.173497</v>
      </c>
      <c r="O564" s="8">
        <v>94.44</v>
      </c>
      <c r="P564" s="8">
        <v>11.435903433</v>
      </c>
      <c r="Q564" s="39">
        <v>9.9500866985039851E-5</v>
      </c>
      <c r="R564" s="39">
        <v>6.7022758407910184E-6</v>
      </c>
    </row>
    <row r="565" spans="2:18" ht="15" x14ac:dyDescent="0.25">
      <c r="B565" s="41" t="s">
        <v>3483</v>
      </c>
      <c r="C565" s="3" t="s">
        <v>2121</v>
      </c>
      <c r="D565" s="3" t="s">
        <v>3484</v>
      </c>
      <c r="E565" s="3">
        <v>513869347</v>
      </c>
      <c r="F565" s="3" t="s">
        <v>1662</v>
      </c>
      <c r="G565" s="3" t="s">
        <v>3485</v>
      </c>
      <c r="H565" s="3" t="s">
        <v>1659</v>
      </c>
      <c r="I565" s="8">
        <v>7.5299999999990916</v>
      </c>
      <c r="J565" s="3" t="s">
        <v>708</v>
      </c>
      <c r="K565" s="3" t="s">
        <v>73</v>
      </c>
      <c r="L565" s="39">
        <v>3.1E-2</v>
      </c>
      <c r="M565" s="39">
        <v>5.1299999999882863E-2</v>
      </c>
      <c r="N565" s="8">
        <v>23258.667581999998</v>
      </c>
      <c r="O565" s="8">
        <v>92.64</v>
      </c>
      <c r="P565" s="8">
        <v>21.546829607999999</v>
      </c>
      <c r="Q565" s="39">
        <v>1.8747344618076281E-4</v>
      </c>
      <c r="R565" s="39">
        <v>1.2628018098737561E-5</v>
      </c>
    </row>
    <row r="566" spans="2:18" ht="15" x14ac:dyDescent="0.25">
      <c r="B566" s="41" t="s">
        <v>3486</v>
      </c>
      <c r="C566" s="3" t="s">
        <v>2121</v>
      </c>
      <c r="D566" s="3" t="s">
        <v>3487</v>
      </c>
      <c r="E566" s="3">
        <v>513869347</v>
      </c>
      <c r="F566" s="3" t="s">
        <v>1662</v>
      </c>
      <c r="G566" s="3" t="s">
        <v>3488</v>
      </c>
      <c r="H566" s="3" t="s">
        <v>1659</v>
      </c>
      <c r="I566" s="8">
        <v>7.0500000000042071</v>
      </c>
      <c r="J566" s="3" t="s">
        <v>708</v>
      </c>
      <c r="K566" s="3" t="s">
        <v>73</v>
      </c>
      <c r="L566" s="39">
        <v>3.1E-2</v>
      </c>
      <c r="M566" s="39">
        <v>7.2399999999989015E-2</v>
      </c>
      <c r="N566" s="8">
        <v>26056.884889000001</v>
      </c>
      <c r="O566" s="8">
        <v>78.36</v>
      </c>
      <c r="P566" s="8">
        <v>20.418174995000001</v>
      </c>
      <c r="Q566" s="39">
        <v>1.7765331144649251E-4</v>
      </c>
      <c r="R566" s="39">
        <v>1.1966543945022817E-5</v>
      </c>
    </row>
    <row r="567" spans="2:18" ht="15" x14ac:dyDescent="0.25">
      <c r="B567" s="41" t="s">
        <v>3489</v>
      </c>
      <c r="C567" s="3" t="s">
        <v>2121</v>
      </c>
      <c r="D567" s="3" t="s">
        <v>3490</v>
      </c>
      <c r="E567" s="3">
        <v>513869347</v>
      </c>
      <c r="F567" s="3" t="s">
        <v>1662</v>
      </c>
      <c r="G567" s="3" t="s">
        <v>3491</v>
      </c>
      <c r="H567" s="3" t="s">
        <v>1659</v>
      </c>
      <c r="I567" s="8">
        <v>7.2900000000029692</v>
      </c>
      <c r="J567" s="3" t="s">
        <v>708</v>
      </c>
      <c r="K567" s="3" t="s">
        <v>73</v>
      </c>
      <c r="L567" s="39">
        <v>3.1E-2</v>
      </c>
      <c r="M567" s="39">
        <v>6.180000000009666E-2</v>
      </c>
      <c r="N567" s="8">
        <v>31628.006711999999</v>
      </c>
      <c r="O567" s="8">
        <v>83.72</v>
      </c>
      <c r="P567" s="8">
        <v>26.478967189999999</v>
      </c>
      <c r="Q567" s="39">
        <v>2.3038671213947669E-4</v>
      </c>
      <c r="R567" s="39">
        <v>1.5518611461384051E-5</v>
      </c>
    </row>
    <row r="568" spans="2:18" ht="15" x14ac:dyDescent="0.25">
      <c r="B568" s="41" t="s">
        <v>3492</v>
      </c>
      <c r="C568" s="3" t="s">
        <v>2121</v>
      </c>
      <c r="D568" s="3" t="s">
        <v>3493</v>
      </c>
      <c r="E568" s="3">
        <v>513869347</v>
      </c>
      <c r="F568" s="3" t="s">
        <v>1662</v>
      </c>
      <c r="G568" s="3" t="s">
        <v>3494</v>
      </c>
      <c r="H568" s="3" t="s">
        <v>1659</v>
      </c>
      <c r="I568" s="8">
        <v>7.7999999999949958</v>
      </c>
      <c r="J568" s="3" t="s">
        <v>708</v>
      </c>
      <c r="K568" s="3" t="s">
        <v>73</v>
      </c>
      <c r="L568" s="39">
        <v>3.2599999999999997E-2</v>
      </c>
      <c r="M568" s="39">
        <v>3.9000000000084939E-2</v>
      </c>
      <c r="N568" s="8">
        <v>46688.966094000003</v>
      </c>
      <c r="O568" s="8">
        <v>97.4</v>
      </c>
      <c r="P568" s="8">
        <v>45.475052931999997</v>
      </c>
      <c r="Q568" s="39">
        <v>3.9566678919896912E-4</v>
      </c>
      <c r="R568" s="39">
        <v>2.6651707091660989E-5</v>
      </c>
    </row>
    <row r="569" spans="2:18" ht="15" x14ac:dyDescent="0.25">
      <c r="B569" s="41" t="s">
        <v>3495</v>
      </c>
      <c r="C569" s="3" t="s">
        <v>2121</v>
      </c>
      <c r="D569" s="3" t="s">
        <v>3496</v>
      </c>
      <c r="E569" s="3">
        <v>513869347</v>
      </c>
      <c r="F569" s="3" t="s">
        <v>1662</v>
      </c>
      <c r="G569" s="3" t="s">
        <v>3219</v>
      </c>
      <c r="H569" s="3" t="s">
        <v>1659</v>
      </c>
      <c r="I569" s="8">
        <v>7.6499999999888564</v>
      </c>
      <c r="J569" s="3" t="s">
        <v>708</v>
      </c>
      <c r="K569" s="3" t="s">
        <v>73</v>
      </c>
      <c r="L569" s="39">
        <v>3.8100000000000002E-2</v>
      </c>
      <c r="M569" s="39">
        <v>4.1199999999904487E-2</v>
      </c>
      <c r="N569" s="8">
        <v>22591.436699000002</v>
      </c>
      <c r="O569" s="8">
        <v>97.79</v>
      </c>
      <c r="P569" s="8">
        <v>22.092165902000001</v>
      </c>
      <c r="Q569" s="39">
        <v>1.9221827761181786E-4</v>
      </c>
      <c r="R569" s="39">
        <v>1.2947625053255531E-5</v>
      </c>
    </row>
    <row r="570" spans="2:18" ht="15" x14ac:dyDescent="0.25">
      <c r="B570" s="41" t="s">
        <v>3497</v>
      </c>
      <c r="C570" s="3" t="s">
        <v>2226</v>
      </c>
      <c r="D570" s="3" t="s">
        <v>3498</v>
      </c>
      <c r="E570" s="3">
        <v>550266035</v>
      </c>
      <c r="F570" s="3" t="s">
        <v>629</v>
      </c>
      <c r="G570" s="3" t="s">
        <v>1952</v>
      </c>
      <c r="H570" s="3" t="s">
        <v>274</v>
      </c>
      <c r="I570" s="8">
        <v>7.7599999999994438</v>
      </c>
      <c r="J570" s="3" t="s">
        <v>2965</v>
      </c>
      <c r="K570" s="3" t="s">
        <v>73</v>
      </c>
      <c r="L570" s="39">
        <v>3.075E-2</v>
      </c>
      <c r="M570" s="39">
        <v>3.1700000000075647E-2</v>
      </c>
      <c r="N570" s="8">
        <v>21768.594144999999</v>
      </c>
      <c r="O570" s="8">
        <v>99.52</v>
      </c>
      <c r="P570" s="8">
        <v>21.664104866999999</v>
      </c>
      <c r="Q570" s="39">
        <v>1.8849382817460883E-4</v>
      </c>
      <c r="R570" s="39">
        <v>1.2696749978096568E-5</v>
      </c>
    </row>
    <row r="571" spans="2:18" ht="15" x14ac:dyDescent="0.25">
      <c r="B571" s="41" t="s">
        <v>3499</v>
      </c>
      <c r="C571" s="3" t="s">
        <v>2121</v>
      </c>
      <c r="D571" s="3" t="s">
        <v>3500</v>
      </c>
      <c r="E571" s="3">
        <v>514478726</v>
      </c>
      <c r="F571" s="3" t="s">
        <v>1662</v>
      </c>
      <c r="G571" s="3" t="s">
        <v>3501</v>
      </c>
      <c r="H571" s="3" t="s">
        <v>1659</v>
      </c>
      <c r="I571" s="8">
        <v>1.3100000000008101</v>
      </c>
      <c r="J571" s="3" t="s">
        <v>467</v>
      </c>
      <c r="K571" s="3" t="s">
        <v>73</v>
      </c>
      <c r="L571" s="39">
        <v>6.5000000000000002E-2</v>
      </c>
      <c r="M571" s="39">
        <v>5.5600000000002099E-2</v>
      </c>
      <c r="N571" s="8">
        <v>84387.784931000002</v>
      </c>
      <c r="O571" s="8">
        <v>100.88</v>
      </c>
      <c r="P571" s="8">
        <v>85.130397363</v>
      </c>
      <c r="Q571" s="39">
        <v>7.4069778518384677E-4</v>
      </c>
      <c r="R571" s="39">
        <v>4.9892639344655291E-5</v>
      </c>
    </row>
    <row r="572" spans="2:18" ht="15" x14ac:dyDescent="0.25">
      <c r="B572" s="41" t="s">
        <v>3502</v>
      </c>
      <c r="C572" s="3" t="s">
        <v>2121</v>
      </c>
      <c r="D572" s="3" t="s">
        <v>3503</v>
      </c>
      <c r="E572" s="3">
        <v>500261003</v>
      </c>
      <c r="F572" s="3" t="s">
        <v>1662</v>
      </c>
      <c r="G572" s="3" t="s">
        <v>3504</v>
      </c>
      <c r="H572" s="3" t="s">
        <v>1659</v>
      </c>
      <c r="I572" s="8">
        <v>7.8999999999948942</v>
      </c>
      <c r="J572" s="3" t="s">
        <v>2239</v>
      </c>
      <c r="K572" s="3" t="s">
        <v>73</v>
      </c>
      <c r="L572" s="39">
        <v>1.6400000000000001E-2</v>
      </c>
      <c r="M572" s="39">
        <v>2.6599999999912007E-2</v>
      </c>
      <c r="N572" s="8">
        <v>51300.928650000002</v>
      </c>
      <c r="O572" s="8">
        <v>101.76</v>
      </c>
      <c r="P572" s="8">
        <v>52.203824988999997</v>
      </c>
      <c r="Q572" s="39">
        <v>4.5421211159861566E-4</v>
      </c>
      <c r="R572" s="39">
        <v>3.0595259663614647E-5</v>
      </c>
    </row>
    <row r="573" spans="2:18" ht="15" x14ac:dyDescent="0.25">
      <c r="B573" s="41" t="s">
        <v>3505</v>
      </c>
      <c r="C573" s="3" t="s">
        <v>2121</v>
      </c>
      <c r="D573" s="3" t="s">
        <v>3506</v>
      </c>
      <c r="E573" s="3">
        <v>500261003</v>
      </c>
      <c r="F573" s="3" t="s">
        <v>1662</v>
      </c>
      <c r="G573" s="3" t="s">
        <v>3507</v>
      </c>
      <c r="H573" s="3" t="s">
        <v>1659</v>
      </c>
      <c r="I573" s="8">
        <v>7.8499999999919847</v>
      </c>
      <c r="J573" s="3" t="s">
        <v>2239</v>
      </c>
      <c r="K573" s="3" t="s">
        <v>73</v>
      </c>
      <c r="L573" s="39">
        <v>1.52E-2</v>
      </c>
      <c r="M573" s="39">
        <v>2.9399999999969562E-2</v>
      </c>
      <c r="N573" s="8">
        <v>61561.116823999997</v>
      </c>
      <c r="O573" s="8">
        <v>98.59</v>
      </c>
      <c r="P573" s="8">
        <v>60.693105065999994</v>
      </c>
      <c r="Q573" s="39">
        <v>5.2807516340638491E-4</v>
      </c>
      <c r="R573" s="39">
        <v>3.5570598699934193E-5</v>
      </c>
    </row>
    <row r="574" spans="2:18" ht="15" x14ac:dyDescent="0.25">
      <c r="B574" s="41" t="s">
        <v>3508</v>
      </c>
      <c r="C574" s="3" t="s">
        <v>2121</v>
      </c>
      <c r="D574" s="3" t="s">
        <v>3509</v>
      </c>
      <c r="E574" s="3">
        <v>500261003</v>
      </c>
      <c r="F574" s="3" t="s">
        <v>1662</v>
      </c>
      <c r="G574" s="3" t="s">
        <v>895</v>
      </c>
      <c r="H574" s="3" t="s">
        <v>1659</v>
      </c>
      <c r="I574" s="8">
        <v>7.8799999999976427</v>
      </c>
      <c r="J574" s="3" t="s">
        <v>2239</v>
      </c>
      <c r="K574" s="3" t="s">
        <v>73</v>
      </c>
      <c r="L574" s="39">
        <v>1.5599999999999999E-2</v>
      </c>
      <c r="M574" s="39">
        <v>2.8000000000004313E-2</v>
      </c>
      <c r="N574" s="8">
        <v>123122.233647</v>
      </c>
      <c r="O574" s="8">
        <v>100.69</v>
      </c>
      <c r="P574" s="8">
        <v>123.971777026</v>
      </c>
      <c r="Q574" s="39">
        <v>1.0786466821823368E-3</v>
      </c>
      <c r="R574" s="39">
        <v>7.265652870971482E-5</v>
      </c>
    </row>
    <row r="575" spans="2:18" ht="15" x14ac:dyDescent="0.25">
      <c r="B575" s="41" t="s">
        <v>3510</v>
      </c>
      <c r="C575" s="3" t="s">
        <v>2121</v>
      </c>
      <c r="D575" s="3" t="s">
        <v>3511</v>
      </c>
      <c r="E575" s="3">
        <v>500261003</v>
      </c>
      <c r="F575" s="3" t="s">
        <v>1662</v>
      </c>
      <c r="G575" s="3" t="s">
        <v>3512</v>
      </c>
      <c r="H575" s="3" t="s">
        <v>1659</v>
      </c>
      <c r="I575" s="8">
        <v>7.8499999999944734</v>
      </c>
      <c r="J575" s="3" t="s">
        <v>2239</v>
      </c>
      <c r="K575" s="3" t="s">
        <v>73</v>
      </c>
      <c r="L575" s="39">
        <v>1.4200000000000001E-2</v>
      </c>
      <c r="M575" s="39">
        <v>3.019999999997906E-2</v>
      </c>
      <c r="N575" s="8">
        <v>82081.489205999998</v>
      </c>
      <c r="O575" s="8">
        <v>97.75</v>
      </c>
      <c r="P575" s="8">
        <v>80.234655696999994</v>
      </c>
      <c r="Q575" s="39">
        <v>6.9810119076909368E-4</v>
      </c>
      <c r="R575" s="39">
        <v>4.7023376650804614E-5</v>
      </c>
    </row>
    <row r="576" spans="2:18" ht="15" x14ac:dyDescent="0.25">
      <c r="B576" s="41" t="s">
        <v>3513</v>
      </c>
      <c r="C576" s="3" t="s">
        <v>2121</v>
      </c>
      <c r="D576" s="3" t="s">
        <v>3514</v>
      </c>
      <c r="E576" s="3">
        <v>500261003</v>
      </c>
      <c r="F576" s="3" t="s">
        <v>1662</v>
      </c>
      <c r="G576" s="3" t="s">
        <v>3515</v>
      </c>
      <c r="H576" s="3" t="s">
        <v>1659</v>
      </c>
      <c r="I576" s="8">
        <v>7.7399999999994646</v>
      </c>
      <c r="J576" s="3" t="s">
        <v>2239</v>
      </c>
      <c r="K576" s="3" t="s">
        <v>73</v>
      </c>
      <c r="L576" s="39">
        <v>1.47E-2</v>
      </c>
      <c r="M576" s="39">
        <v>3.4000000000029555E-2</v>
      </c>
      <c r="N576" s="8">
        <v>82081.489205999998</v>
      </c>
      <c r="O576" s="8">
        <v>94.73</v>
      </c>
      <c r="P576" s="8">
        <v>77.755794722999994</v>
      </c>
      <c r="Q576" s="39">
        <v>6.7653325628158839E-4</v>
      </c>
      <c r="R576" s="39">
        <v>4.5570582814615185E-5</v>
      </c>
    </row>
    <row r="577" spans="2:18" ht="15" x14ac:dyDescent="0.25">
      <c r="B577" s="41" t="s">
        <v>3516</v>
      </c>
      <c r="C577" s="3" t="s">
        <v>2121</v>
      </c>
      <c r="D577" s="3" t="s">
        <v>3517</v>
      </c>
      <c r="E577" s="3">
        <v>500261003</v>
      </c>
      <c r="F577" s="3" t="s">
        <v>1662</v>
      </c>
      <c r="G577" s="3" t="s">
        <v>2547</v>
      </c>
      <c r="H577" s="3" t="s">
        <v>1659</v>
      </c>
      <c r="I577" s="8">
        <v>7.8799999999984278</v>
      </c>
      <c r="J577" s="3" t="s">
        <v>2239</v>
      </c>
      <c r="K577" s="3" t="s">
        <v>73</v>
      </c>
      <c r="L577" s="39">
        <v>1.2699999999999999E-2</v>
      </c>
      <c r="M577" s="39">
        <v>3.0200000000038165E-2</v>
      </c>
      <c r="N577" s="8">
        <v>60453.017115000002</v>
      </c>
      <c r="O577" s="8">
        <v>95.01</v>
      </c>
      <c r="P577" s="8">
        <v>57.436411530999997</v>
      </c>
      <c r="Q577" s="39">
        <v>4.9973950701198092E-4</v>
      </c>
      <c r="R577" s="39">
        <v>3.3661938091843973E-5</v>
      </c>
    </row>
    <row r="578" spans="2:18" ht="15" x14ac:dyDescent="0.25">
      <c r="B578" s="41" t="s">
        <v>3518</v>
      </c>
      <c r="C578" s="3" t="s">
        <v>2121</v>
      </c>
      <c r="D578" s="3" t="s">
        <v>3519</v>
      </c>
      <c r="E578" s="3">
        <v>500273008</v>
      </c>
      <c r="F578" s="3" t="s">
        <v>1662</v>
      </c>
      <c r="G578" s="3" t="s">
        <v>3520</v>
      </c>
      <c r="H578" s="3" t="s">
        <v>1659</v>
      </c>
      <c r="I578" s="8">
        <v>0.5400000000388987</v>
      </c>
      <c r="J578" s="3" t="s">
        <v>2239</v>
      </c>
      <c r="K578" s="3" t="s">
        <v>73</v>
      </c>
      <c r="L578" s="39">
        <v>6.9000000000000006E-2</v>
      </c>
      <c r="M578" s="39">
        <v>5.4599999998931434E-2</v>
      </c>
      <c r="N578" s="8">
        <v>3959.8730740000001</v>
      </c>
      <c r="O578" s="8">
        <v>100.98</v>
      </c>
      <c r="P578" s="8">
        <v>3.9986797999999997</v>
      </c>
      <c r="Q578" s="39">
        <v>3.4791488860202034E-5</v>
      </c>
      <c r="R578" s="39">
        <v>2.3435188287147423E-6</v>
      </c>
    </row>
    <row r="579" spans="2:18" ht="15" x14ac:dyDescent="0.25">
      <c r="B579" s="41" t="s">
        <v>3521</v>
      </c>
      <c r="C579" s="3" t="s">
        <v>2121</v>
      </c>
      <c r="D579" s="3" t="s">
        <v>3522</v>
      </c>
      <c r="E579" s="3">
        <v>500273008</v>
      </c>
      <c r="F579" s="3" t="s">
        <v>1662</v>
      </c>
      <c r="G579" s="3" t="s">
        <v>3523</v>
      </c>
      <c r="H579" s="3" t="s">
        <v>1659</v>
      </c>
      <c r="I579" s="8">
        <v>0.60999999992435427</v>
      </c>
      <c r="J579" s="3" t="s">
        <v>2239</v>
      </c>
      <c r="K579" s="3" t="s">
        <v>73</v>
      </c>
      <c r="L579" s="39">
        <v>7.6499999999999999E-2</v>
      </c>
      <c r="M579" s="39">
        <v>5.4999999999578011E-2</v>
      </c>
      <c r="N579" s="8">
        <v>3959.87021</v>
      </c>
      <c r="O579" s="8">
        <v>101.58</v>
      </c>
      <c r="P579" s="8">
        <v>4.0224361430000002</v>
      </c>
      <c r="Q579" s="39">
        <v>3.4998186716540435E-5</v>
      </c>
      <c r="R579" s="39">
        <v>2.3574417832663687E-6</v>
      </c>
    </row>
    <row r="580" spans="2:18" ht="15" x14ac:dyDescent="0.25">
      <c r="B580" s="41" t="s">
        <v>3524</v>
      </c>
      <c r="C580" s="3" t="s">
        <v>2121</v>
      </c>
      <c r="D580" s="3" t="s">
        <v>3525</v>
      </c>
      <c r="E580" s="3">
        <v>500273008</v>
      </c>
      <c r="F580" s="3" t="s">
        <v>1662</v>
      </c>
      <c r="G580" s="3" t="s">
        <v>3526</v>
      </c>
      <c r="H580" s="3" t="s">
        <v>1659</v>
      </c>
      <c r="I580" s="8">
        <v>1.1899999999814284</v>
      </c>
      <c r="J580" s="3" t="s">
        <v>2239</v>
      </c>
      <c r="K580" s="3" t="s">
        <v>73</v>
      </c>
      <c r="L580" s="39">
        <v>2.5499999999999998E-2</v>
      </c>
      <c r="M580" s="39">
        <v>2.8100000001219278E-2</v>
      </c>
      <c r="N580" s="8">
        <v>2330.4312249999998</v>
      </c>
      <c r="O580" s="8">
        <v>110.93</v>
      </c>
      <c r="P580" s="8">
        <v>2.5851473569999999</v>
      </c>
      <c r="Q580" s="39">
        <v>2.2492705085575054E-5</v>
      </c>
      <c r="R580" s="39">
        <v>1.5150854304792425E-6</v>
      </c>
    </row>
    <row r="581" spans="2:18" ht="15" x14ac:dyDescent="0.25">
      <c r="B581" s="41" t="s">
        <v>3527</v>
      </c>
      <c r="C581" s="3" t="s">
        <v>2121</v>
      </c>
      <c r="D581" s="3" t="s">
        <v>3528</v>
      </c>
      <c r="E581" s="3">
        <v>500273008</v>
      </c>
      <c r="F581" s="3" t="s">
        <v>1662</v>
      </c>
      <c r="G581" s="3" t="s">
        <v>3529</v>
      </c>
      <c r="H581" s="3" t="s">
        <v>1659</v>
      </c>
      <c r="I581" s="8">
        <v>0.42000000072074889</v>
      </c>
      <c r="J581" s="3" t="s">
        <v>2239</v>
      </c>
      <c r="K581" s="3" t="s">
        <v>73</v>
      </c>
      <c r="L581" s="39">
        <v>2.5000000000000001E-2</v>
      </c>
      <c r="M581" s="39">
        <v>3.0399999994407883E-2</v>
      </c>
      <c r="N581" s="8">
        <v>305.17563000000001</v>
      </c>
      <c r="O581" s="8">
        <v>110.76</v>
      </c>
      <c r="P581" s="8">
        <v>0.33801250900000002</v>
      </c>
      <c r="Q581" s="39">
        <v>2.9409602743091463E-6</v>
      </c>
      <c r="R581" s="39">
        <v>1.9810005271805244E-7</v>
      </c>
    </row>
    <row r="582" spans="2:18" ht="15" x14ac:dyDescent="0.25">
      <c r="B582" s="41" t="s">
        <v>3530</v>
      </c>
      <c r="C582" s="3" t="s">
        <v>2121</v>
      </c>
      <c r="D582" s="3" t="s">
        <v>3531</v>
      </c>
      <c r="E582" s="3">
        <v>500273008</v>
      </c>
      <c r="F582" s="3" t="s">
        <v>1662</v>
      </c>
      <c r="G582" s="3" t="s">
        <v>3532</v>
      </c>
      <c r="H582" s="3" t="s">
        <v>1659</v>
      </c>
      <c r="I582" s="8">
        <v>2.8600000000105243</v>
      </c>
      <c r="J582" s="3" t="s">
        <v>2239</v>
      </c>
      <c r="K582" s="3" t="s">
        <v>73</v>
      </c>
      <c r="L582" s="39">
        <v>3.4000000000000002E-2</v>
      </c>
      <c r="M582" s="39">
        <v>6.2100000000021069E-2</v>
      </c>
      <c r="N582" s="8">
        <v>40466.378449000003</v>
      </c>
      <c r="O582" s="8">
        <v>92.88</v>
      </c>
      <c r="P582" s="8">
        <v>37.585172271000005</v>
      </c>
      <c r="Q582" s="39">
        <v>3.2701895820097201E-4</v>
      </c>
      <c r="R582" s="39">
        <v>2.2027659953561612E-5</v>
      </c>
    </row>
    <row r="583" spans="2:18" ht="15" x14ac:dyDescent="0.25">
      <c r="B583" s="41" t="s">
        <v>3533</v>
      </c>
      <c r="C583" s="3" t="s">
        <v>2121</v>
      </c>
      <c r="D583" s="3" t="s">
        <v>3534</v>
      </c>
      <c r="E583" s="3">
        <v>500285002</v>
      </c>
      <c r="F583" s="3" t="s">
        <v>1662</v>
      </c>
      <c r="G583" s="3" t="s">
        <v>3535</v>
      </c>
      <c r="H583" s="3" t="s">
        <v>1659</v>
      </c>
      <c r="I583" s="8">
        <v>0.85000000005136622</v>
      </c>
      <c r="J583" s="3" t="s">
        <v>2239</v>
      </c>
      <c r="K583" s="3" t="s">
        <v>73</v>
      </c>
      <c r="L583" s="39">
        <v>6.25E-2</v>
      </c>
      <c r="M583" s="39">
        <v>5.519999999962874E-2</v>
      </c>
      <c r="N583" s="8">
        <v>6181.9402380000001</v>
      </c>
      <c r="O583" s="8">
        <v>100.62</v>
      </c>
      <c r="P583" s="8">
        <v>6.2202682380000001</v>
      </c>
      <c r="Q583" s="39">
        <v>5.4120960900606639E-5</v>
      </c>
      <c r="R583" s="39">
        <v>3.6455321417356986E-6</v>
      </c>
    </row>
    <row r="584" spans="2:18" ht="15" x14ac:dyDescent="0.25">
      <c r="B584" s="41" t="s">
        <v>3536</v>
      </c>
      <c r="C584" s="3" t="s">
        <v>2121</v>
      </c>
      <c r="D584" s="3" t="s">
        <v>3537</v>
      </c>
      <c r="E584" s="3">
        <v>500285002</v>
      </c>
      <c r="F584" s="3" t="s">
        <v>1662</v>
      </c>
      <c r="G584" s="3" t="s">
        <v>3538</v>
      </c>
      <c r="H584" s="3" t="s">
        <v>1659</v>
      </c>
      <c r="I584" s="8">
        <v>2.6700000000010657</v>
      </c>
      <c r="J584" s="3" t="s">
        <v>2239</v>
      </c>
      <c r="K584" s="3" t="s">
        <v>73</v>
      </c>
      <c r="L584" s="39">
        <v>6.0499999999999998E-2</v>
      </c>
      <c r="M584" s="39">
        <v>5.2500000000071732E-2</v>
      </c>
      <c r="N584" s="8">
        <v>22062.169857000001</v>
      </c>
      <c r="O584" s="8">
        <v>100.28</v>
      </c>
      <c r="P584" s="8">
        <v>22.123943911999998</v>
      </c>
      <c r="Q584" s="39">
        <v>1.9249476993833881E-4</v>
      </c>
      <c r="R584" s="39">
        <v>1.2966249291378843E-5</v>
      </c>
    </row>
    <row r="585" spans="2:18" ht="15" x14ac:dyDescent="0.25">
      <c r="B585" s="41" t="s">
        <v>3539</v>
      </c>
      <c r="C585" s="3" t="s">
        <v>2226</v>
      </c>
      <c r="D585" s="3" t="s">
        <v>3540</v>
      </c>
      <c r="E585" s="3">
        <v>510946205</v>
      </c>
      <c r="F585" s="3" t="s">
        <v>1662</v>
      </c>
      <c r="G585" s="3" t="s">
        <v>443</v>
      </c>
      <c r="H585" s="3" t="s">
        <v>1659</v>
      </c>
      <c r="I585" s="8">
        <v>0</v>
      </c>
      <c r="J585" s="3" t="s">
        <v>2228</v>
      </c>
      <c r="K585" s="3" t="s">
        <v>73</v>
      </c>
      <c r="L585" s="39">
        <v>1.5E-3</v>
      </c>
      <c r="M585" s="39">
        <v>0</v>
      </c>
      <c r="N585" s="8">
        <v>36.568474999992759</v>
      </c>
      <c r="O585" s="8">
        <v>100</v>
      </c>
      <c r="P585" s="8">
        <v>3.6568474999995715E-2</v>
      </c>
      <c r="Q585" s="39">
        <v>3.1817293562663551E-7</v>
      </c>
      <c r="R585" s="39">
        <v>2.1431800990885617E-8</v>
      </c>
    </row>
    <row r="586" spans="2:18" ht="15" x14ac:dyDescent="0.25">
      <c r="B586" s="41" t="s">
        <v>3541</v>
      </c>
      <c r="C586" s="3" t="s">
        <v>2226</v>
      </c>
      <c r="D586" s="3" t="s">
        <v>3542</v>
      </c>
      <c r="E586" s="3">
        <v>515527109</v>
      </c>
      <c r="F586" s="3" t="s">
        <v>629</v>
      </c>
      <c r="G586" s="3" t="s">
        <v>3338</v>
      </c>
      <c r="H586" s="3" t="s">
        <v>274</v>
      </c>
      <c r="I586" s="8">
        <v>0</v>
      </c>
      <c r="J586" s="3" t="s">
        <v>467</v>
      </c>
      <c r="K586" s="3" t="s">
        <v>73</v>
      </c>
      <c r="L586" s="39">
        <v>1.061E-2</v>
      </c>
      <c r="M586" s="39">
        <v>0</v>
      </c>
      <c r="N586" s="8">
        <v>112.58667399999831</v>
      </c>
      <c r="O586" s="8">
        <v>100</v>
      </c>
      <c r="P586" s="8">
        <v>0.11258667399999922</v>
      </c>
      <c r="Q586" s="39">
        <v>9.7958781652838801E-7</v>
      </c>
      <c r="R586" s="39">
        <v>6.5984025622998545E-8</v>
      </c>
    </row>
    <row r="587" spans="2:18" ht="15" x14ac:dyDescent="0.25">
      <c r="B587" s="41" t="s">
        <v>3541</v>
      </c>
      <c r="C587" s="3" t="s">
        <v>2226</v>
      </c>
      <c r="D587" s="3" t="s">
        <v>3543</v>
      </c>
      <c r="E587" s="3">
        <v>515527109</v>
      </c>
      <c r="F587" s="3" t="s">
        <v>1662</v>
      </c>
      <c r="G587" s="3" t="s">
        <v>3544</v>
      </c>
      <c r="H587" s="3" t="s">
        <v>1659</v>
      </c>
      <c r="I587" s="8">
        <v>0</v>
      </c>
      <c r="J587" s="3" t="s">
        <v>467</v>
      </c>
      <c r="K587" s="3" t="s">
        <v>73</v>
      </c>
      <c r="L587" s="39">
        <v>8.6899999999999998E-3</v>
      </c>
      <c r="M587" s="39">
        <v>0</v>
      </c>
      <c r="N587" s="8">
        <v>6.4660490000005666</v>
      </c>
      <c r="O587" s="8">
        <v>100</v>
      </c>
      <c r="P587" s="8">
        <v>6.4660490000010284E-3</v>
      </c>
      <c r="Q587" s="39">
        <v>5.6259436365236426E-8</v>
      </c>
      <c r="R587" s="39">
        <v>3.78957764482531E-9</v>
      </c>
    </row>
    <row r="588" spans="2:18" ht="15" x14ac:dyDescent="0.25">
      <c r="B588" s="41" t="s">
        <v>3541</v>
      </c>
      <c r="C588" s="3" t="s">
        <v>2226</v>
      </c>
      <c r="D588" s="3" t="s">
        <v>3545</v>
      </c>
      <c r="E588" s="3">
        <v>515527109</v>
      </c>
      <c r="F588" s="3" t="s">
        <v>629</v>
      </c>
      <c r="G588" s="3" t="s">
        <v>873</v>
      </c>
      <c r="H588" s="3" t="s">
        <v>274</v>
      </c>
      <c r="I588" s="8">
        <v>0</v>
      </c>
      <c r="J588" s="3" t="s">
        <v>467</v>
      </c>
      <c r="K588" s="3" t="s">
        <v>73</v>
      </c>
      <c r="L588" s="39">
        <v>1.0330000000000001E-2</v>
      </c>
      <c r="M588" s="39">
        <v>0</v>
      </c>
      <c r="N588" s="8">
        <v>26.148404999999912</v>
      </c>
      <c r="O588" s="8">
        <v>100</v>
      </c>
      <c r="P588" s="8">
        <v>2.6148404999998931E-2</v>
      </c>
      <c r="Q588" s="39">
        <v>2.2751057518271758E-7</v>
      </c>
      <c r="R588" s="39">
        <v>1.5324877840520316E-8</v>
      </c>
    </row>
    <row r="589" spans="2:18" ht="15" x14ac:dyDescent="0.25">
      <c r="B589" s="41" t="s">
        <v>3541</v>
      </c>
      <c r="C589" s="3" t="s">
        <v>2226</v>
      </c>
      <c r="D589" s="3" t="s">
        <v>3546</v>
      </c>
      <c r="E589" s="3">
        <v>515527109</v>
      </c>
      <c r="F589" s="3" t="s">
        <v>629</v>
      </c>
      <c r="G589" s="3" t="s">
        <v>3547</v>
      </c>
      <c r="H589" s="3" t="s">
        <v>274</v>
      </c>
      <c r="I589" s="8">
        <v>0</v>
      </c>
      <c r="J589" s="3" t="s">
        <v>467</v>
      </c>
      <c r="K589" s="3" t="s">
        <v>73</v>
      </c>
      <c r="L589" s="39">
        <v>1.204E-2</v>
      </c>
      <c r="M589" s="39">
        <v>0</v>
      </c>
      <c r="N589" s="8">
        <v>43.109882000000653</v>
      </c>
      <c r="O589" s="8">
        <v>100</v>
      </c>
      <c r="P589" s="8">
        <v>4.3109881999999544E-2</v>
      </c>
      <c r="Q589" s="39">
        <v>3.7508804265037889E-7</v>
      </c>
      <c r="R589" s="39">
        <v>2.5265543935443314E-8</v>
      </c>
    </row>
    <row r="590" spans="2:18" ht="15" x14ac:dyDescent="0.25">
      <c r="B590" s="41" t="s">
        <v>3548</v>
      </c>
      <c r="C590" s="3" t="s">
        <v>2226</v>
      </c>
      <c r="D590" s="3" t="s">
        <v>3549</v>
      </c>
      <c r="E590" s="3">
        <v>515527109</v>
      </c>
      <c r="F590" s="3" t="s">
        <v>629</v>
      </c>
      <c r="G590" s="3" t="s">
        <v>3550</v>
      </c>
      <c r="H590" s="3" t="s">
        <v>274</v>
      </c>
      <c r="I590" s="8">
        <v>0</v>
      </c>
      <c r="J590" s="3" t="s">
        <v>467</v>
      </c>
      <c r="K590" s="3" t="s">
        <v>73</v>
      </c>
      <c r="L590" s="39">
        <v>4.1549999999999997E-2</v>
      </c>
      <c r="M590" s="39">
        <v>0</v>
      </c>
      <c r="N590" s="8">
        <v>296.51378000000113</v>
      </c>
      <c r="O590" s="8">
        <v>100</v>
      </c>
      <c r="P590" s="8">
        <v>0.2965137800000015</v>
      </c>
      <c r="Q590" s="39">
        <v>2.5798904612883606E-6</v>
      </c>
      <c r="R590" s="39">
        <v>1.7377876228133704E-7</v>
      </c>
    </row>
    <row r="591" spans="2:18" ht="15" x14ac:dyDescent="0.25">
      <c r="B591" s="41" t="s">
        <v>3551</v>
      </c>
      <c r="C591" s="3" t="s">
        <v>2226</v>
      </c>
      <c r="D591" s="3" t="s">
        <v>3552</v>
      </c>
      <c r="E591" s="3">
        <v>515527109</v>
      </c>
      <c r="F591" s="3" t="s">
        <v>629</v>
      </c>
      <c r="G591" s="3" t="s">
        <v>3550</v>
      </c>
      <c r="H591" s="3" t="s">
        <v>274</v>
      </c>
      <c r="I591" s="8">
        <v>0</v>
      </c>
      <c r="J591" s="3" t="s">
        <v>467</v>
      </c>
      <c r="K591" s="3" t="s">
        <v>73</v>
      </c>
      <c r="L591" s="39">
        <v>4.0000000000000001E-3</v>
      </c>
      <c r="M591" s="39">
        <v>0</v>
      </c>
      <c r="N591" s="8">
        <v>625.80173100007232</v>
      </c>
      <c r="O591" s="8">
        <v>100</v>
      </c>
      <c r="P591" s="8">
        <v>0.62580173100002412</v>
      </c>
      <c r="Q591" s="39">
        <v>5.4449405908376286E-6</v>
      </c>
      <c r="R591" s="39">
        <v>3.6676558589183233E-7</v>
      </c>
    </row>
    <row r="592" spans="2:18" ht="15" x14ac:dyDescent="0.25">
      <c r="B592" s="41" t="s">
        <v>3551</v>
      </c>
      <c r="C592" s="3" t="s">
        <v>2226</v>
      </c>
      <c r="D592" s="3" t="s">
        <v>3553</v>
      </c>
      <c r="E592" s="3">
        <v>515527109</v>
      </c>
      <c r="F592" s="3" t="s">
        <v>629</v>
      </c>
      <c r="G592" s="3" t="s">
        <v>3550</v>
      </c>
      <c r="H592" s="3" t="s">
        <v>274</v>
      </c>
      <c r="I592" s="8">
        <v>0</v>
      </c>
      <c r="J592" s="3" t="s">
        <v>467</v>
      </c>
      <c r="K592" s="3" t="s">
        <v>73</v>
      </c>
      <c r="L592" s="39">
        <v>2E-3</v>
      </c>
      <c r="M592" s="39">
        <v>0</v>
      </c>
      <c r="N592" s="8">
        <v>97.123522999987472</v>
      </c>
      <c r="O592" s="8">
        <v>100</v>
      </c>
      <c r="P592" s="8">
        <v>9.7123522999993384E-2</v>
      </c>
      <c r="Q592" s="39">
        <v>8.4504689985875995E-7</v>
      </c>
      <c r="R592" s="39">
        <v>5.6921488152563214E-8</v>
      </c>
    </row>
    <row r="593" spans="2:18" ht="15" x14ac:dyDescent="0.25">
      <c r="B593" s="41" t="s">
        <v>3554</v>
      </c>
      <c r="C593" s="3" t="s">
        <v>2226</v>
      </c>
      <c r="D593" s="3" t="s">
        <v>3555</v>
      </c>
      <c r="E593" s="3">
        <v>515527109</v>
      </c>
      <c r="F593" s="3" t="s">
        <v>1662</v>
      </c>
      <c r="G593" s="3" t="s">
        <v>3338</v>
      </c>
      <c r="H593" s="3" t="s">
        <v>1659</v>
      </c>
      <c r="I593" s="8">
        <v>0</v>
      </c>
      <c r="J593" s="3" t="s">
        <v>467</v>
      </c>
      <c r="K593" s="3" t="s">
        <v>73</v>
      </c>
      <c r="L593" s="39">
        <v>1.064E-2</v>
      </c>
      <c r="M593" s="39">
        <v>0</v>
      </c>
      <c r="N593" s="8">
        <v>14.744050000001153</v>
      </c>
      <c r="O593" s="8">
        <v>100</v>
      </c>
      <c r="P593" s="8">
        <v>1.4744050000000897E-2</v>
      </c>
      <c r="Q593" s="39">
        <v>1.2828420303353449E-7</v>
      </c>
      <c r="R593" s="39">
        <v>8.6410916889403592E-9</v>
      </c>
    </row>
    <row r="594" spans="2:18" ht="15" x14ac:dyDescent="0.25">
      <c r="B594" s="41" t="s">
        <v>3556</v>
      </c>
      <c r="C594" s="3" t="s">
        <v>2121</v>
      </c>
      <c r="D594" s="3" t="s">
        <v>3557</v>
      </c>
      <c r="E594" s="3">
        <v>513869347</v>
      </c>
      <c r="F594" s="3" t="s">
        <v>1662</v>
      </c>
      <c r="G594" s="3" t="s">
        <v>3558</v>
      </c>
      <c r="H594" s="3" t="s">
        <v>1659</v>
      </c>
      <c r="I594" s="8">
        <v>0</v>
      </c>
      <c r="J594" s="3" t="s">
        <v>708</v>
      </c>
      <c r="K594" s="3" t="s">
        <v>73</v>
      </c>
      <c r="L594" s="39">
        <v>6.0000000000000001E-3</v>
      </c>
      <c r="M594" s="39">
        <v>0</v>
      </c>
      <c r="N594" s="8">
        <v>222.95426100000623</v>
      </c>
      <c r="O594" s="8">
        <v>100</v>
      </c>
      <c r="P594" s="8">
        <v>0.22295426100001237</v>
      </c>
      <c r="Q594" s="39">
        <v>1.9398679253879011E-6</v>
      </c>
      <c r="R594" s="39">
        <v>1.3066750395860904E-7</v>
      </c>
    </row>
    <row r="595" spans="2:18" ht="15" x14ac:dyDescent="0.25">
      <c r="B595" s="41" t="s">
        <v>3559</v>
      </c>
      <c r="C595" s="3" t="s">
        <v>2226</v>
      </c>
      <c r="D595" s="3" t="s">
        <v>3560</v>
      </c>
      <c r="E595" s="3">
        <v>550266035</v>
      </c>
      <c r="F595" s="3" t="s">
        <v>629</v>
      </c>
      <c r="G595" s="3" t="s">
        <v>1952</v>
      </c>
      <c r="H595" s="3" t="s">
        <v>274</v>
      </c>
      <c r="I595" s="8">
        <v>0</v>
      </c>
      <c r="J595" s="3" t="s">
        <v>2965</v>
      </c>
      <c r="K595" s="3" t="s">
        <v>73</v>
      </c>
      <c r="L595" s="39">
        <v>0.01</v>
      </c>
      <c r="M595" s="39">
        <v>0</v>
      </c>
      <c r="N595" s="8">
        <v>0.40653800000018236</v>
      </c>
      <c r="O595" s="8">
        <v>100</v>
      </c>
      <c r="P595" s="8">
        <v>4.0653800000045592E-4</v>
      </c>
      <c r="Q595" s="39">
        <v>3.5371830218225223E-9</v>
      </c>
      <c r="R595" s="39">
        <v>2.3826100244113129E-10</v>
      </c>
    </row>
    <row r="596" spans="2:18" ht="15" x14ac:dyDescent="0.25">
      <c r="B596" s="41" t="s">
        <v>3561</v>
      </c>
      <c r="C596" s="3" t="s">
        <v>2226</v>
      </c>
      <c r="D596" s="3" t="s">
        <v>3562</v>
      </c>
      <c r="E596" s="3">
        <v>515983476</v>
      </c>
      <c r="F596" s="3" t="s">
        <v>1662</v>
      </c>
      <c r="G596" s="3" t="s">
        <v>290</v>
      </c>
      <c r="H596" s="3" t="s">
        <v>1659</v>
      </c>
      <c r="I596" s="8">
        <v>0</v>
      </c>
      <c r="J596" s="3" t="s">
        <v>2689</v>
      </c>
      <c r="K596" s="3" t="s">
        <v>73</v>
      </c>
      <c r="L596" s="39">
        <v>2.5000000000000001E-3</v>
      </c>
      <c r="M596" s="39">
        <v>0</v>
      </c>
      <c r="N596" s="8">
        <v>19.92448200006038</v>
      </c>
      <c r="O596" s="8">
        <v>100</v>
      </c>
      <c r="P596" s="8">
        <v>1.9924482000078569E-2</v>
      </c>
      <c r="Q596" s="39">
        <v>1.7335781513464258E-7</v>
      </c>
      <c r="R596" s="39">
        <v>1.1677203740987737E-8</v>
      </c>
    </row>
    <row r="597" spans="2:18" ht="15" x14ac:dyDescent="0.25">
      <c r="B597" s="41" t="s">
        <v>3563</v>
      </c>
      <c r="C597" s="3" t="s">
        <v>2226</v>
      </c>
      <c r="D597" s="3" t="s">
        <v>3564</v>
      </c>
      <c r="E597" s="3">
        <v>515983476</v>
      </c>
      <c r="F597" s="3" t="s">
        <v>1662</v>
      </c>
      <c r="G597" s="3" t="s">
        <v>2591</v>
      </c>
      <c r="H597" s="3" t="s">
        <v>1659</v>
      </c>
      <c r="I597" s="8">
        <v>0.3099999999997835</v>
      </c>
      <c r="J597" s="3" t="s">
        <v>2689</v>
      </c>
      <c r="K597" s="3" t="s">
        <v>73</v>
      </c>
      <c r="L597" s="39">
        <v>7.5499999999999998E-2</v>
      </c>
      <c r="M597" s="39">
        <v>6.9999999999998438E-2</v>
      </c>
      <c r="N597" s="8">
        <v>2106508.0729680001</v>
      </c>
      <c r="O597" s="8">
        <v>100.32</v>
      </c>
      <c r="P597" s="8">
        <v>2113.248898801</v>
      </c>
      <c r="Q597" s="39">
        <v>1.8386837456069678E-2</v>
      </c>
      <c r="R597" s="39">
        <v>1.2385184190294104E-3</v>
      </c>
    </row>
    <row r="598" spans="2:18" ht="15" x14ac:dyDescent="0.25">
      <c r="B598" s="41" t="s">
        <v>3565</v>
      </c>
      <c r="C598" s="3" t="s">
        <v>2226</v>
      </c>
      <c r="D598" s="3" t="s">
        <v>3566</v>
      </c>
      <c r="E598" s="3">
        <v>514684505</v>
      </c>
      <c r="F598" s="3" t="s">
        <v>1662</v>
      </c>
      <c r="G598" s="3" t="s">
        <v>2897</v>
      </c>
      <c r="H598" s="3" t="s">
        <v>1659</v>
      </c>
      <c r="I598" s="8">
        <v>5.060000000001355</v>
      </c>
      <c r="J598" s="3" t="s">
        <v>2228</v>
      </c>
      <c r="K598" s="3" t="s">
        <v>73</v>
      </c>
      <c r="L598" s="39">
        <v>4.5999999999999999E-2</v>
      </c>
      <c r="M598" s="39">
        <v>5.7800000000008331E-2</v>
      </c>
      <c r="N598" s="8">
        <v>359913.558342</v>
      </c>
      <c r="O598" s="8">
        <v>95.3</v>
      </c>
      <c r="P598" s="8">
        <v>342.99762101399995</v>
      </c>
      <c r="Q598" s="39">
        <v>2.9843344572337048E-3</v>
      </c>
      <c r="R598" s="39">
        <v>2.0102169297243363E-4</v>
      </c>
    </row>
    <row r="599" spans="2:18" ht="15" x14ac:dyDescent="0.25">
      <c r="B599" s="41" t="s">
        <v>3567</v>
      </c>
      <c r="C599" s="3" t="s">
        <v>2226</v>
      </c>
      <c r="D599" s="3" t="s">
        <v>3568</v>
      </c>
      <c r="E599" s="3">
        <v>514684505</v>
      </c>
      <c r="F599" s="3" t="s">
        <v>1662</v>
      </c>
      <c r="G599" s="3" t="s">
        <v>3569</v>
      </c>
      <c r="H599" s="3" t="s">
        <v>1659</v>
      </c>
      <c r="I599" s="8">
        <v>5.0499999999963814</v>
      </c>
      <c r="J599" s="3" t="s">
        <v>2228</v>
      </c>
      <c r="K599" s="3" t="s">
        <v>73</v>
      </c>
      <c r="L599" s="39">
        <v>2.92E-2</v>
      </c>
      <c r="M599" s="39">
        <v>2.5899999999945904E-2</v>
      </c>
      <c r="N599" s="8">
        <v>49236.086608999998</v>
      </c>
      <c r="O599" s="8">
        <v>114.32</v>
      </c>
      <c r="P599" s="8">
        <v>56.286694179999998</v>
      </c>
      <c r="Q599" s="39">
        <v>4.8973611078863299E-4</v>
      </c>
      <c r="R599" s="39">
        <v>3.2988119633119536E-5</v>
      </c>
    </row>
    <row r="600" spans="2:18" ht="15" x14ac:dyDescent="0.25">
      <c r="B600" s="41" t="s">
        <v>3570</v>
      </c>
      <c r="C600" s="3" t="s">
        <v>2226</v>
      </c>
      <c r="D600" s="3" t="s">
        <v>3571</v>
      </c>
      <c r="E600" s="3">
        <v>514684505</v>
      </c>
      <c r="F600" s="3" t="s">
        <v>1662</v>
      </c>
      <c r="G600" s="3" t="s">
        <v>3572</v>
      </c>
      <c r="H600" s="3" t="s">
        <v>1659</v>
      </c>
      <c r="I600" s="8">
        <v>5.0600000000014704</v>
      </c>
      <c r="J600" s="3" t="s">
        <v>2228</v>
      </c>
      <c r="K600" s="3" t="s">
        <v>73</v>
      </c>
      <c r="L600" s="39">
        <v>2.8299999999999999E-2</v>
      </c>
      <c r="M600" s="39">
        <v>2.5900000000014137E-2</v>
      </c>
      <c r="N600" s="8">
        <v>120994.681302</v>
      </c>
      <c r="O600" s="8">
        <v>113.65</v>
      </c>
      <c r="P600" s="8">
        <v>137.51045528200001</v>
      </c>
      <c r="Q600" s="39">
        <v>1.1964432543723591E-3</v>
      </c>
      <c r="R600" s="39">
        <v>8.0591184395035483E-5</v>
      </c>
    </row>
    <row r="601" spans="2:18" ht="15" x14ac:dyDescent="0.25">
      <c r="B601" s="41" t="s">
        <v>3573</v>
      </c>
      <c r="C601" s="3" t="s">
        <v>2226</v>
      </c>
      <c r="D601" s="3" t="s">
        <v>3574</v>
      </c>
      <c r="E601" s="3">
        <v>514014687</v>
      </c>
      <c r="F601" s="3" t="s">
        <v>1662</v>
      </c>
      <c r="G601" s="3" t="s">
        <v>3287</v>
      </c>
      <c r="H601" s="3" t="s">
        <v>1659</v>
      </c>
      <c r="I601" s="8">
        <v>3.4000000000051562</v>
      </c>
      <c r="J601" s="3" t="s">
        <v>2228</v>
      </c>
      <c r="K601" s="3" t="s">
        <v>73</v>
      </c>
      <c r="L601" s="39">
        <v>2.58E-2</v>
      </c>
      <c r="M601" s="39">
        <v>6.2600000000066242E-2</v>
      </c>
      <c r="N601" s="8">
        <v>60513.668326999999</v>
      </c>
      <c r="O601" s="8">
        <v>94.88</v>
      </c>
      <c r="P601" s="8">
        <v>57.415368480999994</v>
      </c>
      <c r="Q601" s="39">
        <v>4.9955641682314909E-4</v>
      </c>
      <c r="R601" s="39">
        <v>3.3649605325442273E-5</v>
      </c>
    </row>
    <row r="602" spans="2:18" ht="15" x14ac:dyDescent="0.25">
      <c r="B602" s="41" t="s">
        <v>3575</v>
      </c>
      <c r="C602" s="3" t="s">
        <v>2226</v>
      </c>
      <c r="D602" s="3" t="s">
        <v>3576</v>
      </c>
      <c r="E602" s="3">
        <v>540268547</v>
      </c>
      <c r="F602" s="3" t="s">
        <v>1662</v>
      </c>
      <c r="G602" s="3" t="s">
        <v>2141</v>
      </c>
      <c r="H602" s="3" t="s">
        <v>1659</v>
      </c>
      <c r="I602" s="8">
        <v>2.2599999999999696</v>
      </c>
      <c r="J602" s="3" t="s">
        <v>2228</v>
      </c>
      <c r="K602" s="3" t="s">
        <v>73</v>
      </c>
      <c r="L602" s="39">
        <v>7.0499999999999993E-2</v>
      </c>
      <c r="M602" s="39">
        <v>6.4699999999996982E-2</v>
      </c>
      <c r="N602" s="8">
        <v>363856.019379</v>
      </c>
      <c r="O602" s="8">
        <v>102.72</v>
      </c>
      <c r="P602" s="8">
        <v>373.75290310599996</v>
      </c>
      <c r="Q602" s="39">
        <v>3.251928290152307E-3</v>
      </c>
      <c r="R602" s="39">
        <v>2.1904653773870757E-4</v>
      </c>
    </row>
    <row r="603" spans="2:18" ht="15" x14ac:dyDescent="0.25">
      <c r="B603" s="41" t="s">
        <v>3577</v>
      </c>
      <c r="C603" s="3" t="s">
        <v>2226</v>
      </c>
      <c r="D603" s="3" t="s">
        <v>3578</v>
      </c>
      <c r="E603" s="3">
        <v>540268547</v>
      </c>
      <c r="F603" s="3" t="s">
        <v>1662</v>
      </c>
      <c r="G603" s="3" t="s">
        <v>2664</v>
      </c>
      <c r="H603" s="3" t="s">
        <v>1659</v>
      </c>
      <c r="I603" s="8">
        <v>2.3399999999982977</v>
      </c>
      <c r="J603" s="3" t="s">
        <v>2228</v>
      </c>
      <c r="K603" s="3" t="s">
        <v>73</v>
      </c>
      <c r="L603" s="39">
        <v>7.2499999999999995E-2</v>
      </c>
      <c r="M603" s="39">
        <v>6.5200000000020117E-2</v>
      </c>
      <c r="N603" s="8">
        <v>112863.542462</v>
      </c>
      <c r="O603" s="8">
        <v>103.15</v>
      </c>
      <c r="P603" s="8">
        <v>116.41874405</v>
      </c>
      <c r="Q603" s="39">
        <v>1.0129296766233414E-3</v>
      </c>
      <c r="R603" s="39">
        <v>6.8229898952273542E-5</v>
      </c>
    </row>
    <row r="604" spans="2:18" ht="15" x14ac:dyDescent="0.25">
      <c r="B604" s="41" t="s">
        <v>3579</v>
      </c>
      <c r="C604" s="3" t="s">
        <v>2226</v>
      </c>
      <c r="D604" s="3" t="s">
        <v>3580</v>
      </c>
      <c r="E604" s="3">
        <v>515864189</v>
      </c>
      <c r="F604" s="3" t="s">
        <v>1662</v>
      </c>
      <c r="G604" s="3" t="s">
        <v>3287</v>
      </c>
      <c r="H604" s="3" t="s">
        <v>1659</v>
      </c>
      <c r="I604" s="8">
        <v>3.4000000000051562</v>
      </c>
      <c r="J604" s="3" t="s">
        <v>2228</v>
      </c>
      <c r="K604" s="3" t="s">
        <v>73</v>
      </c>
      <c r="L604" s="39">
        <v>2.58E-2</v>
      </c>
      <c r="M604" s="39">
        <v>6.2600000000066242E-2</v>
      </c>
      <c r="N604" s="8">
        <v>60513.668326999999</v>
      </c>
      <c r="O604" s="8">
        <v>94.88</v>
      </c>
      <c r="P604" s="8">
        <v>57.415368480999994</v>
      </c>
      <c r="Q604" s="39">
        <v>4.9955641682314909E-4</v>
      </c>
      <c r="R604" s="39">
        <v>3.3649605325442273E-5</v>
      </c>
    </row>
    <row r="605" spans="2:18" ht="15" x14ac:dyDescent="0.25">
      <c r="B605" s="41" t="s">
        <v>3581</v>
      </c>
      <c r="C605" s="3" t="s">
        <v>2226</v>
      </c>
      <c r="D605" s="3" t="s">
        <v>3582</v>
      </c>
      <c r="E605" s="3">
        <v>514011139</v>
      </c>
      <c r="F605" s="3" t="s">
        <v>1662</v>
      </c>
      <c r="G605" s="3" t="s">
        <v>3287</v>
      </c>
      <c r="H605" s="3" t="s">
        <v>1659</v>
      </c>
      <c r="I605" s="8">
        <v>3.4000000000020911</v>
      </c>
      <c r="J605" s="3" t="s">
        <v>2228</v>
      </c>
      <c r="K605" s="3" t="s">
        <v>73</v>
      </c>
      <c r="L605" s="39">
        <v>2.58E-2</v>
      </c>
      <c r="M605" s="39">
        <v>6.2600000000005707E-2</v>
      </c>
      <c r="N605" s="8">
        <v>181540.99585199999</v>
      </c>
      <c r="O605" s="8">
        <v>94.88</v>
      </c>
      <c r="P605" s="8">
        <v>172.24609682100001</v>
      </c>
      <c r="Q605" s="39">
        <v>1.4986691754516337E-3</v>
      </c>
      <c r="R605" s="39">
        <v>1.0094881092320422E-4</v>
      </c>
    </row>
    <row r="606" spans="2:18" ht="15" x14ac:dyDescent="0.25">
      <c r="B606" s="41" t="s">
        <v>3583</v>
      </c>
      <c r="C606" s="3" t="s">
        <v>2226</v>
      </c>
      <c r="D606" s="3" t="s">
        <v>3584</v>
      </c>
      <c r="E606" s="3">
        <v>512616871</v>
      </c>
      <c r="F606" s="3" t="s">
        <v>112</v>
      </c>
      <c r="G606" s="3" t="s">
        <v>3585</v>
      </c>
      <c r="H606" s="3" t="s">
        <v>1659</v>
      </c>
      <c r="I606" s="8">
        <v>2.3200000000121195</v>
      </c>
      <c r="J606" s="3" t="s">
        <v>2228</v>
      </c>
      <c r="K606" s="3" t="s">
        <v>73</v>
      </c>
      <c r="L606" s="39">
        <v>1.6899999999999998E-2</v>
      </c>
      <c r="M606" s="39">
        <v>2.6199999999854701E-2</v>
      </c>
      <c r="N606" s="8">
        <v>30891.338274000002</v>
      </c>
      <c r="O606" s="8">
        <v>109.78</v>
      </c>
      <c r="P606" s="8">
        <v>33.912511133000002</v>
      </c>
      <c r="Q606" s="39">
        <v>2.9506407422400942E-4</v>
      </c>
      <c r="R606" s="39">
        <v>1.9875211905985528E-5</v>
      </c>
    </row>
    <row r="607" spans="2:18" ht="15" x14ac:dyDescent="0.25">
      <c r="B607" s="41" t="s">
        <v>3586</v>
      </c>
      <c r="C607" s="3" t="s">
        <v>2226</v>
      </c>
      <c r="D607" s="3" t="s">
        <v>3587</v>
      </c>
      <c r="E607" s="3">
        <v>512616871</v>
      </c>
      <c r="F607" s="3" t="s">
        <v>112</v>
      </c>
      <c r="G607" s="3" t="s">
        <v>3588</v>
      </c>
      <c r="H607" s="3" t="s">
        <v>1659</v>
      </c>
      <c r="I607" s="8">
        <v>2.3199999999986396</v>
      </c>
      <c r="J607" s="3" t="s">
        <v>2228</v>
      </c>
      <c r="K607" s="3" t="s">
        <v>73</v>
      </c>
      <c r="L607" s="39">
        <v>1.7100000000000001E-2</v>
      </c>
      <c r="M607" s="39">
        <v>2.6299999999885412E-2</v>
      </c>
      <c r="N607" s="8">
        <v>35631.058836999997</v>
      </c>
      <c r="O607" s="8">
        <v>109.79</v>
      </c>
      <c r="P607" s="8">
        <v>39.119339482000001</v>
      </c>
      <c r="Q607" s="39">
        <v>3.4036735419686889E-4</v>
      </c>
      <c r="R607" s="39">
        <v>2.2926794149146682E-5</v>
      </c>
    </row>
    <row r="608" spans="2:18" ht="15" x14ac:dyDescent="0.25">
      <c r="B608" s="41" t="s">
        <v>3589</v>
      </c>
      <c r="C608" s="3" t="s">
        <v>2226</v>
      </c>
      <c r="D608" s="3" t="s">
        <v>3590</v>
      </c>
      <c r="E608" s="3">
        <v>512616871</v>
      </c>
      <c r="F608" s="3" t="s">
        <v>112</v>
      </c>
      <c r="G608" s="3" t="s">
        <v>3591</v>
      </c>
      <c r="H608" s="3" t="s">
        <v>1659</v>
      </c>
      <c r="I608" s="8">
        <v>2.319999999992806</v>
      </c>
      <c r="J608" s="3" t="s">
        <v>2228</v>
      </c>
      <c r="K608" s="3" t="s">
        <v>73</v>
      </c>
      <c r="L608" s="39">
        <v>1.2500000000000001E-2</v>
      </c>
      <c r="M608" s="39">
        <v>2.6199999999910233E-2</v>
      </c>
      <c r="N608" s="8">
        <v>38012.804816999997</v>
      </c>
      <c r="O608" s="8">
        <v>106.35</v>
      </c>
      <c r="P608" s="8">
        <v>40.426617903999997</v>
      </c>
      <c r="Q608" s="39">
        <v>3.5174164894689994E-4</v>
      </c>
      <c r="R608" s="39">
        <v>2.3692954919591337E-5</v>
      </c>
    </row>
    <row r="609" spans="2:18" ht="15" x14ac:dyDescent="0.25">
      <c r="B609" s="41" t="s">
        <v>3592</v>
      </c>
      <c r="C609" s="3" t="s">
        <v>2226</v>
      </c>
      <c r="D609" s="3" t="s">
        <v>3593</v>
      </c>
      <c r="E609" s="3">
        <v>512616871</v>
      </c>
      <c r="F609" s="3" t="s">
        <v>112</v>
      </c>
      <c r="G609" s="3" t="s">
        <v>350</v>
      </c>
      <c r="H609" s="3" t="s">
        <v>1659</v>
      </c>
      <c r="I609" s="8">
        <v>2.3199999999913259</v>
      </c>
      <c r="J609" s="3" t="s">
        <v>2228</v>
      </c>
      <c r="K609" s="3" t="s">
        <v>73</v>
      </c>
      <c r="L609" s="39">
        <v>1.2E-2</v>
      </c>
      <c r="M609" s="39">
        <v>3.040000000022846E-2</v>
      </c>
      <c r="N609" s="8">
        <v>20158.301683000002</v>
      </c>
      <c r="O609" s="8">
        <v>105</v>
      </c>
      <c r="P609" s="8">
        <v>21.166216756999997</v>
      </c>
      <c r="Q609" s="39">
        <v>1.8416183124084782E-4</v>
      </c>
      <c r="R609" s="39">
        <v>1.2404951129792134E-5</v>
      </c>
    </row>
    <row r="610" spans="2:18" ht="15" x14ac:dyDescent="0.25">
      <c r="B610" s="41" t="s">
        <v>3594</v>
      </c>
      <c r="C610" s="3" t="s">
        <v>2226</v>
      </c>
      <c r="D610" s="3" t="s">
        <v>3595</v>
      </c>
      <c r="E610" s="3">
        <v>560007619</v>
      </c>
      <c r="F610" s="3" t="s">
        <v>112</v>
      </c>
      <c r="G610" s="3" t="s">
        <v>3596</v>
      </c>
      <c r="H610" s="3" t="s">
        <v>1659</v>
      </c>
      <c r="I610" s="8">
        <v>2.0100000000007583</v>
      </c>
      <c r="J610" s="3" t="s">
        <v>1076</v>
      </c>
      <c r="K610" s="3" t="s">
        <v>73</v>
      </c>
      <c r="L610" s="39">
        <v>2.7709999999999999E-2</v>
      </c>
      <c r="M610" s="39">
        <v>3.9099999999972511E-2</v>
      </c>
      <c r="N610" s="8">
        <v>168637.55178099999</v>
      </c>
      <c r="O610" s="8">
        <v>107.53</v>
      </c>
      <c r="P610" s="8">
        <v>181.335959393</v>
      </c>
      <c r="Q610" s="39">
        <v>1.5777577417365623E-3</v>
      </c>
      <c r="R610" s="39">
        <v>1.0627613522856905E-4</v>
      </c>
    </row>
    <row r="611" spans="2:18" ht="15" x14ac:dyDescent="0.25">
      <c r="B611" s="41" t="s">
        <v>3597</v>
      </c>
      <c r="C611" s="3" t="s">
        <v>2226</v>
      </c>
      <c r="D611" s="3" t="s">
        <v>3598</v>
      </c>
      <c r="E611" s="3">
        <v>560007619</v>
      </c>
      <c r="F611" s="3" t="s">
        <v>112</v>
      </c>
      <c r="G611" s="3" t="s">
        <v>3599</v>
      </c>
      <c r="H611" s="3" t="s">
        <v>1659</v>
      </c>
      <c r="I611" s="8">
        <v>1.8600000000004138</v>
      </c>
      <c r="J611" s="3" t="s">
        <v>1076</v>
      </c>
      <c r="K611" s="3" t="s">
        <v>73</v>
      </c>
      <c r="L611" s="39">
        <v>4.0649999999999999E-2</v>
      </c>
      <c r="M611" s="39">
        <v>3.9600000000009905E-2</v>
      </c>
      <c r="N611" s="8">
        <v>258145.83015200004</v>
      </c>
      <c r="O611" s="8">
        <v>113.82</v>
      </c>
      <c r="P611" s="8">
        <v>293.821583879</v>
      </c>
      <c r="Q611" s="39">
        <v>2.5564663523228708E-3</v>
      </c>
      <c r="R611" s="39">
        <v>1.7220093844554009E-4</v>
      </c>
    </row>
    <row r="612" spans="2:18" ht="15" x14ac:dyDescent="0.25">
      <c r="B612" s="41" t="s">
        <v>3600</v>
      </c>
      <c r="C612" s="3" t="s">
        <v>2121</v>
      </c>
      <c r="D612" s="3" t="s">
        <v>3601</v>
      </c>
      <c r="E612" s="3">
        <v>540280369</v>
      </c>
      <c r="F612" s="3" t="s">
        <v>112</v>
      </c>
      <c r="G612" s="3" t="s">
        <v>842</v>
      </c>
      <c r="H612" s="3" t="s">
        <v>1659</v>
      </c>
      <c r="I612" s="8">
        <v>6.0699999999981209</v>
      </c>
      <c r="J612" s="3" t="s">
        <v>1877</v>
      </c>
      <c r="K612" s="3" t="s">
        <v>73</v>
      </c>
      <c r="L612" s="39">
        <v>3.5400000000000002E-3</v>
      </c>
      <c r="M612" s="39">
        <v>3.6000000000005271E-2</v>
      </c>
      <c r="N612" s="8">
        <v>245813.76427000001</v>
      </c>
      <c r="O612" s="8">
        <v>89.03</v>
      </c>
      <c r="P612" s="8">
        <v>218.847994304</v>
      </c>
      <c r="Q612" s="39">
        <v>1.9041403504989759E-3</v>
      </c>
      <c r="R612" s="39">
        <v>1.2826093133985891E-4</v>
      </c>
    </row>
    <row r="613" spans="2:18" ht="15" x14ac:dyDescent="0.25">
      <c r="B613" s="41" t="s">
        <v>3602</v>
      </c>
      <c r="C613" s="3" t="s">
        <v>2226</v>
      </c>
      <c r="D613" s="3" t="s">
        <v>3603</v>
      </c>
      <c r="E613" s="3">
        <v>515279016</v>
      </c>
      <c r="F613" s="3" t="s">
        <v>112</v>
      </c>
      <c r="G613" s="3" t="s">
        <v>512</v>
      </c>
      <c r="H613" s="3" t="s">
        <v>1659</v>
      </c>
      <c r="I613" s="8">
        <v>1.6500000000006085</v>
      </c>
      <c r="J613" s="3" t="s">
        <v>619</v>
      </c>
      <c r="K613" s="3" t="s">
        <v>73</v>
      </c>
      <c r="L613" s="39">
        <v>5.8000000000000003E-2</v>
      </c>
      <c r="M613" s="39">
        <v>0.12569999999999809</v>
      </c>
      <c r="N613" s="8">
        <v>456035.911417</v>
      </c>
      <c r="O613" s="8">
        <v>91.71</v>
      </c>
      <c r="P613" s="8">
        <v>418.23053435399999</v>
      </c>
      <c r="Q613" s="39">
        <v>3.6389167687229012E-3</v>
      </c>
      <c r="R613" s="39">
        <v>2.4511368277150544E-4</v>
      </c>
    </row>
    <row r="614" spans="2:18" ht="15" x14ac:dyDescent="0.25">
      <c r="B614" s="41" t="s">
        <v>3604</v>
      </c>
      <c r="C614" s="3" t="s">
        <v>2226</v>
      </c>
      <c r="D614" s="3" t="s">
        <v>3605</v>
      </c>
      <c r="E614" s="3">
        <v>515279016</v>
      </c>
      <c r="F614" s="3" t="s">
        <v>112</v>
      </c>
      <c r="G614" s="3" t="s">
        <v>3606</v>
      </c>
      <c r="H614" s="3" t="s">
        <v>1659</v>
      </c>
      <c r="I614" s="8">
        <v>1.6500000000038548</v>
      </c>
      <c r="J614" s="3" t="s">
        <v>619</v>
      </c>
      <c r="K614" s="3" t="s">
        <v>73</v>
      </c>
      <c r="L614" s="39">
        <v>5.8000000000000003E-2</v>
      </c>
      <c r="M614" s="39">
        <v>9.6300000000037453E-2</v>
      </c>
      <c r="N614" s="8">
        <v>57687.876802999999</v>
      </c>
      <c r="O614" s="8">
        <v>95.81</v>
      </c>
      <c r="P614" s="8">
        <v>55.270754739999994</v>
      </c>
      <c r="Q614" s="39">
        <v>4.8089668190778086E-4</v>
      </c>
      <c r="R614" s="39">
        <v>3.2392704814840284E-5</v>
      </c>
    </row>
    <row r="615" spans="2:18" ht="15" x14ac:dyDescent="0.25">
      <c r="B615" s="41" t="s">
        <v>3607</v>
      </c>
      <c r="C615" s="3" t="s">
        <v>2226</v>
      </c>
      <c r="D615" s="3" t="s">
        <v>3608</v>
      </c>
      <c r="E615" s="3">
        <v>515279016</v>
      </c>
      <c r="F615" s="3" t="s">
        <v>112</v>
      </c>
      <c r="G615" s="3" t="s">
        <v>3609</v>
      </c>
      <c r="H615" s="3" t="s">
        <v>1659</v>
      </c>
      <c r="I615" s="8">
        <v>1.6600000000040722</v>
      </c>
      <c r="J615" s="3" t="s">
        <v>619</v>
      </c>
      <c r="K615" s="3" t="s">
        <v>73</v>
      </c>
      <c r="L615" s="39">
        <v>5.8000000000000003E-2</v>
      </c>
      <c r="M615" s="39">
        <v>6.7399999999936608E-2</v>
      </c>
      <c r="N615" s="8">
        <v>56801.198126000003</v>
      </c>
      <c r="O615" s="8">
        <v>100.15</v>
      </c>
      <c r="P615" s="8">
        <v>56.886399902999997</v>
      </c>
      <c r="Q615" s="39">
        <v>4.9495399669716557E-4</v>
      </c>
      <c r="R615" s="39">
        <v>3.3339591049645181E-5</v>
      </c>
    </row>
    <row r="616" spans="2:18" ht="15" x14ac:dyDescent="0.25">
      <c r="B616" s="41" t="s">
        <v>3610</v>
      </c>
      <c r="C616" s="3" t="s">
        <v>2121</v>
      </c>
      <c r="D616" s="3" t="s">
        <v>3611</v>
      </c>
      <c r="E616" s="3">
        <v>520041021</v>
      </c>
      <c r="F616" s="3" t="s">
        <v>112</v>
      </c>
      <c r="G616" s="3" t="s">
        <v>3222</v>
      </c>
      <c r="H616" s="3" t="s">
        <v>1659</v>
      </c>
      <c r="I616" s="8">
        <v>3.9999999999175334E-2</v>
      </c>
      <c r="J616" s="3" t="s">
        <v>1877</v>
      </c>
      <c r="K616" s="3" t="s">
        <v>73</v>
      </c>
      <c r="L616" s="39">
        <v>7.6499999999999999E-2</v>
      </c>
      <c r="M616" s="39">
        <v>6.4000000000007037E-2</v>
      </c>
      <c r="N616" s="8">
        <v>293800.18629400001</v>
      </c>
      <c r="O616" s="8">
        <v>100.07</v>
      </c>
      <c r="P616" s="8">
        <v>294.00584635600001</v>
      </c>
      <c r="Q616" s="39">
        <v>2.5580695729448119E-3</v>
      </c>
      <c r="R616" s="39">
        <v>1.7230892973413368E-4</v>
      </c>
    </row>
    <row r="617" spans="2:18" ht="15" x14ac:dyDescent="0.25">
      <c r="B617" s="41" t="s">
        <v>3612</v>
      </c>
      <c r="C617" s="3" t="s">
        <v>2121</v>
      </c>
      <c r="D617" s="3" t="s">
        <v>3613</v>
      </c>
      <c r="E617" s="3">
        <v>514967934</v>
      </c>
      <c r="F617" s="3" t="s">
        <v>112</v>
      </c>
      <c r="G617" s="3" t="s">
        <v>3614</v>
      </c>
      <c r="H617" s="3" t="s">
        <v>1659</v>
      </c>
      <c r="I617" s="8">
        <v>3.0700000000006713</v>
      </c>
      <c r="J617" s="3" t="s">
        <v>2228</v>
      </c>
      <c r="K617" s="3" t="s">
        <v>73</v>
      </c>
      <c r="L617" s="39">
        <v>2.9000000000000001E-2</v>
      </c>
      <c r="M617" s="39">
        <v>7.1400000000001004E-2</v>
      </c>
      <c r="N617" s="8">
        <v>759187.33181400003</v>
      </c>
      <c r="O617" s="8">
        <v>88.35</v>
      </c>
      <c r="P617" s="8">
        <v>670.74200765800003</v>
      </c>
      <c r="Q617" s="39">
        <v>5.8359544286348854E-3</v>
      </c>
      <c r="R617" s="39">
        <v>3.9310387497304764E-4</v>
      </c>
    </row>
    <row r="618" spans="2:18" ht="15" x14ac:dyDescent="0.25">
      <c r="B618" s="41" t="s">
        <v>3615</v>
      </c>
      <c r="C618" s="3" t="s">
        <v>2226</v>
      </c>
      <c r="D618" s="3" t="s">
        <v>3616</v>
      </c>
      <c r="E618" s="3">
        <v>516599396</v>
      </c>
      <c r="F618" s="3" t="s">
        <v>112</v>
      </c>
      <c r="G618" s="3" t="s">
        <v>3617</v>
      </c>
      <c r="H618" s="3" t="s">
        <v>1659</v>
      </c>
      <c r="I618" s="8">
        <v>2.1299999999986934</v>
      </c>
      <c r="J618" s="3" t="s">
        <v>2228</v>
      </c>
      <c r="K618" s="3" t="s">
        <v>73</v>
      </c>
      <c r="L618" s="39">
        <v>7.6499999999999999E-2</v>
      </c>
      <c r="M618" s="39">
        <v>7.6199999999972498E-2</v>
      </c>
      <c r="N618" s="8">
        <v>102020.844833</v>
      </c>
      <c r="O618" s="8">
        <v>100.35</v>
      </c>
      <c r="P618" s="8">
        <v>102.377917696</v>
      </c>
      <c r="Q618" s="39">
        <v>8.9076404243497193E-4</v>
      </c>
      <c r="R618" s="39">
        <v>6.0000947754102298E-5</v>
      </c>
    </row>
    <row r="619" spans="2:18" ht="15" x14ac:dyDescent="0.25">
      <c r="B619" s="41" t="s">
        <v>3618</v>
      </c>
      <c r="C619" s="3" t="s">
        <v>2121</v>
      </c>
      <c r="D619" s="3" t="s">
        <v>3619</v>
      </c>
      <c r="E619" s="3">
        <v>515879559</v>
      </c>
      <c r="F619" s="3" t="s">
        <v>112</v>
      </c>
      <c r="G619" s="3" t="s">
        <v>3620</v>
      </c>
      <c r="H619" s="3" t="s">
        <v>1659</v>
      </c>
      <c r="I619" s="8">
        <v>2.3900000000021948</v>
      </c>
      <c r="J619" s="3" t="s">
        <v>613</v>
      </c>
      <c r="K619" s="3" t="s">
        <v>73</v>
      </c>
      <c r="L619" s="39">
        <v>9.2499999999999999E-2</v>
      </c>
      <c r="M619" s="39">
        <v>9.5599999999996368E-2</v>
      </c>
      <c r="N619" s="8">
        <v>221454.52907700001</v>
      </c>
      <c r="O619" s="8">
        <v>98.79</v>
      </c>
      <c r="P619" s="8">
        <v>218.77492926899998</v>
      </c>
      <c r="Q619" s="39">
        <v>1.9035046303417197E-3</v>
      </c>
      <c r="R619" s="39">
        <v>1.2821810988532703E-4</v>
      </c>
    </row>
    <row r="620" spans="2:18" ht="15" x14ac:dyDescent="0.25">
      <c r="B620" s="41" t="s">
        <v>3621</v>
      </c>
      <c r="C620" s="3" t="s">
        <v>2121</v>
      </c>
      <c r="D620" s="3" t="s">
        <v>3622</v>
      </c>
      <c r="E620" s="3">
        <v>515879559</v>
      </c>
      <c r="F620" s="3" t="s">
        <v>112</v>
      </c>
      <c r="G620" s="3" t="s">
        <v>2984</v>
      </c>
      <c r="H620" s="3" t="s">
        <v>1659</v>
      </c>
      <c r="I620" s="8">
        <v>2.3899999999995831</v>
      </c>
      <c r="J620" s="3" t="s">
        <v>613</v>
      </c>
      <c r="K620" s="3" t="s">
        <v>73</v>
      </c>
      <c r="L620" s="39">
        <v>9.2499999999999999E-2</v>
      </c>
      <c r="M620" s="39">
        <v>0.10320000000000169</v>
      </c>
      <c r="N620" s="8">
        <v>947218.89543300006</v>
      </c>
      <c r="O620" s="8">
        <v>97.18</v>
      </c>
      <c r="P620" s="8">
        <v>920.50732248600002</v>
      </c>
      <c r="Q620" s="39">
        <v>8.0090984669505365E-3</v>
      </c>
      <c r="R620" s="39">
        <v>5.3948461745192359E-4</v>
      </c>
    </row>
    <row r="621" spans="2:18" ht="15" x14ac:dyDescent="0.25">
      <c r="B621" s="41" t="s">
        <v>3623</v>
      </c>
      <c r="C621" s="3" t="s">
        <v>2121</v>
      </c>
      <c r="D621" s="3" t="s">
        <v>3624</v>
      </c>
      <c r="E621" s="3">
        <v>515879559</v>
      </c>
      <c r="F621" s="3" t="s">
        <v>112</v>
      </c>
      <c r="G621" s="3" t="s">
        <v>3620</v>
      </c>
      <c r="H621" s="3" t="s">
        <v>1659</v>
      </c>
      <c r="I621" s="8">
        <v>2.3799999999996593</v>
      </c>
      <c r="J621" s="3" t="s">
        <v>613</v>
      </c>
      <c r="K621" s="3" t="s">
        <v>73</v>
      </c>
      <c r="L621" s="39">
        <v>9.5000000000000001E-2</v>
      </c>
      <c r="M621" s="39">
        <v>9.4500000000006107E-2</v>
      </c>
      <c r="N621" s="8">
        <v>541511.53521100001</v>
      </c>
      <c r="O621" s="8">
        <v>99.64</v>
      </c>
      <c r="P621" s="8">
        <v>539.56209365799998</v>
      </c>
      <c r="Q621" s="39">
        <v>4.6945915926775621E-3</v>
      </c>
      <c r="R621" s="39">
        <v>3.1622285078897048E-4</v>
      </c>
    </row>
    <row r="622" spans="2:18" ht="15" x14ac:dyDescent="0.25">
      <c r="B622" s="41" t="s">
        <v>3625</v>
      </c>
      <c r="C622" s="3" t="s">
        <v>2121</v>
      </c>
      <c r="D622" s="3" t="s">
        <v>3626</v>
      </c>
      <c r="E622" s="3">
        <v>515879559</v>
      </c>
      <c r="F622" s="3" t="s">
        <v>112</v>
      </c>
      <c r="G622" s="3" t="s">
        <v>2984</v>
      </c>
      <c r="H622" s="3" t="s">
        <v>1659</v>
      </c>
      <c r="I622" s="8">
        <v>2.3800000000000345</v>
      </c>
      <c r="J622" s="3" t="s">
        <v>613</v>
      </c>
      <c r="K622" s="3" t="s">
        <v>73</v>
      </c>
      <c r="L622" s="39">
        <v>9.5000000000000001E-2</v>
      </c>
      <c r="M622" s="39">
        <v>0.10850000000000018</v>
      </c>
      <c r="N622" s="8">
        <v>1759120.805739</v>
      </c>
      <c r="O622" s="8">
        <v>96.67</v>
      </c>
      <c r="P622" s="8">
        <v>1700.5420829019999</v>
      </c>
      <c r="Q622" s="39">
        <v>1.4795981146974984E-2</v>
      </c>
      <c r="R622" s="39">
        <v>9.9664203928072044E-4</v>
      </c>
    </row>
    <row r="623" spans="2:18" ht="15" x14ac:dyDescent="0.25">
      <c r="B623" s="41" t="s">
        <v>3627</v>
      </c>
      <c r="C623" s="3" t="s">
        <v>2121</v>
      </c>
      <c r="D623" s="3" t="s">
        <v>3628</v>
      </c>
      <c r="E623" s="3">
        <v>515879559</v>
      </c>
      <c r="F623" s="3" t="s">
        <v>112</v>
      </c>
      <c r="G623" s="3" t="s">
        <v>3629</v>
      </c>
      <c r="H623" s="3" t="s">
        <v>1659</v>
      </c>
      <c r="I623" s="8">
        <v>2.380000000000448</v>
      </c>
      <c r="J623" s="3" t="s">
        <v>613</v>
      </c>
      <c r="K623" s="3" t="s">
        <v>73</v>
      </c>
      <c r="L623" s="39">
        <v>9.5000000000000001E-2</v>
      </c>
      <c r="M623" s="39">
        <v>9.4499999999999376E-2</v>
      </c>
      <c r="N623" s="8">
        <v>784948.48407899996</v>
      </c>
      <c r="O623" s="8">
        <v>99.64</v>
      </c>
      <c r="P623" s="8">
        <v>782.12266949399998</v>
      </c>
      <c r="Q623" s="39">
        <v>6.8050490421893697E-3</v>
      </c>
      <c r="R623" s="39">
        <v>4.5838108925946668E-4</v>
      </c>
    </row>
    <row r="624" spans="2:18" ht="15" x14ac:dyDescent="0.25">
      <c r="B624" s="41" t="s">
        <v>3630</v>
      </c>
      <c r="C624" s="3" t="s">
        <v>2226</v>
      </c>
      <c r="D624" s="3" t="s">
        <v>3631</v>
      </c>
      <c r="E624" s="3">
        <v>514433275</v>
      </c>
      <c r="F624" s="3" t="s">
        <v>679</v>
      </c>
      <c r="G624" s="3" t="s">
        <v>3632</v>
      </c>
      <c r="H624" s="3" t="s">
        <v>274</v>
      </c>
      <c r="I624" s="8">
        <v>6.7099999999992823</v>
      </c>
      <c r="J624" s="3" t="s">
        <v>2965</v>
      </c>
      <c r="K624" s="3" t="s">
        <v>73</v>
      </c>
      <c r="L624" s="39">
        <v>1.8939999999999999E-2</v>
      </c>
      <c r="M624" s="39">
        <v>2.5400000000010144E-2</v>
      </c>
      <c r="N624" s="8">
        <v>495796.75687899999</v>
      </c>
      <c r="O624" s="8">
        <v>99.07</v>
      </c>
      <c r="P624" s="8">
        <v>491.18584701600003</v>
      </c>
      <c r="Q624" s="39">
        <v>4.2736822600164355E-3</v>
      </c>
      <c r="R624" s="39">
        <v>2.8787083198814647E-4</v>
      </c>
    </row>
    <row r="625" spans="2:18" ht="15" x14ac:dyDescent="0.25">
      <c r="B625" s="41" t="s">
        <v>3633</v>
      </c>
      <c r="C625" s="3" t="s">
        <v>2226</v>
      </c>
      <c r="D625" s="3" t="s">
        <v>3634</v>
      </c>
      <c r="E625" s="3">
        <v>510485261</v>
      </c>
      <c r="F625" s="3" t="s">
        <v>112</v>
      </c>
      <c r="G625" s="3" t="s">
        <v>3635</v>
      </c>
      <c r="H625" s="3" t="s">
        <v>1659</v>
      </c>
      <c r="I625" s="8">
        <v>0.71000000000095798</v>
      </c>
      <c r="J625" s="3" t="s">
        <v>708</v>
      </c>
      <c r="K625" s="3" t="s">
        <v>73</v>
      </c>
      <c r="L625" s="39">
        <v>2.903E-2</v>
      </c>
      <c r="M625" s="39">
        <v>6.8699999999985051E-2</v>
      </c>
      <c r="N625" s="8">
        <v>261245.507912</v>
      </c>
      <c r="O625" s="8">
        <v>98.16</v>
      </c>
      <c r="P625" s="8">
        <v>256.438590514</v>
      </c>
      <c r="Q625" s="39">
        <v>2.2312065010040923E-3</v>
      </c>
      <c r="R625" s="39">
        <v>1.5029177011838477E-4</v>
      </c>
    </row>
    <row r="626" spans="2:18" ht="15" x14ac:dyDescent="0.25">
      <c r="B626" s="41" t="s">
        <v>3636</v>
      </c>
      <c r="C626" s="3" t="s">
        <v>2226</v>
      </c>
      <c r="D626" s="3" t="s">
        <v>3637</v>
      </c>
      <c r="E626" s="3">
        <v>550260715</v>
      </c>
      <c r="F626" s="3" t="s">
        <v>679</v>
      </c>
      <c r="G626" s="3" t="s">
        <v>1952</v>
      </c>
      <c r="H626" s="3" t="s">
        <v>274</v>
      </c>
      <c r="I626" s="8">
        <v>8.1600000000040733</v>
      </c>
      <c r="J626" s="3" t="s">
        <v>2965</v>
      </c>
      <c r="K626" s="3" t="s">
        <v>73</v>
      </c>
      <c r="L626" s="39">
        <v>3.0689999999999999E-2</v>
      </c>
      <c r="M626" s="39">
        <v>3.1799999999950618E-2</v>
      </c>
      <c r="N626" s="8">
        <v>57809.724607999997</v>
      </c>
      <c r="O626" s="8">
        <v>99.4</v>
      </c>
      <c r="P626" s="8">
        <v>57.462866231</v>
      </c>
      <c r="Q626" s="39">
        <v>4.9996968258151514E-4</v>
      </c>
      <c r="R626" s="39">
        <v>3.3677442480957104E-5</v>
      </c>
    </row>
    <row r="627" spans="2:18" ht="15" x14ac:dyDescent="0.25">
      <c r="B627" s="41" t="s">
        <v>3638</v>
      </c>
      <c r="C627" s="3" t="s">
        <v>2226</v>
      </c>
      <c r="D627" s="3" t="s">
        <v>3639</v>
      </c>
      <c r="E627" s="3">
        <v>513524934</v>
      </c>
      <c r="F627" s="3" t="s">
        <v>3640</v>
      </c>
      <c r="G627" s="3" t="s">
        <v>3641</v>
      </c>
      <c r="H627" s="3" t="s">
        <v>279</v>
      </c>
      <c r="I627" s="8">
        <v>0.84000000000218222</v>
      </c>
      <c r="J627" s="3" t="s">
        <v>708</v>
      </c>
      <c r="K627" s="3" t="s">
        <v>73</v>
      </c>
      <c r="L627" s="39">
        <v>4.6890000000000001E-2</v>
      </c>
      <c r="M627" s="39">
        <v>7.179999999997809E-2</v>
      </c>
      <c r="N627" s="8">
        <v>198099.018419</v>
      </c>
      <c r="O627" s="8">
        <v>99.18</v>
      </c>
      <c r="P627" s="8">
        <v>196.47460645200002</v>
      </c>
      <c r="Q627" s="39">
        <v>1.7094752327223945E-3</v>
      </c>
      <c r="R627" s="39">
        <v>1.1514848965515594E-4</v>
      </c>
    </row>
    <row r="628" spans="2:18" ht="15" x14ac:dyDescent="0.25">
      <c r="B628" s="41" t="s">
        <v>3642</v>
      </c>
      <c r="C628" s="3" t="s">
        <v>2226</v>
      </c>
      <c r="D628" s="3" t="s">
        <v>3643</v>
      </c>
      <c r="E628" s="3">
        <v>516599396</v>
      </c>
      <c r="F628" s="3" t="s">
        <v>112</v>
      </c>
      <c r="G628" s="3" t="s">
        <v>165</v>
      </c>
      <c r="H628" s="3" t="s">
        <v>1659</v>
      </c>
      <c r="I628" s="8">
        <v>0</v>
      </c>
      <c r="J628" s="3" t="s">
        <v>2228</v>
      </c>
      <c r="K628" s="3" t="s">
        <v>73</v>
      </c>
      <c r="L628" s="39">
        <v>0.33333000000000002</v>
      </c>
      <c r="M628" s="39">
        <v>0</v>
      </c>
      <c r="N628" s="8">
        <v>45.443331000000001</v>
      </c>
      <c r="O628" s="8">
        <v>100</v>
      </c>
      <c r="P628" s="8">
        <v>4.5443331000000031E-2</v>
      </c>
      <c r="Q628" s="39">
        <v>3.9539078479276459E-7</v>
      </c>
      <c r="R628" s="39">
        <v>2.6633115719347275E-8</v>
      </c>
    </row>
    <row r="629" spans="2:18" ht="15" x14ac:dyDescent="0.25">
      <c r="B629" s="41" t="s">
        <v>3644</v>
      </c>
      <c r="C629" s="3" t="s">
        <v>2121</v>
      </c>
      <c r="D629" s="3" t="s">
        <v>3645</v>
      </c>
      <c r="E629" s="3">
        <v>515879559</v>
      </c>
      <c r="F629" s="3" t="s">
        <v>112</v>
      </c>
      <c r="G629" s="3" t="s">
        <v>3629</v>
      </c>
      <c r="H629" s="3" t="s">
        <v>1659</v>
      </c>
      <c r="I629" s="8">
        <v>0</v>
      </c>
      <c r="J629" s="3" t="s">
        <v>613</v>
      </c>
      <c r="K629" s="3" t="s">
        <v>73</v>
      </c>
      <c r="L629" s="39">
        <v>6.0000000000000001E-3</v>
      </c>
      <c r="M629" s="39">
        <v>0</v>
      </c>
      <c r="N629" s="8">
        <v>40.042954000004102</v>
      </c>
      <c r="O629" s="8">
        <v>100</v>
      </c>
      <c r="P629" s="8">
        <v>4.0042954000000464E-2</v>
      </c>
      <c r="Q629" s="39">
        <v>3.4840348757622425E-7</v>
      </c>
      <c r="R629" s="39">
        <v>2.3468099810432284E-8</v>
      </c>
    </row>
    <row r="630" spans="2:18" ht="15" x14ac:dyDescent="0.25">
      <c r="B630" s="41" t="s">
        <v>3644</v>
      </c>
      <c r="C630" s="3" t="s">
        <v>2121</v>
      </c>
      <c r="D630" s="3" t="s">
        <v>3646</v>
      </c>
      <c r="E630" s="3">
        <v>515879559</v>
      </c>
      <c r="F630" s="3" t="s">
        <v>112</v>
      </c>
      <c r="G630" s="3" t="s">
        <v>3629</v>
      </c>
      <c r="H630" s="3" t="s">
        <v>1659</v>
      </c>
      <c r="I630" s="8">
        <v>0</v>
      </c>
      <c r="J630" s="3" t="s">
        <v>613</v>
      </c>
      <c r="K630" s="3" t="s">
        <v>73</v>
      </c>
      <c r="L630" s="39">
        <v>0.16666</v>
      </c>
      <c r="M630" s="39">
        <v>0</v>
      </c>
      <c r="N630" s="8">
        <v>924.91306399999849</v>
      </c>
      <c r="O630" s="8">
        <v>100</v>
      </c>
      <c r="P630" s="8">
        <v>0.92491306399999829</v>
      </c>
      <c r="Q630" s="39">
        <v>8.0474316955339303E-6</v>
      </c>
      <c r="R630" s="39">
        <v>5.4206670421778698E-7</v>
      </c>
    </row>
    <row r="631" spans="2:18" ht="15" x14ac:dyDescent="0.25">
      <c r="B631" s="41" t="s">
        <v>3647</v>
      </c>
      <c r="C631" s="3" t="s">
        <v>2226</v>
      </c>
      <c r="D631" s="3" t="s">
        <v>3648</v>
      </c>
      <c r="E631" s="3">
        <v>515328375</v>
      </c>
      <c r="F631" s="3" t="s">
        <v>679</v>
      </c>
      <c r="G631" s="3" t="s">
        <v>3649</v>
      </c>
      <c r="H631" s="3" t="s">
        <v>274</v>
      </c>
      <c r="I631" s="8">
        <v>0</v>
      </c>
      <c r="J631" s="3" t="s">
        <v>2965</v>
      </c>
      <c r="K631" s="3" t="s">
        <v>73</v>
      </c>
      <c r="L631" s="39">
        <v>0.01</v>
      </c>
      <c r="M631" s="39">
        <v>0</v>
      </c>
      <c r="N631" s="8">
        <v>9.7597739999910118</v>
      </c>
      <c r="O631" s="8">
        <v>100</v>
      </c>
      <c r="P631" s="8">
        <v>9.759773999988397E-3</v>
      </c>
      <c r="Q631" s="39">
        <v>8.4917294052573508E-8</v>
      </c>
      <c r="R631" s="39">
        <v>5.719941399902389E-9</v>
      </c>
    </row>
    <row r="632" spans="2:18" ht="15" x14ac:dyDescent="0.25">
      <c r="B632" s="41" t="s">
        <v>3650</v>
      </c>
      <c r="C632" s="3" t="s">
        <v>2226</v>
      </c>
      <c r="D632" s="3" t="s">
        <v>3651</v>
      </c>
      <c r="E632" s="3">
        <v>514433275</v>
      </c>
      <c r="F632" s="3" t="s">
        <v>679</v>
      </c>
      <c r="G632" s="3" t="s">
        <v>2596</v>
      </c>
      <c r="H632" s="3" t="s">
        <v>274</v>
      </c>
      <c r="I632" s="8">
        <v>0</v>
      </c>
      <c r="J632" s="3" t="s">
        <v>2965</v>
      </c>
      <c r="K632" s="3" t="s">
        <v>73</v>
      </c>
      <c r="L632" s="39">
        <v>0.01</v>
      </c>
      <c r="M632" s="39">
        <v>0</v>
      </c>
      <c r="N632" s="8">
        <v>5.6900420000019949</v>
      </c>
      <c r="O632" s="8">
        <v>100</v>
      </c>
      <c r="P632" s="8">
        <v>5.6900419999976748E-3</v>
      </c>
      <c r="Q632" s="39">
        <v>4.9507598197035137E-8</v>
      </c>
      <c r="R632" s="39">
        <v>3.3347807851912127E-9</v>
      </c>
    </row>
    <row r="633" spans="2:18" ht="15" x14ac:dyDescent="0.25">
      <c r="B633" s="41" t="s">
        <v>3652</v>
      </c>
      <c r="C633" s="3" t="s">
        <v>2226</v>
      </c>
      <c r="D633" s="3" t="s">
        <v>3653</v>
      </c>
      <c r="E633" s="3">
        <v>550260715</v>
      </c>
      <c r="F633" s="3" t="s">
        <v>679</v>
      </c>
      <c r="G633" s="3" t="s">
        <v>1952</v>
      </c>
      <c r="H633" s="3" t="s">
        <v>274</v>
      </c>
      <c r="I633" s="8">
        <v>0</v>
      </c>
      <c r="J633" s="3" t="s">
        <v>2965</v>
      </c>
      <c r="K633" s="3" t="s">
        <v>73</v>
      </c>
      <c r="L633" s="39">
        <v>0.10681</v>
      </c>
      <c r="M633" s="39">
        <v>0</v>
      </c>
      <c r="N633" s="8">
        <v>0.15796600000001604</v>
      </c>
      <c r="O633" s="8">
        <v>100</v>
      </c>
      <c r="P633" s="8">
        <v>1.5796600000003713E-4</v>
      </c>
      <c r="Q633" s="39">
        <v>1.3744217102084461E-9</v>
      </c>
      <c r="R633" s="39">
        <v>9.2579629731002724E-11</v>
      </c>
    </row>
    <row r="634" spans="2:18" ht="15" x14ac:dyDescent="0.25">
      <c r="B634" s="41" t="s">
        <v>3654</v>
      </c>
      <c r="C634" s="3" t="s">
        <v>2226</v>
      </c>
      <c r="D634" s="3" t="s">
        <v>3655</v>
      </c>
      <c r="E634" s="3">
        <v>550260715</v>
      </c>
      <c r="F634" s="3" t="s">
        <v>679</v>
      </c>
      <c r="G634" s="3" t="s">
        <v>1952</v>
      </c>
      <c r="H634" s="3" t="s">
        <v>274</v>
      </c>
      <c r="I634" s="8">
        <v>0</v>
      </c>
      <c r="J634" s="3" t="s">
        <v>2965</v>
      </c>
      <c r="K634" s="3" t="s">
        <v>73</v>
      </c>
      <c r="L634" s="39">
        <v>0.01</v>
      </c>
      <c r="M634" s="39">
        <v>0</v>
      </c>
      <c r="N634" s="8">
        <v>1.0162299999992683</v>
      </c>
      <c r="O634" s="8">
        <v>100</v>
      </c>
      <c r="P634" s="8">
        <v>1.0162299999993962E-3</v>
      </c>
      <c r="Q634" s="39">
        <v>8.8419569689931432E-9</v>
      </c>
      <c r="R634" s="39">
        <v>5.9558510769063523E-10</v>
      </c>
    </row>
    <row r="635" spans="2:18" ht="15" x14ac:dyDescent="0.25">
      <c r="B635" s="41" t="s">
        <v>3656</v>
      </c>
      <c r="C635" s="3" t="s">
        <v>2226</v>
      </c>
      <c r="D635" s="3" t="s">
        <v>3657</v>
      </c>
      <c r="E635" s="3">
        <v>514433275</v>
      </c>
      <c r="F635" s="3" t="s">
        <v>679</v>
      </c>
      <c r="G635" s="3" t="s">
        <v>2863</v>
      </c>
      <c r="H635" s="3" t="s">
        <v>274</v>
      </c>
      <c r="I635" s="8">
        <v>0</v>
      </c>
      <c r="J635" s="3" t="s">
        <v>2965</v>
      </c>
      <c r="K635" s="3" t="s">
        <v>73</v>
      </c>
      <c r="L635" s="39">
        <v>6.1240000000000003E-2</v>
      </c>
      <c r="M635" s="39">
        <v>0</v>
      </c>
      <c r="N635" s="8">
        <v>27.408398000000034</v>
      </c>
      <c r="O635" s="8">
        <v>100</v>
      </c>
      <c r="P635" s="8">
        <v>2.7408398000000056E-2</v>
      </c>
      <c r="Q635" s="39">
        <v>2.3847345158594236E-7</v>
      </c>
      <c r="R635" s="39">
        <v>1.6063325895188611E-8</v>
      </c>
    </row>
    <row r="636" spans="2:18" ht="15" x14ac:dyDescent="0.25">
      <c r="B636" s="41" t="s">
        <v>3658</v>
      </c>
      <c r="C636" s="3" t="s">
        <v>2226</v>
      </c>
      <c r="D636" s="3" t="s">
        <v>3659</v>
      </c>
      <c r="E636" s="3">
        <v>550266027</v>
      </c>
      <c r="F636" s="3" t="s">
        <v>679</v>
      </c>
      <c r="G636" s="3" t="s">
        <v>3660</v>
      </c>
      <c r="H636" s="3" t="s">
        <v>274</v>
      </c>
      <c r="I636" s="8">
        <v>0</v>
      </c>
      <c r="J636" s="3" t="s">
        <v>2965</v>
      </c>
      <c r="K636" s="3" t="s">
        <v>73</v>
      </c>
      <c r="L636" s="39">
        <v>6.9809999999999997E-2</v>
      </c>
      <c r="M636" s="39">
        <v>0</v>
      </c>
      <c r="N636" s="8">
        <v>1.8707859999999954</v>
      </c>
      <c r="O636" s="8">
        <v>100</v>
      </c>
      <c r="P636" s="8">
        <v>1.8707859999999854E-3</v>
      </c>
      <c r="Q636" s="39">
        <v>1.6277229869423758E-8</v>
      </c>
      <c r="R636" s="39">
        <v>1.0964174264455743E-9</v>
      </c>
    </row>
    <row r="637" spans="2:18" ht="15" x14ac:dyDescent="0.25">
      <c r="B637" s="41" t="s">
        <v>3661</v>
      </c>
      <c r="C637" s="3" t="s">
        <v>2226</v>
      </c>
      <c r="D637" s="3" t="s">
        <v>3662</v>
      </c>
      <c r="E637" s="3">
        <v>513524934</v>
      </c>
      <c r="F637" s="3" t="s">
        <v>3640</v>
      </c>
      <c r="G637" s="3" t="s">
        <v>3641</v>
      </c>
      <c r="H637" s="3" t="s">
        <v>279</v>
      </c>
      <c r="I637" s="8">
        <v>0</v>
      </c>
      <c r="J637" s="3" t="s">
        <v>708</v>
      </c>
      <c r="K637" s="3" t="s">
        <v>73</v>
      </c>
      <c r="L637" s="39">
        <v>0.1</v>
      </c>
      <c r="M637" s="39">
        <v>0</v>
      </c>
      <c r="N637" s="8">
        <v>453.06897799999933</v>
      </c>
      <c r="O637" s="8">
        <v>100</v>
      </c>
      <c r="P637" s="8">
        <v>0.45306897799999923</v>
      </c>
      <c r="Q637" s="39">
        <v>3.9420371446071013E-6</v>
      </c>
      <c r="R637" s="39">
        <v>2.6553155885338544E-7</v>
      </c>
    </row>
    <row r="638" spans="2:18" ht="15" x14ac:dyDescent="0.25">
      <c r="B638" s="41" t="s">
        <v>3663</v>
      </c>
      <c r="C638" s="3" t="s">
        <v>2226</v>
      </c>
      <c r="D638" s="3" t="s">
        <v>3664</v>
      </c>
      <c r="E638" s="3">
        <v>511930125</v>
      </c>
      <c r="F638" s="3" t="s">
        <v>112</v>
      </c>
      <c r="G638" s="3" t="s">
        <v>3665</v>
      </c>
      <c r="H638" s="3" t="s">
        <v>1659</v>
      </c>
      <c r="I638" s="8">
        <v>0</v>
      </c>
      <c r="J638" s="3" t="s">
        <v>483</v>
      </c>
      <c r="K638" s="3" t="s">
        <v>73</v>
      </c>
      <c r="L638" s="39">
        <v>2.5000000000000001E-3</v>
      </c>
      <c r="M638" s="39">
        <v>0</v>
      </c>
      <c r="N638" s="8">
        <v>1373.367928000167</v>
      </c>
      <c r="O638" s="8">
        <v>100</v>
      </c>
      <c r="P638" s="8">
        <v>1.3733679280003344</v>
      </c>
      <c r="Q638" s="39">
        <v>1.1949322615924982E-5</v>
      </c>
      <c r="R638" s="39">
        <v>8.0489405478821693E-7</v>
      </c>
    </row>
    <row r="639" spans="2:18" ht="15" x14ac:dyDescent="0.25">
      <c r="B639" s="41" t="s">
        <v>3666</v>
      </c>
      <c r="C639" s="3" t="s">
        <v>2226</v>
      </c>
      <c r="D639" s="3" t="s">
        <v>3667</v>
      </c>
      <c r="E639" s="3">
        <v>515328375</v>
      </c>
      <c r="F639" s="3" t="s">
        <v>679</v>
      </c>
      <c r="G639" s="3" t="s">
        <v>3668</v>
      </c>
      <c r="H639" s="3" t="s">
        <v>274</v>
      </c>
      <c r="I639" s="8">
        <v>0</v>
      </c>
      <c r="J639" s="3" t="s">
        <v>2965</v>
      </c>
      <c r="K639" s="3" t="s">
        <v>73</v>
      </c>
      <c r="L639" s="39">
        <v>5.4449999999999998E-2</v>
      </c>
      <c r="M639" s="39">
        <v>0</v>
      </c>
      <c r="N639" s="8">
        <v>54.0692939999999</v>
      </c>
      <c r="O639" s="8">
        <v>100</v>
      </c>
      <c r="P639" s="8">
        <v>5.4069293999999823E-2</v>
      </c>
      <c r="Q639" s="39">
        <v>4.7044307970845345E-7</v>
      </c>
      <c r="R639" s="39">
        <v>3.1688560945618264E-8</v>
      </c>
    </row>
    <row r="640" spans="2:18" ht="15" x14ac:dyDescent="0.25">
      <c r="B640" s="41" t="s">
        <v>3669</v>
      </c>
      <c r="C640" s="3" t="s">
        <v>2226</v>
      </c>
      <c r="D640" s="3" t="s">
        <v>3670</v>
      </c>
      <c r="E640" s="3">
        <v>550266027</v>
      </c>
      <c r="F640" s="3" t="s">
        <v>679</v>
      </c>
      <c r="G640" s="3" t="s">
        <v>1788</v>
      </c>
      <c r="H640" s="3" t="s">
        <v>274</v>
      </c>
      <c r="I640" s="8">
        <v>0</v>
      </c>
      <c r="J640" s="3" t="s">
        <v>2965</v>
      </c>
      <c r="K640" s="3" t="s">
        <v>73</v>
      </c>
      <c r="L640" s="39">
        <v>0.01</v>
      </c>
      <c r="M640" s="39">
        <v>0</v>
      </c>
      <c r="N640" s="8">
        <v>0.60900500000025204</v>
      </c>
      <c r="O640" s="8">
        <v>100</v>
      </c>
      <c r="P640" s="8">
        <v>6.0900500000027336E-4</v>
      </c>
      <c r="Q640" s="39">
        <v>5.2987965361259615E-9</v>
      </c>
      <c r="R640" s="39">
        <v>3.5692147300268013E-10</v>
      </c>
    </row>
    <row r="641" spans="2:18" ht="15" x14ac:dyDescent="0.25">
      <c r="B641" s="41" t="s">
        <v>3671</v>
      </c>
      <c r="C641" s="3" t="s">
        <v>2226</v>
      </c>
      <c r="D641" s="3" t="s">
        <v>3672</v>
      </c>
      <c r="E641" s="3">
        <v>515328375</v>
      </c>
      <c r="F641" s="3" t="s">
        <v>679</v>
      </c>
      <c r="G641" s="3" t="s">
        <v>3673</v>
      </c>
      <c r="H641" s="3" t="s">
        <v>274</v>
      </c>
      <c r="I641" s="8">
        <v>7.6599999999997461</v>
      </c>
      <c r="J641" s="3" t="s">
        <v>2965</v>
      </c>
      <c r="K641" s="3" t="s">
        <v>73</v>
      </c>
      <c r="L641" s="39">
        <v>1.8610000000000002E-2</v>
      </c>
      <c r="M641" s="39">
        <v>2.3099999999998219E-2</v>
      </c>
      <c r="N641" s="8">
        <v>910547.048878</v>
      </c>
      <c r="O641" s="8">
        <v>99.94</v>
      </c>
      <c r="P641" s="8">
        <v>910.00072061599997</v>
      </c>
      <c r="Q641" s="39">
        <v>7.9176832148669142E-3</v>
      </c>
      <c r="R641" s="39">
        <v>5.3332698029674188E-4</v>
      </c>
    </row>
    <row r="642" spans="2:18" ht="15" x14ac:dyDescent="0.25">
      <c r="B642" s="41" t="s">
        <v>3674</v>
      </c>
      <c r="C642" s="3" t="s">
        <v>2226</v>
      </c>
      <c r="D642" s="3" t="s">
        <v>3675</v>
      </c>
      <c r="E642" s="3">
        <v>550266027</v>
      </c>
      <c r="F642" s="3" t="s">
        <v>679</v>
      </c>
      <c r="G642" s="3" t="s">
        <v>1892</v>
      </c>
      <c r="H642" s="3" t="s">
        <v>274</v>
      </c>
      <c r="I642" s="8">
        <v>8.1799999999934769</v>
      </c>
      <c r="J642" s="3" t="s">
        <v>2965</v>
      </c>
      <c r="K642" s="3" t="s">
        <v>73</v>
      </c>
      <c r="L642" s="39">
        <v>3.0210000000000001E-2</v>
      </c>
      <c r="M642" s="39">
        <v>2.620000000010728E-2</v>
      </c>
      <c r="N642" s="8">
        <v>40381.978389000004</v>
      </c>
      <c r="O642" s="8">
        <v>104.87</v>
      </c>
      <c r="P642" s="8">
        <v>42.348580724000001</v>
      </c>
      <c r="Q642" s="39">
        <v>3.6846415522053373E-4</v>
      </c>
      <c r="R642" s="39">
        <v>2.4819365705661203E-5</v>
      </c>
    </row>
    <row r="643" spans="2:18" ht="15" x14ac:dyDescent="0.25">
      <c r="B643" s="41" t="s">
        <v>3676</v>
      </c>
      <c r="C643" s="3" t="s">
        <v>2226</v>
      </c>
      <c r="D643" s="3" t="s">
        <v>3677</v>
      </c>
      <c r="E643" s="3">
        <v>513317503</v>
      </c>
      <c r="F643" s="3" t="s">
        <v>112</v>
      </c>
      <c r="G643" s="3" t="s">
        <v>3678</v>
      </c>
      <c r="H643" s="3" t="s">
        <v>1659</v>
      </c>
      <c r="I643" s="8">
        <v>0.31999999999915518</v>
      </c>
      <c r="J643" s="3" t="s">
        <v>2228</v>
      </c>
      <c r="K643" s="3" t="s">
        <v>73</v>
      </c>
      <c r="L643" s="39">
        <v>8.8499999999999995E-2</v>
      </c>
      <c r="M643" s="39">
        <v>0.10140000000000403</v>
      </c>
      <c r="N643" s="8">
        <v>415833.32543099998</v>
      </c>
      <c r="O643" s="8">
        <v>101.22</v>
      </c>
      <c r="P643" s="8">
        <v>420.90649193500002</v>
      </c>
      <c r="Q643" s="39">
        <v>3.6621995903106E-3</v>
      </c>
      <c r="R643" s="39">
        <v>2.4668198963516467E-4</v>
      </c>
    </row>
    <row r="644" spans="2:18" ht="15" x14ac:dyDescent="0.25">
      <c r="B644" s="41" t="s">
        <v>3679</v>
      </c>
      <c r="C644" s="3" t="s">
        <v>2226</v>
      </c>
      <c r="D644" s="3" t="s">
        <v>3680</v>
      </c>
      <c r="E644" s="3">
        <v>510488190</v>
      </c>
      <c r="F644" s="3" t="s">
        <v>3640</v>
      </c>
      <c r="G644" s="3" t="s">
        <v>3681</v>
      </c>
      <c r="H644" s="3" t="s">
        <v>279</v>
      </c>
      <c r="I644" s="8">
        <v>3.309999999998217</v>
      </c>
      <c r="J644" s="3" t="s">
        <v>649</v>
      </c>
      <c r="K644" s="3" t="s">
        <v>73</v>
      </c>
      <c r="L644" s="39">
        <v>1.3599999999999999E-2</v>
      </c>
      <c r="M644" s="39">
        <v>2.5999999999987443E-2</v>
      </c>
      <c r="N644" s="8">
        <v>254221.231726</v>
      </c>
      <c r="O644" s="8">
        <v>106.63</v>
      </c>
      <c r="P644" s="8">
        <v>271.076099355</v>
      </c>
      <c r="Q644" s="39">
        <v>2.3585637166988224E-3</v>
      </c>
      <c r="R644" s="39">
        <v>1.588704208956643E-4</v>
      </c>
    </row>
    <row r="645" spans="2:18" ht="15" x14ac:dyDescent="0.25">
      <c r="B645" s="41" t="s">
        <v>3682</v>
      </c>
      <c r="C645" s="3" t="s">
        <v>2226</v>
      </c>
      <c r="D645" s="3" t="s">
        <v>3683</v>
      </c>
      <c r="E645" s="3">
        <v>510488190</v>
      </c>
      <c r="F645" s="3" t="s">
        <v>3640</v>
      </c>
      <c r="G645" s="3" t="s">
        <v>3684</v>
      </c>
      <c r="H645" s="3" t="s">
        <v>279</v>
      </c>
      <c r="I645" s="8">
        <v>3.7100000000005231</v>
      </c>
      <c r="J645" s="3" t="s">
        <v>649</v>
      </c>
      <c r="K645" s="3" t="s">
        <v>73</v>
      </c>
      <c r="L645" s="39">
        <v>6.8500000000000005E-2</v>
      </c>
      <c r="M645" s="39">
        <v>4.6899999999991622E-2</v>
      </c>
      <c r="N645" s="8">
        <v>405365.517979</v>
      </c>
      <c r="O645" s="8">
        <v>105.56</v>
      </c>
      <c r="P645" s="8">
        <v>427.90384067399998</v>
      </c>
      <c r="Q645" s="39">
        <v>3.7230817296366511E-3</v>
      </c>
      <c r="R645" s="39">
        <v>2.5078294778663505E-4</v>
      </c>
    </row>
    <row r="646" spans="2:18" ht="15" x14ac:dyDescent="0.25">
      <c r="B646" s="41" t="s">
        <v>3685</v>
      </c>
      <c r="C646" s="3" t="s">
        <v>2226</v>
      </c>
      <c r="D646" s="3" t="s">
        <v>3686</v>
      </c>
      <c r="E646" s="3">
        <v>510488190</v>
      </c>
      <c r="F646" s="3" t="s">
        <v>3640</v>
      </c>
      <c r="G646" s="3" t="s">
        <v>3687</v>
      </c>
      <c r="H646" s="3" t="s">
        <v>279</v>
      </c>
      <c r="I646" s="8">
        <v>2.9199999999968274</v>
      </c>
      <c r="J646" s="3" t="s">
        <v>649</v>
      </c>
      <c r="K646" s="3" t="s">
        <v>73</v>
      </c>
      <c r="L646" s="39">
        <v>3.2500000000000001E-2</v>
      </c>
      <c r="M646" s="39">
        <v>2.6000000000033153E-2</v>
      </c>
      <c r="N646" s="8">
        <v>87111.443729000006</v>
      </c>
      <c r="O646" s="8">
        <v>115.25</v>
      </c>
      <c r="P646" s="8">
        <v>100.395938861</v>
      </c>
      <c r="Q646" s="39">
        <v>8.7351935218519042E-4</v>
      </c>
      <c r="R646" s="39">
        <v>5.8839363193633964E-5</v>
      </c>
    </row>
    <row r="647" spans="2:18" ht="15" x14ac:dyDescent="0.25">
      <c r="B647" s="41" t="s">
        <v>3688</v>
      </c>
      <c r="C647" s="3" t="s">
        <v>2226</v>
      </c>
      <c r="D647" s="3" t="s">
        <v>3689</v>
      </c>
      <c r="E647" s="3">
        <v>510488190</v>
      </c>
      <c r="F647" s="3" t="s">
        <v>3640</v>
      </c>
      <c r="G647" s="3" t="s">
        <v>3690</v>
      </c>
      <c r="H647" s="3" t="s">
        <v>279</v>
      </c>
      <c r="I647" s="8">
        <v>2.9200000000002833</v>
      </c>
      <c r="J647" s="3" t="s">
        <v>649</v>
      </c>
      <c r="K647" s="3" t="s">
        <v>73</v>
      </c>
      <c r="L647" s="39">
        <v>3.2399999999999998E-2</v>
      </c>
      <c r="M647" s="39">
        <v>2.4899999999987113E-2</v>
      </c>
      <c r="N647" s="8">
        <v>309236.06931699999</v>
      </c>
      <c r="O647" s="8">
        <v>115.81</v>
      </c>
      <c r="P647" s="8">
        <v>358.12629186800001</v>
      </c>
      <c r="Q647" s="39">
        <v>3.1159651478147826E-3</v>
      </c>
      <c r="R647" s="39">
        <v>2.0988820061322474E-4</v>
      </c>
    </row>
    <row r="648" spans="2:18" ht="15" x14ac:dyDescent="0.25">
      <c r="B648" s="41" t="s">
        <v>3691</v>
      </c>
      <c r="C648" s="3" t="s">
        <v>2226</v>
      </c>
      <c r="D648" s="3" t="s">
        <v>3692</v>
      </c>
      <c r="E648" s="3">
        <v>520039876</v>
      </c>
      <c r="F648" s="3" t="s">
        <v>112</v>
      </c>
      <c r="G648" s="3" t="s">
        <v>645</v>
      </c>
      <c r="H648" s="3" t="s">
        <v>1659</v>
      </c>
      <c r="I648" s="8">
        <v>0.73999999999964505</v>
      </c>
      <c r="J648" s="3" t="s">
        <v>708</v>
      </c>
      <c r="K648" s="3" t="s">
        <v>73</v>
      </c>
      <c r="L648" s="39">
        <v>1.7999999999999999E-2</v>
      </c>
      <c r="M648" s="39">
        <v>7.0000000000007778E-2</v>
      </c>
      <c r="N648" s="8">
        <v>501232.39222199999</v>
      </c>
      <c r="O648" s="8">
        <v>96.45</v>
      </c>
      <c r="P648" s="8">
        <v>483.43864224999999</v>
      </c>
      <c r="Q648" s="39">
        <v>4.2062758154409047E-3</v>
      </c>
      <c r="R648" s="39">
        <v>2.8333040335992027E-4</v>
      </c>
    </row>
    <row r="649" spans="2:18" ht="15" x14ac:dyDescent="0.25">
      <c r="B649" s="41" t="s">
        <v>3693</v>
      </c>
      <c r="C649" s="3" t="s">
        <v>2226</v>
      </c>
      <c r="D649" s="3" t="s">
        <v>3694</v>
      </c>
      <c r="E649" s="3">
        <v>515279016</v>
      </c>
      <c r="F649" s="3" t="s">
        <v>761</v>
      </c>
      <c r="G649" s="3" t="s">
        <v>3695</v>
      </c>
      <c r="H649" s="3" t="s">
        <v>1659</v>
      </c>
      <c r="I649" s="8">
        <v>1.5499999999977048</v>
      </c>
      <c r="J649" s="3" t="s">
        <v>619</v>
      </c>
      <c r="K649" s="3" t="s">
        <v>73</v>
      </c>
      <c r="L649" s="39">
        <v>4.4999999999999998E-2</v>
      </c>
      <c r="M649" s="39">
        <v>0.10309999999989443</v>
      </c>
      <c r="N649" s="8">
        <v>42200.385157999997</v>
      </c>
      <c r="O649" s="8">
        <v>97.35</v>
      </c>
      <c r="P649" s="8">
        <v>41.082074923</v>
      </c>
      <c r="Q649" s="39">
        <v>3.5744461260377489E-4</v>
      </c>
      <c r="R649" s="39">
        <v>2.4077100673257271E-5</v>
      </c>
    </row>
    <row r="650" spans="2:18" ht="15" x14ac:dyDescent="0.25">
      <c r="B650" s="41" t="s">
        <v>3696</v>
      </c>
      <c r="C650" s="3" t="s">
        <v>2226</v>
      </c>
      <c r="D650" s="3" t="s">
        <v>3697</v>
      </c>
      <c r="E650" s="3">
        <v>515279016</v>
      </c>
      <c r="F650" s="3" t="s">
        <v>761</v>
      </c>
      <c r="G650" s="3" t="s">
        <v>3698</v>
      </c>
      <c r="H650" s="3" t="s">
        <v>1659</v>
      </c>
      <c r="I650" s="8">
        <v>1.5500000000017609</v>
      </c>
      <c r="J650" s="3" t="s">
        <v>619</v>
      </c>
      <c r="K650" s="3" t="s">
        <v>73</v>
      </c>
      <c r="L650" s="39">
        <v>0.04</v>
      </c>
      <c r="M650" s="39">
        <v>0.12489999999996658</v>
      </c>
      <c r="N650" s="8">
        <v>141665.23987200001</v>
      </c>
      <c r="O650" s="8">
        <v>95.6</v>
      </c>
      <c r="P650" s="8">
        <v>135.43196928200001</v>
      </c>
      <c r="Q650" s="39">
        <v>1.1783588799958247E-3</v>
      </c>
      <c r="R650" s="39">
        <v>7.93730395772834E-5</v>
      </c>
    </row>
    <row r="651" spans="2:18" ht="15" x14ac:dyDescent="0.25">
      <c r="B651" s="41" t="s">
        <v>3699</v>
      </c>
      <c r="C651" s="3" t="s">
        <v>2121</v>
      </c>
      <c r="D651" s="3" t="s">
        <v>3700</v>
      </c>
      <c r="E651" s="3">
        <v>515551331</v>
      </c>
      <c r="F651" s="3" t="s">
        <v>761</v>
      </c>
      <c r="G651" s="3" t="s">
        <v>3000</v>
      </c>
      <c r="H651" s="3" t="s">
        <v>1659</v>
      </c>
      <c r="I651" s="8">
        <v>4.8900000000004749</v>
      </c>
      <c r="J651" s="3" t="s">
        <v>2228</v>
      </c>
      <c r="K651" s="3" t="s">
        <v>73</v>
      </c>
      <c r="L651" s="39">
        <v>1.042E-2</v>
      </c>
      <c r="M651" s="39">
        <v>5.4199999999999235E-2</v>
      </c>
      <c r="N651" s="8">
        <v>306837.26600100001</v>
      </c>
      <c r="O651" s="8">
        <v>87.33</v>
      </c>
      <c r="P651" s="8">
        <v>267.96098437999996</v>
      </c>
      <c r="Q651" s="39">
        <v>2.331459899096082E-3</v>
      </c>
      <c r="R651" s="39">
        <v>1.5704473567887753E-4</v>
      </c>
    </row>
    <row r="652" spans="2:18" ht="15" x14ac:dyDescent="0.25">
      <c r="B652" s="41" t="s">
        <v>3701</v>
      </c>
      <c r="C652" s="3" t="s">
        <v>2226</v>
      </c>
      <c r="D652" s="3" t="s">
        <v>3702</v>
      </c>
      <c r="E652" s="3">
        <v>560023772</v>
      </c>
      <c r="F652" s="3" t="s">
        <v>761</v>
      </c>
      <c r="G652" s="3" t="s">
        <v>3703</v>
      </c>
      <c r="H652" s="3" t="s">
        <v>1659</v>
      </c>
      <c r="I652" s="8">
        <v>0.77999999999868919</v>
      </c>
      <c r="J652" s="3" t="s">
        <v>1076</v>
      </c>
      <c r="K652" s="3" t="s">
        <v>73</v>
      </c>
      <c r="L652" s="39">
        <v>8.2500000000000004E-2</v>
      </c>
      <c r="M652" s="39">
        <v>0.10059999999999367</v>
      </c>
      <c r="N652" s="8">
        <v>339309.28925899998</v>
      </c>
      <c r="O652" s="8">
        <v>99.84</v>
      </c>
      <c r="P652" s="8">
        <v>338.76639430699998</v>
      </c>
      <c r="Q652" s="39">
        <v>2.9475196372919887E-3</v>
      </c>
      <c r="R652" s="39">
        <v>1.9854188464759224E-4</v>
      </c>
    </row>
    <row r="653" spans="2:18" ht="15" x14ac:dyDescent="0.25">
      <c r="B653" s="41" t="s">
        <v>3704</v>
      </c>
      <c r="C653" s="3" t="s">
        <v>2226</v>
      </c>
      <c r="D653" s="3" t="s">
        <v>3705</v>
      </c>
      <c r="E653" s="3">
        <v>560023772</v>
      </c>
      <c r="F653" s="3" t="s">
        <v>761</v>
      </c>
      <c r="G653" s="3" t="s">
        <v>3703</v>
      </c>
      <c r="H653" s="3" t="s">
        <v>1659</v>
      </c>
      <c r="I653" s="8">
        <v>0.77999999999893943</v>
      </c>
      <c r="J653" s="3" t="s">
        <v>1076</v>
      </c>
      <c r="K653" s="3" t="s">
        <v>73</v>
      </c>
      <c r="L653" s="39">
        <v>8.2500000000000004E-2</v>
      </c>
      <c r="M653" s="39">
        <v>8.1199999999994499E-2</v>
      </c>
      <c r="N653" s="8">
        <v>243816.07893399999</v>
      </c>
      <c r="O653" s="8">
        <v>101.24</v>
      </c>
      <c r="P653" s="8">
        <v>246.83939830199998</v>
      </c>
      <c r="Q653" s="39">
        <v>2.1476863879630989E-3</v>
      </c>
      <c r="R653" s="39">
        <v>1.446659413912949E-4</v>
      </c>
    </row>
    <row r="654" spans="2:18" ht="15" x14ac:dyDescent="0.25">
      <c r="B654" s="41" t="s">
        <v>3706</v>
      </c>
      <c r="C654" s="3" t="s">
        <v>2226</v>
      </c>
      <c r="D654" s="3" t="s">
        <v>3707</v>
      </c>
      <c r="E654" s="3">
        <v>510609357</v>
      </c>
      <c r="F654" s="3" t="s">
        <v>761</v>
      </c>
      <c r="G654" s="3" t="s">
        <v>3708</v>
      </c>
      <c r="H654" s="3" t="s">
        <v>1659</v>
      </c>
      <c r="I654" s="8">
        <v>2.4200000000099564</v>
      </c>
      <c r="J654" s="3" t="s">
        <v>1076</v>
      </c>
      <c r="K654" s="3" t="s">
        <v>73</v>
      </c>
      <c r="L654" s="39">
        <v>2.9000000000000001E-2</v>
      </c>
      <c r="M654" s="39">
        <v>5.9800000000006098E-2</v>
      </c>
      <c r="N654" s="8">
        <v>29216.008652</v>
      </c>
      <c r="O654" s="8">
        <v>93.14</v>
      </c>
      <c r="P654" s="8">
        <v>27.211790355000002</v>
      </c>
      <c r="Q654" s="39">
        <v>2.3676281881888513E-4</v>
      </c>
      <c r="R654" s="39">
        <v>1.5948099435213776E-5</v>
      </c>
    </row>
    <row r="655" spans="2:18" ht="15" x14ac:dyDescent="0.25">
      <c r="B655" s="41" t="s">
        <v>3709</v>
      </c>
      <c r="C655" s="3" t="s">
        <v>2226</v>
      </c>
      <c r="D655" s="3" t="s">
        <v>3710</v>
      </c>
      <c r="E655" s="3">
        <v>510609357</v>
      </c>
      <c r="F655" s="3" t="s">
        <v>761</v>
      </c>
      <c r="G655" s="3" t="s">
        <v>493</v>
      </c>
      <c r="H655" s="3" t="s">
        <v>1659</v>
      </c>
      <c r="I655" s="8">
        <v>2.6300000000118486</v>
      </c>
      <c r="J655" s="3" t="s">
        <v>1076</v>
      </c>
      <c r="K655" s="3" t="s">
        <v>73</v>
      </c>
      <c r="L655" s="39">
        <v>2.9000000000000001E-2</v>
      </c>
      <c r="M655" s="39">
        <v>6.2599999999849554E-2</v>
      </c>
      <c r="N655" s="8">
        <v>32137.610240000002</v>
      </c>
      <c r="O655" s="8">
        <v>91.92</v>
      </c>
      <c r="P655" s="8">
        <v>29.540891229</v>
      </c>
      <c r="Q655" s="39">
        <v>2.5702772903051494E-4</v>
      </c>
      <c r="R655" s="39">
        <v>1.731312289925682E-5</v>
      </c>
    </row>
    <row r="656" spans="2:18" ht="15" x14ac:dyDescent="0.25">
      <c r="B656" s="41" t="s">
        <v>3711</v>
      </c>
      <c r="C656" s="3" t="s">
        <v>2226</v>
      </c>
      <c r="D656" s="3" t="s">
        <v>3712</v>
      </c>
      <c r="E656" s="3">
        <v>510609357</v>
      </c>
      <c r="F656" s="3" t="s">
        <v>761</v>
      </c>
      <c r="G656" s="3" t="s">
        <v>3713</v>
      </c>
      <c r="H656" s="3" t="s">
        <v>1659</v>
      </c>
      <c r="I656" s="8">
        <v>2.7799999999989042</v>
      </c>
      <c r="J656" s="3" t="s">
        <v>1076</v>
      </c>
      <c r="K656" s="3" t="s">
        <v>73</v>
      </c>
      <c r="L656" s="39">
        <v>2.7890000000000002E-2</v>
      </c>
      <c r="M656" s="39">
        <v>4.7199999999989452E-2</v>
      </c>
      <c r="N656" s="8">
        <v>235188.81656000001</v>
      </c>
      <c r="O656" s="8">
        <v>95.05</v>
      </c>
      <c r="P656" s="8">
        <v>223.54697011299999</v>
      </c>
      <c r="Q656" s="39">
        <v>1.9450249355845791E-3</v>
      </c>
      <c r="R656" s="39">
        <v>1.3101487484993104E-4</v>
      </c>
    </row>
    <row r="657" spans="2:18" ht="15" x14ac:dyDescent="0.25">
      <c r="B657" s="41" t="s">
        <v>3714</v>
      </c>
      <c r="C657" s="3" t="s">
        <v>2226</v>
      </c>
      <c r="D657" s="3" t="s">
        <v>3715</v>
      </c>
      <c r="E657" s="3">
        <v>510609357</v>
      </c>
      <c r="F657" s="3" t="s">
        <v>761</v>
      </c>
      <c r="G657" s="3" t="s">
        <v>3716</v>
      </c>
      <c r="H657" s="3" t="s">
        <v>1659</v>
      </c>
      <c r="I657" s="8">
        <v>3.5100000000021385</v>
      </c>
      <c r="J657" s="3" t="s">
        <v>1076</v>
      </c>
      <c r="K657" s="3" t="s">
        <v>73</v>
      </c>
      <c r="L657" s="39">
        <v>4.8710000000000003E-2</v>
      </c>
      <c r="M657" s="39">
        <v>7.4899999999992029E-2</v>
      </c>
      <c r="N657" s="8">
        <v>206876.17984699999</v>
      </c>
      <c r="O657" s="8">
        <v>91.95</v>
      </c>
      <c r="P657" s="8">
        <v>190.22264727700002</v>
      </c>
      <c r="Q657" s="39">
        <v>1.6550785370951402E-3</v>
      </c>
      <c r="R657" s="39">
        <v>1.1148438430644351E-4</v>
      </c>
    </row>
    <row r="658" spans="2:18" ht="15" x14ac:dyDescent="0.25">
      <c r="B658" s="41" t="s">
        <v>3717</v>
      </c>
      <c r="C658" s="3" t="s">
        <v>2226</v>
      </c>
      <c r="D658" s="3" t="s">
        <v>3718</v>
      </c>
      <c r="E658" s="3">
        <v>510609357</v>
      </c>
      <c r="F658" s="3" t="s">
        <v>761</v>
      </c>
      <c r="G658" s="3" t="s">
        <v>3719</v>
      </c>
      <c r="H658" s="3" t="s">
        <v>1659</v>
      </c>
      <c r="I658" s="8">
        <v>1.8700000000018491</v>
      </c>
      <c r="J658" s="3" t="s">
        <v>1076</v>
      </c>
      <c r="K658" s="3" t="s">
        <v>73</v>
      </c>
      <c r="L658" s="39">
        <v>3.2599999999999997E-2</v>
      </c>
      <c r="M658" s="39">
        <v>5.7799999999981269E-2</v>
      </c>
      <c r="N658" s="8">
        <v>175295.95772800001</v>
      </c>
      <c r="O658" s="8">
        <v>95.7</v>
      </c>
      <c r="P658" s="8">
        <v>167.75823152500001</v>
      </c>
      <c r="Q658" s="39">
        <v>1.4596214088733067E-3</v>
      </c>
      <c r="R658" s="39">
        <v>9.8318593614503625E-5</v>
      </c>
    </row>
    <row r="659" spans="2:18" ht="15" x14ac:dyDescent="0.25">
      <c r="B659" s="41" t="s">
        <v>3720</v>
      </c>
      <c r="C659" s="3" t="s">
        <v>2121</v>
      </c>
      <c r="D659" s="3" t="s">
        <v>3721</v>
      </c>
      <c r="E659" s="3">
        <v>512546508</v>
      </c>
      <c r="F659" s="3" t="s">
        <v>761</v>
      </c>
      <c r="G659" s="3" t="s">
        <v>2430</v>
      </c>
      <c r="H659" s="3" t="s">
        <v>1659</v>
      </c>
      <c r="I659" s="8">
        <v>1.7099999999978039</v>
      </c>
      <c r="J659" s="3" t="s">
        <v>2228</v>
      </c>
      <c r="K659" s="3" t="s">
        <v>73</v>
      </c>
      <c r="L659" s="39">
        <v>3.95E-2</v>
      </c>
      <c r="M659" s="39">
        <v>6.5799999999967523E-2</v>
      </c>
      <c r="N659" s="8">
        <v>154393.159189</v>
      </c>
      <c r="O659" s="8">
        <v>96.1</v>
      </c>
      <c r="P659" s="8">
        <v>148.371825949</v>
      </c>
      <c r="Q659" s="39">
        <v>1.2909452589008176E-3</v>
      </c>
      <c r="R659" s="39">
        <v>8.6956742013268509E-5</v>
      </c>
    </row>
    <row r="660" spans="2:18" ht="15" x14ac:dyDescent="0.25">
      <c r="B660" s="41" t="s">
        <v>3722</v>
      </c>
      <c r="C660" s="3" t="s">
        <v>2121</v>
      </c>
      <c r="D660" s="3" t="s">
        <v>3723</v>
      </c>
      <c r="E660" s="3">
        <v>512460379</v>
      </c>
      <c r="F660" s="3" t="s">
        <v>761</v>
      </c>
      <c r="G660" s="3" t="s">
        <v>2430</v>
      </c>
      <c r="H660" s="3" t="s">
        <v>1659</v>
      </c>
      <c r="I660" s="8">
        <v>1.7099999999992366</v>
      </c>
      <c r="J660" s="3" t="s">
        <v>2228</v>
      </c>
      <c r="K660" s="3" t="s">
        <v>73</v>
      </c>
      <c r="L660" s="39">
        <v>3.95E-2</v>
      </c>
      <c r="M660" s="39">
        <v>6.5799999999970091E-2</v>
      </c>
      <c r="N660" s="8">
        <v>110722.311376</v>
      </c>
      <c r="O660" s="8">
        <v>96.1</v>
      </c>
      <c r="P660" s="8">
        <v>106.40414112699999</v>
      </c>
      <c r="Q660" s="39">
        <v>9.2579518137445905E-4</v>
      </c>
      <c r="R660" s="39">
        <v>6.2360609165141242E-5</v>
      </c>
    </row>
    <row r="661" spans="2:18" ht="15" x14ac:dyDescent="0.25">
      <c r="B661" s="41" t="s">
        <v>3724</v>
      </c>
      <c r="C661" s="3" t="s">
        <v>2226</v>
      </c>
      <c r="D661" s="3" t="s">
        <v>3725</v>
      </c>
      <c r="E661" s="3">
        <v>514831353</v>
      </c>
      <c r="F661" s="3" t="s">
        <v>761</v>
      </c>
      <c r="G661" s="3" t="s">
        <v>3726</v>
      </c>
      <c r="H661" s="3" t="s">
        <v>1659</v>
      </c>
      <c r="I661" s="8">
        <v>2.0700000000027812</v>
      </c>
      <c r="J661" s="3" t="s">
        <v>2228</v>
      </c>
      <c r="K661" s="3" t="s">
        <v>73</v>
      </c>
      <c r="L661" s="39">
        <v>2.6200000000000001E-2</v>
      </c>
      <c r="M661" s="39">
        <v>3.6600000000071603E-2</v>
      </c>
      <c r="N661" s="8">
        <v>53456.632654000001</v>
      </c>
      <c r="O661" s="8">
        <v>108.74</v>
      </c>
      <c r="P661" s="8">
        <v>58.128742322999997</v>
      </c>
      <c r="Q661" s="39">
        <v>5.0576329992419226E-4</v>
      </c>
      <c r="R661" s="39">
        <v>3.4067694573458479E-5</v>
      </c>
    </row>
    <row r="662" spans="2:18" ht="15" x14ac:dyDescent="0.25">
      <c r="B662" s="41" t="s">
        <v>3727</v>
      </c>
      <c r="C662" s="3" t="s">
        <v>2226</v>
      </c>
      <c r="D662" s="3" t="s">
        <v>3728</v>
      </c>
      <c r="E662" s="3">
        <v>514831353</v>
      </c>
      <c r="F662" s="3" t="s">
        <v>761</v>
      </c>
      <c r="G662" s="3" t="s">
        <v>3729</v>
      </c>
      <c r="H662" s="3" t="s">
        <v>1659</v>
      </c>
      <c r="I662" s="8">
        <v>3.8300000000038565</v>
      </c>
      <c r="J662" s="3" t="s">
        <v>2228</v>
      </c>
      <c r="K662" s="3" t="s">
        <v>73</v>
      </c>
      <c r="L662" s="39">
        <v>2.0899999999999998E-2</v>
      </c>
      <c r="M662" s="39">
        <v>6.2799999999972295E-2</v>
      </c>
      <c r="N662" s="8">
        <v>80499.667977999998</v>
      </c>
      <c r="O662" s="8">
        <v>94.51</v>
      </c>
      <c r="P662" s="8">
        <v>76.080236189999994</v>
      </c>
      <c r="Q662" s="39">
        <v>6.6195465060391305E-4</v>
      </c>
      <c r="R662" s="39">
        <v>4.4588582962889341E-5</v>
      </c>
    </row>
    <row r="663" spans="2:18" ht="15" x14ac:dyDescent="0.25">
      <c r="B663" s="41" t="s">
        <v>3730</v>
      </c>
      <c r="C663" s="3" t="s">
        <v>2226</v>
      </c>
      <c r="D663" s="3" t="s">
        <v>3731</v>
      </c>
      <c r="E663" s="3">
        <v>513702589</v>
      </c>
      <c r="F663" s="3" t="s">
        <v>761</v>
      </c>
      <c r="G663" s="3" t="s">
        <v>3732</v>
      </c>
      <c r="H663" s="3" t="s">
        <v>1659</v>
      </c>
      <c r="I663" s="8">
        <v>3.2600000000006824</v>
      </c>
      <c r="J663" s="3" t="s">
        <v>2228</v>
      </c>
      <c r="K663" s="3" t="s">
        <v>73</v>
      </c>
      <c r="L663" s="39">
        <v>2.9700000000000001E-2</v>
      </c>
      <c r="M663" s="39">
        <v>3.1200000000018324E-2</v>
      </c>
      <c r="N663" s="8">
        <v>245633.90278400001</v>
      </c>
      <c r="O663" s="8">
        <v>110.15</v>
      </c>
      <c r="P663" s="8">
        <v>270.56574391700002</v>
      </c>
      <c r="Q663" s="39">
        <v>2.3541232447370714E-3</v>
      </c>
      <c r="R663" s="39">
        <v>1.5857131528128381E-4</v>
      </c>
    </row>
    <row r="664" spans="2:18" ht="15" x14ac:dyDescent="0.25">
      <c r="B664" s="41" t="s">
        <v>3733</v>
      </c>
      <c r="C664" s="3" t="s">
        <v>2121</v>
      </c>
      <c r="D664" s="3" t="s">
        <v>3734</v>
      </c>
      <c r="E664" s="3">
        <v>512546516</v>
      </c>
      <c r="F664" s="3" t="s">
        <v>761</v>
      </c>
      <c r="G664" s="3" t="s">
        <v>2430</v>
      </c>
      <c r="H664" s="3" t="s">
        <v>1659</v>
      </c>
      <c r="I664" s="8">
        <v>1.7099999999978039</v>
      </c>
      <c r="J664" s="3" t="s">
        <v>2228</v>
      </c>
      <c r="K664" s="3" t="s">
        <v>73</v>
      </c>
      <c r="L664" s="39">
        <v>3.95E-2</v>
      </c>
      <c r="M664" s="39">
        <v>6.5799999999967523E-2</v>
      </c>
      <c r="N664" s="8">
        <v>154393.159189</v>
      </c>
      <c r="O664" s="8">
        <v>96.1</v>
      </c>
      <c r="P664" s="8">
        <v>148.371825949</v>
      </c>
      <c r="Q664" s="39">
        <v>1.2909452589008176E-3</v>
      </c>
      <c r="R664" s="39">
        <v>8.6956742013268509E-5</v>
      </c>
    </row>
    <row r="665" spans="2:18" ht="15" x14ac:dyDescent="0.25">
      <c r="B665" s="41" t="s">
        <v>3735</v>
      </c>
      <c r="C665" s="3" t="s">
        <v>2226</v>
      </c>
      <c r="D665" s="3" t="s">
        <v>3736</v>
      </c>
      <c r="E665" s="3">
        <v>514831353</v>
      </c>
      <c r="F665" s="3" t="s">
        <v>761</v>
      </c>
      <c r="G665" s="3" t="s">
        <v>3729</v>
      </c>
      <c r="H665" s="3" t="s">
        <v>1659</v>
      </c>
      <c r="I665" s="8">
        <v>3.8299999999822592</v>
      </c>
      <c r="J665" s="3" t="s">
        <v>2228</v>
      </c>
      <c r="K665" s="3" t="s">
        <v>73</v>
      </c>
      <c r="L665" s="39">
        <v>2.0899999999999998E-2</v>
      </c>
      <c r="M665" s="39">
        <v>6.0400000000243315E-2</v>
      </c>
      <c r="N665" s="8">
        <v>20674.842234</v>
      </c>
      <c r="O665" s="8">
        <v>95.36</v>
      </c>
      <c r="P665" s="8">
        <v>19.715529519</v>
      </c>
      <c r="Q665" s="39">
        <v>1.7153977311043335E-4</v>
      </c>
      <c r="R665" s="39">
        <v>1.1554742304161942E-5</v>
      </c>
    </row>
    <row r="666" spans="2:18" ht="15" x14ac:dyDescent="0.25">
      <c r="B666" s="41" t="s">
        <v>3737</v>
      </c>
      <c r="C666" s="3" t="s">
        <v>2226</v>
      </c>
      <c r="D666" s="3" t="s">
        <v>3738</v>
      </c>
      <c r="E666" s="3">
        <v>550237556</v>
      </c>
      <c r="F666" s="3" t="s">
        <v>833</v>
      </c>
      <c r="G666" s="3" t="s">
        <v>3739</v>
      </c>
      <c r="H666" s="3" t="s">
        <v>1659</v>
      </c>
      <c r="I666" s="8">
        <v>3.319999999996762</v>
      </c>
      <c r="J666" s="3" t="s">
        <v>2228</v>
      </c>
      <c r="K666" s="3" t="s">
        <v>73</v>
      </c>
      <c r="L666" s="39">
        <v>3.3000000000000002E-2</v>
      </c>
      <c r="M666" s="39">
        <v>3.1899999999971583E-2</v>
      </c>
      <c r="N666" s="8">
        <v>119992.767508</v>
      </c>
      <c r="O666" s="8">
        <v>111.82</v>
      </c>
      <c r="P666" s="8">
        <v>134.17591261599998</v>
      </c>
      <c r="Q666" s="39">
        <v>1.1674302526266307E-3</v>
      </c>
      <c r="R666" s="39">
        <v>7.8636898502245639E-5</v>
      </c>
    </row>
    <row r="667" spans="2:18" ht="15" x14ac:dyDescent="0.25">
      <c r="B667" s="41" t="s">
        <v>3740</v>
      </c>
      <c r="C667" s="3" t="s">
        <v>2226</v>
      </c>
      <c r="D667" s="3" t="s">
        <v>3741</v>
      </c>
      <c r="E667" s="3">
        <v>516022266</v>
      </c>
      <c r="F667" s="3" t="s">
        <v>833</v>
      </c>
      <c r="G667" s="3" t="s">
        <v>3617</v>
      </c>
      <c r="H667" s="3" t="s">
        <v>1659</v>
      </c>
      <c r="I667" s="8">
        <v>2.2300000000021267</v>
      </c>
      <c r="J667" s="3" t="s">
        <v>2228</v>
      </c>
      <c r="K667" s="3" t="s">
        <v>73</v>
      </c>
      <c r="L667" s="39">
        <v>3.3000000000000002E-2</v>
      </c>
      <c r="M667" s="39">
        <v>4.6299999999955661E-2</v>
      </c>
      <c r="N667" s="8">
        <v>100553.28806599999</v>
      </c>
      <c r="O667" s="8">
        <v>100.79</v>
      </c>
      <c r="P667" s="8">
        <v>101.347659017</v>
      </c>
      <c r="Q667" s="39">
        <v>8.8180002552280129E-4</v>
      </c>
      <c r="R667" s="39">
        <v>5.9397140814451043E-5</v>
      </c>
    </row>
    <row r="668" spans="2:18" ht="15" x14ac:dyDescent="0.25">
      <c r="B668" s="41" t="s">
        <v>3742</v>
      </c>
      <c r="C668" s="3" t="s">
        <v>2226</v>
      </c>
      <c r="D668" s="3" t="s">
        <v>3743</v>
      </c>
      <c r="E668" s="3">
        <v>515676583</v>
      </c>
      <c r="F668" s="3" t="s">
        <v>833</v>
      </c>
      <c r="G668" s="3" t="s">
        <v>3744</v>
      </c>
      <c r="H668" s="3" t="s">
        <v>1659</v>
      </c>
      <c r="I668" s="8">
        <v>1.7699999999984506</v>
      </c>
      <c r="J668" s="3" t="s">
        <v>2228</v>
      </c>
      <c r="K668" s="3" t="s">
        <v>73</v>
      </c>
      <c r="L668" s="39">
        <v>0.08</v>
      </c>
      <c r="M668" s="39">
        <v>8.9700000000014324E-2</v>
      </c>
      <c r="N668" s="8">
        <v>313226.67664600001</v>
      </c>
      <c r="O668" s="8">
        <v>99.66</v>
      </c>
      <c r="P668" s="8">
        <v>312.16170588400001</v>
      </c>
      <c r="Q668" s="39">
        <v>2.7160390569019432E-3</v>
      </c>
      <c r="R668" s="39">
        <v>1.8294959134834143E-4</v>
      </c>
    </row>
    <row r="669" spans="2:18" ht="15" x14ac:dyDescent="0.25">
      <c r="B669" s="41" t="s">
        <v>3745</v>
      </c>
      <c r="C669" s="3" t="s">
        <v>2226</v>
      </c>
      <c r="D669" s="3" t="s">
        <v>3746</v>
      </c>
      <c r="E669" s="3">
        <v>515676583</v>
      </c>
      <c r="F669" s="3" t="s">
        <v>833</v>
      </c>
      <c r="G669" s="3" t="s">
        <v>3747</v>
      </c>
      <c r="H669" s="3" t="s">
        <v>1659</v>
      </c>
      <c r="I669" s="8">
        <v>2.0000000000127458</v>
      </c>
      <c r="J669" s="3" t="s">
        <v>2228</v>
      </c>
      <c r="K669" s="3" t="s">
        <v>73</v>
      </c>
      <c r="L669" s="39">
        <v>3.1099999999999999E-2</v>
      </c>
      <c r="M669" s="39">
        <v>5.4599999999855583E-2</v>
      </c>
      <c r="N669" s="8">
        <v>25501.330922000001</v>
      </c>
      <c r="O669" s="8">
        <v>99.55</v>
      </c>
      <c r="P669" s="8">
        <v>25.386574912</v>
      </c>
      <c r="Q669" s="39">
        <v>2.2088208669509687E-4</v>
      </c>
      <c r="R669" s="39">
        <v>1.4878389688228926E-5</v>
      </c>
    </row>
    <row r="670" spans="2:18" ht="15" x14ac:dyDescent="0.25">
      <c r="B670" s="41" t="s">
        <v>3748</v>
      </c>
      <c r="C670" s="3" t="s">
        <v>2226</v>
      </c>
      <c r="D670" s="3" t="s">
        <v>3749</v>
      </c>
      <c r="E670" s="3">
        <v>515676583</v>
      </c>
      <c r="F670" s="3" t="s">
        <v>833</v>
      </c>
      <c r="G670" s="3" t="s">
        <v>3750</v>
      </c>
      <c r="H670" s="3" t="s">
        <v>1659</v>
      </c>
      <c r="I670" s="8">
        <v>2.3000000000089247</v>
      </c>
      <c r="J670" s="3" t="s">
        <v>2228</v>
      </c>
      <c r="K670" s="3" t="s">
        <v>73</v>
      </c>
      <c r="L670" s="39">
        <v>4.4200000000000003E-2</v>
      </c>
      <c r="M670" s="39">
        <v>4.2699999999941944E-2</v>
      </c>
      <c r="N670" s="8">
        <v>27201.419698999998</v>
      </c>
      <c r="O670" s="8">
        <v>102.16</v>
      </c>
      <c r="P670" s="8">
        <v>27.788970365000001</v>
      </c>
      <c r="Q670" s="39">
        <v>2.4178471426753952E-4</v>
      </c>
      <c r="R670" s="39">
        <v>1.6286369136376833E-5</v>
      </c>
    </row>
    <row r="671" spans="2:18" ht="15" x14ac:dyDescent="0.25">
      <c r="B671" s="41" t="s">
        <v>3751</v>
      </c>
      <c r="C671" s="3" t="s">
        <v>2226</v>
      </c>
      <c r="D671" s="3" t="s">
        <v>3752</v>
      </c>
      <c r="E671" s="3">
        <v>515676583</v>
      </c>
      <c r="F671" s="3" t="s">
        <v>833</v>
      </c>
      <c r="G671" s="3" t="s">
        <v>1898</v>
      </c>
      <c r="H671" s="3" t="s">
        <v>1659</v>
      </c>
      <c r="I671" s="8">
        <v>2.3000000000012499</v>
      </c>
      <c r="J671" s="3" t="s">
        <v>2228</v>
      </c>
      <c r="K671" s="3" t="s">
        <v>73</v>
      </c>
      <c r="L671" s="39">
        <v>4.4600000000000001E-2</v>
      </c>
      <c r="M671" s="39">
        <v>4.5200000000015866E-2</v>
      </c>
      <c r="N671" s="8">
        <v>98416.244202999995</v>
      </c>
      <c r="O671" s="8">
        <v>101.6</v>
      </c>
      <c r="P671" s="8">
        <v>99.990904073999999</v>
      </c>
      <c r="Q671" s="39">
        <v>8.6999524823470529E-4</v>
      </c>
      <c r="R671" s="39">
        <v>5.8601983183957029E-5</v>
      </c>
    </row>
    <row r="672" spans="2:18" ht="15" x14ac:dyDescent="0.25">
      <c r="B672" s="41" t="s">
        <v>3753</v>
      </c>
      <c r="C672" s="3" t="s">
        <v>2226</v>
      </c>
      <c r="D672" s="3" t="s">
        <v>3754</v>
      </c>
      <c r="E672" s="3">
        <v>516022266</v>
      </c>
      <c r="F672" s="3" t="s">
        <v>833</v>
      </c>
      <c r="G672" s="3" t="s">
        <v>165</v>
      </c>
      <c r="H672" s="3" t="s">
        <v>1659</v>
      </c>
      <c r="I672" s="8">
        <v>0</v>
      </c>
      <c r="J672" s="3" t="s">
        <v>2228</v>
      </c>
      <c r="K672" s="3" t="s">
        <v>73</v>
      </c>
      <c r="L672" s="39">
        <v>0.33333000000000002</v>
      </c>
      <c r="M672" s="39">
        <v>0</v>
      </c>
      <c r="N672" s="8">
        <v>18.247659999999996</v>
      </c>
      <c r="O672" s="8">
        <v>100</v>
      </c>
      <c r="P672" s="8">
        <v>1.8247659999999999E-2</v>
      </c>
      <c r="Q672" s="39">
        <v>1.5876821635349604E-7</v>
      </c>
      <c r="R672" s="39">
        <v>1.0694463405143082E-8</v>
      </c>
    </row>
    <row r="673" spans="2:18" ht="15" x14ac:dyDescent="0.25">
      <c r="B673" s="41" t="s">
        <v>3755</v>
      </c>
      <c r="C673" s="3" t="s">
        <v>2226</v>
      </c>
      <c r="D673" s="3" t="s">
        <v>3756</v>
      </c>
      <c r="E673" s="3">
        <v>511178279</v>
      </c>
      <c r="F673" s="3" t="s">
        <v>833</v>
      </c>
      <c r="G673" s="3" t="s">
        <v>3757</v>
      </c>
      <c r="H673" s="3" t="s">
        <v>1659</v>
      </c>
      <c r="I673" s="8">
        <v>1.9699999999994695</v>
      </c>
      <c r="J673" s="3" t="s">
        <v>971</v>
      </c>
      <c r="K673" s="3" t="s">
        <v>73</v>
      </c>
      <c r="L673" s="39">
        <v>0.12</v>
      </c>
      <c r="M673" s="39">
        <v>0.14659999999999976</v>
      </c>
      <c r="N673" s="8">
        <v>754100.33706199995</v>
      </c>
      <c r="O673" s="8">
        <v>95.98</v>
      </c>
      <c r="P673" s="8">
        <v>723.78550351199999</v>
      </c>
      <c r="Q673" s="39">
        <v>6.2974723013864402E-3</v>
      </c>
      <c r="R673" s="39">
        <v>4.2419124317759886E-4</v>
      </c>
    </row>
    <row r="674" spans="2:18" ht="15" x14ac:dyDescent="0.25">
      <c r="B674" s="41" t="s">
        <v>3758</v>
      </c>
      <c r="C674" s="3" t="s">
        <v>2226</v>
      </c>
      <c r="D674" s="3" t="s">
        <v>3759</v>
      </c>
      <c r="E674" s="3">
        <v>510722762</v>
      </c>
      <c r="F674" s="3" t="s">
        <v>833</v>
      </c>
      <c r="G674" s="3" t="s">
        <v>3760</v>
      </c>
      <c r="H674" s="3" t="s">
        <v>1659</v>
      </c>
      <c r="I674" s="8">
        <v>2.779999999956523</v>
      </c>
      <c r="J674" s="3" t="s">
        <v>1877</v>
      </c>
      <c r="K674" s="3" t="s">
        <v>73</v>
      </c>
      <c r="L674" s="39">
        <v>3.6200000000000003E-2</v>
      </c>
      <c r="M674" s="39">
        <v>2.4199999999365132E-2</v>
      </c>
      <c r="N674" s="8">
        <v>4877.179787</v>
      </c>
      <c r="O674" s="8">
        <v>115.06</v>
      </c>
      <c r="P674" s="8">
        <v>5.6116830389999999</v>
      </c>
      <c r="Q674" s="39">
        <v>4.8825816945471159E-5</v>
      </c>
      <c r="R674" s="39">
        <v>3.2888567028236835E-6</v>
      </c>
    </row>
    <row r="675" spans="2:18" ht="15" x14ac:dyDescent="0.25">
      <c r="B675" s="41" t="s">
        <v>3761</v>
      </c>
      <c r="C675" s="3" t="s">
        <v>2226</v>
      </c>
      <c r="D675" s="3" t="s">
        <v>3762</v>
      </c>
      <c r="E675" s="3">
        <v>510722762</v>
      </c>
      <c r="F675" s="3" t="s">
        <v>833</v>
      </c>
      <c r="G675" s="3" t="s">
        <v>3763</v>
      </c>
      <c r="H675" s="3" t="s">
        <v>1659</v>
      </c>
      <c r="I675" s="8">
        <v>2.8100000000068133</v>
      </c>
      <c r="J675" s="3" t="s">
        <v>1877</v>
      </c>
      <c r="K675" s="3" t="s">
        <v>73</v>
      </c>
      <c r="L675" s="39">
        <v>2.81E-2</v>
      </c>
      <c r="M675" s="39">
        <v>2.2300000000008088E-2</v>
      </c>
      <c r="N675" s="8">
        <v>50126.258383</v>
      </c>
      <c r="O675" s="8">
        <v>114.24</v>
      </c>
      <c r="P675" s="8">
        <v>57.264237541</v>
      </c>
      <c r="Q675" s="39">
        <v>4.9824146521951196E-4</v>
      </c>
      <c r="R675" s="39">
        <v>3.3561031540791815E-5</v>
      </c>
    </row>
    <row r="676" spans="2:18" ht="15" x14ac:dyDescent="0.25">
      <c r="B676" s="41" t="s">
        <v>3764</v>
      </c>
      <c r="C676" s="3" t="s">
        <v>2226</v>
      </c>
      <c r="D676" s="3" t="s">
        <v>3765</v>
      </c>
      <c r="E676" s="3">
        <v>520032947</v>
      </c>
      <c r="F676" s="3" t="s">
        <v>1653</v>
      </c>
      <c r="G676" s="3" t="s">
        <v>3766</v>
      </c>
      <c r="H676" s="3" t="s">
        <v>1654</v>
      </c>
      <c r="I676" s="8">
        <v>2.3299999999956706</v>
      </c>
      <c r="J676" s="3" t="s">
        <v>1877</v>
      </c>
      <c r="K676" s="3" t="s">
        <v>73</v>
      </c>
      <c r="L676" s="39">
        <v>7.1499999999999994E-2</v>
      </c>
      <c r="M676" s="39">
        <v>6.8299999999985733E-2</v>
      </c>
      <c r="N676" s="8">
        <v>111676.49024299999</v>
      </c>
      <c r="O676" s="8">
        <v>99.65</v>
      </c>
      <c r="P676" s="8">
        <v>111.285622483</v>
      </c>
      <c r="Q676" s="39">
        <v>9.6826770048403078E-4</v>
      </c>
      <c r="R676" s="39">
        <v>6.5221514274324031E-5</v>
      </c>
    </row>
    <row r="677" spans="2:18" ht="15" x14ac:dyDescent="0.25">
      <c r="B677" s="41" t="s">
        <v>3767</v>
      </c>
      <c r="C677" s="3" t="s">
        <v>2226</v>
      </c>
      <c r="D677" s="3" t="s">
        <v>3768</v>
      </c>
      <c r="E677" s="3">
        <v>510731367</v>
      </c>
      <c r="F677" s="3" t="s">
        <v>1653</v>
      </c>
      <c r="G677" s="3" t="s">
        <v>3766</v>
      </c>
      <c r="H677" s="3" t="s">
        <v>1654</v>
      </c>
      <c r="I677" s="8">
        <v>2.3299999999966734</v>
      </c>
      <c r="J677" s="3" t="s">
        <v>1877</v>
      </c>
      <c r="K677" s="3" t="s">
        <v>73</v>
      </c>
      <c r="L677" s="39">
        <v>7.1499999999999994E-2</v>
      </c>
      <c r="M677" s="39">
        <v>6.6900000000006343E-2</v>
      </c>
      <c r="N677" s="8">
        <v>111676.49024299999</v>
      </c>
      <c r="O677" s="8">
        <v>99.97</v>
      </c>
      <c r="P677" s="8">
        <v>111.642987187</v>
      </c>
      <c r="Q677" s="39">
        <v>9.7137703925085207E-4</v>
      </c>
      <c r="R677" s="39">
        <v>6.5430956128743604E-5</v>
      </c>
    </row>
    <row r="678" spans="2:18" ht="15" x14ac:dyDescent="0.25">
      <c r="B678" s="41" t="s">
        <v>3769</v>
      </c>
      <c r="C678" s="3" t="s">
        <v>2226</v>
      </c>
      <c r="D678" s="3" t="s">
        <v>3770</v>
      </c>
      <c r="E678" s="3">
        <v>540322609</v>
      </c>
      <c r="F678" s="3" t="s">
        <v>1653</v>
      </c>
      <c r="G678" s="3" t="s">
        <v>3771</v>
      </c>
      <c r="H678" s="3" t="s">
        <v>1654</v>
      </c>
      <c r="I678" s="8">
        <v>4.8099999999999152</v>
      </c>
      <c r="J678" s="3" t="s">
        <v>2689</v>
      </c>
      <c r="K678" s="3" t="s">
        <v>73</v>
      </c>
      <c r="L678" s="39">
        <v>4.2500000000000003E-2</v>
      </c>
      <c r="M678" s="39">
        <v>8.9799999999999242E-2</v>
      </c>
      <c r="N678" s="8">
        <v>2944865.9275159999</v>
      </c>
      <c r="O678" s="8">
        <v>99.4</v>
      </c>
      <c r="P678" s="8">
        <v>2927.1967319160003</v>
      </c>
      <c r="Q678" s="39">
        <v>2.5468789096360089E-2</v>
      </c>
      <c r="R678" s="39">
        <v>1.7155513818829422E-3</v>
      </c>
    </row>
    <row r="679" spans="2:18" ht="15" x14ac:dyDescent="0.25">
      <c r="B679" s="41" t="s">
        <v>3772</v>
      </c>
      <c r="C679" s="3" t="s">
        <v>2226</v>
      </c>
      <c r="D679" s="3" t="s">
        <v>3773</v>
      </c>
      <c r="E679" s="3">
        <v>516354446</v>
      </c>
      <c r="F679" s="3" t="s">
        <v>1653</v>
      </c>
      <c r="G679" s="3" t="s">
        <v>3750</v>
      </c>
      <c r="H679" s="3" t="s">
        <v>1654</v>
      </c>
      <c r="I679" s="8">
        <v>0.82999999999867258</v>
      </c>
      <c r="J679" s="3" t="s">
        <v>613</v>
      </c>
      <c r="K679" s="3" t="s">
        <v>73</v>
      </c>
      <c r="L679" s="39">
        <v>6.8500000000000005E-2</v>
      </c>
      <c r="M679" s="39">
        <v>7.0100000000021992E-2</v>
      </c>
      <c r="N679" s="8">
        <v>161582.02441099999</v>
      </c>
      <c r="O679" s="8">
        <v>100.08</v>
      </c>
      <c r="P679" s="8">
        <v>161.711289948</v>
      </c>
      <c r="Q679" s="39">
        <v>1.4070085188603357E-3</v>
      </c>
      <c r="R679" s="39">
        <v>9.4774643573333146E-5</v>
      </c>
    </row>
    <row r="680" spans="2:18" ht="15" x14ac:dyDescent="0.25">
      <c r="B680" s="41" t="s">
        <v>3774</v>
      </c>
      <c r="C680" s="3" t="s">
        <v>2226</v>
      </c>
      <c r="D680" s="3" t="s">
        <v>3775</v>
      </c>
      <c r="E680" s="3">
        <v>516354446</v>
      </c>
      <c r="F680" s="3" t="s">
        <v>1653</v>
      </c>
      <c r="G680" s="3" t="s">
        <v>2014</v>
      </c>
      <c r="H680" s="3" t="s">
        <v>1654</v>
      </c>
      <c r="I680" s="8">
        <v>0.96000000000428509</v>
      </c>
      <c r="J680" s="3" t="s">
        <v>613</v>
      </c>
      <c r="K680" s="3" t="s">
        <v>73</v>
      </c>
      <c r="L680" s="39">
        <v>6.8500000000000005E-2</v>
      </c>
      <c r="M680" s="39">
        <v>7.0400000000004834E-2</v>
      </c>
      <c r="N680" s="8">
        <v>64632.814348</v>
      </c>
      <c r="O680" s="8">
        <v>100.01</v>
      </c>
      <c r="P680" s="8">
        <v>64.639277589999992</v>
      </c>
      <c r="Q680" s="39">
        <v>5.624097999054568E-4</v>
      </c>
      <c r="R680" s="39">
        <v>3.7883344424498277E-5</v>
      </c>
    </row>
    <row r="681" spans="2:18" ht="15" x14ac:dyDescent="0.25">
      <c r="B681" s="41" t="s">
        <v>3776</v>
      </c>
      <c r="C681" s="3" t="s">
        <v>2226</v>
      </c>
      <c r="D681" s="3" t="s">
        <v>3777</v>
      </c>
      <c r="E681" s="3">
        <v>516257185</v>
      </c>
      <c r="F681" s="3" t="s">
        <v>1653</v>
      </c>
      <c r="G681" s="3" t="s">
        <v>3242</v>
      </c>
      <c r="H681" s="3" t="s">
        <v>1654</v>
      </c>
      <c r="I681" s="8">
        <v>2.8600000000035042</v>
      </c>
      <c r="J681" s="3" t="s">
        <v>1877</v>
      </c>
      <c r="K681" s="3" t="s">
        <v>73</v>
      </c>
      <c r="L681" s="39">
        <v>8.5000000000000006E-2</v>
      </c>
      <c r="M681" s="39">
        <v>8.9099999999992671E-2</v>
      </c>
      <c r="N681" s="8">
        <v>73748.905796999999</v>
      </c>
      <c r="O681" s="8">
        <v>98.5</v>
      </c>
      <c r="P681" s="8">
        <v>72.642672124000001</v>
      </c>
      <c r="Q681" s="39">
        <v>6.3204528604102162E-4</v>
      </c>
      <c r="R681" s="39">
        <v>4.2573918994650575E-5</v>
      </c>
    </row>
    <row r="682" spans="2:18" ht="15" x14ac:dyDescent="0.25">
      <c r="B682" s="41" t="s">
        <v>3778</v>
      </c>
      <c r="C682" s="3" t="s">
        <v>2226</v>
      </c>
      <c r="D682" s="3" t="s">
        <v>3779</v>
      </c>
      <c r="E682" s="3">
        <v>516257185</v>
      </c>
      <c r="F682" s="3" t="s">
        <v>1653</v>
      </c>
      <c r="G682" s="3" t="s">
        <v>2379</v>
      </c>
      <c r="H682" s="3" t="s">
        <v>1654</v>
      </c>
      <c r="I682" s="8">
        <v>3.0600000000016325</v>
      </c>
      <c r="J682" s="3" t="s">
        <v>1877</v>
      </c>
      <c r="K682" s="3" t="s">
        <v>73</v>
      </c>
      <c r="L682" s="39">
        <v>8.5000000000000006E-2</v>
      </c>
      <c r="M682" s="39">
        <v>7.9500000000039303E-2</v>
      </c>
      <c r="N682" s="8">
        <v>62546.540358999999</v>
      </c>
      <c r="O682" s="8">
        <v>100.93</v>
      </c>
      <c r="P682" s="8">
        <v>63.128223129999995</v>
      </c>
      <c r="Q682" s="39">
        <v>5.4926250203673305E-4</v>
      </c>
      <c r="R682" s="39">
        <v>3.6997755991480115E-5</v>
      </c>
    </row>
    <row r="683" spans="2:18" ht="15" x14ac:dyDescent="0.25">
      <c r="B683" s="41" t="s">
        <v>3780</v>
      </c>
      <c r="C683" s="3" t="s">
        <v>2226</v>
      </c>
      <c r="D683" s="3" t="s">
        <v>3781</v>
      </c>
      <c r="E683" s="3">
        <v>516257185</v>
      </c>
      <c r="F683" s="3" t="s">
        <v>1653</v>
      </c>
      <c r="G683" s="3" t="s">
        <v>3242</v>
      </c>
      <c r="H683" s="3" t="s">
        <v>1654</v>
      </c>
      <c r="I683" s="8">
        <v>2.8599999999953041</v>
      </c>
      <c r="J683" s="3" t="s">
        <v>1877</v>
      </c>
      <c r="K683" s="3" t="s">
        <v>73</v>
      </c>
      <c r="L683" s="39">
        <v>8.5000000000000006E-2</v>
      </c>
      <c r="M683" s="39">
        <v>8.910000000000011E-2</v>
      </c>
      <c r="N683" s="8">
        <v>56011.827187000003</v>
      </c>
      <c r="O683" s="8">
        <v>98.5</v>
      </c>
      <c r="P683" s="8">
        <v>55.171649778999999</v>
      </c>
      <c r="Q683" s="39">
        <v>4.8003439502333913E-4</v>
      </c>
      <c r="R683" s="39">
        <v>3.2334622059096121E-5</v>
      </c>
    </row>
    <row r="684" spans="2:18" ht="15" x14ac:dyDescent="0.25">
      <c r="B684" s="41" t="s">
        <v>3782</v>
      </c>
      <c r="C684" s="3" t="s">
        <v>2226</v>
      </c>
      <c r="D684" s="3" t="s">
        <v>3783</v>
      </c>
      <c r="E684" s="3">
        <v>516257185</v>
      </c>
      <c r="F684" s="3" t="s">
        <v>1653</v>
      </c>
      <c r="G684" s="3" t="s">
        <v>3242</v>
      </c>
      <c r="H684" s="3" t="s">
        <v>1654</v>
      </c>
      <c r="I684" s="8">
        <v>2.8599999999831089</v>
      </c>
      <c r="J684" s="3" t="s">
        <v>1877</v>
      </c>
      <c r="K684" s="3" t="s">
        <v>73</v>
      </c>
      <c r="L684" s="39">
        <v>8.5000000000000006E-2</v>
      </c>
      <c r="M684" s="39">
        <v>8.9099999999954355E-2</v>
      </c>
      <c r="N684" s="8">
        <v>21937.965533999999</v>
      </c>
      <c r="O684" s="8">
        <v>98.5</v>
      </c>
      <c r="P684" s="8">
        <v>21.608896005999998</v>
      </c>
      <c r="Q684" s="39">
        <v>1.8801347001428154E-4</v>
      </c>
      <c r="R684" s="39">
        <v>1.2664393547540315E-5</v>
      </c>
    </row>
    <row r="685" spans="2:18" ht="15" x14ac:dyDescent="0.25">
      <c r="B685" s="41" t="s">
        <v>3784</v>
      </c>
      <c r="C685" s="3" t="s">
        <v>2226</v>
      </c>
      <c r="D685" s="3" t="s">
        <v>3785</v>
      </c>
      <c r="E685" s="3">
        <v>516257185</v>
      </c>
      <c r="F685" s="3" t="s">
        <v>1653</v>
      </c>
      <c r="G685" s="3" t="s">
        <v>2379</v>
      </c>
      <c r="H685" s="3" t="s">
        <v>1654</v>
      </c>
      <c r="I685" s="8">
        <v>3.0599999999518395</v>
      </c>
      <c r="J685" s="3" t="s">
        <v>1877</v>
      </c>
      <c r="K685" s="3" t="s">
        <v>73</v>
      </c>
      <c r="L685" s="39">
        <v>8.5000000000000006E-2</v>
      </c>
      <c r="M685" s="39">
        <v>7.950000000145413E-2</v>
      </c>
      <c r="N685" s="8">
        <v>2800.591359</v>
      </c>
      <c r="O685" s="8">
        <v>100.93</v>
      </c>
      <c r="P685" s="8">
        <v>2.8266368269999997</v>
      </c>
      <c r="Q685" s="39">
        <v>2.4593843117522771E-5</v>
      </c>
      <c r="R685" s="39">
        <v>1.6566159225884991E-6</v>
      </c>
    </row>
    <row r="686" spans="2:18" ht="15" x14ac:dyDescent="0.25">
      <c r="B686" s="41" t="s">
        <v>3786</v>
      </c>
      <c r="C686" s="3" t="s">
        <v>2226</v>
      </c>
      <c r="D686" s="3" t="s">
        <v>3787</v>
      </c>
      <c r="E686" s="3">
        <v>510731367</v>
      </c>
      <c r="F686" s="3" t="s">
        <v>1653</v>
      </c>
      <c r="G686" s="3" t="s">
        <v>3788</v>
      </c>
      <c r="H686" s="3" t="s">
        <v>1654</v>
      </c>
      <c r="I686" s="8">
        <v>0</v>
      </c>
      <c r="J686" s="3" t="s">
        <v>1877</v>
      </c>
      <c r="K686" s="3" t="s">
        <v>73</v>
      </c>
      <c r="L686" s="39">
        <v>2.2000000000000001E-3</v>
      </c>
      <c r="M686" s="39">
        <v>0</v>
      </c>
      <c r="N686" s="8">
        <v>21.092992999940179</v>
      </c>
      <c r="O686" s="8">
        <v>100</v>
      </c>
      <c r="P686" s="8">
        <v>2.1092992999911075E-2</v>
      </c>
      <c r="Q686" s="39">
        <v>1.8352473008334545E-7</v>
      </c>
      <c r="R686" s="39">
        <v>1.2362036652507126E-8</v>
      </c>
    </row>
    <row r="687" spans="2:18" ht="15" x14ac:dyDescent="0.25">
      <c r="B687" s="41" t="s">
        <v>3786</v>
      </c>
      <c r="C687" s="3" t="s">
        <v>2226</v>
      </c>
      <c r="D687" s="3" t="s">
        <v>3789</v>
      </c>
      <c r="E687" s="3">
        <v>520032947</v>
      </c>
      <c r="F687" s="3" t="s">
        <v>1653</v>
      </c>
      <c r="G687" s="3" t="s">
        <v>3788</v>
      </c>
      <c r="H687" s="3" t="s">
        <v>1654</v>
      </c>
      <c r="I687" s="8">
        <v>0</v>
      </c>
      <c r="J687" s="3" t="s">
        <v>1877</v>
      </c>
      <c r="K687" s="3" t="s">
        <v>73</v>
      </c>
      <c r="L687" s="39">
        <v>2.2000000000000001E-3</v>
      </c>
      <c r="M687" s="39">
        <v>0</v>
      </c>
      <c r="N687" s="8">
        <v>21.092992999940179</v>
      </c>
      <c r="O687" s="8">
        <v>100</v>
      </c>
      <c r="P687" s="8">
        <v>2.1092992999911075E-2</v>
      </c>
      <c r="Q687" s="39">
        <v>1.8352473008334545E-7</v>
      </c>
      <c r="R687" s="39">
        <v>1.2362036652507126E-8</v>
      </c>
    </row>
    <row r="688" spans="2:18" ht="15" x14ac:dyDescent="0.25">
      <c r="B688" s="41" t="s">
        <v>3790</v>
      </c>
      <c r="C688" s="3" t="s">
        <v>2226</v>
      </c>
      <c r="D688" s="3" t="s">
        <v>3791</v>
      </c>
      <c r="E688" s="3">
        <v>540322609</v>
      </c>
      <c r="F688" s="3" t="s">
        <v>1653</v>
      </c>
      <c r="G688" s="3" t="s">
        <v>415</v>
      </c>
      <c r="H688" s="3" t="s">
        <v>1654</v>
      </c>
      <c r="I688" s="8">
        <v>0</v>
      </c>
      <c r="J688" s="3" t="s">
        <v>2689</v>
      </c>
      <c r="K688" s="3" t="s">
        <v>73</v>
      </c>
      <c r="L688" s="39">
        <v>3.5000000000000001E-3</v>
      </c>
      <c r="M688" s="39">
        <v>0</v>
      </c>
      <c r="N688" s="8">
        <v>114.94974199999706</v>
      </c>
      <c r="O688" s="8">
        <v>100</v>
      </c>
      <c r="P688" s="8">
        <v>0.11494974199999319</v>
      </c>
      <c r="Q688" s="39">
        <v>1.0001482660041601E-6</v>
      </c>
      <c r="R688" s="39">
        <v>6.7368956307250678E-8</v>
      </c>
    </row>
    <row r="689" spans="2:18" ht="15" x14ac:dyDescent="0.25">
      <c r="B689" s="41" t="s">
        <v>3792</v>
      </c>
      <c r="C689" s="3" t="s">
        <v>2121</v>
      </c>
      <c r="D689" s="3" t="s">
        <v>3793</v>
      </c>
      <c r="E689" s="3">
        <v>516090826</v>
      </c>
      <c r="F689" s="3" t="s">
        <v>1653</v>
      </c>
      <c r="G689" s="3" t="s">
        <v>3373</v>
      </c>
      <c r="H689" s="3" t="s">
        <v>1654</v>
      </c>
      <c r="I689" s="8">
        <v>0</v>
      </c>
      <c r="J689" s="3" t="s">
        <v>1877</v>
      </c>
      <c r="K689" s="3" t="s">
        <v>73</v>
      </c>
      <c r="L689" s="39">
        <v>4.0000000000000001E-3</v>
      </c>
      <c r="M689" s="39">
        <v>0</v>
      </c>
      <c r="N689" s="8">
        <v>4176.844355000183</v>
      </c>
      <c r="O689" s="8">
        <v>100</v>
      </c>
      <c r="P689" s="8">
        <v>4.1768443549999574</v>
      </c>
      <c r="Q689" s="39">
        <v>3.6341653024525442E-5</v>
      </c>
      <c r="R689" s="39">
        <v>2.4479362890105088E-6</v>
      </c>
    </row>
    <row r="690" spans="2:18" ht="15" x14ac:dyDescent="0.25">
      <c r="B690" s="41" t="s">
        <v>3794</v>
      </c>
      <c r="C690" s="3" t="s">
        <v>2226</v>
      </c>
      <c r="D690" s="3" t="s">
        <v>3795</v>
      </c>
      <c r="E690" s="3">
        <v>516354446</v>
      </c>
      <c r="F690" s="3" t="s">
        <v>1653</v>
      </c>
      <c r="G690" s="3" t="s">
        <v>2083</v>
      </c>
      <c r="H690" s="3" t="s">
        <v>1654</v>
      </c>
      <c r="I690" s="8">
        <v>0</v>
      </c>
      <c r="J690" s="3" t="s">
        <v>613</v>
      </c>
      <c r="K690" s="3" t="s">
        <v>73</v>
      </c>
      <c r="L690" s="39">
        <v>2.5000000000000001E-3</v>
      </c>
      <c r="M690" s="39">
        <v>0</v>
      </c>
      <c r="N690" s="8">
        <v>25.454681999981403</v>
      </c>
      <c r="O690" s="8">
        <v>100</v>
      </c>
      <c r="P690" s="8">
        <v>2.5454681999917739E-2</v>
      </c>
      <c r="Q690" s="39">
        <v>2.2147466902454239E-7</v>
      </c>
      <c r="R690" s="39">
        <v>1.4918305423143272E-8</v>
      </c>
    </row>
    <row r="691" spans="2:18" ht="15" x14ac:dyDescent="0.25">
      <c r="B691" s="41" t="s">
        <v>3796</v>
      </c>
      <c r="C691" s="3" t="s">
        <v>2226</v>
      </c>
      <c r="D691" s="3" t="s">
        <v>3797</v>
      </c>
      <c r="E691" s="3">
        <v>516257185</v>
      </c>
      <c r="F691" s="3" t="s">
        <v>1653</v>
      </c>
      <c r="G691" s="3" t="s">
        <v>3251</v>
      </c>
      <c r="H691" s="3" t="s">
        <v>1654</v>
      </c>
      <c r="I691" s="8">
        <v>0</v>
      </c>
      <c r="J691" s="3" t="s">
        <v>1877</v>
      </c>
      <c r="K691" s="3" t="s">
        <v>73</v>
      </c>
      <c r="L691" s="39">
        <v>1.5E-3</v>
      </c>
      <c r="M691" s="39">
        <v>0</v>
      </c>
      <c r="N691" s="8">
        <v>195.94543300010264</v>
      </c>
      <c r="O691" s="8">
        <v>100</v>
      </c>
      <c r="P691" s="8">
        <v>0.19594543300013356</v>
      </c>
      <c r="Q691" s="39">
        <v>1.7048710300413682E-6</v>
      </c>
      <c r="R691" s="39">
        <v>1.1483835530828851E-7</v>
      </c>
    </row>
    <row r="692" spans="2:18" ht="15" x14ac:dyDescent="0.25">
      <c r="B692" s="41" t="s">
        <v>3798</v>
      </c>
      <c r="C692" s="3" t="s">
        <v>2226</v>
      </c>
      <c r="D692" s="3" t="s">
        <v>3799</v>
      </c>
      <c r="E692" s="3">
        <v>514636117</v>
      </c>
      <c r="F692" s="3" t="s">
        <v>1653</v>
      </c>
      <c r="G692" s="3" t="s">
        <v>2561</v>
      </c>
      <c r="H692" s="3" t="s">
        <v>1654</v>
      </c>
      <c r="I692" s="8">
        <v>0</v>
      </c>
      <c r="J692" s="3" t="s">
        <v>2965</v>
      </c>
      <c r="K692" s="3" t="s">
        <v>73</v>
      </c>
      <c r="L692" s="39">
        <v>5.1860000000000003E-2</v>
      </c>
      <c r="M692" s="39">
        <v>0</v>
      </c>
      <c r="N692" s="8">
        <v>1.1552819999999997</v>
      </c>
      <c r="O692" s="8">
        <v>100</v>
      </c>
      <c r="P692" s="8">
        <v>1.1552820000000005E-3</v>
      </c>
      <c r="Q692" s="39">
        <v>1.0051812809165652E-8</v>
      </c>
      <c r="R692" s="39">
        <v>6.770797500403074E-10</v>
      </c>
    </row>
    <row r="693" spans="2:18" ht="15" x14ac:dyDescent="0.25">
      <c r="B693" s="41" t="s">
        <v>3800</v>
      </c>
      <c r="C693" s="3" t="s">
        <v>2226</v>
      </c>
      <c r="D693" s="3" t="s">
        <v>3801</v>
      </c>
      <c r="E693" s="3">
        <v>514636117</v>
      </c>
      <c r="F693" s="3" t="s">
        <v>1653</v>
      </c>
      <c r="G693" s="3" t="s">
        <v>3802</v>
      </c>
      <c r="H693" s="3" t="s">
        <v>1654</v>
      </c>
      <c r="I693" s="8">
        <v>0</v>
      </c>
      <c r="J693" s="3" t="s">
        <v>2965</v>
      </c>
      <c r="K693" s="3" t="s">
        <v>73</v>
      </c>
      <c r="L693" s="39">
        <v>0.01</v>
      </c>
      <c r="M693" s="39">
        <v>0</v>
      </c>
      <c r="N693" s="8">
        <v>0.23982099999966522</v>
      </c>
      <c r="O693" s="8">
        <v>100</v>
      </c>
      <c r="P693" s="8">
        <v>2.3982099999964035E-4</v>
      </c>
      <c r="Q693" s="39">
        <v>2.0866211017771416E-9</v>
      </c>
      <c r="R693" s="39">
        <v>1.4055264665611771E-10</v>
      </c>
    </row>
    <row r="694" spans="2:18" ht="15" x14ac:dyDescent="0.25">
      <c r="B694" s="41" t="s">
        <v>3803</v>
      </c>
      <c r="C694" s="3" t="s">
        <v>2121</v>
      </c>
      <c r="D694" s="3" t="s">
        <v>3804</v>
      </c>
      <c r="E694" s="3">
        <v>516484920</v>
      </c>
      <c r="F694" s="3" t="s">
        <v>1653</v>
      </c>
      <c r="G694" s="3" t="s">
        <v>3805</v>
      </c>
      <c r="H694" s="3" t="s">
        <v>1654</v>
      </c>
      <c r="I694" s="8">
        <v>0</v>
      </c>
      <c r="J694" s="3" t="s">
        <v>613</v>
      </c>
      <c r="K694" s="3" t="s">
        <v>73</v>
      </c>
      <c r="L694" s="39">
        <v>4.0000000000000001E-3</v>
      </c>
      <c r="M694" s="39">
        <v>0</v>
      </c>
      <c r="N694" s="8">
        <v>3.1120599999994738</v>
      </c>
      <c r="O694" s="8">
        <v>100</v>
      </c>
      <c r="P694" s="8">
        <v>3.112059999999417E-3</v>
      </c>
      <c r="Q694" s="39">
        <v>2.7077237047652596E-8</v>
      </c>
      <c r="R694" s="39">
        <v>1.8238947779936356E-9</v>
      </c>
    </row>
    <row r="695" spans="2:18" ht="15" x14ac:dyDescent="0.25">
      <c r="B695" s="41" t="s">
        <v>3806</v>
      </c>
      <c r="C695" s="3" t="s">
        <v>2226</v>
      </c>
      <c r="D695" s="3" t="s">
        <v>3807</v>
      </c>
      <c r="E695" s="3">
        <v>514636117</v>
      </c>
      <c r="F695" s="3" t="s">
        <v>1653</v>
      </c>
      <c r="G695" s="3" t="s">
        <v>3808</v>
      </c>
      <c r="H695" s="3" t="s">
        <v>1654</v>
      </c>
      <c r="I695" s="8">
        <v>7.8199999999849359</v>
      </c>
      <c r="J695" s="3" t="s">
        <v>2965</v>
      </c>
      <c r="K695" s="3" t="s">
        <v>73</v>
      </c>
      <c r="L695" s="39">
        <v>2.4109999999999999E-2</v>
      </c>
      <c r="M695" s="39">
        <v>3.0899999999834435E-2</v>
      </c>
      <c r="N695" s="8">
        <v>20199.456262</v>
      </c>
      <c r="O695" s="8">
        <v>97.91</v>
      </c>
      <c r="P695" s="8">
        <v>19.777287600000001</v>
      </c>
      <c r="Q695" s="39">
        <v>1.7207711435669642E-4</v>
      </c>
      <c r="R695" s="39">
        <v>1.1590937056652198E-5</v>
      </c>
    </row>
    <row r="696" spans="2:18" ht="15" x14ac:dyDescent="0.25">
      <c r="B696" s="41" t="s">
        <v>3809</v>
      </c>
      <c r="C696" s="3" t="s">
        <v>2226</v>
      </c>
      <c r="D696" s="3" t="s">
        <v>3810</v>
      </c>
      <c r="E696" s="3">
        <v>516176104</v>
      </c>
      <c r="F696" s="3" t="s">
        <v>1653</v>
      </c>
      <c r="G696" s="3" t="s">
        <v>2866</v>
      </c>
      <c r="H696" s="3" t="s">
        <v>1654</v>
      </c>
      <c r="I696" s="8">
        <v>1.070000000000805</v>
      </c>
      <c r="J696" s="3" t="s">
        <v>613</v>
      </c>
      <c r="K696" s="3" t="s">
        <v>73</v>
      </c>
      <c r="L696" s="39">
        <v>8.1600000000000006E-2</v>
      </c>
      <c r="M696" s="39">
        <v>0.12730000000000691</v>
      </c>
      <c r="N696" s="8">
        <v>468492.55438099999</v>
      </c>
      <c r="O696" s="8">
        <v>98.98</v>
      </c>
      <c r="P696" s="8">
        <v>463.71393032599997</v>
      </c>
      <c r="Q696" s="39">
        <v>4.034656148576221E-3</v>
      </c>
      <c r="R696" s="39">
        <v>2.7177027949482156E-4</v>
      </c>
    </row>
    <row r="697" spans="2:18" ht="15" x14ac:dyDescent="0.25">
      <c r="B697" s="41" t="s">
        <v>3811</v>
      </c>
      <c r="C697" s="3" t="s">
        <v>2226</v>
      </c>
      <c r="D697" s="3" t="s">
        <v>3812</v>
      </c>
      <c r="E697" s="3">
        <v>516176104</v>
      </c>
      <c r="F697" s="3" t="s">
        <v>1653</v>
      </c>
      <c r="G697" s="3" t="s">
        <v>415</v>
      </c>
      <c r="H697" s="3" t="s">
        <v>1654</v>
      </c>
      <c r="I697" s="8">
        <v>1.4500000000008926</v>
      </c>
      <c r="J697" s="3" t="s">
        <v>613</v>
      </c>
      <c r="K697" s="3" t="s">
        <v>73</v>
      </c>
      <c r="L697" s="39">
        <v>8.1600000000000006E-2</v>
      </c>
      <c r="M697" s="39">
        <v>8.0399999999981001E-2</v>
      </c>
      <c r="N697" s="8">
        <v>234246.27718999999</v>
      </c>
      <c r="O697" s="8">
        <v>101.45</v>
      </c>
      <c r="P697" s="8">
        <v>237.64284820999998</v>
      </c>
      <c r="Q697" s="39">
        <v>2.0676695608897963E-3</v>
      </c>
      <c r="R697" s="39">
        <v>1.3927609039601882E-4</v>
      </c>
    </row>
    <row r="698" spans="2:18" ht="15" x14ac:dyDescent="0.25">
      <c r="B698" s="41" t="s">
        <v>3813</v>
      </c>
      <c r="C698" s="3" t="s">
        <v>2226</v>
      </c>
      <c r="D698" s="3" t="s">
        <v>3814</v>
      </c>
      <c r="E698" s="3">
        <v>516176104</v>
      </c>
      <c r="F698" s="3" t="s">
        <v>1653</v>
      </c>
      <c r="G698" s="3" t="s">
        <v>3815</v>
      </c>
      <c r="H698" s="3" t="s">
        <v>1654</v>
      </c>
      <c r="I698" s="8">
        <v>1.5600000000018979</v>
      </c>
      <c r="J698" s="3" t="s">
        <v>613</v>
      </c>
      <c r="K698" s="3" t="s">
        <v>73</v>
      </c>
      <c r="L698" s="39">
        <v>8.2250000000000004E-2</v>
      </c>
      <c r="M698" s="39">
        <v>7.9100000000020224E-2</v>
      </c>
      <c r="N698" s="8">
        <v>234246.27718999999</v>
      </c>
      <c r="O698" s="8">
        <v>101.19</v>
      </c>
      <c r="P698" s="8">
        <v>237.033807889</v>
      </c>
      <c r="Q698" s="39">
        <v>2.0623704570346978E-3</v>
      </c>
      <c r="R698" s="39">
        <v>1.3891914822232693E-4</v>
      </c>
    </row>
    <row r="699" spans="2:18" ht="15" x14ac:dyDescent="0.25">
      <c r="B699" s="41" t="s">
        <v>3816</v>
      </c>
      <c r="C699" s="3" t="s">
        <v>2226</v>
      </c>
      <c r="D699" s="3" t="s">
        <v>3817</v>
      </c>
      <c r="E699" s="3">
        <v>516237963</v>
      </c>
      <c r="F699" s="3" t="s">
        <v>1653</v>
      </c>
      <c r="G699" s="3" t="s">
        <v>3818</v>
      </c>
      <c r="H699" s="3" t="s">
        <v>1654</v>
      </c>
      <c r="I699" s="8">
        <v>1.0600000000003591</v>
      </c>
      <c r="J699" s="3" t="s">
        <v>613</v>
      </c>
      <c r="K699" s="3" t="s">
        <v>73</v>
      </c>
      <c r="L699" s="39">
        <v>7.2499999999999995E-2</v>
      </c>
      <c r="M699" s="39">
        <v>7.7699999999996314E-2</v>
      </c>
      <c r="N699" s="8">
        <v>1126553.7325480001</v>
      </c>
      <c r="O699" s="8">
        <v>99.91</v>
      </c>
      <c r="P699" s="8">
        <v>1125.5398340859999</v>
      </c>
      <c r="Q699" s="39">
        <v>9.793033840648285E-3</v>
      </c>
      <c r="R699" s="39">
        <v>6.5964866545428519E-4</v>
      </c>
    </row>
    <row r="700" spans="2:18" ht="15" x14ac:dyDescent="0.25">
      <c r="B700" s="41" t="s">
        <v>3819</v>
      </c>
      <c r="C700" s="3" t="s">
        <v>2226</v>
      </c>
      <c r="D700" s="3" t="s">
        <v>3820</v>
      </c>
      <c r="E700" s="3">
        <v>516237963</v>
      </c>
      <c r="F700" s="3" t="s">
        <v>1653</v>
      </c>
      <c r="G700" s="3" t="s">
        <v>3821</v>
      </c>
      <c r="H700" s="3" t="s">
        <v>1654</v>
      </c>
      <c r="I700" s="8">
        <v>1.0600000000001122</v>
      </c>
      <c r="J700" s="3" t="s">
        <v>613</v>
      </c>
      <c r="K700" s="3" t="s">
        <v>73</v>
      </c>
      <c r="L700" s="39">
        <v>7.2499999999999995E-2</v>
      </c>
      <c r="M700" s="39">
        <v>7.9400000000003329E-2</v>
      </c>
      <c r="N700" s="8">
        <v>522061.48594099999</v>
      </c>
      <c r="O700" s="8">
        <v>99.74</v>
      </c>
      <c r="P700" s="8">
        <v>520.70412607399999</v>
      </c>
      <c r="Q700" s="39">
        <v>4.5305132463381564E-3</v>
      </c>
      <c r="R700" s="39">
        <v>3.0517070250132909E-4</v>
      </c>
    </row>
    <row r="701" spans="2:18" ht="15" x14ac:dyDescent="0.25">
      <c r="B701" s="41" t="s">
        <v>3822</v>
      </c>
      <c r="C701" s="3" t="s">
        <v>2226</v>
      </c>
      <c r="D701" s="3" t="s">
        <v>3823</v>
      </c>
      <c r="E701" s="3">
        <v>516237963</v>
      </c>
      <c r="F701" s="3" t="s">
        <v>1653</v>
      </c>
      <c r="G701" s="3" t="s">
        <v>2866</v>
      </c>
      <c r="H701" s="3" t="s">
        <v>1654</v>
      </c>
      <c r="I701" s="8">
        <v>1.0599999999992238</v>
      </c>
      <c r="J701" s="3" t="s">
        <v>613</v>
      </c>
      <c r="K701" s="3" t="s">
        <v>73</v>
      </c>
      <c r="L701" s="39">
        <v>7.2499999999999995E-2</v>
      </c>
      <c r="M701" s="39">
        <v>8.0400000000007271E-2</v>
      </c>
      <c r="N701" s="8">
        <v>183179.46872100001</v>
      </c>
      <c r="O701" s="8">
        <v>99.64</v>
      </c>
      <c r="P701" s="8">
        <v>182.52002262599999</v>
      </c>
      <c r="Q701" s="39">
        <v>1.5880599726830597E-3</v>
      </c>
      <c r="R701" s="39">
        <v>1.0697008288622454E-4</v>
      </c>
    </row>
    <row r="702" spans="2:18" ht="15" x14ac:dyDescent="0.25">
      <c r="B702" s="41" t="s">
        <v>3824</v>
      </c>
      <c r="C702" s="3" t="s">
        <v>2226</v>
      </c>
      <c r="D702" s="3" t="s">
        <v>3825</v>
      </c>
      <c r="E702" s="3">
        <v>530274141</v>
      </c>
      <c r="F702" s="3" t="s">
        <v>1653</v>
      </c>
      <c r="G702" s="3" t="s">
        <v>3660</v>
      </c>
      <c r="H702" s="3" t="s">
        <v>1654</v>
      </c>
      <c r="I702" s="8">
        <v>3.0900000000004622</v>
      </c>
      <c r="J702" s="3" t="s">
        <v>708</v>
      </c>
      <c r="K702" s="3" t="s">
        <v>73</v>
      </c>
      <c r="L702" s="39">
        <v>8.5500000000000007E-2</v>
      </c>
      <c r="M702" s="39">
        <v>8.7099999999996985E-2</v>
      </c>
      <c r="N702" s="8">
        <v>1027174.1003990001</v>
      </c>
      <c r="O702" s="8">
        <v>97.8</v>
      </c>
      <c r="P702" s="8">
        <v>1004.576270086</v>
      </c>
      <c r="Q702" s="39">
        <v>8.7405608495885034E-3</v>
      </c>
      <c r="R702" s="39">
        <v>5.8875516960036852E-4</v>
      </c>
    </row>
    <row r="703" spans="2:18" ht="15" x14ac:dyDescent="0.25">
      <c r="B703" s="41" t="s">
        <v>3826</v>
      </c>
      <c r="C703" s="3" t="s">
        <v>2226</v>
      </c>
      <c r="D703" s="3" t="s">
        <v>3827</v>
      </c>
      <c r="E703" s="3">
        <v>530274141</v>
      </c>
      <c r="F703" s="3" t="s">
        <v>1653</v>
      </c>
      <c r="G703" s="3" t="s">
        <v>3660</v>
      </c>
      <c r="H703" s="3" t="s">
        <v>1654</v>
      </c>
      <c r="I703" s="8">
        <v>3.0800000000057062</v>
      </c>
      <c r="J703" s="3" t="s">
        <v>708</v>
      </c>
      <c r="K703" s="3" t="s">
        <v>73</v>
      </c>
      <c r="L703" s="39">
        <v>8.7999999999999995E-2</v>
      </c>
      <c r="M703" s="39">
        <v>9.059999999995437E-2</v>
      </c>
      <c r="N703" s="8">
        <v>77608.713367000004</v>
      </c>
      <c r="O703" s="8">
        <v>97.59</v>
      </c>
      <c r="P703" s="8">
        <v>75.738343323999999</v>
      </c>
      <c r="Q703" s="39">
        <v>6.589799283371235E-4</v>
      </c>
      <c r="R703" s="39">
        <v>4.438820873715758E-5</v>
      </c>
    </row>
    <row r="704" spans="2:18" ht="15" x14ac:dyDescent="0.25">
      <c r="B704" s="41" t="s">
        <v>3828</v>
      </c>
      <c r="C704" s="3" t="s">
        <v>2121</v>
      </c>
      <c r="D704" s="3" t="s">
        <v>3829</v>
      </c>
      <c r="E704" s="3">
        <v>516484920</v>
      </c>
      <c r="F704" s="3" t="s">
        <v>1653</v>
      </c>
      <c r="G704" s="3" t="s">
        <v>3830</v>
      </c>
      <c r="H704" s="3" t="s">
        <v>1654</v>
      </c>
      <c r="I704" s="8">
        <v>4.4800000007667551</v>
      </c>
      <c r="J704" s="3" t="s">
        <v>613</v>
      </c>
      <c r="K704" s="3" t="s">
        <v>73</v>
      </c>
      <c r="L704" s="39">
        <v>4.3400000000000001E-2</v>
      </c>
      <c r="M704" s="39">
        <v>4.6399999997205545E-2</v>
      </c>
      <c r="N704" s="8">
        <v>570.31918099999996</v>
      </c>
      <c r="O704" s="8">
        <v>99.16</v>
      </c>
      <c r="P704" s="8">
        <v>0.56552846599999995</v>
      </c>
      <c r="Q704" s="39">
        <v>4.9205183483224E-6</v>
      </c>
      <c r="R704" s="39">
        <v>3.3144104417792217E-7</v>
      </c>
    </row>
    <row r="705" spans="2:18" x14ac:dyDescent="0.2">
      <c r="B705" s="42"/>
      <c r="C705" s="43"/>
      <c r="D705" s="43"/>
      <c r="E705" s="43"/>
      <c r="F705" s="43"/>
      <c r="G705" s="43"/>
      <c r="H705" s="43"/>
      <c r="I705" s="12"/>
      <c r="J705" s="43"/>
      <c r="K705" s="43"/>
      <c r="L705" s="12"/>
      <c r="M705" s="12"/>
      <c r="N705" s="12"/>
      <c r="O705" s="12"/>
      <c r="P705" s="12"/>
      <c r="Q705" s="12"/>
      <c r="R705" s="12"/>
    </row>
    <row r="706" spans="2:18" ht="15" x14ac:dyDescent="0.25">
      <c r="B706" s="7" t="s">
        <v>3831</v>
      </c>
      <c r="C706" s="35"/>
      <c r="D706" s="35"/>
      <c r="E706" s="35"/>
      <c r="F706" s="35"/>
      <c r="G706" s="35"/>
      <c r="H706" s="35"/>
      <c r="I706" s="8">
        <v>0.92445079997887669</v>
      </c>
      <c r="J706" s="35"/>
      <c r="K706" s="35"/>
      <c r="L706" s="39"/>
      <c r="M706" s="39">
        <v>4.6275424998730046E-2</v>
      </c>
      <c r="N706" s="8"/>
      <c r="O706" s="8"/>
      <c r="P706" s="8">
        <v>876.48635659700005</v>
      </c>
      <c r="Q706" s="39">
        <v>7.6260833167145813E-3</v>
      </c>
      <c r="R706" s="39">
        <v>5.1368511172028672E-4</v>
      </c>
    </row>
    <row r="707" spans="2:18" ht="15" x14ac:dyDescent="0.25">
      <c r="B707" s="40" t="s">
        <v>3831</v>
      </c>
      <c r="C707" s="35"/>
      <c r="D707" s="35"/>
      <c r="E707" s="35"/>
      <c r="F707" s="35"/>
      <c r="G707" s="35"/>
      <c r="H707" s="35"/>
      <c r="I707" s="4"/>
      <c r="J707" s="35"/>
      <c r="K707" s="35"/>
      <c r="L707" s="4"/>
      <c r="M707" s="4"/>
      <c r="N707" s="4"/>
      <c r="O707" s="4"/>
      <c r="P707" s="4"/>
      <c r="Q707" s="4"/>
      <c r="R707" s="4"/>
    </row>
    <row r="708" spans="2:18" ht="15" x14ac:dyDescent="0.25">
      <c r="B708" s="41" t="s">
        <v>3832</v>
      </c>
      <c r="C708" s="3" t="s">
        <v>2226</v>
      </c>
      <c r="D708" s="3" t="s">
        <v>3833</v>
      </c>
      <c r="E708" s="3">
        <v>513183046</v>
      </c>
      <c r="F708" s="3" t="s">
        <v>1658</v>
      </c>
      <c r="G708" s="3" t="s">
        <v>3834</v>
      </c>
      <c r="H708" s="3" t="s">
        <v>1659</v>
      </c>
      <c r="I708" s="8">
        <v>0.96000000000267227</v>
      </c>
      <c r="J708" s="3" t="s">
        <v>708</v>
      </c>
      <c r="K708" s="3" t="s">
        <v>73</v>
      </c>
      <c r="L708" s="39">
        <v>1.8800000000000001E-2</v>
      </c>
      <c r="M708" s="39">
        <v>3.3899999999973215E-2</v>
      </c>
      <c r="N708" s="8">
        <v>106509.499966</v>
      </c>
      <c r="O708" s="8">
        <v>108.98</v>
      </c>
      <c r="P708" s="8">
        <v>116.07405306299999</v>
      </c>
      <c r="Q708" s="39">
        <v>1.009930608622342E-3</v>
      </c>
      <c r="R708" s="39">
        <v>6.8027884822979471E-5</v>
      </c>
    </row>
    <row r="709" spans="2:18" ht="15" x14ac:dyDescent="0.25">
      <c r="B709" s="41" t="s">
        <v>3835</v>
      </c>
      <c r="C709" s="3" t="s">
        <v>2226</v>
      </c>
      <c r="D709" s="3" t="s">
        <v>3836</v>
      </c>
      <c r="E709" s="3">
        <v>511863805</v>
      </c>
      <c r="F709" s="3" t="s">
        <v>2906</v>
      </c>
      <c r="G709" s="3" t="s">
        <v>3837</v>
      </c>
      <c r="H709" s="3" t="s">
        <v>1659</v>
      </c>
      <c r="I709" s="8">
        <v>0.32000000000418455</v>
      </c>
      <c r="J709" s="3" t="s">
        <v>708</v>
      </c>
      <c r="K709" s="3" t="s">
        <v>73</v>
      </c>
      <c r="L709" s="39">
        <v>7.0000000000000001E-3</v>
      </c>
      <c r="M709" s="39">
        <v>3.2900000000075771E-2</v>
      </c>
      <c r="N709" s="8">
        <v>44198.065350999997</v>
      </c>
      <c r="O709" s="8">
        <v>109.71</v>
      </c>
      <c r="P709" s="8">
        <v>48.489697495999998</v>
      </c>
      <c r="Q709" s="39">
        <v>4.2189643948651516E-4</v>
      </c>
      <c r="R709" s="39">
        <v>2.8418509299133704E-5</v>
      </c>
    </row>
    <row r="710" spans="2:18" ht="15" x14ac:dyDescent="0.25">
      <c r="B710" s="41" t="s">
        <v>3838</v>
      </c>
      <c r="C710" s="3" t="s">
        <v>2226</v>
      </c>
      <c r="D710" s="3" t="s">
        <v>3839</v>
      </c>
      <c r="E710" s="3">
        <v>511725434</v>
      </c>
      <c r="F710" s="3" t="s">
        <v>112</v>
      </c>
      <c r="G710" s="3" t="s">
        <v>2830</v>
      </c>
      <c r="H710" s="3" t="s">
        <v>1659</v>
      </c>
      <c r="I710" s="8">
        <v>0.26000000035075937</v>
      </c>
      <c r="J710" s="3" t="s">
        <v>708</v>
      </c>
      <c r="K710" s="3" t="s">
        <v>73</v>
      </c>
      <c r="L710" s="39">
        <v>3.5999999999999997E-2</v>
      </c>
      <c r="M710" s="39">
        <v>2.0899999998680238E-2</v>
      </c>
      <c r="N710" s="8">
        <v>657.00541799999996</v>
      </c>
      <c r="O710" s="8">
        <v>111.07</v>
      </c>
      <c r="P710" s="8">
        <v>0.72973591399999993</v>
      </c>
      <c r="Q710" s="39">
        <v>6.3492452991160607E-6</v>
      </c>
      <c r="R710" s="39">
        <v>4.2767861894027168E-7</v>
      </c>
    </row>
    <row r="711" spans="2:18" ht="15" x14ac:dyDescent="0.25">
      <c r="B711" s="41" t="s">
        <v>3840</v>
      </c>
      <c r="C711" s="3" t="s">
        <v>2226</v>
      </c>
      <c r="D711" s="3" t="s">
        <v>3841</v>
      </c>
      <c r="E711" s="3">
        <v>511221699</v>
      </c>
      <c r="F711" s="3" t="s">
        <v>112</v>
      </c>
      <c r="G711" s="3" t="s">
        <v>3842</v>
      </c>
      <c r="H711" s="3" t="s">
        <v>1659</v>
      </c>
      <c r="I711" s="8">
        <v>0</v>
      </c>
      <c r="J711" s="3" t="s">
        <v>708</v>
      </c>
      <c r="K711" s="3" t="s">
        <v>73</v>
      </c>
      <c r="L711" s="39">
        <v>2.2000000000000001E-3</v>
      </c>
      <c r="M711" s="39">
        <v>0</v>
      </c>
      <c r="N711" s="8">
        <v>225.44639200007077</v>
      </c>
      <c r="O711" s="8">
        <v>100</v>
      </c>
      <c r="P711" s="8">
        <v>0.22544639200009442</v>
      </c>
      <c r="Q711" s="39">
        <v>1.961551318973834E-6</v>
      </c>
      <c r="R711" s="39">
        <v>1.3212807500066046E-7</v>
      </c>
    </row>
    <row r="712" spans="2:18" ht="15" x14ac:dyDescent="0.25">
      <c r="B712" s="41" t="s">
        <v>3843</v>
      </c>
      <c r="C712" s="3" t="s">
        <v>2226</v>
      </c>
      <c r="D712" s="3" t="s">
        <v>3844</v>
      </c>
      <c r="E712" s="3">
        <v>511221699</v>
      </c>
      <c r="F712" s="3" t="s">
        <v>112</v>
      </c>
      <c r="G712" s="3" t="s">
        <v>3845</v>
      </c>
      <c r="H712" s="3" t="s">
        <v>1659</v>
      </c>
      <c r="I712" s="8">
        <v>0.82999999999643592</v>
      </c>
      <c r="J712" s="3" t="s">
        <v>708</v>
      </c>
      <c r="K712" s="3" t="s">
        <v>73</v>
      </c>
      <c r="L712" s="39">
        <v>1.24E-2</v>
      </c>
      <c r="M712" s="39">
        <v>4.4900000000040394E-2</v>
      </c>
      <c r="N712" s="8">
        <v>112418.779631</v>
      </c>
      <c r="O712" s="8">
        <v>107.54</v>
      </c>
      <c r="P712" s="8">
        <v>120.895155598</v>
      </c>
      <c r="Q712" s="39">
        <v>1.0518777870736759E-3</v>
      </c>
      <c r="R712" s="39">
        <v>7.0853403526911939E-5</v>
      </c>
    </row>
    <row r="713" spans="2:18" ht="15" x14ac:dyDescent="0.25">
      <c r="B713" s="41" t="s">
        <v>3846</v>
      </c>
      <c r="C713" s="3" t="s">
        <v>2226</v>
      </c>
      <c r="D713" s="3" t="s">
        <v>3847</v>
      </c>
      <c r="E713" s="3">
        <v>511221699</v>
      </c>
      <c r="F713" s="3" t="s">
        <v>112</v>
      </c>
      <c r="G713" s="3" t="s">
        <v>3848</v>
      </c>
      <c r="H713" s="3" t="s">
        <v>1659</v>
      </c>
      <c r="I713" s="8">
        <v>0.82000000000084927</v>
      </c>
      <c r="J713" s="3" t="s">
        <v>708</v>
      </c>
      <c r="K713" s="3" t="s">
        <v>73</v>
      </c>
      <c r="L713" s="39">
        <v>1.03E-2</v>
      </c>
      <c r="M713" s="39">
        <v>4.869999999986914E-2</v>
      </c>
      <c r="N713" s="8">
        <v>31556.150054999998</v>
      </c>
      <c r="O713" s="8">
        <v>106.58</v>
      </c>
      <c r="P713" s="8">
        <v>33.632544688000003</v>
      </c>
      <c r="Q713" s="39">
        <v>2.9262815788671034E-4</v>
      </c>
      <c r="R713" s="39">
        <v>1.9711131092296511E-5</v>
      </c>
    </row>
    <row r="714" spans="2:18" ht="15" x14ac:dyDescent="0.25">
      <c r="B714" s="41" t="s">
        <v>3849</v>
      </c>
      <c r="C714" s="3" t="s">
        <v>2226</v>
      </c>
      <c r="D714" s="3" t="s">
        <v>3850</v>
      </c>
      <c r="E714" s="3">
        <v>511221699</v>
      </c>
      <c r="F714" s="3" t="s">
        <v>112</v>
      </c>
      <c r="G714" s="3" t="s">
        <v>290</v>
      </c>
      <c r="H714" s="3" t="s">
        <v>1659</v>
      </c>
      <c r="I714" s="8">
        <v>1.1100000000016237</v>
      </c>
      <c r="J714" s="3" t="s">
        <v>708</v>
      </c>
      <c r="K714" s="3" t="s">
        <v>73</v>
      </c>
      <c r="L714" s="39">
        <v>5.0000000000000001E-4</v>
      </c>
      <c r="M714" s="39">
        <v>5.2499999999969911E-2</v>
      </c>
      <c r="N714" s="8">
        <v>76918.120005999997</v>
      </c>
      <c r="O714" s="8">
        <v>101.91</v>
      </c>
      <c r="P714" s="8">
        <v>78.387256074000007</v>
      </c>
      <c r="Q714" s="39">
        <v>6.8202743977659218E-4</v>
      </c>
      <c r="R714" s="39">
        <v>4.5940665351775124E-5</v>
      </c>
    </row>
    <row r="715" spans="2:18" ht="15" x14ac:dyDescent="0.25">
      <c r="B715" s="41" t="s">
        <v>3851</v>
      </c>
      <c r="C715" s="3" t="s">
        <v>2226</v>
      </c>
      <c r="D715" s="3" t="s">
        <v>3852</v>
      </c>
      <c r="E715" s="3">
        <v>511221699</v>
      </c>
      <c r="F715" s="3" t="s">
        <v>112</v>
      </c>
      <c r="G715" s="3" t="s">
        <v>3287</v>
      </c>
      <c r="H715" s="3" t="s">
        <v>1659</v>
      </c>
      <c r="I715" s="8">
        <v>1.6499999999992461</v>
      </c>
      <c r="J715" s="3" t="s">
        <v>708</v>
      </c>
      <c r="K715" s="3" t="s">
        <v>73</v>
      </c>
      <c r="L715" s="39">
        <v>2.01E-2</v>
      </c>
      <c r="M715" s="39">
        <v>3.9300000000023941E-2</v>
      </c>
      <c r="N715" s="8">
        <v>130169.135195</v>
      </c>
      <c r="O715" s="8">
        <v>100.01</v>
      </c>
      <c r="P715" s="8">
        <v>130.18215208499998</v>
      </c>
      <c r="Q715" s="39">
        <v>1.1326815650661512E-3</v>
      </c>
      <c r="R715" s="39">
        <v>7.6296262724963288E-5</v>
      </c>
    </row>
    <row r="716" spans="2:18" ht="15" x14ac:dyDescent="0.25">
      <c r="B716" s="41" t="s">
        <v>3853</v>
      </c>
      <c r="C716" s="3" t="s">
        <v>2226</v>
      </c>
      <c r="D716" s="3" t="s">
        <v>3854</v>
      </c>
      <c r="E716" s="3">
        <v>511221699</v>
      </c>
      <c r="F716" s="3" t="s">
        <v>112</v>
      </c>
      <c r="G716" s="3" t="s">
        <v>468</v>
      </c>
      <c r="H716" s="3" t="s">
        <v>1659</v>
      </c>
      <c r="I716" s="8">
        <v>1.7299999999981559</v>
      </c>
      <c r="J716" s="3" t="s">
        <v>708</v>
      </c>
      <c r="K716" s="3" t="s">
        <v>73</v>
      </c>
      <c r="L716" s="39">
        <v>3.2599999999999997E-2</v>
      </c>
      <c r="M716" s="39">
        <v>4.0200000000005433E-2</v>
      </c>
      <c r="N716" s="8">
        <v>122560.008128</v>
      </c>
      <c r="O716" s="8">
        <v>101.59</v>
      </c>
      <c r="P716" s="8">
        <v>124.508712256</v>
      </c>
      <c r="Q716" s="39">
        <v>1.0833184181070774E-3</v>
      </c>
      <c r="R716" s="39">
        <v>7.2971212026269768E-5</v>
      </c>
    </row>
    <row r="717" spans="2:18" ht="15" x14ac:dyDescent="0.25">
      <c r="B717" s="41" t="s">
        <v>3855</v>
      </c>
      <c r="C717" s="3" t="s">
        <v>2226</v>
      </c>
      <c r="D717" s="3" t="s">
        <v>3856</v>
      </c>
      <c r="E717" s="3">
        <v>511221699</v>
      </c>
      <c r="F717" s="3" t="s">
        <v>112</v>
      </c>
      <c r="G717" s="3" t="s">
        <v>3857</v>
      </c>
      <c r="H717" s="3" t="s">
        <v>1659</v>
      </c>
      <c r="I717" s="8">
        <v>0.10000000000270697</v>
      </c>
      <c r="J717" s="3" t="s">
        <v>708</v>
      </c>
      <c r="K717" s="3" t="s">
        <v>73</v>
      </c>
      <c r="L717" s="39">
        <v>0</v>
      </c>
      <c r="M717" s="39">
        <v>6.1099999999971601E-2</v>
      </c>
      <c r="N717" s="8">
        <v>151636.85330700001</v>
      </c>
      <c r="O717" s="8">
        <v>100.35</v>
      </c>
      <c r="P717" s="8">
        <v>152.167582256</v>
      </c>
      <c r="Q717" s="39">
        <v>1.3239711624180315E-3</v>
      </c>
      <c r="R717" s="39">
        <v>8.9181332833135414E-5</v>
      </c>
    </row>
    <row r="718" spans="2:18" ht="15" x14ac:dyDescent="0.25">
      <c r="B718" s="41" t="s">
        <v>3858</v>
      </c>
      <c r="C718" s="3" t="s">
        <v>2226</v>
      </c>
      <c r="D718" s="3" t="s">
        <v>3859</v>
      </c>
      <c r="E718" s="3">
        <v>511221699</v>
      </c>
      <c r="F718" s="3" t="s">
        <v>112</v>
      </c>
      <c r="G718" s="3" t="s">
        <v>509</v>
      </c>
      <c r="H718" s="3" t="s">
        <v>1659</v>
      </c>
      <c r="I718" s="8">
        <v>0.31999999999830636</v>
      </c>
      <c r="J718" s="3" t="s">
        <v>708</v>
      </c>
      <c r="K718" s="3" t="s">
        <v>73</v>
      </c>
      <c r="L718" s="39">
        <v>2.8299999999999999E-2</v>
      </c>
      <c r="M718" s="39">
        <v>6.199999999995278E-2</v>
      </c>
      <c r="N718" s="8">
        <v>71876.850936000003</v>
      </c>
      <c r="O718" s="8">
        <v>99.05</v>
      </c>
      <c r="P718" s="8">
        <v>71.194020774999998</v>
      </c>
      <c r="Q718" s="39">
        <v>6.1944094165939593E-4</v>
      </c>
      <c r="R718" s="39">
        <v>4.1724903348880558E-5</v>
      </c>
    </row>
    <row r="719" spans="2:18" x14ac:dyDescent="0.2">
      <c r="B719" s="42"/>
      <c r="C719" s="43"/>
      <c r="D719" s="43"/>
      <c r="E719" s="43"/>
      <c r="F719" s="43"/>
      <c r="G719" s="43"/>
      <c r="H719" s="43"/>
      <c r="I719" s="12"/>
      <c r="J719" s="43"/>
      <c r="K719" s="43"/>
      <c r="L719" s="12"/>
      <c r="M719" s="12"/>
      <c r="N719" s="12"/>
      <c r="O719" s="12"/>
      <c r="P719" s="12"/>
      <c r="Q719" s="12"/>
      <c r="R719" s="12"/>
    </row>
    <row r="720" spans="2:18" ht="15" x14ac:dyDescent="0.25">
      <c r="B720" s="7" t="s">
        <v>3860</v>
      </c>
      <c r="C720" s="35"/>
      <c r="D720" s="35"/>
      <c r="E720" s="35"/>
      <c r="F720" s="35"/>
      <c r="G720" s="35"/>
      <c r="H720" s="35"/>
      <c r="I720" s="8">
        <v>0</v>
      </c>
      <c r="J720" s="35"/>
      <c r="K720" s="35"/>
      <c r="L720" s="39"/>
      <c r="M720" s="39">
        <v>0</v>
      </c>
      <c r="N720" s="8"/>
      <c r="O720" s="8"/>
      <c r="P720" s="8">
        <v>0</v>
      </c>
      <c r="Q720" s="39">
        <v>0</v>
      </c>
      <c r="R720" s="39">
        <v>0</v>
      </c>
    </row>
    <row r="721" spans="2:18" ht="15" x14ac:dyDescent="0.25">
      <c r="B721" s="40" t="s">
        <v>3861</v>
      </c>
      <c r="C721" s="35"/>
      <c r="D721" s="35"/>
      <c r="E721" s="35"/>
      <c r="F721" s="35"/>
      <c r="G721" s="35"/>
      <c r="H721" s="35"/>
      <c r="I721" s="4"/>
      <c r="J721" s="35"/>
      <c r="K721" s="35"/>
      <c r="L721" s="4"/>
      <c r="M721" s="4"/>
      <c r="N721" s="4"/>
      <c r="O721" s="4"/>
      <c r="P721" s="4"/>
      <c r="Q721" s="4"/>
      <c r="R721" s="4"/>
    </row>
    <row r="722" spans="2:18" ht="15" x14ac:dyDescent="0.25">
      <c r="B722" s="41"/>
      <c r="C722" s="3" t="s">
        <v>86</v>
      </c>
      <c r="D722" s="3"/>
      <c r="E722" s="3"/>
      <c r="F722" s="3"/>
      <c r="G722" s="3" t="s">
        <v>86</v>
      </c>
      <c r="H722" s="3"/>
      <c r="I722" s="8">
        <v>0</v>
      </c>
      <c r="J722" s="3" t="s">
        <v>86</v>
      </c>
      <c r="K722" s="3" t="s">
        <v>86</v>
      </c>
      <c r="L722" s="39">
        <v>0</v>
      </c>
      <c r="M722" s="39">
        <v>0</v>
      </c>
      <c r="N722" s="8">
        <v>0</v>
      </c>
      <c r="O722" s="8">
        <v>0</v>
      </c>
      <c r="P722" s="8">
        <v>0</v>
      </c>
      <c r="Q722" s="39">
        <v>0</v>
      </c>
      <c r="R722" s="39">
        <v>0</v>
      </c>
    </row>
    <row r="723" spans="2:18" ht="15" x14ac:dyDescent="0.25">
      <c r="B723" s="40" t="s">
        <v>3862</v>
      </c>
      <c r="C723" s="35"/>
      <c r="D723" s="35"/>
      <c r="E723" s="35"/>
      <c r="F723" s="35"/>
      <c r="G723" s="35"/>
      <c r="H723" s="35"/>
      <c r="I723" s="4"/>
      <c r="J723" s="35"/>
      <c r="K723" s="35"/>
      <c r="L723" s="4"/>
      <c r="M723" s="4"/>
      <c r="N723" s="4"/>
      <c r="O723" s="4"/>
      <c r="P723" s="4"/>
      <c r="Q723" s="4"/>
      <c r="R723" s="4"/>
    </row>
    <row r="724" spans="2:18" ht="15" x14ac:dyDescent="0.25">
      <c r="B724" s="41"/>
      <c r="C724" s="3" t="s">
        <v>86</v>
      </c>
      <c r="D724" s="3"/>
      <c r="E724" s="3"/>
      <c r="F724" s="3"/>
      <c r="G724" s="3" t="s">
        <v>86</v>
      </c>
      <c r="H724" s="3"/>
      <c r="I724" s="8">
        <v>0</v>
      </c>
      <c r="J724" s="3" t="s">
        <v>86</v>
      </c>
      <c r="K724" s="3" t="s">
        <v>86</v>
      </c>
      <c r="L724" s="39">
        <v>0</v>
      </c>
      <c r="M724" s="39">
        <v>0</v>
      </c>
      <c r="N724" s="8">
        <v>0</v>
      </c>
      <c r="O724" s="8">
        <v>0</v>
      </c>
      <c r="P724" s="8">
        <v>0</v>
      </c>
      <c r="Q724" s="39">
        <v>0</v>
      </c>
      <c r="R724" s="39">
        <v>0</v>
      </c>
    </row>
    <row r="725" spans="2:18" x14ac:dyDescent="0.2">
      <c r="B725" s="42"/>
      <c r="C725" s="43"/>
      <c r="D725" s="43"/>
      <c r="E725" s="43"/>
      <c r="F725" s="43"/>
      <c r="G725" s="43"/>
      <c r="H725" s="43"/>
      <c r="I725" s="12"/>
      <c r="J725" s="43"/>
      <c r="K725" s="43"/>
      <c r="L725" s="12"/>
      <c r="M725" s="12"/>
      <c r="N725" s="12"/>
      <c r="O725" s="12"/>
      <c r="P725" s="12"/>
      <c r="Q725" s="12"/>
      <c r="R725" s="12"/>
    </row>
    <row r="726" spans="2:18" ht="15" x14ac:dyDescent="0.25">
      <c r="B726" s="7" t="s">
        <v>3863</v>
      </c>
      <c r="C726" s="35"/>
      <c r="D726" s="35"/>
      <c r="E726" s="35"/>
      <c r="F726" s="35"/>
      <c r="G726" s="35"/>
      <c r="H726" s="35"/>
      <c r="I726" s="8">
        <v>0</v>
      </c>
      <c r="J726" s="35"/>
      <c r="K726" s="35"/>
      <c r="L726" s="39"/>
      <c r="M726" s="39">
        <v>0</v>
      </c>
      <c r="N726" s="8"/>
      <c r="O726" s="8"/>
      <c r="P726" s="8">
        <v>0</v>
      </c>
      <c r="Q726" s="39">
        <v>0</v>
      </c>
      <c r="R726" s="39">
        <v>0</v>
      </c>
    </row>
    <row r="727" spans="2:18" ht="15" x14ac:dyDescent="0.25">
      <c r="B727" s="40" t="s">
        <v>3863</v>
      </c>
      <c r="C727" s="35"/>
      <c r="D727" s="35"/>
      <c r="E727" s="35"/>
      <c r="F727" s="35"/>
      <c r="G727" s="35"/>
      <c r="H727" s="35"/>
      <c r="I727" s="4"/>
      <c r="J727" s="35"/>
      <c r="K727" s="35"/>
      <c r="L727" s="4"/>
      <c r="M727" s="4"/>
      <c r="N727" s="4"/>
      <c r="O727" s="4"/>
      <c r="P727" s="4"/>
      <c r="Q727" s="4"/>
      <c r="R727" s="4"/>
    </row>
    <row r="728" spans="2:18" ht="15" x14ac:dyDescent="0.25">
      <c r="B728" s="41"/>
      <c r="C728" s="3" t="s">
        <v>86</v>
      </c>
      <c r="D728" s="3"/>
      <c r="E728" s="3"/>
      <c r="F728" s="3"/>
      <c r="G728" s="3" t="s">
        <v>86</v>
      </c>
      <c r="H728" s="3"/>
      <c r="I728" s="8">
        <v>0</v>
      </c>
      <c r="J728" s="3" t="s">
        <v>86</v>
      </c>
      <c r="K728" s="3" t="s">
        <v>86</v>
      </c>
      <c r="L728" s="39">
        <v>0</v>
      </c>
      <c r="M728" s="39">
        <v>0</v>
      </c>
      <c r="N728" s="8">
        <v>0</v>
      </c>
      <c r="O728" s="8">
        <v>0</v>
      </c>
      <c r="P728" s="8">
        <v>0</v>
      </c>
      <c r="Q728" s="39">
        <v>0</v>
      </c>
      <c r="R728" s="39">
        <v>0</v>
      </c>
    </row>
    <row r="729" spans="2:18" x14ac:dyDescent="0.2">
      <c r="B729" s="42"/>
      <c r="C729" s="43"/>
      <c r="D729" s="43"/>
      <c r="E729" s="43"/>
      <c r="F729" s="43"/>
      <c r="G729" s="43"/>
      <c r="H729" s="43"/>
      <c r="I729" s="12"/>
      <c r="J729" s="43"/>
      <c r="K729" s="43"/>
      <c r="L729" s="12"/>
      <c r="M729" s="12"/>
      <c r="N729" s="12"/>
      <c r="O729" s="12"/>
      <c r="P729" s="12"/>
      <c r="Q729" s="12"/>
      <c r="R729" s="12"/>
    </row>
    <row r="730" spans="2:18" ht="15" x14ac:dyDescent="0.25">
      <c r="B730" s="7" t="s">
        <v>3864</v>
      </c>
      <c r="C730" s="35"/>
      <c r="D730" s="35"/>
      <c r="E730" s="35"/>
      <c r="F730" s="35"/>
      <c r="G730" s="35"/>
      <c r="H730" s="35"/>
      <c r="I730" s="8">
        <v>0</v>
      </c>
      <c r="J730" s="35"/>
      <c r="K730" s="35"/>
      <c r="L730" s="39"/>
      <c r="M730" s="39">
        <v>0</v>
      </c>
      <c r="N730" s="8"/>
      <c r="O730" s="8"/>
      <c r="P730" s="8">
        <v>0</v>
      </c>
      <c r="Q730" s="39">
        <v>0</v>
      </c>
      <c r="R730" s="39">
        <v>0</v>
      </c>
    </row>
    <row r="731" spans="2:18" ht="15" x14ac:dyDescent="0.25">
      <c r="B731" s="40" t="s">
        <v>3864</v>
      </c>
      <c r="C731" s="35"/>
      <c r="D731" s="35"/>
      <c r="E731" s="35"/>
      <c r="F731" s="35"/>
      <c r="G731" s="35"/>
      <c r="H731" s="35"/>
      <c r="I731" s="4"/>
      <c r="J731" s="35"/>
      <c r="K731" s="35"/>
      <c r="L731" s="4"/>
      <c r="M731" s="4"/>
      <c r="N731" s="4"/>
      <c r="O731" s="4"/>
      <c r="P731" s="4"/>
      <c r="Q731" s="4"/>
      <c r="R731" s="4"/>
    </row>
    <row r="732" spans="2:18" ht="15" x14ac:dyDescent="0.25">
      <c r="B732" s="41"/>
      <c r="C732" s="3" t="s">
        <v>86</v>
      </c>
      <c r="D732" s="3"/>
      <c r="E732" s="3"/>
      <c r="F732" s="3"/>
      <c r="G732" s="3" t="s">
        <v>86</v>
      </c>
      <c r="H732" s="3"/>
      <c r="I732" s="8">
        <v>0</v>
      </c>
      <c r="J732" s="3" t="s">
        <v>86</v>
      </c>
      <c r="K732" s="3" t="s">
        <v>86</v>
      </c>
      <c r="L732" s="39">
        <v>0</v>
      </c>
      <c r="M732" s="39">
        <v>0</v>
      </c>
      <c r="N732" s="8">
        <v>0</v>
      </c>
      <c r="O732" s="8">
        <v>0</v>
      </c>
      <c r="P732" s="8">
        <v>0</v>
      </c>
      <c r="Q732" s="39">
        <v>0</v>
      </c>
      <c r="R732" s="39">
        <v>0</v>
      </c>
    </row>
    <row r="733" spans="2:18" x14ac:dyDescent="0.2">
      <c r="B733" s="42"/>
      <c r="C733" s="43"/>
      <c r="D733" s="43"/>
      <c r="E733" s="43"/>
      <c r="F733" s="43"/>
      <c r="G733" s="43"/>
      <c r="H733" s="43"/>
      <c r="I733" s="12"/>
      <c r="J733" s="43"/>
      <c r="K733" s="43"/>
      <c r="L733" s="12"/>
      <c r="M733" s="12"/>
      <c r="N733" s="12"/>
      <c r="O733" s="12"/>
      <c r="P733" s="12"/>
      <c r="Q733" s="12"/>
      <c r="R733" s="12"/>
    </row>
    <row r="734" spans="2:18" ht="15" x14ac:dyDescent="0.25">
      <c r="B734" s="13" t="s">
        <v>3865</v>
      </c>
      <c r="C734" s="35"/>
      <c r="D734" s="35"/>
      <c r="E734" s="35"/>
      <c r="F734" s="35"/>
      <c r="G734" s="35"/>
      <c r="H734" s="35"/>
      <c r="I734" s="8">
        <v>0</v>
      </c>
      <c r="J734" s="35"/>
      <c r="K734" s="35"/>
      <c r="L734" s="39"/>
      <c r="M734" s="39">
        <v>0</v>
      </c>
      <c r="N734" s="8"/>
      <c r="O734" s="8"/>
      <c r="P734" s="8">
        <v>0</v>
      </c>
      <c r="Q734" s="39">
        <v>0</v>
      </c>
      <c r="R734" s="39">
        <v>0</v>
      </c>
    </row>
    <row r="735" spans="2:18" ht="15" x14ac:dyDescent="0.25">
      <c r="B735" s="7" t="s">
        <v>2119</v>
      </c>
      <c r="C735" s="35"/>
      <c r="D735" s="35"/>
      <c r="E735" s="35"/>
      <c r="F735" s="35"/>
      <c r="G735" s="35"/>
      <c r="H735" s="35"/>
      <c r="I735" s="8">
        <v>0</v>
      </c>
      <c r="J735" s="35"/>
      <c r="K735" s="35"/>
      <c r="L735" s="39"/>
      <c r="M735" s="39">
        <v>0</v>
      </c>
      <c r="N735" s="8"/>
      <c r="O735" s="8"/>
      <c r="P735" s="8">
        <v>0</v>
      </c>
      <c r="Q735" s="39">
        <v>0</v>
      </c>
      <c r="R735" s="39">
        <v>0</v>
      </c>
    </row>
    <row r="736" spans="2:18" ht="15" x14ac:dyDescent="0.25">
      <c r="B736" s="40" t="s">
        <v>2119</v>
      </c>
      <c r="C736" s="35"/>
      <c r="D736" s="35"/>
      <c r="E736" s="35"/>
      <c r="F736" s="35"/>
      <c r="G736" s="35"/>
      <c r="H736" s="35"/>
      <c r="I736" s="4"/>
      <c r="J736" s="35"/>
      <c r="K736" s="35"/>
      <c r="L736" s="4"/>
      <c r="M736" s="4"/>
      <c r="N736" s="4"/>
      <c r="O736" s="4"/>
      <c r="P736" s="4"/>
      <c r="Q736" s="4"/>
      <c r="R736" s="4"/>
    </row>
    <row r="737" spans="2:18" ht="15" x14ac:dyDescent="0.25">
      <c r="B737" s="41"/>
      <c r="C737" s="3" t="s">
        <v>86</v>
      </c>
      <c r="D737" s="3"/>
      <c r="E737" s="3"/>
      <c r="F737" s="3"/>
      <c r="G737" s="3" t="s">
        <v>86</v>
      </c>
      <c r="H737" s="3"/>
      <c r="I737" s="8">
        <v>0</v>
      </c>
      <c r="J737" s="3" t="s">
        <v>86</v>
      </c>
      <c r="K737" s="3" t="s">
        <v>86</v>
      </c>
      <c r="L737" s="39">
        <v>0</v>
      </c>
      <c r="M737" s="39">
        <v>0</v>
      </c>
      <c r="N737" s="8">
        <v>0</v>
      </c>
      <c r="O737" s="8">
        <v>0</v>
      </c>
      <c r="P737" s="8">
        <v>0</v>
      </c>
      <c r="Q737" s="39">
        <v>0</v>
      </c>
      <c r="R737" s="39">
        <v>0</v>
      </c>
    </row>
    <row r="738" spans="2:18" x14ac:dyDescent="0.2">
      <c r="B738" s="42"/>
      <c r="C738" s="43"/>
      <c r="D738" s="43"/>
      <c r="E738" s="43"/>
      <c r="F738" s="43"/>
      <c r="G738" s="43"/>
      <c r="H738" s="43"/>
      <c r="I738" s="12"/>
      <c r="J738" s="43"/>
      <c r="K738" s="43"/>
      <c r="L738" s="12"/>
      <c r="M738" s="12"/>
      <c r="N738" s="12"/>
      <c r="O738" s="12"/>
      <c r="P738" s="12"/>
      <c r="Q738" s="12"/>
      <c r="R738" s="12"/>
    </row>
    <row r="739" spans="2:18" ht="15" x14ac:dyDescent="0.25">
      <c r="B739" s="7" t="s">
        <v>2223</v>
      </c>
      <c r="C739" s="35"/>
      <c r="D739" s="35"/>
      <c r="E739" s="35"/>
      <c r="F739" s="35"/>
      <c r="G739" s="35"/>
      <c r="H739" s="35"/>
      <c r="I739" s="8">
        <v>0</v>
      </c>
      <c r="J739" s="35"/>
      <c r="K739" s="35"/>
      <c r="L739" s="39"/>
      <c r="M739" s="39">
        <v>0</v>
      </c>
      <c r="N739" s="8"/>
      <c r="O739" s="8"/>
      <c r="P739" s="8">
        <v>0</v>
      </c>
      <c r="Q739" s="39">
        <v>0</v>
      </c>
      <c r="R739" s="39">
        <v>0</v>
      </c>
    </row>
    <row r="740" spans="2:18" ht="15" x14ac:dyDescent="0.25">
      <c r="B740" s="40" t="s">
        <v>2223</v>
      </c>
      <c r="C740" s="35"/>
      <c r="D740" s="35"/>
      <c r="E740" s="35"/>
      <c r="F740" s="35"/>
      <c r="G740" s="35"/>
      <c r="H740" s="35"/>
      <c r="I740" s="4"/>
      <c r="J740" s="35"/>
      <c r="K740" s="35"/>
      <c r="L740" s="4"/>
      <c r="M740" s="4"/>
      <c r="N740" s="4"/>
      <c r="O740" s="4"/>
      <c r="P740" s="4"/>
      <c r="Q740" s="4"/>
      <c r="R740" s="4"/>
    </row>
    <row r="741" spans="2:18" ht="15" x14ac:dyDescent="0.25">
      <c r="B741" s="41"/>
      <c r="C741" s="3" t="s">
        <v>86</v>
      </c>
      <c r="D741" s="3"/>
      <c r="E741" s="3"/>
      <c r="F741" s="3"/>
      <c r="G741" s="3" t="s">
        <v>86</v>
      </c>
      <c r="H741" s="3"/>
      <c r="I741" s="8">
        <v>0</v>
      </c>
      <c r="J741" s="3" t="s">
        <v>86</v>
      </c>
      <c r="K741" s="3" t="s">
        <v>86</v>
      </c>
      <c r="L741" s="39">
        <v>0</v>
      </c>
      <c r="M741" s="39">
        <v>0</v>
      </c>
      <c r="N741" s="8">
        <v>0</v>
      </c>
      <c r="O741" s="8">
        <v>0</v>
      </c>
      <c r="P741" s="8">
        <v>0</v>
      </c>
      <c r="Q741" s="39">
        <v>0</v>
      </c>
      <c r="R741" s="39">
        <v>0</v>
      </c>
    </row>
    <row r="742" spans="2:18" x14ac:dyDescent="0.2">
      <c r="B742" s="42"/>
      <c r="C742" s="43"/>
      <c r="D742" s="43"/>
      <c r="E742" s="43"/>
      <c r="F742" s="43"/>
      <c r="G742" s="43"/>
      <c r="H742" s="43"/>
      <c r="I742" s="12"/>
      <c r="J742" s="43"/>
      <c r="K742" s="43"/>
      <c r="L742" s="12"/>
      <c r="M742" s="12"/>
      <c r="N742" s="12"/>
      <c r="O742" s="12"/>
      <c r="P742" s="12"/>
      <c r="Q742" s="12"/>
      <c r="R742" s="12"/>
    </row>
    <row r="743" spans="2:18" ht="15" x14ac:dyDescent="0.25">
      <c r="B743" s="7" t="s">
        <v>2229</v>
      </c>
      <c r="C743" s="35"/>
      <c r="D743" s="35"/>
      <c r="E743" s="35"/>
      <c r="F743" s="35"/>
      <c r="G743" s="35"/>
      <c r="H743" s="35"/>
      <c r="I743" s="8">
        <v>0</v>
      </c>
      <c r="J743" s="35"/>
      <c r="K743" s="35"/>
      <c r="L743" s="39"/>
      <c r="M743" s="39">
        <v>0</v>
      </c>
      <c r="N743" s="8"/>
      <c r="O743" s="8"/>
      <c r="P743" s="8">
        <v>0</v>
      </c>
      <c r="Q743" s="39">
        <v>0</v>
      </c>
      <c r="R743" s="39">
        <v>0</v>
      </c>
    </row>
    <row r="744" spans="2:18" ht="15" x14ac:dyDescent="0.25">
      <c r="B744" s="40" t="s">
        <v>2229</v>
      </c>
      <c r="C744" s="35"/>
      <c r="D744" s="35"/>
      <c r="E744" s="35"/>
      <c r="F744" s="35"/>
      <c r="G744" s="35"/>
      <c r="H744" s="35"/>
      <c r="I744" s="4"/>
      <c r="J744" s="35"/>
      <c r="K744" s="35"/>
      <c r="L744" s="4"/>
      <c r="M744" s="4"/>
      <c r="N744" s="4"/>
      <c r="O744" s="4"/>
      <c r="P744" s="4"/>
      <c r="Q744" s="4"/>
      <c r="R744" s="4"/>
    </row>
    <row r="745" spans="2:18" ht="15" x14ac:dyDescent="0.25">
      <c r="B745" s="41"/>
      <c r="C745" s="3" t="s">
        <v>86</v>
      </c>
      <c r="D745" s="3"/>
      <c r="E745" s="3"/>
      <c r="F745" s="3"/>
      <c r="G745" s="3" t="s">
        <v>86</v>
      </c>
      <c r="H745" s="3"/>
      <c r="I745" s="8">
        <v>0</v>
      </c>
      <c r="J745" s="3" t="s">
        <v>86</v>
      </c>
      <c r="K745" s="3" t="s">
        <v>86</v>
      </c>
      <c r="L745" s="39">
        <v>0</v>
      </c>
      <c r="M745" s="39">
        <v>0</v>
      </c>
      <c r="N745" s="8">
        <v>0</v>
      </c>
      <c r="O745" s="8">
        <v>0</v>
      </c>
      <c r="P745" s="8">
        <v>0</v>
      </c>
      <c r="Q745" s="39">
        <v>0</v>
      </c>
      <c r="R745" s="39">
        <v>0</v>
      </c>
    </row>
    <row r="746" spans="2:18" x14ac:dyDescent="0.2">
      <c r="B746" s="42"/>
      <c r="C746" s="43"/>
      <c r="D746" s="43"/>
      <c r="E746" s="43"/>
      <c r="F746" s="43"/>
      <c r="G746" s="43"/>
      <c r="H746" s="43"/>
      <c r="I746" s="12"/>
      <c r="J746" s="43"/>
      <c r="K746" s="43"/>
      <c r="L746" s="12"/>
      <c r="M746" s="12"/>
      <c r="N746" s="12"/>
      <c r="O746" s="12"/>
      <c r="P746" s="12"/>
      <c r="Q746" s="12"/>
      <c r="R746" s="12"/>
    </row>
    <row r="747" spans="2:18" ht="15" x14ac:dyDescent="0.25">
      <c r="B747" s="7" t="s">
        <v>3864</v>
      </c>
      <c r="C747" s="35"/>
      <c r="D747" s="35"/>
      <c r="E747" s="35"/>
      <c r="F747" s="35"/>
      <c r="G747" s="35"/>
      <c r="H747" s="35"/>
      <c r="I747" s="8">
        <v>0</v>
      </c>
      <c r="J747" s="35"/>
      <c r="K747" s="35"/>
      <c r="L747" s="39"/>
      <c r="M747" s="39">
        <v>0</v>
      </c>
      <c r="N747" s="8"/>
      <c r="O747" s="8"/>
      <c r="P747" s="8">
        <v>0</v>
      </c>
      <c r="Q747" s="39">
        <v>0</v>
      </c>
      <c r="R747" s="39">
        <v>0</v>
      </c>
    </row>
    <row r="748" spans="2:18" ht="15" x14ac:dyDescent="0.25">
      <c r="B748" s="40" t="s">
        <v>3864</v>
      </c>
      <c r="C748" s="35"/>
      <c r="D748" s="35"/>
      <c r="E748" s="35"/>
      <c r="F748" s="35"/>
      <c r="G748" s="35"/>
      <c r="H748" s="35"/>
      <c r="I748" s="4"/>
      <c r="J748" s="35"/>
      <c r="K748" s="35"/>
      <c r="L748" s="4"/>
      <c r="M748" s="4"/>
      <c r="N748" s="4"/>
      <c r="O748" s="4"/>
      <c r="P748" s="4"/>
      <c r="Q748" s="4"/>
      <c r="R748" s="4"/>
    </row>
    <row r="749" spans="2:18" ht="15" x14ac:dyDescent="0.25">
      <c r="B749" s="41"/>
      <c r="C749" s="3" t="s">
        <v>86</v>
      </c>
      <c r="D749" s="3"/>
      <c r="E749" s="3"/>
      <c r="F749" s="3"/>
      <c r="G749" s="3" t="s">
        <v>86</v>
      </c>
      <c r="H749" s="3"/>
      <c r="I749" s="8">
        <v>0</v>
      </c>
      <c r="J749" s="3" t="s">
        <v>86</v>
      </c>
      <c r="K749" s="3" t="s">
        <v>86</v>
      </c>
      <c r="L749" s="39">
        <v>0</v>
      </c>
      <c r="M749" s="39">
        <v>0</v>
      </c>
      <c r="N749" s="8">
        <v>0</v>
      </c>
      <c r="O749" s="8">
        <v>0</v>
      </c>
      <c r="P749" s="8">
        <v>0</v>
      </c>
      <c r="Q749" s="39">
        <v>0</v>
      </c>
      <c r="R749" s="39">
        <v>0</v>
      </c>
    </row>
    <row r="750" spans="2:18" x14ac:dyDescent="0.2">
      <c r="B750" s="42"/>
      <c r="C750" s="43"/>
      <c r="D750" s="43"/>
      <c r="E750" s="43"/>
      <c r="F750" s="43"/>
      <c r="G750" s="43"/>
      <c r="H750" s="43"/>
      <c r="I750" s="12"/>
      <c r="J750" s="43"/>
      <c r="K750" s="43"/>
      <c r="L750" s="12"/>
      <c r="M750" s="12"/>
      <c r="N750" s="12"/>
      <c r="O750" s="12"/>
      <c r="P750" s="12"/>
      <c r="Q750" s="12"/>
      <c r="R750" s="12"/>
    </row>
    <row r="751" spans="2:18" x14ac:dyDescent="0.2">
      <c r="B751" s="31"/>
      <c r="C751" s="46"/>
      <c r="D751" s="46"/>
      <c r="E751" s="46"/>
      <c r="F751" s="46"/>
      <c r="G751" s="46"/>
      <c r="H751" s="46"/>
      <c r="I751" s="47"/>
      <c r="J751" s="46"/>
      <c r="K751" s="46"/>
      <c r="L751" s="47"/>
      <c r="M751" s="47"/>
      <c r="N751" s="47"/>
      <c r="O751" s="47"/>
      <c r="P751" s="47"/>
      <c r="Q751" s="47"/>
      <c r="R751" s="47"/>
    </row>
    <row r="753" spans="2:7" x14ac:dyDescent="0.2">
      <c r="B753" s="33" t="s">
        <v>63</v>
      </c>
    </row>
    <row r="755" spans="2:7" x14ac:dyDescent="0.2">
      <c r="B755" s="34" t="s">
        <v>64</v>
      </c>
    </row>
    <row r="757" spans="2:7" x14ac:dyDescent="0.2">
      <c r="B757" s="61" t="s">
        <v>130</v>
      </c>
      <c r="C757" s="61"/>
      <c r="D757" s="61"/>
      <c r="E757" s="61"/>
      <c r="F757" s="61"/>
      <c r="G757" s="61"/>
    </row>
    <row r="758" spans="2:7" x14ac:dyDescent="0.2">
      <c r="B758" s="61"/>
      <c r="C758" s="61"/>
      <c r="D758" s="61"/>
      <c r="E758" s="61"/>
      <c r="F758" s="61"/>
      <c r="G758" s="61"/>
    </row>
    <row r="759" spans="2:7" x14ac:dyDescent="0.2">
      <c r="B759" s="61"/>
      <c r="C759" s="61"/>
      <c r="D759" s="61"/>
      <c r="E759" s="61"/>
      <c r="F759" s="61"/>
      <c r="G759" s="61"/>
    </row>
    <row r="760" spans="2:7" x14ac:dyDescent="0.2">
      <c r="B760" s="61"/>
      <c r="C760" s="61"/>
      <c r="D760" s="61"/>
      <c r="E760" s="61"/>
      <c r="F760" s="61"/>
      <c r="G760" s="61"/>
    </row>
    <row r="761" spans="2:7" x14ac:dyDescent="0.2">
      <c r="B761" s="61"/>
      <c r="C761" s="61"/>
      <c r="D761" s="61"/>
      <c r="E761" s="61"/>
      <c r="F761" s="61"/>
      <c r="G761" s="61"/>
    </row>
    <row r="762" spans="2:7" x14ac:dyDescent="0.2">
      <c r="B762" s="61"/>
      <c r="C762" s="61"/>
      <c r="D762" s="61"/>
      <c r="E762" s="61"/>
      <c r="F762" s="61"/>
      <c r="G762" s="61"/>
    </row>
    <row r="763" spans="2:7" x14ac:dyDescent="0.2">
      <c r="B763" s="61"/>
      <c r="C763" s="61"/>
      <c r="D763" s="61"/>
      <c r="E763" s="61"/>
      <c r="F763" s="61"/>
      <c r="G763" s="61"/>
    </row>
    <row r="764" spans="2:7" x14ac:dyDescent="0.2">
      <c r="B764" s="61"/>
      <c r="C764" s="61"/>
      <c r="D764" s="61"/>
      <c r="E764" s="61"/>
      <c r="F764" s="61"/>
      <c r="G764" s="61"/>
    </row>
    <row r="765" spans="2:7" x14ac:dyDescent="0.2">
      <c r="B765" s="61"/>
      <c r="C765" s="61"/>
      <c r="D765" s="61"/>
      <c r="E765" s="61"/>
      <c r="F765" s="61"/>
      <c r="G765" s="61"/>
    </row>
    <row r="766" spans="2:7" x14ac:dyDescent="0.2">
      <c r="B766" s="61"/>
      <c r="C766" s="61"/>
      <c r="D766" s="61"/>
      <c r="E766" s="61"/>
      <c r="F766" s="61"/>
      <c r="G766" s="61"/>
    </row>
    <row r="767" spans="2:7" x14ac:dyDescent="0.2">
      <c r="B767" s="61"/>
      <c r="C767" s="61"/>
      <c r="D767" s="61"/>
      <c r="E767" s="61"/>
      <c r="F767" s="61"/>
      <c r="G767" s="61"/>
    </row>
    <row r="768" spans="2:7" x14ac:dyDescent="0.2">
      <c r="B768" s="61"/>
      <c r="C768" s="61"/>
      <c r="D768" s="61"/>
      <c r="E768" s="61"/>
      <c r="F768" s="61"/>
      <c r="G768" s="61"/>
    </row>
  </sheetData>
  <mergeCells count="1">
    <mergeCell ref="B757:G768"/>
  </mergeCells>
  <hyperlinks>
    <hyperlink ref="B755" r:id="rId1" xr:uid="{19993147-1F08-4266-9C10-02678FAF5C87}"/>
  </hyperlinks>
  <pageMargins left="0.7" right="0.7" top="0.75" bottom="0.75" header="0.3" footer="0.3"/>
  <pageSetup paperSize="9" orientation="portrait"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C5DEAE-4004-40FE-89FD-F2339359C579}">
  <sheetPr codeName="גיליון23"/>
  <dimension ref="B1:O52"/>
  <sheetViews>
    <sheetView showGridLines="0" rightToLeft="1" zoomScale="80" zoomScaleNormal="80" workbookViewId="0">
      <pane ySplit="9" topLeftCell="A10" activePane="bottomLeft" state="frozen"/>
      <selection pane="bottomLeft"/>
    </sheetView>
  </sheetViews>
  <sheetFormatPr defaultRowHeight="14.25" x14ac:dyDescent="0.2"/>
  <cols>
    <col min="2" max="2" width="43.625" bestFit="1" customWidth="1"/>
    <col min="3" max="3" width="28" bestFit="1" customWidth="1"/>
    <col min="4" max="15" width="16.25" customWidth="1"/>
  </cols>
  <sheetData>
    <row r="1" spans="2:15" ht="18" x14ac:dyDescent="0.25">
      <c r="B1" s="20" t="s">
        <v>36</v>
      </c>
      <c r="C1" s="20" t="s">
        <v>37</v>
      </c>
      <c r="D1" s="21"/>
      <c r="E1" s="21"/>
      <c r="F1" s="21"/>
      <c r="G1" s="21"/>
      <c r="H1" s="21"/>
      <c r="I1" s="21"/>
      <c r="J1" s="21"/>
      <c r="K1" s="21"/>
      <c r="L1" s="21"/>
      <c r="M1" s="21"/>
      <c r="N1" s="21"/>
      <c r="O1" s="21"/>
    </row>
    <row r="2" spans="2:15" ht="18" x14ac:dyDescent="0.25">
      <c r="B2" s="20" t="s">
        <v>38</v>
      </c>
      <c r="C2" s="20" t="s">
        <v>39</v>
      </c>
      <c r="D2" s="21"/>
      <c r="E2" s="21"/>
      <c r="F2" s="21"/>
      <c r="G2" s="21"/>
      <c r="H2" s="21"/>
      <c r="I2" s="21"/>
      <c r="J2" s="21"/>
      <c r="K2" s="21"/>
      <c r="L2" s="21"/>
      <c r="M2" s="21"/>
      <c r="N2" s="21"/>
      <c r="O2" s="21"/>
    </row>
    <row r="3" spans="2:15" ht="18" x14ac:dyDescent="0.25">
      <c r="B3" s="20" t="s">
        <v>40</v>
      </c>
      <c r="C3" s="20" t="s">
        <v>4176</v>
      </c>
      <c r="D3" s="21"/>
      <c r="E3" s="21"/>
      <c r="F3" s="21"/>
      <c r="G3" s="21"/>
      <c r="H3" s="21"/>
      <c r="I3" s="21"/>
      <c r="J3" s="21"/>
      <c r="K3" s="21"/>
      <c r="L3" s="21"/>
      <c r="M3" s="21"/>
      <c r="N3" s="21"/>
      <c r="O3" s="21"/>
    </row>
    <row r="4" spans="2:15" ht="18" x14ac:dyDescent="0.25">
      <c r="B4" s="20" t="s">
        <v>41</v>
      </c>
      <c r="C4" s="20">
        <v>214</v>
      </c>
      <c r="D4" s="21"/>
      <c r="E4" s="21"/>
      <c r="F4" s="21"/>
      <c r="G4" s="21"/>
      <c r="H4" s="21"/>
      <c r="I4" s="21"/>
      <c r="J4" s="21"/>
      <c r="K4" s="21"/>
      <c r="L4" s="21"/>
      <c r="M4" s="21"/>
      <c r="N4" s="21"/>
      <c r="O4" s="21"/>
    </row>
    <row r="5" spans="2:15" ht="20.25" x14ac:dyDescent="0.55000000000000004">
      <c r="B5" s="24"/>
      <c r="C5" s="24"/>
      <c r="D5" s="24"/>
      <c r="E5" s="24"/>
      <c r="F5" s="24"/>
      <c r="G5" s="24"/>
      <c r="I5" s="24"/>
      <c r="J5" s="24"/>
      <c r="K5" s="24"/>
      <c r="L5" s="24"/>
      <c r="M5" s="24"/>
      <c r="N5" s="24"/>
      <c r="O5" s="24"/>
    </row>
    <row r="6" spans="2:15" ht="15" x14ac:dyDescent="0.2">
      <c r="B6" s="48" t="s">
        <v>3885</v>
      </c>
      <c r="C6" s="23"/>
      <c r="D6" s="23"/>
      <c r="E6" s="23"/>
      <c r="F6" s="23"/>
      <c r="G6" s="23"/>
      <c r="H6" s="23"/>
      <c r="I6" s="23"/>
      <c r="J6" s="23"/>
      <c r="K6" s="23"/>
      <c r="L6" s="23"/>
      <c r="M6" s="23"/>
      <c r="N6" s="23"/>
      <c r="O6" s="23"/>
    </row>
    <row r="7" spans="2:15" ht="30" x14ac:dyDescent="0.2">
      <c r="B7" s="48" t="s">
        <v>1721</v>
      </c>
      <c r="C7" s="25" t="s">
        <v>65</v>
      </c>
      <c r="D7" s="25" t="s">
        <v>66</v>
      </c>
      <c r="E7" s="25" t="s">
        <v>117</v>
      </c>
      <c r="F7" s="25" t="s">
        <v>67</v>
      </c>
      <c r="G7" s="25" t="s">
        <v>244</v>
      </c>
      <c r="H7" s="25" t="s">
        <v>68</v>
      </c>
      <c r="I7" s="25" t="s">
        <v>3886</v>
      </c>
      <c r="J7" s="25" t="s">
        <v>119</v>
      </c>
      <c r="K7" s="25" t="s">
        <v>133</v>
      </c>
      <c r="L7" s="25" t="s">
        <v>134</v>
      </c>
      <c r="M7" s="25" t="s">
        <v>0</v>
      </c>
      <c r="N7" s="25" t="s">
        <v>120</v>
      </c>
      <c r="O7" s="25" t="s">
        <v>121</v>
      </c>
    </row>
    <row r="8" spans="2:15" ht="15" x14ac:dyDescent="0.2">
      <c r="B8" s="48"/>
      <c r="C8" s="51"/>
      <c r="D8" s="51"/>
      <c r="E8" s="51"/>
      <c r="F8" s="51"/>
      <c r="G8" s="51" t="s">
        <v>247</v>
      </c>
      <c r="H8" s="51"/>
      <c r="I8" s="51" t="s">
        <v>44</v>
      </c>
      <c r="J8" s="51" t="s">
        <v>44</v>
      </c>
      <c r="K8" s="51" t="s">
        <v>248</v>
      </c>
      <c r="L8" s="51"/>
      <c r="M8" s="51" t="s">
        <v>43</v>
      </c>
      <c r="N8" s="51" t="s">
        <v>44</v>
      </c>
      <c r="O8" s="51" t="s">
        <v>44</v>
      </c>
    </row>
    <row r="9" spans="2:15" x14ac:dyDescent="0.2">
      <c r="B9" s="50"/>
      <c r="C9" s="51" t="s">
        <v>45</v>
      </c>
      <c r="D9" s="51" t="s">
        <v>46</v>
      </c>
      <c r="E9" s="51" t="s">
        <v>122</v>
      </c>
      <c r="F9" s="51" t="s">
        <v>123</v>
      </c>
      <c r="G9" s="51" t="s">
        <v>124</v>
      </c>
      <c r="H9" s="51" t="s">
        <v>125</v>
      </c>
      <c r="I9" s="51" t="s">
        <v>126</v>
      </c>
      <c r="J9" s="51" t="s">
        <v>127</v>
      </c>
      <c r="K9" s="51" t="s">
        <v>128</v>
      </c>
      <c r="L9" s="51" t="s">
        <v>129</v>
      </c>
      <c r="M9" s="51" t="s">
        <v>249</v>
      </c>
      <c r="N9" s="51" t="s">
        <v>250</v>
      </c>
      <c r="O9" s="51" t="s">
        <v>251</v>
      </c>
    </row>
    <row r="10" spans="2:15" ht="15" x14ac:dyDescent="0.25">
      <c r="B10" s="14" t="s">
        <v>3884</v>
      </c>
      <c r="C10" s="44"/>
      <c r="D10" s="44"/>
      <c r="E10" s="44"/>
      <c r="F10" s="44"/>
      <c r="G10" s="15">
        <v>0.77082144973738698</v>
      </c>
      <c r="H10" s="44"/>
      <c r="I10" s="45"/>
      <c r="J10" s="45">
        <v>5.4023640313625353E-2</v>
      </c>
      <c r="K10" s="15"/>
      <c r="L10" s="15"/>
      <c r="M10" s="15">
        <v>2500.9128434109998</v>
      </c>
      <c r="N10" s="45">
        <v>1</v>
      </c>
      <c r="O10" s="45">
        <v>1.4657178445516448E-3</v>
      </c>
    </row>
    <row r="11" spans="2:15" ht="15" x14ac:dyDescent="0.25">
      <c r="B11" s="6" t="s">
        <v>70</v>
      </c>
      <c r="C11" s="36"/>
      <c r="D11" s="36"/>
      <c r="E11" s="36"/>
      <c r="F11" s="36"/>
      <c r="G11" s="38">
        <v>0.77082144973738698</v>
      </c>
      <c r="H11" s="36"/>
      <c r="I11" s="37"/>
      <c r="J11" s="37">
        <v>5.4023640313625353E-2</v>
      </c>
      <c r="K11" s="38"/>
      <c r="L11" s="38"/>
      <c r="M11" s="38">
        <v>2500.9128434109998</v>
      </c>
      <c r="N11" s="37">
        <v>1</v>
      </c>
      <c r="O11" s="37">
        <v>1.4657178445516448E-3</v>
      </c>
    </row>
    <row r="12" spans="2:15" ht="15" x14ac:dyDescent="0.25">
      <c r="B12" s="7" t="s">
        <v>3870</v>
      </c>
      <c r="C12" s="35"/>
      <c r="D12" s="35"/>
      <c r="E12" s="35"/>
      <c r="F12" s="35"/>
      <c r="G12" s="8">
        <v>5.195681593932667</v>
      </c>
      <c r="H12" s="35"/>
      <c r="I12" s="39"/>
      <c r="J12" s="39">
        <v>1.4969233841064244E-2</v>
      </c>
      <c r="K12" s="8"/>
      <c r="L12" s="8"/>
      <c r="M12" s="8">
        <v>60.997845251000001</v>
      </c>
      <c r="N12" s="39">
        <v>2.4390232315255306E-2</v>
      </c>
      <c r="O12" s="39">
        <v>3.5749198737229885E-5</v>
      </c>
    </row>
    <row r="13" spans="2:15" ht="15" x14ac:dyDescent="0.25">
      <c r="B13" s="9" t="s">
        <v>3871</v>
      </c>
      <c r="C13" s="3" t="s">
        <v>3872</v>
      </c>
      <c r="D13" s="3" t="s">
        <v>3873</v>
      </c>
      <c r="E13" s="3" t="s">
        <v>76</v>
      </c>
      <c r="F13" s="3" t="s">
        <v>279</v>
      </c>
      <c r="G13" s="8">
        <v>5.1911000000006666</v>
      </c>
      <c r="H13" s="3" t="s">
        <v>73</v>
      </c>
      <c r="I13" s="39">
        <v>5.2999999999999999E-2</v>
      </c>
      <c r="J13" s="39">
        <v>1.4999999999930281E-2</v>
      </c>
      <c r="K13" s="8">
        <v>18443.201567</v>
      </c>
      <c r="L13" s="8">
        <v>169.62</v>
      </c>
      <c r="M13" s="8">
        <v>31.283358477</v>
      </c>
      <c r="N13" s="39">
        <v>1.2508775969310697E-2</v>
      </c>
      <c r="O13" s="39">
        <v>1.8334336151717486E-5</v>
      </c>
    </row>
    <row r="14" spans="2:15" ht="15" x14ac:dyDescent="0.25">
      <c r="B14" s="9" t="s">
        <v>3871</v>
      </c>
      <c r="C14" s="3" t="s">
        <v>3874</v>
      </c>
      <c r="D14" s="3" t="s">
        <v>3873</v>
      </c>
      <c r="E14" s="3" t="s">
        <v>76</v>
      </c>
      <c r="F14" s="3" t="s">
        <v>279</v>
      </c>
      <c r="G14" s="8">
        <v>5.1910999998514864</v>
      </c>
      <c r="H14" s="3" t="s">
        <v>73</v>
      </c>
      <c r="I14" s="39">
        <v>5.2999999999999999E-2</v>
      </c>
      <c r="J14" s="39">
        <v>1.5000000001189196E-2</v>
      </c>
      <c r="K14" s="8">
        <v>1844.32053</v>
      </c>
      <c r="L14" s="8">
        <v>169.62</v>
      </c>
      <c r="M14" s="8">
        <v>3.1283364470000001</v>
      </c>
      <c r="N14" s="39">
        <v>1.2508778365635709E-3</v>
      </c>
      <c r="O14" s="39">
        <v>1.833433966405382E-6</v>
      </c>
    </row>
    <row r="15" spans="2:15" ht="15" x14ac:dyDescent="0.25">
      <c r="B15" s="9" t="s">
        <v>3875</v>
      </c>
      <c r="C15" s="3" t="s">
        <v>3876</v>
      </c>
      <c r="D15" s="3" t="s">
        <v>3873</v>
      </c>
      <c r="E15" s="3" t="s">
        <v>76</v>
      </c>
      <c r="F15" s="3" t="s">
        <v>279</v>
      </c>
      <c r="G15" s="8">
        <v>5.2031999999986951</v>
      </c>
      <c r="H15" s="3" t="s">
        <v>73</v>
      </c>
      <c r="I15" s="39">
        <v>5.2999999999999999E-2</v>
      </c>
      <c r="J15" s="39">
        <v>1.5000000000175857E-2</v>
      </c>
      <c r="K15" s="8">
        <v>9221.6004379999995</v>
      </c>
      <c r="L15" s="8">
        <v>169.59</v>
      </c>
      <c r="M15" s="8">
        <v>15.638912157999998</v>
      </c>
      <c r="N15" s="39">
        <v>6.2532815564536248E-3</v>
      </c>
      <c r="O15" s="39">
        <v>9.1655463642997631E-6</v>
      </c>
    </row>
    <row r="16" spans="2:15" ht="15" x14ac:dyDescent="0.25">
      <c r="B16" s="9" t="s">
        <v>3875</v>
      </c>
      <c r="C16" s="3" t="s">
        <v>3877</v>
      </c>
      <c r="D16" s="3" t="s">
        <v>3873</v>
      </c>
      <c r="E16" s="3" t="s">
        <v>76</v>
      </c>
      <c r="F16" s="3" t="s">
        <v>279</v>
      </c>
      <c r="G16" s="8">
        <v>5.2032000003185512</v>
      </c>
      <c r="H16" s="3" t="s">
        <v>73</v>
      </c>
      <c r="I16" s="39">
        <v>5.2999999999999999E-2</v>
      </c>
      <c r="J16" s="39">
        <v>1.5000000002454971E-2</v>
      </c>
      <c r="K16" s="8">
        <v>922.159988</v>
      </c>
      <c r="L16" s="8">
        <v>169.59</v>
      </c>
      <c r="M16" s="8">
        <v>1.563891114</v>
      </c>
      <c r="N16" s="39">
        <v>6.253281149402256E-4</v>
      </c>
      <c r="O16" s="39">
        <v>9.1655457676773067E-7</v>
      </c>
    </row>
    <row r="17" spans="2:15" ht="15" x14ac:dyDescent="0.25">
      <c r="B17" s="9" t="s">
        <v>3878</v>
      </c>
      <c r="C17" s="3" t="s">
        <v>3879</v>
      </c>
      <c r="D17" s="3" t="s">
        <v>3873</v>
      </c>
      <c r="E17" s="3" t="s">
        <v>76</v>
      </c>
      <c r="F17" s="3" t="s">
        <v>279</v>
      </c>
      <c r="G17" s="8">
        <v>5.1987000000495058</v>
      </c>
      <c r="H17" s="3" t="s">
        <v>73</v>
      </c>
      <c r="I17" s="39">
        <v>5.2999999999999999E-2</v>
      </c>
      <c r="J17" s="39">
        <v>1.4800000000121542E-2</v>
      </c>
      <c r="K17" s="8">
        <v>5532.9601149999999</v>
      </c>
      <c r="L17" s="8">
        <v>169.59</v>
      </c>
      <c r="M17" s="8">
        <v>9.3833470549999998</v>
      </c>
      <c r="N17" s="39">
        <v>3.7519688379871866E-3</v>
      </c>
      <c r="O17" s="39">
        <v>5.499327678039519E-6</v>
      </c>
    </row>
    <row r="18" spans="2:15" x14ac:dyDescent="0.2">
      <c r="B18" s="42"/>
      <c r="C18" s="43"/>
      <c r="D18" s="43"/>
      <c r="E18" s="43"/>
      <c r="F18" s="43"/>
      <c r="G18" s="12"/>
      <c r="H18" s="43"/>
      <c r="I18" s="12"/>
      <c r="J18" s="12"/>
      <c r="K18" s="12"/>
      <c r="L18" s="12"/>
      <c r="M18" s="12"/>
      <c r="N18" s="12"/>
      <c r="O18" s="12"/>
    </row>
    <row r="19" spans="2:15" ht="15" x14ac:dyDescent="0.25">
      <c r="B19" s="7" t="s">
        <v>1806</v>
      </c>
      <c r="C19" s="35"/>
      <c r="D19" s="35"/>
      <c r="E19" s="35"/>
      <c r="F19" s="35"/>
      <c r="G19" s="8">
        <v>0.66019999999979995</v>
      </c>
      <c r="H19" s="35"/>
      <c r="I19" s="39"/>
      <c r="J19" s="39">
        <v>5.4999999999999445E-2</v>
      </c>
      <c r="K19" s="8"/>
      <c r="L19" s="8"/>
      <c r="M19" s="8">
        <v>2439.9149981599999</v>
      </c>
      <c r="N19" s="39">
        <v>0.97560976768474472</v>
      </c>
      <c r="O19" s="39">
        <v>1.429968645814415E-3</v>
      </c>
    </row>
    <row r="20" spans="2:15" ht="15" x14ac:dyDescent="0.25">
      <c r="B20" s="9" t="s">
        <v>3880</v>
      </c>
      <c r="C20" s="3" t="s">
        <v>3881</v>
      </c>
      <c r="D20" s="3" t="s">
        <v>81</v>
      </c>
      <c r="E20" s="3" t="s">
        <v>76</v>
      </c>
      <c r="F20" s="3" t="s">
        <v>279</v>
      </c>
      <c r="G20" s="8">
        <v>0.66019999999979995</v>
      </c>
      <c r="H20" s="3" t="s">
        <v>73</v>
      </c>
      <c r="I20" s="39">
        <v>1.9800000000000002E-2</v>
      </c>
      <c r="J20" s="39">
        <v>5.4999999999999445E-2</v>
      </c>
      <c r="K20" s="8">
        <v>2291645.5322250002</v>
      </c>
      <c r="L20" s="8">
        <v>106.47</v>
      </c>
      <c r="M20" s="8">
        <v>2439.9149981599999</v>
      </c>
      <c r="N20" s="39">
        <v>0.97560976768474472</v>
      </c>
      <c r="O20" s="39">
        <v>1.429968645814415E-3</v>
      </c>
    </row>
    <row r="21" spans="2:15" x14ac:dyDescent="0.2">
      <c r="B21" s="42"/>
      <c r="C21" s="43"/>
      <c r="D21" s="43"/>
      <c r="E21" s="43"/>
      <c r="F21" s="43"/>
      <c r="G21" s="12"/>
      <c r="H21" s="43"/>
      <c r="I21" s="12"/>
      <c r="J21" s="12"/>
      <c r="K21" s="12"/>
      <c r="L21" s="12"/>
      <c r="M21" s="12"/>
      <c r="N21" s="12"/>
      <c r="O21" s="12"/>
    </row>
    <row r="22" spans="2:15" ht="15" x14ac:dyDescent="0.25">
      <c r="B22" s="7" t="s">
        <v>3882</v>
      </c>
      <c r="C22" s="35"/>
      <c r="D22" s="35"/>
      <c r="E22" s="35"/>
      <c r="F22" s="35"/>
      <c r="G22" s="8">
        <v>0</v>
      </c>
      <c r="H22" s="35"/>
      <c r="I22" s="39"/>
      <c r="J22" s="39">
        <v>0</v>
      </c>
      <c r="K22" s="8"/>
      <c r="L22" s="8"/>
      <c r="M22" s="8">
        <v>0</v>
      </c>
      <c r="N22" s="39">
        <v>0</v>
      </c>
      <c r="O22" s="39">
        <v>0</v>
      </c>
    </row>
    <row r="23" spans="2:15" ht="15" x14ac:dyDescent="0.25">
      <c r="B23" s="9"/>
      <c r="C23" s="3"/>
      <c r="D23" s="3" t="s">
        <v>86</v>
      </c>
      <c r="E23" s="3"/>
      <c r="F23" s="3"/>
      <c r="G23" s="8">
        <v>0</v>
      </c>
      <c r="H23" s="3" t="s">
        <v>86</v>
      </c>
      <c r="I23" s="39">
        <v>0</v>
      </c>
      <c r="J23" s="39">
        <v>0</v>
      </c>
      <c r="K23" s="8">
        <v>0</v>
      </c>
      <c r="L23" s="8">
        <v>0</v>
      </c>
      <c r="M23" s="8">
        <v>0</v>
      </c>
      <c r="N23" s="39">
        <v>0</v>
      </c>
      <c r="O23" s="39">
        <v>0</v>
      </c>
    </row>
    <row r="24" spans="2:15" x14ac:dyDescent="0.2">
      <c r="B24" s="42"/>
      <c r="C24" s="43"/>
      <c r="D24" s="43"/>
      <c r="E24" s="43"/>
      <c r="F24" s="43"/>
      <c r="G24" s="12"/>
      <c r="H24" s="43"/>
      <c r="I24" s="12"/>
      <c r="J24" s="12"/>
      <c r="K24" s="12"/>
      <c r="L24" s="12"/>
      <c r="M24" s="12"/>
      <c r="N24" s="12"/>
      <c r="O24" s="12"/>
    </row>
    <row r="25" spans="2:15" ht="15" x14ac:dyDescent="0.25">
      <c r="B25" s="7" t="s">
        <v>3883</v>
      </c>
      <c r="C25" s="35"/>
      <c r="D25" s="35"/>
      <c r="E25" s="35"/>
      <c r="F25" s="35"/>
      <c r="G25" s="8">
        <v>0</v>
      </c>
      <c r="H25" s="35"/>
      <c r="I25" s="39"/>
      <c r="J25" s="39">
        <v>0</v>
      </c>
      <c r="K25" s="8"/>
      <c r="L25" s="8"/>
      <c r="M25" s="8">
        <v>0</v>
      </c>
      <c r="N25" s="39">
        <v>0</v>
      </c>
      <c r="O25" s="39">
        <v>0</v>
      </c>
    </row>
    <row r="26" spans="2:15" ht="15" x14ac:dyDescent="0.25">
      <c r="B26" s="9"/>
      <c r="C26" s="3"/>
      <c r="D26" s="3" t="s">
        <v>86</v>
      </c>
      <c r="E26" s="3"/>
      <c r="F26" s="3"/>
      <c r="G26" s="8">
        <v>0</v>
      </c>
      <c r="H26" s="3" t="s">
        <v>86</v>
      </c>
      <c r="I26" s="39">
        <v>0</v>
      </c>
      <c r="J26" s="39">
        <v>0</v>
      </c>
      <c r="K26" s="8">
        <v>0</v>
      </c>
      <c r="L26" s="8">
        <v>0</v>
      </c>
      <c r="M26" s="8">
        <v>0</v>
      </c>
      <c r="N26" s="39">
        <v>0</v>
      </c>
      <c r="O26" s="39">
        <v>0</v>
      </c>
    </row>
    <row r="27" spans="2:15" x14ac:dyDescent="0.2">
      <c r="B27" s="42"/>
      <c r="C27" s="43"/>
      <c r="D27" s="43"/>
      <c r="E27" s="43"/>
      <c r="F27" s="43"/>
      <c r="G27" s="12"/>
      <c r="H27" s="43"/>
      <c r="I27" s="12"/>
      <c r="J27" s="12"/>
      <c r="K27" s="12"/>
      <c r="L27" s="12"/>
      <c r="M27" s="12"/>
      <c r="N27" s="12"/>
      <c r="O27" s="12"/>
    </row>
    <row r="28" spans="2:15" ht="15" x14ac:dyDescent="0.25">
      <c r="B28" s="7" t="s">
        <v>1532</v>
      </c>
      <c r="C28" s="35"/>
      <c r="D28" s="35"/>
      <c r="E28" s="35"/>
      <c r="F28" s="35"/>
      <c r="G28" s="8">
        <v>0</v>
      </c>
      <c r="H28" s="35"/>
      <c r="I28" s="39"/>
      <c r="J28" s="39">
        <v>0</v>
      </c>
      <c r="K28" s="8"/>
      <c r="L28" s="8"/>
      <c r="M28" s="8">
        <v>0</v>
      </c>
      <c r="N28" s="39">
        <v>0</v>
      </c>
      <c r="O28" s="39">
        <v>0</v>
      </c>
    </row>
    <row r="29" spans="2:15" ht="15" x14ac:dyDescent="0.25">
      <c r="B29" s="9"/>
      <c r="C29" s="3"/>
      <c r="D29" s="3" t="s">
        <v>86</v>
      </c>
      <c r="E29" s="3"/>
      <c r="F29" s="3"/>
      <c r="G29" s="8">
        <v>0</v>
      </c>
      <c r="H29" s="3" t="s">
        <v>86</v>
      </c>
      <c r="I29" s="39">
        <v>0</v>
      </c>
      <c r="J29" s="39">
        <v>0</v>
      </c>
      <c r="K29" s="8">
        <v>0</v>
      </c>
      <c r="L29" s="8">
        <v>0</v>
      </c>
      <c r="M29" s="8">
        <v>0</v>
      </c>
      <c r="N29" s="39">
        <v>0</v>
      </c>
      <c r="O29" s="39">
        <v>0</v>
      </c>
    </row>
    <row r="30" spans="2:15" x14ac:dyDescent="0.2">
      <c r="B30" s="42"/>
      <c r="C30" s="43"/>
      <c r="D30" s="43"/>
      <c r="E30" s="43"/>
      <c r="F30" s="43"/>
      <c r="G30" s="12"/>
      <c r="H30" s="43"/>
      <c r="I30" s="12"/>
      <c r="J30" s="12"/>
      <c r="K30" s="12"/>
      <c r="L30" s="12"/>
      <c r="M30" s="12"/>
      <c r="N30" s="12"/>
      <c r="O30" s="12"/>
    </row>
    <row r="31" spans="2:15" ht="15" x14ac:dyDescent="0.25">
      <c r="B31" s="13" t="s">
        <v>260</v>
      </c>
      <c r="C31" s="35"/>
      <c r="D31" s="35"/>
      <c r="E31" s="35"/>
      <c r="F31" s="35"/>
      <c r="G31" s="8">
        <v>0</v>
      </c>
      <c r="H31" s="35"/>
      <c r="I31" s="39"/>
      <c r="J31" s="39">
        <v>0</v>
      </c>
      <c r="K31" s="8"/>
      <c r="L31" s="8"/>
      <c r="M31" s="8">
        <v>0</v>
      </c>
      <c r="N31" s="39">
        <v>0</v>
      </c>
      <c r="O31" s="39">
        <v>0</v>
      </c>
    </row>
    <row r="32" spans="2:15" ht="15" x14ac:dyDescent="0.25">
      <c r="B32" s="7" t="s">
        <v>260</v>
      </c>
      <c r="C32" s="35"/>
      <c r="D32" s="35"/>
      <c r="E32" s="35"/>
      <c r="F32" s="35"/>
      <c r="G32" s="8">
        <v>0</v>
      </c>
      <c r="H32" s="35"/>
      <c r="I32" s="39"/>
      <c r="J32" s="39">
        <v>0</v>
      </c>
      <c r="K32" s="8"/>
      <c r="L32" s="8"/>
      <c r="M32" s="8">
        <v>0</v>
      </c>
      <c r="N32" s="39">
        <v>0</v>
      </c>
      <c r="O32" s="39">
        <v>0</v>
      </c>
    </row>
    <row r="33" spans="2:15" ht="15" x14ac:dyDescent="0.25">
      <c r="B33" s="9"/>
      <c r="C33" s="3"/>
      <c r="D33" s="3" t="s">
        <v>86</v>
      </c>
      <c r="E33" s="3"/>
      <c r="F33" s="3"/>
      <c r="G33" s="8">
        <v>0</v>
      </c>
      <c r="H33" s="3" t="s">
        <v>86</v>
      </c>
      <c r="I33" s="39">
        <v>0</v>
      </c>
      <c r="J33" s="39">
        <v>0</v>
      </c>
      <c r="K33" s="8">
        <v>0</v>
      </c>
      <c r="L33" s="8">
        <v>0</v>
      </c>
      <c r="M33" s="8">
        <v>0</v>
      </c>
      <c r="N33" s="39">
        <v>0</v>
      </c>
      <c r="O33" s="39">
        <v>0</v>
      </c>
    </row>
    <row r="34" spans="2:15" x14ac:dyDescent="0.2">
      <c r="B34" s="42"/>
      <c r="C34" s="43"/>
      <c r="D34" s="43"/>
      <c r="E34" s="43"/>
      <c r="F34" s="43"/>
      <c r="G34" s="12"/>
      <c r="H34" s="43"/>
      <c r="I34" s="12"/>
      <c r="J34" s="12"/>
      <c r="K34" s="12"/>
      <c r="L34" s="12"/>
      <c r="M34" s="12"/>
      <c r="N34" s="12"/>
      <c r="O34" s="12"/>
    </row>
    <row r="35" spans="2:15" x14ac:dyDescent="0.2">
      <c r="B35" s="31"/>
      <c r="C35" s="46"/>
      <c r="D35" s="46"/>
      <c r="E35" s="46"/>
      <c r="F35" s="46"/>
      <c r="G35" s="47"/>
      <c r="H35" s="46"/>
      <c r="I35" s="47"/>
      <c r="J35" s="47"/>
      <c r="K35" s="47"/>
      <c r="L35" s="47"/>
      <c r="M35" s="47"/>
      <c r="N35" s="47"/>
      <c r="O35" s="47"/>
    </row>
    <row r="37" spans="2:15" x14ac:dyDescent="0.2">
      <c r="B37" s="33" t="s">
        <v>63</v>
      </c>
    </row>
    <row r="39" spans="2:15" x14ac:dyDescent="0.2">
      <c r="B39" s="34" t="s">
        <v>64</v>
      </c>
    </row>
    <row r="41" spans="2:15" x14ac:dyDescent="0.2">
      <c r="B41" s="60" t="s">
        <v>130</v>
      </c>
      <c r="C41" s="60"/>
      <c r="D41" s="60"/>
      <c r="E41" s="60"/>
      <c r="F41" s="60"/>
      <c r="G41" s="60"/>
    </row>
    <row r="42" spans="2:15" x14ac:dyDescent="0.2">
      <c r="B42" s="60"/>
      <c r="C42" s="60"/>
      <c r="D42" s="60"/>
      <c r="E42" s="60"/>
      <c r="F42" s="60"/>
      <c r="G42" s="60"/>
    </row>
    <row r="43" spans="2:15" x14ac:dyDescent="0.2">
      <c r="B43" s="60"/>
      <c r="C43" s="60"/>
      <c r="D43" s="60"/>
      <c r="E43" s="60"/>
      <c r="F43" s="60"/>
      <c r="G43" s="60"/>
    </row>
    <row r="44" spans="2:15" x14ac:dyDescent="0.2">
      <c r="B44" s="60"/>
      <c r="C44" s="60"/>
      <c r="D44" s="60"/>
      <c r="E44" s="60"/>
      <c r="F44" s="60"/>
      <c r="G44" s="60"/>
    </row>
    <row r="45" spans="2:15" x14ac:dyDescent="0.2">
      <c r="B45" s="60"/>
      <c r="C45" s="60"/>
      <c r="D45" s="60"/>
      <c r="E45" s="60"/>
      <c r="F45" s="60"/>
      <c r="G45" s="60"/>
    </row>
    <row r="46" spans="2:15" x14ac:dyDescent="0.2">
      <c r="B46" s="60"/>
      <c r="C46" s="60"/>
      <c r="D46" s="60"/>
      <c r="E46" s="60"/>
      <c r="F46" s="60"/>
      <c r="G46" s="60"/>
    </row>
    <row r="47" spans="2:15" x14ac:dyDescent="0.2">
      <c r="B47" s="60"/>
      <c r="C47" s="60"/>
      <c r="D47" s="60"/>
      <c r="E47" s="60"/>
      <c r="F47" s="60"/>
      <c r="G47" s="60"/>
    </row>
    <row r="48" spans="2:15" x14ac:dyDescent="0.2">
      <c r="B48" s="60"/>
      <c r="C48" s="60"/>
      <c r="D48" s="60"/>
      <c r="E48" s="60"/>
      <c r="F48" s="60"/>
      <c r="G48" s="60"/>
    </row>
    <row r="49" spans="2:7" x14ac:dyDescent="0.2">
      <c r="B49" s="60"/>
      <c r="C49" s="60"/>
      <c r="D49" s="60"/>
      <c r="E49" s="60"/>
      <c r="F49" s="60"/>
      <c r="G49" s="60"/>
    </row>
    <row r="50" spans="2:7" x14ac:dyDescent="0.2">
      <c r="B50" s="60"/>
      <c r="C50" s="60"/>
      <c r="D50" s="60"/>
      <c r="E50" s="60"/>
      <c r="F50" s="60"/>
      <c r="G50" s="60"/>
    </row>
    <row r="51" spans="2:7" x14ac:dyDescent="0.2">
      <c r="B51" s="60"/>
      <c r="C51" s="60"/>
      <c r="D51" s="60"/>
      <c r="E51" s="60"/>
      <c r="F51" s="60"/>
      <c r="G51" s="60"/>
    </row>
    <row r="52" spans="2:7" x14ac:dyDescent="0.2">
      <c r="B52" s="60"/>
      <c r="C52" s="60"/>
      <c r="D52" s="60"/>
      <c r="E52" s="60"/>
      <c r="F52" s="60"/>
      <c r="G52" s="60"/>
    </row>
  </sheetData>
  <mergeCells count="1">
    <mergeCell ref="B41:G52"/>
  </mergeCells>
  <hyperlinks>
    <hyperlink ref="B39" r:id="rId1" xr:uid="{610863D8-FDB6-423B-B929-5AF356F1AF79}"/>
  </hyperlinks>
  <pageMargins left="0.7" right="0.7" top="0.75" bottom="0.75" header="0.3" footer="0.3"/>
  <pageSetup paperSize="9" orientation="portrait"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3C9E54-4977-41EA-827B-59BF41269FF0}">
  <sheetPr codeName="גיליון24"/>
  <dimension ref="B1:J29"/>
  <sheetViews>
    <sheetView showGridLines="0" rightToLeft="1" zoomScale="80" zoomScaleNormal="80" workbookViewId="0">
      <pane ySplit="9" topLeftCell="A10" activePane="bottomLeft" state="frozen"/>
      <selection pane="bottomLeft"/>
    </sheetView>
  </sheetViews>
  <sheetFormatPr defaultRowHeight="14.25" x14ac:dyDescent="0.2"/>
  <cols>
    <col min="2" max="2" width="43.625" bestFit="1" customWidth="1"/>
    <col min="3" max="3" width="17.625" customWidth="1"/>
    <col min="4" max="4" width="10.75" bestFit="1" customWidth="1"/>
    <col min="5" max="5" width="16.25" customWidth="1"/>
    <col min="6" max="6" width="22.75" bestFit="1" customWidth="1"/>
    <col min="7" max="9" width="16.25" customWidth="1"/>
    <col min="10" max="10" width="40.75" bestFit="1" customWidth="1"/>
  </cols>
  <sheetData>
    <row r="1" spans="2:10" ht="18" x14ac:dyDescent="0.25">
      <c r="B1" s="20" t="s">
        <v>36</v>
      </c>
      <c r="C1" s="20" t="s">
        <v>37</v>
      </c>
      <c r="D1" s="21"/>
      <c r="E1" s="21"/>
      <c r="F1" s="21"/>
      <c r="G1" s="21"/>
      <c r="H1" s="21"/>
      <c r="I1" s="21"/>
      <c r="J1" s="21"/>
    </row>
    <row r="2" spans="2:10" ht="18" x14ac:dyDescent="0.25">
      <c r="B2" s="20" t="s">
        <v>38</v>
      </c>
      <c r="C2" s="20" t="s">
        <v>39</v>
      </c>
      <c r="D2" s="21"/>
      <c r="E2" s="21"/>
      <c r="F2" s="21"/>
      <c r="G2" s="21"/>
      <c r="H2" s="21"/>
      <c r="I2" s="21"/>
      <c r="J2" s="21"/>
    </row>
    <row r="3" spans="2:10" ht="18" x14ac:dyDescent="0.25">
      <c r="B3" s="20" t="s">
        <v>40</v>
      </c>
      <c r="C3" s="20" t="s">
        <v>4176</v>
      </c>
      <c r="D3" s="21"/>
      <c r="E3" s="21"/>
      <c r="F3" s="21"/>
      <c r="G3" s="21"/>
      <c r="H3" s="21"/>
      <c r="I3" s="21"/>
      <c r="J3" s="21"/>
    </row>
    <row r="4" spans="2:10" ht="18" x14ac:dyDescent="0.25">
      <c r="B4" s="20" t="s">
        <v>41</v>
      </c>
      <c r="C4" s="20">
        <v>214</v>
      </c>
      <c r="D4" s="21"/>
      <c r="E4" s="21"/>
      <c r="F4" s="21"/>
      <c r="G4" s="21"/>
      <c r="H4" s="21"/>
      <c r="I4" s="21"/>
      <c r="J4" s="21"/>
    </row>
    <row r="5" spans="2:10" ht="20.25" x14ac:dyDescent="0.55000000000000004">
      <c r="B5" s="24"/>
      <c r="C5" s="24"/>
      <c r="D5" s="24"/>
      <c r="E5" s="24"/>
      <c r="G5" s="24"/>
      <c r="H5" s="24"/>
      <c r="I5" s="49"/>
    </row>
    <row r="6" spans="2:10" ht="15" x14ac:dyDescent="0.2">
      <c r="B6" s="48" t="s">
        <v>3896</v>
      </c>
      <c r="C6" s="23"/>
      <c r="D6" s="23"/>
      <c r="E6" s="23"/>
      <c r="F6" s="23"/>
      <c r="G6" s="23"/>
      <c r="H6" s="23"/>
      <c r="I6" s="23"/>
      <c r="J6" s="23"/>
    </row>
    <row r="7" spans="2:10" ht="30" x14ac:dyDescent="0.2">
      <c r="B7" s="48" t="s">
        <v>1721</v>
      </c>
      <c r="C7" s="25" t="s">
        <v>3887</v>
      </c>
      <c r="D7" s="25" t="s">
        <v>3888</v>
      </c>
      <c r="E7" s="25" t="s">
        <v>3890</v>
      </c>
      <c r="F7" s="25" t="s">
        <v>68</v>
      </c>
      <c r="G7" s="25" t="s">
        <v>3897</v>
      </c>
      <c r="H7" s="25" t="s">
        <v>120</v>
      </c>
      <c r="I7" s="25" t="s">
        <v>121</v>
      </c>
      <c r="J7" s="25" t="s">
        <v>3889</v>
      </c>
    </row>
    <row r="8" spans="2:10" ht="15" x14ac:dyDescent="0.2">
      <c r="B8" s="48"/>
      <c r="C8" s="51" t="s">
        <v>246</v>
      </c>
      <c r="D8" s="51"/>
      <c r="E8" s="51" t="s">
        <v>44</v>
      </c>
      <c r="F8" s="51"/>
      <c r="G8" s="51" t="s">
        <v>43</v>
      </c>
      <c r="H8" s="51" t="s">
        <v>44</v>
      </c>
      <c r="I8" s="51" t="s">
        <v>44</v>
      </c>
      <c r="J8" s="51"/>
    </row>
    <row r="9" spans="2:10" x14ac:dyDescent="0.2">
      <c r="B9" s="50"/>
      <c r="C9" s="51" t="s">
        <v>45</v>
      </c>
      <c r="D9" s="51" t="s">
        <v>46</v>
      </c>
      <c r="E9" s="51" t="s">
        <v>122</v>
      </c>
      <c r="F9" s="51" t="s">
        <v>123</v>
      </c>
      <c r="G9" s="51" t="s">
        <v>124</v>
      </c>
      <c r="H9" s="51" t="s">
        <v>125</v>
      </c>
      <c r="I9" s="51" t="s">
        <v>126</v>
      </c>
      <c r="J9" s="52" t="s">
        <v>127</v>
      </c>
    </row>
    <row r="10" spans="2:10" ht="15" x14ac:dyDescent="0.25">
      <c r="B10" s="14" t="s">
        <v>3895</v>
      </c>
      <c r="C10" s="44"/>
      <c r="D10" s="44"/>
      <c r="E10" s="16">
        <v>0</v>
      </c>
      <c r="F10" s="44"/>
      <c r="G10" s="15">
        <v>0</v>
      </c>
      <c r="H10" s="45">
        <v>0</v>
      </c>
      <c r="I10" s="45">
        <v>0</v>
      </c>
      <c r="J10" s="44"/>
    </row>
    <row r="11" spans="2:10" ht="15" x14ac:dyDescent="0.25">
      <c r="B11" s="6" t="s">
        <v>3891</v>
      </c>
      <c r="C11" s="36"/>
      <c r="D11" s="36"/>
      <c r="E11" s="58">
        <v>0</v>
      </c>
      <c r="F11" s="36"/>
      <c r="G11" s="38">
        <v>0</v>
      </c>
      <c r="H11" s="37">
        <v>0</v>
      </c>
      <c r="I11" s="37">
        <v>0</v>
      </c>
      <c r="J11" s="36"/>
    </row>
    <row r="12" spans="2:10" ht="15" x14ac:dyDescent="0.25">
      <c r="B12" s="7" t="s">
        <v>3892</v>
      </c>
      <c r="C12" s="35"/>
      <c r="D12" s="35"/>
      <c r="E12" s="5">
        <v>0</v>
      </c>
      <c r="F12" s="35"/>
      <c r="G12" s="8">
        <v>0</v>
      </c>
      <c r="H12" s="39">
        <v>0</v>
      </c>
      <c r="I12" s="39">
        <v>0</v>
      </c>
      <c r="J12" s="35"/>
    </row>
    <row r="13" spans="2:10" ht="15" x14ac:dyDescent="0.25">
      <c r="B13" s="9"/>
      <c r="C13" s="3" t="s">
        <v>86</v>
      </c>
      <c r="D13" s="3" t="s">
        <v>86</v>
      </c>
      <c r="E13" s="5">
        <v>0</v>
      </c>
      <c r="F13" s="3" t="s">
        <v>86</v>
      </c>
      <c r="G13" s="8">
        <v>0</v>
      </c>
      <c r="H13" s="39">
        <v>0</v>
      </c>
      <c r="I13" s="39">
        <v>0</v>
      </c>
      <c r="J13" s="3" t="s">
        <v>86</v>
      </c>
    </row>
    <row r="14" spans="2:10" x14ac:dyDescent="0.2">
      <c r="B14" s="42"/>
      <c r="C14" s="43"/>
      <c r="D14" s="43"/>
      <c r="E14" s="11"/>
      <c r="F14" s="43"/>
      <c r="G14" s="12"/>
      <c r="H14" s="12"/>
      <c r="I14" s="12"/>
      <c r="J14" s="43"/>
    </row>
    <row r="15" spans="2:10" ht="15" x14ac:dyDescent="0.25">
      <c r="B15" s="7" t="s">
        <v>3893</v>
      </c>
      <c r="C15" s="35"/>
      <c r="D15" s="35"/>
      <c r="E15" s="5">
        <v>0</v>
      </c>
      <c r="F15" s="35"/>
      <c r="G15" s="8">
        <v>0</v>
      </c>
      <c r="H15" s="39">
        <v>0</v>
      </c>
      <c r="I15" s="39">
        <v>0</v>
      </c>
      <c r="J15" s="35"/>
    </row>
    <row r="16" spans="2:10" ht="15" x14ac:dyDescent="0.25">
      <c r="B16" s="9"/>
      <c r="C16" s="3" t="s">
        <v>86</v>
      </c>
      <c r="D16" s="3" t="s">
        <v>86</v>
      </c>
      <c r="E16" s="5">
        <v>0</v>
      </c>
      <c r="F16" s="3" t="s">
        <v>86</v>
      </c>
      <c r="G16" s="8">
        <v>0</v>
      </c>
      <c r="H16" s="39">
        <v>0</v>
      </c>
      <c r="I16" s="39">
        <v>0</v>
      </c>
      <c r="J16" s="3" t="s">
        <v>86</v>
      </c>
    </row>
    <row r="17" spans="2:10" x14ac:dyDescent="0.2">
      <c r="B17" s="42"/>
      <c r="C17" s="43"/>
      <c r="D17" s="43"/>
      <c r="E17" s="11"/>
      <c r="F17" s="43"/>
      <c r="G17" s="12"/>
      <c r="H17" s="12"/>
      <c r="I17" s="12"/>
      <c r="J17" s="43"/>
    </row>
    <row r="18" spans="2:10" ht="15" x14ac:dyDescent="0.25">
      <c r="B18" s="13" t="s">
        <v>3894</v>
      </c>
      <c r="C18" s="35"/>
      <c r="D18" s="35"/>
      <c r="E18" s="5">
        <v>0</v>
      </c>
      <c r="F18" s="35"/>
      <c r="G18" s="8">
        <v>0</v>
      </c>
      <c r="H18" s="39">
        <v>0</v>
      </c>
      <c r="I18" s="39">
        <v>0</v>
      </c>
      <c r="J18" s="35"/>
    </row>
    <row r="19" spans="2:10" ht="15" x14ac:dyDescent="0.25">
      <c r="B19" s="7" t="s">
        <v>3892</v>
      </c>
      <c r="C19" s="35"/>
      <c r="D19" s="35"/>
      <c r="E19" s="5">
        <v>0</v>
      </c>
      <c r="F19" s="35"/>
      <c r="G19" s="8">
        <v>0</v>
      </c>
      <c r="H19" s="39">
        <v>0</v>
      </c>
      <c r="I19" s="39">
        <v>0</v>
      </c>
      <c r="J19" s="35"/>
    </row>
    <row r="20" spans="2:10" ht="15" x14ac:dyDescent="0.25">
      <c r="B20" s="9"/>
      <c r="C20" s="3" t="s">
        <v>86</v>
      </c>
      <c r="D20" s="3" t="s">
        <v>86</v>
      </c>
      <c r="E20" s="5">
        <v>0</v>
      </c>
      <c r="F20" s="3" t="s">
        <v>86</v>
      </c>
      <c r="G20" s="8">
        <v>0</v>
      </c>
      <c r="H20" s="39">
        <v>0</v>
      </c>
      <c r="I20" s="39">
        <v>0</v>
      </c>
      <c r="J20" s="3" t="s">
        <v>86</v>
      </c>
    </row>
    <row r="21" spans="2:10" x14ac:dyDescent="0.2">
      <c r="B21" s="42"/>
      <c r="C21" s="43"/>
      <c r="D21" s="43"/>
      <c r="E21" s="11"/>
      <c r="F21" s="43"/>
      <c r="G21" s="12"/>
      <c r="H21" s="12"/>
      <c r="I21" s="12"/>
      <c r="J21" s="43"/>
    </row>
    <row r="22" spans="2:10" ht="15" x14ac:dyDescent="0.25">
      <c r="B22" s="7" t="s">
        <v>3893</v>
      </c>
      <c r="C22" s="35"/>
      <c r="D22" s="35"/>
      <c r="E22" s="5">
        <v>0</v>
      </c>
      <c r="F22" s="35"/>
      <c r="G22" s="8">
        <v>0</v>
      </c>
      <c r="H22" s="39">
        <v>0</v>
      </c>
      <c r="I22" s="39">
        <v>0</v>
      </c>
      <c r="J22" s="35"/>
    </row>
    <row r="23" spans="2:10" ht="15" x14ac:dyDescent="0.25">
      <c r="B23" s="9"/>
      <c r="C23" s="3" t="s">
        <v>86</v>
      </c>
      <c r="D23" s="3" t="s">
        <v>86</v>
      </c>
      <c r="E23" s="5">
        <v>0</v>
      </c>
      <c r="F23" s="3" t="s">
        <v>86</v>
      </c>
      <c r="G23" s="8">
        <v>0</v>
      </c>
      <c r="H23" s="39">
        <v>0</v>
      </c>
      <c r="I23" s="39">
        <v>0</v>
      </c>
      <c r="J23" s="3" t="s">
        <v>86</v>
      </c>
    </row>
    <row r="24" spans="2:10" x14ac:dyDescent="0.2">
      <c r="B24" s="42"/>
      <c r="C24" s="43"/>
      <c r="D24" s="43"/>
      <c r="E24" s="11"/>
      <c r="F24" s="43"/>
      <c r="G24" s="12"/>
      <c r="H24" s="12"/>
      <c r="I24" s="12"/>
      <c r="J24" s="43"/>
    </row>
    <row r="25" spans="2:10" x14ac:dyDescent="0.2">
      <c r="B25" s="31"/>
      <c r="C25" s="46"/>
      <c r="D25" s="46"/>
      <c r="E25" s="59"/>
      <c r="F25" s="46"/>
      <c r="G25" s="47"/>
      <c r="H25" s="47"/>
      <c r="I25" s="47"/>
      <c r="J25" s="46"/>
    </row>
    <row r="27" spans="2:10" x14ac:dyDescent="0.2">
      <c r="B27" s="33" t="s">
        <v>63</v>
      </c>
    </row>
    <row r="29" spans="2:10" x14ac:dyDescent="0.2">
      <c r="B29" s="34" t="s">
        <v>64</v>
      </c>
    </row>
  </sheetData>
  <hyperlinks>
    <hyperlink ref="B29" r:id="rId1" xr:uid="{610E8809-6BAE-4248-BE98-9B8D07380017}"/>
  </hyperlinks>
  <pageMargins left="0.7" right="0.7" top="0.75" bottom="0.75" header="0.3" footer="0.3"/>
  <pageSetup paperSize="9" orientation="portrait"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049241-CFDB-4FE0-AFC4-026C23641612}">
  <sheetPr codeName="גיליון25"/>
  <dimension ref="B1:K34"/>
  <sheetViews>
    <sheetView showGridLines="0" rightToLeft="1" zoomScale="80" zoomScaleNormal="80" workbookViewId="0">
      <pane ySplit="9" topLeftCell="A10" activePane="bottomLeft" state="frozen"/>
      <selection pane="bottomLeft"/>
    </sheetView>
  </sheetViews>
  <sheetFormatPr defaultRowHeight="14.25" x14ac:dyDescent="0.2"/>
  <cols>
    <col min="2" max="2" width="43.625" bestFit="1" customWidth="1"/>
    <col min="3" max="3" width="28" bestFit="1" customWidth="1"/>
    <col min="4" max="11" width="16.25" customWidth="1"/>
  </cols>
  <sheetData>
    <row r="1" spans="2:11" ht="18" x14ac:dyDescent="0.25">
      <c r="B1" s="20" t="s">
        <v>36</v>
      </c>
      <c r="C1" s="20" t="s">
        <v>37</v>
      </c>
      <c r="D1" s="21"/>
      <c r="E1" s="21"/>
      <c r="F1" s="21"/>
      <c r="G1" s="21"/>
      <c r="H1" s="21"/>
      <c r="I1" s="21"/>
      <c r="J1" s="21"/>
      <c r="K1" s="21"/>
    </row>
    <row r="2" spans="2:11" ht="18" x14ac:dyDescent="0.25">
      <c r="B2" s="20" t="s">
        <v>38</v>
      </c>
      <c r="C2" s="20" t="s">
        <v>39</v>
      </c>
      <c r="D2" s="21"/>
      <c r="E2" s="21"/>
      <c r="F2" s="21"/>
      <c r="G2" s="21"/>
      <c r="H2" s="21"/>
      <c r="I2" s="21"/>
      <c r="J2" s="21"/>
      <c r="K2" s="21"/>
    </row>
    <row r="3" spans="2:11" ht="18" x14ac:dyDescent="0.25">
      <c r="B3" s="20" t="s">
        <v>40</v>
      </c>
      <c r="C3" s="20" t="s">
        <v>4176</v>
      </c>
      <c r="D3" s="21"/>
      <c r="E3" s="21"/>
      <c r="F3" s="21"/>
      <c r="G3" s="21"/>
      <c r="H3" s="21"/>
      <c r="I3" s="21"/>
      <c r="J3" s="21"/>
      <c r="K3" s="21"/>
    </row>
    <row r="4" spans="2:11" ht="18" x14ac:dyDescent="0.25">
      <c r="B4" s="20" t="s">
        <v>41</v>
      </c>
      <c r="C4" s="20">
        <v>214</v>
      </c>
      <c r="D4" s="21"/>
      <c r="E4" s="21"/>
      <c r="F4" s="21"/>
      <c r="G4" s="21"/>
      <c r="H4" s="21"/>
      <c r="I4" s="21"/>
      <c r="J4" s="21"/>
      <c r="K4" s="21"/>
    </row>
    <row r="5" spans="2:11" ht="20.25" x14ac:dyDescent="0.55000000000000004">
      <c r="B5" s="24"/>
      <c r="C5" s="24"/>
      <c r="D5" s="24"/>
      <c r="F5" s="24"/>
      <c r="H5" s="24"/>
      <c r="I5" s="24"/>
      <c r="J5" s="24"/>
      <c r="K5" s="24"/>
    </row>
    <row r="6" spans="2:11" ht="15" x14ac:dyDescent="0.2">
      <c r="B6" s="48" t="s">
        <v>3899</v>
      </c>
      <c r="C6" s="23"/>
      <c r="D6" s="23"/>
      <c r="E6" s="23"/>
      <c r="F6" s="23"/>
      <c r="G6" s="23"/>
      <c r="H6" s="23"/>
      <c r="I6" s="23"/>
      <c r="J6" s="23"/>
      <c r="K6" s="23"/>
    </row>
    <row r="7" spans="2:11" ht="30" x14ac:dyDescent="0.2">
      <c r="B7" s="48" t="s">
        <v>1721</v>
      </c>
      <c r="C7" s="25" t="s">
        <v>66</v>
      </c>
      <c r="D7" s="25" t="s">
        <v>117</v>
      </c>
      <c r="E7" s="25" t="s">
        <v>3900</v>
      </c>
      <c r="F7" s="25" t="s">
        <v>3901</v>
      </c>
      <c r="G7" s="25" t="s">
        <v>68</v>
      </c>
      <c r="H7" s="25" t="s">
        <v>3902</v>
      </c>
      <c r="I7" s="25" t="s">
        <v>0</v>
      </c>
      <c r="J7" s="25" t="s">
        <v>120</v>
      </c>
      <c r="K7" s="25" t="s">
        <v>121</v>
      </c>
    </row>
    <row r="8" spans="2:11" ht="15" x14ac:dyDescent="0.2">
      <c r="B8" s="48"/>
      <c r="C8" s="51"/>
      <c r="D8" s="51"/>
      <c r="E8" s="51"/>
      <c r="F8" s="51" t="s">
        <v>44</v>
      </c>
      <c r="G8" s="51"/>
      <c r="H8" s="51" t="s">
        <v>44</v>
      </c>
      <c r="I8" s="51" t="s">
        <v>43</v>
      </c>
      <c r="J8" s="51" t="s">
        <v>44</v>
      </c>
      <c r="K8" s="51" t="s">
        <v>44</v>
      </c>
    </row>
    <row r="9" spans="2:11" x14ac:dyDescent="0.2">
      <c r="B9" s="50"/>
      <c r="C9" s="51" t="s">
        <v>45</v>
      </c>
      <c r="D9" s="51" t="s">
        <v>46</v>
      </c>
      <c r="E9" s="51" t="s">
        <v>122</v>
      </c>
      <c r="F9" s="51" t="s">
        <v>123</v>
      </c>
      <c r="G9" s="51" t="s">
        <v>124</v>
      </c>
      <c r="H9" s="51" t="s">
        <v>125</v>
      </c>
      <c r="I9" s="51" t="s">
        <v>126</v>
      </c>
      <c r="J9" s="51" t="s">
        <v>127</v>
      </c>
      <c r="K9" s="51" t="s">
        <v>127</v>
      </c>
    </row>
    <row r="10" spans="2:11" ht="15" x14ac:dyDescent="0.25">
      <c r="B10" s="14" t="s">
        <v>3898</v>
      </c>
      <c r="C10" s="44"/>
      <c r="D10" s="44"/>
      <c r="E10" s="44"/>
      <c r="F10" s="45"/>
      <c r="G10" s="44"/>
      <c r="H10" s="45">
        <v>0</v>
      </c>
      <c r="I10" s="15">
        <v>0</v>
      </c>
      <c r="J10" s="45">
        <v>0</v>
      </c>
      <c r="K10" s="45">
        <v>0</v>
      </c>
    </row>
    <row r="11" spans="2:11" ht="15" x14ac:dyDescent="0.25">
      <c r="B11" s="6" t="s">
        <v>70</v>
      </c>
      <c r="C11" s="36"/>
      <c r="D11" s="36"/>
      <c r="E11" s="36"/>
      <c r="F11" s="37"/>
      <c r="G11" s="36"/>
      <c r="H11" s="37">
        <v>0</v>
      </c>
      <c r="I11" s="38">
        <v>0</v>
      </c>
      <c r="J11" s="37">
        <v>0</v>
      </c>
      <c r="K11" s="37">
        <v>0</v>
      </c>
    </row>
    <row r="12" spans="2:11" ht="15" x14ac:dyDescent="0.25">
      <c r="B12" s="42"/>
      <c r="C12" s="3" t="s">
        <v>86</v>
      </c>
      <c r="D12" s="3"/>
      <c r="E12" s="3"/>
      <c r="F12" s="39">
        <v>0</v>
      </c>
      <c r="G12" s="3" t="s">
        <v>86</v>
      </c>
      <c r="H12" s="39">
        <v>0</v>
      </c>
      <c r="I12" s="8">
        <v>0</v>
      </c>
      <c r="J12" s="39">
        <v>0</v>
      </c>
      <c r="K12" s="39">
        <v>0</v>
      </c>
    </row>
    <row r="13" spans="2:11" x14ac:dyDescent="0.2">
      <c r="B13" s="55"/>
      <c r="C13" s="43"/>
      <c r="D13" s="43"/>
      <c r="E13" s="43"/>
      <c r="F13" s="12"/>
      <c r="G13" s="43"/>
      <c r="H13" s="12"/>
      <c r="I13" s="10"/>
      <c r="J13" s="12"/>
      <c r="K13" s="12"/>
    </row>
    <row r="14" spans="2:11" ht="15" x14ac:dyDescent="0.25">
      <c r="B14" s="13" t="s">
        <v>110</v>
      </c>
      <c r="C14" s="35"/>
      <c r="D14" s="35"/>
      <c r="E14" s="35"/>
      <c r="F14" s="39"/>
      <c r="G14" s="35"/>
      <c r="H14" s="39">
        <v>0</v>
      </c>
      <c r="I14" s="8">
        <v>0</v>
      </c>
      <c r="J14" s="39">
        <v>0</v>
      </c>
      <c r="K14" s="39">
        <v>0</v>
      </c>
    </row>
    <row r="15" spans="2:11" ht="15" x14ac:dyDescent="0.25">
      <c r="B15" s="42"/>
      <c r="C15" s="3" t="s">
        <v>86</v>
      </c>
      <c r="D15" s="3"/>
      <c r="E15" s="3"/>
      <c r="F15" s="39">
        <v>0</v>
      </c>
      <c r="G15" s="3" t="s">
        <v>86</v>
      </c>
      <c r="H15" s="39">
        <v>0</v>
      </c>
      <c r="I15" s="8">
        <v>0</v>
      </c>
      <c r="J15" s="39">
        <v>0</v>
      </c>
      <c r="K15" s="39">
        <v>0</v>
      </c>
    </row>
    <row r="16" spans="2:11" x14ac:dyDescent="0.2">
      <c r="B16" s="55"/>
      <c r="C16" s="43"/>
      <c r="D16" s="43"/>
      <c r="E16" s="43"/>
      <c r="F16" s="12"/>
      <c r="G16" s="43"/>
      <c r="H16" s="12"/>
      <c r="I16" s="10"/>
      <c r="J16" s="12"/>
      <c r="K16" s="12"/>
    </row>
    <row r="17" spans="2:11" x14ac:dyDescent="0.2">
      <c r="B17" s="31"/>
      <c r="C17" s="46"/>
      <c r="D17" s="46"/>
      <c r="E17" s="46"/>
      <c r="F17" s="47"/>
      <c r="G17" s="46"/>
      <c r="H17" s="47"/>
      <c r="I17" s="32"/>
      <c r="J17" s="47"/>
      <c r="K17" s="47"/>
    </row>
    <row r="19" spans="2:11" x14ac:dyDescent="0.2">
      <c r="B19" s="33" t="s">
        <v>63</v>
      </c>
    </row>
    <row r="21" spans="2:11" x14ac:dyDescent="0.2">
      <c r="B21" s="34" t="s">
        <v>64</v>
      </c>
    </row>
    <row r="23" spans="2:11" x14ac:dyDescent="0.2">
      <c r="B23" s="60" t="s">
        <v>130</v>
      </c>
      <c r="C23" s="60"/>
      <c r="D23" s="60"/>
      <c r="E23" s="60"/>
      <c r="F23" s="60"/>
      <c r="G23" s="60"/>
    </row>
    <row r="24" spans="2:11" x14ac:dyDescent="0.2">
      <c r="B24" s="60"/>
      <c r="C24" s="60"/>
      <c r="D24" s="60"/>
      <c r="E24" s="60"/>
      <c r="F24" s="60"/>
      <c r="G24" s="60"/>
    </row>
    <row r="25" spans="2:11" x14ac:dyDescent="0.2">
      <c r="B25" s="60"/>
      <c r="C25" s="60"/>
      <c r="D25" s="60"/>
      <c r="E25" s="60"/>
      <c r="F25" s="60"/>
      <c r="G25" s="60"/>
    </row>
    <row r="26" spans="2:11" x14ac:dyDescent="0.2">
      <c r="B26" s="60"/>
      <c r="C26" s="60"/>
      <c r="D26" s="60"/>
      <c r="E26" s="60"/>
      <c r="F26" s="60"/>
      <c r="G26" s="60"/>
    </row>
    <row r="27" spans="2:11" x14ac:dyDescent="0.2">
      <c r="B27" s="60"/>
      <c r="C27" s="60"/>
      <c r="D27" s="60"/>
      <c r="E27" s="60"/>
      <c r="F27" s="60"/>
      <c r="G27" s="60"/>
    </row>
    <row r="28" spans="2:11" x14ac:dyDescent="0.2">
      <c r="B28" s="60"/>
      <c r="C28" s="60"/>
      <c r="D28" s="60"/>
      <c r="E28" s="60"/>
      <c r="F28" s="60"/>
      <c r="G28" s="60"/>
    </row>
    <row r="29" spans="2:11" x14ac:dyDescent="0.2">
      <c r="B29" s="60"/>
      <c r="C29" s="60"/>
      <c r="D29" s="60"/>
      <c r="E29" s="60"/>
      <c r="F29" s="60"/>
      <c r="G29" s="60"/>
    </row>
    <row r="30" spans="2:11" x14ac:dyDescent="0.2">
      <c r="B30" s="60"/>
      <c r="C30" s="60"/>
      <c r="D30" s="60"/>
      <c r="E30" s="60"/>
      <c r="F30" s="60"/>
      <c r="G30" s="60"/>
    </row>
    <row r="31" spans="2:11" x14ac:dyDescent="0.2">
      <c r="B31" s="60"/>
      <c r="C31" s="60"/>
      <c r="D31" s="60"/>
      <c r="E31" s="60"/>
      <c r="F31" s="60"/>
      <c r="G31" s="60"/>
    </row>
    <row r="32" spans="2:11" x14ac:dyDescent="0.2">
      <c r="B32" s="60"/>
      <c r="C32" s="60"/>
      <c r="D32" s="60"/>
      <c r="E32" s="60"/>
      <c r="F32" s="60"/>
      <c r="G32" s="60"/>
    </row>
    <row r="33" spans="2:7" x14ac:dyDescent="0.2">
      <c r="B33" s="60"/>
      <c r="C33" s="60"/>
      <c r="D33" s="60"/>
      <c r="E33" s="60"/>
      <c r="F33" s="60"/>
      <c r="G33" s="60"/>
    </row>
    <row r="34" spans="2:7" x14ac:dyDescent="0.2">
      <c r="B34" s="60"/>
      <c r="C34" s="60"/>
      <c r="D34" s="60"/>
      <c r="E34" s="60"/>
      <c r="F34" s="60"/>
      <c r="G34" s="60"/>
    </row>
  </sheetData>
  <mergeCells count="1">
    <mergeCell ref="B23:G34"/>
  </mergeCells>
  <hyperlinks>
    <hyperlink ref="B21" r:id="rId1" xr:uid="{9FC48145-97B5-4FD1-8071-93A2E7329A71}"/>
  </hyperlinks>
  <pageMargins left="0.7" right="0.7" top="0.75" bottom="0.75" header="0.3" footer="0.3"/>
  <pageSetup paperSize="9" orientation="portrait"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576140-10F3-4E90-9AAC-4B209C87A804}">
  <sheetPr codeName="גיליון26"/>
  <dimension ref="B1:K126"/>
  <sheetViews>
    <sheetView showGridLines="0" rightToLeft="1" zoomScale="80" zoomScaleNormal="80" workbookViewId="0">
      <pane ySplit="9" topLeftCell="A10" activePane="bottomLeft" state="frozen"/>
      <selection pane="bottomLeft"/>
    </sheetView>
  </sheetViews>
  <sheetFormatPr defaultRowHeight="14.25" x14ac:dyDescent="0.2"/>
  <cols>
    <col min="2" max="2" width="47.625" bestFit="1" customWidth="1"/>
    <col min="3" max="11" width="16.25" customWidth="1"/>
  </cols>
  <sheetData>
    <row r="1" spans="2:11" ht="18" x14ac:dyDescent="0.25">
      <c r="B1" s="20" t="s">
        <v>36</v>
      </c>
      <c r="C1" s="20" t="s">
        <v>37</v>
      </c>
      <c r="D1" s="21"/>
      <c r="E1" s="21"/>
      <c r="F1" s="21"/>
      <c r="G1" s="21"/>
      <c r="H1" s="21"/>
      <c r="I1" s="21"/>
      <c r="J1" s="21"/>
      <c r="K1" s="21"/>
    </row>
    <row r="2" spans="2:11" ht="18" x14ac:dyDescent="0.25">
      <c r="B2" s="20" t="s">
        <v>38</v>
      </c>
      <c r="C2" s="20" t="s">
        <v>39</v>
      </c>
      <c r="D2" s="21"/>
      <c r="E2" s="21"/>
      <c r="F2" s="21"/>
      <c r="G2" s="21"/>
      <c r="H2" s="21"/>
      <c r="I2" s="21"/>
      <c r="J2" s="21"/>
      <c r="K2" s="21"/>
    </row>
    <row r="3" spans="2:11" ht="18" x14ac:dyDescent="0.25">
      <c r="B3" s="20" t="s">
        <v>40</v>
      </c>
      <c r="C3" s="20" t="s">
        <v>4176</v>
      </c>
      <c r="D3" s="21"/>
      <c r="E3" s="21"/>
      <c r="F3" s="21"/>
      <c r="G3" s="21"/>
      <c r="H3" s="21"/>
      <c r="I3" s="21"/>
      <c r="J3" s="21"/>
      <c r="K3" s="21"/>
    </row>
    <row r="4" spans="2:11" ht="18" x14ac:dyDescent="0.25">
      <c r="B4" s="20" t="s">
        <v>41</v>
      </c>
      <c r="C4" s="20">
        <v>214</v>
      </c>
      <c r="D4" s="21"/>
      <c r="E4" s="21"/>
      <c r="F4" s="21"/>
      <c r="G4" s="21"/>
      <c r="H4" s="21"/>
      <c r="I4" s="21"/>
      <c r="J4" s="21"/>
      <c r="K4" s="21"/>
    </row>
    <row r="5" spans="2:11" ht="20.25" x14ac:dyDescent="0.55000000000000004">
      <c r="B5" s="24"/>
      <c r="C5" s="24"/>
      <c r="D5" s="24"/>
      <c r="F5" s="24"/>
      <c r="G5" s="24"/>
      <c r="H5" s="24"/>
      <c r="I5" s="24"/>
      <c r="J5" s="24"/>
      <c r="K5" s="24"/>
    </row>
    <row r="6" spans="2:11" ht="15" x14ac:dyDescent="0.2">
      <c r="B6" s="48" t="s">
        <v>4033</v>
      </c>
      <c r="C6" s="23"/>
      <c r="D6" s="23"/>
      <c r="E6" s="23"/>
      <c r="F6" s="23"/>
      <c r="G6" s="23"/>
      <c r="H6" s="23"/>
      <c r="I6" s="23"/>
      <c r="J6" s="23"/>
      <c r="K6" s="23"/>
    </row>
    <row r="7" spans="2:11" ht="30" x14ac:dyDescent="0.2">
      <c r="B7" s="48" t="s">
        <v>1721</v>
      </c>
      <c r="C7" s="25" t="s">
        <v>65</v>
      </c>
      <c r="D7" s="25" t="s">
        <v>117</v>
      </c>
      <c r="E7" s="25" t="s">
        <v>3900</v>
      </c>
      <c r="F7" s="25" t="s">
        <v>3901</v>
      </c>
      <c r="G7" s="25" t="s">
        <v>68</v>
      </c>
      <c r="H7" s="25" t="s">
        <v>3902</v>
      </c>
      <c r="I7" s="25" t="s">
        <v>0</v>
      </c>
      <c r="J7" s="25" t="s">
        <v>120</v>
      </c>
      <c r="K7" s="25" t="s">
        <v>121</v>
      </c>
    </row>
    <row r="8" spans="2:11" ht="15" x14ac:dyDescent="0.2">
      <c r="B8" s="48"/>
      <c r="C8" s="51"/>
      <c r="D8" s="51"/>
      <c r="E8" s="51"/>
      <c r="F8" s="51" t="s">
        <v>44</v>
      </c>
      <c r="G8" s="51"/>
      <c r="H8" s="51" t="s">
        <v>44</v>
      </c>
      <c r="I8" s="51" t="s">
        <v>43</v>
      </c>
      <c r="J8" s="51" t="s">
        <v>44</v>
      </c>
      <c r="K8" s="51" t="s">
        <v>44</v>
      </c>
    </row>
    <row r="9" spans="2:11" x14ac:dyDescent="0.2">
      <c r="B9" s="50"/>
      <c r="C9" s="51" t="s">
        <v>45</v>
      </c>
      <c r="D9" s="51" t="s">
        <v>46</v>
      </c>
      <c r="E9" s="51" t="s">
        <v>122</v>
      </c>
      <c r="F9" s="51" t="s">
        <v>123</v>
      </c>
      <c r="G9" s="51" t="s">
        <v>124</v>
      </c>
      <c r="H9" s="51" t="s">
        <v>125</v>
      </c>
      <c r="I9" s="51" t="s">
        <v>126</v>
      </c>
      <c r="J9" s="51" t="s">
        <v>127</v>
      </c>
      <c r="K9" s="51" t="s">
        <v>128</v>
      </c>
    </row>
    <row r="10" spans="2:11" ht="15" x14ac:dyDescent="0.25">
      <c r="B10" s="14" t="s">
        <v>4032</v>
      </c>
      <c r="C10" s="44"/>
      <c r="D10" s="44"/>
      <c r="E10" s="44"/>
      <c r="F10" s="45"/>
      <c r="G10" s="44"/>
      <c r="H10" s="45">
        <v>0</v>
      </c>
      <c r="I10" s="15">
        <v>16538.296363529</v>
      </c>
      <c r="J10" s="45">
        <v>1</v>
      </c>
      <c r="K10" s="45">
        <v>9.6926512902570407E-3</v>
      </c>
    </row>
    <row r="11" spans="2:11" ht="15" x14ac:dyDescent="0.25">
      <c r="B11" s="6" t="s">
        <v>70</v>
      </c>
      <c r="C11" s="36"/>
      <c r="D11" s="36"/>
      <c r="E11" s="36"/>
      <c r="F11" s="37"/>
      <c r="G11" s="36"/>
      <c r="H11" s="37">
        <v>0</v>
      </c>
      <c r="I11" s="38">
        <v>16379.123606431005</v>
      </c>
      <c r="J11" s="37">
        <v>0.99037550461067991</v>
      </c>
      <c r="K11" s="37">
        <v>9.5993644126036743E-3</v>
      </c>
    </row>
    <row r="12" spans="2:11" ht="15" x14ac:dyDescent="0.25">
      <c r="B12" s="42" t="s">
        <v>3903</v>
      </c>
      <c r="C12" s="3" t="s">
        <v>3904</v>
      </c>
      <c r="D12" s="3" t="s">
        <v>238</v>
      </c>
      <c r="E12" s="3" t="s">
        <v>1659</v>
      </c>
      <c r="F12" s="39">
        <v>0</v>
      </c>
      <c r="G12" s="3" t="s">
        <v>51</v>
      </c>
      <c r="H12" s="39">
        <v>0</v>
      </c>
      <c r="I12" s="8">
        <v>13918.915760914</v>
      </c>
      <c r="J12" s="39">
        <v>0.84161726546445403</v>
      </c>
      <c r="K12" s="39">
        <v>8.1575026740066427E-3</v>
      </c>
    </row>
    <row r="13" spans="2:11" ht="15" x14ac:dyDescent="0.25">
      <c r="B13" s="42" t="s">
        <v>3905</v>
      </c>
      <c r="C13" s="3" t="s">
        <v>3906</v>
      </c>
      <c r="D13" s="3" t="s">
        <v>76</v>
      </c>
      <c r="E13" s="3" t="s">
        <v>279</v>
      </c>
      <c r="F13" s="39">
        <v>0</v>
      </c>
      <c r="G13" s="3" t="s">
        <v>51</v>
      </c>
      <c r="H13" s="39">
        <v>0</v>
      </c>
      <c r="I13" s="8">
        <v>586.83590084100001</v>
      </c>
      <c r="J13" s="39">
        <v>3.5483455365760475E-2</v>
      </c>
      <c r="K13" s="39">
        <v>3.439287594337164E-4</v>
      </c>
    </row>
    <row r="14" spans="2:11" ht="15" x14ac:dyDescent="0.25">
      <c r="B14" s="42" t="s">
        <v>3907</v>
      </c>
      <c r="C14" s="3" t="s">
        <v>3908</v>
      </c>
      <c r="D14" s="3" t="s">
        <v>76</v>
      </c>
      <c r="E14" s="3" t="s">
        <v>279</v>
      </c>
      <c r="F14" s="39">
        <v>0</v>
      </c>
      <c r="G14" s="3" t="s">
        <v>51</v>
      </c>
      <c r="H14" s="39">
        <v>0</v>
      </c>
      <c r="I14" s="8">
        <v>316.29895912399996</v>
      </c>
      <c r="J14" s="39">
        <v>1.9125244352345552E-2</v>
      </c>
      <c r="K14" s="39">
        <v>1.8537432434824328E-4</v>
      </c>
    </row>
    <row r="15" spans="2:11" ht="15" x14ac:dyDescent="0.25">
      <c r="B15" s="42" t="s">
        <v>3909</v>
      </c>
      <c r="C15" s="3" t="s">
        <v>3910</v>
      </c>
      <c r="D15" s="3" t="s">
        <v>76</v>
      </c>
      <c r="E15" s="3" t="s">
        <v>279</v>
      </c>
      <c r="F15" s="39">
        <v>0</v>
      </c>
      <c r="G15" s="3" t="s">
        <v>73</v>
      </c>
      <c r="H15" s="39">
        <v>0</v>
      </c>
      <c r="I15" s="8">
        <v>71.928599484999978</v>
      </c>
      <c r="J15" s="39">
        <v>4.3492145686553412E-3</v>
      </c>
      <c r="K15" s="39">
        <v>4.2155420200481912E-5</v>
      </c>
    </row>
    <row r="16" spans="2:11" ht="15" x14ac:dyDescent="0.25">
      <c r="B16" s="42" t="s">
        <v>3911</v>
      </c>
      <c r="C16" s="3" t="s">
        <v>3912</v>
      </c>
      <c r="D16" s="3" t="s">
        <v>76</v>
      </c>
      <c r="E16" s="3" t="s">
        <v>279</v>
      </c>
      <c r="F16" s="39">
        <v>0</v>
      </c>
      <c r="G16" s="3" t="s">
        <v>73</v>
      </c>
      <c r="H16" s="39">
        <v>0</v>
      </c>
      <c r="I16" s="8">
        <v>194.46737999999999</v>
      </c>
      <c r="J16" s="39">
        <v>1.1758610181206346E-2</v>
      </c>
      <c r="K16" s="39">
        <v>1.1397210814449927E-4</v>
      </c>
    </row>
    <row r="17" spans="2:11" ht="15" x14ac:dyDescent="0.25">
      <c r="B17" s="42" t="s">
        <v>3911</v>
      </c>
      <c r="C17" s="3" t="s">
        <v>3913</v>
      </c>
      <c r="D17" s="3" t="s">
        <v>76</v>
      </c>
      <c r="E17" s="3" t="s">
        <v>279</v>
      </c>
      <c r="F17" s="39">
        <v>0</v>
      </c>
      <c r="G17" s="3" t="s">
        <v>73</v>
      </c>
      <c r="H17" s="39">
        <v>0</v>
      </c>
      <c r="I17" s="8">
        <v>-194.46737999999999</v>
      </c>
      <c r="J17" s="39">
        <v>-1.1758610181206346E-2</v>
      </c>
      <c r="K17" s="39">
        <v>-1.1397210814449927E-4</v>
      </c>
    </row>
    <row r="18" spans="2:11" ht="15" x14ac:dyDescent="0.25">
      <c r="B18" s="42" t="s">
        <v>3914</v>
      </c>
      <c r="C18" s="3" t="s">
        <v>3915</v>
      </c>
      <c r="D18" s="3" t="s">
        <v>76</v>
      </c>
      <c r="E18" s="3" t="s">
        <v>279</v>
      </c>
      <c r="F18" s="39">
        <v>0</v>
      </c>
      <c r="G18" s="3" t="s">
        <v>73</v>
      </c>
      <c r="H18" s="39">
        <v>0</v>
      </c>
      <c r="I18" s="8">
        <v>1.7719139880000001</v>
      </c>
      <c r="J18" s="39">
        <v>1.0714005536310893E-4</v>
      </c>
      <c r="K18" s="39">
        <v>1.0384711958534485E-6</v>
      </c>
    </row>
    <row r="19" spans="2:11" ht="15" x14ac:dyDescent="0.25">
      <c r="B19" s="42" t="s">
        <v>3916</v>
      </c>
      <c r="C19" s="3" t="s">
        <v>3917</v>
      </c>
      <c r="D19" s="3" t="s">
        <v>76</v>
      </c>
      <c r="E19" s="3" t="s">
        <v>279</v>
      </c>
      <c r="F19" s="39">
        <v>0</v>
      </c>
      <c r="G19" s="3" t="s">
        <v>73</v>
      </c>
      <c r="H19" s="39">
        <v>0</v>
      </c>
      <c r="I19" s="8">
        <v>1.23E-7</v>
      </c>
      <c r="J19" s="39">
        <v>7.4372835808678081E-12</v>
      </c>
      <c r="K19" s="39">
        <v>7.2086996296105867E-14</v>
      </c>
    </row>
    <row r="20" spans="2:11" ht="15" x14ac:dyDescent="0.25">
      <c r="B20" s="42" t="s">
        <v>924</v>
      </c>
      <c r="C20" s="3" t="s">
        <v>925</v>
      </c>
      <c r="D20" s="3" t="s">
        <v>2123</v>
      </c>
      <c r="E20" s="3" t="s">
        <v>1659</v>
      </c>
      <c r="F20" s="39">
        <v>0</v>
      </c>
      <c r="G20" s="3" t="s">
        <v>73</v>
      </c>
      <c r="H20" s="39">
        <v>0</v>
      </c>
      <c r="I20" s="8">
        <v>26.420667898000001</v>
      </c>
      <c r="J20" s="39">
        <v>1.5975447118159072E-3</v>
      </c>
      <c r="K20" s="39">
        <v>1.5484443812225766E-5</v>
      </c>
    </row>
    <row r="21" spans="2:11" ht="15" x14ac:dyDescent="0.25">
      <c r="B21" s="42" t="s">
        <v>3918</v>
      </c>
      <c r="C21" s="3" t="s">
        <v>3919</v>
      </c>
      <c r="D21" s="3" t="s">
        <v>2123</v>
      </c>
      <c r="E21" s="3" t="s">
        <v>1659</v>
      </c>
      <c r="F21" s="39">
        <v>0</v>
      </c>
      <c r="G21" s="3" t="s">
        <v>73</v>
      </c>
      <c r="H21" s="39">
        <v>0</v>
      </c>
      <c r="I21" s="8">
        <v>-17.603497238999999</v>
      </c>
      <c r="J21" s="39">
        <v>-1.064408138060703E-3</v>
      </c>
      <c r="K21" s="39">
        <v>-1.0316936912734169E-5</v>
      </c>
    </row>
    <row r="22" spans="2:11" ht="15" x14ac:dyDescent="0.25">
      <c r="B22" s="42" t="s">
        <v>3920</v>
      </c>
      <c r="C22" s="3" t="s">
        <v>3921</v>
      </c>
      <c r="D22" s="3" t="s">
        <v>2123</v>
      </c>
      <c r="E22" s="3" t="s">
        <v>1659</v>
      </c>
      <c r="F22" s="39">
        <v>0</v>
      </c>
      <c r="G22" s="3" t="s">
        <v>73</v>
      </c>
      <c r="H22" s="39">
        <v>0</v>
      </c>
      <c r="I22" s="8">
        <v>-49.625559593999995</v>
      </c>
      <c r="J22" s="39">
        <v>-3.0006451996734394E-3</v>
      </c>
      <c r="K22" s="39">
        <v>-2.9084207566218362E-5</v>
      </c>
    </row>
    <row r="23" spans="2:11" ht="15" x14ac:dyDescent="0.25">
      <c r="B23" s="42" t="s">
        <v>3922</v>
      </c>
      <c r="C23" s="3" t="s">
        <v>3923</v>
      </c>
      <c r="D23" s="3" t="s">
        <v>2123</v>
      </c>
      <c r="E23" s="3" t="s">
        <v>1659</v>
      </c>
      <c r="F23" s="39">
        <v>0</v>
      </c>
      <c r="G23" s="3" t="s">
        <v>73</v>
      </c>
      <c r="H23" s="39">
        <v>0</v>
      </c>
      <c r="I23" s="8">
        <v>-19.308019261000002</v>
      </c>
      <c r="J23" s="39">
        <v>-1.1674732896659731E-3</v>
      </c>
      <c r="K23" s="39">
        <v>-1.1315911487421526E-5</v>
      </c>
    </row>
    <row r="24" spans="2:11" ht="15" x14ac:dyDescent="0.25">
      <c r="B24" s="42" t="s">
        <v>3924</v>
      </c>
      <c r="C24" s="3" t="s">
        <v>3925</v>
      </c>
      <c r="D24" s="3" t="s">
        <v>2123</v>
      </c>
      <c r="E24" s="3" t="s">
        <v>1659</v>
      </c>
      <c r="F24" s="39">
        <v>0</v>
      </c>
      <c r="G24" s="3" t="s">
        <v>73</v>
      </c>
      <c r="H24" s="39">
        <v>0</v>
      </c>
      <c r="I24" s="8">
        <v>-19.319762064000003</v>
      </c>
      <c r="J24" s="39">
        <v>-1.1681833267061785E-3</v>
      </c>
      <c r="K24" s="39">
        <v>-1.1322793628855404E-5</v>
      </c>
    </row>
    <row r="25" spans="2:11" ht="15" x14ac:dyDescent="0.25">
      <c r="B25" s="42" t="s">
        <v>3926</v>
      </c>
      <c r="C25" s="3" t="s">
        <v>3927</v>
      </c>
      <c r="D25" s="3" t="s">
        <v>2123</v>
      </c>
      <c r="E25" s="3" t="s">
        <v>1659</v>
      </c>
      <c r="F25" s="39">
        <v>0</v>
      </c>
      <c r="G25" s="3" t="s">
        <v>73</v>
      </c>
      <c r="H25" s="39">
        <v>0</v>
      </c>
      <c r="I25" s="8">
        <v>-23.296971203000002</v>
      </c>
      <c r="J25" s="39">
        <v>-1.4086681415611548E-3</v>
      </c>
      <c r="K25" s="39">
        <v>-1.3653729079846715E-5</v>
      </c>
    </row>
    <row r="26" spans="2:11" ht="15" x14ac:dyDescent="0.25">
      <c r="B26" s="42" t="s">
        <v>3928</v>
      </c>
      <c r="C26" s="3" t="s">
        <v>3929</v>
      </c>
      <c r="D26" s="3" t="s">
        <v>2123</v>
      </c>
      <c r="E26" s="3" t="s">
        <v>1659</v>
      </c>
      <c r="F26" s="39">
        <v>0</v>
      </c>
      <c r="G26" s="3" t="s">
        <v>73</v>
      </c>
      <c r="H26" s="39">
        <v>0</v>
      </c>
      <c r="I26" s="8">
        <v>-161.608196983</v>
      </c>
      <c r="J26" s="39">
        <v>-9.7717560158968805E-3</v>
      </c>
      <c r="K26" s="39">
        <v>-9.4714223555559889E-5</v>
      </c>
    </row>
    <row r="27" spans="2:11" ht="15" x14ac:dyDescent="0.25">
      <c r="B27" s="42" t="s">
        <v>3930</v>
      </c>
      <c r="C27" s="3" t="s">
        <v>3931</v>
      </c>
      <c r="D27" s="3" t="s">
        <v>2123</v>
      </c>
      <c r="E27" s="3" t="s">
        <v>1659</v>
      </c>
      <c r="F27" s="39">
        <v>0</v>
      </c>
      <c r="G27" s="3" t="s">
        <v>73</v>
      </c>
      <c r="H27" s="39">
        <v>0</v>
      </c>
      <c r="I27" s="8">
        <v>5.4427852990000005</v>
      </c>
      <c r="J27" s="39">
        <v>3.291019328328568E-4</v>
      </c>
      <c r="K27" s="39">
        <v>3.1898702738984752E-6</v>
      </c>
    </row>
    <row r="28" spans="2:11" ht="15" x14ac:dyDescent="0.25">
      <c r="B28" s="42" t="s">
        <v>3932</v>
      </c>
      <c r="C28" s="3" t="s">
        <v>3933</v>
      </c>
      <c r="D28" s="3" t="s">
        <v>2123</v>
      </c>
      <c r="E28" s="3" t="s">
        <v>1659</v>
      </c>
      <c r="F28" s="39">
        <v>0</v>
      </c>
      <c r="G28" s="3" t="s">
        <v>73</v>
      </c>
      <c r="H28" s="39">
        <v>0</v>
      </c>
      <c r="I28" s="8">
        <v>6.8313323109999997</v>
      </c>
      <c r="J28" s="39">
        <v>4.1306142790286206E-4</v>
      </c>
      <c r="K28" s="39">
        <v>4.0036603821180916E-6</v>
      </c>
    </row>
    <row r="29" spans="2:11" ht="15" x14ac:dyDescent="0.25">
      <c r="B29" s="42" t="s">
        <v>306</v>
      </c>
      <c r="C29" s="3" t="s">
        <v>307</v>
      </c>
      <c r="D29" s="3" t="s">
        <v>305</v>
      </c>
      <c r="E29" s="3" t="s">
        <v>274</v>
      </c>
      <c r="F29" s="39">
        <v>1.34E-2</v>
      </c>
      <c r="G29" s="3" t="s">
        <v>73</v>
      </c>
      <c r="H29" s="39">
        <v>0</v>
      </c>
      <c r="I29" s="8">
        <v>6.541977674</v>
      </c>
      <c r="J29" s="39">
        <v>3.955653913922274E-4</v>
      </c>
      <c r="K29" s="39">
        <v>3.834077401258904E-6</v>
      </c>
    </row>
    <row r="30" spans="2:11" ht="15" x14ac:dyDescent="0.25">
      <c r="B30" s="42" t="s">
        <v>316</v>
      </c>
      <c r="C30" s="3" t="s">
        <v>317</v>
      </c>
      <c r="D30" s="3" t="s">
        <v>318</v>
      </c>
      <c r="E30" s="3" t="s">
        <v>279</v>
      </c>
      <c r="F30" s="39">
        <v>8.9999999999999993E-3</v>
      </c>
      <c r="G30" s="3" t="s">
        <v>73</v>
      </c>
      <c r="H30" s="39">
        <v>0</v>
      </c>
      <c r="I30" s="8">
        <v>13.278005800999999</v>
      </c>
      <c r="J30" s="39">
        <v>8.028641831743479E-4</v>
      </c>
      <c r="K30" s="39">
        <v>7.781882560946009E-6</v>
      </c>
    </row>
    <row r="31" spans="2:11" ht="15" x14ac:dyDescent="0.25">
      <c r="B31" s="42" t="s">
        <v>320</v>
      </c>
      <c r="C31" s="3" t="s">
        <v>321</v>
      </c>
      <c r="D31" s="3" t="s">
        <v>318</v>
      </c>
      <c r="E31" s="3" t="s">
        <v>279</v>
      </c>
      <c r="F31" s="39">
        <v>1.6899999999999998E-2</v>
      </c>
      <c r="G31" s="3" t="s">
        <v>73</v>
      </c>
      <c r="H31" s="39">
        <v>0</v>
      </c>
      <c r="I31" s="8">
        <v>14.357864278999999</v>
      </c>
      <c r="J31" s="39">
        <v>8.6815860372792763E-4</v>
      </c>
      <c r="K31" s="39">
        <v>8.4147586105712482E-6</v>
      </c>
    </row>
    <row r="32" spans="2:11" ht="15" x14ac:dyDescent="0.25">
      <c r="B32" s="42" t="s">
        <v>3934</v>
      </c>
      <c r="C32" s="3" t="s">
        <v>3935</v>
      </c>
      <c r="D32" s="3" t="s">
        <v>2123</v>
      </c>
      <c r="E32" s="3" t="s">
        <v>1659</v>
      </c>
      <c r="F32" s="39">
        <v>0</v>
      </c>
      <c r="G32" s="3" t="s">
        <v>73</v>
      </c>
      <c r="H32" s="39">
        <v>0</v>
      </c>
      <c r="I32" s="8">
        <v>9.9999999999999995E-7</v>
      </c>
      <c r="J32" s="39">
        <v>6.0465720169656964E-11</v>
      </c>
      <c r="K32" s="39">
        <v>5.8607314061874681E-13</v>
      </c>
    </row>
    <row r="33" spans="2:11" ht="15" x14ac:dyDescent="0.25">
      <c r="B33" s="42" t="s">
        <v>3936</v>
      </c>
      <c r="C33" s="3" t="s">
        <v>3937</v>
      </c>
      <c r="D33" s="3" t="s">
        <v>2123</v>
      </c>
      <c r="E33" s="3" t="s">
        <v>1659</v>
      </c>
      <c r="F33" s="39">
        <v>0</v>
      </c>
      <c r="G33" s="3" t="s">
        <v>73</v>
      </c>
      <c r="H33" s="39">
        <v>0</v>
      </c>
      <c r="I33" s="8">
        <v>5.5237717000000006E-2</v>
      </c>
      <c r="J33" s="39">
        <v>3.339988338932704E-6</v>
      </c>
      <c r="K33" s="39">
        <v>3.2373342282799543E-8</v>
      </c>
    </row>
    <row r="34" spans="2:11" ht="15" x14ac:dyDescent="0.25">
      <c r="B34" s="42" t="s">
        <v>3938</v>
      </c>
      <c r="C34" s="3" t="s">
        <v>3939</v>
      </c>
      <c r="D34" s="3" t="s">
        <v>2123</v>
      </c>
      <c r="E34" s="3" t="s">
        <v>1659</v>
      </c>
      <c r="F34" s="39">
        <v>0</v>
      </c>
      <c r="G34" s="3" t="s">
        <v>73</v>
      </c>
      <c r="H34" s="39">
        <v>0</v>
      </c>
      <c r="I34" s="8">
        <v>4.7990045000000002E-2</v>
      </c>
      <c r="J34" s="39">
        <v>2.9017526318992459E-6</v>
      </c>
      <c r="K34" s="39">
        <v>2.8125676391584988E-8</v>
      </c>
    </row>
    <row r="35" spans="2:11" ht="15" x14ac:dyDescent="0.25">
      <c r="B35" s="42" t="s">
        <v>3940</v>
      </c>
      <c r="C35" s="3" t="s">
        <v>3941</v>
      </c>
      <c r="D35" s="3" t="s">
        <v>2123</v>
      </c>
      <c r="E35" s="3" t="s">
        <v>1659</v>
      </c>
      <c r="F35" s="39">
        <v>0</v>
      </c>
      <c r="G35" s="3" t="s">
        <v>73</v>
      </c>
      <c r="H35" s="39">
        <v>0</v>
      </c>
      <c r="I35" s="8">
        <v>0.171813259</v>
      </c>
      <c r="J35" s="39">
        <v>1.0388812440130797E-5</v>
      </c>
      <c r="K35" s="39">
        <v>1.0069513630207217E-7</v>
      </c>
    </row>
    <row r="36" spans="2:11" ht="15" x14ac:dyDescent="0.25">
      <c r="B36" s="42" t="s">
        <v>3942</v>
      </c>
      <c r="C36" s="3" t="s">
        <v>3943</v>
      </c>
      <c r="D36" s="3" t="s">
        <v>2123</v>
      </c>
      <c r="E36" s="3" t="s">
        <v>1659</v>
      </c>
      <c r="F36" s="39">
        <v>0</v>
      </c>
      <c r="G36" s="3" t="s">
        <v>73</v>
      </c>
      <c r="H36" s="39">
        <v>0</v>
      </c>
      <c r="I36" s="8">
        <v>0.12115345000000001</v>
      </c>
      <c r="J36" s="39">
        <v>7.325630605288528E-6</v>
      </c>
      <c r="K36" s="39">
        <v>7.1004782938296323E-8</v>
      </c>
    </row>
    <row r="37" spans="2:11" ht="15" x14ac:dyDescent="0.25">
      <c r="B37" s="42" t="s">
        <v>3944</v>
      </c>
      <c r="C37" s="3" t="s">
        <v>3945</v>
      </c>
      <c r="D37" s="3" t="s">
        <v>2123</v>
      </c>
      <c r="E37" s="3" t="s">
        <v>1659</v>
      </c>
      <c r="F37" s="39">
        <v>0</v>
      </c>
      <c r="G37" s="3" t="s">
        <v>73</v>
      </c>
      <c r="H37" s="39">
        <v>0</v>
      </c>
      <c r="I37" s="8">
        <v>0.18566417899999998</v>
      </c>
      <c r="J37" s="39">
        <v>1.1226318292943101E-5</v>
      </c>
      <c r="K37" s="39">
        <v>1.0881278848693118E-7</v>
      </c>
    </row>
    <row r="38" spans="2:11" ht="15" x14ac:dyDescent="0.25">
      <c r="B38" s="42" t="s">
        <v>3946</v>
      </c>
      <c r="C38" s="3" t="s">
        <v>3947</v>
      </c>
      <c r="D38" s="3" t="s">
        <v>2123</v>
      </c>
      <c r="E38" s="3" t="s">
        <v>1659</v>
      </c>
      <c r="F38" s="39">
        <v>0</v>
      </c>
      <c r="G38" s="3" t="s">
        <v>73</v>
      </c>
      <c r="H38" s="39">
        <v>0</v>
      </c>
      <c r="I38" s="8">
        <v>0.31802127499999999</v>
      </c>
      <c r="J38" s="39">
        <v>1.9229385422147528E-5</v>
      </c>
      <c r="K38" s="39">
        <v>1.8638372742282815E-7</v>
      </c>
    </row>
    <row r="39" spans="2:11" ht="15" x14ac:dyDescent="0.25">
      <c r="B39" s="42" t="s">
        <v>3948</v>
      </c>
      <c r="C39" s="3" t="s">
        <v>3949</v>
      </c>
      <c r="D39" s="3" t="s">
        <v>2123</v>
      </c>
      <c r="E39" s="3" t="s">
        <v>1659</v>
      </c>
      <c r="F39" s="39">
        <v>0</v>
      </c>
      <c r="G39" s="3" t="s">
        <v>73</v>
      </c>
      <c r="H39" s="39">
        <v>0</v>
      </c>
      <c r="I39" s="8">
        <v>0.95037095399999993</v>
      </c>
      <c r="J39" s="39">
        <v>5.7464864161933937E-5</v>
      </c>
      <c r="K39" s="39">
        <v>5.569868897636145E-7</v>
      </c>
    </row>
    <row r="40" spans="2:11" ht="15" x14ac:dyDescent="0.25">
      <c r="B40" s="42" t="s">
        <v>3950</v>
      </c>
      <c r="C40" s="3" t="s">
        <v>3951</v>
      </c>
      <c r="D40" s="3" t="s">
        <v>2123</v>
      </c>
      <c r="E40" s="3" t="s">
        <v>1659</v>
      </c>
      <c r="F40" s="39">
        <v>0</v>
      </c>
      <c r="G40" s="3" t="s">
        <v>73</v>
      </c>
      <c r="H40" s="39">
        <v>0</v>
      </c>
      <c r="I40" s="8">
        <v>0.52098555999999996</v>
      </c>
      <c r="J40" s="39">
        <v>3.1501767083392027E-5</v>
      </c>
      <c r="K40" s="39">
        <v>3.0533564336621653E-7</v>
      </c>
    </row>
    <row r="41" spans="2:11" ht="15" x14ac:dyDescent="0.25">
      <c r="B41" s="42" t="s">
        <v>3952</v>
      </c>
      <c r="C41" s="3" t="s">
        <v>3953</v>
      </c>
      <c r="D41" s="3" t="s">
        <v>2123</v>
      </c>
      <c r="E41" s="3" t="s">
        <v>1659</v>
      </c>
      <c r="F41" s="39">
        <v>0</v>
      </c>
      <c r="G41" s="3" t="s">
        <v>73</v>
      </c>
      <c r="H41" s="39">
        <v>0</v>
      </c>
      <c r="I41" s="8">
        <v>9.9999999999999995E-7</v>
      </c>
      <c r="J41" s="39">
        <v>6.0465720169656964E-11</v>
      </c>
      <c r="K41" s="39">
        <v>5.8607314061874681E-13</v>
      </c>
    </row>
    <row r="42" spans="2:11" ht="15" x14ac:dyDescent="0.25">
      <c r="B42" s="42" t="s">
        <v>3954</v>
      </c>
      <c r="C42" s="3" t="s">
        <v>3955</v>
      </c>
      <c r="D42" s="3" t="s">
        <v>2123</v>
      </c>
      <c r="E42" s="3" t="s">
        <v>1659</v>
      </c>
      <c r="F42" s="39">
        <v>0</v>
      </c>
      <c r="G42" s="3" t="s">
        <v>73</v>
      </c>
      <c r="H42" s="39">
        <v>0</v>
      </c>
      <c r="I42" s="8">
        <v>9.9999999999999995E-7</v>
      </c>
      <c r="J42" s="39">
        <v>6.0465720169656964E-11</v>
      </c>
      <c r="K42" s="39">
        <v>5.8607314061874681E-13</v>
      </c>
    </row>
    <row r="43" spans="2:11" ht="15" x14ac:dyDescent="0.25">
      <c r="B43" s="42" t="s">
        <v>3956</v>
      </c>
      <c r="C43" s="3" t="s">
        <v>3957</v>
      </c>
      <c r="D43" s="3" t="s">
        <v>2123</v>
      </c>
      <c r="E43" s="3" t="s">
        <v>1659</v>
      </c>
      <c r="F43" s="39">
        <v>0</v>
      </c>
      <c r="G43" s="3" t="s">
        <v>73</v>
      </c>
      <c r="H43" s="39">
        <v>0</v>
      </c>
      <c r="I43" s="8">
        <v>0.14611371500000001</v>
      </c>
      <c r="J43" s="39">
        <v>8.834871004139011E-6</v>
      </c>
      <c r="K43" s="39">
        <v>8.5633323837522505E-8</v>
      </c>
    </row>
    <row r="44" spans="2:11" ht="15" x14ac:dyDescent="0.25">
      <c r="B44" s="42" t="s">
        <v>3958</v>
      </c>
      <c r="C44" s="3" t="s">
        <v>3959</v>
      </c>
      <c r="D44" s="3" t="s">
        <v>2123</v>
      </c>
      <c r="E44" s="3" t="s">
        <v>1659</v>
      </c>
      <c r="F44" s="39">
        <v>0</v>
      </c>
      <c r="G44" s="3" t="s">
        <v>73</v>
      </c>
      <c r="H44" s="39">
        <v>0</v>
      </c>
      <c r="I44" s="8">
        <v>0.58465503500000005</v>
      </c>
      <c r="J44" s="39">
        <v>3.5351587742091006E-5</v>
      </c>
      <c r="K44" s="39">
        <v>3.426506125410134E-7</v>
      </c>
    </row>
    <row r="45" spans="2:11" ht="15" x14ac:dyDescent="0.25">
      <c r="B45" s="42" t="s">
        <v>3960</v>
      </c>
      <c r="C45" s="3" t="s">
        <v>3961</v>
      </c>
      <c r="D45" s="3" t="s">
        <v>2123</v>
      </c>
      <c r="E45" s="3" t="s">
        <v>1659</v>
      </c>
      <c r="F45" s="39">
        <v>0</v>
      </c>
      <c r="G45" s="3" t="s">
        <v>73</v>
      </c>
      <c r="H45" s="39">
        <v>0</v>
      </c>
      <c r="I45" s="8">
        <v>3.7353480000000003E-3</v>
      </c>
      <c r="J45" s="39">
        <v>2.2586050690428784E-7</v>
      </c>
      <c r="K45" s="39">
        <v>2.189187133663955E-9</v>
      </c>
    </row>
    <row r="46" spans="2:11" ht="15" x14ac:dyDescent="0.25">
      <c r="B46" s="42" t="s">
        <v>3962</v>
      </c>
      <c r="C46" s="3" t="s">
        <v>3963</v>
      </c>
      <c r="D46" s="3" t="s">
        <v>2123</v>
      </c>
      <c r="E46" s="3" t="s">
        <v>1659</v>
      </c>
      <c r="F46" s="39">
        <v>0</v>
      </c>
      <c r="G46" s="3" t="s">
        <v>73</v>
      </c>
      <c r="H46" s="39">
        <v>0</v>
      </c>
      <c r="I46" s="8">
        <v>3.8259959999999999E-3</v>
      </c>
      <c r="J46" s="39">
        <v>2.3134160350622688E-7</v>
      </c>
      <c r="K46" s="39">
        <v>2.2423134917147627E-9</v>
      </c>
    </row>
    <row r="47" spans="2:11" ht="15" x14ac:dyDescent="0.25">
      <c r="B47" s="42" t="s">
        <v>3964</v>
      </c>
      <c r="C47" s="3" t="s">
        <v>3965</v>
      </c>
      <c r="D47" s="3" t="s">
        <v>2123</v>
      </c>
      <c r="E47" s="3" t="s">
        <v>1659</v>
      </c>
      <c r="F47" s="39">
        <v>0</v>
      </c>
      <c r="G47" s="3" t="s">
        <v>73</v>
      </c>
      <c r="H47" s="39">
        <v>0</v>
      </c>
      <c r="I47" s="8">
        <v>8.5246920000000004E-3</v>
      </c>
      <c r="J47" s="39">
        <v>5.1545164100451341E-7</v>
      </c>
      <c r="K47" s="39">
        <v>4.9960930132475064E-9</v>
      </c>
    </row>
    <row r="48" spans="2:11" ht="15" x14ac:dyDescent="0.25">
      <c r="B48" s="42" t="s">
        <v>3966</v>
      </c>
      <c r="C48" s="3" t="s">
        <v>3967</v>
      </c>
      <c r="D48" s="3" t="s">
        <v>2123</v>
      </c>
      <c r="E48" s="3" t="s">
        <v>1659</v>
      </c>
      <c r="F48" s="39">
        <v>0</v>
      </c>
      <c r="G48" s="3" t="s">
        <v>73</v>
      </c>
      <c r="H48" s="39">
        <v>0</v>
      </c>
      <c r="I48" s="8">
        <v>4.2735209999999997E-3</v>
      </c>
      <c r="J48" s="39">
        <v>2.5840152492515263E-7</v>
      </c>
      <c r="K48" s="39">
        <v>2.5045958739701673E-9</v>
      </c>
    </row>
    <row r="49" spans="2:11" ht="15" x14ac:dyDescent="0.25">
      <c r="B49" s="42" t="s">
        <v>3968</v>
      </c>
      <c r="C49" s="3" t="s">
        <v>3969</v>
      </c>
      <c r="D49" s="3" t="s">
        <v>2123</v>
      </c>
      <c r="E49" s="3" t="s">
        <v>1659</v>
      </c>
      <c r="F49" s="39">
        <v>0</v>
      </c>
      <c r="G49" s="3" t="s">
        <v>73</v>
      </c>
      <c r="H49" s="39">
        <v>0</v>
      </c>
      <c r="I49" s="8">
        <v>-4.6000000000000002E-8</v>
      </c>
      <c r="J49" s="39">
        <v>-2.7814231278042209E-12</v>
      </c>
      <c r="K49" s="39">
        <v>-2.6959364468462354E-14</v>
      </c>
    </row>
    <row r="50" spans="2:11" ht="15" x14ac:dyDescent="0.25">
      <c r="B50" s="42" t="s">
        <v>3970</v>
      </c>
      <c r="C50" s="3" t="s">
        <v>3971</v>
      </c>
      <c r="D50" s="3" t="s">
        <v>2123</v>
      </c>
      <c r="E50" s="3" t="s">
        <v>1659</v>
      </c>
      <c r="F50" s="39">
        <v>0</v>
      </c>
      <c r="G50" s="3" t="s">
        <v>73</v>
      </c>
      <c r="H50" s="39">
        <v>0</v>
      </c>
      <c r="I50" s="8">
        <v>1.5679999999999999E-6</v>
      </c>
      <c r="J50" s="39">
        <v>9.4810249226022128E-11</v>
      </c>
      <c r="K50" s="39">
        <v>9.1896268449019499E-13</v>
      </c>
    </row>
    <row r="51" spans="2:11" ht="15" x14ac:dyDescent="0.25">
      <c r="B51" s="42" t="s">
        <v>3972</v>
      </c>
      <c r="C51" s="3" t="s">
        <v>2178</v>
      </c>
      <c r="D51" s="3" t="s">
        <v>2123</v>
      </c>
      <c r="E51" s="3" t="s">
        <v>1659</v>
      </c>
      <c r="F51" s="39">
        <v>0</v>
      </c>
      <c r="G51" s="3" t="s">
        <v>73</v>
      </c>
      <c r="H51" s="39">
        <v>0</v>
      </c>
      <c r="I51" s="8">
        <v>4.6342467999999998E-2</v>
      </c>
      <c r="J51" s="39">
        <v>2.8021307020592826E-6</v>
      </c>
      <c r="K51" s="39">
        <v>2.7160075764783775E-8</v>
      </c>
    </row>
    <row r="52" spans="2:11" ht="15" x14ac:dyDescent="0.25">
      <c r="B52" s="42" t="s">
        <v>3973</v>
      </c>
      <c r="C52" s="3" t="s">
        <v>3974</v>
      </c>
      <c r="D52" s="3" t="s">
        <v>2123</v>
      </c>
      <c r="E52" s="3" t="s">
        <v>1659</v>
      </c>
      <c r="F52" s="39">
        <v>0</v>
      </c>
      <c r="G52" s="3" t="s">
        <v>73</v>
      </c>
      <c r="H52" s="39">
        <v>0</v>
      </c>
      <c r="I52" s="8">
        <v>4.0714405999999995E-2</v>
      </c>
      <c r="J52" s="39">
        <v>2.4618258800698024E-6</v>
      </c>
      <c r="K52" s="39">
        <v>2.3861619792846747E-8</v>
      </c>
    </row>
    <row r="53" spans="2:11" ht="15" x14ac:dyDescent="0.25">
      <c r="B53" s="42" t="s">
        <v>3975</v>
      </c>
      <c r="C53" s="3" t="s">
        <v>3976</v>
      </c>
      <c r="D53" s="3" t="s">
        <v>2123</v>
      </c>
      <c r="E53" s="3" t="s">
        <v>1659</v>
      </c>
      <c r="F53" s="39">
        <v>0</v>
      </c>
      <c r="G53" s="3" t="s">
        <v>73</v>
      </c>
      <c r="H53" s="39">
        <v>0</v>
      </c>
      <c r="I53" s="8">
        <v>0.11990714400000001</v>
      </c>
      <c r="J53" s="39">
        <v>7.2502718154467631E-6</v>
      </c>
      <c r="K53" s="39">
        <v>7.0274356466704333E-8</v>
      </c>
    </row>
    <row r="54" spans="2:11" ht="15" x14ac:dyDescent="0.25">
      <c r="B54" s="42" t="s">
        <v>3977</v>
      </c>
      <c r="C54" s="3" t="s">
        <v>2196</v>
      </c>
      <c r="D54" s="3" t="s">
        <v>2123</v>
      </c>
      <c r="E54" s="3" t="s">
        <v>1659</v>
      </c>
      <c r="F54" s="39">
        <v>0</v>
      </c>
      <c r="G54" s="3" t="s">
        <v>73</v>
      </c>
      <c r="H54" s="39">
        <v>0</v>
      </c>
      <c r="I54" s="8">
        <v>4.3155810000000003E-2</v>
      </c>
      <c r="J54" s="39">
        <v>2.6094471311548841E-6</v>
      </c>
      <c r="K54" s="39">
        <v>2.5292461102645921E-8</v>
      </c>
    </row>
    <row r="55" spans="2:11" ht="15" x14ac:dyDescent="0.25">
      <c r="B55" s="42" t="s">
        <v>3978</v>
      </c>
      <c r="C55" s="3" t="s">
        <v>3979</v>
      </c>
      <c r="D55" s="3" t="s">
        <v>2123</v>
      </c>
      <c r="E55" s="3" t="s">
        <v>1659</v>
      </c>
      <c r="F55" s="39">
        <v>0</v>
      </c>
      <c r="G55" s="3" t="s">
        <v>73</v>
      </c>
      <c r="H55" s="39">
        <v>0</v>
      </c>
      <c r="I55" s="8">
        <v>4.0395980000000001E-3</v>
      </c>
      <c r="J55" s="39">
        <v>2.4425720226590599E-7</v>
      </c>
      <c r="K55" s="39">
        <v>2.3674998866972085E-9</v>
      </c>
    </row>
    <row r="56" spans="2:11" ht="15" x14ac:dyDescent="0.25">
      <c r="B56" s="42" t="s">
        <v>3980</v>
      </c>
      <c r="C56" s="3" t="s">
        <v>3981</v>
      </c>
      <c r="D56" s="3" t="s">
        <v>2123</v>
      </c>
      <c r="E56" s="3" t="s">
        <v>1659</v>
      </c>
      <c r="F56" s="39">
        <v>0</v>
      </c>
      <c r="G56" s="3" t="s">
        <v>73</v>
      </c>
      <c r="H56" s="39">
        <v>0</v>
      </c>
      <c r="I56" s="8">
        <v>1.3210305E-2</v>
      </c>
      <c r="J56" s="39">
        <v>7.9877060548582038E-7</v>
      </c>
      <c r="K56" s="39">
        <v>7.7422049398815338E-9</v>
      </c>
    </row>
    <row r="57" spans="2:11" ht="15" x14ac:dyDescent="0.25">
      <c r="B57" s="42" t="s">
        <v>3982</v>
      </c>
      <c r="C57" s="3" t="s">
        <v>3983</v>
      </c>
      <c r="D57" s="3" t="s">
        <v>2123</v>
      </c>
      <c r="E57" s="3" t="s">
        <v>1659</v>
      </c>
      <c r="F57" s="39">
        <v>0</v>
      </c>
      <c r="G57" s="3" t="s">
        <v>73</v>
      </c>
      <c r="H57" s="39">
        <v>0</v>
      </c>
      <c r="I57" s="8">
        <v>6.4896994999999999E-2</v>
      </c>
      <c r="J57" s="39">
        <v>3.924043539521628E-6</v>
      </c>
      <c r="K57" s="39">
        <v>3.8034385676369111E-8</v>
      </c>
    </row>
    <row r="58" spans="2:11" ht="15" x14ac:dyDescent="0.25">
      <c r="B58" s="42" t="s">
        <v>3984</v>
      </c>
      <c r="C58" s="3" t="s">
        <v>3985</v>
      </c>
      <c r="D58" s="3" t="s">
        <v>2123</v>
      </c>
      <c r="E58" s="3" t="s">
        <v>1659</v>
      </c>
      <c r="F58" s="39">
        <v>0</v>
      </c>
      <c r="G58" s="3" t="s">
        <v>73</v>
      </c>
      <c r="H58" s="39">
        <v>0</v>
      </c>
      <c r="I58" s="8">
        <v>7.6236360000000005E-3</v>
      </c>
      <c r="J58" s="39">
        <v>4.6096864105132302E-7</v>
      </c>
      <c r="K58" s="39">
        <v>4.468008293454141E-9</v>
      </c>
    </row>
    <row r="59" spans="2:11" ht="15" x14ac:dyDescent="0.25">
      <c r="B59" s="42" t="s">
        <v>3986</v>
      </c>
      <c r="C59" s="3" t="s">
        <v>3987</v>
      </c>
      <c r="D59" s="3" t="s">
        <v>2123</v>
      </c>
      <c r="E59" s="3" t="s">
        <v>1659</v>
      </c>
      <c r="F59" s="39">
        <v>0</v>
      </c>
      <c r="G59" s="3" t="s">
        <v>73</v>
      </c>
      <c r="H59" s="39">
        <v>0</v>
      </c>
      <c r="I59" s="8">
        <v>2.1960320000000001E-3</v>
      </c>
      <c r="J59" s="39">
        <v>1.3278465639561214E-7</v>
      </c>
      <c r="K59" s="39">
        <v>1.287035371139268E-9</v>
      </c>
    </row>
    <row r="60" spans="2:11" ht="15" x14ac:dyDescent="0.25">
      <c r="B60" s="42" t="s">
        <v>3988</v>
      </c>
      <c r="C60" s="3" t="s">
        <v>3989</v>
      </c>
      <c r="D60" s="3" t="s">
        <v>2123</v>
      </c>
      <c r="E60" s="3" t="s">
        <v>1659</v>
      </c>
      <c r="F60" s="39">
        <v>0</v>
      </c>
      <c r="G60" s="3" t="s">
        <v>73</v>
      </c>
      <c r="H60" s="39">
        <v>0</v>
      </c>
      <c r="I60" s="8">
        <v>6.41261E-3</v>
      </c>
      <c r="J60" s="39">
        <v>3.8774308181714402E-7</v>
      </c>
      <c r="K60" s="39">
        <v>3.7582584822631823E-9</v>
      </c>
    </row>
    <row r="61" spans="2:11" ht="15" x14ac:dyDescent="0.25">
      <c r="B61" s="42" t="s">
        <v>3990</v>
      </c>
      <c r="C61" s="3" t="s">
        <v>3991</v>
      </c>
      <c r="D61" s="3" t="s">
        <v>2123</v>
      </c>
      <c r="E61" s="3" t="s">
        <v>1659</v>
      </c>
      <c r="F61" s="39">
        <v>0</v>
      </c>
      <c r="G61" s="3" t="s">
        <v>73</v>
      </c>
      <c r="H61" s="39">
        <v>0</v>
      </c>
      <c r="I61" s="8">
        <v>0.188597248</v>
      </c>
      <c r="J61" s="39">
        <v>1.1403668422335398E-5</v>
      </c>
      <c r="K61" s="39">
        <v>1.1053178144741266E-7</v>
      </c>
    </row>
    <row r="62" spans="2:11" ht="15" x14ac:dyDescent="0.25">
      <c r="B62" s="42" t="s">
        <v>3992</v>
      </c>
      <c r="C62" s="3" t="s">
        <v>3993</v>
      </c>
      <c r="D62" s="3" t="s">
        <v>2123</v>
      </c>
      <c r="E62" s="3" t="s">
        <v>1659</v>
      </c>
      <c r="F62" s="39">
        <v>0</v>
      </c>
      <c r="G62" s="3" t="s">
        <v>73</v>
      </c>
      <c r="H62" s="39">
        <v>0</v>
      </c>
      <c r="I62" s="8">
        <v>1.8844389E-2</v>
      </c>
      <c r="J62" s="39">
        <v>1.1394395520421619E-6</v>
      </c>
      <c r="K62" s="39">
        <v>1.1044190244271365E-8</v>
      </c>
    </row>
    <row r="63" spans="2:11" ht="15" x14ac:dyDescent="0.25">
      <c r="B63" s="42" t="s">
        <v>3994</v>
      </c>
      <c r="C63" s="3" t="s">
        <v>3995</v>
      </c>
      <c r="D63" s="3" t="s">
        <v>2123</v>
      </c>
      <c r="E63" s="3" t="s">
        <v>1659</v>
      </c>
      <c r="F63" s="39">
        <v>0</v>
      </c>
      <c r="G63" s="3" t="s">
        <v>73</v>
      </c>
      <c r="H63" s="39">
        <v>0</v>
      </c>
      <c r="I63" s="8">
        <v>5.7779559000000001E-2</v>
      </c>
      <c r="J63" s="39">
        <v>3.4936826460201853E-6</v>
      </c>
      <c r="K63" s="39">
        <v>3.3863047606696178E-8</v>
      </c>
    </row>
    <row r="64" spans="2:11" ht="15" x14ac:dyDescent="0.25">
      <c r="B64" s="42" t="s">
        <v>3996</v>
      </c>
      <c r="C64" s="3" t="s">
        <v>3997</v>
      </c>
      <c r="D64" s="3" t="s">
        <v>2123</v>
      </c>
      <c r="E64" s="3" t="s">
        <v>1659</v>
      </c>
      <c r="F64" s="39">
        <v>0</v>
      </c>
      <c r="G64" s="3" t="s">
        <v>73</v>
      </c>
      <c r="H64" s="39">
        <v>0</v>
      </c>
      <c r="I64" s="8">
        <v>0.146453744</v>
      </c>
      <c r="J64" s="39">
        <v>8.8554311025025789E-6</v>
      </c>
      <c r="K64" s="39">
        <v>8.5832605701453945E-8</v>
      </c>
    </row>
    <row r="65" spans="2:11" ht="15" x14ac:dyDescent="0.25">
      <c r="B65" s="42" t="s">
        <v>3998</v>
      </c>
      <c r="C65" s="3" t="s">
        <v>3999</v>
      </c>
      <c r="D65" s="3" t="s">
        <v>2123</v>
      </c>
      <c r="E65" s="3" t="s">
        <v>1659</v>
      </c>
      <c r="F65" s="39">
        <v>0</v>
      </c>
      <c r="G65" s="3" t="s">
        <v>73</v>
      </c>
      <c r="H65" s="39">
        <v>0</v>
      </c>
      <c r="I65" s="8">
        <v>4.6156879999999997E-3</v>
      </c>
      <c r="J65" s="39">
        <v>2.7909089899844365E-7</v>
      </c>
      <c r="K65" s="39">
        <v>2.7051307622762623E-9</v>
      </c>
    </row>
    <row r="66" spans="2:11" ht="15" x14ac:dyDescent="0.25">
      <c r="B66" s="42" t="s">
        <v>4000</v>
      </c>
      <c r="C66" s="3" t="s">
        <v>4001</v>
      </c>
      <c r="D66" s="3" t="s">
        <v>2123</v>
      </c>
      <c r="E66" s="3" t="s">
        <v>1659</v>
      </c>
      <c r="F66" s="39">
        <v>0</v>
      </c>
      <c r="G66" s="3" t="s">
        <v>73</v>
      </c>
      <c r="H66" s="39">
        <v>0</v>
      </c>
      <c r="I66" s="8">
        <v>1.4802426E-2</v>
      </c>
      <c r="J66" s="39">
        <v>8.9503934834805485E-7</v>
      </c>
      <c r="K66" s="39">
        <v>8.6753042945965942E-9</v>
      </c>
    </row>
    <row r="67" spans="2:11" ht="15" x14ac:dyDescent="0.25">
      <c r="B67" s="42" t="s">
        <v>4002</v>
      </c>
      <c r="C67" s="3" t="s">
        <v>4003</v>
      </c>
      <c r="D67" s="3" t="s">
        <v>2123</v>
      </c>
      <c r="E67" s="3" t="s">
        <v>1659</v>
      </c>
      <c r="F67" s="39">
        <v>0</v>
      </c>
      <c r="G67" s="3" t="s">
        <v>73</v>
      </c>
      <c r="H67" s="39">
        <v>0</v>
      </c>
      <c r="I67" s="8">
        <v>1.3565167000000001E-2</v>
      </c>
      <c r="J67" s="39">
        <v>8.2022759187666526E-7</v>
      </c>
      <c r="K67" s="39">
        <v>7.9501800267077855E-9</v>
      </c>
    </row>
    <row r="68" spans="2:11" ht="15" x14ac:dyDescent="0.25">
      <c r="B68" s="42" t="s">
        <v>4004</v>
      </c>
      <c r="C68" s="3" t="s">
        <v>4005</v>
      </c>
      <c r="D68" s="3" t="s">
        <v>2123</v>
      </c>
      <c r="E68" s="3" t="s">
        <v>1659</v>
      </c>
      <c r="F68" s="39">
        <v>0</v>
      </c>
      <c r="G68" s="3" t="s">
        <v>73</v>
      </c>
      <c r="H68" s="39">
        <v>0</v>
      </c>
      <c r="I68" s="8">
        <v>0.175040469</v>
      </c>
      <c r="J68" s="39">
        <v>1.0583948016919517E-5</v>
      </c>
      <c r="K68" s="39">
        <v>1.0258651740220839E-7</v>
      </c>
    </row>
    <row r="69" spans="2:11" ht="15" x14ac:dyDescent="0.25">
      <c r="B69" s="42" t="s">
        <v>4006</v>
      </c>
      <c r="C69" s="3" t="s">
        <v>4007</v>
      </c>
      <c r="D69" s="3" t="s">
        <v>2123</v>
      </c>
      <c r="E69" s="3" t="s">
        <v>1659</v>
      </c>
      <c r="F69" s="39">
        <v>0</v>
      </c>
      <c r="G69" s="3" t="s">
        <v>73</v>
      </c>
      <c r="H69" s="39">
        <v>0</v>
      </c>
      <c r="I69" s="8">
        <v>3.3380338000000002E-2</v>
      </c>
      <c r="J69" s="39">
        <v>2.0183661766765673E-6</v>
      </c>
      <c r="K69" s="39">
        <v>1.95633195265753E-8</v>
      </c>
    </row>
    <row r="70" spans="2:11" ht="15" x14ac:dyDescent="0.25">
      <c r="B70" s="42" t="s">
        <v>4008</v>
      </c>
      <c r="C70" s="3" t="s">
        <v>4009</v>
      </c>
      <c r="D70" s="3" t="s">
        <v>2123</v>
      </c>
      <c r="E70" s="3" t="s">
        <v>1659</v>
      </c>
      <c r="F70" s="39">
        <v>0</v>
      </c>
      <c r="G70" s="3" t="s">
        <v>73</v>
      </c>
      <c r="H70" s="39">
        <v>0</v>
      </c>
      <c r="I70" s="8">
        <v>4.4530568E-2</v>
      </c>
      <c r="J70" s="39">
        <v>2.6925728636838815E-6</v>
      </c>
      <c r="K70" s="39">
        <v>2.6098169841296669E-8</v>
      </c>
    </row>
    <row r="71" spans="2:11" ht="15" x14ac:dyDescent="0.25">
      <c r="B71" s="42" t="s">
        <v>4010</v>
      </c>
      <c r="C71" s="3" t="s">
        <v>4011</v>
      </c>
      <c r="D71" s="3" t="s">
        <v>2123</v>
      </c>
      <c r="E71" s="3" t="s">
        <v>1659</v>
      </c>
      <c r="F71" s="39">
        <v>0</v>
      </c>
      <c r="G71" s="3" t="s">
        <v>73</v>
      </c>
      <c r="H71" s="39">
        <v>0</v>
      </c>
      <c r="I71" s="8">
        <v>2.9521436000000002E-2</v>
      </c>
      <c r="J71" s="39">
        <v>1.7850348881824375E-6</v>
      </c>
      <c r="K71" s="39">
        <v>1.7301720712095336E-8</v>
      </c>
    </row>
    <row r="72" spans="2:11" ht="15" x14ac:dyDescent="0.25">
      <c r="B72" s="42" t="s">
        <v>4012</v>
      </c>
      <c r="C72" s="3" t="s">
        <v>4013</v>
      </c>
      <c r="D72" s="3" t="s">
        <v>2123</v>
      </c>
      <c r="E72" s="3" t="s">
        <v>1659</v>
      </c>
      <c r="F72" s="39">
        <v>0</v>
      </c>
      <c r="G72" s="3" t="s">
        <v>73</v>
      </c>
      <c r="H72" s="39">
        <v>0</v>
      </c>
      <c r="I72" s="8">
        <v>3.8905724999999995E-2</v>
      </c>
      <c r="J72" s="39">
        <v>2.3524626808476272E-6</v>
      </c>
      <c r="K72" s="39">
        <v>2.280160043879929E-8</v>
      </c>
    </row>
    <row r="73" spans="2:11" ht="15" x14ac:dyDescent="0.25">
      <c r="B73" s="42" t="s">
        <v>4014</v>
      </c>
      <c r="C73" s="3" t="s">
        <v>4015</v>
      </c>
      <c r="D73" s="3" t="s">
        <v>2123</v>
      </c>
      <c r="E73" s="3" t="s">
        <v>1659</v>
      </c>
      <c r="F73" s="39">
        <v>0</v>
      </c>
      <c r="G73" s="3" t="s">
        <v>73</v>
      </c>
      <c r="H73" s="39">
        <v>0</v>
      </c>
      <c r="I73" s="8">
        <v>5.0562752000000002E-2</v>
      </c>
      <c r="J73" s="39">
        <v>3.0573132134397637E-6</v>
      </c>
      <c r="K73" s="39">
        <v>2.9633470862966824E-8</v>
      </c>
    </row>
    <row r="74" spans="2:11" ht="15" x14ac:dyDescent="0.25">
      <c r="B74" s="42" t="s">
        <v>404</v>
      </c>
      <c r="C74" s="3" t="s">
        <v>405</v>
      </c>
      <c r="D74" s="3" t="s">
        <v>325</v>
      </c>
      <c r="E74" s="3" t="s">
        <v>279</v>
      </c>
      <c r="F74" s="39">
        <v>2.2499999999999999E-2</v>
      </c>
      <c r="G74" s="3" t="s">
        <v>73</v>
      </c>
      <c r="H74" s="39">
        <v>0</v>
      </c>
      <c r="I74" s="8">
        <v>40.496838521000008</v>
      </c>
      <c r="J74" s="39">
        <v>2.4486705057665714E-3</v>
      </c>
      <c r="K74" s="39">
        <v>2.3734109337132721E-5</v>
      </c>
    </row>
    <row r="75" spans="2:11" ht="15" x14ac:dyDescent="0.25">
      <c r="B75" s="42" t="s">
        <v>407</v>
      </c>
      <c r="C75" s="3" t="s">
        <v>408</v>
      </c>
      <c r="D75" s="3" t="s">
        <v>325</v>
      </c>
      <c r="E75" s="3" t="s">
        <v>279</v>
      </c>
      <c r="F75" s="39">
        <v>1.43E-2</v>
      </c>
      <c r="G75" s="3" t="s">
        <v>73</v>
      </c>
      <c r="H75" s="39">
        <v>0</v>
      </c>
      <c r="I75" s="8">
        <v>1.26040058</v>
      </c>
      <c r="J75" s="39">
        <v>7.6211028771953345E-5</v>
      </c>
      <c r="K75" s="39">
        <v>7.3868692635829009E-7</v>
      </c>
    </row>
    <row r="76" spans="2:11" ht="15" x14ac:dyDescent="0.25">
      <c r="B76" s="42" t="s">
        <v>410</v>
      </c>
      <c r="C76" s="3" t="s">
        <v>411</v>
      </c>
      <c r="D76" s="3" t="s">
        <v>325</v>
      </c>
      <c r="E76" s="3" t="s">
        <v>279</v>
      </c>
      <c r="F76" s="39">
        <v>2.5000000000000001E-3</v>
      </c>
      <c r="G76" s="3" t="s">
        <v>73</v>
      </c>
      <c r="H76" s="39">
        <v>0</v>
      </c>
      <c r="I76" s="8">
        <v>3.8168765320000002</v>
      </c>
      <c r="J76" s="39">
        <v>2.3079018830604277E-4</v>
      </c>
      <c r="K76" s="39">
        <v>2.2369688164632308E-6</v>
      </c>
    </row>
    <row r="77" spans="2:11" ht="15" x14ac:dyDescent="0.25">
      <c r="B77" s="42" t="s">
        <v>413</v>
      </c>
      <c r="C77" s="3" t="s">
        <v>414</v>
      </c>
      <c r="D77" s="3" t="s">
        <v>325</v>
      </c>
      <c r="E77" s="3" t="s">
        <v>279</v>
      </c>
      <c r="F77" s="39">
        <v>3.61E-2</v>
      </c>
      <c r="G77" s="3" t="s">
        <v>73</v>
      </c>
      <c r="H77" s="39">
        <v>0</v>
      </c>
      <c r="I77" s="8">
        <v>13.767601115</v>
      </c>
      <c r="J77" s="39">
        <v>8.3246791642704735E-4</v>
      </c>
      <c r="K77" s="39">
        <v>8.0688212242542112E-6</v>
      </c>
    </row>
    <row r="78" spans="2:11" ht="15" x14ac:dyDescent="0.25">
      <c r="B78" s="42" t="s">
        <v>419</v>
      </c>
      <c r="C78" s="3" t="s">
        <v>420</v>
      </c>
      <c r="D78" s="3" t="s">
        <v>325</v>
      </c>
      <c r="E78" s="3" t="s">
        <v>279</v>
      </c>
      <c r="F78" s="39">
        <v>2.3E-2</v>
      </c>
      <c r="G78" s="3" t="s">
        <v>73</v>
      </c>
      <c r="H78" s="39">
        <v>0</v>
      </c>
      <c r="I78" s="8">
        <v>36.441569002999998</v>
      </c>
      <c r="J78" s="39">
        <v>2.2034657138786432E-3</v>
      </c>
      <c r="K78" s="39">
        <v>2.1357424794662983E-5</v>
      </c>
    </row>
    <row r="79" spans="2:11" ht="15" x14ac:dyDescent="0.25">
      <c r="B79" s="42" t="s">
        <v>424</v>
      </c>
      <c r="C79" s="3" t="s">
        <v>425</v>
      </c>
      <c r="D79" s="3" t="s">
        <v>325</v>
      </c>
      <c r="E79" s="3" t="s">
        <v>279</v>
      </c>
      <c r="F79" s="39">
        <v>6.4999999999999997E-3</v>
      </c>
      <c r="G79" s="3" t="s">
        <v>73</v>
      </c>
      <c r="H79" s="39">
        <v>0</v>
      </c>
      <c r="I79" s="8">
        <v>2.2578369519999999</v>
      </c>
      <c r="J79" s="39">
        <v>1.3652173732834323E-4</v>
      </c>
      <c r="K79" s="39">
        <v>1.3232575934636988E-6</v>
      </c>
    </row>
    <row r="80" spans="2:11" ht="15" x14ac:dyDescent="0.25">
      <c r="B80" s="42" t="s">
        <v>454</v>
      </c>
      <c r="C80" s="3" t="s">
        <v>455</v>
      </c>
      <c r="D80" s="3" t="s">
        <v>325</v>
      </c>
      <c r="E80" s="3" t="s">
        <v>279</v>
      </c>
      <c r="F80" s="39">
        <v>0.04</v>
      </c>
      <c r="G80" s="3" t="s">
        <v>73</v>
      </c>
      <c r="H80" s="39">
        <v>0</v>
      </c>
      <c r="I80" s="8">
        <v>2.1E-7</v>
      </c>
      <c r="J80" s="39">
        <v>1.2697801235627964E-11</v>
      </c>
      <c r="K80" s="39">
        <v>1.2307535952993684E-13</v>
      </c>
    </row>
    <row r="81" spans="2:11" ht="15" x14ac:dyDescent="0.25">
      <c r="B81" s="42" t="s">
        <v>519</v>
      </c>
      <c r="C81" s="3" t="s">
        <v>520</v>
      </c>
      <c r="D81" s="3" t="s">
        <v>478</v>
      </c>
      <c r="E81" s="3" t="s">
        <v>274</v>
      </c>
      <c r="F81" s="39">
        <v>2.4199999999999999E-2</v>
      </c>
      <c r="G81" s="3" t="s">
        <v>73</v>
      </c>
      <c r="H81" s="39">
        <v>0</v>
      </c>
      <c r="I81" s="8">
        <v>176.70864461999997</v>
      </c>
      <c r="J81" s="39">
        <v>1.0684815457152278E-2</v>
      </c>
      <c r="K81" s="39">
        <v>1.035641903269254E-4</v>
      </c>
    </row>
    <row r="82" spans="2:11" ht="15" x14ac:dyDescent="0.25">
      <c r="B82" s="42" t="s">
        <v>986</v>
      </c>
      <c r="C82" s="3" t="s">
        <v>987</v>
      </c>
      <c r="D82" s="3" t="s">
        <v>473</v>
      </c>
      <c r="E82" s="3" t="s">
        <v>279</v>
      </c>
      <c r="F82" s="39">
        <v>0</v>
      </c>
      <c r="G82" s="3" t="s">
        <v>73</v>
      </c>
      <c r="H82" s="39">
        <v>0</v>
      </c>
      <c r="I82" s="8">
        <v>31.722435597</v>
      </c>
      <c r="J82" s="39">
        <v>1.9181199139081673E-3</v>
      </c>
      <c r="K82" s="39">
        <v>1.8591667458409721E-5</v>
      </c>
    </row>
    <row r="83" spans="2:11" ht="15" x14ac:dyDescent="0.25">
      <c r="B83" s="42" t="s">
        <v>591</v>
      </c>
      <c r="C83" s="3" t="s">
        <v>592</v>
      </c>
      <c r="D83" s="3" t="s">
        <v>585</v>
      </c>
      <c r="E83" s="3" t="s">
        <v>279</v>
      </c>
      <c r="F83" s="39">
        <v>1.5299999999999999E-2</v>
      </c>
      <c r="G83" s="3" t="s">
        <v>73</v>
      </c>
      <c r="H83" s="39">
        <v>0</v>
      </c>
      <c r="I83" s="8">
        <v>3.541859681</v>
      </c>
      <c r="J83" s="39">
        <v>2.1416109635153652E-4</v>
      </c>
      <c r="K83" s="39">
        <v>2.0757888268745827E-6</v>
      </c>
    </row>
    <row r="84" spans="2:11" ht="15" x14ac:dyDescent="0.25">
      <c r="B84" s="42" t="s">
        <v>639</v>
      </c>
      <c r="C84" s="3" t="s">
        <v>640</v>
      </c>
      <c r="D84" s="3" t="s">
        <v>641</v>
      </c>
      <c r="E84" s="3" t="s">
        <v>279</v>
      </c>
      <c r="F84" s="39">
        <v>3.0599999999999999E-2</v>
      </c>
      <c r="G84" s="3" t="s">
        <v>73</v>
      </c>
      <c r="H84" s="39">
        <v>0</v>
      </c>
      <c r="I84" s="8">
        <v>8.1629459640000004</v>
      </c>
      <c r="J84" s="39">
        <v>4.9357840641925475E-4</v>
      </c>
      <c r="K84" s="39">
        <v>4.7840833778226043E-6</v>
      </c>
    </row>
    <row r="85" spans="2:11" ht="15" x14ac:dyDescent="0.25">
      <c r="B85" s="42" t="s">
        <v>665</v>
      </c>
      <c r="C85" s="3" t="s">
        <v>666</v>
      </c>
      <c r="D85" s="3" t="s">
        <v>641</v>
      </c>
      <c r="E85" s="3" t="s">
        <v>279</v>
      </c>
      <c r="F85" s="39">
        <v>1.9800000000000002E-2</v>
      </c>
      <c r="G85" s="3" t="s">
        <v>73</v>
      </c>
      <c r="H85" s="39">
        <v>0</v>
      </c>
      <c r="I85" s="8">
        <v>4.4239219720000005</v>
      </c>
      <c r="J85" s="39">
        <v>2.6749562801134906E-4</v>
      </c>
      <c r="K85" s="39">
        <v>2.5927418439823202E-6</v>
      </c>
    </row>
    <row r="86" spans="2:11" ht="15" x14ac:dyDescent="0.25">
      <c r="B86" s="42" t="s">
        <v>4016</v>
      </c>
      <c r="C86" s="3" t="s">
        <v>4017</v>
      </c>
      <c r="D86" s="3" t="s">
        <v>112</v>
      </c>
      <c r="E86" s="3" t="s">
        <v>113</v>
      </c>
      <c r="F86" s="39">
        <v>0</v>
      </c>
      <c r="G86" s="3" t="s">
        <v>51</v>
      </c>
      <c r="H86" s="39">
        <v>0</v>
      </c>
      <c r="I86" s="8">
        <v>1456.7183419540002</v>
      </c>
      <c r="J86" s="39">
        <v>8.808152363059725E-2</v>
      </c>
      <c r="K86" s="39">
        <v>8.5374349366591448E-4</v>
      </c>
    </row>
    <row r="87" spans="2:11" ht="15" x14ac:dyDescent="0.25">
      <c r="B87" s="42" t="s">
        <v>4018</v>
      </c>
      <c r="C87" s="3" t="s">
        <v>4019</v>
      </c>
      <c r="D87" s="3" t="s">
        <v>1653</v>
      </c>
      <c r="E87" s="3" t="s">
        <v>1654</v>
      </c>
      <c r="F87" s="39">
        <v>0</v>
      </c>
      <c r="G87" s="3" t="s">
        <v>51</v>
      </c>
      <c r="H87" s="39">
        <v>0</v>
      </c>
      <c r="I87" s="8">
        <v>9.5648700000000001E-4</v>
      </c>
      <c r="J87" s="39">
        <v>5.7834675287914692E-8</v>
      </c>
      <c r="K87" s="39">
        <v>5.6057134005100327E-10</v>
      </c>
    </row>
    <row r="88" spans="2:11" ht="15" x14ac:dyDescent="0.25">
      <c r="B88" s="42" t="s">
        <v>4020</v>
      </c>
      <c r="C88" s="3" t="s">
        <v>4021</v>
      </c>
      <c r="D88" s="3" t="s">
        <v>1653</v>
      </c>
      <c r="E88" s="3" t="s">
        <v>1654</v>
      </c>
      <c r="F88" s="39">
        <v>0</v>
      </c>
      <c r="G88" s="3" t="s">
        <v>51</v>
      </c>
      <c r="H88" s="39">
        <v>0</v>
      </c>
      <c r="I88" s="8">
        <v>4.7655799999999997E-4</v>
      </c>
      <c r="J88" s="39">
        <v>2.8815422672611386E-8</v>
      </c>
      <c r="K88" s="39">
        <v>2.7929784374698874E-10</v>
      </c>
    </row>
    <row r="89" spans="2:11" ht="15" x14ac:dyDescent="0.25">
      <c r="B89" s="42" t="s">
        <v>952</v>
      </c>
      <c r="C89" s="3" t="s">
        <v>953</v>
      </c>
      <c r="D89" s="3" t="s">
        <v>1653</v>
      </c>
      <c r="E89" s="3" t="s">
        <v>1654</v>
      </c>
      <c r="F89" s="39">
        <v>0</v>
      </c>
      <c r="G89" s="3" t="s">
        <v>73</v>
      </c>
      <c r="H89" s="39">
        <v>0</v>
      </c>
      <c r="I89" s="8">
        <v>13.191895319</v>
      </c>
      <c r="J89" s="39">
        <v>7.9765745086606173E-4</v>
      </c>
      <c r="K89" s="39">
        <v>7.7314155203200757E-6</v>
      </c>
    </row>
    <row r="90" spans="2:11" ht="15" x14ac:dyDescent="0.25">
      <c r="B90" s="42" t="s">
        <v>1258</v>
      </c>
      <c r="C90" s="3" t="s">
        <v>1259</v>
      </c>
      <c r="D90" s="3" t="s">
        <v>1653</v>
      </c>
      <c r="E90" s="3" t="s">
        <v>1654</v>
      </c>
      <c r="F90" s="39">
        <v>0</v>
      </c>
      <c r="G90" s="3" t="s">
        <v>73</v>
      </c>
      <c r="H90" s="39">
        <v>0</v>
      </c>
      <c r="I90" s="8">
        <v>2.759157954</v>
      </c>
      <c r="J90" s="39">
        <v>1.6683447275044725E-4</v>
      </c>
      <c r="K90" s="39">
        <v>1.6170683675639758E-6</v>
      </c>
    </row>
    <row r="91" spans="2:11" ht="15" x14ac:dyDescent="0.25">
      <c r="B91" s="42" t="s">
        <v>4022</v>
      </c>
      <c r="C91" s="3" t="s">
        <v>4023</v>
      </c>
      <c r="D91" s="3" t="s">
        <v>1653</v>
      </c>
      <c r="E91" s="3" t="s">
        <v>1654</v>
      </c>
      <c r="F91" s="39">
        <v>0</v>
      </c>
      <c r="G91" s="3" t="s">
        <v>73</v>
      </c>
      <c r="H91" s="39">
        <v>0</v>
      </c>
      <c r="I91" s="8">
        <v>1.7350000000000001</v>
      </c>
      <c r="J91" s="39">
        <v>1.0490802449435485E-4</v>
      </c>
      <c r="K91" s="39">
        <v>1.0168368989735258E-6</v>
      </c>
    </row>
    <row r="92" spans="2:11" ht="15" x14ac:dyDescent="0.25">
      <c r="B92" s="42" t="s">
        <v>4024</v>
      </c>
      <c r="C92" s="3" t="s">
        <v>4025</v>
      </c>
      <c r="D92" s="3" t="s">
        <v>1653</v>
      </c>
      <c r="E92" s="3" t="s">
        <v>1654</v>
      </c>
      <c r="F92" s="39">
        <v>0</v>
      </c>
      <c r="G92" s="3" t="s">
        <v>73</v>
      </c>
      <c r="H92" s="39">
        <v>0</v>
      </c>
      <c r="I92" s="8">
        <v>-25.676825666999999</v>
      </c>
      <c r="J92" s="39">
        <v>-1.5525677556258877E-3</v>
      </c>
      <c r="K92" s="39">
        <v>-1.5048497859778738E-5</v>
      </c>
    </row>
    <row r="93" spans="2:11" ht="15" x14ac:dyDescent="0.25">
      <c r="B93" s="42" t="s">
        <v>1212</v>
      </c>
      <c r="C93" s="3" t="s">
        <v>1213</v>
      </c>
      <c r="D93" s="3" t="s">
        <v>1653</v>
      </c>
      <c r="E93" s="3" t="s">
        <v>1654</v>
      </c>
      <c r="F93" s="39">
        <v>0</v>
      </c>
      <c r="G93" s="3" t="s">
        <v>73</v>
      </c>
      <c r="H93" s="39">
        <v>0</v>
      </c>
      <c r="I93" s="8">
        <v>9.8937718660000016</v>
      </c>
      <c r="J93" s="39">
        <v>5.98234041071981E-4</v>
      </c>
      <c r="K93" s="39">
        <v>5.79847395007202E-6</v>
      </c>
    </row>
    <row r="94" spans="2:11" ht="15" x14ac:dyDescent="0.25">
      <c r="B94" s="42" t="s">
        <v>4026</v>
      </c>
      <c r="C94" s="3" t="s">
        <v>4027</v>
      </c>
      <c r="D94" s="3" t="s">
        <v>1653</v>
      </c>
      <c r="E94" s="3" t="s">
        <v>1654</v>
      </c>
      <c r="F94" s="39">
        <v>0</v>
      </c>
      <c r="G94" s="3" t="s">
        <v>73</v>
      </c>
      <c r="H94" s="39">
        <v>0</v>
      </c>
      <c r="I94" s="8">
        <v>-34.531923587000001</v>
      </c>
      <c r="J94" s="39">
        <v>-2.0879976285315192E-3</v>
      </c>
      <c r="K94" s="39">
        <v>-2.0238232908239673E-5</v>
      </c>
    </row>
    <row r="95" spans="2:11" ht="15" x14ac:dyDescent="0.25">
      <c r="B95" s="42" t="s">
        <v>4028</v>
      </c>
      <c r="C95" s="3" t="s">
        <v>4029</v>
      </c>
      <c r="D95" s="3" t="s">
        <v>1653</v>
      </c>
      <c r="E95" s="3" t="s">
        <v>1654</v>
      </c>
      <c r="F95" s="39">
        <v>0</v>
      </c>
      <c r="G95" s="3" t="s">
        <v>73</v>
      </c>
      <c r="H95" s="39">
        <v>0</v>
      </c>
      <c r="I95" s="8">
        <v>-4.663063245</v>
      </c>
      <c r="J95" s="39">
        <v>-2.8195547730558261E-4</v>
      </c>
      <c r="K95" s="39">
        <v>-2.7328961209009949E-6</v>
      </c>
    </row>
    <row r="96" spans="2:11" ht="15" x14ac:dyDescent="0.25">
      <c r="B96" s="42" t="s">
        <v>4030</v>
      </c>
      <c r="C96" s="3" t="s">
        <v>4031</v>
      </c>
      <c r="D96" s="3" t="s">
        <v>1653</v>
      </c>
      <c r="E96" s="3" t="s">
        <v>1654</v>
      </c>
      <c r="F96" s="39">
        <v>0</v>
      </c>
      <c r="G96" s="3" t="s">
        <v>73</v>
      </c>
      <c r="H96" s="39">
        <v>0</v>
      </c>
      <c r="I96" s="8">
        <v>-45.054341128999994</v>
      </c>
      <c r="J96" s="39">
        <v>-2.7242431831343808E-3</v>
      </c>
      <c r="K96" s="39">
        <v>-2.6405139203981403E-5</v>
      </c>
    </row>
    <row r="97" spans="2:11" x14ac:dyDescent="0.2">
      <c r="B97" s="55"/>
      <c r="C97" s="43"/>
      <c r="D97" s="43"/>
      <c r="E97" s="43"/>
      <c r="F97" s="12"/>
      <c r="G97" s="43"/>
      <c r="H97" s="12"/>
      <c r="I97" s="10"/>
      <c r="J97" s="12"/>
      <c r="K97" s="12"/>
    </row>
    <row r="98" spans="2:11" ht="15" x14ac:dyDescent="0.25">
      <c r="B98" s="13" t="s">
        <v>110</v>
      </c>
      <c r="C98" s="35"/>
      <c r="D98" s="35"/>
      <c r="E98" s="35"/>
      <c r="F98" s="39"/>
      <c r="G98" s="35"/>
      <c r="H98" s="39">
        <v>0</v>
      </c>
      <c r="I98" s="8">
        <v>159.17275709799998</v>
      </c>
      <c r="J98" s="39">
        <v>9.6244953893204477E-3</v>
      </c>
      <c r="K98" s="39">
        <v>9.3286877653369767E-5</v>
      </c>
    </row>
    <row r="99" spans="2:11" ht="15" x14ac:dyDescent="0.25">
      <c r="B99" s="42" t="s">
        <v>1345</v>
      </c>
      <c r="C99" s="3" t="s">
        <v>1346</v>
      </c>
      <c r="D99" s="3" t="s">
        <v>1653</v>
      </c>
      <c r="E99" s="3" t="s">
        <v>1654</v>
      </c>
      <c r="F99" s="39">
        <v>0</v>
      </c>
      <c r="G99" s="3" t="s">
        <v>51</v>
      </c>
      <c r="H99" s="39">
        <v>0</v>
      </c>
      <c r="I99" s="8">
        <v>9.7067680010000004</v>
      </c>
      <c r="J99" s="39">
        <v>5.8692671770024666E-4</v>
      </c>
      <c r="K99" s="39">
        <v>5.6888760076036251E-6</v>
      </c>
    </row>
    <row r="100" spans="2:11" ht="15" x14ac:dyDescent="0.25">
      <c r="B100" s="42" t="s">
        <v>1454</v>
      </c>
      <c r="C100" s="3" t="s">
        <v>1455</v>
      </c>
      <c r="D100" s="3" t="s">
        <v>1653</v>
      </c>
      <c r="E100" s="3" t="s">
        <v>1654</v>
      </c>
      <c r="F100" s="39">
        <v>0</v>
      </c>
      <c r="G100" s="3" t="s">
        <v>58</v>
      </c>
      <c r="H100" s="39">
        <v>0</v>
      </c>
      <c r="I100" s="8">
        <v>62.864433282</v>
      </c>
      <c r="J100" s="39">
        <v>3.8011432314534826E-3</v>
      </c>
      <c r="K100" s="39">
        <v>3.6843155846799414E-5</v>
      </c>
    </row>
    <row r="101" spans="2:11" ht="15" x14ac:dyDescent="0.25">
      <c r="B101" s="42" t="s">
        <v>1481</v>
      </c>
      <c r="C101" s="3" t="s">
        <v>1482</v>
      </c>
      <c r="D101" s="3" t="s">
        <v>1653</v>
      </c>
      <c r="E101" s="3" t="s">
        <v>1654</v>
      </c>
      <c r="F101" s="39">
        <v>0</v>
      </c>
      <c r="G101" s="3" t="s">
        <v>51</v>
      </c>
      <c r="H101" s="39">
        <v>0</v>
      </c>
      <c r="I101" s="8">
        <v>3.7105783839999997</v>
      </c>
      <c r="J101" s="39">
        <v>2.2436279423452196E-4</v>
      </c>
      <c r="K101" s="39">
        <v>2.1746703270229141E-6</v>
      </c>
    </row>
    <row r="102" spans="2:11" ht="15" x14ac:dyDescent="0.25">
      <c r="B102" s="42" t="s">
        <v>1560</v>
      </c>
      <c r="C102" s="3" t="s">
        <v>1561</v>
      </c>
      <c r="D102" s="3" t="s">
        <v>1653</v>
      </c>
      <c r="E102" s="3" t="s">
        <v>1654</v>
      </c>
      <c r="F102" s="39">
        <v>0</v>
      </c>
      <c r="G102" s="3" t="s">
        <v>51</v>
      </c>
      <c r="H102" s="39">
        <v>0</v>
      </c>
      <c r="I102" s="8">
        <v>5.7798468600000001</v>
      </c>
      <c r="J102" s="39">
        <v>3.4948260286023051E-4</v>
      </c>
      <c r="K102" s="39">
        <v>3.3874130015356022E-6</v>
      </c>
    </row>
    <row r="103" spans="2:11" ht="15" x14ac:dyDescent="0.25">
      <c r="B103" s="42" t="s">
        <v>1564</v>
      </c>
      <c r="C103" s="3" t="s">
        <v>1565</v>
      </c>
      <c r="D103" s="3" t="s">
        <v>1653</v>
      </c>
      <c r="E103" s="3" t="s">
        <v>1654</v>
      </c>
      <c r="F103" s="39">
        <v>0</v>
      </c>
      <c r="G103" s="3" t="s">
        <v>51</v>
      </c>
      <c r="H103" s="39">
        <v>0</v>
      </c>
      <c r="I103" s="8">
        <v>17.663207493999998</v>
      </c>
      <c r="J103" s="39">
        <v>1.0680185616307918E-3</v>
      </c>
      <c r="K103" s="39">
        <v>1.0351931489409164E-5</v>
      </c>
    </row>
    <row r="104" spans="2:11" ht="15" x14ac:dyDescent="0.25">
      <c r="B104" s="42" t="s">
        <v>1566</v>
      </c>
      <c r="C104" s="3" t="s">
        <v>1567</v>
      </c>
      <c r="D104" s="3" t="s">
        <v>1653</v>
      </c>
      <c r="E104" s="3" t="s">
        <v>1654</v>
      </c>
      <c r="F104" s="39">
        <v>0</v>
      </c>
      <c r="G104" s="3" t="s">
        <v>52</v>
      </c>
      <c r="H104" s="39">
        <v>0</v>
      </c>
      <c r="I104" s="8">
        <v>0.53723608200000006</v>
      </c>
      <c r="J104" s="39">
        <v>3.2484366599254889E-5</v>
      </c>
      <c r="K104" s="39">
        <v>3.1485963783145062E-7</v>
      </c>
    </row>
    <row r="105" spans="2:11" ht="15" x14ac:dyDescent="0.25">
      <c r="B105" s="42" t="s">
        <v>1354</v>
      </c>
      <c r="C105" s="3" t="s">
        <v>1355</v>
      </c>
      <c r="D105" s="3" t="s">
        <v>1653</v>
      </c>
      <c r="E105" s="3" t="s">
        <v>1654</v>
      </c>
      <c r="F105" s="39">
        <v>0</v>
      </c>
      <c r="G105" s="3" t="s">
        <v>51</v>
      </c>
      <c r="H105" s="39">
        <v>0</v>
      </c>
      <c r="I105" s="8">
        <v>2.9110975939999997</v>
      </c>
      <c r="J105" s="39">
        <v>1.7602161250536566E-4</v>
      </c>
      <c r="K105" s="39">
        <v>1.7061161095632574E-6</v>
      </c>
    </row>
    <row r="106" spans="2:11" ht="15" x14ac:dyDescent="0.25">
      <c r="B106" s="42" t="s">
        <v>1625</v>
      </c>
      <c r="C106" s="3" t="s">
        <v>1626</v>
      </c>
      <c r="D106" s="3" t="s">
        <v>1653</v>
      </c>
      <c r="E106" s="3" t="s">
        <v>1654</v>
      </c>
      <c r="F106" s="39">
        <v>0</v>
      </c>
      <c r="G106" s="3" t="s">
        <v>90</v>
      </c>
      <c r="H106" s="39">
        <v>0</v>
      </c>
      <c r="I106" s="8">
        <v>33.306022892000001</v>
      </c>
      <c r="J106" s="39">
        <v>2.0138726601518614E-3</v>
      </c>
      <c r="K106" s="39">
        <v>1.9519765437834319E-5</v>
      </c>
    </row>
    <row r="107" spans="2:11" ht="15" x14ac:dyDescent="0.25">
      <c r="B107" s="42" t="s">
        <v>1635</v>
      </c>
      <c r="C107" s="3" t="s">
        <v>1636</v>
      </c>
      <c r="D107" s="3" t="s">
        <v>1653</v>
      </c>
      <c r="E107" s="3" t="s">
        <v>1654</v>
      </c>
      <c r="F107" s="39">
        <v>0</v>
      </c>
      <c r="G107" s="3" t="s">
        <v>51</v>
      </c>
      <c r="H107" s="39">
        <v>0</v>
      </c>
      <c r="I107" s="8">
        <v>22.693566509</v>
      </c>
      <c r="J107" s="39">
        <v>1.3721828421846933E-3</v>
      </c>
      <c r="K107" s="39">
        <v>1.330008979577004E-5</v>
      </c>
    </row>
    <row r="108" spans="2:11" x14ac:dyDescent="0.2">
      <c r="B108" s="55"/>
      <c r="C108" s="43"/>
      <c r="D108" s="43"/>
      <c r="E108" s="43"/>
      <c r="F108" s="12"/>
      <c r="G108" s="43"/>
      <c r="H108" s="12"/>
      <c r="I108" s="10"/>
      <c r="J108" s="12"/>
      <c r="K108" s="12"/>
    </row>
    <row r="109" spans="2:11" x14ac:dyDescent="0.2">
      <c r="B109" s="31"/>
      <c r="C109" s="46"/>
      <c r="D109" s="46"/>
      <c r="E109" s="46"/>
      <c r="F109" s="47"/>
      <c r="G109" s="46"/>
      <c r="H109" s="47"/>
      <c r="I109" s="32"/>
      <c r="J109" s="47"/>
      <c r="K109" s="47"/>
    </row>
    <row r="111" spans="2:11" x14ac:dyDescent="0.2">
      <c r="B111" s="33" t="s">
        <v>63</v>
      </c>
    </row>
    <row r="113" spans="2:7" x14ac:dyDescent="0.2">
      <c r="B113" s="34" t="s">
        <v>64</v>
      </c>
    </row>
    <row r="115" spans="2:7" x14ac:dyDescent="0.2">
      <c r="B115" s="60" t="s">
        <v>130</v>
      </c>
      <c r="C115" s="60"/>
      <c r="D115" s="60"/>
      <c r="E115" s="60"/>
      <c r="F115" s="60"/>
      <c r="G115" s="60"/>
    </row>
    <row r="116" spans="2:7" x14ac:dyDescent="0.2">
      <c r="B116" s="60"/>
      <c r="C116" s="60"/>
      <c r="D116" s="60"/>
      <c r="E116" s="60"/>
      <c r="F116" s="60"/>
      <c r="G116" s="60"/>
    </row>
    <row r="117" spans="2:7" x14ac:dyDescent="0.2">
      <c r="B117" s="60"/>
      <c r="C117" s="60"/>
      <c r="D117" s="60"/>
      <c r="E117" s="60"/>
      <c r="F117" s="60"/>
      <c r="G117" s="60"/>
    </row>
    <row r="118" spans="2:7" x14ac:dyDescent="0.2">
      <c r="B118" s="60"/>
      <c r="C118" s="60"/>
      <c r="D118" s="60"/>
      <c r="E118" s="60"/>
      <c r="F118" s="60"/>
      <c r="G118" s="60"/>
    </row>
    <row r="119" spans="2:7" x14ac:dyDescent="0.2">
      <c r="B119" s="60"/>
      <c r="C119" s="60"/>
      <c r="D119" s="60"/>
      <c r="E119" s="60"/>
      <c r="F119" s="60"/>
      <c r="G119" s="60"/>
    </row>
    <row r="120" spans="2:7" x14ac:dyDescent="0.2">
      <c r="B120" s="60"/>
      <c r="C120" s="60"/>
      <c r="D120" s="60"/>
      <c r="E120" s="60"/>
      <c r="F120" s="60"/>
      <c r="G120" s="60"/>
    </row>
    <row r="121" spans="2:7" x14ac:dyDescent="0.2">
      <c r="B121" s="60"/>
      <c r="C121" s="60"/>
      <c r="D121" s="60"/>
      <c r="E121" s="60"/>
      <c r="F121" s="60"/>
      <c r="G121" s="60"/>
    </row>
    <row r="122" spans="2:7" x14ac:dyDescent="0.2">
      <c r="B122" s="60"/>
      <c r="C122" s="60"/>
      <c r="D122" s="60"/>
      <c r="E122" s="60"/>
      <c r="F122" s="60"/>
      <c r="G122" s="60"/>
    </row>
    <row r="123" spans="2:7" x14ac:dyDescent="0.2">
      <c r="B123" s="60"/>
      <c r="C123" s="60"/>
      <c r="D123" s="60"/>
      <c r="E123" s="60"/>
      <c r="F123" s="60"/>
      <c r="G123" s="60"/>
    </row>
    <row r="124" spans="2:7" x14ac:dyDescent="0.2">
      <c r="B124" s="60"/>
      <c r="C124" s="60"/>
      <c r="D124" s="60"/>
      <c r="E124" s="60"/>
      <c r="F124" s="60"/>
      <c r="G124" s="60"/>
    </row>
    <row r="125" spans="2:7" x14ac:dyDescent="0.2">
      <c r="B125" s="60"/>
      <c r="C125" s="60"/>
      <c r="D125" s="60"/>
      <c r="E125" s="60"/>
      <c r="F125" s="60"/>
      <c r="G125" s="60"/>
    </row>
    <row r="126" spans="2:7" x14ac:dyDescent="0.2">
      <c r="B126" s="60"/>
      <c r="C126" s="60"/>
      <c r="D126" s="60"/>
      <c r="E126" s="60"/>
      <c r="F126" s="60"/>
      <c r="G126" s="60"/>
    </row>
  </sheetData>
  <mergeCells count="1">
    <mergeCell ref="B115:G126"/>
  </mergeCells>
  <hyperlinks>
    <hyperlink ref="B113" r:id="rId1" xr:uid="{4161FED9-323A-4024-85C6-564E77A755AF}"/>
  </hyperlinks>
  <pageMargins left="0.7" right="0.7" top="0.75" bottom="0.75" header="0.3" footer="0.3"/>
  <pageSetup paperSize="9" orientation="portrait"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DCEA9F-D2D1-4A81-8DC5-DB8EEE06EC91}">
  <sheetPr codeName="גיליון27"/>
  <dimension ref="B1:D92"/>
  <sheetViews>
    <sheetView showGridLines="0" rightToLeft="1" zoomScale="80" zoomScaleNormal="80" workbookViewId="0">
      <pane ySplit="9" topLeftCell="A10" activePane="bottomLeft" state="frozen"/>
      <selection pane="bottomLeft"/>
    </sheetView>
  </sheetViews>
  <sheetFormatPr defaultRowHeight="14.25" x14ac:dyDescent="0.2"/>
  <cols>
    <col min="2" max="2" width="72.75" customWidth="1"/>
    <col min="3" max="4" width="16.25" customWidth="1"/>
  </cols>
  <sheetData>
    <row r="1" spans="2:4" ht="18" x14ac:dyDescent="0.25">
      <c r="B1" s="20" t="s">
        <v>36</v>
      </c>
      <c r="C1" s="20" t="s">
        <v>37</v>
      </c>
      <c r="D1" s="21"/>
    </row>
    <row r="2" spans="2:4" ht="18" x14ac:dyDescent="0.25">
      <c r="B2" s="20" t="s">
        <v>38</v>
      </c>
      <c r="C2" s="20" t="s">
        <v>39</v>
      </c>
      <c r="D2" s="21"/>
    </row>
    <row r="3" spans="2:4" ht="18" x14ac:dyDescent="0.25">
      <c r="B3" s="20" t="s">
        <v>40</v>
      </c>
      <c r="C3" s="20" t="s">
        <v>4176</v>
      </c>
      <c r="D3" s="21"/>
    </row>
    <row r="4" spans="2:4" ht="18" x14ac:dyDescent="0.25">
      <c r="B4" s="20" t="s">
        <v>41</v>
      </c>
      <c r="C4" s="20">
        <v>214</v>
      </c>
      <c r="D4" s="21"/>
    </row>
    <row r="5" spans="2:4" ht="20.25" x14ac:dyDescent="0.55000000000000004">
      <c r="B5" s="24"/>
      <c r="C5" s="24"/>
      <c r="D5" s="24"/>
    </row>
    <row r="6" spans="2:4" ht="15" x14ac:dyDescent="0.2">
      <c r="B6" s="48" t="s">
        <v>4160</v>
      </c>
      <c r="C6" s="23"/>
      <c r="D6" s="23"/>
    </row>
    <row r="7" spans="2:4" ht="30" x14ac:dyDescent="0.2">
      <c r="B7" s="48" t="s">
        <v>1721</v>
      </c>
      <c r="C7" s="25" t="s">
        <v>4034</v>
      </c>
      <c r="D7" s="25" t="s">
        <v>4161</v>
      </c>
    </row>
    <row r="8" spans="2:4" ht="15" x14ac:dyDescent="0.2">
      <c r="B8" s="48"/>
      <c r="C8" s="51" t="s">
        <v>43</v>
      </c>
      <c r="D8" s="51" t="s">
        <v>246</v>
      </c>
    </row>
    <row r="9" spans="2:4" x14ac:dyDescent="0.2">
      <c r="B9" s="50"/>
      <c r="C9" s="51" t="s">
        <v>45</v>
      </c>
      <c r="D9" s="51" t="s">
        <v>46</v>
      </c>
    </row>
    <row r="10" spans="2:4" ht="15" x14ac:dyDescent="0.25">
      <c r="B10" s="14" t="s">
        <v>4159</v>
      </c>
      <c r="C10" s="15">
        <v>302271.39473810798</v>
      </c>
      <c r="D10" s="44"/>
    </row>
    <row r="11" spans="2:4" ht="15" x14ac:dyDescent="0.25">
      <c r="B11" s="6" t="s">
        <v>70</v>
      </c>
      <c r="C11" s="38">
        <v>71206.686738107965</v>
      </c>
      <c r="D11" s="36"/>
    </row>
    <row r="12" spans="2:4" x14ac:dyDescent="0.2">
      <c r="B12" s="42"/>
      <c r="C12" s="10">
        <v>0</v>
      </c>
      <c r="D12" s="30" t="s">
        <v>86</v>
      </c>
    </row>
    <row r="13" spans="2:4" x14ac:dyDescent="0.2">
      <c r="B13" s="42" t="s">
        <v>1880</v>
      </c>
      <c r="C13" s="10">
        <v>1218.9059999999999</v>
      </c>
      <c r="D13" s="30" t="s">
        <v>4035</v>
      </c>
    </row>
    <row r="14" spans="2:4" x14ac:dyDescent="0.2">
      <c r="B14" s="42" t="s">
        <v>4036</v>
      </c>
      <c r="C14" s="10">
        <v>636.17399999999998</v>
      </c>
      <c r="D14" s="30" t="s">
        <v>4037</v>
      </c>
    </row>
    <row r="15" spans="2:4" x14ac:dyDescent="0.2">
      <c r="B15" s="42" t="s">
        <v>4038</v>
      </c>
      <c r="C15" s="10">
        <v>22676</v>
      </c>
      <c r="D15" s="30" t="s">
        <v>4039</v>
      </c>
    </row>
    <row r="16" spans="2:4" x14ac:dyDescent="0.2">
      <c r="B16" s="42" t="s">
        <v>4040</v>
      </c>
      <c r="C16" s="10">
        <v>3905.502523612</v>
      </c>
      <c r="D16" s="30" t="s">
        <v>4041</v>
      </c>
    </row>
    <row r="17" spans="2:4" x14ac:dyDescent="0.2">
      <c r="B17" s="42" t="s">
        <v>4042</v>
      </c>
      <c r="C17" s="10">
        <v>84.337389693000006</v>
      </c>
      <c r="D17" s="30" t="s">
        <v>4043</v>
      </c>
    </row>
    <row r="18" spans="2:4" x14ac:dyDescent="0.2">
      <c r="B18" s="42" t="s">
        <v>4044</v>
      </c>
      <c r="C18" s="10">
        <v>104.792355439</v>
      </c>
      <c r="D18" s="30" t="s">
        <v>4043</v>
      </c>
    </row>
    <row r="19" spans="2:4" x14ac:dyDescent="0.2">
      <c r="B19" s="42" t="s">
        <v>4045</v>
      </c>
      <c r="C19" s="10">
        <v>1632.7974417109999</v>
      </c>
      <c r="D19" s="30" t="s">
        <v>4046</v>
      </c>
    </row>
    <row r="20" spans="2:4" x14ac:dyDescent="0.2">
      <c r="B20" s="42" t="s">
        <v>4047</v>
      </c>
      <c r="C20" s="10">
        <v>152.40161964999999</v>
      </c>
      <c r="D20" s="30" t="s">
        <v>4048</v>
      </c>
    </row>
    <row r="21" spans="2:4" x14ac:dyDescent="0.2">
      <c r="B21" s="42" t="s">
        <v>4047</v>
      </c>
      <c r="C21" s="10">
        <v>495.12250533000002</v>
      </c>
      <c r="D21" s="30" t="s">
        <v>4049</v>
      </c>
    </row>
    <row r="22" spans="2:4" x14ac:dyDescent="0.2">
      <c r="B22" s="42" t="s">
        <v>4050</v>
      </c>
      <c r="C22" s="10">
        <v>2.9718908320000001</v>
      </c>
      <c r="D22" s="30" t="s">
        <v>4051</v>
      </c>
    </row>
    <row r="23" spans="2:4" x14ac:dyDescent="0.2">
      <c r="B23" s="42" t="s">
        <v>4052</v>
      </c>
      <c r="C23" s="10">
        <v>5607.9659895019995</v>
      </c>
      <c r="D23" s="30" t="s">
        <v>4053</v>
      </c>
    </row>
    <row r="24" spans="2:4" x14ac:dyDescent="0.2">
      <c r="B24" s="42" t="s">
        <v>4054</v>
      </c>
      <c r="C24" s="10">
        <v>8.1991744730000011</v>
      </c>
      <c r="D24" s="30" t="s">
        <v>4055</v>
      </c>
    </row>
    <row r="25" spans="2:4" x14ac:dyDescent="0.2">
      <c r="B25" s="42" t="s">
        <v>4056</v>
      </c>
      <c r="C25" s="10">
        <v>1749.7652809880001</v>
      </c>
      <c r="D25" s="30" t="s">
        <v>4057</v>
      </c>
    </row>
    <row r="26" spans="2:4" x14ac:dyDescent="0.2">
      <c r="B26" s="42" t="s">
        <v>4058</v>
      </c>
      <c r="C26" s="10">
        <v>91.965549822999989</v>
      </c>
      <c r="D26" s="30" t="s">
        <v>4059</v>
      </c>
    </row>
    <row r="27" spans="2:4" x14ac:dyDescent="0.2">
      <c r="B27" s="42" t="s">
        <v>4060</v>
      </c>
      <c r="C27" s="10">
        <v>98.870404221000001</v>
      </c>
      <c r="D27" s="30" t="s">
        <v>4061</v>
      </c>
    </row>
    <row r="28" spans="2:4" x14ac:dyDescent="0.2">
      <c r="B28" s="42" t="s">
        <v>4062</v>
      </c>
      <c r="C28" s="10">
        <v>126.185496685</v>
      </c>
      <c r="D28" s="30" t="s">
        <v>4063</v>
      </c>
    </row>
    <row r="29" spans="2:4" x14ac:dyDescent="0.2">
      <c r="B29" s="42" t="s">
        <v>4064</v>
      </c>
      <c r="C29" s="10">
        <v>106.195667972</v>
      </c>
      <c r="D29" s="30" t="s">
        <v>4065</v>
      </c>
    </row>
    <row r="30" spans="2:4" x14ac:dyDescent="0.2">
      <c r="B30" s="42" t="s">
        <v>4066</v>
      </c>
      <c r="C30" s="10">
        <v>14.799737548</v>
      </c>
      <c r="D30" s="30" t="s">
        <v>4067</v>
      </c>
    </row>
    <row r="31" spans="2:4" x14ac:dyDescent="0.2">
      <c r="B31" s="42" t="s">
        <v>4068</v>
      </c>
      <c r="C31" s="10">
        <v>1247.1575702760001</v>
      </c>
      <c r="D31" s="30" t="s">
        <v>4065</v>
      </c>
    </row>
    <row r="32" spans="2:4" x14ac:dyDescent="0.2">
      <c r="B32" s="42" t="s">
        <v>4069</v>
      </c>
      <c r="C32" s="10">
        <v>4705.3956643129995</v>
      </c>
      <c r="D32" s="30" t="s">
        <v>4070</v>
      </c>
    </row>
    <row r="33" spans="2:4" x14ac:dyDescent="0.2">
      <c r="B33" s="42" t="s">
        <v>4071</v>
      </c>
      <c r="C33" s="10">
        <v>0.35042640399999997</v>
      </c>
      <c r="D33" s="30" t="s">
        <v>4072</v>
      </c>
    </row>
    <row r="34" spans="2:4" x14ac:dyDescent="0.2">
      <c r="B34" s="42" t="s">
        <v>4073</v>
      </c>
      <c r="C34" s="10">
        <v>0.140712697</v>
      </c>
      <c r="D34" s="30" t="s">
        <v>4072</v>
      </c>
    </row>
    <row r="35" spans="2:4" x14ac:dyDescent="0.2">
      <c r="B35" s="42" t="s">
        <v>4074</v>
      </c>
      <c r="C35" s="10">
        <v>16.204543868000002</v>
      </c>
      <c r="D35" s="30" t="s">
        <v>4075</v>
      </c>
    </row>
    <row r="36" spans="2:4" x14ac:dyDescent="0.2">
      <c r="B36" s="42" t="s">
        <v>4074</v>
      </c>
      <c r="C36" s="10">
        <v>487.18985985299997</v>
      </c>
      <c r="D36" s="30" t="s">
        <v>4076</v>
      </c>
    </row>
    <row r="37" spans="2:4" x14ac:dyDescent="0.2">
      <c r="B37" s="42" t="s">
        <v>4077</v>
      </c>
      <c r="C37" s="10">
        <v>3.0763891800000001</v>
      </c>
      <c r="D37" s="30" t="s">
        <v>4078</v>
      </c>
    </row>
    <row r="38" spans="2:4" x14ac:dyDescent="0.2">
      <c r="B38" s="42" t="s">
        <v>4077</v>
      </c>
      <c r="C38" s="10">
        <v>538.74174207800002</v>
      </c>
      <c r="D38" s="30" t="s">
        <v>4079</v>
      </c>
    </row>
    <row r="39" spans="2:4" x14ac:dyDescent="0.2">
      <c r="B39" s="42" t="s">
        <v>4080</v>
      </c>
      <c r="C39" s="10">
        <v>1076.3515318029999</v>
      </c>
      <c r="D39" s="30" t="s">
        <v>4081</v>
      </c>
    </row>
    <row r="40" spans="2:4" x14ac:dyDescent="0.2">
      <c r="B40" s="42" t="s">
        <v>4082</v>
      </c>
      <c r="C40" s="10">
        <v>3.3176833190000004</v>
      </c>
      <c r="D40" s="30" t="s">
        <v>4065</v>
      </c>
    </row>
    <row r="41" spans="2:4" x14ac:dyDescent="0.2">
      <c r="B41" s="42" t="s">
        <v>4083</v>
      </c>
      <c r="C41" s="10">
        <v>8.4274314859999997</v>
      </c>
      <c r="D41" s="30" t="s">
        <v>4065</v>
      </c>
    </row>
    <row r="42" spans="2:4" x14ac:dyDescent="0.2">
      <c r="B42" s="42" t="s">
        <v>4084</v>
      </c>
      <c r="C42" s="10">
        <v>1615.9996799590001</v>
      </c>
      <c r="D42" s="30" t="s">
        <v>4085</v>
      </c>
    </row>
    <row r="43" spans="2:4" x14ac:dyDescent="0.2">
      <c r="B43" s="42" t="s">
        <v>4086</v>
      </c>
      <c r="C43" s="10">
        <v>199.45664369299999</v>
      </c>
      <c r="D43" s="30" t="s">
        <v>4053</v>
      </c>
    </row>
    <row r="44" spans="2:4" x14ac:dyDescent="0.2">
      <c r="B44" s="42" t="s">
        <v>4087</v>
      </c>
      <c r="C44" s="10">
        <v>3.7096206839999999</v>
      </c>
      <c r="D44" s="30" t="s">
        <v>4088</v>
      </c>
    </row>
    <row r="45" spans="2:4" x14ac:dyDescent="0.2">
      <c r="B45" s="42" t="s">
        <v>4089</v>
      </c>
      <c r="C45" s="10">
        <v>2536.3162727979998</v>
      </c>
      <c r="D45" s="30" t="s">
        <v>4090</v>
      </c>
    </row>
    <row r="46" spans="2:4" x14ac:dyDescent="0.2">
      <c r="B46" s="42" t="s">
        <v>4089</v>
      </c>
      <c r="C46" s="10">
        <v>13.738379789</v>
      </c>
      <c r="D46" s="30" t="s">
        <v>4091</v>
      </c>
    </row>
    <row r="47" spans="2:4" x14ac:dyDescent="0.2">
      <c r="B47" s="42" t="s">
        <v>4092</v>
      </c>
      <c r="C47" s="10">
        <v>1315.976124626</v>
      </c>
      <c r="D47" s="30" t="s">
        <v>4093</v>
      </c>
    </row>
    <row r="48" spans="2:4" x14ac:dyDescent="0.2">
      <c r="B48" s="42" t="s">
        <v>4094</v>
      </c>
      <c r="C48" s="10">
        <v>743.27726187600001</v>
      </c>
      <c r="D48" s="30" t="s">
        <v>4095</v>
      </c>
    </row>
    <row r="49" spans="2:4" x14ac:dyDescent="0.2">
      <c r="B49" s="42" t="s">
        <v>4096</v>
      </c>
      <c r="C49" s="10">
        <v>118.743542245</v>
      </c>
      <c r="D49" s="30" t="s">
        <v>4097</v>
      </c>
    </row>
    <row r="50" spans="2:4" x14ac:dyDescent="0.2">
      <c r="B50" s="42" t="s">
        <v>4098</v>
      </c>
      <c r="C50" s="10">
        <v>69.228592703000004</v>
      </c>
      <c r="D50" s="30" t="s">
        <v>4099</v>
      </c>
    </row>
    <row r="51" spans="2:4" x14ac:dyDescent="0.2">
      <c r="B51" s="42" t="s">
        <v>4100</v>
      </c>
      <c r="C51" s="10">
        <v>0.13492438999999998</v>
      </c>
      <c r="D51" s="30" t="s">
        <v>4101</v>
      </c>
    </row>
    <row r="52" spans="2:4" x14ac:dyDescent="0.2">
      <c r="B52" s="42" t="s">
        <v>4102</v>
      </c>
      <c r="C52" s="10">
        <v>9.2729176899999999</v>
      </c>
      <c r="D52" s="30" t="s">
        <v>4103</v>
      </c>
    </row>
    <row r="53" spans="2:4" x14ac:dyDescent="0.2">
      <c r="B53" s="42" t="s">
        <v>4104</v>
      </c>
      <c r="C53" s="10">
        <v>0.88300433</v>
      </c>
      <c r="D53" s="30" t="s">
        <v>4105</v>
      </c>
    </row>
    <row r="54" spans="2:4" x14ac:dyDescent="0.2">
      <c r="B54" s="42" t="s">
        <v>4106</v>
      </c>
      <c r="C54" s="10">
        <v>1867.474965913</v>
      </c>
      <c r="D54" s="30" t="s">
        <v>4107</v>
      </c>
    </row>
    <row r="55" spans="2:4" x14ac:dyDescent="0.2">
      <c r="B55" s="42" t="s">
        <v>4106</v>
      </c>
      <c r="C55" s="10">
        <v>1109.6590361389999</v>
      </c>
      <c r="D55" s="30" t="s">
        <v>4108</v>
      </c>
    </row>
    <row r="56" spans="2:4" x14ac:dyDescent="0.2">
      <c r="B56" s="42" t="s">
        <v>4109</v>
      </c>
      <c r="C56" s="10">
        <v>1.15E-7</v>
      </c>
      <c r="D56" s="30" t="s">
        <v>4110</v>
      </c>
    </row>
    <row r="57" spans="2:4" x14ac:dyDescent="0.2">
      <c r="B57" s="42" t="s">
        <v>4111</v>
      </c>
      <c r="C57" s="10">
        <v>529.77853214599998</v>
      </c>
      <c r="D57" s="30" t="s">
        <v>4049</v>
      </c>
    </row>
    <row r="58" spans="2:4" x14ac:dyDescent="0.2">
      <c r="B58" s="42" t="s">
        <v>4112</v>
      </c>
      <c r="C58" s="10">
        <v>9.8791250000000011E-2</v>
      </c>
      <c r="D58" s="30" t="s">
        <v>4101</v>
      </c>
    </row>
    <row r="59" spans="2:4" x14ac:dyDescent="0.2">
      <c r="B59" s="42" t="s">
        <v>4113</v>
      </c>
      <c r="C59" s="10">
        <v>538.17691172399998</v>
      </c>
      <c r="D59" s="30" t="s">
        <v>4114</v>
      </c>
    </row>
    <row r="60" spans="2:4" x14ac:dyDescent="0.2">
      <c r="B60" s="42" t="s">
        <v>4115</v>
      </c>
      <c r="C60" s="10">
        <v>3026.3324200139996</v>
      </c>
      <c r="D60" s="30" t="s">
        <v>4116</v>
      </c>
    </row>
    <row r="61" spans="2:4" x14ac:dyDescent="0.2">
      <c r="B61" s="42" t="s">
        <v>4117</v>
      </c>
      <c r="C61" s="10">
        <v>9.2385575590000002</v>
      </c>
      <c r="D61" s="30" t="s">
        <v>4118</v>
      </c>
    </row>
    <row r="62" spans="2:4" x14ac:dyDescent="0.2">
      <c r="B62" s="42" t="s">
        <v>4119</v>
      </c>
      <c r="C62" s="10">
        <v>2331.5316227139997</v>
      </c>
      <c r="D62" s="30" t="s">
        <v>4120</v>
      </c>
    </row>
    <row r="63" spans="2:4" x14ac:dyDescent="0.2">
      <c r="B63" s="42" t="s">
        <v>4121</v>
      </c>
      <c r="C63" s="10">
        <v>4.3008766999999996E-2</v>
      </c>
      <c r="D63" s="30" t="s">
        <v>4101</v>
      </c>
    </row>
    <row r="64" spans="2:4" x14ac:dyDescent="0.2">
      <c r="B64" s="42" t="s">
        <v>4122</v>
      </c>
      <c r="C64" s="10">
        <v>2.9173413030000002</v>
      </c>
      <c r="D64" s="30" t="s">
        <v>4123</v>
      </c>
    </row>
    <row r="65" spans="2:4" x14ac:dyDescent="0.2">
      <c r="B65" s="42" t="s">
        <v>4124</v>
      </c>
      <c r="C65" s="10">
        <v>1.9588457690000001</v>
      </c>
      <c r="D65" s="30" t="s">
        <v>4125</v>
      </c>
    </row>
    <row r="66" spans="2:4" x14ac:dyDescent="0.2">
      <c r="B66" s="42" t="s">
        <v>4126</v>
      </c>
      <c r="C66" s="10">
        <v>7.4092932209999995</v>
      </c>
      <c r="D66" s="30" t="s">
        <v>4127</v>
      </c>
    </row>
    <row r="67" spans="2:4" x14ac:dyDescent="0.2">
      <c r="B67" s="42" t="s">
        <v>4128</v>
      </c>
      <c r="C67" s="10">
        <v>1138.1514305589999</v>
      </c>
      <c r="D67" s="30" t="s">
        <v>4129</v>
      </c>
    </row>
    <row r="68" spans="2:4" x14ac:dyDescent="0.2">
      <c r="B68" s="42" t="s">
        <v>4130</v>
      </c>
      <c r="C68" s="10">
        <v>748.07242998599997</v>
      </c>
      <c r="D68" s="30" t="s">
        <v>4131</v>
      </c>
    </row>
    <row r="69" spans="2:4" x14ac:dyDescent="0.2">
      <c r="B69" s="42" t="s">
        <v>4132</v>
      </c>
      <c r="C69" s="10">
        <v>143.59534068699998</v>
      </c>
      <c r="D69" s="30" t="s">
        <v>4133</v>
      </c>
    </row>
    <row r="70" spans="2:4" x14ac:dyDescent="0.2">
      <c r="B70" s="42" t="s">
        <v>4134</v>
      </c>
      <c r="C70" s="10">
        <v>2908.9873388609999</v>
      </c>
      <c r="D70" s="30" t="s">
        <v>4135</v>
      </c>
    </row>
    <row r="71" spans="2:4" x14ac:dyDescent="0.2">
      <c r="B71" s="42" t="s">
        <v>4136</v>
      </c>
      <c r="C71" s="10">
        <v>31.553130441</v>
      </c>
      <c r="D71" s="30" t="s">
        <v>4137</v>
      </c>
    </row>
    <row r="72" spans="2:4" x14ac:dyDescent="0.2">
      <c r="B72" s="42" t="s">
        <v>4138</v>
      </c>
      <c r="C72" s="10">
        <v>1254.051545777</v>
      </c>
      <c r="D72" s="30" t="s">
        <v>4139</v>
      </c>
    </row>
    <row r="73" spans="2:4" x14ac:dyDescent="0.2">
      <c r="B73" s="42" t="s">
        <v>4140</v>
      </c>
      <c r="C73" s="10">
        <v>932.32161010300001</v>
      </c>
      <c r="D73" s="30" t="s">
        <v>4141</v>
      </c>
    </row>
    <row r="74" spans="2:4" x14ac:dyDescent="0.2">
      <c r="B74" s="42" t="s">
        <v>4142</v>
      </c>
      <c r="C74" s="10">
        <v>1199.2910375209999</v>
      </c>
      <c r="D74" s="30" t="s">
        <v>4143</v>
      </c>
    </row>
    <row r="75" spans="2:4" ht="15" x14ac:dyDescent="0.25">
      <c r="B75" s="13" t="s">
        <v>110</v>
      </c>
      <c r="C75" s="8">
        <v>231064.70800000001</v>
      </c>
      <c r="D75" s="35"/>
    </row>
    <row r="76" spans="2:4" x14ac:dyDescent="0.2">
      <c r="B76" s="42"/>
      <c r="C76" s="10">
        <v>0</v>
      </c>
      <c r="D76" s="30" t="s">
        <v>86</v>
      </c>
    </row>
    <row r="77" spans="2:4" x14ac:dyDescent="0.2">
      <c r="B77" s="42" t="s">
        <v>1887</v>
      </c>
      <c r="C77" s="10">
        <v>24656.758000000002</v>
      </c>
      <c r="D77" s="30" t="s">
        <v>4144</v>
      </c>
    </row>
    <row r="78" spans="2:4" x14ac:dyDescent="0.2">
      <c r="B78" s="42" t="s">
        <v>4145</v>
      </c>
      <c r="C78" s="10">
        <v>3531.2060000000001</v>
      </c>
      <c r="D78" s="30" t="s">
        <v>4146</v>
      </c>
    </row>
    <row r="79" spans="2:4" x14ac:dyDescent="0.2">
      <c r="B79" s="42" t="s">
        <v>4147</v>
      </c>
      <c r="C79" s="10">
        <v>18160.488000000001</v>
      </c>
      <c r="D79" s="30" t="s">
        <v>4146</v>
      </c>
    </row>
    <row r="80" spans="2:4" x14ac:dyDescent="0.2">
      <c r="B80" s="42" t="s">
        <v>4148</v>
      </c>
      <c r="C80" s="10">
        <v>3531.2060000000001</v>
      </c>
      <c r="D80" s="30" t="s">
        <v>4146</v>
      </c>
    </row>
    <row r="81" spans="2:4" x14ac:dyDescent="0.2">
      <c r="B81" s="42" t="s">
        <v>4149</v>
      </c>
      <c r="C81" s="10">
        <v>37411.430999999997</v>
      </c>
      <c r="D81" s="30" t="s">
        <v>4150</v>
      </c>
    </row>
    <row r="82" spans="2:4" x14ac:dyDescent="0.2">
      <c r="B82" s="42" t="s">
        <v>4151</v>
      </c>
      <c r="C82" s="10">
        <v>40500.050000000003</v>
      </c>
      <c r="D82" s="30" t="s">
        <v>4152</v>
      </c>
    </row>
    <row r="83" spans="2:4" x14ac:dyDescent="0.2">
      <c r="B83" s="42" t="s">
        <v>1890</v>
      </c>
      <c r="C83" s="10">
        <v>29746.612000000001</v>
      </c>
      <c r="D83" s="30" t="s">
        <v>4153</v>
      </c>
    </row>
    <row r="84" spans="2:4" x14ac:dyDescent="0.2">
      <c r="B84" s="42" t="s">
        <v>1893</v>
      </c>
      <c r="C84" s="10">
        <v>17905.109</v>
      </c>
      <c r="D84" s="30" t="s">
        <v>4154</v>
      </c>
    </row>
    <row r="85" spans="2:4" x14ac:dyDescent="0.2">
      <c r="B85" s="42" t="s">
        <v>1896</v>
      </c>
      <c r="C85" s="10">
        <v>22073.373</v>
      </c>
      <c r="D85" s="30" t="s">
        <v>4155</v>
      </c>
    </row>
    <row r="86" spans="2:4" x14ac:dyDescent="0.2">
      <c r="B86" s="42" t="s">
        <v>4156</v>
      </c>
      <c r="C86" s="10">
        <v>6709.6949999999997</v>
      </c>
      <c r="D86" s="30" t="s">
        <v>4157</v>
      </c>
    </row>
    <row r="87" spans="2:4" x14ac:dyDescent="0.2">
      <c r="B87" s="42" t="s">
        <v>4158</v>
      </c>
      <c r="C87" s="10">
        <v>26838.78</v>
      </c>
      <c r="D87" s="30" t="s">
        <v>4157</v>
      </c>
    </row>
    <row r="88" spans="2:4" x14ac:dyDescent="0.2">
      <c r="B88" s="31"/>
      <c r="C88" s="47"/>
      <c r="D88" s="46"/>
    </row>
    <row r="90" spans="2:4" x14ac:dyDescent="0.2">
      <c r="B90" s="33" t="s">
        <v>63</v>
      </c>
    </row>
    <row r="92" spans="2:4" x14ac:dyDescent="0.2">
      <c r="B92" s="34" t="s">
        <v>64</v>
      </c>
    </row>
  </sheetData>
  <hyperlinks>
    <hyperlink ref="B92" r:id="rId1" xr:uid="{DDACB2CA-E596-43E5-B7D3-2305C71B8D0C}"/>
  </hyperlinks>
  <pageMargins left="0.7" right="0.7" top="0.75" bottom="0.75" header="0.3" footer="0.3"/>
  <pageSetup paperSize="9" orientation="portrait"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A919B5-EE19-41EA-8EEA-2E8561A4D154}">
  <sheetPr codeName="גיליון28"/>
  <dimension ref="B1:P48"/>
  <sheetViews>
    <sheetView showGridLines="0" rightToLeft="1" zoomScale="80" zoomScaleNormal="80" workbookViewId="0">
      <pane ySplit="9" topLeftCell="A10" activePane="bottomLeft" state="frozen"/>
      <selection pane="bottomLeft"/>
    </sheetView>
  </sheetViews>
  <sheetFormatPr defaultRowHeight="14.25" x14ac:dyDescent="0.2"/>
  <cols>
    <col min="2" max="2" width="43.625" bestFit="1" customWidth="1"/>
    <col min="3" max="3" width="28" bestFit="1" customWidth="1"/>
    <col min="4" max="16" width="16.25" customWidth="1"/>
  </cols>
  <sheetData>
    <row r="1" spans="2:16" ht="18" x14ac:dyDescent="0.25">
      <c r="B1" s="20" t="s">
        <v>36</v>
      </c>
      <c r="C1" s="20" t="s">
        <v>37</v>
      </c>
      <c r="D1" s="21"/>
      <c r="E1" s="21"/>
      <c r="F1" s="21"/>
      <c r="G1" s="21"/>
      <c r="H1" s="21"/>
      <c r="I1" s="21"/>
      <c r="J1" s="21"/>
      <c r="K1" s="21"/>
      <c r="L1" s="21"/>
      <c r="M1" s="21"/>
      <c r="N1" s="21"/>
      <c r="O1" s="21"/>
      <c r="P1" s="21"/>
    </row>
    <row r="2" spans="2:16" ht="18" x14ac:dyDescent="0.25">
      <c r="B2" s="20" t="s">
        <v>38</v>
      </c>
      <c r="C2" s="20" t="s">
        <v>39</v>
      </c>
      <c r="D2" s="21"/>
      <c r="E2" s="21"/>
      <c r="F2" s="21"/>
      <c r="G2" s="21"/>
      <c r="H2" s="21"/>
      <c r="I2" s="21"/>
      <c r="J2" s="21"/>
      <c r="K2" s="21"/>
      <c r="L2" s="21"/>
      <c r="M2" s="21"/>
      <c r="N2" s="21"/>
      <c r="O2" s="21"/>
      <c r="P2" s="21"/>
    </row>
    <row r="3" spans="2:16" ht="18" x14ac:dyDescent="0.25">
      <c r="B3" s="20" t="s">
        <v>40</v>
      </c>
      <c r="C3" s="20" t="s">
        <v>4176</v>
      </c>
      <c r="D3" s="21"/>
      <c r="E3" s="21"/>
      <c r="F3" s="21"/>
      <c r="G3" s="21"/>
      <c r="H3" s="21"/>
      <c r="I3" s="21"/>
      <c r="J3" s="21"/>
      <c r="K3" s="21"/>
      <c r="L3" s="21"/>
      <c r="M3" s="21"/>
      <c r="N3" s="21"/>
      <c r="O3" s="21"/>
      <c r="P3" s="21"/>
    </row>
    <row r="4" spans="2:16" ht="18" x14ac:dyDescent="0.25">
      <c r="B4" s="20" t="s">
        <v>41</v>
      </c>
      <c r="C4" s="20">
        <v>214</v>
      </c>
      <c r="D4" s="21"/>
      <c r="E4" s="21"/>
      <c r="F4" s="21"/>
      <c r="G4" s="21"/>
      <c r="H4" s="21"/>
      <c r="I4" s="21"/>
      <c r="J4" s="21"/>
      <c r="K4" s="21"/>
      <c r="L4" s="21"/>
      <c r="M4" s="21"/>
      <c r="N4" s="21"/>
      <c r="O4" s="21"/>
      <c r="P4" s="21"/>
    </row>
    <row r="5" spans="2:16" ht="20.25" x14ac:dyDescent="0.55000000000000004">
      <c r="B5" s="24"/>
      <c r="C5" s="24"/>
      <c r="D5" s="24"/>
      <c r="E5" s="24"/>
      <c r="F5" s="24"/>
      <c r="G5" s="24"/>
      <c r="H5" s="24"/>
      <c r="J5" s="24"/>
      <c r="K5" s="24"/>
      <c r="L5" s="24"/>
      <c r="M5" s="24"/>
      <c r="N5" s="24"/>
      <c r="O5" s="24"/>
      <c r="P5" s="24"/>
    </row>
    <row r="6" spans="2:16" ht="15" x14ac:dyDescent="0.2">
      <c r="B6" s="48" t="s">
        <v>4163</v>
      </c>
      <c r="C6" s="23"/>
      <c r="D6" s="23"/>
      <c r="E6" s="23"/>
      <c r="F6" s="23"/>
      <c r="G6" s="23"/>
      <c r="H6" s="23"/>
      <c r="I6" s="23"/>
      <c r="J6" s="23"/>
      <c r="K6" s="23"/>
      <c r="L6" s="23"/>
      <c r="M6" s="23"/>
      <c r="N6" s="23"/>
      <c r="O6" s="23"/>
      <c r="P6" s="23"/>
    </row>
    <row r="7" spans="2:16" ht="30" x14ac:dyDescent="0.2">
      <c r="B7" s="48" t="s">
        <v>1721</v>
      </c>
      <c r="C7" s="25" t="s">
        <v>65</v>
      </c>
      <c r="D7" s="25" t="s">
        <v>256</v>
      </c>
      <c r="E7" s="25" t="s">
        <v>117</v>
      </c>
      <c r="F7" s="25" t="s">
        <v>67</v>
      </c>
      <c r="G7" s="25" t="s">
        <v>132</v>
      </c>
      <c r="H7" s="25" t="s">
        <v>244</v>
      </c>
      <c r="I7" s="25" t="s">
        <v>68</v>
      </c>
      <c r="J7" s="25" t="s">
        <v>118</v>
      </c>
      <c r="K7" s="25" t="s">
        <v>4164</v>
      </c>
      <c r="L7" s="25" t="s">
        <v>133</v>
      </c>
      <c r="M7" s="25" t="s">
        <v>4165</v>
      </c>
      <c r="N7" s="25" t="s">
        <v>135</v>
      </c>
      <c r="O7" s="25" t="s">
        <v>120</v>
      </c>
      <c r="P7" s="25" t="s">
        <v>121</v>
      </c>
    </row>
    <row r="8" spans="2:16" ht="15" x14ac:dyDescent="0.2">
      <c r="B8" s="48"/>
      <c r="C8" s="51"/>
      <c r="D8" s="51"/>
      <c r="E8" s="51"/>
      <c r="F8" s="51"/>
      <c r="G8" s="51" t="s">
        <v>246</v>
      </c>
      <c r="H8" s="51" t="s">
        <v>247</v>
      </c>
      <c r="I8" s="51"/>
      <c r="J8" s="51" t="s">
        <v>44</v>
      </c>
      <c r="K8" s="51" t="s">
        <v>44</v>
      </c>
      <c r="L8" s="51" t="s">
        <v>248</v>
      </c>
      <c r="M8" s="51" t="s">
        <v>43</v>
      </c>
      <c r="N8" s="51" t="s">
        <v>44</v>
      </c>
      <c r="O8" s="51" t="s">
        <v>44</v>
      </c>
      <c r="P8" s="51" t="s">
        <v>44</v>
      </c>
    </row>
    <row r="9" spans="2:16" x14ac:dyDescent="0.2">
      <c r="B9" s="50"/>
      <c r="C9" s="51" t="s">
        <v>45</v>
      </c>
      <c r="D9" s="51" t="s">
        <v>46</v>
      </c>
      <c r="E9" s="51" t="s">
        <v>122</v>
      </c>
      <c r="F9" s="51" t="s">
        <v>123</v>
      </c>
      <c r="G9" s="51" t="s">
        <v>124</v>
      </c>
      <c r="H9" s="51" t="s">
        <v>125</v>
      </c>
      <c r="I9" s="51" t="s">
        <v>126</v>
      </c>
      <c r="J9" s="51" t="s">
        <v>127</v>
      </c>
      <c r="K9" s="51" t="s">
        <v>128</v>
      </c>
      <c r="L9" s="51" t="s">
        <v>129</v>
      </c>
      <c r="M9" s="51" t="s">
        <v>249</v>
      </c>
      <c r="N9" s="51" t="s">
        <v>250</v>
      </c>
      <c r="O9" s="51" t="s">
        <v>251</v>
      </c>
      <c r="P9" s="51" t="s">
        <v>252</v>
      </c>
    </row>
    <row r="10" spans="2:16" ht="15" x14ac:dyDescent="0.25">
      <c r="B10" s="14" t="s">
        <v>4162</v>
      </c>
      <c r="C10" s="44"/>
      <c r="D10" s="44"/>
      <c r="E10" s="44"/>
      <c r="F10" s="44"/>
      <c r="G10" s="44"/>
      <c r="H10" s="15">
        <v>0</v>
      </c>
      <c r="I10" s="44"/>
      <c r="J10" s="45"/>
      <c r="K10" s="45">
        <v>0</v>
      </c>
      <c r="L10" s="15"/>
      <c r="M10" s="15">
        <v>0</v>
      </c>
      <c r="N10" s="45"/>
      <c r="O10" s="45">
        <v>0</v>
      </c>
      <c r="P10" s="45">
        <v>0</v>
      </c>
    </row>
    <row r="11" spans="2:16" ht="15" x14ac:dyDescent="0.25">
      <c r="B11" s="6" t="s">
        <v>70</v>
      </c>
      <c r="C11" s="36"/>
      <c r="D11" s="36"/>
      <c r="E11" s="36"/>
      <c r="F11" s="36"/>
      <c r="G11" s="36"/>
      <c r="H11" s="38">
        <v>0</v>
      </c>
      <c r="I11" s="36"/>
      <c r="J11" s="37"/>
      <c r="K11" s="37">
        <v>0</v>
      </c>
      <c r="L11" s="38"/>
      <c r="M11" s="38">
        <v>0</v>
      </c>
      <c r="N11" s="37"/>
      <c r="O11" s="37">
        <v>0</v>
      </c>
      <c r="P11" s="37">
        <v>0</v>
      </c>
    </row>
    <row r="12" spans="2:16" ht="15" x14ac:dyDescent="0.25">
      <c r="B12" s="7" t="s">
        <v>258</v>
      </c>
      <c r="C12" s="35"/>
      <c r="D12" s="35"/>
      <c r="E12" s="35"/>
      <c r="F12" s="35"/>
      <c r="G12" s="35"/>
      <c r="H12" s="8">
        <v>0</v>
      </c>
      <c r="I12" s="35"/>
      <c r="J12" s="39"/>
      <c r="K12" s="39">
        <v>0</v>
      </c>
      <c r="L12" s="8"/>
      <c r="M12" s="8">
        <v>0</v>
      </c>
      <c r="N12" s="39"/>
      <c r="O12" s="39">
        <v>0</v>
      </c>
      <c r="P12" s="39">
        <v>0</v>
      </c>
    </row>
    <row r="13" spans="2:16" ht="15" x14ac:dyDescent="0.25">
      <c r="B13" s="9"/>
      <c r="C13" s="3"/>
      <c r="D13" s="3" t="s">
        <v>86</v>
      </c>
      <c r="E13" s="3"/>
      <c r="F13" s="3"/>
      <c r="G13" s="3" t="s">
        <v>86</v>
      </c>
      <c r="H13" s="8">
        <v>0</v>
      </c>
      <c r="I13" s="3" t="s">
        <v>86</v>
      </c>
      <c r="J13" s="39">
        <v>0</v>
      </c>
      <c r="K13" s="39">
        <v>0</v>
      </c>
      <c r="L13" s="8">
        <v>0</v>
      </c>
      <c r="M13" s="8">
        <v>0</v>
      </c>
      <c r="N13" s="39">
        <v>0</v>
      </c>
      <c r="O13" s="39">
        <v>0</v>
      </c>
      <c r="P13" s="39">
        <v>0</v>
      </c>
    </row>
    <row r="14" spans="2:16" x14ac:dyDescent="0.2">
      <c r="B14" s="42"/>
      <c r="C14" s="43"/>
      <c r="D14" s="43"/>
      <c r="E14" s="43"/>
      <c r="F14" s="43"/>
      <c r="G14" s="43"/>
      <c r="H14" s="12"/>
      <c r="I14" s="43"/>
      <c r="J14" s="12"/>
      <c r="K14" s="12"/>
      <c r="L14" s="12"/>
      <c r="M14" s="12"/>
      <c r="N14" s="12"/>
      <c r="O14" s="12"/>
      <c r="P14" s="12"/>
    </row>
    <row r="15" spans="2:16" ht="15" x14ac:dyDescent="0.25">
      <c r="B15" s="7" t="s">
        <v>138</v>
      </c>
      <c r="C15" s="35"/>
      <c r="D15" s="35"/>
      <c r="E15" s="35"/>
      <c r="F15" s="35"/>
      <c r="G15" s="35"/>
      <c r="H15" s="8">
        <v>0</v>
      </c>
      <c r="I15" s="35"/>
      <c r="J15" s="39"/>
      <c r="K15" s="39">
        <v>0</v>
      </c>
      <c r="L15" s="8"/>
      <c r="M15" s="8">
        <v>0</v>
      </c>
      <c r="N15" s="39"/>
      <c r="O15" s="39">
        <v>0</v>
      </c>
      <c r="P15" s="39">
        <v>0</v>
      </c>
    </row>
    <row r="16" spans="2:16" ht="15" x14ac:dyDescent="0.25">
      <c r="B16" s="9"/>
      <c r="C16" s="3"/>
      <c r="D16" s="3" t="s">
        <v>86</v>
      </c>
      <c r="E16" s="3"/>
      <c r="F16" s="3"/>
      <c r="G16" s="3" t="s">
        <v>86</v>
      </c>
      <c r="H16" s="8">
        <v>0</v>
      </c>
      <c r="I16" s="3" t="s">
        <v>86</v>
      </c>
      <c r="J16" s="39">
        <v>0</v>
      </c>
      <c r="K16" s="39">
        <v>0</v>
      </c>
      <c r="L16" s="8">
        <v>0</v>
      </c>
      <c r="M16" s="8">
        <v>0</v>
      </c>
      <c r="N16" s="39">
        <v>0</v>
      </c>
      <c r="O16" s="39">
        <v>0</v>
      </c>
      <c r="P16" s="39">
        <v>0</v>
      </c>
    </row>
    <row r="17" spans="2:16" x14ac:dyDescent="0.2">
      <c r="B17" s="42"/>
      <c r="C17" s="43"/>
      <c r="D17" s="43"/>
      <c r="E17" s="43"/>
      <c r="F17" s="43"/>
      <c r="G17" s="43"/>
      <c r="H17" s="12"/>
      <c r="I17" s="43"/>
      <c r="J17" s="12"/>
      <c r="K17" s="12"/>
      <c r="L17" s="12"/>
      <c r="M17" s="12"/>
      <c r="N17" s="12"/>
      <c r="O17" s="12"/>
      <c r="P17" s="12"/>
    </row>
    <row r="18" spans="2:16" ht="15" x14ac:dyDescent="0.25">
      <c r="B18" s="7" t="s">
        <v>259</v>
      </c>
      <c r="C18" s="35"/>
      <c r="D18" s="35"/>
      <c r="E18" s="35"/>
      <c r="F18" s="35"/>
      <c r="G18" s="35"/>
      <c r="H18" s="8">
        <v>0</v>
      </c>
      <c r="I18" s="35"/>
      <c r="J18" s="39"/>
      <c r="K18" s="39">
        <v>0</v>
      </c>
      <c r="L18" s="8"/>
      <c r="M18" s="8">
        <v>0</v>
      </c>
      <c r="N18" s="39"/>
      <c r="O18" s="39">
        <v>0</v>
      </c>
      <c r="P18" s="39">
        <v>0</v>
      </c>
    </row>
    <row r="19" spans="2:16" ht="15" x14ac:dyDescent="0.25">
      <c r="B19" s="9"/>
      <c r="C19" s="3"/>
      <c r="D19" s="3" t="s">
        <v>86</v>
      </c>
      <c r="E19" s="3"/>
      <c r="F19" s="3"/>
      <c r="G19" s="3" t="s">
        <v>86</v>
      </c>
      <c r="H19" s="8">
        <v>0</v>
      </c>
      <c r="I19" s="3" t="s">
        <v>86</v>
      </c>
      <c r="J19" s="39">
        <v>0</v>
      </c>
      <c r="K19" s="39">
        <v>0</v>
      </c>
      <c r="L19" s="8">
        <v>0</v>
      </c>
      <c r="M19" s="8">
        <v>0</v>
      </c>
      <c r="N19" s="39">
        <v>0</v>
      </c>
      <c r="O19" s="39">
        <v>0</v>
      </c>
      <c r="P19" s="39">
        <v>0</v>
      </c>
    </row>
    <row r="20" spans="2:16" x14ac:dyDescent="0.2">
      <c r="B20" s="42"/>
      <c r="C20" s="43"/>
      <c r="D20" s="43"/>
      <c r="E20" s="43"/>
      <c r="F20" s="43"/>
      <c r="G20" s="43"/>
      <c r="H20" s="12"/>
      <c r="I20" s="43"/>
      <c r="J20" s="12"/>
      <c r="K20" s="12"/>
      <c r="L20" s="12"/>
      <c r="M20" s="12"/>
      <c r="N20" s="12"/>
      <c r="O20" s="12"/>
      <c r="P20" s="12"/>
    </row>
    <row r="21" spans="2:16" ht="15" x14ac:dyDescent="0.25">
      <c r="B21" s="7" t="s">
        <v>1532</v>
      </c>
      <c r="C21" s="35"/>
      <c r="D21" s="35"/>
      <c r="E21" s="35"/>
      <c r="F21" s="35"/>
      <c r="G21" s="35"/>
      <c r="H21" s="8">
        <v>0</v>
      </c>
      <c r="I21" s="35"/>
      <c r="J21" s="39"/>
      <c r="K21" s="39">
        <v>0</v>
      </c>
      <c r="L21" s="8"/>
      <c r="M21" s="8">
        <v>0</v>
      </c>
      <c r="N21" s="39"/>
      <c r="O21" s="39">
        <v>0</v>
      </c>
      <c r="P21" s="39">
        <v>0</v>
      </c>
    </row>
    <row r="22" spans="2:16" ht="15" x14ac:dyDescent="0.25">
      <c r="B22" s="9"/>
      <c r="C22" s="3"/>
      <c r="D22" s="3" t="s">
        <v>86</v>
      </c>
      <c r="E22" s="3"/>
      <c r="F22" s="3"/>
      <c r="G22" s="3" t="s">
        <v>86</v>
      </c>
      <c r="H22" s="8">
        <v>0</v>
      </c>
      <c r="I22" s="3" t="s">
        <v>86</v>
      </c>
      <c r="J22" s="39">
        <v>0</v>
      </c>
      <c r="K22" s="39">
        <v>0</v>
      </c>
      <c r="L22" s="8">
        <v>0</v>
      </c>
      <c r="M22" s="8">
        <v>0</v>
      </c>
      <c r="N22" s="39">
        <v>0</v>
      </c>
      <c r="O22" s="39">
        <v>0</v>
      </c>
      <c r="P22" s="39">
        <v>0</v>
      </c>
    </row>
    <row r="23" spans="2:16" x14ac:dyDescent="0.2">
      <c r="B23" s="42"/>
      <c r="C23" s="43"/>
      <c r="D23" s="43"/>
      <c r="E23" s="43"/>
      <c r="F23" s="43"/>
      <c r="G23" s="43"/>
      <c r="H23" s="12"/>
      <c r="I23" s="43"/>
      <c r="J23" s="12"/>
      <c r="K23" s="12"/>
      <c r="L23" s="12"/>
      <c r="M23" s="12"/>
      <c r="N23" s="12"/>
      <c r="O23" s="12"/>
      <c r="P23" s="12"/>
    </row>
    <row r="24" spans="2:16" ht="15" x14ac:dyDescent="0.25">
      <c r="B24" s="13" t="s">
        <v>110</v>
      </c>
      <c r="C24" s="35"/>
      <c r="D24" s="35"/>
      <c r="E24" s="35"/>
      <c r="F24" s="35"/>
      <c r="G24" s="35"/>
      <c r="H24" s="8">
        <v>0</v>
      </c>
      <c r="I24" s="35"/>
      <c r="J24" s="39"/>
      <c r="K24" s="39">
        <v>0</v>
      </c>
      <c r="L24" s="8"/>
      <c r="M24" s="8">
        <v>0</v>
      </c>
      <c r="N24" s="39"/>
      <c r="O24" s="39">
        <v>0</v>
      </c>
      <c r="P24" s="39">
        <v>0</v>
      </c>
    </row>
    <row r="25" spans="2:16" ht="15" x14ac:dyDescent="0.25">
      <c r="B25" s="7" t="s">
        <v>705</v>
      </c>
      <c r="C25" s="35"/>
      <c r="D25" s="35"/>
      <c r="E25" s="35"/>
      <c r="F25" s="35"/>
      <c r="G25" s="35"/>
      <c r="H25" s="8">
        <v>0</v>
      </c>
      <c r="I25" s="35"/>
      <c r="J25" s="39"/>
      <c r="K25" s="39">
        <v>0</v>
      </c>
      <c r="L25" s="8"/>
      <c r="M25" s="8">
        <v>0</v>
      </c>
      <c r="N25" s="39"/>
      <c r="O25" s="39">
        <v>0</v>
      </c>
      <c r="P25" s="39">
        <v>0</v>
      </c>
    </row>
    <row r="26" spans="2:16" ht="15" x14ac:dyDescent="0.25">
      <c r="B26" s="9"/>
      <c r="C26" s="3"/>
      <c r="D26" s="3" t="s">
        <v>86</v>
      </c>
      <c r="E26" s="3"/>
      <c r="F26" s="3"/>
      <c r="G26" s="3" t="s">
        <v>86</v>
      </c>
      <c r="H26" s="8">
        <v>0</v>
      </c>
      <c r="I26" s="3" t="s">
        <v>86</v>
      </c>
      <c r="J26" s="39">
        <v>0</v>
      </c>
      <c r="K26" s="39">
        <v>0</v>
      </c>
      <c r="L26" s="8">
        <v>0</v>
      </c>
      <c r="M26" s="8">
        <v>0</v>
      </c>
      <c r="N26" s="39">
        <v>0</v>
      </c>
      <c r="O26" s="39">
        <v>0</v>
      </c>
      <c r="P26" s="39">
        <v>0</v>
      </c>
    </row>
    <row r="27" spans="2:16" x14ac:dyDescent="0.2">
      <c r="B27" s="42"/>
      <c r="C27" s="43"/>
      <c r="D27" s="43"/>
      <c r="E27" s="43"/>
      <c r="F27" s="43"/>
      <c r="G27" s="43"/>
      <c r="H27" s="12"/>
      <c r="I27" s="43"/>
      <c r="J27" s="12"/>
      <c r="K27" s="12"/>
      <c r="L27" s="12"/>
      <c r="M27" s="12"/>
      <c r="N27" s="12"/>
      <c r="O27" s="12"/>
      <c r="P27" s="12"/>
    </row>
    <row r="28" spans="2:16" ht="15" x14ac:dyDescent="0.25">
      <c r="B28" s="7" t="s">
        <v>262</v>
      </c>
      <c r="C28" s="35"/>
      <c r="D28" s="35"/>
      <c r="E28" s="35"/>
      <c r="F28" s="35"/>
      <c r="G28" s="35"/>
      <c r="H28" s="8">
        <v>0</v>
      </c>
      <c r="I28" s="35"/>
      <c r="J28" s="39"/>
      <c r="K28" s="39">
        <v>0</v>
      </c>
      <c r="L28" s="8"/>
      <c r="M28" s="8">
        <v>0</v>
      </c>
      <c r="N28" s="39"/>
      <c r="O28" s="39">
        <v>0</v>
      </c>
      <c r="P28" s="39">
        <v>0</v>
      </c>
    </row>
    <row r="29" spans="2:16" ht="15" x14ac:dyDescent="0.25">
      <c r="B29" s="9"/>
      <c r="C29" s="3"/>
      <c r="D29" s="3" t="s">
        <v>86</v>
      </c>
      <c r="E29" s="3"/>
      <c r="F29" s="3"/>
      <c r="G29" s="3" t="s">
        <v>86</v>
      </c>
      <c r="H29" s="8">
        <v>0</v>
      </c>
      <c r="I29" s="3" t="s">
        <v>86</v>
      </c>
      <c r="J29" s="39">
        <v>0</v>
      </c>
      <c r="K29" s="39">
        <v>0</v>
      </c>
      <c r="L29" s="8">
        <v>0</v>
      </c>
      <c r="M29" s="8">
        <v>0</v>
      </c>
      <c r="N29" s="39">
        <v>0</v>
      </c>
      <c r="O29" s="39">
        <v>0</v>
      </c>
      <c r="P29" s="39">
        <v>0</v>
      </c>
    </row>
    <row r="30" spans="2:16" x14ac:dyDescent="0.2">
      <c r="B30" s="42"/>
      <c r="C30" s="43"/>
      <c r="D30" s="43"/>
      <c r="E30" s="43"/>
      <c r="F30" s="43"/>
      <c r="G30" s="43"/>
      <c r="H30" s="12"/>
      <c r="I30" s="43"/>
      <c r="J30" s="12"/>
      <c r="K30" s="12"/>
      <c r="L30" s="12"/>
      <c r="M30" s="12"/>
      <c r="N30" s="12"/>
      <c r="O30" s="12"/>
      <c r="P30" s="12"/>
    </row>
    <row r="31" spans="2:16" x14ac:dyDescent="0.2">
      <c r="B31" s="31"/>
      <c r="C31" s="46"/>
      <c r="D31" s="46"/>
      <c r="E31" s="46"/>
      <c r="F31" s="46"/>
      <c r="G31" s="46"/>
      <c r="H31" s="47"/>
      <c r="I31" s="46"/>
      <c r="J31" s="47"/>
      <c r="K31" s="47"/>
      <c r="L31" s="47"/>
      <c r="M31" s="47"/>
      <c r="N31" s="47"/>
      <c r="O31" s="47"/>
      <c r="P31" s="47"/>
    </row>
    <row r="33" spans="2:7" x14ac:dyDescent="0.2">
      <c r="B33" s="33" t="s">
        <v>63</v>
      </c>
    </row>
    <row r="35" spans="2:7" x14ac:dyDescent="0.2">
      <c r="B35" s="34" t="s">
        <v>64</v>
      </c>
    </row>
    <row r="37" spans="2:7" x14ac:dyDescent="0.2">
      <c r="B37" s="60" t="s">
        <v>130</v>
      </c>
      <c r="C37" s="60"/>
      <c r="D37" s="60"/>
      <c r="E37" s="60"/>
      <c r="F37" s="60"/>
      <c r="G37" s="60"/>
    </row>
    <row r="38" spans="2:7" x14ac:dyDescent="0.2">
      <c r="B38" s="60"/>
      <c r="C38" s="60"/>
      <c r="D38" s="60"/>
      <c r="E38" s="60"/>
      <c r="F38" s="60"/>
      <c r="G38" s="60"/>
    </row>
    <row r="39" spans="2:7" x14ac:dyDescent="0.2">
      <c r="B39" s="60"/>
      <c r="C39" s="60"/>
      <c r="D39" s="60"/>
      <c r="E39" s="60"/>
      <c r="F39" s="60"/>
      <c r="G39" s="60"/>
    </row>
    <row r="40" spans="2:7" x14ac:dyDescent="0.2">
      <c r="B40" s="60"/>
      <c r="C40" s="60"/>
      <c r="D40" s="60"/>
      <c r="E40" s="60"/>
      <c r="F40" s="60"/>
      <c r="G40" s="60"/>
    </row>
    <row r="41" spans="2:7" x14ac:dyDescent="0.2">
      <c r="B41" s="60"/>
      <c r="C41" s="60"/>
      <c r="D41" s="60"/>
      <c r="E41" s="60"/>
      <c r="F41" s="60"/>
      <c r="G41" s="60"/>
    </row>
    <row r="42" spans="2:7" x14ac:dyDescent="0.2">
      <c r="B42" s="60"/>
      <c r="C42" s="60"/>
      <c r="D42" s="60"/>
      <c r="E42" s="60"/>
      <c r="F42" s="60"/>
      <c r="G42" s="60"/>
    </row>
    <row r="43" spans="2:7" x14ac:dyDescent="0.2">
      <c r="B43" s="60"/>
      <c r="C43" s="60"/>
      <c r="D43" s="60"/>
      <c r="E43" s="60"/>
      <c r="F43" s="60"/>
      <c r="G43" s="60"/>
    </row>
    <row r="44" spans="2:7" x14ac:dyDescent="0.2">
      <c r="B44" s="60"/>
      <c r="C44" s="60"/>
      <c r="D44" s="60"/>
      <c r="E44" s="60"/>
      <c r="F44" s="60"/>
      <c r="G44" s="60"/>
    </row>
    <row r="45" spans="2:7" x14ac:dyDescent="0.2">
      <c r="B45" s="60"/>
      <c r="C45" s="60"/>
      <c r="D45" s="60"/>
      <c r="E45" s="60"/>
      <c r="F45" s="60"/>
      <c r="G45" s="60"/>
    </row>
    <row r="46" spans="2:7" x14ac:dyDescent="0.2">
      <c r="B46" s="60"/>
      <c r="C46" s="60"/>
      <c r="D46" s="60"/>
      <c r="E46" s="60"/>
      <c r="F46" s="60"/>
      <c r="G46" s="60"/>
    </row>
    <row r="47" spans="2:7" x14ac:dyDescent="0.2">
      <c r="B47" s="60"/>
      <c r="C47" s="60"/>
      <c r="D47" s="60"/>
      <c r="E47" s="60"/>
      <c r="F47" s="60"/>
      <c r="G47" s="60"/>
    </row>
    <row r="48" spans="2:7" x14ac:dyDescent="0.2">
      <c r="B48" s="60"/>
      <c r="C48" s="60"/>
      <c r="D48" s="60"/>
      <c r="E48" s="60"/>
      <c r="F48" s="60"/>
      <c r="G48" s="60"/>
    </row>
  </sheetData>
  <mergeCells count="1">
    <mergeCell ref="B37:G48"/>
  </mergeCells>
  <hyperlinks>
    <hyperlink ref="B35" r:id="rId1" xr:uid="{97F0205F-E49C-4F71-87B5-EF395EB0C87C}"/>
  </hyperlinks>
  <pageMargins left="0.7" right="0.7" top="0.75" bottom="0.75" header="0.3" footer="0.3"/>
  <pageSetup paperSize="9" orientation="portrait"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A0FD02-C1D3-43BF-9BCC-63BF8E110D7F}">
  <sheetPr codeName="גיליון29"/>
  <dimension ref="B1:P48"/>
  <sheetViews>
    <sheetView showGridLines="0" rightToLeft="1" zoomScale="80" zoomScaleNormal="80" workbookViewId="0">
      <pane ySplit="9" topLeftCell="A10" activePane="bottomLeft" state="frozen"/>
      <selection pane="bottomLeft"/>
    </sheetView>
  </sheetViews>
  <sheetFormatPr defaultRowHeight="14.25" x14ac:dyDescent="0.2"/>
  <cols>
    <col min="2" max="2" width="43.625" bestFit="1" customWidth="1"/>
    <col min="3" max="3" width="28" bestFit="1" customWidth="1"/>
    <col min="4" max="4" width="20.25" bestFit="1" customWidth="1"/>
    <col min="5" max="16" width="16.25" customWidth="1"/>
  </cols>
  <sheetData>
    <row r="1" spans="2:16" ht="18" x14ac:dyDescent="0.25">
      <c r="B1" s="20" t="s">
        <v>36</v>
      </c>
      <c r="C1" s="20" t="s">
        <v>37</v>
      </c>
      <c r="D1" s="21"/>
      <c r="E1" s="21"/>
      <c r="F1" s="21"/>
      <c r="G1" s="21"/>
      <c r="H1" s="21"/>
      <c r="I1" s="21"/>
      <c r="J1" s="21"/>
      <c r="K1" s="21"/>
      <c r="L1" s="21"/>
      <c r="M1" s="21"/>
      <c r="N1" s="21"/>
      <c r="O1" s="21"/>
      <c r="P1" s="21"/>
    </row>
    <row r="2" spans="2:16" ht="18" x14ac:dyDescent="0.25">
      <c r="B2" s="20" t="s">
        <v>38</v>
      </c>
      <c r="C2" s="20" t="s">
        <v>39</v>
      </c>
      <c r="D2" s="21"/>
      <c r="E2" s="21"/>
      <c r="F2" s="21"/>
      <c r="G2" s="21"/>
      <c r="H2" s="21"/>
      <c r="I2" s="21"/>
      <c r="J2" s="21"/>
      <c r="K2" s="21"/>
      <c r="L2" s="21"/>
      <c r="M2" s="21"/>
      <c r="N2" s="21"/>
      <c r="O2" s="21"/>
      <c r="P2" s="21"/>
    </row>
    <row r="3" spans="2:16" ht="18" x14ac:dyDescent="0.25">
      <c r="B3" s="20" t="s">
        <v>40</v>
      </c>
      <c r="C3" s="20" t="s">
        <v>4176</v>
      </c>
      <c r="D3" s="21"/>
      <c r="E3" s="21"/>
      <c r="F3" s="21"/>
      <c r="G3" s="21"/>
      <c r="H3" s="21"/>
      <c r="I3" s="21"/>
      <c r="J3" s="21"/>
      <c r="K3" s="21"/>
      <c r="L3" s="21"/>
      <c r="M3" s="21"/>
      <c r="N3" s="21"/>
      <c r="O3" s="21"/>
      <c r="P3" s="21"/>
    </row>
    <row r="4" spans="2:16" ht="18" x14ac:dyDescent="0.25">
      <c r="B4" s="20" t="s">
        <v>41</v>
      </c>
      <c r="C4" s="20">
        <v>214</v>
      </c>
      <c r="D4" s="21"/>
      <c r="E4" s="21"/>
      <c r="F4" s="21"/>
      <c r="G4" s="21"/>
      <c r="H4" s="21"/>
      <c r="I4" s="21"/>
      <c r="J4" s="21"/>
      <c r="K4" s="21"/>
      <c r="L4" s="21"/>
      <c r="M4" s="21"/>
      <c r="N4" s="21"/>
      <c r="O4" s="21"/>
      <c r="P4" s="21"/>
    </row>
    <row r="5" spans="2:16" ht="20.25" x14ac:dyDescent="0.55000000000000004">
      <c r="B5" s="24"/>
      <c r="C5" s="24"/>
      <c r="D5" s="24"/>
      <c r="E5" s="24"/>
      <c r="F5" s="24"/>
      <c r="G5" s="24"/>
      <c r="H5" s="24"/>
      <c r="J5" s="24"/>
      <c r="K5" s="24"/>
      <c r="L5" s="24"/>
      <c r="M5" s="24"/>
      <c r="N5" s="24"/>
      <c r="O5" s="24"/>
      <c r="P5" s="24"/>
    </row>
    <row r="6" spans="2:16" ht="15" x14ac:dyDescent="0.2">
      <c r="B6" s="48" t="s">
        <v>4168</v>
      </c>
      <c r="C6" s="23"/>
      <c r="D6" s="23"/>
      <c r="E6" s="23"/>
      <c r="F6" s="23"/>
      <c r="G6" s="23"/>
      <c r="H6" s="23"/>
      <c r="I6" s="23"/>
      <c r="J6" s="23"/>
      <c r="K6" s="23"/>
      <c r="L6" s="23"/>
      <c r="M6" s="23"/>
      <c r="N6" s="23"/>
      <c r="O6" s="23"/>
      <c r="P6" s="23"/>
    </row>
    <row r="7" spans="2:16" ht="30" x14ac:dyDescent="0.2">
      <c r="B7" s="48" t="s">
        <v>1721</v>
      </c>
      <c r="C7" s="25" t="s">
        <v>65</v>
      </c>
      <c r="D7" s="25" t="s">
        <v>256</v>
      </c>
      <c r="E7" s="25" t="s">
        <v>117</v>
      </c>
      <c r="F7" s="25" t="s">
        <v>67</v>
      </c>
      <c r="G7" s="25" t="s">
        <v>132</v>
      </c>
      <c r="H7" s="25" t="s">
        <v>244</v>
      </c>
      <c r="I7" s="25" t="s">
        <v>68</v>
      </c>
      <c r="J7" s="25" t="s">
        <v>118</v>
      </c>
      <c r="K7" s="25" t="s">
        <v>4164</v>
      </c>
      <c r="L7" s="25" t="s">
        <v>133</v>
      </c>
      <c r="M7" s="25" t="s">
        <v>4165</v>
      </c>
      <c r="N7" s="25" t="s">
        <v>135</v>
      </c>
      <c r="O7" s="25" t="s">
        <v>120</v>
      </c>
      <c r="P7" s="25" t="s">
        <v>121</v>
      </c>
    </row>
    <row r="8" spans="2:16" ht="15" x14ac:dyDescent="0.2">
      <c r="B8" s="48"/>
      <c r="C8" s="51"/>
      <c r="D8" s="51"/>
      <c r="E8" s="51"/>
      <c r="F8" s="51"/>
      <c r="G8" s="51" t="s">
        <v>246</v>
      </c>
      <c r="H8" s="51" t="s">
        <v>247</v>
      </c>
      <c r="I8" s="51"/>
      <c r="J8" s="51" t="s">
        <v>44</v>
      </c>
      <c r="K8" s="51" t="s">
        <v>44</v>
      </c>
      <c r="L8" s="51" t="s">
        <v>248</v>
      </c>
      <c r="M8" s="51" t="s">
        <v>43</v>
      </c>
      <c r="N8" s="51" t="s">
        <v>44</v>
      </c>
      <c r="O8" s="51" t="s">
        <v>44</v>
      </c>
      <c r="P8" s="51" t="s">
        <v>44</v>
      </c>
    </row>
    <row r="9" spans="2:16" x14ac:dyDescent="0.2">
      <c r="B9" s="50"/>
      <c r="C9" s="51" t="s">
        <v>45</v>
      </c>
      <c r="D9" s="51" t="s">
        <v>46</v>
      </c>
      <c r="E9" s="51" t="s">
        <v>122</v>
      </c>
      <c r="F9" s="51" t="s">
        <v>123</v>
      </c>
      <c r="G9" s="51" t="s">
        <v>124</v>
      </c>
      <c r="H9" s="51" t="s">
        <v>125</v>
      </c>
      <c r="I9" s="51" t="s">
        <v>126</v>
      </c>
      <c r="J9" s="51" t="s">
        <v>127</v>
      </c>
      <c r="K9" s="51" t="s">
        <v>128</v>
      </c>
      <c r="L9" s="51" t="s">
        <v>129</v>
      </c>
      <c r="M9" s="51" t="s">
        <v>249</v>
      </c>
      <c r="N9" s="51" t="s">
        <v>250</v>
      </c>
      <c r="O9" s="51" t="s">
        <v>251</v>
      </c>
      <c r="P9" s="51" t="s">
        <v>252</v>
      </c>
    </row>
    <row r="10" spans="2:16" ht="15" x14ac:dyDescent="0.25">
      <c r="B10" s="14" t="s">
        <v>4167</v>
      </c>
      <c r="C10" s="44"/>
      <c r="D10" s="44"/>
      <c r="E10" s="44"/>
      <c r="F10" s="44"/>
      <c r="G10" s="44"/>
      <c r="H10" s="15">
        <v>0</v>
      </c>
      <c r="I10" s="44"/>
      <c r="J10" s="45"/>
      <c r="K10" s="45">
        <v>0</v>
      </c>
      <c r="L10" s="15"/>
      <c r="M10" s="15">
        <v>0</v>
      </c>
      <c r="N10" s="45"/>
      <c r="O10" s="45">
        <v>0</v>
      </c>
      <c r="P10" s="45">
        <v>0</v>
      </c>
    </row>
    <row r="11" spans="2:16" ht="15" x14ac:dyDescent="0.25">
      <c r="B11" s="6" t="s">
        <v>4166</v>
      </c>
      <c r="C11" s="36"/>
      <c r="D11" s="36"/>
      <c r="E11" s="36"/>
      <c r="F11" s="36"/>
      <c r="G11" s="36"/>
      <c r="H11" s="38">
        <v>0</v>
      </c>
      <c r="I11" s="36"/>
      <c r="J11" s="37"/>
      <c r="K11" s="37">
        <v>0</v>
      </c>
      <c r="L11" s="38"/>
      <c r="M11" s="38">
        <v>0</v>
      </c>
      <c r="N11" s="37"/>
      <c r="O11" s="37">
        <v>0</v>
      </c>
      <c r="P11" s="37">
        <v>0</v>
      </c>
    </row>
    <row r="12" spans="2:16" ht="15" x14ac:dyDescent="0.25">
      <c r="B12" s="7" t="s">
        <v>258</v>
      </c>
      <c r="C12" s="35"/>
      <c r="D12" s="35"/>
      <c r="E12" s="35"/>
      <c r="F12" s="35"/>
      <c r="G12" s="35"/>
      <c r="H12" s="8">
        <v>0</v>
      </c>
      <c r="I12" s="35"/>
      <c r="J12" s="39"/>
      <c r="K12" s="39">
        <v>0</v>
      </c>
      <c r="L12" s="8"/>
      <c r="M12" s="8">
        <v>0</v>
      </c>
      <c r="N12" s="39"/>
      <c r="O12" s="39">
        <v>0</v>
      </c>
      <c r="P12" s="39">
        <v>0</v>
      </c>
    </row>
    <row r="13" spans="2:16" ht="15" x14ac:dyDescent="0.25">
      <c r="B13" s="9"/>
      <c r="C13" s="3"/>
      <c r="D13" s="3" t="s">
        <v>86</v>
      </c>
      <c r="E13" s="3"/>
      <c r="F13" s="3"/>
      <c r="G13" s="3" t="s">
        <v>86</v>
      </c>
      <c r="H13" s="8">
        <v>0</v>
      </c>
      <c r="I13" s="3" t="s">
        <v>86</v>
      </c>
      <c r="J13" s="39">
        <v>0</v>
      </c>
      <c r="K13" s="39">
        <v>0</v>
      </c>
      <c r="L13" s="8">
        <v>0</v>
      </c>
      <c r="M13" s="8">
        <v>0</v>
      </c>
      <c r="N13" s="39">
        <v>0</v>
      </c>
      <c r="O13" s="39">
        <v>0</v>
      </c>
      <c r="P13" s="39">
        <v>0</v>
      </c>
    </row>
    <row r="14" spans="2:16" x14ac:dyDescent="0.2">
      <c r="B14" s="42"/>
      <c r="C14" s="43"/>
      <c r="D14" s="43"/>
      <c r="E14" s="43"/>
      <c r="F14" s="43"/>
      <c r="G14" s="43"/>
      <c r="H14" s="12"/>
      <c r="I14" s="43"/>
      <c r="J14" s="12"/>
      <c r="K14" s="12"/>
      <c r="L14" s="12"/>
      <c r="M14" s="12"/>
      <c r="N14" s="12"/>
      <c r="O14" s="12"/>
      <c r="P14" s="12"/>
    </row>
    <row r="15" spans="2:16" ht="15" x14ac:dyDescent="0.25">
      <c r="B15" s="7" t="s">
        <v>138</v>
      </c>
      <c r="C15" s="35"/>
      <c r="D15" s="35"/>
      <c r="E15" s="35"/>
      <c r="F15" s="35"/>
      <c r="G15" s="35"/>
      <c r="H15" s="8">
        <v>0</v>
      </c>
      <c r="I15" s="35"/>
      <c r="J15" s="39"/>
      <c r="K15" s="39">
        <v>0</v>
      </c>
      <c r="L15" s="8"/>
      <c r="M15" s="8">
        <v>0</v>
      </c>
      <c r="N15" s="39"/>
      <c r="O15" s="39">
        <v>0</v>
      </c>
      <c r="P15" s="39">
        <v>0</v>
      </c>
    </row>
    <row r="16" spans="2:16" ht="15" x14ac:dyDescent="0.25">
      <c r="B16" s="9"/>
      <c r="C16" s="3"/>
      <c r="D16" s="3" t="s">
        <v>86</v>
      </c>
      <c r="E16" s="3"/>
      <c r="F16" s="3"/>
      <c r="G16" s="3" t="s">
        <v>86</v>
      </c>
      <c r="H16" s="8">
        <v>0</v>
      </c>
      <c r="I16" s="3" t="s">
        <v>86</v>
      </c>
      <c r="J16" s="39">
        <v>0</v>
      </c>
      <c r="K16" s="39">
        <v>0</v>
      </c>
      <c r="L16" s="8">
        <v>0</v>
      </c>
      <c r="M16" s="8">
        <v>0</v>
      </c>
      <c r="N16" s="39">
        <v>0</v>
      </c>
      <c r="O16" s="39">
        <v>0</v>
      </c>
      <c r="P16" s="39">
        <v>0</v>
      </c>
    </row>
    <row r="17" spans="2:16" x14ac:dyDescent="0.2">
      <c r="B17" s="42"/>
      <c r="C17" s="43"/>
      <c r="D17" s="43"/>
      <c r="E17" s="43"/>
      <c r="F17" s="43"/>
      <c r="G17" s="43"/>
      <c r="H17" s="12"/>
      <c r="I17" s="43"/>
      <c r="J17" s="12"/>
      <c r="K17" s="12"/>
      <c r="L17" s="12"/>
      <c r="M17" s="12"/>
      <c r="N17" s="12"/>
      <c r="O17" s="12"/>
      <c r="P17" s="12"/>
    </row>
    <row r="18" spans="2:16" ht="15" x14ac:dyDescent="0.25">
      <c r="B18" s="7" t="s">
        <v>259</v>
      </c>
      <c r="C18" s="35"/>
      <c r="D18" s="35"/>
      <c r="E18" s="35"/>
      <c r="F18" s="35"/>
      <c r="G18" s="35"/>
      <c r="H18" s="8">
        <v>0</v>
      </c>
      <c r="I18" s="35"/>
      <c r="J18" s="39"/>
      <c r="K18" s="39">
        <v>0</v>
      </c>
      <c r="L18" s="8"/>
      <c r="M18" s="8">
        <v>0</v>
      </c>
      <c r="N18" s="39"/>
      <c r="O18" s="39">
        <v>0</v>
      </c>
      <c r="P18" s="39">
        <v>0</v>
      </c>
    </row>
    <row r="19" spans="2:16" ht="15" x14ac:dyDescent="0.25">
      <c r="B19" s="9"/>
      <c r="C19" s="3"/>
      <c r="D19" s="3" t="s">
        <v>86</v>
      </c>
      <c r="E19" s="3"/>
      <c r="F19" s="3"/>
      <c r="G19" s="3" t="s">
        <v>86</v>
      </c>
      <c r="H19" s="8">
        <v>0</v>
      </c>
      <c r="I19" s="3" t="s">
        <v>86</v>
      </c>
      <c r="J19" s="39">
        <v>0</v>
      </c>
      <c r="K19" s="39">
        <v>0</v>
      </c>
      <c r="L19" s="8">
        <v>0</v>
      </c>
      <c r="M19" s="8">
        <v>0</v>
      </c>
      <c r="N19" s="39">
        <v>0</v>
      </c>
      <c r="O19" s="39">
        <v>0</v>
      </c>
      <c r="P19" s="39">
        <v>0</v>
      </c>
    </row>
    <row r="20" spans="2:16" x14ac:dyDescent="0.2">
      <c r="B20" s="42"/>
      <c r="C20" s="43"/>
      <c r="D20" s="43"/>
      <c r="E20" s="43"/>
      <c r="F20" s="43"/>
      <c r="G20" s="43"/>
      <c r="H20" s="12"/>
      <c r="I20" s="43"/>
      <c r="J20" s="12"/>
      <c r="K20" s="12"/>
      <c r="L20" s="12"/>
      <c r="M20" s="12"/>
      <c r="N20" s="12"/>
      <c r="O20" s="12"/>
      <c r="P20" s="12"/>
    </row>
    <row r="21" spans="2:16" ht="15" x14ac:dyDescent="0.25">
      <c r="B21" s="7" t="s">
        <v>1532</v>
      </c>
      <c r="C21" s="35"/>
      <c r="D21" s="35"/>
      <c r="E21" s="35"/>
      <c r="F21" s="35"/>
      <c r="G21" s="35"/>
      <c r="H21" s="8">
        <v>0</v>
      </c>
      <c r="I21" s="35"/>
      <c r="J21" s="39"/>
      <c r="K21" s="39">
        <v>0</v>
      </c>
      <c r="L21" s="8"/>
      <c r="M21" s="8">
        <v>0</v>
      </c>
      <c r="N21" s="39"/>
      <c r="O21" s="39">
        <v>0</v>
      </c>
      <c r="P21" s="39">
        <v>0</v>
      </c>
    </row>
    <row r="22" spans="2:16" ht="15" x14ac:dyDescent="0.25">
      <c r="B22" s="9"/>
      <c r="C22" s="3"/>
      <c r="D22" s="3" t="s">
        <v>86</v>
      </c>
      <c r="E22" s="3"/>
      <c r="F22" s="3"/>
      <c r="G22" s="3" t="s">
        <v>86</v>
      </c>
      <c r="H22" s="8">
        <v>0</v>
      </c>
      <c r="I22" s="3" t="s">
        <v>86</v>
      </c>
      <c r="J22" s="39">
        <v>0</v>
      </c>
      <c r="K22" s="39">
        <v>0</v>
      </c>
      <c r="L22" s="8">
        <v>0</v>
      </c>
      <c r="M22" s="8">
        <v>0</v>
      </c>
      <c r="N22" s="39">
        <v>0</v>
      </c>
      <c r="O22" s="39">
        <v>0</v>
      </c>
      <c r="P22" s="39">
        <v>0</v>
      </c>
    </row>
    <row r="23" spans="2:16" x14ac:dyDescent="0.2">
      <c r="B23" s="42"/>
      <c r="C23" s="43"/>
      <c r="D23" s="43"/>
      <c r="E23" s="43"/>
      <c r="F23" s="43"/>
      <c r="G23" s="43"/>
      <c r="H23" s="12"/>
      <c r="I23" s="43"/>
      <c r="J23" s="12"/>
      <c r="K23" s="12"/>
      <c r="L23" s="12"/>
      <c r="M23" s="12"/>
      <c r="N23" s="12"/>
      <c r="O23" s="12"/>
      <c r="P23" s="12"/>
    </row>
    <row r="24" spans="2:16" ht="15" x14ac:dyDescent="0.25">
      <c r="B24" s="13" t="s">
        <v>110</v>
      </c>
      <c r="C24" s="35"/>
      <c r="D24" s="35"/>
      <c r="E24" s="35"/>
      <c r="F24" s="35"/>
      <c r="G24" s="35"/>
      <c r="H24" s="8">
        <v>0</v>
      </c>
      <c r="I24" s="35"/>
      <c r="J24" s="39"/>
      <c r="K24" s="39">
        <v>0</v>
      </c>
      <c r="L24" s="8"/>
      <c r="M24" s="8">
        <v>0</v>
      </c>
      <c r="N24" s="39"/>
      <c r="O24" s="39">
        <v>0</v>
      </c>
      <c r="P24" s="39">
        <v>0</v>
      </c>
    </row>
    <row r="25" spans="2:16" ht="15" x14ac:dyDescent="0.25">
      <c r="B25" s="7" t="s">
        <v>705</v>
      </c>
      <c r="C25" s="35"/>
      <c r="D25" s="35"/>
      <c r="E25" s="35"/>
      <c r="F25" s="35"/>
      <c r="G25" s="35"/>
      <c r="H25" s="8">
        <v>0</v>
      </c>
      <c r="I25" s="35"/>
      <c r="J25" s="39"/>
      <c r="K25" s="39">
        <v>0</v>
      </c>
      <c r="L25" s="8"/>
      <c r="M25" s="8">
        <v>0</v>
      </c>
      <c r="N25" s="39"/>
      <c r="O25" s="39">
        <v>0</v>
      </c>
      <c r="P25" s="39">
        <v>0</v>
      </c>
    </row>
    <row r="26" spans="2:16" ht="15" x14ac:dyDescent="0.25">
      <c r="B26" s="9"/>
      <c r="C26" s="3"/>
      <c r="D26" s="3" t="s">
        <v>86</v>
      </c>
      <c r="E26" s="3"/>
      <c r="F26" s="3"/>
      <c r="G26" s="3" t="s">
        <v>86</v>
      </c>
      <c r="H26" s="8">
        <v>0</v>
      </c>
      <c r="I26" s="3" t="s">
        <v>86</v>
      </c>
      <c r="J26" s="39">
        <v>0</v>
      </c>
      <c r="K26" s="39">
        <v>0</v>
      </c>
      <c r="L26" s="8">
        <v>0</v>
      </c>
      <c r="M26" s="8">
        <v>0</v>
      </c>
      <c r="N26" s="39">
        <v>0</v>
      </c>
      <c r="O26" s="39">
        <v>0</v>
      </c>
      <c r="P26" s="39">
        <v>0</v>
      </c>
    </row>
    <row r="27" spans="2:16" x14ac:dyDescent="0.2">
      <c r="B27" s="42"/>
      <c r="C27" s="43"/>
      <c r="D27" s="43"/>
      <c r="E27" s="43"/>
      <c r="F27" s="43"/>
      <c r="G27" s="43"/>
      <c r="H27" s="12"/>
      <c r="I27" s="43"/>
      <c r="J27" s="12"/>
      <c r="K27" s="12"/>
      <c r="L27" s="12"/>
      <c r="M27" s="12"/>
      <c r="N27" s="12"/>
      <c r="O27" s="12"/>
      <c r="P27" s="12"/>
    </row>
    <row r="28" spans="2:16" ht="15" x14ac:dyDescent="0.25">
      <c r="B28" s="7" t="s">
        <v>262</v>
      </c>
      <c r="C28" s="35"/>
      <c r="D28" s="35"/>
      <c r="E28" s="35"/>
      <c r="F28" s="35"/>
      <c r="G28" s="35"/>
      <c r="H28" s="8">
        <v>0</v>
      </c>
      <c r="I28" s="35"/>
      <c r="J28" s="39"/>
      <c r="K28" s="39">
        <v>0</v>
      </c>
      <c r="L28" s="8"/>
      <c r="M28" s="8">
        <v>0</v>
      </c>
      <c r="N28" s="39"/>
      <c r="O28" s="39">
        <v>0</v>
      </c>
      <c r="P28" s="39">
        <v>0</v>
      </c>
    </row>
    <row r="29" spans="2:16" ht="15" x14ac:dyDescent="0.25">
      <c r="B29" s="9"/>
      <c r="C29" s="3"/>
      <c r="D29" s="3" t="s">
        <v>86</v>
      </c>
      <c r="E29" s="3"/>
      <c r="F29" s="3"/>
      <c r="G29" s="3" t="s">
        <v>86</v>
      </c>
      <c r="H29" s="8">
        <v>0</v>
      </c>
      <c r="I29" s="3" t="s">
        <v>86</v>
      </c>
      <c r="J29" s="39">
        <v>0</v>
      </c>
      <c r="K29" s="39">
        <v>0</v>
      </c>
      <c r="L29" s="8">
        <v>0</v>
      </c>
      <c r="M29" s="8">
        <v>0</v>
      </c>
      <c r="N29" s="39">
        <v>0</v>
      </c>
      <c r="O29" s="39">
        <v>0</v>
      </c>
      <c r="P29" s="39">
        <v>0</v>
      </c>
    </row>
    <row r="30" spans="2:16" x14ac:dyDescent="0.2">
      <c r="B30" s="42"/>
      <c r="C30" s="43"/>
      <c r="D30" s="43"/>
      <c r="E30" s="43"/>
      <c r="F30" s="43"/>
      <c r="G30" s="43"/>
      <c r="H30" s="12"/>
      <c r="I30" s="43"/>
      <c r="J30" s="12"/>
      <c r="K30" s="12"/>
      <c r="L30" s="12"/>
      <c r="M30" s="12"/>
      <c r="N30" s="12"/>
      <c r="O30" s="12"/>
      <c r="P30" s="12"/>
    </row>
    <row r="31" spans="2:16" x14ac:dyDescent="0.2">
      <c r="B31" s="31"/>
      <c r="C31" s="46"/>
      <c r="D31" s="46"/>
      <c r="E31" s="46"/>
      <c r="F31" s="46"/>
      <c r="G31" s="46"/>
      <c r="H31" s="47"/>
      <c r="I31" s="46"/>
      <c r="J31" s="47"/>
      <c r="K31" s="47"/>
      <c r="L31" s="47"/>
      <c r="M31" s="47"/>
      <c r="N31" s="47"/>
      <c r="O31" s="47"/>
      <c r="P31" s="47"/>
    </row>
    <row r="33" spans="2:7" x14ac:dyDescent="0.2">
      <c r="B33" s="33" t="s">
        <v>63</v>
      </c>
    </row>
    <row r="35" spans="2:7" x14ac:dyDescent="0.2">
      <c r="B35" s="34" t="s">
        <v>64</v>
      </c>
    </row>
    <row r="37" spans="2:7" x14ac:dyDescent="0.2">
      <c r="B37" s="60" t="s">
        <v>130</v>
      </c>
      <c r="C37" s="60"/>
      <c r="D37" s="60"/>
      <c r="E37" s="60"/>
      <c r="F37" s="60"/>
      <c r="G37" s="60"/>
    </row>
    <row r="38" spans="2:7" x14ac:dyDescent="0.2">
      <c r="B38" s="60"/>
      <c r="C38" s="60"/>
      <c r="D38" s="60"/>
      <c r="E38" s="60"/>
      <c r="F38" s="60"/>
      <c r="G38" s="60"/>
    </row>
    <row r="39" spans="2:7" x14ac:dyDescent="0.2">
      <c r="B39" s="60"/>
      <c r="C39" s="60"/>
      <c r="D39" s="60"/>
      <c r="E39" s="60"/>
      <c r="F39" s="60"/>
      <c r="G39" s="60"/>
    </row>
    <row r="40" spans="2:7" x14ac:dyDescent="0.2">
      <c r="B40" s="60"/>
      <c r="C40" s="60"/>
      <c r="D40" s="60"/>
      <c r="E40" s="60"/>
      <c r="F40" s="60"/>
      <c r="G40" s="60"/>
    </row>
    <row r="41" spans="2:7" x14ac:dyDescent="0.2">
      <c r="B41" s="60"/>
      <c r="C41" s="60"/>
      <c r="D41" s="60"/>
      <c r="E41" s="60"/>
      <c r="F41" s="60"/>
      <c r="G41" s="60"/>
    </row>
    <row r="42" spans="2:7" x14ac:dyDescent="0.2">
      <c r="B42" s="60"/>
      <c r="C42" s="60"/>
      <c r="D42" s="60"/>
      <c r="E42" s="60"/>
      <c r="F42" s="60"/>
      <c r="G42" s="60"/>
    </row>
    <row r="43" spans="2:7" x14ac:dyDescent="0.2">
      <c r="B43" s="60"/>
      <c r="C43" s="60"/>
      <c r="D43" s="60"/>
      <c r="E43" s="60"/>
      <c r="F43" s="60"/>
      <c r="G43" s="60"/>
    </row>
    <row r="44" spans="2:7" x14ac:dyDescent="0.2">
      <c r="B44" s="60"/>
      <c r="C44" s="60"/>
      <c r="D44" s="60"/>
      <c r="E44" s="60"/>
      <c r="F44" s="60"/>
      <c r="G44" s="60"/>
    </row>
    <row r="45" spans="2:7" x14ac:dyDescent="0.2">
      <c r="B45" s="60"/>
      <c r="C45" s="60"/>
      <c r="D45" s="60"/>
      <c r="E45" s="60"/>
      <c r="F45" s="60"/>
      <c r="G45" s="60"/>
    </row>
    <row r="46" spans="2:7" x14ac:dyDescent="0.2">
      <c r="B46" s="60"/>
      <c r="C46" s="60"/>
      <c r="D46" s="60"/>
      <c r="E46" s="60"/>
      <c r="F46" s="60"/>
      <c r="G46" s="60"/>
    </row>
    <row r="47" spans="2:7" x14ac:dyDescent="0.2">
      <c r="B47" s="60"/>
      <c r="C47" s="60"/>
      <c r="D47" s="60"/>
      <c r="E47" s="60"/>
      <c r="F47" s="60"/>
      <c r="G47" s="60"/>
    </row>
    <row r="48" spans="2:7" x14ac:dyDescent="0.2">
      <c r="B48" s="60"/>
      <c r="C48" s="60"/>
      <c r="D48" s="60"/>
      <c r="E48" s="60"/>
      <c r="F48" s="60"/>
      <c r="G48" s="60"/>
    </row>
  </sheetData>
  <mergeCells count="1">
    <mergeCell ref="B37:G48"/>
  </mergeCells>
  <hyperlinks>
    <hyperlink ref="B35" r:id="rId1" xr:uid="{69FEDC57-DA4A-496B-B71C-46AA285460E6}"/>
  </hyperlinks>
  <pageMargins left="0.7" right="0.7" top="0.75" bottom="0.75" header="0.3" footer="0.3"/>
  <pageSetup paperSize="9" orientation="portrait"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154360-653D-4774-8562-39AD057D3D26}">
  <sheetPr codeName="גיליון30"/>
  <dimension ref="B1:P48"/>
  <sheetViews>
    <sheetView showGridLines="0" rightToLeft="1" zoomScale="80" zoomScaleNormal="80" workbookViewId="0">
      <pane ySplit="9" topLeftCell="A10" activePane="bottomLeft" state="frozen"/>
      <selection pane="bottomLeft"/>
    </sheetView>
  </sheetViews>
  <sheetFormatPr defaultRowHeight="14.25" x14ac:dyDescent="0.2"/>
  <cols>
    <col min="2" max="2" width="50.625" bestFit="1" customWidth="1"/>
    <col min="3" max="3" width="28" bestFit="1" customWidth="1"/>
    <col min="4" max="4" width="18.75" bestFit="1" customWidth="1"/>
    <col min="5" max="16" width="16.25" customWidth="1"/>
  </cols>
  <sheetData>
    <row r="1" spans="2:16" ht="18" x14ac:dyDescent="0.25">
      <c r="B1" s="20" t="s">
        <v>36</v>
      </c>
      <c r="C1" s="20" t="s">
        <v>37</v>
      </c>
      <c r="D1" s="21"/>
      <c r="E1" s="21"/>
      <c r="F1" s="21"/>
      <c r="G1" s="21"/>
      <c r="H1" s="21"/>
      <c r="I1" s="21"/>
      <c r="J1" s="21"/>
      <c r="K1" s="21"/>
      <c r="L1" s="21"/>
      <c r="M1" s="21"/>
      <c r="N1" s="21"/>
      <c r="O1" s="21"/>
      <c r="P1" s="21"/>
    </row>
    <row r="2" spans="2:16" ht="18" x14ac:dyDescent="0.25">
      <c r="B2" s="20" t="s">
        <v>38</v>
      </c>
      <c r="C2" s="20" t="s">
        <v>39</v>
      </c>
      <c r="D2" s="21"/>
      <c r="E2" s="21"/>
      <c r="F2" s="21"/>
      <c r="G2" s="21"/>
      <c r="H2" s="21"/>
      <c r="I2" s="21"/>
      <c r="J2" s="21"/>
      <c r="K2" s="21"/>
      <c r="L2" s="21"/>
      <c r="M2" s="21"/>
      <c r="N2" s="21"/>
      <c r="O2" s="21"/>
      <c r="P2" s="21"/>
    </row>
    <row r="3" spans="2:16" ht="18" x14ac:dyDescent="0.25">
      <c r="B3" s="20" t="s">
        <v>40</v>
      </c>
      <c r="C3" s="20" t="s">
        <v>4176</v>
      </c>
      <c r="D3" s="21"/>
      <c r="E3" s="21"/>
      <c r="F3" s="21"/>
      <c r="G3" s="21"/>
      <c r="H3" s="21"/>
      <c r="I3" s="21"/>
      <c r="J3" s="21"/>
      <c r="K3" s="21"/>
      <c r="L3" s="21"/>
      <c r="M3" s="21"/>
      <c r="N3" s="21"/>
      <c r="O3" s="21"/>
      <c r="P3" s="21"/>
    </row>
    <row r="4" spans="2:16" ht="18" x14ac:dyDescent="0.25">
      <c r="B4" s="20" t="s">
        <v>41</v>
      </c>
      <c r="C4" s="20">
        <v>214</v>
      </c>
      <c r="D4" s="21"/>
      <c r="E4" s="21"/>
      <c r="F4" s="21"/>
      <c r="G4" s="21"/>
      <c r="H4" s="21"/>
      <c r="I4" s="21"/>
      <c r="J4" s="21"/>
      <c r="K4" s="21"/>
      <c r="L4" s="21"/>
      <c r="M4" s="21"/>
      <c r="N4" s="21"/>
      <c r="O4" s="21"/>
      <c r="P4" s="21"/>
    </row>
    <row r="5" spans="2:16" ht="20.25" x14ac:dyDescent="0.55000000000000004">
      <c r="B5" s="24"/>
      <c r="C5" s="24"/>
      <c r="D5" s="24"/>
      <c r="E5" s="24"/>
      <c r="F5" s="24"/>
      <c r="G5" s="24"/>
      <c r="H5" s="24"/>
      <c r="J5" s="24"/>
      <c r="K5" s="24"/>
      <c r="L5" s="24"/>
      <c r="M5" s="24"/>
      <c r="N5" s="24"/>
      <c r="O5" s="24"/>
      <c r="P5" s="24"/>
    </row>
    <row r="6" spans="2:16" ht="15" x14ac:dyDescent="0.2">
      <c r="B6" s="48" t="s">
        <v>4170</v>
      </c>
      <c r="C6" s="23"/>
      <c r="D6" s="23"/>
      <c r="E6" s="23"/>
      <c r="F6" s="23"/>
      <c r="G6" s="23"/>
      <c r="H6" s="23"/>
      <c r="I6" s="23"/>
      <c r="J6" s="23"/>
      <c r="K6" s="23"/>
      <c r="L6" s="23"/>
      <c r="M6" s="23"/>
      <c r="N6" s="23"/>
      <c r="O6" s="23"/>
      <c r="P6" s="23"/>
    </row>
    <row r="7" spans="2:16" ht="30" x14ac:dyDescent="0.2">
      <c r="B7" s="48" t="s">
        <v>1721</v>
      </c>
      <c r="C7" s="25" t="s">
        <v>65</v>
      </c>
      <c r="D7" s="25" t="s">
        <v>256</v>
      </c>
      <c r="E7" s="25" t="s">
        <v>117</v>
      </c>
      <c r="F7" s="25" t="s">
        <v>67</v>
      </c>
      <c r="G7" s="25" t="s">
        <v>132</v>
      </c>
      <c r="H7" s="25" t="s">
        <v>244</v>
      </c>
      <c r="I7" s="25" t="s">
        <v>68</v>
      </c>
      <c r="J7" s="25" t="s">
        <v>118</v>
      </c>
      <c r="K7" s="25" t="s">
        <v>4164</v>
      </c>
      <c r="L7" s="25" t="s">
        <v>133</v>
      </c>
      <c r="M7" s="25" t="s">
        <v>4165</v>
      </c>
      <c r="N7" s="25" t="s">
        <v>135</v>
      </c>
      <c r="O7" s="25" t="s">
        <v>120</v>
      </c>
      <c r="P7" s="25" t="s">
        <v>121</v>
      </c>
    </row>
    <row r="8" spans="2:16" ht="15" x14ac:dyDescent="0.2">
      <c r="B8" s="48"/>
      <c r="C8" s="51"/>
      <c r="D8" s="51"/>
      <c r="E8" s="51"/>
      <c r="F8" s="51"/>
      <c r="G8" s="51" t="s">
        <v>246</v>
      </c>
      <c r="H8" s="51" t="s">
        <v>247</v>
      </c>
      <c r="I8" s="51"/>
      <c r="J8" s="51" t="s">
        <v>44</v>
      </c>
      <c r="K8" s="51" t="s">
        <v>44</v>
      </c>
      <c r="L8" s="51" t="s">
        <v>248</v>
      </c>
      <c r="M8" s="51" t="s">
        <v>43</v>
      </c>
      <c r="N8" s="51" t="s">
        <v>44</v>
      </c>
      <c r="O8" s="51" t="s">
        <v>44</v>
      </c>
      <c r="P8" s="51" t="s">
        <v>44</v>
      </c>
    </row>
    <row r="9" spans="2:16" x14ac:dyDescent="0.2">
      <c r="B9" s="50"/>
      <c r="C9" s="51" t="s">
        <v>45</v>
      </c>
      <c r="D9" s="51" t="s">
        <v>46</v>
      </c>
      <c r="E9" s="51" t="s">
        <v>122</v>
      </c>
      <c r="F9" s="51" t="s">
        <v>123</v>
      </c>
      <c r="G9" s="51" t="s">
        <v>124</v>
      </c>
      <c r="H9" s="51" t="s">
        <v>125</v>
      </c>
      <c r="I9" s="51" t="s">
        <v>126</v>
      </c>
      <c r="J9" s="51" t="s">
        <v>127</v>
      </c>
      <c r="K9" s="51" t="s">
        <v>128</v>
      </c>
      <c r="L9" s="51" t="s">
        <v>129</v>
      </c>
      <c r="M9" s="51" t="s">
        <v>249</v>
      </c>
      <c r="N9" s="51" t="s">
        <v>250</v>
      </c>
      <c r="O9" s="51" t="s">
        <v>251</v>
      </c>
      <c r="P9" s="51" t="s">
        <v>252</v>
      </c>
    </row>
    <row r="10" spans="2:16" ht="15" x14ac:dyDescent="0.25">
      <c r="B10" s="14" t="s">
        <v>4169</v>
      </c>
      <c r="C10" s="44"/>
      <c r="D10" s="44"/>
      <c r="E10" s="44"/>
      <c r="F10" s="44"/>
      <c r="G10" s="44"/>
      <c r="H10" s="15">
        <v>0</v>
      </c>
      <c r="I10" s="44"/>
      <c r="J10" s="45"/>
      <c r="K10" s="45">
        <v>0</v>
      </c>
      <c r="L10" s="15"/>
      <c r="M10" s="15">
        <v>0</v>
      </c>
      <c r="N10" s="45"/>
      <c r="O10" s="45">
        <v>0</v>
      </c>
      <c r="P10" s="45">
        <v>0</v>
      </c>
    </row>
    <row r="11" spans="2:16" ht="15" x14ac:dyDescent="0.25">
      <c r="B11" s="6" t="s">
        <v>4166</v>
      </c>
      <c r="C11" s="36"/>
      <c r="D11" s="36"/>
      <c r="E11" s="36"/>
      <c r="F11" s="36"/>
      <c r="G11" s="36"/>
      <c r="H11" s="38">
        <v>0</v>
      </c>
      <c r="I11" s="36"/>
      <c r="J11" s="37"/>
      <c r="K11" s="37">
        <v>0</v>
      </c>
      <c r="L11" s="38"/>
      <c r="M11" s="38">
        <v>0</v>
      </c>
      <c r="N11" s="37"/>
      <c r="O11" s="37">
        <v>0</v>
      </c>
      <c r="P11" s="37">
        <v>0</v>
      </c>
    </row>
    <row r="12" spans="2:16" ht="15" x14ac:dyDescent="0.25">
      <c r="B12" s="7" t="s">
        <v>258</v>
      </c>
      <c r="C12" s="35"/>
      <c r="D12" s="35"/>
      <c r="E12" s="35"/>
      <c r="F12" s="35"/>
      <c r="G12" s="35"/>
      <c r="H12" s="8">
        <v>0</v>
      </c>
      <c r="I12" s="35"/>
      <c r="J12" s="39"/>
      <c r="K12" s="39">
        <v>0</v>
      </c>
      <c r="L12" s="8"/>
      <c r="M12" s="8">
        <v>0</v>
      </c>
      <c r="N12" s="39"/>
      <c r="O12" s="39">
        <v>0</v>
      </c>
      <c r="P12" s="39">
        <v>0</v>
      </c>
    </row>
    <row r="13" spans="2:16" ht="15" x14ac:dyDescent="0.25">
      <c r="B13" s="9"/>
      <c r="C13" s="3"/>
      <c r="D13" s="3" t="s">
        <v>86</v>
      </c>
      <c r="E13" s="3"/>
      <c r="F13" s="3"/>
      <c r="G13" s="3" t="s">
        <v>86</v>
      </c>
      <c r="H13" s="8">
        <v>0</v>
      </c>
      <c r="I13" s="3" t="s">
        <v>86</v>
      </c>
      <c r="J13" s="39">
        <v>0</v>
      </c>
      <c r="K13" s="39">
        <v>0</v>
      </c>
      <c r="L13" s="8">
        <v>0</v>
      </c>
      <c r="M13" s="8">
        <v>0</v>
      </c>
      <c r="N13" s="39">
        <v>0</v>
      </c>
      <c r="O13" s="39">
        <v>0</v>
      </c>
      <c r="P13" s="39">
        <v>0</v>
      </c>
    </row>
    <row r="14" spans="2:16" x14ac:dyDescent="0.2">
      <c r="B14" s="42"/>
      <c r="C14" s="43"/>
      <c r="D14" s="43"/>
      <c r="E14" s="43"/>
      <c r="F14" s="43"/>
      <c r="G14" s="43"/>
      <c r="H14" s="12"/>
      <c r="I14" s="43"/>
      <c r="J14" s="12"/>
      <c r="K14" s="12"/>
      <c r="L14" s="12"/>
      <c r="M14" s="12"/>
      <c r="N14" s="12"/>
      <c r="O14" s="12"/>
      <c r="P14" s="12"/>
    </row>
    <row r="15" spans="2:16" ht="15" x14ac:dyDescent="0.25">
      <c r="B15" s="7" t="s">
        <v>138</v>
      </c>
      <c r="C15" s="35"/>
      <c r="D15" s="35"/>
      <c r="E15" s="35"/>
      <c r="F15" s="35"/>
      <c r="G15" s="35"/>
      <c r="H15" s="8">
        <v>0</v>
      </c>
      <c r="I15" s="35"/>
      <c r="J15" s="39"/>
      <c r="K15" s="39">
        <v>0</v>
      </c>
      <c r="L15" s="8"/>
      <c r="M15" s="8">
        <v>0</v>
      </c>
      <c r="N15" s="39"/>
      <c r="O15" s="39">
        <v>0</v>
      </c>
      <c r="P15" s="39">
        <v>0</v>
      </c>
    </row>
    <row r="16" spans="2:16" ht="15" x14ac:dyDescent="0.25">
      <c r="B16" s="9"/>
      <c r="C16" s="3"/>
      <c r="D16" s="3" t="s">
        <v>86</v>
      </c>
      <c r="E16" s="3"/>
      <c r="F16" s="3"/>
      <c r="G16" s="3" t="s">
        <v>86</v>
      </c>
      <c r="H16" s="8">
        <v>0</v>
      </c>
      <c r="I16" s="3" t="s">
        <v>86</v>
      </c>
      <c r="J16" s="39">
        <v>0</v>
      </c>
      <c r="K16" s="39">
        <v>0</v>
      </c>
      <c r="L16" s="8">
        <v>0</v>
      </c>
      <c r="M16" s="8">
        <v>0</v>
      </c>
      <c r="N16" s="39">
        <v>0</v>
      </c>
      <c r="O16" s="39">
        <v>0</v>
      </c>
      <c r="P16" s="39">
        <v>0</v>
      </c>
    </row>
    <row r="17" spans="2:16" x14ac:dyDescent="0.2">
      <c r="B17" s="42"/>
      <c r="C17" s="43"/>
      <c r="D17" s="43"/>
      <c r="E17" s="43"/>
      <c r="F17" s="43"/>
      <c r="G17" s="43"/>
      <c r="H17" s="12"/>
      <c r="I17" s="43"/>
      <c r="J17" s="12"/>
      <c r="K17" s="12"/>
      <c r="L17" s="12"/>
      <c r="M17" s="12"/>
      <c r="N17" s="12"/>
      <c r="O17" s="12"/>
      <c r="P17" s="12"/>
    </row>
    <row r="18" spans="2:16" ht="15" x14ac:dyDescent="0.25">
      <c r="B18" s="7" t="s">
        <v>259</v>
      </c>
      <c r="C18" s="35"/>
      <c r="D18" s="35"/>
      <c r="E18" s="35"/>
      <c r="F18" s="35"/>
      <c r="G18" s="35"/>
      <c r="H18" s="8">
        <v>0</v>
      </c>
      <c r="I18" s="35"/>
      <c r="J18" s="39"/>
      <c r="K18" s="39">
        <v>0</v>
      </c>
      <c r="L18" s="8"/>
      <c r="M18" s="8">
        <v>0</v>
      </c>
      <c r="N18" s="39"/>
      <c r="O18" s="39">
        <v>0</v>
      </c>
      <c r="P18" s="39">
        <v>0</v>
      </c>
    </row>
    <row r="19" spans="2:16" ht="15" x14ac:dyDescent="0.25">
      <c r="B19" s="9"/>
      <c r="C19" s="3"/>
      <c r="D19" s="3" t="s">
        <v>86</v>
      </c>
      <c r="E19" s="3"/>
      <c r="F19" s="3"/>
      <c r="G19" s="3" t="s">
        <v>86</v>
      </c>
      <c r="H19" s="8">
        <v>0</v>
      </c>
      <c r="I19" s="3" t="s">
        <v>86</v>
      </c>
      <c r="J19" s="39">
        <v>0</v>
      </c>
      <c r="K19" s="39">
        <v>0</v>
      </c>
      <c r="L19" s="8">
        <v>0</v>
      </c>
      <c r="M19" s="8">
        <v>0</v>
      </c>
      <c r="N19" s="39">
        <v>0</v>
      </c>
      <c r="O19" s="39">
        <v>0</v>
      </c>
      <c r="P19" s="39">
        <v>0</v>
      </c>
    </row>
    <row r="20" spans="2:16" x14ac:dyDescent="0.2">
      <c r="B20" s="42"/>
      <c r="C20" s="43"/>
      <c r="D20" s="43"/>
      <c r="E20" s="43"/>
      <c r="F20" s="43"/>
      <c r="G20" s="43"/>
      <c r="H20" s="12"/>
      <c r="I20" s="43"/>
      <c r="J20" s="12"/>
      <c r="K20" s="12"/>
      <c r="L20" s="12"/>
      <c r="M20" s="12"/>
      <c r="N20" s="12"/>
      <c r="O20" s="12"/>
      <c r="P20" s="12"/>
    </row>
    <row r="21" spans="2:16" ht="15" x14ac:dyDescent="0.25">
      <c r="B21" s="7" t="s">
        <v>1532</v>
      </c>
      <c r="C21" s="35"/>
      <c r="D21" s="35"/>
      <c r="E21" s="35"/>
      <c r="F21" s="35"/>
      <c r="G21" s="35"/>
      <c r="H21" s="8">
        <v>0</v>
      </c>
      <c r="I21" s="35"/>
      <c r="J21" s="39"/>
      <c r="K21" s="39">
        <v>0</v>
      </c>
      <c r="L21" s="8"/>
      <c r="M21" s="8">
        <v>0</v>
      </c>
      <c r="N21" s="39"/>
      <c r="O21" s="39">
        <v>0</v>
      </c>
      <c r="P21" s="39">
        <v>0</v>
      </c>
    </row>
    <row r="22" spans="2:16" ht="15" x14ac:dyDescent="0.25">
      <c r="B22" s="9"/>
      <c r="C22" s="3"/>
      <c r="D22" s="3" t="s">
        <v>86</v>
      </c>
      <c r="E22" s="3"/>
      <c r="F22" s="3"/>
      <c r="G22" s="3" t="s">
        <v>86</v>
      </c>
      <c r="H22" s="8">
        <v>0</v>
      </c>
      <c r="I22" s="3" t="s">
        <v>86</v>
      </c>
      <c r="J22" s="39">
        <v>0</v>
      </c>
      <c r="K22" s="39">
        <v>0</v>
      </c>
      <c r="L22" s="8">
        <v>0</v>
      </c>
      <c r="M22" s="8">
        <v>0</v>
      </c>
      <c r="N22" s="39">
        <v>0</v>
      </c>
      <c r="O22" s="39">
        <v>0</v>
      </c>
      <c r="P22" s="39">
        <v>0</v>
      </c>
    </row>
    <row r="23" spans="2:16" x14ac:dyDescent="0.2">
      <c r="B23" s="42"/>
      <c r="C23" s="43"/>
      <c r="D23" s="43"/>
      <c r="E23" s="43"/>
      <c r="F23" s="43"/>
      <c r="G23" s="43"/>
      <c r="H23" s="12"/>
      <c r="I23" s="43"/>
      <c r="J23" s="12"/>
      <c r="K23" s="12"/>
      <c r="L23" s="12"/>
      <c r="M23" s="12"/>
      <c r="N23" s="12"/>
      <c r="O23" s="12"/>
      <c r="P23" s="12"/>
    </row>
    <row r="24" spans="2:16" ht="15" x14ac:dyDescent="0.25">
      <c r="B24" s="13" t="s">
        <v>110</v>
      </c>
      <c r="C24" s="35"/>
      <c r="D24" s="35"/>
      <c r="E24" s="35"/>
      <c r="F24" s="35"/>
      <c r="G24" s="35"/>
      <c r="H24" s="8">
        <v>0</v>
      </c>
      <c r="I24" s="35"/>
      <c r="J24" s="39"/>
      <c r="K24" s="39">
        <v>0</v>
      </c>
      <c r="L24" s="8"/>
      <c r="M24" s="8">
        <v>0</v>
      </c>
      <c r="N24" s="39"/>
      <c r="O24" s="39">
        <v>0</v>
      </c>
      <c r="P24" s="39">
        <v>0</v>
      </c>
    </row>
    <row r="25" spans="2:16" ht="15" x14ac:dyDescent="0.25">
      <c r="B25" s="7" t="s">
        <v>705</v>
      </c>
      <c r="C25" s="35"/>
      <c r="D25" s="35"/>
      <c r="E25" s="35"/>
      <c r="F25" s="35"/>
      <c r="G25" s="35"/>
      <c r="H25" s="8">
        <v>0</v>
      </c>
      <c r="I25" s="35"/>
      <c r="J25" s="39"/>
      <c r="K25" s="39">
        <v>0</v>
      </c>
      <c r="L25" s="8"/>
      <c r="M25" s="8">
        <v>0</v>
      </c>
      <c r="N25" s="39"/>
      <c r="O25" s="39">
        <v>0</v>
      </c>
      <c r="P25" s="39">
        <v>0</v>
      </c>
    </row>
    <row r="26" spans="2:16" ht="15" x14ac:dyDescent="0.25">
      <c r="B26" s="9"/>
      <c r="C26" s="3"/>
      <c r="D26" s="3" t="s">
        <v>86</v>
      </c>
      <c r="E26" s="3"/>
      <c r="F26" s="3"/>
      <c r="G26" s="3" t="s">
        <v>86</v>
      </c>
      <c r="H26" s="8">
        <v>0</v>
      </c>
      <c r="I26" s="3" t="s">
        <v>86</v>
      </c>
      <c r="J26" s="39">
        <v>0</v>
      </c>
      <c r="K26" s="39">
        <v>0</v>
      </c>
      <c r="L26" s="8">
        <v>0</v>
      </c>
      <c r="M26" s="8">
        <v>0</v>
      </c>
      <c r="N26" s="39">
        <v>0</v>
      </c>
      <c r="O26" s="39">
        <v>0</v>
      </c>
      <c r="P26" s="39">
        <v>0</v>
      </c>
    </row>
    <row r="27" spans="2:16" x14ac:dyDescent="0.2">
      <c r="B27" s="42"/>
      <c r="C27" s="43"/>
      <c r="D27" s="43"/>
      <c r="E27" s="43"/>
      <c r="F27" s="43"/>
      <c r="G27" s="43"/>
      <c r="H27" s="12"/>
      <c r="I27" s="43"/>
      <c r="J27" s="12"/>
      <c r="K27" s="12"/>
      <c r="L27" s="12"/>
      <c r="M27" s="12"/>
      <c r="N27" s="12"/>
      <c r="O27" s="12"/>
      <c r="P27" s="12"/>
    </row>
    <row r="28" spans="2:16" ht="15" x14ac:dyDescent="0.25">
      <c r="B28" s="7" t="s">
        <v>262</v>
      </c>
      <c r="C28" s="35"/>
      <c r="D28" s="35"/>
      <c r="E28" s="35"/>
      <c r="F28" s="35"/>
      <c r="G28" s="35"/>
      <c r="H28" s="8">
        <v>0</v>
      </c>
      <c r="I28" s="35"/>
      <c r="J28" s="39"/>
      <c r="K28" s="39">
        <v>0</v>
      </c>
      <c r="L28" s="8"/>
      <c r="M28" s="8">
        <v>0</v>
      </c>
      <c r="N28" s="39"/>
      <c r="O28" s="39">
        <v>0</v>
      </c>
      <c r="P28" s="39">
        <v>0</v>
      </c>
    </row>
    <row r="29" spans="2:16" ht="15" x14ac:dyDescent="0.25">
      <c r="B29" s="9"/>
      <c r="C29" s="3"/>
      <c r="D29" s="3" t="s">
        <v>86</v>
      </c>
      <c r="E29" s="3"/>
      <c r="F29" s="3"/>
      <c r="G29" s="3" t="s">
        <v>86</v>
      </c>
      <c r="H29" s="8">
        <v>0</v>
      </c>
      <c r="I29" s="3" t="s">
        <v>86</v>
      </c>
      <c r="J29" s="39">
        <v>0</v>
      </c>
      <c r="K29" s="39">
        <v>0</v>
      </c>
      <c r="L29" s="8">
        <v>0</v>
      </c>
      <c r="M29" s="8">
        <v>0</v>
      </c>
      <c r="N29" s="39">
        <v>0</v>
      </c>
      <c r="O29" s="39">
        <v>0</v>
      </c>
      <c r="P29" s="39">
        <v>0</v>
      </c>
    </row>
    <row r="30" spans="2:16" x14ac:dyDescent="0.2">
      <c r="B30" s="42"/>
      <c r="C30" s="43"/>
      <c r="D30" s="43"/>
      <c r="E30" s="43"/>
      <c r="F30" s="43"/>
      <c r="G30" s="43"/>
      <c r="H30" s="12"/>
      <c r="I30" s="43"/>
      <c r="J30" s="12"/>
      <c r="K30" s="12"/>
      <c r="L30" s="12"/>
      <c r="M30" s="12"/>
      <c r="N30" s="12"/>
      <c r="O30" s="12"/>
      <c r="P30" s="12"/>
    </row>
    <row r="31" spans="2:16" x14ac:dyDescent="0.2">
      <c r="B31" s="31"/>
      <c r="C31" s="46"/>
      <c r="D31" s="46"/>
      <c r="E31" s="46"/>
      <c r="F31" s="46"/>
      <c r="G31" s="46"/>
      <c r="H31" s="47"/>
      <c r="I31" s="46"/>
      <c r="J31" s="47"/>
      <c r="K31" s="47"/>
      <c r="L31" s="47"/>
      <c r="M31" s="47"/>
      <c r="N31" s="47"/>
      <c r="O31" s="47"/>
      <c r="P31" s="47"/>
    </row>
    <row r="33" spans="2:7" x14ac:dyDescent="0.2">
      <c r="B33" s="33" t="s">
        <v>63</v>
      </c>
    </row>
    <row r="35" spans="2:7" x14ac:dyDescent="0.2">
      <c r="B35" s="34" t="s">
        <v>64</v>
      </c>
    </row>
    <row r="37" spans="2:7" x14ac:dyDescent="0.2">
      <c r="B37" s="60" t="s">
        <v>130</v>
      </c>
      <c r="C37" s="60"/>
      <c r="D37" s="60"/>
      <c r="E37" s="60"/>
      <c r="F37" s="60"/>
      <c r="G37" s="60"/>
    </row>
    <row r="38" spans="2:7" x14ac:dyDescent="0.2">
      <c r="B38" s="60"/>
      <c r="C38" s="60"/>
      <c r="D38" s="60"/>
      <c r="E38" s="60"/>
      <c r="F38" s="60"/>
      <c r="G38" s="60"/>
    </row>
    <row r="39" spans="2:7" x14ac:dyDescent="0.2">
      <c r="B39" s="60"/>
      <c r="C39" s="60"/>
      <c r="D39" s="60"/>
      <c r="E39" s="60"/>
      <c r="F39" s="60"/>
      <c r="G39" s="60"/>
    </row>
    <row r="40" spans="2:7" x14ac:dyDescent="0.2">
      <c r="B40" s="60"/>
      <c r="C40" s="60"/>
      <c r="D40" s="60"/>
      <c r="E40" s="60"/>
      <c r="F40" s="60"/>
      <c r="G40" s="60"/>
    </row>
    <row r="41" spans="2:7" x14ac:dyDescent="0.2">
      <c r="B41" s="60"/>
      <c r="C41" s="60"/>
      <c r="D41" s="60"/>
      <c r="E41" s="60"/>
      <c r="F41" s="60"/>
      <c r="G41" s="60"/>
    </row>
    <row r="42" spans="2:7" x14ac:dyDescent="0.2">
      <c r="B42" s="60"/>
      <c r="C42" s="60"/>
      <c r="D42" s="60"/>
      <c r="E42" s="60"/>
      <c r="F42" s="60"/>
      <c r="G42" s="60"/>
    </row>
    <row r="43" spans="2:7" x14ac:dyDescent="0.2">
      <c r="B43" s="60"/>
      <c r="C43" s="60"/>
      <c r="D43" s="60"/>
      <c r="E43" s="60"/>
      <c r="F43" s="60"/>
      <c r="G43" s="60"/>
    </row>
    <row r="44" spans="2:7" x14ac:dyDescent="0.2">
      <c r="B44" s="60"/>
      <c r="C44" s="60"/>
      <c r="D44" s="60"/>
      <c r="E44" s="60"/>
      <c r="F44" s="60"/>
      <c r="G44" s="60"/>
    </row>
    <row r="45" spans="2:7" x14ac:dyDescent="0.2">
      <c r="B45" s="60"/>
      <c r="C45" s="60"/>
      <c r="D45" s="60"/>
      <c r="E45" s="60"/>
      <c r="F45" s="60"/>
      <c r="G45" s="60"/>
    </row>
    <row r="46" spans="2:7" x14ac:dyDescent="0.2">
      <c r="B46" s="60"/>
      <c r="C46" s="60"/>
      <c r="D46" s="60"/>
      <c r="E46" s="60"/>
      <c r="F46" s="60"/>
      <c r="G46" s="60"/>
    </row>
    <row r="47" spans="2:7" x14ac:dyDescent="0.2">
      <c r="B47" s="60"/>
      <c r="C47" s="60"/>
      <c r="D47" s="60"/>
      <c r="E47" s="60"/>
      <c r="F47" s="60"/>
      <c r="G47" s="60"/>
    </row>
    <row r="48" spans="2:7" x14ac:dyDescent="0.2">
      <c r="B48" s="60"/>
      <c r="C48" s="60"/>
      <c r="D48" s="60"/>
      <c r="E48" s="60"/>
      <c r="F48" s="60"/>
      <c r="G48" s="60"/>
    </row>
  </sheetData>
  <mergeCells count="1">
    <mergeCell ref="B37:G48"/>
  </mergeCells>
  <hyperlinks>
    <hyperlink ref="B35" r:id="rId1" xr:uid="{F2F97756-37EB-4CB3-86F0-6894D7206A36}"/>
  </hyperlinks>
  <pageMargins left="0.7" right="0.7" top="0.75" bottom="0.75" header="0.3" footer="0.3"/>
  <pageSetup paperSize="9" orientation="portrait"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קובץ" ma:contentTypeID="0x010100335C0ECE568C452B92B62BECFDC242E60061A47EFADAA3F04DAB5BE93EE2BCF3FA" ma:contentTypeVersion="64" ma:contentTypeDescription="מאפיינים המנוהלים עבור קבצים באתר" ma:contentTypeScope="" ma:versionID="a1fc6f43703b56a2c33ffcd26b984895">
  <xsd:schema xmlns:xsd="http://www.w3.org/2001/XMLSchema" xmlns:xs="http://www.w3.org/2001/XMLSchema" xmlns:p="http://schemas.microsoft.com/office/2006/metadata/properties" xmlns:ns1="http://schemas.microsoft.com/sharepoint/v3" xmlns:ns2="21e3d994-461f-4904-b5d3-a3b49fb448a4" xmlns:ns3="0b10fada-9d34-4c2d-8090-b9db555d658b" xmlns:ns4="0B10FADA-9D34-4C2D-8090-B9DB555D658B" targetNamespace="http://schemas.microsoft.com/office/2006/metadata/properties" ma:root="true" ma:fieldsID="f21e1707b37d3c3958805a61fcdc5a83" ns1:_="" ns2:_="" ns3:_="" ns4:_="">
    <xsd:import namespace="http://schemas.microsoft.com/sharepoint/v3"/>
    <xsd:import namespace="21e3d994-461f-4904-b5d3-a3b49fb448a4"/>
    <xsd:import namespace="0b10fada-9d34-4c2d-8090-b9db555d658b"/>
    <xsd:import namespace="0B10FADA-9D34-4C2D-8090-B9DB555D658B"/>
    <xsd:element name="properties">
      <xsd:complexType>
        <xsd:sequence>
          <xsd:element name="documentManagement">
            <xsd:complexType>
              <xsd:all>
                <xsd:element ref="ns2:TaxCatchAll" minOccurs="0"/>
                <xsd:element ref="ns2:TaxCatchAllLabel" minOccurs="0"/>
                <xsd:element ref="ns3:Harel_PushUpdates" minOccurs="0"/>
                <xsd:element ref="ns3:Harel_RemoveFromUpdatesDate" minOccurs="0"/>
                <xsd:element ref="ns3:Harel_WhatWasUpdated" minOccurs="0"/>
                <xsd:element ref="ns3:Harel_ExpirationDate" minOccurs="0"/>
                <xsd:element ref="ns3:HarelAreaAndProductsTaxHTField" minOccurs="0"/>
                <xsd:element ref="ns3:HarelInfoTypeTaxHTField" minOccurs="0"/>
                <xsd:element ref="ns4:Harel_FormDocumentChoice"/>
                <xsd:element ref="ns4:Harel_Summary" minOccurs="0"/>
                <xsd:element ref="ns2:Harel_DocLinkFeedOnline" minOccurs="0"/>
                <xsd:element ref="ns4:Harel_Explanation" minOccurs="0"/>
                <xsd:element ref="ns3:Harel_SEO_File_KeyWords" minOccurs="0"/>
                <xsd:element ref="ns2:HarelExcludeFromFilters" minOccurs="0"/>
                <xsd:element ref="ns2:nd4fb19c9beb4c13bd210a9bb73b2def" minOccurs="0"/>
                <xsd:element ref="ns2:_dlc_DocId" minOccurs="0"/>
                <xsd:element ref="ns2:_dlc_DocIdUrl" minOccurs="0"/>
                <xsd:element ref="ns2:_dlc_DocIdPersistId" minOccurs="0"/>
                <xsd:element ref="ns2:HarelDocOrder"/>
                <xsd:element ref="ns2:HarelPublishDate" minOccurs="0"/>
                <xsd:element ref="ns2:HarelDocComment" minOccurs="0"/>
                <xsd:element ref="ns1:ID" minOccurs="0"/>
                <xsd:element ref="ns2:HarelAbandonSignal" minOccurs="0"/>
                <xsd:element ref="ns2:HarelDimutID" minOccurs="0"/>
                <xsd:element ref="ns2:HarelAbandonSignalType" minOccurs="0"/>
                <xsd:element ref="ns2:HarelAutoKeyAssignment" minOccurs="0"/>
                <xsd:element ref="ns2:HarelRequiredDownloadFieldLookup" minOccurs="0"/>
                <xsd:element ref="ns2:HarelRequiredDownloadFieldLookup_LF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ID" ma:index="32" nillable="true" ma:displayName="מזהה" ma:internalName="ID"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1e3d994-461f-4904-b5d3-a3b49fb448a4" elementFormDefault="qualified">
    <xsd:import namespace="http://schemas.microsoft.com/office/2006/documentManagement/types"/>
    <xsd:import namespace="http://schemas.microsoft.com/office/infopath/2007/PartnerControls"/>
    <xsd:element name="TaxCatchAll" ma:index="8" nillable="true" ma:displayName="עמודת 'תפוס הכל' של טקסונומיה" ma:hidden="true" ma:list="{c36016e4-2e2b-4c9f-bfbf-c76fb6dce4a6}" ma:internalName="TaxCatchAll" ma:showField="CatchAllData"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עמודת 'תפוס הכל' של טקסונומיה1" ma:hidden="true" ma:list="{c36016e4-2e2b-4c9f-bfbf-c76fb6dce4a6}" ma:internalName="TaxCatchAllLabel" ma:readOnly="true" ma:showField="CatchAllDataLabel"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_DocLinkFeedOnline" ma:index="20" nillable="true" ma:displayName="קישור להזנה אונליין" ma:internalName="Harel_DocLinkFeedOnline">
      <xsd:simpleType>
        <xsd:restriction base="dms:Unknown"/>
      </xsd:simpleType>
    </xsd:element>
    <xsd:element name="HarelExcludeFromFilters" ma:index="23" nillable="true" ma:displayName="להסתיר ממסננים" ma:default="0" ma:internalName="HarelExcludeFromFilters" ma:readOnly="false">
      <xsd:simpleType>
        <xsd:restriction base="dms:Boolean"/>
      </xsd:simpleType>
    </xsd:element>
    <xsd:element name="nd4fb19c9beb4c13bd210a9bb73b2def" ma:index="25" nillable="true" ma:taxonomy="true" ma:internalName="nd4fb19c9beb4c13bd210a9bb73b2def" ma:taxonomyFieldName="HarelServicesAndActivities" ma:displayName="ציר Y – פעילויות ושירותים" ma:fieldId="{7d4fb19c-9beb-4c13-bd21-0a9bb73b2def}" ma:taxonomyMulti="true" ma:sspId="4f8d18a6-c6f9-469a-9718-64eb67b14335" ma:termSetId="932c4047-a7ed-412b-a199-22dfd1cf583f" ma:anchorId="00000000-0000-0000-0000-000000000000" ma:open="false" ma:isKeyword="false">
      <xsd:complexType>
        <xsd:sequence>
          <xsd:element ref="pc:Terms" minOccurs="0" maxOccurs="1"/>
        </xsd:sequence>
      </xsd:complexType>
    </xsd:element>
    <xsd:element name="_dlc_DocId" ma:index="26" nillable="true" ma:displayName="ערך של מזהה מסמך" ma:description="הערך של מזהה המסמך שהוקצה לפריט זה." ma:internalName="_dlc_DocId" ma:readOnly="true">
      <xsd:simpleType>
        <xsd:restriction base="dms:Text"/>
      </xsd:simpleType>
    </xsd:element>
    <xsd:element name="_dlc_DocIdUrl" ma:index="27" nillable="true" ma:displayName="מזהה מסמך" ma:description="קישור קבוע למסמך זה."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HarelDocOrder" ma:index="29" ma:displayName="סידור" ma:default="1" ma:format="Dropdown" ma:internalName="HarelDocOrder">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3"/>
          <xsd:enumeration value="14"/>
          <xsd:enumeration value="15"/>
          <xsd:enumeration value="16"/>
          <xsd:enumeration value="17"/>
          <xsd:enumeration value="18"/>
          <xsd:enumeration value="19"/>
          <xsd:enumeration value="20"/>
          <xsd:enumeration value="21"/>
          <xsd:enumeration value="22"/>
          <xsd:enumeration value="23"/>
          <xsd:enumeration value="24"/>
          <xsd:enumeration value="25"/>
          <xsd:enumeration value="26"/>
          <xsd:enumeration value="27"/>
          <xsd:enumeration value="28"/>
          <xsd:enumeration value="29"/>
          <xsd:enumeration value="30"/>
          <xsd:enumeration value="31"/>
          <xsd:enumeration value="32"/>
          <xsd:enumeration value="33"/>
          <xsd:enumeration value="34"/>
          <xsd:enumeration value="35"/>
          <xsd:enumeration value="36"/>
          <xsd:enumeration value="37"/>
          <xsd:enumeration value="38"/>
          <xsd:enumeration value="39"/>
          <xsd:enumeration value="40"/>
          <xsd:enumeration value="41"/>
          <xsd:enumeration value="42"/>
          <xsd:enumeration value="43"/>
          <xsd:enumeration value="44"/>
          <xsd:enumeration value="45"/>
          <xsd:enumeration value="46"/>
          <xsd:enumeration value="47"/>
          <xsd:enumeration value="48"/>
          <xsd:enumeration value="49"/>
          <xsd:enumeration value="50"/>
          <xsd:enumeration value="51"/>
          <xsd:enumeration value="52"/>
          <xsd:enumeration value="53"/>
          <xsd:enumeration value="54"/>
          <xsd:enumeration value="55"/>
          <xsd:enumeration value="56"/>
          <xsd:enumeration value="57"/>
          <xsd:enumeration value="58"/>
          <xsd:enumeration value="59"/>
          <xsd:enumeration value="60"/>
          <xsd:enumeration value="61"/>
          <xsd:enumeration value="62"/>
          <xsd:enumeration value="63"/>
          <xsd:enumeration value="64"/>
          <xsd:enumeration value="65"/>
          <xsd:enumeration value="66"/>
          <xsd:enumeration value="67"/>
          <xsd:enumeration value="68"/>
          <xsd:enumeration value="69"/>
          <xsd:enumeration value="70"/>
          <xsd:enumeration value="71"/>
          <xsd:enumeration value="72"/>
          <xsd:enumeration value="73"/>
          <xsd:enumeration value="74"/>
          <xsd:enumeration value="75"/>
          <xsd:enumeration value="76"/>
          <xsd:enumeration value="77"/>
          <xsd:enumeration value="78"/>
          <xsd:enumeration value="79"/>
          <xsd:enumeration value="80"/>
          <xsd:enumeration value="81"/>
          <xsd:enumeration value="82"/>
          <xsd:enumeration value="83"/>
          <xsd:enumeration value="84"/>
          <xsd:enumeration value="85"/>
          <xsd:enumeration value="86"/>
          <xsd:enumeration value="87"/>
          <xsd:enumeration value="88"/>
          <xsd:enumeration value="89"/>
          <xsd:enumeration value="90"/>
          <xsd:enumeration value="91"/>
          <xsd:enumeration value="92"/>
          <xsd:enumeration value="93"/>
          <xsd:enumeration value="94"/>
          <xsd:enumeration value="95"/>
          <xsd:enumeration value="96"/>
          <xsd:enumeration value="97"/>
          <xsd:enumeration value="98"/>
          <xsd:enumeration value="99"/>
        </xsd:restriction>
      </xsd:simpleType>
    </xsd:element>
    <xsd:element name="HarelPublishDate" ma:index="30" nillable="true" ma:displayName="תאריך פרסום" ma:format="DateOnly" ma:internalName="HarelPublishDate" ma:readOnly="false">
      <xsd:simpleType>
        <xsd:restriction base="dms:DateTime"/>
      </xsd:simpleType>
    </xsd:element>
    <xsd:element name="HarelDocComment" ma:index="31" nillable="true" ma:displayName="הערה" ma:internalName="HarelDocComment">
      <xsd:simpleType>
        <xsd:restriction base="dms:Text"/>
      </xsd:simpleType>
    </xsd:element>
    <xsd:element name="HarelAbandonSignal" ma:index="33" nillable="true" ma:displayName="איתותי נטישה- דיווח איתות נטישה (הצג חלונית פרטים)" ma:default="0" ma:internalName="HarelAbandonSignal">
      <xsd:simpleType>
        <xsd:restriction base="dms:Boolean"/>
      </xsd:simpleType>
    </xsd:element>
    <xsd:element name="HarelDimutID" ma:index="34" nillable="true" ma:displayName="מפתוח מסמך- מזהה סוג מסמך בדימות (נדרש להפקת ברקוד)" ma:internalName="HarelDimutID">
      <xsd:simpleType>
        <xsd:restriction base="dms:Text"/>
      </xsd:simpleType>
    </xsd:element>
    <xsd:element name="HarelAbandonSignalType" ma:index="35" nillable="true" ma:displayName="איתותי נטישה- סוג מסמך לאיתות נטישה" ma:default="ללא" ma:format="Dropdown" ma:internalName="HarelAbandonSignalType">
      <xsd:simpleType>
        <xsd:restriction base="dms:Choice">
          <xsd:enumeration value="ללא"/>
          <xsd:enumeration value="פדיון"/>
          <xsd:enumeration value="ביטול"/>
        </xsd:restriction>
      </xsd:simpleType>
    </xsd:element>
    <xsd:element name="HarelAutoKeyAssignment" ma:index="36" nillable="true" ma:displayName="מפתוח מסמך- הפק ברקוד למפתוח מהיר (הצג חלונית פרטים)" ma:default="0" ma:internalName="HarelAutoKeyAssignment">
      <xsd:simpleType>
        <xsd:restriction base="dms:Boolean"/>
      </xsd:simpleType>
    </xsd:element>
    <xsd:element name="HarelRequiredDownloadFieldLookup" ma:index="37" nillable="true" ma:displayName="איתותי נטישה- שדות למילוי לפני הורדה" ma:list="90cae437-7121-4747-a0f7-a1bcc08ddbc5" ma:internalName="HarelRequiredDownloadFieldLookup" ma:showField="Title"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RequiredDownloadFieldLookup_LF_ID" ma:index="38" nillable="true" ma:displayName="איתותי נטישה- שדות למילוי לפני הורדה:ID" ma:list="{90CAE437-7121-4747-A0F7-A1BCC08DDBC5}" ma:internalName="HarelRequiredDownloadFieldLookup_LF_ID" ma:readOnly="true" ma:showField="ID" ma:web="21e3d994-461f-4904-b5d3-a3b49fb448a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PushUpdates" ma:index="10" nillable="true" ma:displayName="להציף בעדכונים" ma:internalName="Harel_PushUpdates">
      <xsd:simpleType>
        <xsd:restriction base="dms:Boolean"/>
      </xsd:simpleType>
    </xsd:element>
    <xsd:element name="Harel_RemoveFromUpdatesDate" ma:index="11" nillable="true" ma:displayName="תאריך הסרה מעדכונים" ma:format="DateOnly" ma:internalName="Harel_RemoveFromUpdatesDate">
      <xsd:simpleType>
        <xsd:restriction base="dms:DateTime"/>
      </xsd:simpleType>
    </xsd:element>
    <xsd:element name="Harel_WhatWasUpdated" ma:index="12" nillable="true" ma:displayName="מה התעדכן" ma:internalName="Harel_WhatWasUpdated">
      <xsd:simpleType>
        <xsd:restriction base="dms:Note">
          <xsd:maxLength value="255"/>
        </xsd:restriction>
      </xsd:simpleType>
    </xsd:element>
    <xsd:element name="Harel_ExpirationDate" ma:index="13" nillable="true" ma:displayName="תאריך תפוגה" ma:format="DateOnly" ma:internalName="Harel_ExpirationDate">
      <xsd:simpleType>
        <xsd:restriction base="dms:DateTime"/>
      </xsd:simpleType>
    </xsd:element>
    <xsd:element name="HarelAreaAndProductsTaxHTField" ma:index="14" nillable="true" ma:taxonomy="true" ma:internalName="HarelAreaAndProductsTaxHTField" ma:taxonomyFieldName="HarelAreaAndProducts" ma:displayName="ציר X – עולמות ומוצרים" ma:readOnly="false" ma:fieldId="{c2cab375-c332-480f-96d8-4ce92b968d89}" ma:taxonomyMulti="true" ma:sspId="4f8d18a6-c6f9-469a-9718-64eb67b14335" ma:termSetId="61563816-ad15-462d-a8d7-a6121389a34e" ma:anchorId="00000000-0000-0000-0000-000000000000" ma:open="false" ma:isKeyword="false">
      <xsd:complexType>
        <xsd:sequence>
          <xsd:element ref="pc:Terms" minOccurs="0" maxOccurs="1"/>
        </xsd:sequence>
      </xsd:complexType>
    </xsd:element>
    <xsd:element name="HarelInfoTypeTaxHTField" ma:index="16" nillable="true" ma:taxonomy="true" ma:internalName="HarelInfoTypeTaxHTField" ma:taxonomyFieldName="HarelInfoType" ma:displayName="סוג המידע" ma:readOnly="false" ma:fieldId="{91cb5866-bd3c-4b0c-a013-24241599129b}" ma:taxonomyMulti="true" ma:sspId="4f8d18a6-c6f9-469a-9718-64eb67b14335" ma:termSetId="668637e6-a016-42f9-9a11-394b1972621d" ma:anchorId="00000000-0000-0000-0000-000000000000" ma:open="false" ma:isKeyword="false">
      <xsd:complexType>
        <xsd:sequence>
          <xsd:element ref="pc:Terms" minOccurs="0" maxOccurs="1"/>
        </xsd:sequence>
      </xsd:complexType>
    </xsd:element>
    <xsd:element name="Harel_SEO_File_KeyWords" ma:index="22" nillable="true" ma:displayName="מילות מפתח לקובץ" ma:internalName="Harel_SEO_File_KeyWords">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FormDocumentChoice" ma:index="18" ma:displayName="בחר את תווית ההורדה" ma:default="פתח מסמך" ma:format="RadioButtons" ma:internalName="Harel_FormDocumentChoice">
      <xsd:simpleType>
        <xsd:restriction base="dms:Choice">
          <xsd:enumeration value="פתח טופס"/>
          <xsd:enumeration value="פתח מסמך"/>
        </xsd:restriction>
      </xsd:simpleType>
    </xsd:element>
    <xsd:element name="Harel_Summary" ma:index="19" nillable="true" ma:displayName="תקציר" ma:internalName="Harel_Summary">
      <xsd:simpleType>
        <xsd:restriction base="dms:Note">
          <xsd:maxLength value="255"/>
        </xsd:restriction>
      </xsd:simpleType>
    </xsd:element>
    <xsd:element name="Harel_Explanation" ma:index="21" nillable="true" ma:displayName="הסבר" ma:internalName="Harel_Explanation">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סוג תוכן"/>
        <xsd:element ref="dc:title" minOccurs="0" maxOccurs="1" ma:index="4" ma:displayName="כותר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
    <Synchronization>Synchronous</Synchronization>
    <Type>1</Type>
    <SequenceNumber>10000</SequenceNumber>
    <Url/>
    <Assembly>Microsoft.SharePoint.Taxonomy, Version=15.0.0.0, Culture=neutral, PublicKeyToken=71e9bce111e9429c</Assembly>
    <Class>Microsoft.SharePoint.Taxonomy.TaxonomyItemEventReceiver</Class>
    <Data/>
    <Filter/>
  </Receiver>
  <Receiver>
    <Name/>
    <Synchronization>Synchronous</Synchronization>
    <Type>2</Type>
    <SequenceNumber>10000</SequenceNumber>
    <Url/>
    <Assembly>Microsoft.SharePoint.Taxonomy, Version=15.0.0.0, Culture=neutral, PublicKeyToken=71e9bce111e9429c</Assembly>
    <Class>Microsoft.SharePoint.Taxonomy.TaxonomyItemEventReceiver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Harel_DocLinkFeedOnline xmlns="21e3d994-461f-4904-b5d3-a3b49fb448a4" xsi:nil="true"/>
    <Harel_ExpirationDate xmlns="0b10fada-9d34-4c2d-8090-b9db555d658b" xsi:nil="true"/>
    <Harel_Summary xmlns="0B10FADA-9D34-4C2D-8090-B9DB555D658B" xsi:nil="true"/>
    <Harel_Explanation xmlns="0B10FADA-9D34-4C2D-8090-B9DB555D658B" xsi:nil="true"/>
    <HarelAutoKeyAssignment xmlns="21e3d994-461f-4904-b5d3-a3b49fb448a4">false</HarelAutoKeyAssignment>
    <Harel_PushUpdates xmlns="0b10fada-9d34-4c2d-8090-b9db555d658b" xsi:nil="true"/>
    <HarelDocComment xmlns="21e3d994-461f-4904-b5d3-a3b49fb448a4" xsi:nil="true"/>
    <TaxCatchAll xmlns="21e3d994-461f-4904-b5d3-a3b49fb448a4"/>
    <Harel_WhatWasUpdated xmlns="0b10fada-9d34-4c2d-8090-b9db555d658b" xsi:nil="true"/>
    <HarelAreaAndProductsTaxHTField xmlns="0b10fada-9d34-4c2d-8090-b9db555d658b">
      <Terms xmlns="http://schemas.microsoft.com/office/infopath/2007/PartnerControls"/>
    </HarelAreaAndProductsTaxHTField>
    <HarelExcludeFromFilters xmlns="21e3d994-461f-4904-b5d3-a3b49fb448a4">false</HarelExcludeFromFilters>
    <HarelAbandonSignal xmlns="21e3d994-461f-4904-b5d3-a3b49fb448a4">false</HarelAbandonSignal>
    <HarelRequiredDownloadFieldLookup xmlns="21e3d994-461f-4904-b5d3-a3b49fb448a4"/>
    <HarelDocOrder xmlns="21e3d994-461f-4904-b5d3-a3b49fb448a4">9</HarelDocOrder>
    <HarelAbandonSignalType xmlns="21e3d994-461f-4904-b5d3-a3b49fb448a4">ללא</HarelAbandonSignalType>
    <HarelInfoTypeTaxHTField xmlns="0b10fada-9d34-4c2d-8090-b9db555d658b">
      <Terms xmlns="http://schemas.microsoft.com/office/infopath/2007/PartnerControls"/>
    </HarelInfoTypeTaxHTField>
    <Harel_RemoveFromUpdatesDate xmlns="0b10fada-9d34-4c2d-8090-b9db555d658b" xsi:nil="true"/>
    <nd4fb19c9beb4c13bd210a9bb73b2def xmlns="21e3d994-461f-4904-b5d3-a3b49fb448a4">
      <Terms xmlns="http://schemas.microsoft.com/office/infopath/2007/PartnerControls"/>
    </nd4fb19c9beb4c13bd210a9bb73b2def>
    <HarelDimutID xmlns="21e3d994-461f-4904-b5d3-a3b49fb448a4" xsi:nil="true"/>
    <HarelPublishDate xmlns="21e3d994-461f-4904-b5d3-a3b49fb448a4" xsi:nil="true"/>
    <Harel_FormDocumentChoice xmlns="0B10FADA-9D34-4C2D-8090-B9DB555D658B">פתח מסמך</Harel_FormDocumentChoice>
    <Harel_SEO_File_KeyWords xmlns="0b10fada-9d34-4c2d-8090-b9db555d658b" xsi:nil="true"/>
    <_dlc_DocId xmlns="21e3d994-461f-4904-b5d3-a3b49fb448a4">CUSTOMERS-1655-17322</_dlc_DocId>
    <_dlc_DocIdUrl xmlns="21e3d994-461f-4904-b5d3-a3b49fb448a4">
      <Url>https://www-edit.harel-ext.com/long-term-savings/pension/funds/pension/_layouts/15/DocIdRedir.aspx?ID=CUSTOMERS-1655-17322</Url>
      <Description>CUSTOMERS-1655-17322</Description>
    </_dlc_DocIdUrl>
  </documentManagement>
</p:properties>
</file>

<file path=customXml/itemProps1.xml><?xml version="1.0" encoding="utf-8"?>
<ds:datastoreItem xmlns:ds="http://schemas.openxmlformats.org/officeDocument/2006/customXml" ds:itemID="{6604BEDF-F235-4E31-9CF4-7C01D034FF31}"/>
</file>

<file path=customXml/itemProps2.xml><?xml version="1.0" encoding="utf-8"?>
<ds:datastoreItem xmlns:ds="http://schemas.openxmlformats.org/officeDocument/2006/customXml" ds:itemID="{6809409A-D37D-41D4-8FF4-A4BBDD0175F9}"/>
</file>

<file path=customXml/itemProps3.xml><?xml version="1.0" encoding="utf-8"?>
<ds:datastoreItem xmlns:ds="http://schemas.openxmlformats.org/officeDocument/2006/customXml" ds:itemID="{67B1A515-1E67-43ED-BE54-69243FD6EE86}"/>
</file>

<file path=customXml/itemProps4.xml><?xml version="1.0" encoding="utf-8"?>
<ds:datastoreItem xmlns:ds="http://schemas.openxmlformats.org/officeDocument/2006/customXml" ds:itemID="{F2BDFC6D-7E55-48C2-97DA-5E2BA32DBAC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גליונות עבודה</vt:lpstr>
      </vt:variant>
      <vt:variant>
        <vt:i4>30</vt:i4>
      </vt:variant>
      <vt:variant>
        <vt:lpstr>טווחים בעלי שם</vt:lpstr>
      </vt:variant>
      <vt:variant>
        <vt:i4>30</vt:i4>
      </vt:variant>
    </vt:vector>
  </HeadingPairs>
  <TitlesOfParts>
    <vt:vector size="60" baseType="lpstr">
      <vt:lpstr>סכום נכסי הקרן</vt:lpstr>
      <vt:lpstr>מזומנים</vt:lpstr>
      <vt:lpstr>תעודות התחייבות ממשלתיות</vt:lpstr>
      <vt:lpstr>תעודות חוב מסחריות </vt:lpstr>
      <vt:lpstr>אג"ח קונצרני</vt:lpstr>
      <vt:lpstr>מניות</vt:lpstr>
      <vt:lpstr>קרנות סל</vt:lpstr>
      <vt:lpstr>קרנות נאמנות</vt:lpstr>
      <vt:lpstr>כתבי אופציה</vt:lpstr>
      <vt:lpstr>אופציות</vt:lpstr>
      <vt:lpstr>חוזים עתידיים</vt:lpstr>
      <vt:lpstr>מוצרים מובנים</vt:lpstr>
      <vt:lpstr>לא סחיר- תעודות התחייבות ממשלתי</vt:lpstr>
      <vt:lpstr>לא סחיר - תעודות חוב מסחריות</vt:lpstr>
      <vt:lpstr>לא סחיר - אג"ח קונצרני</vt:lpstr>
      <vt:lpstr>לא סחיר - מניות</vt:lpstr>
      <vt:lpstr>לא סחיר - קרנות השקעה</vt:lpstr>
      <vt:lpstr>לא סחיר - כתבי אופציה</vt:lpstr>
      <vt:lpstr>לא סחיר - אופציות</vt:lpstr>
      <vt:lpstr>לא סחיר - חוזים עתידיים</vt:lpstr>
      <vt:lpstr>לא סחיר - מוצרים מובנים</vt:lpstr>
      <vt:lpstr>הלוואות</vt:lpstr>
      <vt:lpstr>פקדונות מעל 3 חודשים</vt:lpstr>
      <vt:lpstr>זכויות מקרקעין</vt:lpstr>
      <vt:lpstr>השקעה בחברות מוחזקות</vt:lpstr>
      <vt:lpstr>השקעות אחרות </vt:lpstr>
      <vt:lpstr>יתרת התחייבות להשקעה</vt:lpstr>
      <vt:lpstr>עלות מתואמת אג"ח קונצרני סחיר</vt:lpstr>
      <vt:lpstr>עלות מתואמת אג"ח קונצרני ל.סחיר</vt:lpstr>
      <vt:lpstr>עלות מתואמת מסגרות אשראי ללווים</vt:lpstr>
      <vt:lpstr>'אג"ח קונצרני'!WPrint_Area_W</vt:lpstr>
      <vt:lpstr>אופציות!WPrint_Area_W</vt:lpstr>
      <vt:lpstr>הלוואות!WPrint_Area_W</vt:lpstr>
      <vt:lpstr>'השקעה בחברות מוחזקות'!WPrint_Area_W</vt:lpstr>
      <vt:lpstr>'השקעות אחרות '!WPrint_Area_W</vt:lpstr>
      <vt:lpstr>'זכויות מקרקעין'!WPrint_Area_W</vt:lpstr>
      <vt:lpstr>'חוזים עתידיים'!WPrint_Area_W</vt:lpstr>
      <vt:lpstr>'יתרת התחייבות להשקעה'!WPrint_Area_W</vt:lpstr>
      <vt:lpstr>'כתבי אופציה'!WPrint_Area_W</vt:lpstr>
      <vt:lpstr>'לא סחיר- תעודות התחייבות ממשלתי'!WPrint_Area_W</vt:lpstr>
      <vt:lpstr>'לא סחיר - אג"ח קונצרני'!WPrint_Area_W</vt:lpstr>
      <vt:lpstr>'לא סחיר - אופציות'!WPrint_Area_W</vt:lpstr>
      <vt:lpstr>'לא סחיר - חוזים עתידיים'!WPrint_Area_W</vt:lpstr>
      <vt:lpstr>'לא סחיר - כתבי אופציה'!WPrint_Area_W</vt:lpstr>
      <vt:lpstr>'לא סחיר - מוצרים מובנים'!WPrint_Area_W</vt:lpstr>
      <vt:lpstr>'לא סחיר - מניות'!WPrint_Area_W</vt:lpstr>
      <vt:lpstr>'לא סחיר - קרנות השקעה'!WPrint_Area_W</vt:lpstr>
      <vt:lpstr>'לא סחיר - תעודות חוב מסחריות'!WPrint_Area_W</vt:lpstr>
      <vt:lpstr>'מוצרים מובנים'!WPrint_Area_W</vt:lpstr>
      <vt:lpstr>מזומנים!WPrint_Area_W</vt:lpstr>
      <vt:lpstr>מניות!WPrint_Area_W</vt:lpstr>
      <vt:lpstr>'סכום נכסי הקרן'!WPrint_Area_W</vt:lpstr>
      <vt:lpstr>'עלות מתואמת אג"ח קונצרני ל.סחיר'!WPrint_Area_W</vt:lpstr>
      <vt:lpstr>'עלות מתואמת אג"ח קונצרני סחיר'!WPrint_Area_W</vt:lpstr>
      <vt:lpstr>'עלות מתואמת מסגרות אשראי ללווים'!WPrint_Area_W</vt:lpstr>
      <vt:lpstr>'פקדונות מעל 3 חודשים'!WPrint_Area_W</vt:lpstr>
      <vt:lpstr>'קרנות נאמנות'!WPrint_Area_W</vt:lpstr>
      <vt:lpstr>'קרנות סל'!WPrint_Area_W</vt:lpstr>
      <vt:lpstr>'תעודות התחייבות ממשלתיות'!WPrint_Area_W</vt:lpstr>
      <vt:lpstr>'תעודות חוב מסחריות '!WPrint_Area_W</vt:lpstr>
    </vt:vector>
  </TitlesOfParts>
  <Company>Harel Insurance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רשימת נכסים נכון ל 30.06.23</dc:title>
  <dc:creator>קרן אברהם</dc:creator>
  <cp:lastModifiedBy>אלכסנדרה ליסיאנסקי</cp:lastModifiedBy>
  <dcterms:created xsi:type="dcterms:W3CDTF">2023-09-07T10:01:39Z</dcterms:created>
  <dcterms:modified xsi:type="dcterms:W3CDTF">2024-08-12T19:05:30Z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0x010100335C0ECE568C452B92B62BECFDC242E60061A47EFADAA3F04DAB5BE93EE2BCF3FA</vt:lpwstr>
  </property>
  <property fmtid="{D5CDD505-2E9C-101B-9397-08002B2CF9AE}" pid="3" name="_dlc_DocIdItemGuid">
    <vt:lpwstr>60d6ed98-018f-45ff-a1da-23e0b0562235</vt:lpwstr>
  </property>
  <property fmtid="{D5CDD505-2E9C-101B-9397-08002B2CF9AE}" pid="4" name="Order">
    <vt:r8>4</vt:r8>
  </property>
  <property fmtid="{D5CDD505-2E9C-101B-9397-08002B2CF9AE}" pid="5" name="HarelInfoType">
    <vt:lpwstr/>
  </property>
  <property fmtid="{D5CDD505-2E9C-101B-9397-08002B2CF9AE}" pid="6" name="HarelServicesAndActivities">
    <vt:lpwstr/>
  </property>
  <property fmtid="{D5CDD505-2E9C-101B-9397-08002B2CF9AE}" pid="7" name="HarelAreaAndProducts">
    <vt:lpwstr/>
  </property>
</Properties>
</file>