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731"/>
  <workbookPr codeName="חוברת_עבודה_זו" defaultThemeVersion="166925"/>
  <mc:AlternateContent xmlns:mc="http://schemas.openxmlformats.org/markup-compatibility/2006">
    <mc:Choice Requires="x15">
      <x15ac:absPath xmlns:x15ac="http://schemas.microsoft.com/office/spreadsheetml/2010/11/ac" url="\\hwrgfs02\vol1\APPS\Back-Office\EXCEL\ביקורת אוצר הלוואות\קבצים מעודכנים\אתר אינטרנט הראל\רבעון 1 2023\מבטיח תשואה\"/>
    </mc:Choice>
  </mc:AlternateContent>
  <xr:revisionPtr revIDLastSave="0" documentId="13_ncr:1_{712CBDEC-07D1-496E-8E6D-F4D8728C07AA}" xr6:coauthVersionLast="47" xr6:coauthVersionMax="47" xr10:uidLastSave="{00000000-0000-0000-0000-000000000000}"/>
  <bookViews>
    <workbookView xWindow="1560" yWindow="1560" windowWidth="21600" windowHeight="11295" xr2:uid="{B7FCE1AB-1FAB-4FE9-9896-6A63FEE44208}"/>
  </bookViews>
  <sheets>
    <sheet name="סכום נכסי הקרן" sheetId="2" r:id="rId1"/>
    <sheet name="מזומנים" sheetId="3" r:id="rId2"/>
    <sheet name="תעודות התחייבות ממשלתיות" sheetId="4" r:id="rId3"/>
    <sheet name="תעודות חוב מסחריות " sheetId="5" r:id="rId4"/>
    <sheet name="אג&quot;ח קונצרני" sheetId="6" r:id="rId5"/>
    <sheet name="מניות" sheetId="7" r:id="rId6"/>
    <sheet name="קרנות סל" sheetId="8" r:id="rId7"/>
    <sheet name="קרנות נאמנות" sheetId="9" r:id="rId8"/>
    <sheet name="כתבי אופציה" sheetId="10" r:id="rId9"/>
    <sheet name="אופציות" sheetId="11" r:id="rId10"/>
    <sheet name="חוזים עתידיים" sheetId="12" r:id="rId11"/>
    <sheet name="מוצרים מובנים" sheetId="13" r:id="rId12"/>
    <sheet name="לא סחיר- תעודות התחייבות ממשלתי" sheetId="14" r:id="rId13"/>
    <sheet name="לא סחיר - תעודות חוב מסחריות" sheetId="15" r:id="rId14"/>
    <sheet name="לא סחיר - אג&quot;ח קונצרני" sheetId="16" r:id="rId15"/>
    <sheet name="לא סחיר - מניות" sheetId="17" r:id="rId16"/>
    <sheet name="לא סחיר - קרנות השקעה" sheetId="18" r:id="rId17"/>
    <sheet name="לא סחיר - כתבי אופציה" sheetId="19" r:id="rId18"/>
    <sheet name="לא סחיר - אופציות" sheetId="20" r:id="rId19"/>
    <sheet name="לא סחיר - חוזים עתידיים" sheetId="21" r:id="rId20"/>
    <sheet name="לא סחיר - מוצרים מובנים" sheetId="22" r:id="rId21"/>
    <sheet name="הלוואות" sheetId="23" r:id="rId22"/>
    <sheet name="פקדונות מעל 3 חודשים" sheetId="24" r:id="rId23"/>
    <sheet name="זכויות מקרקעין" sheetId="25" r:id="rId24"/>
    <sheet name="השקעה בחברות מוחזקות" sheetId="26" r:id="rId25"/>
    <sheet name="השקעות אחרות " sheetId="27" r:id="rId26"/>
    <sheet name="יתרת התחייבות להשקעה" sheetId="28" r:id="rId27"/>
    <sheet name="עלות מתואמת אג&quot;ח קונצרני סחיר" sheetId="29" r:id="rId28"/>
    <sheet name="עלות מתואמת אג&quot;ח קונצרני ל.סחיר" sheetId="30" r:id="rId29"/>
    <sheet name="עלות מתואמת מסגרות אשראי ללווים" sheetId="31" r:id="rId30"/>
  </sheets>
  <definedNames>
    <definedName name="_xlnm.Print_Area" localSheetId="4">'אג"ח קונצרני'!$B:$Z</definedName>
    <definedName name="_xlnm.Print_Area" localSheetId="9">אופציות!$B:$Z</definedName>
    <definedName name="_xlnm.Print_Area" localSheetId="21">הלוואות!$B:$Z</definedName>
    <definedName name="_xlnm.Print_Area" localSheetId="24">'השקעה בחברות מוחזקות'!$B:$Z</definedName>
    <definedName name="_xlnm.Print_Area" localSheetId="25">'השקעות אחרות '!$B:$Z</definedName>
    <definedName name="_xlnm.Print_Area" localSheetId="23">'זכויות מקרקעין'!$B:$Z</definedName>
    <definedName name="_xlnm.Print_Area" localSheetId="10">'חוזים עתידיים'!$B:$Z</definedName>
    <definedName name="_xlnm.Print_Area" localSheetId="26">'יתרת התחייבות להשקעה'!$B:$Z</definedName>
    <definedName name="_xlnm.Print_Area" localSheetId="8">'כתבי אופציה'!$B:$Z</definedName>
    <definedName name="_xlnm.Print_Area" localSheetId="12">'לא סחיר- תעודות התחייבות ממשלתי'!$B:$Z</definedName>
    <definedName name="_xlnm.Print_Area" localSheetId="14">'לא סחיר - אג"ח קונצרני'!$B:$Z</definedName>
    <definedName name="_xlnm.Print_Area" localSheetId="18">'לא סחיר - אופציות'!$B:$Z</definedName>
    <definedName name="_xlnm.Print_Area" localSheetId="19">'לא סחיר - חוזים עתידיים'!$B:$Z</definedName>
    <definedName name="_xlnm.Print_Area" localSheetId="17">'לא סחיר - כתבי אופציה'!$B:$Z</definedName>
    <definedName name="_xlnm.Print_Area" localSheetId="20">'לא סחיר - מוצרים מובנים'!$B:$Z</definedName>
    <definedName name="_xlnm.Print_Area" localSheetId="15">'לא סחיר - מניות'!$B:$Z</definedName>
    <definedName name="_xlnm.Print_Area" localSheetId="16">'לא סחיר - קרנות השקעה'!$B:$Z</definedName>
    <definedName name="_xlnm.Print_Area" localSheetId="13">'לא סחיר - תעודות חוב מסחריות'!$B:$Z</definedName>
    <definedName name="_xlnm.Print_Area" localSheetId="11">'מוצרים מובנים'!$B:$Z</definedName>
    <definedName name="_xlnm.Print_Area" localSheetId="1">מזומנים!$B:$Z</definedName>
    <definedName name="_xlnm.Print_Area" localSheetId="5">מניות!$B:$Z</definedName>
    <definedName name="_xlnm.Print_Area" localSheetId="0">'סכום נכסי הקרן'!$B:$Z</definedName>
    <definedName name="_xlnm.Print_Area" localSheetId="28">'עלות מתואמת אג"ח קונצרני ל.סחיר'!$B:$Z</definedName>
    <definedName name="_xlnm.Print_Area" localSheetId="27">'עלות מתואמת אג"ח קונצרני סחיר'!$B:$Z</definedName>
    <definedName name="_xlnm.Print_Area" localSheetId="29">'עלות מתואמת מסגרות אשראי ללווים'!$B:$Z</definedName>
    <definedName name="_xlnm.Print_Area" localSheetId="22">'פקדונות מעל 3 חודשים'!$B:$Z</definedName>
    <definedName name="_xlnm.Print_Area" localSheetId="7">'קרנות נאמנות'!$B:$Z</definedName>
    <definedName name="_xlnm.Print_Area" localSheetId="6">'קרנות סל'!$B:$Z</definedName>
    <definedName name="_xlnm.Print_Area" localSheetId="2">'תעודות התחייבות ממשלתיות'!$B:$Z</definedName>
    <definedName name="_xlnm.Print_Area" localSheetId="3">'תעודות חוב מסחריות '!$B:$Z</definedName>
  </definedNames>
  <calcPr calcId="191029" iterate="1"/>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18311" uniqueCount="2875">
  <si>
    <t>שווי הוגן</t>
  </si>
  <si>
    <t>שעור מנכסי השקעה</t>
  </si>
  <si>
    <t>1. נכסים מוצגים לפי שווי הוגן</t>
  </si>
  <si>
    <t>א. מזומנים</t>
  </si>
  <si>
    <t>ב. ניירות ערך סחירים:</t>
  </si>
  <si>
    <t>(1) תעודות התחייבות ממשלתיות</t>
  </si>
  <si>
    <t>(2) תעודות חוב מסחריות</t>
  </si>
  <si>
    <t>(3) אג"ח קונצרני</t>
  </si>
  <si>
    <t>(4) מניות</t>
  </si>
  <si>
    <t>קרנות סל (5)</t>
  </si>
  <si>
    <t>תעודות השתתפות בקרנות נאמנות (6)</t>
  </si>
  <si>
    <t>כתבי אופציה (7)</t>
  </si>
  <si>
    <t>אופציות (8)</t>
  </si>
  <si>
    <t>חוזים עתידיים (9)</t>
  </si>
  <si>
    <t>מוצרים מובנים (10)</t>
  </si>
  <si>
    <t>ג. ניירות ערך לא סחירים:</t>
  </si>
  <si>
    <t>תעודות התחייבות ממשלתיות (1)</t>
  </si>
  <si>
    <t>תעודות חוב מסחריות (2)</t>
  </si>
  <si>
    <t>אג"ח קונצרני (3)</t>
  </si>
  <si>
    <t>מניות (4)</t>
  </si>
  <si>
    <t>קרנות השקעה (5)</t>
  </si>
  <si>
    <t>כתבי אופציה (6)</t>
  </si>
  <si>
    <t>אופציות (7)</t>
  </si>
  <si>
    <t>חוזים עתידיים (8)</t>
  </si>
  <si>
    <t>מוצרים מובנים (9)</t>
  </si>
  <si>
    <t>ד. הלוואות</t>
  </si>
  <si>
    <t>ה. פקדונות מעל 3 חודשים</t>
  </si>
  <si>
    <t>ו. זכויות מקרקעין</t>
  </si>
  <si>
    <t>ז. השקעה בחברות מוחזקות</t>
  </si>
  <si>
    <t>ח. השקעות אחרות</t>
  </si>
  <si>
    <t>2.  נכסים מוצגים לפי עלות מתואמת</t>
  </si>
  <si>
    <t>א. אג"ח קונצרני סחיר</t>
  </si>
  <si>
    <t>ב. אג"ח קונצרני לא סחיר</t>
  </si>
  <si>
    <t>ג. מסגרות אשראי מנוצלות ללווים</t>
  </si>
  <si>
    <t>סה"כ סכום נכסי המסלול או הקרן</t>
  </si>
  <si>
    <t>ט. יתרות התחייבות להשקעה:</t>
  </si>
  <si>
    <t>תאריך הדיווח</t>
  </si>
  <si>
    <t>31/03/2023</t>
  </si>
  <si>
    <t>החברה המדווחת</t>
  </si>
  <si>
    <t>הראל פנסיה וגמל בע"מ</t>
  </si>
  <si>
    <t>שם מסלול/קרן/קופה</t>
  </si>
  <si>
    <t>מספר מסלול/קרן/קופה</t>
  </si>
  <si>
    <t>סכום נכסי ההשקעה:</t>
  </si>
  <si>
    <t>אלפי ש"ח</t>
  </si>
  <si>
    <t>אחוזים</t>
  </si>
  <si>
    <t>(1)</t>
  </si>
  <si>
    <t>(2)</t>
  </si>
  <si>
    <t>שם מטבע</t>
  </si>
  <si>
    <t>שע"ח</t>
  </si>
  <si>
    <t>אירו</t>
  </si>
  <si>
    <t>דולר אוסטרלי</t>
  </si>
  <si>
    <t>דולר אמריקאי</t>
  </si>
  <si>
    <t>דולר הונג קונג</t>
  </si>
  <si>
    <t>דולר קנדי</t>
  </si>
  <si>
    <t>יין יפני</t>
  </si>
  <si>
    <t>כתר דני</t>
  </si>
  <si>
    <t>כתר נורבגי</t>
  </si>
  <si>
    <t>כתר שבדי</t>
  </si>
  <si>
    <t>לירה שטרלינג</t>
  </si>
  <si>
    <t>מקסיקו פזו</t>
  </si>
  <si>
    <t>פרנק שווצרי</t>
  </si>
  <si>
    <t>רובל רוסי</t>
  </si>
  <si>
    <t>ריאל ברזילאי</t>
  </si>
  <si>
    <t>* בעל עניין/צד קשור</t>
  </si>
  <si>
    <t>הופק באמצעות מערכת www.snir-bi.co.il |  Snir-Dyce</t>
  </si>
  <si>
    <t>מספר ני"ע</t>
  </si>
  <si>
    <t>מספר מנפיק</t>
  </si>
  <si>
    <t>שם מדרג</t>
  </si>
  <si>
    <t>סוג מטבע</t>
  </si>
  <si>
    <t>שווי שוק</t>
  </si>
  <si>
    <t>סה"כ בישראל:</t>
  </si>
  <si>
    <t>יתרות מזומנים ועו"ש בש"ח</t>
  </si>
  <si>
    <t>בנק לאומי לישראל בע"מ*</t>
  </si>
  <si>
    <t>שקל חדש</t>
  </si>
  <si>
    <t>1111111111</t>
  </si>
  <si>
    <t>10</t>
  </si>
  <si>
    <t>ilAAA</t>
  </si>
  <si>
    <t>מעלות S&amp;P</t>
  </si>
  <si>
    <t>בנק דיסקונט לישראל בע"מ*</t>
  </si>
  <si>
    <t>11</t>
  </si>
  <si>
    <t>בנק הפועלים בע"מ*</t>
  </si>
  <si>
    <t>12</t>
  </si>
  <si>
    <t>הבנק הבינלאומי הראשון לישראל בע"מ</t>
  </si>
  <si>
    <t>31</t>
  </si>
  <si>
    <t>בנק מזרחי טפחות בע"מ</t>
  </si>
  <si>
    <t>20</t>
  </si>
  <si>
    <t xml:space="preserve"> </t>
  </si>
  <si>
    <t>יתרות מזומנים ועו"ש נקובים במט"ח</t>
  </si>
  <si>
    <t>49</t>
  </si>
  <si>
    <t>20029</t>
  </si>
  <si>
    <t>אוסטרליה-דולר</t>
  </si>
  <si>
    <t>20001</t>
  </si>
  <si>
    <t>353</t>
  </si>
  <si>
    <t>20185</t>
  </si>
  <si>
    <t>9999855</t>
  </si>
  <si>
    <t>9999749</t>
  </si>
  <si>
    <t>27</t>
  </si>
  <si>
    <t>35</t>
  </si>
  <si>
    <t>78</t>
  </si>
  <si>
    <t>51</t>
  </si>
  <si>
    <t>349</t>
  </si>
  <si>
    <t>פח"ק/פר"י</t>
  </si>
  <si>
    <t>פ.ח.ק.</t>
  </si>
  <si>
    <t>1111111110</t>
  </si>
  <si>
    <t>פק"מ לתקופה של עד שלושה חודשים</t>
  </si>
  <si>
    <t>פקדון לאומי 24.11.2023*</t>
  </si>
  <si>
    <t>15000462</t>
  </si>
  <si>
    <t>פקדון צמוד מדד עד שלושה חודשים</t>
  </si>
  <si>
    <t>פקדון צמוד מט"ח עד שלושה חודשים (פצ"מ)</t>
  </si>
  <si>
    <t>פקדונות במט"ח עד שלושה חודשים</t>
  </si>
  <si>
    <t>סה"כ בחו"ל:</t>
  </si>
  <si>
    <t>JP MORGAN CHASE</t>
  </si>
  <si>
    <t>A-</t>
  </si>
  <si>
    <t>S&amp;P</t>
  </si>
  <si>
    <t>סה"כ מזומנים ושווי מזומנים</t>
  </si>
  <si>
    <t>א. מזומנים ושווי מזומנים</t>
  </si>
  <si>
    <t xml:space="preserve">שם המנפיק/שם נייר ערך </t>
  </si>
  <si>
    <t>דירוג</t>
  </si>
  <si>
    <t>שיעור ריבית</t>
  </si>
  <si>
    <t>תשואה לפידיון</t>
  </si>
  <si>
    <t>שעור מנכסי אפיק ההשקעה</t>
  </si>
  <si>
    <t>שעור מסך נכסי השקעה</t>
  </si>
  <si>
    <t>(3)</t>
  </si>
  <si>
    <t>(4)</t>
  </si>
  <si>
    <t>(5)</t>
  </si>
  <si>
    <t>(6)</t>
  </si>
  <si>
    <t>(7)</t>
  </si>
  <si>
    <t>(8)</t>
  </si>
  <si>
    <t>(9)</t>
  </si>
  <si>
    <t>(10)</t>
  </si>
  <si>
    <t>This may contain information obtained from third parties, including ratings from credit ratings agencies such as S&amp;P Global Ratings.  Reproduction and distribution of third party content in any form is prohibited except with the prior written permission of the related third party. Third party content providers do not guarantee the accuracy, completeness, timeliness or availability of any information, including ratings, and are not responsible for any errors or omissions (negligent or otherwise), regardless of the cause, or for the results obtained from the use of such content. THIRD PARTY CONTENT PROVIDERS GIVE NO EXPRESS OR IMPLIED WARRANTIES, INCLUDING, BUT NOT LIMITED TO, ANY WARRANTIES OF MERCHANTABILITY OR FITNESS FOR A PARTICULAR PURPOSE OR USE. THIRD PARTY CONTENT PROVIDERS SHALL NOT BE LIABLE FOR ANY DIRECT, INDIRECT, INCIDENTAL, EXEMPLARY, COMPENSATORY, PUNITIVE, SPECIAL OR CONSEQUENTIAL DAMAGES, COSTS, EXPENSES, LEGAL FEES, OR LOSSES (INCLUDING LOST INCOME OR PROFITS AND OPPORTUNITY COSTS OR LOSSES CAUSED BY NEGLIGENCE) IN CONNECTION WITH ANY USE OF THEIR CONTENT, INCLUDING RATINGS. Credit ratings are statements of opinions and are not statements of fact or recommendations to purchase, hold or sell securities. They do not address the suitability of securities or the suitability of securities for investment purposes, and should not be relied on as investment advice.</t>
  </si>
  <si>
    <t>זירת מסחר</t>
  </si>
  <si>
    <t>תאריך רכישה</t>
  </si>
  <si>
    <t>ערך נקוב</t>
  </si>
  <si>
    <t>שער</t>
  </si>
  <si>
    <t>שעור מערך נקוב מונפק</t>
  </si>
  <si>
    <t>סה"כ צמודות מדד</t>
  </si>
  <si>
    <t>גליל</t>
  </si>
  <si>
    <t>סה"כ לא צמודות</t>
  </si>
  <si>
    <t>מלווה קצר מועד (מק"מ)</t>
  </si>
  <si>
    <t>מ.ק.מ. 1123</t>
  </si>
  <si>
    <t>8231128</t>
  </si>
  <si>
    <t>TASE</t>
  </si>
  <si>
    <t>RF</t>
  </si>
  <si>
    <t>02/11/2022</t>
  </si>
  <si>
    <t>מ.ק.מ. 114</t>
  </si>
  <si>
    <t>8240111</t>
  </si>
  <si>
    <t>04/01/2023</t>
  </si>
  <si>
    <t>מ.ק.מ. 413</t>
  </si>
  <si>
    <t>8230419</t>
  </si>
  <si>
    <t>06/04/2022</t>
  </si>
  <si>
    <t>מ.ק.מ. 513</t>
  </si>
  <si>
    <t>8230518</t>
  </si>
  <si>
    <t>04/05/2022</t>
  </si>
  <si>
    <t>מלווה קצר מועד 1213</t>
  </si>
  <si>
    <t>8231219</t>
  </si>
  <si>
    <t>07/12/2022</t>
  </si>
  <si>
    <t>מלווה קצר מועד 214</t>
  </si>
  <si>
    <t>8240210</t>
  </si>
  <si>
    <t>08/02/2023</t>
  </si>
  <si>
    <t>מלווה קצר מועד 314</t>
  </si>
  <si>
    <t>8240319</t>
  </si>
  <si>
    <t>02/03/2023</t>
  </si>
  <si>
    <t>מלווה קצר מועד 713</t>
  </si>
  <si>
    <t>8230716</t>
  </si>
  <si>
    <t>06/07/2022</t>
  </si>
  <si>
    <t>מקמ 1023</t>
  </si>
  <si>
    <t>8231029</t>
  </si>
  <si>
    <t>07/10/2022</t>
  </si>
  <si>
    <t>מקמ 613</t>
  </si>
  <si>
    <t>8230617</t>
  </si>
  <si>
    <t>08/06/2022</t>
  </si>
  <si>
    <t>מקמ 813</t>
  </si>
  <si>
    <t>8230815</t>
  </si>
  <si>
    <t>03/08/2022</t>
  </si>
  <si>
    <t>שחר</t>
  </si>
  <si>
    <t>ממשל שקלית 0226</t>
  </si>
  <si>
    <t>1174697</t>
  </si>
  <si>
    <t>07/04/2021</t>
  </si>
  <si>
    <t>ממשל שקלית 0347</t>
  </si>
  <si>
    <t>1140193</t>
  </si>
  <si>
    <t>07/03/2017</t>
  </si>
  <si>
    <t>ממשל שקלית 0425</t>
  </si>
  <si>
    <t>1162668</t>
  </si>
  <si>
    <t>04/02/2020</t>
  </si>
  <si>
    <t>ממשל שקלית 0723</t>
  </si>
  <si>
    <t>1167105</t>
  </si>
  <si>
    <t>07/07/2020</t>
  </si>
  <si>
    <t>ממשל שקלית 0928</t>
  </si>
  <si>
    <t>1150879</t>
  </si>
  <si>
    <t>03/07/2018</t>
  </si>
  <si>
    <t>ממשל שקלית 1024</t>
  </si>
  <si>
    <t>1175777</t>
  </si>
  <si>
    <t>02/06/2021</t>
  </si>
  <si>
    <t>ממשל שקלית0324</t>
  </si>
  <si>
    <t>1130848</t>
  </si>
  <si>
    <t>07/01/2014</t>
  </si>
  <si>
    <t>ממשל שקלית0327</t>
  </si>
  <si>
    <t>1139344</t>
  </si>
  <si>
    <t>08/11/2016</t>
  </si>
  <si>
    <t>ממשל שקלית0825</t>
  </si>
  <si>
    <t>1135557</t>
  </si>
  <si>
    <t>06/05/2015</t>
  </si>
  <si>
    <t>ממשלתי שקלי 0142</t>
  </si>
  <si>
    <t>1125400</t>
  </si>
  <si>
    <t>23/01/2003</t>
  </si>
  <si>
    <t>1026 ממשלתי שקלי</t>
  </si>
  <si>
    <t>1099456</t>
  </si>
  <si>
    <t>07/11/2006</t>
  </si>
  <si>
    <t>ממשלתית שקלי 1123</t>
  </si>
  <si>
    <t>1155068</t>
  </si>
  <si>
    <t>09/10/2018</t>
  </si>
  <si>
    <t>ממשלתית שקלית 1.3% 04/32</t>
  </si>
  <si>
    <t>1180660</t>
  </si>
  <si>
    <t>05/10/2021</t>
  </si>
  <si>
    <t>ממשלתית שקלית 1.5% 05/37</t>
  </si>
  <si>
    <t>1166180</t>
  </si>
  <si>
    <t>12/05/2020</t>
  </si>
  <si>
    <t>ממשלתית שקלית 330</t>
  </si>
  <si>
    <t>1160985</t>
  </si>
  <si>
    <t>05/11/2019</t>
  </si>
  <si>
    <t>גילון</t>
  </si>
  <si>
    <t>ממשל משתנה 0526</t>
  </si>
  <si>
    <t>1141795</t>
  </si>
  <si>
    <t>12/09/2017</t>
  </si>
  <si>
    <t>ממשל משתנה 1130</t>
  </si>
  <si>
    <t>1166552</t>
  </si>
  <si>
    <t>09/06/2020</t>
  </si>
  <si>
    <t>סה"כ צמודות לדולר</t>
  </si>
  <si>
    <t>צמודות לדולר</t>
  </si>
  <si>
    <t xml:space="preserve"> סה"כ בחו"ל:</t>
  </si>
  <si>
    <t>סה"כ אג"ח של ממשלת ישראל שהונפקו בחו"ל</t>
  </si>
  <si>
    <t>אג"ח של ממשלת ישראל שהונפקו בחו"ל</t>
  </si>
  <si>
    <t>סה"כ אג"ח שהנפיקו ממשלות זרות בחו"ל</t>
  </si>
  <si>
    <t>אג"ח שהנפיקו ממשלות זרות בחו"ל</t>
  </si>
  <si>
    <t>TII 1 1/8 01/15/33</t>
  </si>
  <si>
    <t>US91282CGK18</t>
  </si>
  <si>
    <t>NYSE</t>
  </si>
  <si>
    <t>Aaa</t>
  </si>
  <si>
    <t>Moodys</t>
  </si>
  <si>
    <t>15/01/2023</t>
  </si>
  <si>
    <t>סה"כ תעודות התחייבות ממשלתיות</t>
  </si>
  <si>
    <t>1.ב. ניירות ערך סחירים</t>
  </si>
  <si>
    <t>1. תעודות התחייבות ממשלתיות</t>
  </si>
  <si>
    <t>מח"מ</t>
  </si>
  <si>
    <t>פדיון/ ריבית לקבל</t>
  </si>
  <si>
    <t>תאריך</t>
  </si>
  <si>
    <t>שנים</t>
  </si>
  <si>
    <t>יחידות</t>
  </si>
  <si>
    <t>(11)</t>
  </si>
  <si>
    <t>(12)</t>
  </si>
  <si>
    <t>(13)</t>
  </si>
  <si>
    <t>(14)</t>
  </si>
  <si>
    <t>(15)</t>
  </si>
  <si>
    <t>(16)</t>
  </si>
  <si>
    <t>ספק המידע</t>
  </si>
  <si>
    <t>ענף מסחר</t>
  </si>
  <si>
    <t xml:space="preserve"> סה"כ בישראל:</t>
  </si>
  <si>
    <t>סה"כ צמודות</t>
  </si>
  <si>
    <t>סה"כ צמודות למט"ח</t>
  </si>
  <si>
    <t>סה"כ בחו"ל</t>
  </si>
  <si>
    <t xml:space="preserve"> סה"כ חברות ישראליות בחו"ל</t>
  </si>
  <si>
    <t>סה"כ חברות זרות בחו"ל</t>
  </si>
  <si>
    <t>סה"כ תעודות חוב מסחריות</t>
  </si>
  <si>
    <t>2. תעודות חוב מסחריות</t>
  </si>
  <si>
    <t>ספק מידע</t>
  </si>
  <si>
    <t>(17)</t>
  </si>
  <si>
    <t>(18)</t>
  </si>
  <si>
    <t>(19)</t>
  </si>
  <si>
    <t>מז טפ הנפ 42</t>
  </si>
  <si>
    <t>2310183</t>
  </si>
  <si>
    <t>520032046</t>
  </si>
  <si>
    <t>בנקים</t>
  </si>
  <si>
    <t>Aaa.il</t>
  </si>
  <si>
    <t>מידרוג</t>
  </si>
  <si>
    <t>08/06/2015</t>
  </si>
  <si>
    <t>מז טפ הנפ 46</t>
  </si>
  <si>
    <t>2310225</t>
  </si>
  <si>
    <t>28/09/2017</t>
  </si>
  <si>
    <t>מז טפ הנפ אגח 61</t>
  </si>
  <si>
    <t>2310464</t>
  </si>
  <si>
    <t>04/12/2019</t>
  </si>
  <si>
    <t>מז טפ הנפ הת 49</t>
  </si>
  <si>
    <t>2310282</t>
  </si>
  <si>
    <t>23/06/2019</t>
  </si>
  <si>
    <t>מזרחי הנפקות 62</t>
  </si>
  <si>
    <t>2310498</t>
  </si>
  <si>
    <t>21/10/2021</t>
  </si>
  <si>
    <t>מרכנתיל הנ אגח ד*</t>
  </si>
  <si>
    <t>1171305</t>
  </si>
  <si>
    <t>513686154</t>
  </si>
  <si>
    <t>S&amp;P מעלות</t>
  </si>
  <si>
    <t>08/01/2015</t>
  </si>
  <si>
    <t>מרכנתיל הנ אגחג*</t>
  </si>
  <si>
    <t>1171297</t>
  </si>
  <si>
    <t>22/06/2010</t>
  </si>
  <si>
    <t>פועלים הנ אגח 36*</t>
  </si>
  <si>
    <t>1940659</t>
  </si>
  <si>
    <t>520032640</t>
  </si>
  <si>
    <t>02/12/2018</t>
  </si>
  <si>
    <t>עזריאלי אגח ד</t>
  </si>
  <si>
    <t>1138650</t>
  </si>
  <si>
    <t>510960719</t>
  </si>
  <si>
    <t>נדל"ן מניב בישראל</t>
  </si>
  <si>
    <t>Aa1.il</t>
  </si>
  <si>
    <t>07/07/2016</t>
  </si>
  <si>
    <t>עזריאלי אגח ה</t>
  </si>
  <si>
    <t>1156603</t>
  </si>
  <si>
    <t>22/01/2019</t>
  </si>
  <si>
    <t>עזריאלי אגח ו</t>
  </si>
  <si>
    <t>1156611</t>
  </si>
  <si>
    <t>עזריאלי אגח ז</t>
  </si>
  <si>
    <t>1178672</t>
  </si>
  <si>
    <t>ilAA+</t>
  </si>
  <si>
    <t>21/07/2021</t>
  </si>
  <si>
    <t>עזריאלי אגח ח</t>
  </si>
  <si>
    <t>1178680</t>
  </si>
  <si>
    <t>פועלים הנפקות טו*</t>
  </si>
  <si>
    <t>1940543</t>
  </si>
  <si>
    <t>18/06/2012</t>
  </si>
  <si>
    <t>איירפורט סיטי ה'*</t>
  </si>
  <si>
    <t>1133487</t>
  </si>
  <si>
    <t>511659401</t>
  </si>
  <si>
    <t>ilAA</t>
  </si>
  <si>
    <t>17/09/2014</t>
  </si>
  <si>
    <t>איירפורט סיטי ט*</t>
  </si>
  <si>
    <t>1160944</t>
  </si>
  <si>
    <t>28/10/2019</t>
  </si>
  <si>
    <t>אמות אגח ו*</t>
  </si>
  <si>
    <t>1158609</t>
  </si>
  <si>
    <t>520026683</t>
  </si>
  <si>
    <t>30/06/2019</t>
  </si>
  <si>
    <t>אמות אגח ח*</t>
  </si>
  <si>
    <t>1172782</t>
  </si>
  <si>
    <t>18/02/2021</t>
  </si>
  <si>
    <t>ביג אגח ח</t>
  </si>
  <si>
    <t>1138924</t>
  </si>
  <si>
    <t>513623314</t>
  </si>
  <si>
    <t>Aa2.il</t>
  </si>
  <si>
    <t>02/08/2016</t>
  </si>
  <si>
    <t>ביג אגח יא'</t>
  </si>
  <si>
    <t>1151117</t>
  </si>
  <si>
    <t>29/07/2018</t>
  </si>
  <si>
    <t>ביג אגח יג</t>
  </si>
  <si>
    <t>1159516</t>
  </si>
  <si>
    <t>30/07/2019</t>
  </si>
  <si>
    <t>ביג אגח יד</t>
  </si>
  <si>
    <t>1161512</t>
  </si>
  <si>
    <t>03/12/2019</t>
  </si>
  <si>
    <t>גב ים אגח ו</t>
  </si>
  <si>
    <t>7590128</t>
  </si>
  <si>
    <t>520001736</t>
  </si>
  <si>
    <t>27/03/2007</t>
  </si>
  <si>
    <t>גב ים אגח ט</t>
  </si>
  <si>
    <t>7590219</t>
  </si>
  <si>
    <t>20/02/2020</t>
  </si>
  <si>
    <t>גב ים אגח י</t>
  </si>
  <si>
    <t>7590284</t>
  </si>
  <si>
    <t>07/03/2022</t>
  </si>
  <si>
    <t>ישרס אגח טו'</t>
  </si>
  <si>
    <t>6130207</t>
  </si>
  <si>
    <t>520017807</t>
  </si>
  <si>
    <t>07/08/2016</t>
  </si>
  <si>
    <t>לאומי התח נד 401*</t>
  </si>
  <si>
    <t>6040380</t>
  </si>
  <si>
    <t>520018078</t>
  </si>
  <si>
    <t>08/07/2018</t>
  </si>
  <si>
    <t>לאומי התח נד 402*</t>
  </si>
  <si>
    <t>6040398</t>
  </si>
  <si>
    <t>לאומי התח נד 403*</t>
  </si>
  <si>
    <t>6040430</t>
  </si>
  <si>
    <t>31/01/2019</t>
  </si>
  <si>
    <t>לאומי התח נד 404*</t>
  </si>
  <si>
    <t>6040471</t>
  </si>
  <si>
    <t>14/07/2019</t>
  </si>
  <si>
    <t>לאומי התח נד 405*</t>
  </si>
  <si>
    <t>6040620</t>
  </si>
  <si>
    <t>27/03/2022</t>
  </si>
  <si>
    <t>מבנה אגח כה*</t>
  </si>
  <si>
    <t>2260636</t>
  </si>
  <si>
    <t>520024126</t>
  </si>
  <si>
    <t>01/11/2021</t>
  </si>
  <si>
    <t>מבני תעש אגח יז*</t>
  </si>
  <si>
    <t>2260446</t>
  </si>
  <si>
    <t>13/07/2014</t>
  </si>
  <si>
    <t>מבני תעש אגח כג*</t>
  </si>
  <si>
    <t>2260545</t>
  </si>
  <si>
    <t>30/09/2019</t>
  </si>
  <si>
    <t>מבני תעש אגח כד*</t>
  </si>
  <si>
    <t>2260552</t>
  </si>
  <si>
    <t>מבני תעשיה אגח יט*</t>
  </si>
  <si>
    <t>2260487</t>
  </si>
  <si>
    <t>05/10/2016</t>
  </si>
  <si>
    <t>מבני תעשיה אגח כ*</t>
  </si>
  <si>
    <t>2260495</t>
  </si>
  <si>
    <t>31/07/2017</t>
  </si>
  <si>
    <t>מליסרון אגח ו</t>
  </si>
  <si>
    <t>3230125</t>
  </si>
  <si>
    <t>520037789</t>
  </si>
  <si>
    <t>09/10/2011</t>
  </si>
  <si>
    <t>מליסרון אגח י</t>
  </si>
  <si>
    <t>3230190</t>
  </si>
  <si>
    <t>31/03/2015</t>
  </si>
  <si>
    <t>מליסרון אגח יז</t>
  </si>
  <si>
    <t>3230273</t>
  </si>
  <si>
    <t>06/03/2018</t>
  </si>
  <si>
    <t>מליסרון אגח יט</t>
  </si>
  <si>
    <t>3230398</t>
  </si>
  <si>
    <t>18/08/2020</t>
  </si>
  <si>
    <t>מליסרון אגח כ</t>
  </si>
  <si>
    <t>3230422</t>
  </si>
  <si>
    <t>17/08/2021</t>
  </si>
  <si>
    <t>מליסרון אגח כא</t>
  </si>
  <si>
    <t>1194638</t>
  </si>
  <si>
    <t>27/03/2023</t>
  </si>
  <si>
    <t>מליסרון טז</t>
  </si>
  <si>
    <t>3230265</t>
  </si>
  <si>
    <t>12/01/2017</t>
  </si>
  <si>
    <t>מליסרון יא</t>
  </si>
  <si>
    <t>3230208</t>
  </si>
  <si>
    <t>מליסרון יג</t>
  </si>
  <si>
    <t>3230224</t>
  </si>
  <si>
    <t>08/05/2016</t>
  </si>
  <si>
    <t>מליסרון יד</t>
  </si>
  <si>
    <t>3230232</t>
  </si>
  <si>
    <t>19/04/2016</t>
  </si>
  <si>
    <t>מליסרון יח</t>
  </si>
  <si>
    <t>3230372</t>
  </si>
  <si>
    <t>03/03/2020</t>
  </si>
  <si>
    <t>פועלים הנפ הת כ*</t>
  </si>
  <si>
    <t>1940691</t>
  </si>
  <si>
    <t>02/04/2019</t>
  </si>
  <si>
    <t>פועלים הנפ הת כא*</t>
  </si>
  <si>
    <t>1940725</t>
  </si>
  <si>
    <t>21/05/2020</t>
  </si>
  <si>
    <t>פועלים הנפקות יח*</t>
  </si>
  <si>
    <t>1940600</t>
  </si>
  <si>
    <t>19/06/2018</t>
  </si>
  <si>
    <t>פועלים הנפקות יט*</t>
  </si>
  <si>
    <t>1940626</t>
  </si>
  <si>
    <t>18/06/2018</t>
  </si>
  <si>
    <t>פועלים התח נד ה*</t>
  </si>
  <si>
    <t>6620462</t>
  </si>
  <si>
    <t>520000118</t>
  </si>
  <si>
    <t>19/08/2020</t>
  </si>
  <si>
    <t>פועלים התח נד ו*</t>
  </si>
  <si>
    <t>6620553</t>
  </si>
  <si>
    <t>15/03/2022</t>
  </si>
  <si>
    <t>פועלים התח נד ז*</t>
  </si>
  <si>
    <t>1191329</t>
  </si>
  <si>
    <t>29/11/2022</t>
  </si>
  <si>
    <t>רבוע נדלן אגח' ז'</t>
  </si>
  <si>
    <t>1140615</t>
  </si>
  <si>
    <t>513765859</t>
  </si>
  <si>
    <t>09/04/2017</t>
  </si>
  <si>
    <t>רבוע נדלן אגח ח</t>
  </si>
  <si>
    <t>1157569</t>
  </si>
  <si>
    <t>17/04/2019</t>
  </si>
  <si>
    <t>ריט 1 אגח ה*</t>
  </si>
  <si>
    <t>1136753</t>
  </si>
  <si>
    <t>513821488</t>
  </si>
  <si>
    <t>01/11/2015</t>
  </si>
  <si>
    <t>ריט 1 אגח ז*</t>
  </si>
  <si>
    <t>1171271</t>
  </si>
  <si>
    <t>28/12/2020</t>
  </si>
  <si>
    <t>ריט1 אגח ו'*</t>
  </si>
  <si>
    <t>1138544</t>
  </si>
  <si>
    <t>13/06/2016</t>
  </si>
  <si>
    <t>שלמה החזק אגח כ</t>
  </si>
  <si>
    <t>1192749</t>
  </si>
  <si>
    <t>520034372</t>
  </si>
  <si>
    <t>שירותים</t>
  </si>
  <si>
    <t>19/01/2023</t>
  </si>
  <si>
    <t>שלמה החזק טז</t>
  </si>
  <si>
    <t>1410281</t>
  </si>
  <si>
    <t>27/10/2015</t>
  </si>
  <si>
    <t>אדמה אגח ב</t>
  </si>
  <si>
    <t>1110915</t>
  </si>
  <si>
    <t>520043605</t>
  </si>
  <si>
    <t>כימיה, גומי ופלסטיק</t>
  </si>
  <si>
    <t>ilAA-</t>
  </si>
  <si>
    <t>03/12/2006</t>
  </si>
  <si>
    <t>אלוני חץ אגח טו*</t>
  </si>
  <si>
    <t>1189414</t>
  </si>
  <si>
    <t>520038506</t>
  </si>
  <si>
    <t>Aa3.il</t>
  </si>
  <si>
    <t>12/09/2022</t>
  </si>
  <si>
    <t>בזק אגח 12</t>
  </si>
  <si>
    <t>2300242</t>
  </si>
  <si>
    <t>520031931</t>
  </si>
  <si>
    <t>תקשורת ומדיה</t>
  </si>
  <si>
    <t>23/04/2020</t>
  </si>
  <si>
    <t>בזק אגח 14</t>
  </si>
  <si>
    <t>2300317</t>
  </si>
  <si>
    <t>23/12/2021</t>
  </si>
  <si>
    <t>ביג אגח ט</t>
  </si>
  <si>
    <t>1141050</t>
  </si>
  <si>
    <t>12/06/2017</t>
  </si>
  <si>
    <t>ביג אגח טו</t>
  </si>
  <si>
    <t>1162221</t>
  </si>
  <si>
    <t>14/01/2020</t>
  </si>
  <si>
    <t>ביג אגח יב'</t>
  </si>
  <si>
    <t>1156231</t>
  </si>
  <si>
    <t>20/12/2018</t>
  </si>
  <si>
    <t>ביג אגח יח</t>
  </si>
  <si>
    <t>1174226</t>
  </si>
  <si>
    <t>22/03/2021</t>
  </si>
  <si>
    <t>ביג אגח כ</t>
  </si>
  <si>
    <t>1186188</t>
  </si>
  <si>
    <t>02/05/2022</t>
  </si>
  <si>
    <t>בינל הנפק התח כד</t>
  </si>
  <si>
    <t>1151000</t>
  </si>
  <si>
    <t>513141879</t>
  </si>
  <si>
    <t>15/07/2018</t>
  </si>
  <si>
    <t>בינל הנפק התח כה</t>
  </si>
  <si>
    <t>1167030</t>
  </si>
  <si>
    <t>23/06/2020</t>
  </si>
  <si>
    <t>בינל הנפק התח כו</t>
  </si>
  <si>
    <t>1185537</t>
  </si>
  <si>
    <t>31/03/2022</t>
  </si>
  <si>
    <t>בינל הנפק התח כז</t>
  </si>
  <si>
    <t>1189497</t>
  </si>
  <si>
    <t>13/09/2022</t>
  </si>
  <si>
    <t>דיסקונט מנ נד ו*</t>
  </si>
  <si>
    <t>7480197</t>
  </si>
  <si>
    <t>520029935</t>
  </si>
  <si>
    <t>29/10/2019</t>
  </si>
  <si>
    <t>דיסקונט מנ נד ז*</t>
  </si>
  <si>
    <t>7480247</t>
  </si>
  <si>
    <t>22/06/2020</t>
  </si>
  <si>
    <t>דיסקונט מנ נד ח*</t>
  </si>
  <si>
    <t>7480312</t>
  </si>
  <si>
    <t>29/11/2021</t>
  </si>
  <si>
    <t>דיסקונט מנ נד ט*</t>
  </si>
  <si>
    <t>1191246</t>
  </si>
  <si>
    <t>28/11/2022</t>
  </si>
  <si>
    <t>הפניקס אגח 5*</t>
  </si>
  <si>
    <t>7670284</t>
  </si>
  <si>
    <t>520017450</t>
  </si>
  <si>
    <t>ביטוח</t>
  </si>
  <si>
    <t>23/02/2020</t>
  </si>
  <si>
    <t>יוניברסל אגח א</t>
  </si>
  <si>
    <t>1141639</t>
  </si>
  <si>
    <t>511809071</t>
  </si>
  <si>
    <t>מסחר</t>
  </si>
  <si>
    <t>20/08/2017</t>
  </si>
  <si>
    <t>יוניברסל אגח ג</t>
  </si>
  <si>
    <t>1160670</t>
  </si>
  <si>
    <t>26/09/2019</t>
  </si>
  <si>
    <t>ישרס אגח טז'</t>
  </si>
  <si>
    <t>6130223</t>
  </si>
  <si>
    <t>01/06/2017</t>
  </si>
  <si>
    <t>ישרס אגח יט</t>
  </si>
  <si>
    <t>6130348</t>
  </si>
  <si>
    <t>30/03/2022</t>
  </si>
  <si>
    <t>כללביט ט*</t>
  </si>
  <si>
    <t>1136050</t>
  </si>
  <si>
    <t>513754069</t>
  </si>
  <si>
    <t>21/07/2015</t>
  </si>
  <si>
    <t>מגה אור אגח ח'*</t>
  </si>
  <si>
    <t>1147602</t>
  </si>
  <si>
    <t>513257873</t>
  </si>
  <si>
    <t>13/06/2018</t>
  </si>
  <si>
    <t>מז טפ הנפ הת 48</t>
  </si>
  <si>
    <t>2310266</t>
  </si>
  <si>
    <t>21/10/2018</t>
  </si>
  <si>
    <t>מז טפ הנפ הת 50</t>
  </si>
  <si>
    <t>2310290</t>
  </si>
  <si>
    <t>מז טפ הנפ הת 53</t>
  </si>
  <si>
    <t>2310399</t>
  </si>
  <si>
    <t>24/12/2020</t>
  </si>
  <si>
    <t>מז טפ הנפ הת 65</t>
  </si>
  <si>
    <t>1191675</t>
  </si>
  <si>
    <t>08/12/2022</t>
  </si>
  <si>
    <t>סלע נדלן ג</t>
  </si>
  <si>
    <t>1138973</t>
  </si>
  <si>
    <t>513992529</t>
  </si>
  <si>
    <t>15/08/2016</t>
  </si>
  <si>
    <t>סלע נדלן ד</t>
  </si>
  <si>
    <t>1167147</t>
  </si>
  <si>
    <t>29/06/2020</t>
  </si>
  <si>
    <t>פניקס הון ה שה</t>
  </si>
  <si>
    <t>1135417</t>
  </si>
  <si>
    <t>514290345</t>
  </si>
  <si>
    <t>26/04/2015</t>
  </si>
  <si>
    <t>רבוע כחול נדלן ו'</t>
  </si>
  <si>
    <t>1140607</t>
  </si>
  <si>
    <t>רבוע נדלן אגח ט</t>
  </si>
  <si>
    <t>1174556</t>
  </si>
  <si>
    <t>29/03/2021</t>
  </si>
  <si>
    <t>רבוע נדלן ה</t>
  </si>
  <si>
    <t>1130467</t>
  </si>
  <si>
    <t>03/11/2013</t>
  </si>
  <si>
    <t>אלדן תחבורה אגח ח</t>
  </si>
  <si>
    <t>1192442</t>
  </si>
  <si>
    <t>510454333</t>
  </si>
  <si>
    <t>ilA+</t>
  </si>
  <si>
    <t>12/01/2023</t>
  </si>
  <si>
    <t>אשטרום נכ אגח 11</t>
  </si>
  <si>
    <t>2510238</t>
  </si>
  <si>
    <t>520036617</t>
  </si>
  <si>
    <t>04/09/2018</t>
  </si>
  <si>
    <t>אשטרום נכסים אגח 12</t>
  </si>
  <si>
    <t>2510279</t>
  </si>
  <si>
    <t>30/06/2020</t>
  </si>
  <si>
    <t>ג'נרישן קפ אגח ג</t>
  </si>
  <si>
    <t>1184555</t>
  </si>
  <si>
    <t>515846558</t>
  </si>
  <si>
    <t>השקעה ואחזקות</t>
  </si>
  <si>
    <t>20/02/2022</t>
  </si>
  <si>
    <t>מגה אור אג"ח ד'*</t>
  </si>
  <si>
    <t>1130632</t>
  </si>
  <si>
    <t>02/12/2013</t>
  </si>
  <si>
    <t>מגה אור אגח ז*</t>
  </si>
  <si>
    <t>1141696</t>
  </si>
  <si>
    <t>21/08/2017</t>
  </si>
  <si>
    <t>מגה אור ו*</t>
  </si>
  <si>
    <t>1138668</t>
  </si>
  <si>
    <t>10/07/2016</t>
  </si>
  <si>
    <t>מגה אור ט*</t>
  </si>
  <si>
    <t>1165141</t>
  </si>
  <si>
    <t>מיטב דש אגח ג</t>
  </si>
  <si>
    <t>1121763</t>
  </si>
  <si>
    <t>520043795</t>
  </si>
  <si>
    <t>שירותים פיננסיים</t>
  </si>
  <si>
    <t>A1.il</t>
  </si>
  <si>
    <t>21/12/2010</t>
  </si>
  <si>
    <t>מימון ישיר אגח ה*</t>
  </si>
  <si>
    <t>1182831</t>
  </si>
  <si>
    <t>513893123</t>
  </si>
  <si>
    <t>אשראי חוץ בנקאי</t>
  </si>
  <si>
    <t>21/12/2021</t>
  </si>
  <si>
    <t>פז נפט אגח ז*</t>
  </si>
  <si>
    <t>1142595</t>
  </si>
  <si>
    <t>510216054</t>
  </si>
  <si>
    <t>אנרגיה</t>
  </si>
  <si>
    <t>14/12/2017</t>
  </si>
  <si>
    <t>אפי נכסים אגח יא</t>
  </si>
  <si>
    <t>1171628</t>
  </si>
  <si>
    <t>510560188</t>
  </si>
  <si>
    <t>נדל"ן מניב בחו"ל</t>
  </si>
  <si>
    <t>A2.il</t>
  </si>
  <si>
    <t>10/01/2021</t>
  </si>
  <si>
    <t>אפי נכסים אגח יג</t>
  </si>
  <si>
    <t>1178292</t>
  </si>
  <si>
    <t>11/07/2021</t>
  </si>
  <si>
    <t>אפי נכסים אגח יד</t>
  </si>
  <si>
    <t>1184530</t>
  </si>
  <si>
    <t>אפריקה ישראל אגח ח</t>
  </si>
  <si>
    <t>1142231</t>
  </si>
  <si>
    <t>09/11/2017</t>
  </si>
  <si>
    <t>אפריקה נכס ז</t>
  </si>
  <si>
    <t>1132232</t>
  </si>
  <si>
    <t>12/05/2014</t>
  </si>
  <si>
    <t>אשטרום נכס 10</t>
  </si>
  <si>
    <t>2510204</t>
  </si>
  <si>
    <t>ilA</t>
  </si>
  <si>
    <t>28/09/2016</t>
  </si>
  <si>
    <t>אשטרום נכסים אגח 13</t>
  </si>
  <si>
    <t>2510303</t>
  </si>
  <si>
    <t>16/12/2021</t>
  </si>
  <si>
    <t>אשטרום קב אגח ד</t>
  </si>
  <si>
    <t>1182989</t>
  </si>
  <si>
    <t>510381601</t>
  </si>
  <si>
    <t>בנייה</t>
  </si>
  <si>
    <t>27/12/2021</t>
  </si>
  <si>
    <t>הכשרת ישוב 21</t>
  </si>
  <si>
    <t>6120224</t>
  </si>
  <si>
    <t>520020116</t>
  </si>
  <si>
    <t>ויתניה אגח ה*</t>
  </si>
  <si>
    <t>1150903</t>
  </si>
  <si>
    <t>512096793</t>
  </si>
  <si>
    <t>02/07/2018</t>
  </si>
  <si>
    <t>נכסים ובניין אגח י</t>
  </si>
  <si>
    <t>1193630</t>
  </si>
  <si>
    <t>520025438</t>
  </si>
  <si>
    <t>19/02/2023</t>
  </si>
  <si>
    <t>נכסים ובנין אג ד</t>
  </si>
  <si>
    <t>6990154</t>
  </si>
  <si>
    <t>08/01/2007</t>
  </si>
  <si>
    <t>סלקום אגח ח*</t>
  </si>
  <si>
    <t>1132828</t>
  </si>
  <si>
    <t>511930125</t>
  </si>
  <si>
    <t>08/07/2014</t>
  </si>
  <si>
    <t>שיכון ובינוי אגח 6</t>
  </si>
  <si>
    <t>1129733</t>
  </si>
  <si>
    <t>520036104</t>
  </si>
  <si>
    <t>08/09/2013</t>
  </si>
  <si>
    <t>שיכון ובינוי אגח 8</t>
  </si>
  <si>
    <t>1135888</t>
  </si>
  <si>
    <t>23/06/2015</t>
  </si>
  <si>
    <t>שיכון ובינוי אגח 9</t>
  </si>
  <si>
    <t>1167386</t>
  </si>
  <si>
    <t>15/07/2020</t>
  </si>
  <si>
    <t>מנרב אגח ד</t>
  </si>
  <si>
    <t>1550169</t>
  </si>
  <si>
    <t>520034505</t>
  </si>
  <si>
    <t>A3.il</t>
  </si>
  <si>
    <t>27/02/2022</t>
  </si>
  <si>
    <t>ישראמקו   אגח א*</t>
  </si>
  <si>
    <t>2320174</t>
  </si>
  <si>
    <t>550010003</t>
  </si>
  <si>
    <t>חיפושי נפט וגז</t>
  </si>
  <si>
    <t>15/05/2017</t>
  </si>
  <si>
    <t>ישראמקו אגח ב*</t>
  </si>
  <si>
    <t>2320224</t>
  </si>
  <si>
    <t>03/11/2020</t>
  </si>
  <si>
    <t>שמוס אגח א</t>
  </si>
  <si>
    <t>1155951</t>
  </si>
  <si>
    <t>1742</t>
  </si>
  <si>
    <t>05/06/2018</t>
  </si>
  <si>
    <t>תמר פטרו אגח ב*</t>
  </si>
  <si>
    <t>1143593</t>
  </si>
  <si>
    <t>515334662</t>
  </si>
  <si>
    <t>13/03/2018</t>
  </si>
  <si>
    <t>תמר פטרוליום אגח א*</t>
  </si>
  <si>
    <t>1141332</t>
  </si>
  <si>
    <t>09/07/2017</t>
  </si>
  <si>
    <t>חברה ישראל 11*</t>
  </si>
  <si>
    <t>5760244</t>
  </si>
  <si>
    <t>520028010</t>
  </si>
  <si>
    <t>29/05/2016</t>
  </si>
  <si>
    <t>סה"כ צמודות למדד אחר</t>
  </si>
  <si>
    <t>סה"כ חברות ישראליות בחו"ל</t>
  </si>
  <si>
    <t>LUMIIT 7.129 18/07/33*</t>
  </si>
  <si>
    <t>70157145</t>
  </si>
  <si>
    <t>אחר</t>
  </si>
  <si>
    <t>18/01/2023</t>
  </si>
  <si>
    <t>MZRHIT 3.077 07/04/26</t>
  </si>
  <si>
    <t>70488283</t>
  </si>
  <si>
    <t>520000522</t>
  </si>
  <si>
    <t>ENOIGA 5 3/8 30/03/28</t>
  </si>
  <si>
    <t>IL0011736738</t>
  </si>
  <si>
    <t>בלומברג</t>
  </si>
  <si>
    <t>Oil&amp;Gas</t>
  </si>
  <si>
    <t>24/03/2021</t>
  </si>
  <si>
    <t>ENOIGA 5 7/8 30/03/31</t>
  </si>
  <si>
    <t>IL0011736811</t>
  </si>
  <si>
    <t>TEVA 4.375 05/09/30</t>
  </si>
  <si>
    <t>XS2406607171</t>
  </si>
  <si>
    <t>Pharmaceuticals &amp; Biotechnology</t>
  </si>
  <si>
    <t>BB-</t>
  </si>
  <si>
    <t>09/11/2021</t>
  </si>
  <si>
    <t>MUNRE 5 7/8 23/11/31</t>
  </si>
  <si>
    <t>USD5558XAA66</t>
  </si>
  <si>
    <t>Insurance</t>
  </si>
  <si>
    <t>A2</t>
  </si>
  <si>
    <t>23/05/2022</t>
  </si>
  <si>
    <t>ZURNVX 5.125 01/06/48</t>
  </si>
  <si>
    <t>XS1795323952</t>
  </si>
  <si>
    <t>24/04/2018</t>
  </si>
  <si>
    <t>AVLN 4 03/03/35</t>
  </si>
  <si>
    <t>XS2181348405</t>
  </si>
  <si>
    <t>A3</t>
  </si>
  <si>
    <t>03/06/2020</t>
  </si>
  <si>
    <t>AXASA 5.453 29/11/49</t>
  </si>
  <si>
    <t>XS1134541561</t>
  </si>
  <si>
    <t>06/11/2014</t>
  </si>
  <si>
    <t>BIDU 4.375 29/03/28</t>
  </si>
  <si>
    <t>US056752AL23</t>
  </si>
  <si>
    <t>Internet</t>
  </si>
  <si>
    <t>29/03/2018</t>
  </si>
  <si>
    <t>SLHNVX 4.375 29/12/49</t>
  </si>
  <si>
    <t>XS1245292807</t>
  </si>
  <si>
    <t>TOTAL 2 04/03/2030</t>
  </si>
  <si>
    <t>XS2224632971</t>
  </si>
  <si>
    <t>04/09/2020</t>
  </si>
  <si>
    <t>TOTAL 2 1/8 PERP</t>
  </si>
  <si>
    <t>XS2290960876</t>
  </si>
  <si>
    <t>25/01/2021</t>
  </si>
  <si>
    <t>ACAFP 4 01/10/28</t>
  </si>
  <si>
    <t>USF2R125CE38</t>
  </si>
  <si>
    <t>Banks</t>
  </si>
  <si>
    <t>Baa1</t>
  </si>
  <si>
    <t>10/01/2018</t>
  </si>
  <si>
    <t>ACAFP 4 10/01/33</t>
  </si>
  <si>
    <t>US225313AK19</t>
  </si>
  <si>
    <t>AVLN 4 3/8 12/09/49</t>
  </si>
  <si>
    <t>XS1488459485</t>
  </si>
  <si>
    <t>BBB+</t>
  </si>
  <si>
    <t>12/09/2016</t>
  </si>
  <si>
    <t>BAC 3.846 08/03/32</t>
  </si>
  <si>
    <t>US06051GKL22</t>
  </si>
  <si>
    <t>08/03/2022</t>
  </si>
  <si>
    <t>CBAAUVAR 12/09/34</t>
  </si>
  <si>
    <t>USQ2704MAA64</t>
  </si>
  <si>
    <t>12/09/2019</t>
  </si>
  <si>
    <t>LGEN 4 1/2 01/11/30</t>
  </si>
  <si>
    <t>XS2166022934</t>
  </si>
  <si>
    <t>01/05/2020</t>
  </si>
  <si>
    <t>LGEN 5 1/4 21/03/27</t>
  </si>
  <si>
    <t>XS1580239207</t>
  </si>
  <si>
    <t>21/03/2017</t>
  </si>
  <si>
    <t>LGEN 5 1/8 11/14/48</t>
  </si>
  <si>
    <t>XS1907317660</t>
  </si>
  <si>
    <t>14/11/2018</t>
  </si>
  <si>
    <t>MQGAU 4.654 27.3.29</t>
  </si>
  <si>
    <t>US55608JAN81</t>
  </si>
  <si>
    <t>27/03/2018</t>
  </si>
  <si>
    <t>MS 5.948 01/19/33</t>
  </si>
  <si>
    <t>US61747YFB65</t>
  </si>
  <si>
    <t>NAB 3.933 02/08/34</t>
  </si>
  <si>
    <t>USG6S94TAB96</t>
  </si>
  <si>
    <t>02/08/2019</t>
  </si>
  <si>
    <t>PRU 5.2 15/03/24</t>
  </si>
  <si>
    <t>US744320AN25</t>
  </si>
  <si>
    <t>22/03/2013</t>
  </si>
  <si>
    <t>PRU 5.7 15/09/28</t>
  </si>
  <si>
    <t>US744320BF81</t>
  </si>
  <si>
    <t>18/09/2018</t>
  </si>
  <si>
    <t>SCGAU 5.125 24/06/30</t>
  </si>
  <si>
    <t>USQ8053LAB01</t>
  </si>
  <si>
    <t>REITS</t>
  </si>
  <si>
    <t>24/09/2020</t>
  </si>
  <si>
    <t>SRENVX 5 5/8 15/08/27</t>
  </si>
  <si>
    <t>XS1423777215</t>
  </si>
  <si>
    <t>02/06/2016</t>
  </si>
  <si>
    <t>SRENVX 5.75 15/08/50</t>
  </si>
  <si>
    <t>XS1261170515</t>
  </si>
  <si>
    <t>13/11/2015</t>
  </si>
  <si>
    <t>BNP 2.588 08/12/30</t>
  </si>
  <si>
    <t>US09660V2B87</t>
  </si>
  <si>
    <t>Baa2</t>
  </si>
  <si>
    <t>12/08/2020</t>
  </si>
  <si>
    <t>BNP 4 3/8 03/01/33</t>
  </si>
  <si>
    <t>US09660V2A05</t>
  </si>
  <si>
    <t>01/03/2018</t>
  </si>
  <si>
    <t>GM 4% 6/10/2026</t>
  </si>
  <si>
    <t>US37045XBQ88</t>
  </si>
  <si>
    <t>Auto Manufacturers</t>
  </si>
  <si>
    <t>06/10/2016</t>
  </si>
  <si>
    <t>GM 4.35 17/01/27</t>
  </si>
  <si>
    <t>US37045XBT28</t>
  </si>
  <si>
    <t>17/01/2017</t>
  </si>
  <si>
    <t>GM 5 01/10/28 CORP</t>
  </si>
  <si>
    <t>US37045VAS97</t>
  </si>
  <si>
    <t>10/09/2018</t>
  </si>
  <si>
    <t>HPQ 5 1/2 01/15/33</t>
  </si>
  <si>
    <t>US40434LAN55</t>
  </si>
  <si>
    <t>Computers</t>
  </si>
  <si>
    <t>21/06/2022</t>
  </si>
  <si>
    <t>MOS 4.05 15/11/27</t>
  </si>
  <si>
    <t>US61945CAG87</t>
  </si>
  <si>
    <t>chemicals</t>
  </si>
  <si>
    <t>13/11/2017</t>
  </si>
  <si>
    <t>30/LENOVO 3.421 02/11</t>
  </si>
  <si>
    <t>US526250AB16</t>
  </si>
  <si>
    <t>BBB-</t>
  </si>
  <si>
    <t>02/11/2020</t>
  </si>
  <si>
    <t>USY5257YAJ65</t>
  </si>
  <si>
    <t>ABNANV 3.324 13/12/31</t>
  </si>
  <si>
    <t>US00084DAV29</t>
  </si>
  <si>
    <t>13/12/2021</t>
  </si>
  <si>
    <t>AHTLN 4.375 15/8/27</t>
  </si>
  <si>
    <t>US045054AF03</t>
  </si>
  <si>
    <t>Commercial Services</t>
  </si>
  <si>
    <t>Baa3</t>
  </si>
  <si>
    <t>09/08/2017</t>
  </si>
  <si>
    <t>BAH 3 7/8 09/01/28</t>
  </si>
  <si>
    <t>US09951LAA17</t>
  </si>
  <si>
    <t>24/08/2020</t>
  </si>
  <si>
    <t>BNFP 1 3/4 PERP</t>
  </si>
  <si>
    <t>FR0013292828</t>
  </si>
  <si>
    <t>Food</t>
  </si>
  <si>
    <t>30/10/2017</t>
  </si>
  <si>
    <t>IBESM 1.825 PERP</t>
  </si>
  <si>
    <t>XS2295333988</t>
  </si>
  <si>
    <t>Electric</t>
  </si>
  <si>
    <t>09/02/2021</t>
  </si>
  <si>
    <t>IBESM 2 1/4 PERP</t>
  </si>
  <si>
    <t>XS2244941147</t>
  </si>
  <si>
    <t>28/10/2020</t>
  </si>
  <si>
    <t>MQGAU 3.052 03/03/36</t>
  </si>
  <si>
    <t>US556079AD36</t>
  </si>
  <si>
    <t>03/03/2021</t>
  </si>
  <si>
    <t>RABOBK 4.625 PERP</t>
  </si>
  <si>
    <t>XS1877860533</t>
  </si>
  <si>
    <t>11/09/2018</t>
  </si>
  <si>
    <t>SOCGEN 3.653 08/07/30</t>
  </si>
  <si>
    <t>US83368RAY80</t>
  </si>
  <si>
    <t>08/07/2020</t>
  </si>
  <si>
    <t>SSELN 3.74 PERP</t>
  </si>
  <si>
    <t>XS2195190876</t>
  </si>
  <si>
    <t>Fitch</t>
  </si>
  <si>
    <t>14/07/2020</t>
  </si>
  <si>
    <t>SWK 4 15/03/2060 CORP</t>
  </si>
  <si>
    <t>US854502AM31</t>
  </si>
  <si>
    <t>Hand/Machine Tools</t>
  </si>
  <si>
    <t>10/02/2020</t>
  </si>
  <si>
    <t>TMUS 4 3/4 02/01/28</t>
  </si>
  <si>
    <t>US87264AAV70</t>
  </si>
  <si>
    <t>Telecommunication Services</t>
  </si>
  <si>
    <t>25/01/2018</t>
  </si>
  <si>
    <t>VW 4.625 27/06/28</t>
  </si>
  <si>
    <t>XS1799939027</t>
  </si>
  <si>
    <t>27/06/2018</t>
  </si>
  <si>
    <t>BRITEL 4 1/4 26/11/2026</t>
  </si>
  <si>
    <t>USG15820EA02</t>
  </si>
  <si>
    <t>Ba1</t>
  </si>
  <si>
    <t>23/11/2021</t>
  </si>
  <si>
    <t>BRITEL 4 7/8 23/08/2031</t>
  </si>
  <si>
    <t>USG15820EB84</t>
  </si>
  <si>
    <t>CNC 4.625 12/15/24</t>
  </si>
  <si>
    <t>US15135BAT89</t>
  </si>
  <si>
    <t>Healthcare-Services</t>
  </si>
  <si>
    <t>06/12/2019</t>
  </si>
  <si>
    <t>NWG 3.032 28/08/30</t>
  </si>
  <si>
    <t>US639057AB46</t>
  </si>
  <si>
    <t>BB+</t>
  </si>
  <si>
    <t>28/08/2020</t>
  </si>
  <si>
    <t>VIEFP 2.5 PERP 20/01/26</t>
  </si>
  <si>
    <t>FR00140007L3</t>
  </si>
  <si>
    <t>water</t>
  </si>
  <si>
    <t>20/10/2020</t>
  </si>
  <si>
    <t>VOD 6.25 03/10/78</t>
  </si>
  <si>
    <t>XS1888180640</t>
  </si>
  <si>
    <t>03/10/2018</t>
  </si>
  <si>
    <t>F 4.95 05/28/27</t>
  </si>
  <si>
    <t>US345397C270</t>
  </si>
  <si>
    <t>Ba2</t>
  </si>
  <si>
    <t>28/03/2022</t>
  </si>
  <si>
    <t>סה"כ אגרות חוב קונצרניות</t>
  </si>
  <si>
    <t>3. אג"ח קונצרני</t>
  </si>
  <si>
    <t>סה"כ תל אביב 35</t>
  </si>
  <si>
    <t>אורמת טכנו</t>
  </si>
  <si>
    <t>1134402</t>
  </si>
  <si>
    <t>2250</t>
  </si>
  <si>
    <t>או.פי.סי אנרגיה</t>
  </si>
  <si>
    <t>1141571</t>
  </si>
  <si>
    <t>514401702</t>
  </si>
  <si>
    <t>אנרג'יקס*</t>
  </si>
  <si>
    <t>1123355</t>
  </si>
  <si>
    <t>513901371</t>
  </si>
  <si>
    <t>אנרגיה מתחדשת</t>
  </si>
  <si>
    <t>הפניקס*</t>
  </si>
  <si>
    <t>767012</t>
  </si>
  <si>
    <t>אלביט מערכות</t>
  </si>
  <si>
    <t>1081124</t>
  </si>
  <si>
    <t>520043027</t>
  </si>
  <si>
    <t>ביטחוניות</t>
  </si>
  <si>
    <t>אשטרום קבוצה</t>
  </si>
  <si>
    <t>1132315</t>
  </si>
  <si>
    <t>שיכון ובינוי</t>
  </si>
  <si>
    <t>1081942</t>
  </si>
  <si>
    <t>בינלאומי</t>
  </si>
  <si>
    <t>593038</t>
  </si>
  <si>
    <t>520029083</t>
  </si>
  <si>
    <t>דיסקונט*</t>
  </si>
  <si>
    <t>691212</t>
  </si>
  <si>
    <t>520007030</t>
  </si>
  <si>
    <t>לאומי*</t>
  </si>
  <si>
    <t>604611</t>
  </si>
  <si>
    <t>מזרחי</t>
  </si>
  <si>
    <t>695437</t>
  </si>
  <si>
    <t>פועלים*</t>
  </si>
  <si>
    <t>662577</t>
  </si>
  <si>
    <t>אלקטרה</t>
  </si>
  <si>
    <t>739037</t>
  </si>
  <si>
    <t>520028911</t>
  </si>
  <si>
    <t>חברה לישראל*</t>
  </si>
  <si>
    <t>576017</t>
  </si>
  <si>
    <t>קנון</t>
  </si>
  <si>
    <t>1134139</t>
  </si>
  <si>
    <t>1635</t>
  </si>
  <si>
    <t>איי.סי.אל*</t>
  </si>
  <si>
    <t>281014</t>
  </si>
  <si>
    <t>520027830</t>
  </si>
  <si>
    <t>טאואר</t>
  </si>
  <si>
    <t>1082379</t>
  </si>
  <si>
    <t>520041997</t>
  </si>
  <si>
    <t>מוליכים למחצה</t>
  </si>
  <si>
    <t>נובה*</t>
  </si>
  <si>
    <t>1084557</t>
  </si>
  <si>
    <t>511812463</t>
  </si>
  <si>
    <t>שטראוס עלית</t>
  </si>
  <si>
    <t>746016</t>
  </si>
  <si>
    <t>520003781</t>
  </si>
  <si>
    <t>מזון</t>
  </si>
  <si>
    <t>שפיר הנדסה</t>
  </si>
  <si>
    <t>1133875</t>
  </si>
  <si>
    <t>514892801</t>
  </si>
  <si>
    <t>מתכת ומוצרי בניה</t>
  </si>
  <si>
    <t>אירפורט סיטי*</t>
  </si>
  <si>
    <t>1095835</t>
  </si>
  <si>
    <t>אלוני חץ*</t>
  </si>
  <si>
    <t>390013</t>
  </si>
  <si>
    <t>אמות*</t>
  </si>
  <si>
    <t>1097278</t>
  </si>
  <si>
    <t>ביג</t>
  </si>
  <si>
    <t>1097260</t>
  </si>
  <si>
    <t>מבני תעשיה*</t>
  </si>
  <si>
    <t>226019</t>
  </si>
  <si>
    <t>מליסרון</t>
  </si>
  <si>
    <t>323014</t>
  </si>
  <si>
    <t>עזריאלי קבוצה</t>
  </si>
  <si>
    <t>1119478</t>
  </si>
  <si>
    <t>טבע</t>
  </si>
  <si>
    <t>629014</t>
  </si>
  <si>
    <t>520013954</t>
  </si>
  <si>
    <t>פארמה</t>
  </si>
  <si>
    <t>מיטרוניקס</t>
  </si>
  <si>
    <t>1091065</t>
  </si>
  <si>
    <t>511527202</t>
  </si>
  <si>
    <t>רובוטיקה ותלת מימד</t>
  </si>
  <si>
    <t>שופרסל*</t>
  </si>
  <si>
    <t>777037</t>
  </si>
  <si>
    <t>520022732</t>
  </si>
  <si>
    <t>רשתות שיווק</t>
  </si>
  <si>
    <t>נייס</t>
  </si>
  <si>
    <t>273011</t>
  </si>
  <si>
    <t>520036872</t>
  </si>
  <si>
    <t>תוכנה ואינטרנט</t>
  </si>
  <si>
    <t>בזק</t>
  </si>
  <si>
    <t>230011</t>
  </si>
  <si>
    <t>סה"כ תל אביב 90</t>
  </si>
  <si>
    <t>אנרג'יאן</t>
  </si>
  <si>
    <t>1155290</t>
  </si>
  <si>
    <t>10758801</t>
  </si>
  <si>
    <t>דלתא גליל</t>
  </si>
  <si>
    <t>627034</t>
  </si>
  <si>
    <t>520025602</t>
  </si>
  <si>
    <t>אופנה והלבשה</t>
  </si>
  <si>
    <t>בזן</t>
  </si>
  <si>
    <t>2590248</t>
  </si>
  <si>
    <t>520036658</t>
  </si>
  <si>
    <t>פז נפט*</t>
  </si>
  <si>
    <t>1100007</t>
  </si>
  <si>
    <t>אנלייט אנרגיה*</t>
  </si>
  <si>
    <t>720011</t>
  </si>
  <si>
    <t>520041146</t>
  </si>
  <si>
    <t>נופר אנרג'י</t>
  </si>
  <si>
    <t>1170877</t>
  </si>
  <si>
    <t>514599943</t>
  </si>
  <si>
    <t>מימון ישיר*</t>
  </si>
  <si>
    <t>1168186</t>
  </si>
  <si>
    <t>איידיאיי ביטוח*</t>
  </si>
  <si>
    <t>1129501</t>
  </si>
  <si>
    <t>513910703</t>
  </si>
  <si>
    <t>כלל ביטוח*</t>
  </si>
  <si>
    <t>224014</t>
  </si>
  <si>
    <t>520036120</t>
  </si>
  <si>
    <t>מגדל ביטוח</t>
  </si>
  <si>
    <t>1081165</t>
  </si>
  <si>
    <t>520029984</t>
  </si>
  <si>
    <t>מנורה</t>
  </si>
  <si>
    <t>566018</t>
  </si>
  <si>
    <t>520007469</t>
  </si>
  <si>
    <t>אפריקה מגורים*</t>
  </si>
  <si>
    <t>1097948</t>
  </si>
  <si>
    <t>520034760</t>
  </si>
  <si>
    <t>דמרי</t>
  </si>
  <si>
    <t>1090315</t>
  </si>
  <si>
    <t>511399388</t>
  </si>
  <si>
    <t>ישראל קנדה (ט.ר) בעמ*</t>
  </si>
  <si>
    <t>434019</t>
  </si>
  <si>
    <t>520039298</t>
  </si>
  <si>
    <t>פרשקובסקי*</t>
  </si>
  <si>
    <t>1102128</t>
  </si>
  <si>
    <t>513817817</t>
  </si>
  <si>
    <t>פיבי</t>
  </si>
  <si>
    <t>763011</t>
  </si>
  <si>
    <t>520029026</t>
  </si>
  <si>
    <t>אלקו החזקות</t>
  </si>
  <si>
    <t>694034</t>
  </si>
  <si>
    <t>520025370</t>
  </si>
  <si>
    <t>אקויטל*</t>
  </si>
  <si>
    <t>755017</t>
  </si>
  <si>
    <t>520030859</t>
  </si>
  <si>
    <t>מספנות ישראל</t>
  </si>
  <si>
    <t>1168533</t>
  </si>
  <si>
    <t>516084753</t>
  </si>
  <si>
    <t>ערד</t>
  </si>
  <si>
    <t>731018</t>
  </si>
  <si>
    <t>520025198</t>
  </si>
  <si>
    <t>דלק קדוחים יהש</t>
  </si>
  <si>
    <t>475020</t>
  </si>
  <si>
    <t>550013098</t>
  </si>
  <si>
    <t>נאוויטס פטר יהש*</t>
  </si>
  <si>
    <t>1141969</t>
  </si>
  <si>
    <t>550263107</t>
  </si>
  <si>
    <t>נפטא*</t>
  </si>
  <si>
    <t>643015</t>
  </si>
  <si>
    <t>520020942</t>
  </si>
  <si>
    <t>קמטק</t>
  </si>
  <si>
    <t>1095264</t>
  </si>
  <si>
    <t>511235434</t>
  </si>
  <si>
    <t>תורפז תעשיות</t>
  </si>
  <si>
    <t>1175611</t>
  </si>
  <si>
    <t>514574524</t>
  </si>
  <si>
    <t>פתאל החזקות</t>
  </si>
  <si>
    <t>1143429</t>
  </si>
  <si>
    <t>512607888</t>
  </si>
  <si>
    <t>מלונאות ותיירות</t>
  </si>
  <si>
    <t>אילקס מדיקל</t>
  </si>
  <si>
    <t>1080753</t>
  </si>
  <si>
    <t>520042219</t>
  </si>
  <si>
    <t>נטו מלינדה*</t>
  </si>
  <si>
    <t>1105097</t>
  </si>
  <si>
    <t>511725459</t>
  </si>
  <si>
    <t>תדיראן גרופ*</t>
  </si>
  <si>
    <t>258012</t>
  </si>
  <si>
    <t>520036732</t>
  </si>
  <si>
    <t>אינרום*</t>
  </si>
  <si>
    <t>1132356</t>
  </si>
  <si>
    <t>515001659</t>
  </si>
  <si>
    <t>אלקטרה נדלן*</t>
  </si>
  <si>
    <t>1094044</t>
  </si>
  <si>
    <t>510607328</t>
  </si>
  <si>
    <t>ג'י סיטי</t>
  </si>
  <si>
    <t>126011</t>
  </si>
  <si>
    <t>520033234</t>
  </si>
  <si>
    <t>מגדלי ים התיכון*</t>
  </si>
  <si>
    <t>1131523</t>
  </si>
  <si>
    <t>512719485</t>
  </si>
  <si>
    <t>מגה אור*</t>
  </si>
  <si>
    <t>1104488</t>
  </si>
  <si>
    <t>מניבים ריט*</t>
  </si>
  <si>
    <t>1140573</t>
  </si>
  <si>
    <t>515327120</t>
  </si>
  <si>
    <t>נכסים בנין</t>
  </si>
  <si>
    <t>699017</t>
  </si>
  <si>
    <t>רבוע נדלן</t>
  </si>
  <si>
    <t>1098565</t>
  </si>
  <si>
    <t>ריט1*</t>
  </si>
  <si>
    <t>1098920</t>
  </si>
  <si>
    <t>אודיוקודס</t>
  </si>
  <si>
    <t>1082965</t>
  </si>
  <si>
    <t>520044132</t>
  </si>
  <si>
    <t>ציוד תקשורת</t>
  </si>
  <si>
    <t>אלקטריאון</t>
  </si>
  <si>
    <t>368019</t>
  </si>
  <si>
    <t>520038126</t>
  </si>
  <si>
    <t>קלינטק</t>
  </si>
  <si>
    <t>ורידיס אינווירונמנט*</t>
  </si>
  <si>
    <t>1176387</t>
  </si>
  <si>
    <t>515935807</t>
  </si>
  <si>
    <t>אלקטרה מוצרי צריכה*</t>
  </si>
  <si>
    <t>5010129</t>
  </si>
  <si>
    <t>520039967</t>
  </si>
  <si>
    <t>טרמינל X*</t>
  </si>
  <si>
    <t>1178714</t>
  </si>
  <si>
    <t>515722536</t>
  </si>
  <si>
    <t>יוחננוף*</t>
  </si>
  <si>
    <t>1161264</t>
  </si>
  <si>
    <t>511344186</t>
  </si>
  <si>
    <t>פוקס*</t>
  </si>
  <si>
    <t>1087022</t>
  </si>
  <si>
    <t>512157603</t>
  </si>
  <si>
    <t>ריטיילורס*</t>
  </si>
  <si>
    <t>1175488</t>
  </si>
  <si>
    <t>514211457</t>
  </si>
  <si>
    <t>וואן תוכנה*</t>
  </si>
  <si>
    <t>161018</t>
  </si>
  <si>
    <t>520034695</t>
  </si>
  <si>
    <t>שירותי מידע</t>
  </si>
  <si>
    <t>חילן טק*</t>
  </si>
  <si>
    <t>1084698</t>
  </si>
  <si>
    <t>520039942</t>
  </si>
  <si>
    <t>מטריקס</t>
  </si>
  <si>
    <t>445015</t>
  </si>
  <si>
    <t>520039413</t>
  </si>
  <si>
    <t>פורמולה*</t>
  </si>
  <si>
    <t>256016</t>
  </si>
  <si>
    <t>520036690</t>
  </si>
  <si>
    <t>דנאל כא*</t>
  </si>
  <si>
    <t>314013</t>
  </si>
  <si>
    <t>520037565</t>
  </si>
  <si>
    <t>נובולוג*</t>
  </si>
  <si>
    <t>1140151</t>
  </si>
  <si>
    <t>510475312</t>
  </si>
  <si>
    <t>ישראכרט*</t>
  </si>
  <si>
    <t>1157403</t>
  </si>
  <si>
    <t>510706153</t>
  </si>
  <si>
    <t>מג'יק*</t>
  </si>
  <si>
    <t>1082312</t>
  </si>
  <si>
    <t>520036740</t>
  </si>
  <si>
    <t>סאפינס</t>
  </si>
  <si>
    <t>1087659</t>
  </si>
  <si>
    <t>1146</t>
  </si>
  <si>
    <t>פריון נטוורק*</t>
  </si>
  <si>
    <t>1095819</t>
  </si>
  <si>
    <t>512849498</t>
  </si>
  <si>
    <t>סלקום*</t>
  </si>
  <si>
    <t>1101534</t>
  </si>
  <si>
    <t>פרטנר*</t>
  </si>
  <si>
    <t>1083484</t>
  </si>
  <si>
    <t>520044314</t>
  </si>
  <si>
    <t>סה"כ מניות היתר</t>
  </si>
  <si>
    <t>פמס*</t>
  </si>
  <si>
    <t>315010</t>
  </si>
  <si>
    <t>520037284</t>
  </si>
  <si>
    <t>ארד*</t>
  </si>
  <si>
    <t>1091651</t>
  </si>
  <si>
    <t>510007800</t>
  </si>
  <si>
    <t>אלקטרוניקה ואופטיקה</t>
  </si>
  <si>
    <t>טכנולוגיות גילוי אש וגזים</t>
  </si>
  <si>
    <t>1165307</t>
  </si>
  <si>
    <t>515615409</t>
  </si>
  <si>
    <t>פייטון*</t>
  </si>
  <si>
    <t>412015</t>
  </si>
  <si>
    <t>520038951</t>
  </si>
  <si>
    <t>אלומיי</t>
  </si>
  <si>
    <t>1082635</t>
  </si>
  <si>
    <t>520039868</t>
  </si>
  <si>
    <t>זפירוס*</t>
  </si>
  <si>
    <t>11946950</t>
  </si>
  <si>
    <t>516537560</t>
  </si>
  <si>
    <t>טראלייט*</t>
  </si>
  <si>
    <t>1180173</t>
  </si>
  <si>
    <t>516414679</t>
  </si>
  <si>
    <t>אורון קבוצה</t>
  </si>
  <si>
    <t>1135706</t>
  </si>
  <si>
    <t>513432765</t>
  </si>
  <si>
    <t>חנן מור*</t>
  </si>
  <si>
    <t>1102532</t>
  </si>
  <si>
    <t>513605519</t>
  </si>
  <si>
    <t>צמח המרמן*</t>
  </si>
  <si>
    <t>1104058</t>
  </si>
  <si>
    <t>512531203</t>
  </si>
  <si>
    <t>איי ספאק 1*</t>
  </si>
  <si>
    <t>1179589</t>
  </si>
  <si>
    <t>516247772</t>
  </si>
  <si>
    <t>אפקון החזקות</t>
  </si>
  <si>
    <t>578013</t>
  </si>
  <si>
    <t>520033473</t>
  </si>
  <si>
    <t>ג'נריישן קפיטל</t>
  </si>
  <si>
    <t>1156926</t>
  </si>
  <si>
    <t>1 חירון*</t>
  </si>
  <si>
    <t>150011</t>
  </si>
  <si>
    <t>520034216</t>
  </si>
  <si>
    <t>קרדן נ.ו</t>
  </si>
  <si>
    <t>1087949</t>
  </si>
  <si>
    <t>1239114</t>
  </si>
  <si>
    <t>אוארטי*</t>
  </si>
  <si>
    <t>1086230</t>
  </si>
  <si>
    <t>513057588</t>
  </si>
  <si>
    <t>השקעות בהייטק</t>
  </si>
  <si>
    <t>כהן פתוח</t>
  </si>
  <si>
    <t>810010</t>
  </si>
  <si>
    <t>520032970</t>
  </si>
  <si>
    <t>תמר פטרוליום*</t>
  </si>
  <si>
    <t>1141357</t>
  </si>
  <si>
    <t>סנו</t>
  </si>
  <si>
    <t>813014</t>
  </si>
  <si>
    <t>520032988</t>
  </si>
  <si>
    <t>רבל*</t>
  </si>
  <si>
    <t>1103878</t>
  </si>
  <si>
    <t>513506329</t>
  </si>
  <si>
    <t>כרמל קורפ*</t>
  </si>
  <si>
    <t>1147685</t>
  </si>
  <si>
    <t>515818524</t>
  </si>
  <si>
    <t>קרור 1*</t>
  </si>
  <si>
    <t>621011</t>
  </si>
  <si>
    <t>520001546</t>
  </si>
  <si>
    <t>אפיטומי מדיקל*</t>
  </si>
  <si>
    <t>1182591</t>
  </si>
  <si>
    <t>513721803</t>
  </si>
  <si>
    <t>מכשור רפואי</t>
  </si>
  <si>
    <t>איסתא הנ פרט 24.07.23*</t>
  </si>
  <si>
    <t>10810740</t>
  </si>
  <si>
    <t>520042763</t>
  </si>
  <si>
    <t>איסתא*</t>
  </si>
  <si>
    <t>סאני תקשורת*</t>
  </si>
  <si>
    <t>1082353</t>
  </si>
  <si>
    <t>520031808</t>
  </si>
  <si>
    <t>סקופ*</t>
  </si>
  <si>
    <t>288019</t>
  </si>
  <si>
    <t>520037425</t>
  </si>
  <si>
    <t>גאון קבוצה*</t>
  </si>
  <si>
    <t>454017</t>
  </si>
  <si>
    <t>520025016</t>
  </si>
  <si>
    <t>חמת*</t>
  </si>
  <si>
    <t>384016</t>
  </si>
  <si>
    <t>520038530</t>
  </si>
  <si>
    <t>אספן בניה</t>
  </si>
  <si>
    <t>313015</t>
  </si>
  <si>
    <t>520037540</t>
  </si>
  <si>
    <t>אפריקה נכסים</t>
  </si>
  <si>
    <t>1091354</t>
  </si>
  <si>
    <t>1 לודזיה</t>
  </si>
  <si>
    <t>753012</t>
  </si>
  <si>
    <t>520000779</t>
  </si>
  <si>
    <t>מדיפאואר*</t>
  </si>
  <si>
    <t>1139955</t>
  </si>
  <si>
    <t>123830</t>
  </si>
  <si>
    <t>בית הזהב*</t>
  </si>
  <si>
    <t>235010</t>
  </si>
  <si>
    <t>520034562</t>
  </si>
  <si>
    <t>דורסל החז*</t>
  </si>
  <si>
    <t>1190628</t>
  </si>
  <si>
    <t>516597549</t>
  </si>
  <si>
    <t>ויתניה*</t>
  </si>
  <si>
    <t>1109966</t>
  </si>
  <si>
    <t>ריט אזורים ליוי*</t>
  </si>
  <si>
    <t>1162775</t>
  </si>
  <si>
    <t>516117181</t>
  </si>
  <si>
    <t>אבגול*</t>
  </si>
  <si>
    <t>1100957</t>
  </si>
  <si>
    <t>510119068</t>
  </si>
  <si>
    <t>עץ, נייר ודפוס</t>
  </si>
  <si>
    <t>ברנמילר</t>
  </si>
  <si>
    <t>1141530</t>
  </si>
  <si>
    <t>514720374</t>
  </si>
  <si>
    <t>ג'נסל*</t>
  </si>
  <si>
    <t>1169689</t>
  </si>
  <si>
    <t>514579887</t>
  </si>
  <si>
    <t>איירטאצ' סולאר*</t>
  </si>
  <si>
    <t>1173376</t>
  </si>
  <si>
    <t>515509347</t>
  </si>
  <si>
    <t>אקופיה סיינטיפיק*</t>
  </si>
  <si>
    <t>1169895</t>
  </si>
  <si>
    <t>514856772</t>
  </si>
  <si>
    <t>טיב טעם*</t>
  </si>
  <si>
    <t>103010</t>
  </si>
  <si>
    <t>520041187</t>
  </si>
  <si>
    <t>אמת</t>
  </si>
  <si>
    <t>382010</t>
  </si>
  <si>
    <t>520038514</t>
  </si>
  <si>
    <t>הייפר גלובל</t>
  </si>
  <si>
    <t>1184985</t>
  </si>
  <si>
    <t>516476835</t>
  </si>
  <si>
    <t>אוברסיז*</t>
  </si>
  <si>
    <t>1139617</t>
  </si>
  <si>
    <t>510490071</t>
  </si>
  <si>
    <t>ארן*</t>
  </si>
  <si>
    <t>1085265</t>
  </si>
  <si>
    <t>510959596</t>
  </si>
  <si>
    <t>הולמס פלייס*</t>
  </si>
  <si>
    <t>1142587</t>
  </si>
  <si>
    <t>512466723</t>
  </si>
  <si>
    <t>אטראו שוקי הון*</t>
  </si>
  <si>
    <t>1096106</t>
  </si>
  <si>
    <t>513773564</t>
  </si>
  <si>
    <t>מיטב דש</t>
  </si>
  <si>
    <t>1081843</t>
  </si>
  <si>
    <t>פועלים איביאי*</t>
  </si>
  <si>
    <t>1084482</t>
  </si>
  <si>
    <t>511819617</t>
  </si>
  <si>
    <t>שירותי בנק אוטו</t>
  </si>
  <si>
    <t>1158161</t>
  </si>
  <si>
    <t>510792773</t>
  </si>
  <si>
    <t>אלוט תקשורת</t>
  </si>
  <si>
    <t>1099654</t>
  </si>
  <si>
    <t>512394776</t>
  </si>
  <si>
    <t>פוטומיין*</t>
  </si>
  <si>
    <t>1173855</t>
  </si>
  <si>
    <t>515154441</t>
  </si>
  <si>
    <t>תיא השקעות*</t>
  </si>
  <si>
    <t>796011</t>
  </si>
  <si>
    <t>520008483</t>
  </si>
  <si>
    <t>סה"כ אופציות Call 001</t>
  </si>
  <si>
    <t>UROGEN PHARMA LTD</t>
  </si>
  <si>
    <t>IL0011407140</t>
  </si>
  <si>
    <t>Biotechnology</t>
  </si>
  <si>
    <t>ISRAEL CHEMICALS*</t>
  </si>
  <si>
    <t>IL0002810146</t>
  </si>
  <si>
    <t>OTONOMO TECHNOLOGIES LTD</t>
  </si>
  <si>
    <t>IL0011791006</t>
  </si>
  <si>
    <t>AMDOCS LTD</t>
  </si>
  <si>
    <t>GB0022569080</t>
  </si>
  <si>
    <t>CHECK POINT SOFTWARE TECH</t>
  </si>
  <si>
    <t>IL0010824113</t>
  </si>
  <si>
    <t>CYBERARK SOFTWARE LTD/ISRAEL</t>
  </si>
  <si>
    <t>IL0011334468</t>
  </si>
  <si>
    <t>ENLIGHT RENEWABLE ENERGY LTD*</t>
  </si>
  <si>
    <t>IL0007200111</t>
  </si>
  <si>
    <t>ITURAN</t>
  </si>
  <si>
    <t>IL0010818685</t>
  </si>
  <si>
    <t>Electronics</t>
  </si>
  <si>
    <t>SOLAREDGE</t>
  </si>
  <si>
    <t>US83417M1045</t>
  </si>
  <si>
    <t>Energy-Alternate Sources</t>
  </si>
  <si>
    <t>INMODE LTD</t>
  </si>
  <si>
    <t>IL0011595993</t>
  </si>
  <si>
    <t>Healthcare-Products</t>
  </si>
  <si>
    <t>KORNIT DIGITAL LTD</t>
  </si>
  <si>
    <t>IL0011216723</t>
  </si>
  <si>
    <t>Machinery-Diversified</t>
  </si>
  <si>
    <t>ELXX PHARMA INC</t>
  </si>
  <si>
    <t>US29014R2022</t>
  </si>
  <si>
    <t>Pharmaceuticals</t>
  </si>
  <si>
    <t>SOL-GEL TECHNOLOGIES</t>
  </si>
  <si>
    <t>IL0011417206</t>
  </si>
  <si>
    <t>TEVA PHARMACEUTICAL-SP ADR</t>
  </si>
  <si>
    <t>US8816242098</t>
  </si>
  <si>
    <t>CAMTEK LTD</t>
  </si>
  <si>
    <t>IL0010952641</t>
  </si>
  <si>
    <t>Semiconductors &amp; Semiconductor Equipment</t>
  </si>
  <si>
    <t>NOVA MEASURING INSTRUMENTS*</t>
  </si>
  <si>
    <t>IL0010845571</t>
  </si>
  <si>
    <t>TOWER SEMICONDUCTOR</t>
  </si>
  <si>
    <t>IL0010823792</t>
  </si>
  <si>
    <t>GLOBAL-E ONLINE</t>
  </si>
  <si>
    <t>IL0011741688</t>
  </si>
  <si>
    <t>Software</t>
  </si>
  <si>
    <t>PLAYTIKA HOLDING CORP</t>
  </si>
  <si>
    <t>US72815L1070</t>
  </si>
  <si>
    <t>ALLOT</t>
  </si>
  <si>
    <t>IL0010996549</t>
  </si>
  <si>
    <t>Software &amp; Services</t>
  </si>
  <si>
    <t>MAGIC SOFTWARE*</t>
  </si>
  <si>
    <t>IL0010823123</t>
  </si>
  <si>
    <t>NICE SYS ADR</t>
  </si>
  <si>
    <t>US6536561086</t>
  </si>
  <si>
    <t>PERION NETWORKS*</t>
  </si>
  <si>
    <t>IL0010958192</t>
  </si>
  <si>
    <t>SAPIENS INTERNATIONAL CORP</t>
  </si>
  <si>
    <t>KYG7T16G1039</t>
  </si>
  <si>
    <t>AUDIOCODES</t>
  </si>
  <si>
    <t>IL0010829658</t>
  </si>
  <si>
    <t>Technology Hardware &amp; Equipment</t>
  </si>
  <si>
    <t>PARTNER COMMUNICATIONS-ADR*</t>
  </si>
  <si>
    <t>US70211M1099</t>
  </si>
  <si>
    <t>LOCKHEED MARTIN CORP</t>
  </si>
  <si>
    <t>US5398301094</t>
  </si>
  <si>
    <t>Aerospace/Defense</t>
  </si>
  <si>
    <t>NORTHROP GRUMMAN CORP</t>
  </si>
  <si>
    <t>US6668071029</t>
  </si>
  <si>
    <t>DELTA AIR LINES INC</t>
  </si>
  <si>
    <t>US2473617023</t>
  </si>
  <si>
    <t>Airlines</t>
  </si>
  <si>
    <t>UNITED CONTINENTAL HOLDINGS</t>
  </si>
  <si>
    <t>US9100471096</t>
  </si>
  <si>
    <t>ADVAXIS INC*</t>
  </si>
  <si>
    <t>US0076244062</t>
  </si>
  <si>
    <t>TRANE TECHNOLOGIES PLC</t>
  </si>
  <si>
    <t>IE00BK9ZQ967</t>
  </si>
  <si>
    <t>Building Materials</t>
  </si>
  <si>
    <t>GXO LOGISTICS INC</t>
  </si>
  <si>
    <t>US36262G1013</t>
  </si>
  <si>
    <t>PAYPAL HOLDINGS INC</t>
  </si>
  <si>
    <t>US70450Y1038</t>
  </si>
  <si>
    <t>APPLE INC</t>
  </si>
  <si>
    <t>US0378331005</t>
  </si>
  <si>
    <t>MASTERCARD INC</t>
  </si>
  <si>
    <t>US57636Q1040</t>
  </si>
  <si>
    <t>Diversified Finan Serv</t>
  </si>
  <si>
    <t>VISA INC-CLASS A SHARES</t>
  </si>
  <si>
    <t>US92826C8394</t>
  </si>
  <si>
    <t>EDP RENOVAVEIS S</t>
  </si>
  <si>
    <t>ES0127797019</t>
  </si>
  <si>
    <t>ORMAT TECHNOLOGIES</t>
  </si>
  <si>
    <t>US6866881021</t>
  </si>
  <si>
    <t>RWE AG</t>
  </si>
  <si>
    <t>DE0007037129</t>
  </si>
  <si>
    <t>TRIMBLE INC</t>
  </si>
  <si>
    <t>US8962391004</t>
  </si>
  <si>
    <t>VESTAS WIND SYSTEMS</t>
  </si>
  <si>
    <t>DK0061539921</t>
  </si>
  <si>
    <t>AMPAL AMERICAN ISRA</t>
  </si>
  <si>
    <t>US0320157037</t>
  </si>
  <si>
    <t>Holding Companies-Divers</t>
  </si>
  <si>
    <t>ALIBABA GROUP HO</t>
  </si>
  <si>
    <t>US01609W1027</t>
  </si>
  <si>
    <t>ALPHABET INC-CL A</t>
  </si>
  <si>
    <t>US02079K3059</t>
  </si>
  <si>
    <t>ALPHABET INC-CL C</t>
  </si>
  <si>
    <t>US02079K1079</t>
  </si>
  <si>
    <t>INNOVID CORP - Restricted</t>
  </si>
  <si>
    <t>US4576791085</t>
  </si>
  <si>
    <t>JD.COM INC - CL A</t>
  </si>
  <si>
    <t>KYG8208B1014</t>
  </si>
  <si>
    <t>HKSE</t>
  </si>
  <si>
    <t>MEITUAN-CLASS B</t>
  </si>
  <si>
    <t>KYG596691041</t>
  </si>
  <si>
    <t>PALO ALTO NETWORKS INC</t>
  </si>
  <si>
    <t>US6974351057</t>
  </si>
  <si>
    <t>TENCENT HOLDING ADR</t>
  </si>
  <si>
    <t>US88032Q1094</t>
  </si>
  <si>
    <t>TENCENT HOLDINGS LT</t>
  </si>
  <si>
    <t>KYG875721634</t>
  </si>
  <si>
    <t>PPHE HOTEL GROUP*</t>
  </si>
  <si>
    <t>GG00B1Z5FH87</t>
  </si>
  <si>
    <t>LSE</t>
  </si>
  <si>
    <t>Lodging</t>
  </si>
  <si>
    <t>ENERGEAN OIL</t>
  </si>
  <si>
    <t>GB00BG12Y042</t>
  </si>
  <si>
    <t>ASTRAZENECA PLC</t>
  </si>
  <si>
    <t>GB0009895292</t>
  </si>
  <si>
    <t>AROUNDTOWN PROPE</t>
  </si>
  <si>
    <t>LU1673108939</t>
  </si>
  <si>
    <t>Real Estate</t>
  </si>
  <si>
    <t>CIM COMMERCIAL T</t>
  </si>
  <si>
    <t>US1255255846</t>
  </si>
  <si>
    <t>TARGET CORP</t>
  </si>
  <si>
    <t>US87612E1064</t>
  </si>
  <si>
    <t>Retailing</t>
  </si>
  <si>
    <t>ASML HOLDING NV</t>
  </si>
  <si>
    <t>NL0010273215</t>
  </si>
  <si>
    <t>Semiconductors</t>
  </si>
  <si>
    <t>KLA -TENCOR CORPORATION</t>
  </si>
  <si>
    <t>US4824801009</t>
  </si>
  <si>
    <t>MARVELL TECHNOLOGY GROUP</t>
  </si>
  <si>
    <t>US5738741041</t>
  </si>
  <si>
    <t>NVIDIA CORP</t>
  </si>
  <si>
    <t>US67066G1040</t>
  </si>
  <si>
    <t>SAMSUNG ELECTRONICS</t>
  </si>
  <si>
    <t>US7960508882</t>
  </si>
  <si>
    <t>TAIWAN SEMICONDUCTOR-SP ADR</t>
  </si>
  <si>
    <t>US8740391003</t>
  </si>
  <si>
    <t>ADOBE SYS INC</t>
  </si>
  <si>
    <t>US00724F1012</t>
  </si>
  <si>
    <t>MICROSOFT</t>
  </si>
  <si>
    <t>US5949181045</t>
  </si>
  <si>
    <t>DEUTSCHE POST AG-REG GY</t>
  </si>
  <si>
    <t>DE0005552004</t>
  </si>
  <si>
    <t>Transportation</t>
  </si>
  <si>
    <t>FEDEX CORPORATION</t>
  </si>
  <si>
    <t>US31428X1063</t>
  </si>
  <si>
    <t>UNITED PARCEL SERVICE-CL B</t>
  </si>
  <si>
    <t>US9113121068</t>
  </si>
  <si>
    <t>סה"כ מניות</t>
  </si>
  <si>
    <t>4. מניות</t>
  </si>
  <si>
    <t>נכס הבסיס</t>
  </si>
  <si>
    <t>סה"כ שעוקבות אחר מדדי מניות בישראל</t>
  </si>
  <si>
    <t>MTF סל ת"א 125</t>
  </si>
  <si>
    <t>1150283</t>
  </si>
  <si>
    <t>511303661</t>
  </si>
  <si>
    <t>מניות</t>
  </si>
  <si>
    <t>MTF סל ת"א 90</t>
  </si>
  <si>
    <t>1150259</t>
  </si>
  <si>
    <t>פסגות סל תא בנקים 5</t>
  </si>
  <si>
    <t>1148774</t>
  </si>
  <si>
    <t>513765339</t>
  </si>
  <si>
    <t>קסם סל Bluestar Israel Global Technology</t>
  </si>
  <si>
    <t>1147271</t>
  </si>
  <si>
    <t>510938608</t>
  </si>
  <si>
    <t>קסם סל תא 125</t>
  </si>
  <si>
    <t>1146356</t>
  </si>
  <si>
    <t>קסם סל תא 90</t>
  </si>
  <si>
    <t>1146331</t>
  </si>
  <si>
    <t>קסם סל תא בנקים 5</t>
  </si>
  <si>
    <t>1146430</t>
  </si>
  <si>
    <t>תכלית סל תא בנקים 5</t>
  </si>
  <si>
    <t>1143726</t>
  </si>
  <si>
    <t>513534974</t>
  </si>
  <si>
    <t>סה"כ שעוקבות אחר מדדי מניות בחו"ל</t>
  </si>
  <si>
    <t>הראל סל S&amp;P Technology*</t>
  </si>
  <si>
    <t>1149939</t>
  </si>
  <si>
    <t>511776783</t>
  </si>
  <si>
    <t>הרל.MSCI EM*</t>
  </si>
  <si>
    <t>1149301</t>
  </si>
  <si>
    <t>קסם סל MSCI Emerging Markets</t>
  </si>
  <si>
    <t>1145812</t>
  </si>
  <si>
    <t>תכלית סל MSCI Emerging Markets</t>
  </si>
  <si>
    <t>1144450</t>
  </si>
  <si>
    <t>סה"כ שעוקבות אחר מדדים אחרים בישראל</t>
  </si>
  <si>
    <t>MTF סל תל בונד תשואות</t>
  </si>
  <si>
    <t>1150119</t>
  </si>
  <si>
    <t>אג"ח</t>
  </si>
  <si>
    <t>MTF סל תל בונד-מאגר</t>
  </si>
  <si>
    <t>1193317</t>
  </si>
  <si>
    <t>פסגות סל תל בונד מאגר</t>
  </si>
  <si>
    <t>1148170</t>
  </si>
  <si>
    <t>קסם תל בונד מאגר</t>
  </si>
  <si>
    <t>1147081</t>
  </si>
  <si>
    <t>תכלית סל תל בונד מאגר</t>
  </si>
  <si>
    <t>1144013</t>
  </si>
  <si>
    <t>סה"כ אחר</t>
  </si>
  <si>
    <t>סה"כ short</t>
  </si>
  <si>
    <t>סה"כ שעוקבות אחר מדדי מניות</t>
  </si>
  <si>
    <t>AMUNDI ETF MSCI EMERGING MAR</t>
  </si>
  <si>
    <t>LU1681045453</t>
  </si>
  <si>
    <t>Stocks</t>
  </si>
  <si>
    <t>AMUNDI MSCI EM ASIA UCITS</t>
  </si>
  <si>
    <t>LU1681044563</t>
  </si>
  <si>
    <t>AMUNDI MSCI EM LATIN AME ETF</t>
  </si>
  <si>
    <t>LU1681045024</t>
  </si>
  <si>
    <t>AMUNDI MSCI EUROPE UCITS DR</t>
  </si>
  <si>
    <t>LU1437015735</t>
  </si>
  <si>
    <t>BetaShares Australia 200 ETF</t>
  </si>
  <si>
    <t>AU00000A2000</t>
  </si>
  <si>
    <t>US81369Y3080</t>
  </si>
  <si>
    <t>DB X-TRACKERS EURO</t>
  </si>
  <si>
    <t>LU0380865021</t>
  </si>
  <si>
    <t>US33734X1191</t>
  </si>
  <si>
    <t>FT NAS CYBER ETF</t>
  </si>
  <si>
    <t>US33734X8469</t>
  </si>
  <si>
    <t>GLOBAL X COPPER MINERS ETF</t>
  </si>
  <si>
    <t>US37954Y8306</t>
  </si>
  <si>
    <t>Global X Cybersecurity ETF</t>
  </si>
  <si>
    <t>US37954Y3844</t>
  </si>
  <si>
    <t>GLOBAL X US INFRASTRUCTURE</t>
  </si>
  <si>
    <t>US37954Y6730</t>
  </si>
  <si>
    <t>HANGSENG CHINA ENT INDEX-HKD</t>
  </si>
  <si>
    <t>HK2828013055</t>
  </si>
  <si>
    <t>HEALTH CARE SELECT SECTOR</t>
  </si>
  <si>
    <t>US81369Y2090</t>
  </si>
  <si>
    <t>HORIZON S&amp;P/TSX 60</t>
  </si>
  <si>
    <t>CA44056G1054</t>
  </si>
  <si>
    <t>INDUSTRIAL SELECT SECT SPDR</t>
  </si>
  <si>
    <t>US81369Y7040</t>
  </si>
  <si>
    <t>INVESCO KBW BANK ETF</t>
  </si>
  <si>
    <t>US46138E6288</t>
  </si>
  <si>
    <t>INVESCO KBW PROPERTY &amp; CASUA</t>
  </si>
  <si>
    <t>US46138E5868</t>
  </si>
  <si>
    <t>INVESCO S&amp;P 500 EQUAL WEIGHT</t>
  </si>
  <si>
    <t>US46137V3160</t>
  </si>
  <si>
    <t>US46137V3814</t>
  </si>
  <si>
    <t>INVESCO S&amp;P CHINA A 300 SWAP</t>
  </si>
  <si>
    <t>IE000K9Z3SF5</t>
  </si>
  <si>
    <t>INVESCO WILDERHILL CLEAN ENE</t>
  </si>
  <si>
    <t>US46137V1347</t>
  </si>
  <si>
    <t>ISHARES CORE EM IMI ACC</t>
  </si>
  <si>
    <t>IE00BKM4GZ66</t>
  </si>
  <si>
    <t>ISE</t>
  </si>
  <si>
    <t>ISHARES CORE FTSE 100</t>
  </si>
  <si>
    <t>IE0005042456</t>
  </si>
  <si>
    <t>ISHARES DJ EURO 5O</t>
  </si>
  <si>
    <t>DE0005933956</t>
  </si>
  <si>
    <t>ISHARES DJ US MEDICAL DEVICE</t>
  </si>
  <si>
    <t>US4642888105</t>
  </si>
  <si>
    <t>ISHARES EUR600 INSURANCE</t>
  </si>
  <si>
    <t>DE000A0H08K7</t>
  </si>
  <si>
    <t>ISHARES MSCI ACWI INDEX FUND</t>
  </si>
  <si>
    <t>US4642882579</t>
  </si>
  <si>
    <t>ISHARES MSCI INDIA UCITS ETF</t>
  </si>
  <si>
    <t>IE00BZCQB185</t>
  </si>
  <si>
    <t>ISHARES NIKKEI225</t>
  </si>
  <si>
    <t>JP3027710007</t>
  </si>
  <si>
    <t>ISHARES NORTH AMERICAN TECH</t>
  </si>
  <si>
    <t>US4642875151</t>
  </si>
  <si>
    <t>ISHARES ST 600</t>
  </si>
  <si>
    <t>DE000A0H08J9</t>
  </si>
  <si>
    <t>LYXOR STX600 BASIC RSRCES</t>
  </si>
  <si>
    <t>LU1834983550</t>
  </si>
  <si>
    <t>MSCI EUROPE SOURCE ETF</t>
  </si>
  <si>
    <t>IE00B60SWY32</t>
  </si>
  <si>
    <t>NEXT FUNDS NIKKEI 225 EXCHAN</t>
  </si>
  <si>
    <t>JP3027650005</t>
  </si>
  <si>
    <t>NOMURA TOPIX EXC</t>
  </si>
  <si>
    <t>JP3027630007</t>
  </si>
  <si>
    <t>OSSIAM SHILLER BRLY CAPE USD</t>
  </si>
  <si>
    <t>LU1079841513</t>
  </si>
  <si>
    <t>PCLN P1200 19/08/16</t>
  </si>
  <si>
    <t>US81369Y8527</t>
  </si>
  <si>
    <t>R SPDR</t>
  </si>
  <si>
    <t>US81369Y6059</t>
  </si>
  <si>
    <t>REAL ESTATE SELECT SECT SPDR</t>
  </si>
  <si>
    <t>US81369Y8600</t>
  </si>
  <si>
    <t>SPDR EUROPE HEALTH CARE</t>
  </si>
  <si>
    <t>IE00BKWQ0H23</t>
  </si>
  <si>
    <t>SPDR S&amp;P BIOTECH</t>
  </si>
  <si>
    <t>US78464A8707</t>
  </si>
  <si>
    <t>SPDR S&amp;P METALS &amp; MINING ETF</t>
  </si>
  <si>
    <t>US78464A7550</t>
  </si>
  <si>
    <t>SPDR S&amp;P/ASX 200FUND</t>
  </si>
  <si>
    <t>AU000000STW9</t>
  </si>
  <si>
    <t>SRCE STX 600 OPT INSURANCE</t>
  </si>
  <si>
    <t>IE00B5MTXJ97</t>
  </si>
  <si>
    <t>TECHNOLOGY SELECT SECT SPDR</t>
  </si>
  <si>
    <t>US81369Y8030</t>
  </si>
  <si>
    <t>TRACKER FUND OF HONG KON-HKD</t>
  </si>
  <si>
    <t>HK2800008867</t>
  </si>
  <si>
    <t>VANGUARD AUST SHARES IDS ETF</t>
  </si>
  <si>
    <t>AU000000VAS1</t>
  </si>
  <si>
    <t>VANGUARD HEALTH</t>
  </si>
  <si>
    <t>US92204A5048</t>
  </si>
  <si>
    <t>VANGUARD MSCI PACIFIC ETF</t>
  </si>
  <si>
    <t>US9220428661</t>
  </si>
  <si>
    <t>WISDMTREE EMERG</t>
  </si>
  <si>
    <t>US97717X5784</t>
  </si>
  <si>
    <t>X MSCI EMERGING MARKETS</t>
  </si>
  <si>
    <t>IE00BTJRMP35</t>
  </si>
  <si>
    <t>X MSCI EUROPE 1C</t>
  </si>
  <si>
    <t>LU0274209237</t>
  </si>
  <si>
    <t>סה"כ שעוקבות אחר מדדים אחרים</t>
  </si>
  <si>
    <t>סה"כ קרנות סל</t>
  </si>
  <si>
    <t>5. קרנות סל</t>
  </si>
  <si>
    <t>סה"כ אג"ח קונצרני</t>
  </si>
  <si>
    <t>סה"כ אג"ח ממשלתי</t>
  </si>
  <si>
    <t>איביאי טכנולוגיה עילית 5D*</t>
  </si>
  <si>
    <t>1142538</t>
  </si>
  <si>
    <t>510791031</t>
  </si>
  <si>
    <t>NR3</t>
  </si>
  <si>
    <t>לא מדורג</t>
  </si>
  <si>
    <t>PIMCO GBL INV</t>
  </si>
  <si>
    <t>IE0034085260</t>
  </si>
  <si>
    <t>Bonds</t>
  </si>
  <si>
    <t>A</t>
  </si>
  <si>
    <t>דירוג פנימי</t>
  </si>
  <si>
    <t>PIMCO Global High Yield</t>
  </si>
  <si>
    <t>IE0002420739</t>
  </si>
  <si>
    <t>PIMCO HIGH YIELD BO</t>
  </si>
  <si>
    <t>IE0002460974</t>
  </si>
  <si>
    <t>BB</t>
  </si>
  <si>
    <t>ROBECO HIGH YLD BD-IE</t>
  </si>
  <si>
    <t>LU0227757233</t>
  </si>
  <si>
    <t>NB GLB FLEX CRE</t>
  </si>
  <si>
    <t>IE00BMD7Z621</t>
  </si>
  <si>
    <t>NUSHYIU ID</t>
  </si>
  <si>
    <t>IE00B3RW8498</t>
  </si>
  <si>
    <t>B+</t>
  </si>
  <si>
    <t>ALLIANZ CHINA A SHARES- WT</t>
  </si>
  <si>
    <t>LU1997245920</t>
  </si>
  <si>
    <t>COMEEIA ID</t>
  </si>
  <si>
    <t>IE00B5WN3467</t>
  </si>
  <si>
    <t>FIDELITY FDS-ASIA P OP-IAUSD</t>
  </si>
  <si>
    <t>LU2045877524</t>
  </si>
  <si>
    <t>GEMWAY-GEMEQT-S</t>
  </si>
  <si>
    <t>FR0013246444</t>
  </si>
  <si>
    <t>HERMES GL EMERG</t>
  </si>
  <si>
    <t>IE00B3DJ5Q52</t>
  </si>
  <si>
    <t>KBI ENERGY SOLUTIONS-AUSDACC</t>
  </si>
  <si>
    <t>IE00BNGJJ156</t>
  </si>
  <si>
    <t>PICTET CH IN SWISS E-IINSCAP</t>
  </si>
  <si>
    <t>CH0180952241</t>
  </si>
  <si>
    <t>SCHRODER INT-GRT CHNA-IZ</t>
  </si>
  <si>
    <t>LU1953148969</t>
  </si>
  <si>
    <t>SCHRODER INTL E</t>
  </si>
  <si>
    <t>LU0106252546</t>
  </si>
  <si>
    <t>SPARX JAPAN FUND</t>
  </si>
  <si>
    <t>IE00BF29SZ08</t>
  </si>
  <si>
    <t>UBAM-SWISS EQUITY-IC</t>
  </si>
  <si>
    <t>LU0132668087</t>
  </si>
  <si>
    <t>UTIIDEI ID</t>
  </si>
  <si>
    <t>IE00BYPC7R45</t>
  </si>
  <si>
    <t>VERITAS ASIAN FUND</t>
  </si>
  <si>
    <t>IE00BD065N65</t>
  </si>
  <si>
    <t>סה"כ תעודות השתתפות בקרנות נאמנות</t>
  </si>
  <si>
    <t>6. קרנות נאמנות</t>
  </si>
  <si>
    <t>סה"כ בישראל</t>
  </si>
  <si>
    <t xml:space="preserve"> כתבי אופציה בישראל</t>
  </si>
  <si>
    <t>אייספאק 1 אפ 1*</t>
  </si>
  <si>
    <t>1179613</t>
  </si>
  <si>
    <t>אל על אפ 2</t>
  </si>
  <si>
    <t>1172683</t>
  </si>
  <si>
    <t>זפירוס אפ 1*</t>
  </si>
  <si>
    <t>1194703</t>
  </si>
  <si>
    <t>טכ גילויאש אפ 2</t>
  </si>
  <si>
    <t>1168244</t>
  </si>
  <si>
    <t>יוניקורן טכ אפ2</t>
  </si>
  <si>
    <t>1168673</t>
  </si>
  <si>
    <t>פלנטארק אפ 1</t>
  </si>
  <si>
    <t>1171412</t>
  </si>
  <si>
    <t>ביוטכנולוגיה</t>
  </si>
  <si>
    <t>קבסיר אפ 1</t>
  </si>
  <si>
    <t>1173152</t>
  </si>
  <si>
    <t xml:space="preserve"> כתבי אופציה בחו"ל</t>
  </si>
  <si>
    <t>סה"כ כתבי אופציה</t>
  </si>
  <si>
    <t>7. כתבי אופציה</t>
  </si>
  <si>
    <t>שם המנפיק/שם נייר ערך</t>
  </si>
  <si>
    <t>סה"כ מדדים כולל מניות</t>
  </si>
  <si>
    <t>סה"כ מט"ח</t>
  </si>
  <si>
    <t>סה"כ ריבית</t>
  </si>
  <si>
    <t>S&amp;P500 EMINI OPTN Apr23C 4250</t>
  </si>
  <si>
    <t>70160599</t>
  </si>
  <si>
    <t>DERIVATIVES</t>
  </si>
  <si>
    <t>S&amp;P500 EMINI OPTN Apr23P 3800</t>
  </si>
  <si>
    <t>70162232</t>
  </si>
  <si>
    <t>S&amp;P500 EMINI OPTN Apr23P 4000</t>
  </si>
  <si>
    <t>70160596</t>
  </si>
  <si>
    <t>סה"כ מטבע</t>
  </si>
  <si>
    <t>סה"כ סחורות</t>
  </si>
  <si>
    <t>סה"כ אופציות</t>
  </si>
  <si>
    <t>8. אופציות</t>
  </si>
  <si>
    <t>סה"כ ישראל:</t>
  </si>
  <si>
    <t>סה"כ חו"ל:</t>
  </si>
  <si>
    <t>ASX SPI 200 FU 06/23</t>
  </si>
  <si>
    <t>5005521</t>
  </si>
  <si>
    <t>Hang Seng FU 04/23</t>
  </si>
  <si>
    <t>5010121</t>
  </si>
  <si>
    <t>MINI NASDAQ 100 FU 06/23</t>
  </si>
  <si>
    <t>5007543</t>
  </si>
  <si>
    <t>MINI S&amp;P FU 06/23</t>
  </si>
  <si>
    <t>5003801</t>
  </si>
  <si>
    <t>S&amp;P 60 Canada FU 06/23</t>
  </si>
  <si>
    <t>5003193</t>
  </si>
  <si>
    <t>Swiss SMI FU 06/23</t>
  </si>
  <si>
    <t>5009536</t>
  </si>
  <si>
    <t>TOPIX FU 06/23</t>
  </si>
  <si>
    <t>5004533</t>
  </si>
  <si>
    <t>אגח ארהב 10 שנים FU 06/23</t>
  </si>
  <si>
    <t>5003423</t>
  </si>
  <si>
    <t>יורוסטוקס 50 FU 06/23</t>
  </si>
  <si>
    <t>5003245</t>
  </si>
  <si>
    <t>ניקיי 225 FU 06/23</t>
  </si>
  <si>
    <t>5003349</t>
  </si>
  <si>
    <t>פוטסי 100 FU 06/23</t>
  </si>
  <si>
    <t>5003298</t>
  </si>
  <si>
    <t>סה"כ חוזים עתידיים</t>
  </si>
  <si>
    <t>9. חוזים עתידיים</t>
  </si>
  <si>
    <t>סה"כ קרן מובטחת</t>
  </si>
  <si>
    <t>קרן מובטחת</t>
  </si>
  <si>
    <t>סה"כ קרן לא מובטחת</t>
  </si>
  <si>
    <t>קרן לא מובטחת</t>
  </si>
  <si>
    <t>סה"כ מוצרים מאוגחים</t>
  </si>
  <si>
    <t>שכבת חוב (Tranch) בדרוג AA- ומעלה</t>
  </si>
  <si>
    <t>אלה פקדון אגח ה</t>
  </si>
  <si>
    <t>1162577</t>
  </si>
  <si>
    <t>27/01/2020</t>
  </si>
  <si>
    <t>שכבת חוב (Tranch) בדרוג BBB- עד A+</t>
  </si>
  <si>
    <t>שכבת חוב (Tranch) בדרוג BB+ ומטה</t>
  </si>
  <si>
    <t>שכבת הון (Equity Tranch)</t>
  </si>
  <si>
    <t>סה"כ מוצרים מובנים</t>
  </si>
  <si>
    <t>10. מוצרים מובנים</t>
  </si>
  <si>
    <t>חץ</t>
  </si>
  <si>
    <t>סה"כ נכס או התחייבות בגין הבטחת המדינה להשלמה לתשואת היעד</t>
  </si>
  <si>
    <t>999940002</t>
  </si>
  <si>
    <t>ilRF</t>
  </si>
  <si>
    <t>סה"כ החזקה באפיק השקעה מובטח תשואה</t>
  </si>
  <si>
    <t>מירון</t>
  </si>
  <si>
    <t>סה"כ התאמה לשווי הוגן</t>
  </si>
  <si>
    <t>סה"כ נכס או התחייבות בגין השלמת המדינה לתשואת היעד</t>
  </si>
  <si>
    <t>פקדונות חשכ"ל</t>
  </si>
  <si>
    <t xml:space="preserve"> סה"כ אג"ח לא סחיר שהנפיקו ממשלות זרות בחו"ל:</t>
  </si>
  <si>
    <t>1.ג. ניירות ערך לא סחירים</t>
  </si>
  <si>
    <t>סה"כ צמוד מדד</t>
  </si>
  <si>
    <t>סה"כ לא צמוד</t>
  </si>
  <si>
    <t>סה"כ תעודות חוב מסחריות של חברות ישראליות</t>
  </si>
  <si>
    <t>סה"כ תעודות חוב מסחריות של חברות זרות</t>
  </si>
  <si>
    <t>מקורות אג"ח סדרה 8</t>
  </si>
  <si>
    <t>1124346</t>
  </si>
  <si>
    <t>520010869</t>
  </si>
  <si>
    <t>14/07/2011</t>
  </si>
  <si>
    <t>מקורות אגח 6</t>
  </si>
  <si>
    <t>1100908</t>
  </si>
  <si>
    <t>25/12/2006</t>
  </si>
  <si>
    <t>רפאל מערכות לחימה אג"ח לא סחיר סדרה ג' - צמוד</t>
  </si>
  <si>
    <t>1140276</t>
  </si>
  <si>
    <t>520042185</t>
  </si>
  <si>
    <t>02/03/2017</t>
  </si>
  <si>
    <t>נתיבי גז אג3מ</t>
  </si>
  <si>
    <t>1125509</t>
  </si>
  <si>
    <t>513436394</t>
  </si>
  <si>
    <t>27/12/2011</t>
  </si>
  <si>
    <t>נתיבי גז אגח 1 מ</t>
  </si>
  <si>
    <t>1103084</t>
  </si>
  <si>
    <t>02/01/2007</t>
  </si>
  <si>
    <t>אג"ח נדחה לאומי לישראל*</t>
  </si>
  <si>
    <t>3120057</t>
  </si>
  <si>
    <t>25/12/2002</t>
  </si>
  <si>
    <t>V.I.D - אגח לא סחיר</t>
  </si>
  <si>
    <t>1087683</t>
  </si>
  <si>
    <t>513102384</t>
  </si>
  <si>
    <t>23/04/2003</t>
  </si>
  <si>
    <t>ויאידי אגח ל.ס-706</t>
  </si>
  <si>
    <t>1097997</t>
  </si>
  <si>
    <t>22/04/2006</t>
  </si>
  <si>
    <t>חברת חשמל 2029 07.05.2014</t>
  </si>
  <si>
    <t>6000186</t>
  </si>
  <si>
    <t>520000472</t>
  </si>
  <si>
    <t>AA</t>
  </si>
  <si>
    <t>07/05/2014</t>
  </si>
  <si>
    <t>מזרחי כ.התחייבות מדד 31/01/2024 3.61 coco</t>
  </si>
  <si>
    <t>90160022</t>
  </si>
  <si>
    <t>31/01/2016</t>
  </si>
  <si>
    <t>אלון דלק אג1</t>
  </si>
  <si>
    <t>1101567</t>
  </si>
  <si>
    <t>520041690</t>
  </si>
  <si>
    <t>D</t>
  </si>
  <si>
    <t>22/01/2007</t>
  </si>
  <si>
    <t>סה"כ אג"ח קונצרני של חברות ישראליות</t>
  </si>
  <si>
    <t>סה"כ אג"ח קונצרני של חברות זרות</t>
  </si>
  <si>
    <t>בישראל</t>
  </si>
  <si>
    <t>פרופיט</t>
  </si>
  <si>
    <t>5490140</t>
  </si>
  <si>
    <t>520040650</t>
  </si>
  <si>
    <t>בינוי</t>
  </si>
  <si>
    <t>סה"כ קרנות השקעה בישראל:</t>
  </si>
  <si>
    <t>סה"כ קרנות הון סיכון</t>
  </si>
  <si>
    <t>סה"כ קרנות גידור</t>
  </si>
  <si>
    <t>סה"כ קרנות נדל"ן</t>
  </si>
  <si>
    <t>סה"כ קרנות השקעה אחרות</t>
  </si>
  <si>
    <t>סה"כ קרנות השקעה בחו"ל:</t>
  </si>
  <si>
    <t>סה"כ קרנות השקעה</t>
  </si>
  <si>
    <t>5. קרנות השקעה</t>
  </si>
  <si>
    <t xml:space="preserve"> סה"כ כתבי אופציה בישראל:</t>
  </si>
  <si>
    <t>סה"כ כתבי אופציה בחו"ל</t>
  </si>
  <si>
    <t>6. כתבי אופציה</t>
  </si>
  <si>
    <t>סה"כ אופציות בישראל:</t>
  </si>
  <si>
    <t>ש"ח / מט"ח</t>
  </si>
  <si>
    <t>סה"כ מט"ח/ מט"ח</t>
  </si>
  <si>
    <t>סה"כ אופציות בחו"ל:</t>
  </si>
  <si>
    <t>7. אופציות</t>
  </si>
  <si>
    <t>סה"כ חוזים עתידיים בישראל</t>
  </si>
  <si>
    <t>אקוויטי מניות לאומי</t>
  </si>
  <si>
    <t>12534629</t>
  </si>
  <si>
    <t>24/11/2022</t>
  </si>
  <si>
    <t>12534630</t>
  </si>
  <si>
    <t>12534631</t>
  </si>
  <si>
    <t>12534632</t>
  </si>
  <si>
    <t>פורוורד דיסקונט ריבית קבועה אירו</t>
  </si>
  <si>
    <t>180005294</t>
  </si>
  <si>
    <t>10/01/2023</t>
  </si>
  <si>
    <t>180005295</t>
  </si>
  <si>
    <t>180005782</t>
  </si>
  <si>
    <t>13/03/2023</t>
  </si>
  <si>
    <t>180005783</t>
  </si>
  <si>
    <t>פורוורד דיסקונט ריבית קבועה דולר</t>
  </si>
  <si>
    <t>180004578</t>
  </si>
  <si>
    <t>180004579</t>
  </si>
  <si>
    <t>180004948</t>
  </si>
  <si>
    <t>16/11/2022</t>
  </si>
  <si>
    <t>180004949</t>
  </si>
  <si>
    <t>180005480</t>
  </si>
  <si>
    <t>180005481</t>
  </si>
  <si>
    <t>180005616</t>
  </si>
  <si>
    <t>23/02/2023</t>
  </si>
  <si>
    <t>180005617</t>
  </si>
  <si>
    <t>180005754</t>
  </si>
  <si>
    <t>08/03/2023</t>
  </si>
  <si>
    <t>180005755</t>
  </si>
  <si>
    <t>180005868</t>
  </si>
  <si>
    <t>21/03/2023</t>
  </si>
  <si>
    <t>180005869</t>
  </si>
  <si>
    <t>180005922</t>
  </si>
  <si>
    <t>28/03/2023</t>
  </si>
  <si>
    <t>180005923</t>
  </si>
  <si>
    <t>180005924</t>
  </si>
  <si>
    <t>180005925</t>
  </si>
  <si>
    <t>פורוורד לאומי ריבית קבועה אירו</t>
  </si>
  <si>
    <t>180005854</t>
  </si>
  <si>
    <t>20/03/2023</t>
  </si>
  <si>
    <t>180005855</t>
  </si>
  <si>
    <t>פורוורד לאומי ריבית קבועה דולר</t>
  </si>
  <si>
    <t>180005026</t>
  </si>
  <si>
    <t>30/11/2022</t>
  </si>
  <si>
    <t>180005027</t>
  </si>
  <si>
    <t>180005310</t>
  </si>
  <si>
    <t>180005311</t>
  </si>
  <si>
    <t>180005446</t>
  </si>
  <si>
    <t>06/02/2023</t>
  </si>
  <si>
    <t>180005447</t>
  </si>
  <si>
    <t>180005484</t>
  </si>
  <si>
    <t>180005485</t>
  </si>
  <si>
    <t>180005532</t>
  </si>
  <si>
    <t>13/02/2023</t>
  </si>
  <si>
    <t>180005533</t>
  </si>
  <si>
    <t>180005702</t>
  </si>
  <si>
    <t>180005703</t>
  </si>
  <si>
    <t>180005706</t>
  </si>
  <si>
    <t>180005707</t>
  </si>
  <si>
    <t>180005916</t>
  </si>
  <si>
    <t>180005917</t>
  </si>
  <si>
    <t>פורוורד לאומי ריבית קבועה לירה שטרלינג</t>
  </si>
  <si>
    <t>180005336</t>
  </si>
  <si>
    <t>180005337</t>
  </si>
  <si>
    <t>פורוורד מזרחי ריבית קבועה אירו</t>
  </si>
  <si>
    <t>180004890</t>
  </si>
  <si>
    <t>08/11/2022</t>
  </si>
  <si>
    <t>180004891</t>
  </si>
  <si>
    <t>180005298</t>
  </si>
  <si>
    <t>180005299</t>
  </si>
  <si>
    <t>180005450</t>
  </si>
  <si>
    <t>180005451</t>
  </si>
  <si>
    <t>פורוורד מזרחי ריבית קבועה דולר</t>
  </si>
  <si>
    <t>180004942</t>
  </si>
  <si>
    <t>15/11/2022</t>
  </si>
  <si>
    <t>180004943</t>
  </si>
  <si>
    <t>180005494</t>
  </si>
  <si>
    <t>180005495</t>
  </si>
  <si>
    <t>180005636</t>
  </si>
  <si>
    <t>180005637</t>
  </si>
  <si>
    <t>180005718</t>
  </si>
  <si>
    <t>180005719</t>
  </si>
  <si>
    <t>180005826</t>
  </si>
  <si>
    <t>15/03/2023</t>
  </si>
  <si>
    <t>180005827</t>
  </si>
  <si>
    <t>180005880</t>
  </si>
  <si>
    <t>180005881</t>
  </si>
  <si>
    <t>פורוורד מזרחי ריבית קבועה לירה שטרלינג</t>
  </si>
  <si>
    <t>180005658</t>
  </si>
  <si>
    <t>27/02/2023</t>
  </si>
  <si>
    <t>180005659</t>
  </si>
  <si>
    <t>פורוורד פועלים ריבית קבועה דולר</t>
  </si>
  <si>
    <t>180004168</t>
  </si>
  <si>
    <t>27/06/2022</t>
  </si>
  <si>
    <t>180005234</t>
  </si>
  <si>
    <t>180005235</t>
  </si>
  <si>
    <t>180005290</t>
  </si>
  <si>
    <t>09/01/2023</t>
  </si>
  <si>
    <t>180005291</t>
  </si>
  <si>
    <t>180005434</t>
  </si>
  <si>
    <t>02/02/2023</t>
  </si>
  <si>
    <t>180005435</t>
  </si>
  <si>
    <t>180005640</t>
  </si>
  <si>
    <t>180005641</t>
  </si>
  <si>
    <t>180005768</t>
  </si>
  <si>
    <t>180005769</t>
  </si>
  <si>
    <t>180005884</t>
  </si>
  <si>
    <t>180005885</t>
  </si>
  <si>
    <t>פורוורד פועלים ריבית קבועה לירה שטרלינג</t>
  </si>
  <si>
    <t>180005662</t>
  </si>
  <si>
    <t>180005663</t>
  </si>
  <si>
    <t>פורוורד פועלים ריבית קבועה שקל</t>
  </si>
  <si>
    <t>180004169</t>
  </si>
  <si>
    <t>IRS  לאומי ריבית קבועה שקל</t>
  </si>
  <si>
    <t>12536019</t>
  </si>
  <si>
    <t>03/11/2021</t>
  </si>
  <si>
    <t>12537003</t>
  </si>
  <si>
    <t>27/07/2015</t>
  </si>
  <si>
    <t>12537019</t>
  </si>
  <si>
    <t>IRS לאומי ריבית קבועה שקל</t>
  </si>
  <si>
    <t>12537027</t>
  </si>
  <si>
    <t>28/10/2021</t>
  </si>
  <si>
    <t>IRS לאומי תל-בור שקל</t>
  </si>
  <si>
    <t>12536003</t>
  </si>
  <si>
    <t>12536027</t>
  </si>
  <si>
    <t>סה"כ חוזים עתידיים בחו"ל:</t>
  </si>
  <si>
    <t>פועלים סוופ אקוויטי</t>
  </si>
  <si>
    <t>12534643</t>
  </si>
  <si>
    <t>10/02/2023</t>
  </si>
  <si>
    <t>12534644</t>
  </si>
  <si>
    <t>פועלים סוופ מדד</t>
  </si>
  <si>
    <t>12534641</t>
  </si>
  <si>
    <t>12534642</t>
  </si>
  <si>
    <t>8. חוזים עתידיים</t>
  </si>
  <si>
    <t>מוצר מובנה - מאוגח - מי'</t>
  </si>
  <si>
    <t>1142637</t>
  </si>
  <si>
    <t>אג"ח קונצרני לא סחיר</t>
  </si>
  <si>
    <t>10/12/2017</t>
  </si>
  <si>
    <t>1145606</t>
  </si>
  <si>
    <t>09/05/2018</t>
  </si>
  <si>
    <t>1153071</t>
  </si>
  <si>
    <t>12/08/2018</t>
  </si>
  <si>
    <t>1154798</t>
  </si>
  <si>
    <t>16/09/2018</t>
  </si>
  <si>
    <t>9. מוצרים מובנים</t>
  </si>
  <si>
    <t>קונסורציום כן/לא</t>
  </si>
  <si>
    <t>סה"כ הלוואות בישראל</t>
  </si>
  <si>
    <t>סה"כ כנגד חסכון עמיתים/מבוטחים</t>
  </si>
  <si>
    <t>סה"כ מובטחות במשכנתא או תיקי משכנתאות</t>
  </si>
  <si>
    <t>מובטחות במשכנתא-לב</t>
  </si>
  <si>
    <t>כן</t>
  </si>
  <si>
    <t>12000000</t>
  </si>
  <si>
    <t>AA+</t>
  </si>
  <si>
    <t>28/06/2018</t>
  </si>
  <si>
    <t>12600306</t>
  </si>
  <si>
    <t>12600266</t>
  </si>
  <si>
    <t>13/07/2016</t>
  </si>
  <si>
    <t>12010000</t>
  </si>
  <si>
    <t>14/06/2017</t>
  </si>
  <si>
    <t>12610306</t>
  </si>
  <si>
    <t>12610266</t>
  </si>
  <si>
    <t>12610276</t>
  </si>
  <si>
    <t>1000000</t>
  </si>
  <si>
    <t>מובטחות במשכנתא-לב'</t>
  </si>
  <si>
    <t>12600276</t>
  </si>
  <si>
    <t>מובטחות במשכנתא-לכש'</t>
  </si>
  <si>
    <t>12020000</t>
  </si>
  <si>
    <t>10/12/2019</t>
  </si>
  <si>
    <t>12620306</t>
  </si>
  <si>
    <t>מובטחות במשכנתא-מב</t>
  </si>
  <si>
    <t>2000</t>
  </si>
  <si>
    <t>29/03/2017</t>
  </si>
  <si>
    <t>2500</t>
  </si>
  <si>
    <t>2100</t>
  </si>
  <si>
    <t>32000</t>
  </si>
  <si>
    <t>12/06/2022</t>
  </si>
  <si>
    <t>32500</t>
  </si>
  <si>
    <t>32100</t>
  </si>
  <si>
    <t>32250</t>
  </si>
  <si>
    <t>42000</t>
  </si>
  <si>
    <t>20/09/2018</t>
  </si>
  <si>
    <t>42500</t>
  </si>
  <si>
    <t>42100</t>
  </si>
  <si>
    <t>42250</t>
  </si>
  <si>
    <t>מובטחות במשכנתא-מב'</t>
  </si>
  <si>
    <t>מובטחות במשכנתא-פב</t>
  </si>
  <si>
    <t>200</t>
  </si>
  <si>
    <t>24/07/2016</t>
  </si>
  <si>
    <t>סה"כ מובטחות בערבות בנקאית</t>
  </si>
  <si>
    <t>סה"כ מובטחות בבטחונות אחרים</t>
  </si>
  <si>
    <t>מובטחות בבטחונות אחרים-הלוואה ער'</t>
  </si>
  <si>
    <t>14856153</t>
  </si>
  <si>
    <t>15/03/2010</t>
  </si>
  <si>
    <t>רשויות מקומיות</t>
  </si>
  <si>
    <t>14856154</t>
  </si>
  <si>
    <t>29/12/2010</t>
  </si>
  <si>
    <t>מובטחות בבטחונות אחרים-עא'</t>
  </si>
  <si>
    <t>14856161</t>
  </si>
  <si>
    <t>07/05/2013</t>
  </si>
  <si>
    <t>מובטחות בבטחונות אחרים-עס'</t>
  </si>
  <si>
    <t>14856157</t>
  </si>
  <si>
    <t>09/08/2007</t>
  </si>
  <si>
    <t>מובטחות בבטחונות אחרים-עפ'</t>
  </si>
  <si>
    <t>14856121</t>
  </si>
  <si>
    <t>19/11/2012</t>
  </si>
  <si>
    <t>14856122</t>
  </si>
  <si>
    <t>30/03/2014</t>
  </si>
  <si>
    <t>14856170</t>
  </si>
  <si>
    <t>28/12/2017</t>
  </si>
  <si>
    <t>מובטחות בבטחונות אחרים-זר'2</t>
  </si>
  <si>
    <t>14811068</t>
  </si>
  <si>
    <t>21/05/2014</t>
  </si>
  <si>
    <t>מובטחות בבטחונות אחרים-מי'</t>
  </si>
  <si>
    <t>1089890</t>
  </si>
  <si>
    <t>05/09/2017</t>
  </si>
  <si>
    <t>מובטחות בבטחונות אחרים-עב'</t>
  </si>
  <si>
    <t>14856037</t>
  </si>
  <si>
    <t>18/04/2011</t>
  </si>
  <si>
    <t>14856039</t>
  </si>
  <si>
    <t>20/09/2012</t>
  </si>
  <si>
    <t>14856040</t>
  </si>
  <si>
    <t>29/07/2013</t>
  </si>
  <si>
    <t>14856041</t>
  </si>
  <si>
    <t>31/03/2014</t>
  </si>
  <si>
    <t>14856042</t>
  </si>
  <si>
    <t>24/06/2014</t>
  </si>
  <si>
    <t>מובטחות בבטחונות אחרים-עח'</t>
  </si>
  <si>
    <t>14856071</t>
  </si>
  <si>
    <t>17/08/2008</t>
  </si>
  <si>
    <t>14856072</t>
  </si>
  <si>
    <t>23/07/2008</t>
  </si>
  <si>
    <t>14856073</t>
  </si>
  <si>
    <t>04/08/2008</t>
  </si>
  <si>
    <t>מובטחות בבטחונות אחרים-תא'</t>
  </si>
  <si>
    <t>14856002</t>
  </si>
  <si>
    <t>20/12/2012</t>
  </si>
  <si>
    <t>14856003</t>
  </si>
  <si>
    <t>16/02/2015</t>
  </si>
  <si>
    <t>14856004</t>
  </si>
  <si>
    <t>14/06/2012</t>
  </si>
  <si>
    <t>מובטחות בבטחונות אחרים-אי'</t>
  </si>
  <si>
    <t>14811818</t>
  </si>
  <si>
    <t>נדל"ן מניב</t>
  </si>
  <si>
    <t>מובטחות בבטחונות אחרים-גסמ'</t>
  </si>
  <si>
    <t>14811929</t>
  </si>
  <si>
    <t>לא</t>
  </si>
  <si>
    <t>03/10/2022</t>
  </si>
  <si>
    <t>14811930</t>
  </si>
  <si>
    <t>מובטחות בבטחונות אחרים-הלוואה אי'</t>
  </si>
  <si>
    <t>14811169</t>
  </si>
  <si>
    <t>10/09/2015</t>
  </si>
  <si>
    <t>מובטחות בבטחונות אחרים-הלוואה מת'</t>
  </si>
  <si>
    <t>14811096</t>
  </si>
  <si>
    <t>מובטחות בבטחונות אחרים-משי'</t>
  </si>
  <si>
    <t>14770516</t>
  </si>
  <si>
    <t>24/03/2020</t>
  </si>
  <si>
    <t>מובטחות בבטחונות אחרים-נה'</t>
  </si>
  <si>
    <t>14811144</t>
  </si>
  <si>
    <t>28/05/2015</t>
  </si>
  <si>
    <t>14811651</t>
  </si>
  <si>
    <t>28/06/2020</t>
  </si>
  <si>
    <t>מובטחות בבטחונות אחרים-נע'</t>
  </si>
  <si>
    <t>14856107</t>
  </si>
  <si>
    <t>14/05/2014</t>
  </si>
  <si>
    <t>14856108</t>
  </si>
  <si>
    <t>12/12/2015</t>
  </si>
  <si>
    <t>14856117</t>
  </si>
  <si>
    <t>25/11/2014</t>
  </si>
  <si>
    <t>מובטחות בבטחונות אחרים-נעע'</t>
  </si>
  <si>
    <t>14856113</t>
  </si>
  <si>
    <t>05/07/2016</t>
  </si>
  <si>
    <t>מובטחות בבטחונות אחרים-עי'</t>
  </si>
  <si>
    <t>14811576</t>
  </si>
  <si>
    <t>26/11/2013</t>
  </si>
  <si>
    <t>14856011</t>
  </si>
  <si>
    <t>22/04/2014</t>
  </si>
  <si>
    <t>14856090</t>
  </si>
  <si>
    <t>11/06/2008</t>
  </si>
  <si>
    <t>14856091</t>
  </si>
  <si>
    <t>14856098</t>
  </si>
  <si>
    <t>16/06/2011</t>
  </si>
  <si>
    <t>14856099</t>
  </si>
  <si>
    <t>01/04/2011</t>
  </si>
  <si>
    <t>14856100</t>
  </si>
  <si>
    <t>31/12/2012</t>
  </si>
  <si>
    <t>14856101</t>
  </si>
  <si>
    <t>10/12/2012</t>
  </si>
  <si>
    <t>14856102</t>
  </si>
  <si>
    <t>14856103</t>
  </si>
  <si>
    <t>24/12/2014</t>
  </si>
  <si>
    <t>90145202</t>
  </si>
  <si>
    <t>26/12/2017</t>
  </si>
  <si>
    <t>90145204</t>
  </si>
  <si>
    <t>12/02/2020</t>
  </si>
  <si>
    <t>90145206</t>
  </si>
  <si>
    <t>29/10/2020</t>
  </si>
  <si>
    <t>מובטחות בבטחונות אחרים-ענ'</t>
  </si>
  <si>
    <t>14856156</t>
  </si>
  <si>
    <t>19/03/2008</t>
  </si>
  <si>
    <t>מובטחות בבטחונות אחרים-ערח'</t>
  </si>
  <si>
    <t>14856143</t>
  </si>
  <si>
    <t>24/04/2014</t>
  </si>
  <si>
    <t>14856144</t>
  </si>
  <si>
    <t>02/02/2016</t>
  </si>
  <si>
    <t>מובטחות בבטחונות אחרים-אזוריט , בילו סנטר*</t>
  </si>
  <si>
    <t>14760990</t>
  </si>
  <si>
    <t>AA-</t>
  </si>
  <si>
    <t>14/07/2022</t>
  </si>
  <si>
    <t>14760991</t>
  </si>
  <si>
    <t>26/07/2022</t>
  </si>
  <si>
    <t>מובטחות בבטחונות אחרים-אעא'</t>
  </si>
  <si>
    <t>14856190</t>
  </si>
  <si>
    <t>22/07/2021</t>
  </si>
  <si>
    <t>14856199</t>
  </si>
  <si>
    <t>02/10/2022</t>
  </si>
  <si>
    <t>מובטחות בבטחונות אחרים-הלוואה מט'</t>
  </si>
  <si>
    <t>14811379</t>
  </si>
  <si>
    <t>14/08/2017</t>
  </si>
  <si>
    <t>מובטחות בבטחונות אחרים-חע'</t>
  </si>
  <si>
    <t>14856060</t>
  </si>
  <si>
    <t>20/05/2008</t>
  </si>
  <si>
    <t>מובטחות בבטחונות אחרים-מט'</t>
  </si>
  <si>
    <t>14811422</t>
  </si>
  <si>
    <t>27/12/2017</t>
  </si>
  <si>
    <t>14811484</t>
  </si>
  <si>
    <t>20/03/2019</t>
  </si>
  <si>
    <t>14811828</t>
  </si>
  <si>
    <t>04/11/2021</t>
  </si>
  <si>
    <t>14811912</t>
  </si>
  <si>
    <t>19/06/2022</t>
  </si>
  <si>
    <t>מובטחות בבטחונות אחרים-מיע'</t>
  </si>
  <si>
    <t>14856013</t>
  </si>
  <si>
    <t>27/05/2014</t>
  </si>
  <si>
    <t>14856014</t>
  </si>
  <si>
    <t>11/08/2014</t>
  </si>
  <si>
    <t>מובטחות בבטחונות אחרים-מל'</t>
  </si>
  <si>
    <t>14760998</t>
  </si>
  <si>
    <t>21/08/2022</t>
  </si>
  <si>
    <t>מובטחות בבטחונות אחרים-מע'</t>
  </si>
  <si>
    <t>14856141</t>
  </si>
  <si>
    <t>25/12/2016</t>
  </si>
  <si>
    <t>מובטחות בבטחונות אחרים-עהא'</t>
  </si>
  <si>
    <t>1155540</t>
  </si>
  <si>
    <t>28/11/2018</t>
  </si>
  <si>
    <t>1155541</t>
  </si>
  <si>
    <t>28/08/2019</t>
  </si>
  <si>
    <t>1155542</t>
  </si>
  <si>
    <t>05/02/2020</t>
  </si>
  <si>
    <t>1155543</t>
  </si>
  <si>
    <t>01/03/2020</t>
  </si>
  <si>
    <t>91155545</t>
  </si>
  <si>
    <t>19/07/2020</t>
  </si>
  <si>
    <t>91155546</t>
  </si>
  <si>
    <t>21/09/2020</t>
  </si>
  <si>
    <t>91155547</t>
  </si>
  <si>
    <t>26/11/2020</t>
  </si>
  <si>
    <t>91155548</t>
  </si>
  <si>
    <t>13/05/2021</t>
  </si>
  <si>
    <t>91155549</t>
  </si>
  <si>
    <t>91155550</t>
  </si>
  <si>
    <t>03/05/2022</t>
  </si>
  <si>
    <t>91155551</t>
  </si>
  <si>
    <t>91155552</t>
  </si>
  <si>
    <t>30/06/2022</t>
  </si>
  <si>
    <t>91155553</t>
  </si>
  <si>
    <t>9155544</t>
  </si>
  <si>
    <t>26/04/2020</t>
  </si>
  <si>
    <t>מובטחות בבטחונות אחרים-עע'</t>
  </si>
  <si>
    <t>14856120</t>
  </si>
  <si>
    <t>24/03/2013</t>
  </si>
  <si>
    <t>מובטחות בבטחונות אחרים-קאע'</t>
  </si>
  <si>
    <t>14856125</t>
  </si>
  <si>
    <t>30/12/2013</t>
  </si>
  <si>
    <t>מובטחות בבטחונות אחרים-שו'</t>
  </si>
  <si>
    <t>14811190</t>
  </si>
  <si>
    <t>28/12/2015</t>
  </si>
  <si>
    <t>14811283</t>
  </si>
  <si>
    <t>22/12/2016</t>
  </si>
  <si>
    <t>14811444</t>
  </si>
  <si>
    <t>14/06/2018</t>
  </si>
  <si>
    <t>14811468</t>
  </si>
  <si>
    <t>19/11/2018</t>
  </si>
  <si>
    <t>מובטחות בבטחונות אחרים-שוע'</t>
  </si>
  <si>
    <t>14811959</t>
  </si>
  <si>
    <t>מובטחות בבטחונות אחרים-שור'</t>
  </si>
  <si>
    <t>90130002</t>
  </si>
  <si>
    <t>19/11/2015</t>
  </si>
  <si>
    <t>מובטחות בבטחונות אחרים-הה'</t>
  </si>
  <si>
    <t>14811272</t>
  </si>
  <si>
    <t>A+</t>
  </si>
  <si>
    <t>27/10/2016</t>
  </si>
  <si>
    <t>14811840</t>
  </si>
  <si>
    <t>מובטחות בבטחונות אחרים-הלוואה מי'</t>
  </si>
  <si>
    <t>90145980</t>
  </si>
  <si>
    <t>26/08/2015</t>
  </si>
  <si>
    <t>השקעות ואחזקות</t>
  </si>
  <si>
    <t>מובטחות בבטחונות אחרים-לצ'</t>
  </si>
  <si>
    <t>14811472</t>
  </si>
  <si>
    <t>28/09/2018</t>
  </si>
  <si>
    <t>מובטחות בבטחונות אחרים-מאמ'</t>
  </si>
  <si>
    <t>14856005</t>
  </si>
  <si>
    <t>מובטחות בבטחונות אחרים-ממי'</t>
  </si>
  <si>
    <t>14811852</t>
  </si>
  <si>
    <t>30/01/2022</t>
  </si>
  <si>
    <t>14811856</t>
  </si>
  <si>
    <t>22/02/2022</t>
  </si>
  <si>
    <t>14811903</t>
  </si>
  <si>
    <t>12/05/2022</t>
  </si>
  <si>
    <t>14811904</t>
  </si>
  <si>
    <t>14811905</t>
  </si>
  <si>
    <t>14811906</t>
  </si>
  <si>
    <t>14811907</t>
  </si>
  <si>
    <t>14811908</t>
  </si>
  <si>
    <t>14811911</t>
  </si>
  <si>
    <t>09/06/2022</t>
  </si>
  <si>
    <t>14811916</t>
  </si>
  <si>
    <t>03/07/2022</t>
  </si>
  <si>
    <t>14811917</t>
  </si>
  <si>
    <t>14811927</t>
  </si>
  <si>
    <t>14811928</t>
  </si>
  <si>
    <t>14811938</t>
  </si>
  <si>
    <t>11/12/2022</t>
  </si>
  <si>
    <t>14811939</t>
  </si>
  <si>
    <t>14811943</t>
  </si>
  <si>
    <t>01/01/2023</t>
  </si>
  <si>
    <t>14811944</t>
  </si>
  <si>
    <t>מובטחות בבטחונות אחרים-נח'</t>
  </si>
  <si>
    <t>91116002</t>
  </si>
  <si>
    <t>10/09/2017</t>
  </si>
  <si>
    <t>91116003</t>
  </si>
  <si>
    <t>17/09/2017</t>
  </si>
  <si>
    <t>מובטחות בבטחונות אחרים-סי'</t>
  </si>
  <si>
    <t>14811454</t>
  </si>
  <si>
    <t>14811469</t>
  </si>
  <si>
    <t>25/11/2018</t>
  </si>
  <si>
    <t>14811475</t>
  </si>
  <si>
    <t>24/01/2019</t>
  </si>
  <si>
    <t>14811476</t>
  </si>
  <si>
    <t>30/01/2019</t>
  </si>
  <si>
    <t>14811478</t>
  </si>
  <si>
    <t>18/02/2019</t>
  </si>
  <si>
    <t>14811481</t>
  </si>
  <si>
    <t>11/03/2019</t>
  </si>
  <si>
    <t>14811492</t>
  </si>
  <si>
    <t>14/04/2019</t>
  </si>
  <si>
    <t>14811520</t>
  </si>
  <si>
    <t>04/06/2019</t>
  </si>
  <si>
    <t>148115250</t>
  </si>
  <si>
    <t>01/11/2017</t>
  </si>
  <si>
    <t>14811530</t>
  </si>
  <si>
    <t>19/06/2019</t>
  </si>
  <si>
    <t>14811545</t>
  </si>
  <si>
    <t>21/07/2019</t>
  </si>
  <si>
    <t>14811552</t>
  </si>
  <si>
    <t>16/09/2019</t>
  </si>
  <si>
    <t>14811553</t>
  </si>
  <si>
    <t>14811554</t>
  </si>
  <si>
    <t>14811555</t>
  </si>
  <si>
    <t>03/06/2019</t>
  </si>
  <si>
    <t>14811556</t>
  </si>
  <si>
    <t>14811557</t>
  </si>
  <si>
    <t>28/07/2019</t>
  </si>
  <si>
    <t>14811571</t>
  </si>
  <si>
    <t>14811572</t>
  </si>
  <si>
    <t>14811584</t>
  </si>
  <si>
    <t>28/11/2019</t>
  </si>
  <si>
    <t>14811585</t>
  </si>
  <si>
    <t>14811588</t>
  </si>
  <si>
    <t>23/12/2019</t>
  </si>
  <si>
    <t>14811589</t>
  </si>
  <si>
    <t>14811592</t>
  </si>
  <si>
    <t>29/01/2020</t>
  </si>
  <si>
    <t>14811593</t>
  </si>
  <si>
    <t>14811598</t>
  </si>
  <si>
    <t>14811599</t>
  </si>
  <si>
    <t>14811604</t>
  </si>
  <si>
    <t>05/03/2020</t>
  </si>
  <si>
    <t>14811609</t>
  </si>
  <si>
    <t>19/03/2020</t>
  </si>
  <si>
    <t>14811610</t>
  </si>
  <si>
    <t>14811616</t>
  </si>
  <si>
    <t>30/03/2020</t>
  </si>
  <si>
    <t>14811628</t>
  </si>
  <si>
    <t>14811629</t>
  </si>
  <si>
    <t>14811630</t>
  </si>
  <si>
    <t>14811639</t>
  </si>
  <si>
    <t>20/05/2020</t>
  </si>
  <si>
    <t>14811640</t>
  </si>
  <si>
    <t>14811641</t>
  </si>
  <si>
    <t>14811648</t>
  </si>
  <si>
    <t>21/06/2020</t>
  </si>
  <si>
    <t>14811649</t>
  </si>
  <si>
    <t>14811650</t>
  </si>
  <si>
    <t>14811657</t>
  </si>
  <si>
    <t>20/07/2020</t>
  </si>
  <si>
    <t>14811658</t>
  </si>
  <si>
    <t>14811659</t>
  </si>
  <si>
    <t>14811663</t>
  </si>
  <si>
    <t>14811667</t>
  </si>
  <si>
    <t>14811676</t>
  </si>
  <si>
    <t>25/08/2020</t>
  </si>
  <si>
    <t>14811677</t>
  </si>
  <si>
    <t>14811678</t>
  </si>
  <si>
    <t>14811687</t>
  </si>
  <si>
    <t>14811688</t>
  </si>
  <si>
    <t>14811689</t>
  </si>
  <si>
    <t>14811692</t>
  </si>
  <si>
    <t>14811693</t>
  </si>
  <si>
    <t>14811694</t>
  </si>
  <si>
    <t>14811698</t>
  </si>
  <si>
    <t>16/11/2020</t>
  </si>
  <si>
    <t>14811699</t>
  </si>
  <si>
    <t>14811700</t>
  </si>
  <si>
    <t>14811701</t>
  </si>
  <si>
    <t>14811708</t>
  </si>
  <si>
    <t>22/12/2020</t>
  </si>
  <si>
    <t>14811709</t>
  </si>
  <si>
    <t>14811710</t>
  </si>
  <si>
    <t>14811711</t>
  </si>
  <si>
    <t>14811739</t>
  </si>
  <si>
    <t>26/01/2021</t>
  </si>
  <si>
    <t>14811740</t>
  </si>
  <si>
    <t>14811741</t>
  </si>
  <si>
    <t>14811742</t>
  </si>
  <si>
    <t>14811744</t>
  </si>
  <si>
    <t>08/11/2020</t>
  </si>
  <si>
    <t>14811747</t>
  </si>
  <si>
    <t>22/02/2021</t>
  </si>
  <si>
    <t>14811748</t>
  </si>
  <si>
    <t>14811749</t>
  </si>
  <si>
    <t>14811750</t>
  </si>
  <si>
    <t>25/02/2021</t>
  </si>
  <si>
    <t>14811755</t>
  </si>
  <si>
    <t>14811756</t>
  </si>
  <si>
    <t>14811757</t>
  </si>
  <si>
    <t>14811759</t>
  </si>
  <si>
    <t>26/04/2021</t>
  </si>
  <si>
    <t>14811760</t>
  </si>
  <si>
    <t>14811761</t>
  </si>
  <si>
    <t>14811765</t>
  </si>
  <si>
    <t>14811767</t>
  </si>
  <si>
    <t>14811769</t>
  </si>
  <si>
    <t>15/03/2021</t>
  </si>
  <si>
    <t>14811771</t>
  </si>
  <si>
    <t>23/06/2021</t>
  </si>
  <si>
    <t>14811773</t>
  </si>
  <si>
    <t>28/06/2021</t>
  </si>
  <si>
    <t>14811774</t>
  </si>
  <si>
    <t>14811775</t>
  </si>
  <si>
    <t>14811776</t>
  </si>
  <si>
    <t>14811778</t>
  </si>
  <si>
    <t>12/05/2021</t>
  </si>
  <si>
    <t>14811780</t>
  </si>
  <si>
    <t>02/08/2021</t>
  </si>
  <si>
    <t>14811781</t>
  </si>
  <si>
    <t>14811782</t>
  </si>
  <si>
    <t>14811784</t>
  </si>
  <si>
    <t>29/08/2021</t>
  </si>
  <si>
    <t>14811785</t>
  </si>
  <si>
    <t>14811786</t>
  </si>
  <si>
    <t>14811787</t>
  </si>
  <si>
    <t>14811817</t>
  </si>
  <si>
    <t>14811820</t>
  </si>
  <si>
    <t>14811821</t>
  </si>
  <si>
    <t>14811822</t>
  </si>
  <si>
    <t>14811823</t>
  </si>
  <si>
    <t>14811832</t>
  </si>
  <si>
    <t>14811833</t>
  </si>
  <si>
    <t>14811834</t>
  </si>
  <si>
    <t>14811835</t>
  </si>
  <si>
    <t>14811836</t>
  </si>
  <si>
    <t>14811842</t>
  </si>
  <si>
    <t>29/12/2021</t>
  </si>
  <si>
    <t>14811843</t>
  </si>
  <si>
    <t>14811844</t>
  </si>
  <si>
    <t>14811845</t>
  </si>
  <si>
    <t>14811847</t>
  </si>
  <si>
    <t>14811848</t>
  </si>
  <si>
    <t>14811849</t>
  </si>
  <si>
    <t>14811850</t>
  </si>
  <si>
    <t>14811858</t>
  </si>
  <si>
    <t>29/03/2022</t>
  </si>
  <si>
    <t>14811859</t>
  </si>
  <si>
    <t>14811860</t>
  </si>
  <si>
    <t>14811861</t>
  </si>
  <si>
    <t>14811862</t>
  </si>
  <si>
    <t>14811909</t>
  </si>
  <si>
    <t>30/05/2022</t>
  </si>
  <si>
    <t>14811910</t>
  </si>
  <si>
    <t>14811913</t>
  </si>
  <si>
    <t>29/06/2022</t>
  </si>
  <si>
    <t>14811914</t>
  </si>
  <si>
    <t>14811915</t>
  </si>
  <si>
    <t>14811920</t>
  </si>
  <si>
    <t>28/07/2022</t>
  </si>
  <si>
    <t>14811921</t>
  </si>
  <si>
    <t>14811922</t>
  </si>
  <si>
    <t>29/08/2022</t>
  </si>
  <si>
    <t>14811924</t>
  </si>
  <si>
    <t>22/09/2022</t>
  </si>
  <si>
    <t>14811925</t>
  </si>
  <si>
    <t>14811926</t>
  </si>
  <si>
    <t>14811931</t>
  </si>
  <si>
    <t>14811932</t>
  </si>
  <si>
    <t>14811933</t>
  </si>
  <si>
    <t>14811934</t>
  </si>
  <si>
    <t>14811941</t>
  </si>
  <si>
    <t>28/12/2022</t>
  </si>
  <si>
    <t>14811942</t>
  </si>
  <si>
    <t>14822413</t>
  </si>
  <si>
    <t>30/01/2023</t>
  </si>
  <si>
    <t>14822414</t>
  </si>
  <si>
    <t>14822433</t>
  </si>
  <si>
    <t>14822434</t>
  </si>
  <si>
    <t>מובטחות בבטחונות אחרים-צל'</t>
  </si>
  <si>
    <t>14811188</t>
  </si>
  <si>
    <t>14811210</t>
  </si>
  <si>
    <t>20/01/2016</t>
  </si>
  <si>
    <t>מובטחות בבטחונות אחרים-קא'</t>
  </si>
  <si>
    <t>14822356</t>
  </si>
  <si>
    <t>90145511</t>
  </si>
  <si>
    <t>90145512</t>
  </si>
  <si>
    <t>25/06/2017</t>
  </si>
  <si>
    <t>90145513</t>
  </si>
  <si>
    <t>02/11/2017</t>
  </si>
  <si>
    <t>90145514</t>
  </si>
  <si>
    <t>28/01/2018</t>
  </si>
  <si>
    <t>90145515</t>
  </si>
  <si>
    <t>26/07/2018</t>
  </si>
  <si>
    <t>90145516</t>
  </si>
  <si>
    <t>29/08/2018</t>
  </si>
  <si>
    <t>90145517</t>
  </si>
  <si>
    <t>23/12/2018</t>
  </si>
  <si>
    <t>90145518</t>
  </si>
  <si>
    <t>27/04/2020</t>
  </si>
  <si>
    <t>90145519</t>
  </si>
  <si>
    <t>24/06/2020</t>
  </si>
  <si>
    <t>מובטחות בבטחונות אחרים-קס'</t>
  </si>
  <si>
    <t>14811617</t>
  </si>
  <si>
    <t>25/09/2017</t>
  </si>
  <si>
    <t>מובטחות בבטחונות אחרים-תע'</t>
  </si>
  <si>
    <t>14823388</t>
  </si>
  <si>
    <t>19/09/2022</t>
  </si>
  <si>
    <t>מובטחות בבטחונות אחרים-אשכ'</t>
  </si>
  <si>
    <t>90840000</t>
  </si>
  <si>
    <t>19/07/2017</t>
  </si>
  <si>
    <t>מובטחות בבטחונות אחרים-בכש'</t>
  </si>
  <si>
    <t>14770761</t>
  </si>
  <si>
    <t>14/09/2022</t>
  </si>
  <si>
    <t>מובטחות בבטחונות אחרים-גגא'</t>
  </si>
  <si>
    <t>14770760</t>
  </si>
  <si>
    <t>מובטחות בבטחונות אחרים-כי'</t>
  </si>
  <si>
    <t>14760916</t>
  </si>
  <si>
    <t>29/06/2017</t>
  </si>
  <si>
    <t>90840002</t>
  </si>
  <si>
    <t>90840004</t>
  </si>
  <si>
    <t>04/01/2018</t>
  </si>
  <si>
    <t>90840006</t>
  </si>
  <si>
    <t>04/04/2018</t>
  </si>
  <si>
    <t>90840008</t>
  </si>
  <si>
    <t>04/07/2018</t>
  </si>
  <si>
    <t>90840010</t>
  </si>
  <si>
    <t>04/10/2018</t>
  </si>
  <si>
    <t>90840012</t>
  </si>
  <si>
    <t>03/01/2019</t>
  </si>
  <si>
    <t>90840013</t>
  </si>
  <si>
    <t>04/04/2019</t>
  </si>
  <si>
    <t>90840014</t>
  </si>
  <si>
    <t>04/10/2019</t>
  </si>
  <si>
    <t>90840015</t>
  </si>
  <si>
    <t>03/04/2020</t>
  </si>
  <si>
    <t>90840016</t>
  </si>
  <si>
    <t>02/07/2020</t>
  </si>
  <si>
    <t>90840017</t>
  </si>
  <si>
    <t>04/10/2020</t>
  </si>
  <si>
    <t>90840018</t>
  </si>
  <si>
    <t>04/01/2021</t>
  </si>
  <si>
    <t>90840019</t>
  </si>
  <si>
    <t>04/04/2021</t>
  </si>
  <si>
    <t>90840020</t>
  </si>
  <si>
    <t>27/10/2021</t>
  </si>
  <si>
    <t>90840021</t>
  </si>
  <si>
    <t>23/02/2022</t>
  </si>
  <si>
    <t>90840022</t>
  </si>
  <si>
    <t>11/07/2022</t>
  </si>
  <si>
    <t>90840023</t>
  </si>
  <si>
    <t>מובטחות בבטחונות אחרים-עבב'</t>
  </si>
  <si>
    <t>14856182</t>
  </si>
  <si>
    <t>25/08/2019</t>
  </si>
  <si>
    <t>14856185</t>
  </si>
  <si>
    <t>08/01/2020</t>
  </si>
  <si>
    <t>14856186</t>
  </si>
  <si>
    <t>14856187</t>
  </si>
  <si>
    <t>12/01/2021</t>
  </si>
  <si>
    <t>14856188</t>
  </si>
  <si>
    <t>04/05/2021</t>
  </si>
  <si>
    <t>14856189</t>
  </si>
  <si>
    <t>מובטחות בבטחונות אחרים-קמ'</t>
  </si>
  <si>
    <t>14770342</t>
  </si>
  <si>
    <t>02/08/2017</t>
  </si>
  <si>
    <t>14770347</t>
  </si>
  <si>
    <t>15/08/2017</t>
  </si>
  <si>
    <t>מובטחות בבטחונות אחרים-שגי'</t>
  </si>
  <si>
    <t>14770759</t>
  </si>
  <si>
    <t>מובטחות בבטחונות אחרים-תיה'</t>
  </si>
  <si>
    <t>14770758</t>
  </si>
  <si>
    <t>מובטחות בבטחונות אחרים-אה'</t>
  </si>
  <si>
    <t>14821560</t>
  </si>
  <si>
    <t>21/02/2018</t>
  </si>
  <si>
    <t>14821561</t>
  </si>
  <si>
    <t>04/03/2018</t>
  </si>
  <si>
    <t>14821562</t>
  </si>
  <si>
    <t>10/06/2019</t>
  </si>
  <si>
    <t>14821588</t>
  </si>
  <si>
    <t>מובטחות בבטחונות אחרים-אט'</t>
  </si>
  <si>
    <t>14770061</t>
  </si>
  <si>
    <t>06/12/2012</t>
  </si>
  <si>
    <t>14811539</t>
  </si>
  <si>
    <t>25/06/2019</t>
  </si>
  <si>
    <t>מובטחות בבטחונות אחרים-איד'</t>
  </si>
  <si>
    <t>97000000</t>
  </si>
  <si>
    <t>מובטחות בבטחונות אחרים-במא'</t>
  </si>
  <si>
    <t>90358001</t>
  </si>
  <si>
    <t>30/12/2020</t>
  </si>
  <si>
    <t>90358002</t>
  </si>
  <si>
    <t>מובטחות בבטחונות אחרים-במב'</t>
  </si>
  <si>
    <t>מובטחות בבטחונות אחרים-במח'</t>
  </si>
  <si>
    <t>מובטחות בבטחונות אחרים-במי'</t>
  </si>
  <si>
    <t>מובטחות בבטחונות אחרים-במפ'</t>
  </si>
  <si>
    <t>מובטחות בבטחונות אחרים-הלוואה נק'</t>
  </si>
  <si>
    <t>14770068</t>
  </si>
  <si>
    <t>ilA-</t>
  </si>
  <si>
    <t>13/01/2013</t>
  </si>
  <si>
    <t>14770072</t>
  </si>
  <si>
    <t>27/01/2013</t>
  </si>
  <si>
    <t>מובטחות בבטחונות אחרים-חת'</t>
  </si>
  <si>
    <t>מובטחות בבטחונות אחרים-משכ'</t>
  </si>
  <si>
    <t>14823385</t>
  </si>
  <si>
    <t>חשמל</t>
  </si>
  <si>
    <t>14856197</t>
  </si>
  <si>
    <t>21/09/2022</t>
  </si>
  <si>
    <t>מובטחות בבטחונות אחרים-נק'</t>
  </si>
  <si>
    <t>14770546</t>
  </si>
  <si>
    <t>06/08/2020</t>
  </si>
  <si>
    <t>מובטחות בבטחונות אחרים-פדס'</t>
  </si>
  <si>
    <t>14822467</t>
  </si>
  <si>
    <t>29/01/2023</t>
  </si>
  <si>
    <t>14822469</t>
  </si>
  <si>
    <t>23/03/2023</t>
  </si>
  <si>
    <t>מובטחות בבטחונות אחרים-שחפ'</t>
  </si>
  <si>
    <t>14770768</t>
  </si>
  <si>
    <t>18/05/2022</t>
  </si>
  <si>
    <t>14770770</t>
  </si>
  <si>
    <t>29/09/2022</t>
  </si>
  <si>
    <t>מובטחות בבטחונות אחרים-תאי'</t>
  </si>
  <si>
    <t>14811737</t>
  </si>
  <si>
    <t>מובטחות בבטחונות אחרים-דש'</t>
  </si>
  <si>
    <t>14811846</t>
  </si>
  <si>
    <t>מובטחות בבטחונות אחרים-רא'</t>
  </si>
  <si>
    <t>14822082</t>
  </si>
  <si>
    <t>22/08/2018</t>
  </si>
  <si>
    <t>מובטחות בבטחונות אחרים-רח'</t>
  </si>
  <si>
    <t>14811574</t>
  </si>
  <si>
    <t>22/06/2015</t>
  </si>
  <si>
    <t>14811602</t>
  </si>
  <si>
    <t>26/02/2020</t>
  </si>
  <si>
    <t>14811838</t>
  </si>
  <si>
    <t>מובטחות בבטחונות אחרים-בפ'</t>
  </si>
  <si>
    <t>14811416</t>
  </si>
  <si>
    <t>BBB</t>
  </si>
  <si>
    <t>12/12/2017</t>
  </si>
  <si>
    <t>מובטחות בבטחונות אחרים-הלוואה פב'</t>
  </si>
  <si>
    <t>14811141</t>
  </si>
  <si>
    <t>05/05/2015</t>
  </si>
  <si>
    <t>14811172</t>
  </si>
  <si>
    <t>24/09/2015</t>
  </si>
  <si>
    <t>מובטחות בבטחונות אחרים-וגב'</t>
  </si>
  <si>
    <t>14770785</t>
  </si>
  <si>
    <t>14770789</t>
  </si>
  <si>
    <t>מובטחות בבטחונות אחרים-סצא'</t>
  </si>
  <si>
    <t>14822344</t>
  </si>
  <si>
    <t>16/06/2022</t>
  </si>
  <si>
    <t>14822386</t>
  </si>
  <si>
    <t>28/09/2022</t>
  </si>
  <si>
    <t>מובטחות בבטחונות אחרים-אפפ'</t>
  </si>
  <si>
    <t>14811491</t>
  </si>
  <si>
    <t>11/04/2019</t>
  </si>
  <si>
    <t>מובטחות בבטחונות אחרים-בבס'</t>
  </si>
  <si>
    <t>14822447</t>
  </si>
  <si>
    <t>מובטחות בבטחונות אחרים-פסש'</t>
  </si>
  <si>
    <t>14770776</t>
  </si>
  <si>
    <t>15/09/2022</t>
  </si>
  <si>
    <t>14856200</t>
  </si>
  <si>
    <t>27/10/2022</t>
  </si>
  <si>
    <t>סה"כ מובטחות בשעבוד כלי רכב</t>
  </si>
  <si>
    <t>שעבוד כלי רכב-ד'</t>
  </si>
  <si>
    <t>14811083</t>
  </si>
  <si>
    <t>17/12/2014</t>
  </si>
  <si>
    <t>שעבוד כלי רכב-פס'</t>
  </si>
  <si>
    <t>14450203</t>
  </si>
  <si>
    <t>02/02/2021</t>
  </si>
  <si>
    <t>שעבוד כלי רכב-הלוואה מא'</t>
  </si>
  <si>
    <t>14460091</t>
  </si>
  <si>
    <t>שעבוד כלי רכב-פל'</t>
  </si>
  <si>
    <t>14770590</t>
  </si>
  <si>
    <t>17/03/2021</t>
  </si>
  <si>
    <t>14770595</t>
  </si>
  <si>
    <t>20/04/2021</t>
  </si>
  <si>
    <t>14770622</t>
  </si>
  <si>
    <t>14770757</t>
  </si>
  <si>
    <t>14770805</t>
  </si>
  <si>
    <t>15/12/2022</t>
  </si>
  <si>
    <t>14770814</t>
  </si>
  <si>
    <t>סה"כ הלוואות לסוכנים</t>
  </si>
  <si>
    <t xml:space="preserve">  מובטחות בתזרים עמלות</t>
  </si>
  <si>
    <t xml:space="preserve">  בטחונות אחרים</t>
  </si>
  <si>
    <t>סה"כ הלוואות לעובדים ונושאי משרה</t>
  </si>
  <si>
    <t>סה"כ לא מובטחות</t>
  </si>
  <si>
    <t>סה"כ הלוואות בחו"ל</t>
  </si>
  <si>
    <t>סה"כ הלוואות</t>
  </si>
  <si>
    <t>1.ד. הלוואות:</t>
  </si>
  <si>
    <t>ענף משק</t>
  </si>
  <si>
    <t>שיעור ריבית ממוצע</t>
  </si>
  <si>
    <t>סה"כ צמוד למדד</t>
  </si>
  <si>
    <t>בנק לאומי למשכנתאות-28.10.2034</t>
  </si>
  <si>
    <t>13110061</t>
  </si>
  <si>
    <t>77</t>
  </si>
  <si>
    <t>13110063</t>
  </si>
  <si>
    <t>בנק לאומי למשכנתאות בע"מ</t>
  </si>
  <si>
    <t>13110064</t>
  </si>
  <si>
    <t>13110066</t>
  </si>
  <si>
    <t>פקדון בלמ"ש 5.3% 10/2034</t>
  </si>
  <si>
    <t>6021919</t>
  </si>
  <si>
    <t>סה"כ נקוב במט"ח</t>
  </si>
  <si>
    <t>סה"כ צמוד למט"ח</t>
  </si>
  <si>
    <t>סה"כ פקדונות מעל 3 חודשים</t>
  </si>
  <si>
    <t>1.ה. פקדונות מעל 3 חודשים:</t>
  </si>
  <si>
    <t>תנאי ושיעור ריבית</t>
  </si>
  <si>
    <t>תאריך שערוך אחרון</t>
  </si>
  <si>
    <t>אופי הנכס</t>
  </si>
  <si>
    <t>כתובת הנכס</t>
  </si>
  <si>
    <t>שעור תשואה במהלך התקופה</t>
  </si>
  <si>
    <t>סה"כ מקרקעין בישראל:</t>
  </si>
  <si>
    <t>סה"כ מניב</t>
  </si>
  <si>
    <t>סה"כ לא מניב</t>
  </si>
  <si>
    <t>סה"כ מקרקעין בחו"ל:</t>
  </si>
  <si>
    <t>סה"כ מקרקעין</t>
  </si>
  <si>
    <t>1. ו. זכויות במקרקעין:</t>
  </si>
  <si>
    <t>שווי משוערך</t>
  </si>
  <si>
    <t>סה"כ השקעה בחברות מוחזקות</t>
  </si>
  <si>
    <t>1. ז. השקעה בחברות מוחזקות:</t>
  </si>
  <si>
    <t>שם המדרג</t>
  </si>
  <si>
    <t>שעור הריבית</t>
  </si>
  <si>
    <t>תשואה לפדיון</t>
  </si>
  <si>
    <t>ביטחונות CSA במטבע 20001</t>
  </si>
  <si>
    <t>88820001</t>
  </si>
  <si>
    <t>ביטחונות CSA במטבע 20001 (OTC) פועלים*</t>
  </si>
  <si>
    <t>77700019</t>
  </si>
  <si>
    <t>ביטחונות CSA במטבע 20001 (OTC)*</t>
  </si>
  <si>
    <t>77720001</t>
  </si>
  <si>
    <t>ביטחונות CSA במטבע 80 (OTC) לאומי*</t>
  </si>
  <si>
    <t>77700080</t>
  </si>
  <si>
    <t>חייבים למיון בטחונות שקל לס בארץ*</t>
  </si>
  <si>
    <t>777000801</t>
  </si>
  <si>
    <t>777000802</t>
  </si>
  <si>
    <t>ריבית לקבל עוש לאומי*</t>
  </si>
  <si>
    <t>26631600</t>
  </si>
  <si>
    <t>חייבים מובטחות במשכנתא-כל</t>
  </si>
  <si>
    <t>120200000</t>
  </si>
  <si>
    <t>126203060</t>
  </si>
  <si>
    <t>חייבים מובטחות במשכנתא-מב</t>
  </si>
  <si>
    <t>20000</t>
  </si>
  <si>
    <t>25000</t>
  </si>
  <si>
    <t>21000</t>
  </si>
  <si>
    <t>320000</t>
  </si>
  <si>
    <t>325000</t>
  </si>
  <si>
    <t>321000</t>
  </si>
  <si>
    <t>420000</t>
  </si>
  <si>
    <t>425000</t>
  </si>
  <si>
    <t>421000</t>
  </si>
  <si>
    <t>56600757</t>
  </si>
  <si>
    <t>56600759</t>
  </si>
  <si>
    <t>56600762</t>
  </si>
  <si>
    <t>חייבים מובטחות במשכנתא-פב</t>
  </si>
  <si>
    <t>56600744</t>
  </si>
  <si>
    <t>120000000</t>
  </si>
  <si>
    <t>126003060</t>
  </si>
  <si>
    <t>126002660</t>
  </si>
  <si>
    <t>120100000</t>
  </si>
  <si>
    <t>126103060</t>
  </si>
  <si>
    <t>56600799</t>
  </si>
  <si>
    <t>פיגור _ב_לאומי_צמוד_משתנה_על בסיס עוגן_12</t>
  </si>
  <si>
    <t>126102660</t>
  </si>
  <si>
    <t>פיגורים שתפ מזרחי צמוד עוגן 30 עמיתים דור ב</t>
  </si>
  <si>
    <t>322500</t>
  </si>
  <si>
    <t>פיגורים שתפ מזרחי צמוד עוגן 30 עמיתים דור ג</t>
  </si>
  <si>
    <t>422500</t>
  </si>
  <si>
    <t>עמלת up front תעבורה אחזקות</t>
  </si>
  <si>
    <t>56631400</t>
  </si>
  <si>
    <t>ביטחונות דולר-JPM</t>
  </si>
  <si>
    <t>99920001</t>
  </si>
  <si>
    <t>LEH 6.9 49 29.06.2049</t>
  </si>
  <si>
    <t>601562210</t>
  </si>
  <si>
    <t>LEHMANזמני 6.5% 19/07/2017</t>
  </si>
  <si>
    <t>602968030</t>
  </si>
  <si>
    <t>חוז מס במקור עמיתים 2023 מהסל</t>
  </si>
  <si>
    <t>26630758</t>
  </si>
  <si>
    <t>חייבים מעבר מסל לס</t>
  </si>
  <si>
    <t>26631079</t>
  </si>
  <si>
    <t>עמלת ארגון והקצאת אשראי קמפוס הקריה למודיעין</t>
  </si>
  <si>
    <t>56631402</t>
  </si>
  <si>
    <t>סה"כ השקעות אחרות</t>
  </si>
  <si>
    <t xml:space="preserve">1. ח. השקעות אחרות </t>
  </si>
  <si>
    <t>סכום ההתחייבות</t>
  </si>
  <si>
    <t>יתרת מסגרת אשראי שעבוד כלי רכב-פל'</t>
  </si>
  <si>
    <t>30/09/2023</t>
  </si>
  <si>
    <t>יתרת מסגרת אשראי-וגב'</t>
  </si>
  <si>
    <t>08/02/2025</t>
  </si>
  <si>
    <t>יתרת מסגרת אשראי-כי'</t>
  </si>
  <si>
    <t>05/09/2023</t>
  </si>
  <si>
    <t>יתרת מסגרת אשראי-מט'</t>
  </si>
  <si>
    <t>04/11/2026</t>
  </si>
  <si>
    <t>יתרת מסגרת אשראי-ממי'</t>
  </si>
  <si>
    <t>30/07/2024</t>
  </si>
  <si>
    <t>יתרת מסגרת אשראי-משכ'</t>
  </si>
  <si>
    <t>27/09/2038</t>
  </si>
  <si>
    <t>יתרת מסגרת אשראי-נה'</t>
  </si>
  <si>
    <t>28/12/2023</t>
  </si>
  <si>
    <t>יתרת מסגרת אשראי-סי'</t>
  </si>
  <si>
    <t>01/11/2026</t>
  </si>
  <si>
    <t>01/11/2041</t>
  </si>
  <si>
    <t>יתרת מסגרת אשראי-סצא'</t>
  </si>
  <si>
    <t>16/12/2023</t>
  </si>
  <si>
    <t>יתרת מסגרת אשראי-פדס'</t>
  </si>
  <si>
    <t>01/01/2041</t>
  </si>
  <si>
    <t>יתרת מסגרת אשראי-פסש'</t>
  </si>
  <si>
    <t>יתרת מסגרת אשראי-קא'</t>
  </si>
  <si>
    <t>25/09/2037</t>
  </si>
  <si>
    <t>יתרת מסגרת אשראי-שחפ'</t>
  </si>
  <si>
    <t>01/01/2040</t>
  </si>
  <si>
    <t>יתרת מסגרת אשראי-תאי'</t>
  </si>
  <si>
    <t>10/01/2035</t>
  </si>
  <si>
    <t>יתרת מסגרת אשראי-תע'</t>
  </si>
  <si>
    <t>19/09/2024</t>
  </si>
  <si>
    <t>Brookfield Capital Partners VI L.P</t>
  </si>
  <si>
    <t>31/05/2032</t>
  </si>
  <si>
    <t>Hanaco Growth Ventures III LP</t>
  </si>
  <si>
    <t>31/03/2028</t>
  </si>
  <si>
    <t>TPG Healthcare Partners II, L.P</t>
  </si>
  <si>
    <t>01/04/2032</t>
  </si>
  <si>
    <t>TPG Partners IX, L.P</t>
  </si>
  <si>
    <t>סה"כ יתרות התחייבות להשקעה</t>
  </si>
  <si>
    <t>1. ט. יתרות התחייבות להשקעה:</t>
  </si>
  <si>
    <t>תאריך סיום ההתחייבות</t>
  </si>
  <si>
    <t>סה"כ אג"ח קונצרני סחיר</t>
  </si>
  <si>
    <t>2.א. אג"ח קונצרני סחיר</t>
  </si>
  <si>
    <t>ריבית אפקטיבית</t>
  </si>
  <si>
    <t>עלות מתואמת</t>
  </si>
  <si>
    <t>בישראל:</t>
  </si>
  <si>
    <t>סה"כ אג"ח קונצרני לא סחיר</t>
  </si>
  <si>
    <t>2.ב. אג"ח קונצרני לא סחיר</t>
  </si>
  <si>
    <t>סה"כ מסגרת אשראי מנוצלות ללווים</t>
  </si>
  <si>
    <t>2.ג. מסגרות אשראי מנוצלות ללווים</t>
  </si>
  <si>
    <t>הגעת לשדה האחרון בשורה זו</t>
  </si>
  <si>
    <t>תא ללא תוכן, המשך בתא הבא</t>
  </si>
  <si>
    <t>שורה זו ריקה</t>
  </si>
  <si>
    <t>שורה זו אחרונה בגיליון מספר 1 מתוך  30 גיליונות</t>
  </si>
  <si>
    <t>שורה זו אחרונה בגיליון מספר 2 מתוך  30 גיליונות</t>
  </si>
  <si>
    <t>שורה זו אחרונה בגיליון מספר 3 מתוך  30 גיליונות</t>
  </si>
  <si>
    <t>שורה זו אחרונה בגיליון מספר 4 מתוך  30 גיליונות</t>
  </si>
  <si>
    <t>שורה זו אחרונה בגיליון מספר 5 מתוך  30 גיליונות</t>
  </si>
  <si>
    <t>שורה זו אחרונה בגיליון מספר 6 מתוך  30 גיליונות</t>
  </si>
  <si>
    <t>שורה זו אחרונה בגיליון מספר 7 מתוך  30 גיליונות</t>
  </si>
  <si>
    <t>שורה זו אחרונה בגיליון מספר 8 מתוך  30 גיליונות</t>
  </si>
  <si>
    <t>שורה זו אחרונה בגיליון מספר 9 מתוך  30 גיליונות</t>
  </si>
  <si>
    <t>שורה זו אחרונה בגיליון מספר 10 מתוך  30 גיליונות</t>
  </si>
  <si>
    <t>שורה זו אחרונה בגיליון מספר 11 מתוך  30 גיליונות</t>
  </si>
  <si>
    <t>שורה זו אחרונה בגיליון מספר 12 מתוך  30 גיליונות</t>
  </si>
  <si>
    <t>שורה זו אחרונה בגיליון מספר 13 מתוך  30 גיליונות</t>
  </si>
  <si>
    <t>שורה זו אחרונה בגיליון מספר 14 מתוך  30 גיליונות</t>
  </si>
  <si>
    <t>שורה זו אחרונה בגיליון מספר 15 מתוך  30 גיליונות</t>
  </si>
  <si>
    <t>שורה זו אחרונה בגיליון מספר 16 מתוך  30 גיליונות</t>
  </si>
  <si>
    <t>שורה זו אחרונה בגיליון מספר 17 מתוך  30 גיליונות</t>
  </si>
  <si>
    <t>שורה זו אחרונה בגיליון מספר 18 מתוך  30 גיליונות</t>
  </si>
  <si>
    <t>שורה זו אחרונה בגיליון מספר 19 מתוך  30 גיליונות</t>
  </si>
  <si>
    <t>שורה זו אחרונה בגיליון מספר 20 מתוך  30 גיליונות</t>
  </si>
  <si>
    <t>שורה זו אחרונה בגיליון מספר 21 מתוך  30 גיליונות</t>
  </si>
  <si>
    <t>שורה זו אחרונה בגיליון מספר 22 מתוך  30 גיליונות</t>
  </si>
  <si>
    <t>שורה זו אחרונה בגיליון מספר 23 מתוך  30 גיליונות</t>
  </si>
  <si>
    <t>שורה זו אחרונה בגיליון מספר 24 מתוך  30 גיליונות</t>
  </si>
  <si>
    <t>שורה זו אחרונה בגיליון מספר 25 מתוך  30 גיליונות</t>
  </si>
  <si>
    <t>שורה זו אחרונה בגיליון מספר 26 מתוך  30 גיליונות</t>
  </si>
  <si>
    <t>שורה זו אחרונה בגיליון מספר 27 מתוך  30 גיליונות</t>
  </si>
  <si>
    <t>שורה זו אחרונה בגיליון מספר 28 מתוך  30 גיליונות</t>
  </si>
  <si>
    <t>שורה זו אחרונה בגיליון מספר 29 מתוך  30 גיליונות</t>
  </si>
  <si>
    <t>שורה זו אחרונה בגיליון מספר 30 מתוך  30 גיליונות</t>
  </si>
  <si>
    <t>הראל פנסיה</t>
  </si>
  <si>
    <t>CON214ER STAPLES (XLP</t>
  </si>
  <si>
    <t>FIRST TRUST CON214E</t>
  </si>
  <si>
    <t>חו"ז הראל פנסיה מבת 0223</t>
  </si>
  <si>
    <t>חו"ז הראל פנסיה מבת 0123</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0%;\-#,##0.00%;#,##0.00%"/>
  </numFmts>
  <fonts count="18" x14ac:knownFonts="1">
    <font>
      <sz val="11"/>
      <color theme="1"/>
      <name val="Arial"/>
      <family val="2"/>
      <charset val="177"/>
      <scheme val="minor"/>
    </font>
    <font>
      <b/>
      <sz val="11"/>
      <color theme="1"/>
      <name val="Arial"/>
      <family val="2"/>
      <charset val="177"/>
      <scheme val="minor"/>
    </font>
    <font>
      <sz val="11"/>
      <color theme="0"/>
      <name val="Arial"/>
      <family val="2"/>
      <charset val="177"/>
      <scheme val="minor"/>
    </font>
    <font>
      <sz val="10"/>
      <name val="Arial"/>
      <family val="2"/>
    </font>
    <font>
      <b/>
      <sz val="12"/>
      <name val="Arial"/>
      <family val="2"/>
    </font>
    <font>
      <sz val="14"/>
      <name val="Arial"/>
      <family val="2"/>
    </font>
    <font>
      <b/>
      <sz val="11"/>
      <color theme="0"/>
      <name val="Arial"/>
      <family val="2"/>
      <scheme val="minor"/>
    </font>
    <font>
      <b/>
      <u val="singleAccounting"/>
      <sz val="12"/>
      <color theme="4"/>
      <name val="Arial"/>
      <family val="2"/>
      <scheme val="minor"/>
    </font>
    <font>
      <b/>
      <sz val="14"/>
      <name val="Arial"/>
      <family val="2"/>
    </font>
    <font>
      <u/>
      <sz val="11"/>
      <color theme="10"/>
      <name val="Arial"/>
      <family val="2"/>
      <charset val="177"/>
      <scheme val="minor"/>
    </font>
    <font>
      <sz val="11"/>
      <color theme="0"/>
      <name val="Arial"/>
      <family val="2"/>
      <scheme val="minor"/>
    </font>
    <font>
      <sz val="14"/>
      <color rgb="FFFFFFFF"/>
      <name val="Arial"/>
      <family val="2"/>
    </font>
    <font>
      <sz val="11"/>
      <color rgb="FFFFFFFF"/>
      <name val="Arial"/>
      <family val="2"/>
      <charset val="177"/>
      <scheme val="minor"/>
    </font>
    <font>
      <b/>
      <sz val="11"/>
      <color rgb="FF4472C4"/>
      <name val="Arial"/>
      <family val="2"/>
      <scheme val="minor"/>
    </font>
    <font>
      <sz val="11"/>
      <color rgb="FF4472C4"/>
      <name val="Arial"/>
      <family val="2"/>
      <charset val="177"/>
      <scheme val="minor"/>
    </font>
    <font>
      <b/>
      <sz val="11"/>
      <color rgb="FFFFFFFF"/>
      <name val="Arial"/>
      <family val="2"/>
      <charset val="177"/>
      <scheme val="minor"/>
    </font>
    <font>
      <sz val="11"/>
      <color rgb="FF4472C4"/>
      <name val="Arial"/>
      <family val="2"/>
      <scheme val="minor"/>
    </font>
    <font>
      <b/>
      <sz val="11"/>
      <color rgb="FFB4C6E7"/>
      <name val="Arial"/>
      <family val="2"/>
      <charset val="177"/>
      <scheme val="minor"/>
    </font>
  </fonts>
  <fills count="4">
    <fill>
      <patternFill patternType="none"/>
    </fill>
    <fill>
      <patternFill patternType="gray125"/>
    </fill>
    <fill>
      <patternFill patternType="solid">
        <fgColor theme="4"/>
        <bgColor indexed="64"/>
      </patternFill>
    </fill>
    <fill>
      <patternFill patternType="solid">
        <fgColor theme="4" tint="0.59996337778862885"/>
        <bgColor indexed="64"/>
      </patternFill>
    </fill>
  </fills>
  <borders count="4">
    <border>
      <left/>
      <right/>
      <top/>
      <bottom/>
      <diagonal/>
    </border>
    <border>
      <left/>
      <right/>
      <top style="thin">
        <color theme="0" tint="-0.14999847407452621"/>
      </top>
      <bottom style="thin">
        <color theme="0" tint="-0.14999847407452621"/>
      </bottom>
      <diagonal/>
    </border>
    <border>
      <left/>
      <right/>
      <top/>
      <bottom style="thin">
        <color theme="0" tint="-0.14999847407452621"/>
      </bottom>
      <diagonal/>
    </border>
    <border>
      <left/>
      <right/>
      <top style="thin">
        <color theme="0" tint="-0.14999847407452621"/>
      </top>
      <bottom/>
      <diagonal/>
    </border>
  </borders>
  <cellStyleXfs count="3">
    <xf numFmtId="0" fontId="0" fillId="0" borderId="0"/>
    <xf numFmtId="0" fontId="3" fillId="0" borderId="0"/>
    <xf numFmtId="0" fontId="9" fillId="0" borderId="0" applyNumberFormat="0" applyFill="0" applyBorder="0" applyAlignment="0" applyProtection="0"/>
  </cellStyleXfs>
  <cellXfs count="82">
    <xf numFmtId="0" fontId="0" fillId="0" borderId="0" xfId="0"/>
    <xf numFmtId="0" fontId="2" fillId="2" borderId="1" xfId="0" applyFont="1" applyFill="1" applyBorder="1"/>
    <xf numFmtId="0" fontId="2" fillId="2" borderId="1" xfId="0" applyFont="1" applyFill="1" applyBorder="1" applyAlignment="1">
      <alignment horizontal="center" vertical="center"/>
    </xf>
    <xf numFmtId="0" fontId="1" fillId="0" borderId="1" xfId="0" applyFont="1" applyBorder="1" applyAlignment="1">
      <alignment horizontal="right"/>
    </xf>
    <xf numFmtId="0" fontId="1" fillId="0" borderId="1" xfId="0" applyNumberFormat="1" applyFont="1" applyBorder="1"/>
    <xf numFmtId="10" fontId="1" fillId="0" borderId="1" xfId="0" applyNumberFormat="1" applyFont="1" applyBorder="1"/>
    <xf numFmtId="0" fontId="1" fillId="0" borderId="2" xfId="0" applyFont="1" applyBorder="1" applyAlignment="1">
      <alignment horizontal="right" indent="1"/>
    </xf>
    <xf numFmtId="0" fontId="1" fillId="0" borderId="1" xfId="0" applyFont="1" applyBorder="1" applyAlignment="1">
      <alignment horizontal="right" indent="2"/>
    </xf>
    <xf numFmtId="4" fontId="1" fillId="0" borderId="1" xfId="0" applyNumberFormat="1" applyFont="1" applyBorder="1"/>
    <xf numFmtId="0" fontId="0" fillId="0" borderId="1" xfId="0" applyFont="1" applyBorder="1" applyAlignment="1">
      <alignment horizontal="right" indent="3"/>
    </xf>
    <xf numFmtId="4" fontId="0" fillId="0" borderId="1" xfId="0" applyNumberFormat="1" applyFont="1" applyBorder="1"/>
    <xf numFmtId="10" fontId="0" fillId="0" borderId="1" xfId="0" applyNumberFormat="1" applyFont="1" applyBorder="1"/>
    <xf numFmtId="0" fontId="0" fillId="0" borderId="1" xfId="0" applyNumberFormat="1" applyFont="1" applyBorder="1"/>
    <xf numFmtId="0" fontId="1" fillId="0" borderId="1" xfId="0" applyFont="1" applyBorder="1" applyAlignment="1">
      <alignment horizontal="right" indent="1"/>
    </xf>
    <xf numFmtId="0" fontId="1" fillId="3" borderId="1" xfId="0" applyFont="1" applyFill="1" applyBorder="1" applyAlignment="1">
      <alignment horizontal="right"/>
    </xf>
    <xf numFmtId="4" fontId="1" fillId="3" borderId="1" xfId="0" applyNumberFormat="1" applyFont="1" applyFill="1" applyBorder="1"/>
    <xf numFmtId="10" fontId="1" fillId="3" borderId="1" xfId="0" applyNumberFormat="1" applyFont="1" applyFill="1" applyBorder="1"/>
    <xf numFmtId="0" fontId="1" fillId="0" borderId="3" xfId="0" applyFont="1" applyBorder="1" applyAlignment="1">
      <alignment horizontal="right"/>
    </xf>
    <xf numFmtId="4" fontId="1" fillId="0" borderId="3" xfId="0" applyNumberFormat="1" applyFont="1" applyBorder="1"/>
    <xf numFmtId="10" fontId="1" fillId="0" borderId="3" xfId="0" applyNumberFormat="1" applyFont="1" applyBorder="1"/>
    <xf numFmtId="0" fontId="4" fillId="0" borderId="0" xfId="1" applyFont="1" applyAlignment="1">
      <alignment horizontal="right"/>
    </xf>
    <xf numFmtId="0" fontId="5" fillId="0" borderId="0" xfId="1" applyFont="1" applyAlignment="1">
      <alignment horizontal="center"/>
    </xf>
    <xf numFmtId="0" fontId="4" fillId="0" borderId="0" xfId="1" applyFont="1" applyAlignment="1">
      <alignment horizontal="right" wrapText="1"/>
    </xf>
    <xf numFmtId="0" fontId="5" fillId="0" borderId="0" xfId="1" applyFont="1" applyAlignment="1">
      <alignment horizontal="right"/>
    </xf>
    <xf numFmtId="0" fontId="6" fillId="2" borderId="0" xfId="0" applyFont="1" applyFill="1" applyBorder="1" applyAlignment="1">
      <alignment horizontal="right" vertical="center" wrapText="1"/>
    </xf>
    <xf numFmtId="0" fontId="7" fillId="0" borderId="0" xfId="0" applyFont="1" applyAlignment="1"/>
    <xf numFmtId="0" fontId="6" fillId="2" borderId="0" xfId="0" applyFont="1" applyFill="1" applyBorder="1" applyAlignment="1">
      <alignment horizontal="center" vertical="center" wrapText="1"/>
    </xf>
    <xf numFmtId="0" fontId="2" fillId="2" borderId="0" xfId="0" applyFont="1" applyFill="1" applyBorder="1" applyAlignment="1">
      <alignment horizontal="center" vertical="center" wrapText="1"/>
    </xf>
    <xf numFmtId="0" fontId="0" fillId="0" borderId="2" xfId="0" applyFont="1" applyBorder="1" applyAlignment="1">
      <alignment horizontal="right"/>
    </xf>
    <xf numFmtId="4" fontId="0" fillId="0" borderId="2" xfId="0" applyNumberFormat="1" applyFont="1" applyBorder="1"/>
    <xf numFmtId="0" fontId="0" fillId="0" borderId="1" xfId="0" applyFont="1" applyBorder="1" applyAlignment="1">
      <alignment horizontal="right"/>
    </xf>
    <xf numFmtId="0" fontId="0" fillId="0" borderId="3" xfId="0" applyFont="1" applyBorder="1" applyAlignment="1">
      <alignment horizontal="right"/>
    </xf>
    <xf numFmtId="4" fontId="0" fillId="0" borderId="3" xfId="0" applyNumberFormat="1" applyFont="1" applyBorder="1"/>
    <xf numFmtId="0" fontId="0" fillId="0" borderId="0" xfId="0" applyAlignment="1">
      <alignment horizontal="right" readingOrder="2"/>
    </xf>
    <xf numFmtId="0" fontId="9" fillId="0" borderId="0" xfId="2"/>
    <xf numFmtId="0" fontId="1" fillId="0" borderId="1" xfId="0" applyFont="1" applyBorder="1"/>
    <xf numFmtId="164" fontId="1" fillId="0" borderId="2" xfId="0" applyNumberFormat="1" applyFont="1" applyBorder="1"/>
    <xf numFmtId="4" fontId="1" fillId="0" borderId="2" xfId="0" applyNumberFormat="1" applyFont="1" applyBorder="1"/>
    <xf numFmtId="164" fontId="1" fillId="0" borderId="1" xfId="0" applyNumberFormat="1" applyFont="1" applyBorder="1"/>
    <xf numFmtId="0" fontId="1" fillId="0" borderId="1" xfId="0" applyFont="1" applyBorder="1" applyAlignment="1">
      <alignment horizontal="right" indent="3"/>
    </xf>
    <xf numFmtId="0" fontId="0" fillId="0" borderId="1" xfId="0" applyFont="1" applyBorder="1" applyAlignment="1">
      <alignment horizontal="right" indent="4"/>
    </xf>
    <xf numFmtId="0" fontId="0" fillId="0" borderId="1" xfId="0" applyFont="1" applyBorder="1" applyAlignment="1">
      <alignment horizontal="right" indent="2"/>
    </xf>
    <xf numFmtId="0" fontId="0" fillId="0" borderId="1" xfId="0" applyFont="1" applyBorder="1"/>
    <xf numFmtId="164" fontId="1" fillId="3" borderId="1" xfId="0" applyNumberFormat="1" applyFont="1" applyFill="1" applyBorder="1"/>
    <xf numFmtId="0" fontId="0" fillId="0" borderId="3" xfId="0" applyFont="1" applyBorder="1"/>
    <xf numFmtId="0" fontId="0" fillId="0" borderId="3" xfId="0" applyNumberFormat="1" applyFont="1" applyBorder="1"/>
    <xf numFmtId="0" fontId="6" fillId="2" borderId="0" xfId="0" applyFont="1" applyFill="1" applyBorder="1" applyAlignment="1">
      <alignment horizontal="right" vertical="center" wrapText="1" readingOrder="2"/>
    </xf>
    <xf numFmtId="0" fontId="8" fillId="0" borderId="0" xfId="0" applyFont="1" applyAlignment="1">
      <alignment horizontal="center" vertical="center" wrapText="1"/>
    </xf>
    <xf numFmtId="0" fontId="10" fillId="2" borderId="0" xfId="0" applyFont="1" applyFill="1" applyBorder="1" applyAlignment="1">
      <alignment horizontal="center" vertical="center" wrapText="1"/>
    </xf>
    <xf numFmtId="0" fontId="0" fillId="0" borderId="0" xfId="0" applyAlignment="1">
      <alignment wrapText="1"/>
    </xf>
    <xf numFmtId="0" fontId="10" fillId="2" borderId="0" xfId="0" quotePrefix="1" applyFont="1" applyFill="1" applyBorder="1" applyAlignment="1">
      <alignment horizontal="center" vertical="center" wrapText="1"/>
    </xf>
    <xf numFmtId="49" fontId="10" fillId="2" borderId="0" xfId="0" applyNumberFormat="1" applyFont="1" applyFill="1" applyBorder="1" applyAlignment="1">
      <alignment horizontal="center" vertical="center" wrapText="1"/>
    </xf>
    <xf numFmtId="49" fontId="10" fillId="2" borderId="0" xfId="0" quotePrefix="1" applyNumberFormat="1" applyFont="1" applyFill="1" applyBorder="1" applyAlignment="1">
      <alignment horizontal="center" vertical="center" wrapText="1"/>
    </xf>
    <xf numFmtId="0" fontId="0" fillId="0" borderId="1" xfId="0" applyFont="1" applyBorder="1" applyAlignment="1">
      <alignment horizontal="right" indent="1"/>
    </xf>
    <xf numFmtId="0" fontId="5" fillId="0" borderId="0" xfId="0" applyFont="1" applyAlignment="1">
      <alignment horizontal="center"/>
    </xf>
    <xf numFmtId="0" fontId="0" fillId="0" borderId="0" xfId="0" applyAlignment="1"/>
    <xf numFmtId="0" fontId="0" fillId="0" borderId="0" xfId="0" applyFill="1" applyAlignment="1">
      <alignment wrapText="1"/>
    </xf>
    <xf numFmtId="10" fontId="1" fillId="0" borderId="2" xfId="0" applyNumberFormat="1" applyFont="1" applyBorder="1"/>
    <xf numFmtId="10" fontId="0" fillId="0" borderId="3" xfId="0" applyNumberFormat="1" applyFont="1" applyBorder="1"/>
    <xf numFmtId="0" fontId="11" fillId="0" borderId="0" xfId="1" applyFont="1" applyAlignment="1">
      <alignment horizontal="center"/>
    </xf>
    <xf numFmtId="0" fontId="12" fillId="0" borderId="0" xfId="0" applyFont="1"/>
    <xf numFmtId="0" fontId="12" fillId="0" borderId="0" xfId="0" applyFont="1" applyAlignment="1">
      <alignment wrapText="1"/>
    </xf>
    <xf numFmtId="0" fontId="13" fillId="2" borderId="0" xfId="0" applyFont="1" applyFill="1" applyBorder="1" applyAlignment="1">
      <alignment horizontal="right" vertical="center" wrapText="1"/>
    </xf>
    <xf numFmtId="0" fontId="14" fillId="2" borderId="0" xfId="0" applyFont="1" applyFill="1" applyBorder="1" applyAlignment="1">
      <alignment horizontal="right" wrapText="1"/>
    </xf>
    <xf numFmtId="0" fontId="15" fillId="0" borderId="1" xfId="0" applyNumberFormat="1" applyFont="1" applyBorder="1"/>
    <xf numFmtId="0" fontId="13" fillId="2" borderId="0" xfId="0" applyFont="1" applyFill="1" applyBorder="1" applyAlignment="1">
      <alignment horizontal="right" vertical="center" wrapText="1" readingOrder="2"/>
    </xf>
    <xf numFmtId="0" fontId="14" fillId="2" borderId="0" xfId="0" applyFont="1" applyFill="1" applyBorder="1" applyAlignment="1">
      <alignment horizontal="center" vertical="center" wrapText="1"/>
    </xf>
    <xf numFmtId="0" fontId="16" fillId="2" borderId="0" xfId="0" applyFont="1" applyFill="1" applyBorder="1" applyAlignment="1">
      <alignment horizontal="right" vertical="center" wrapText="1" readingOrder="2"/>
    </xf>
    <xf numFmtId="0" fontId="17" fillId="3" borderId="1" xfId="0" applyFont="1" applyFill="1" applyBorder="1"/>
    <xf numFmtId="164" fontId="17" fillId="3" borderId="1" xfId="0" applyNumberFormat="1" applyFont="1" applyFill="1" applyBorder="1"/>
    <xf numFmtId="0" fontId="15" fillId="0" borderId="2" xfId="0" applyFont="1" applyBorder="1"/>
    <xf numFmtId="164" fontId="15" fillId="0" borderId="2" xfId="0" applyNumberFormat="1" applyFont="1" applyBorder="1"/>
    <xf numFmtId="0" fontId="15" fillId="0" borderId="1" xfId="0" applyFont="1" applyBorder="1"/>
    <xf numFmtId="164" fontId="15" fillId="0" borderId="1" xfId="0" applyNumberFormat="1" applyFont="1" applyBorder="1"/>
    <xf numFmtId="0" fontId="12" fillId="0" borderId="1" xfId="0" applyFont="1" applyBorder="1" applyAlignment="1">
      <alignment horizontal="right" indent="4"/>
    </xf>
    <xf numFmtId="0" fontId="15" fillId="0" borderId="1" xfId="0" applyFont="1" applyBorder="1" applyAlignment="1">
      <alignment horizontal="right"/>
    </xf>
    <xf numFmtId="0" fontId="16" fillId="2" borderId="0" xfId="0" applyFont="1" applyFill="1" applyBorder="1" applyAlignment="1">
      <alignment horizontal="center" vertical="center" wrapText="1"/>
    </xf>
    <xf numFmtId="4" fontId="17" fillId="3" borderId="1" xfId="0" applyNumberFormat="1" applyFont="1" applyFill="1" applyBorder="1"/>
    <xf numFmtId="4" fontId="15" fillId="0" borderId="2" xfId="0" applyNumberFormat="1" applyFont="1" applyBorder="1"/>
    <xf numFmtId="4" fontId="15" fillId="0" borderId="1" xfId="0" applyNumberFormat="1" applyFont="1" applyBorder="1"/>
    <xf numFmtId="0" fontId="12" fillId="0" borderId="1" xfId="0" applyFont="1" applyBorder="1" applyAlignment="1">
      <alignment horizontal="right" indent="3"/>
    </xf>
    <xf numFmtId="0" fontId="12" fillId="0" borderId="1" xfId="0" applyFont="1" applyBorder="1" applyAlignment="1">
      <alignment horizontal="right" indent="2"/>
    </xf>
  </cellXfs>
  <cellStyles count="3">
    <cellStyle name="Normal" xfId="0" builtinId="0"/>
    <cellStyle name="Normal_2007-16618" xfId="1" xr:uid="{8E733332-5389-4815-BB82-DCF7551706E5}"/>
    <cellStyle name="היפר-קישור" xfId="2" builtinId="8"/>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21" Type="http://schemas.openxmlformats.org/officeDocument/2006/relationships/worksheet" Target="worksheets/sheet21.xml"/><Relationship Id="rId34"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styles" Target="styles.xml"/><Relationship Id="rId37"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customXml" Target="../customXml/item2.xml"/><Relationship Id="rId8" Type="http://schemas.openxmlformats.org/officeDocument/2006/relationships/worksheet" Target="worksheets/sheet8.xml"/><Relationship Id="rId3" Type="http://schemas.openxmlformats.org/officeDocument/2006/relationships/worksheet" Target="worksheets/sheet3.xml"/></Relationships>
</file>

<file path=xl/theme/theme1.xml><?xml version="1.0" encoding="utf-8"?>
<a:theme xmlns:a="http://schemas.openxmlformats.org/drawingml/2006/main" name="ערכת נושא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printerSettings" Target="../printerSettings/printerSettings1.bin"/><Relationship Id="rId1" Type="http://schemas.openxmlformats.org/officeDocument/2006/relationships/hyperlink" Target="http://www.snir-bi.co.il/" TargetMode="External"/></Relationships>
</file>

<file path=xl/worksheets/_rels/sheet2.xml.rels><?xml version="1.0" encoding="UTF-8" standalone="yes"?>
<Relationships xmlns="http://schemas.openxmlformats.org/package/2006/relationships"><Relationship Id="rId2" Type="http://schemas.openxmlformats.org/officeDocument/2006/relationships/printerSettings" Target="../printerSettings/printerSettings2.bin"/><Relationship Id="rId1" Type="http://schemas.openxmlformats.org/officeDocument/2006/relationships/hyperlink" Target="http://www.snir-bi.co.il/" TargetMode="External"/></Relationships>
</file>

<file path=xl/worksheets/_rels/sheet3.xml.rels><?xml version="1.0" encoding="UTF-8" standalone="yes"?>
<Relationships xmlns="http://schemas.openxmlformats.org/package/2006/relationships"><Relationship Id="rId2" Type="http://schemas.openxmlformats.org/officeDocument/2006/relationships/printerSettings" Target="../printerSettings/printerSettings3.bin"/><Relationship Id="rId1" Type="http://schemas.openxmlformats.org/officeDocument/2006/relationships/hyperlink" Target="http://www.snir-bi.co.il/" TargetMode="External"/></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www.snir-bi.co.il/" TargetMode="External"/></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5.bin"/><Relationship Id="rId1" Type="http://schemas.openxmlformats.org/officeDocument/2006/relationships/hyperlink" Target="http://www.snir-bi.co.il/" TargetMode="External"/></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6.bin"/><Relationship Id="rId1" Type="http://schemas.openxmlformats.org/officeDocument/2006/relationships/hyperlink" Target="http://www.snir-bi.co.il/" TargetMode="External"/></Relationships>
</file>

<file path=xl/worksheets/_rels/sheet7.xml.rels><?xml version="1.0" encoding="UTF-8" standalone="yes"?>
<Relationships xmlns="http://schemas.openxmlformats.org/package/2006/relationships"><Relationship Id="rId2" Type="http://schemas.openxmlformats.org/officeDocument/2006/relationships/printerSettings" Target="../printerSettings/printerSettings7.bin"/><Relationship Id="rId1" Type="http://schemas.openxmlformats.org/officeDocument/2006/relationships/hyperlink" Target="http://www.snir-bi.co.il/" TargetMode="External"/></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www.snir-bi.co.il/" TargetMode="External"/></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9.bin"/><Relationship Id="rId1" Type="http://schemas.openxmlformats.org/officeDocument/2006/relationships/hyperlink" Target="http://www.snir-bi.co.il/" TargetMode="External"/></Relationships>
</file>

<file path=xl/worksheets/_rels/sheet10.xml.rels><?xml version="1.0" encoding="UTF-8" standalone="yes"?>
<Relationships xmlns="http://schemas.openxmlformats.org/package/2006/relationships"><Relationship Id="rId2" Type="http://schemas.openxmlformats.org/officeDocument/2006/relationships/printerSettings" Target="../printerSettings/printerSettings10.bin"/><Relationship Id="rId1" Type="http://schemas.openxmlformats.org/officeDocument/2006/relationships/hyperlink" Target="http://www.snir-bi.co.il/" TargetMode="External"/></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hyperlink" Target="http://www.snir-bi.co.il/" TargetMode="External"/></Relationships>
</file>

<file path=xl/worksheets/_rels/sheet12.xml.rels><?xml version="1.0" encoding="UTF-8" standalone="yes"?>
<Relationships xmlns="http://schemas.openxmlformats.org/package/2006/relationships"><Relationship Id="rId2" Type="http://schemas.openxmlformats.org/officeDocument/2006/relationships/printerSettings" Target="../printerSettings/printerSettings12.bin"/><Relationship Id="rId1" Type="http://schemas.openxmlformats.org/officeDocument/2006/relationships/hyperlink" Target="http://www.snir-bi.co.il/" TargetMode="External"/></Relationships>
</file>

<file path=xl/worksheets/_rels/sheet13.xml.rels><?xml version="1.0" encoding="UTF-8" standalone="yes"?>
<Relationships xmlns="http://schemas.openxmlformats.org/package/2006/relationships"><Relationship Id="rId2" Type="http://schemas.openxmlformats.org/officeDocument/2006/relationships/printerSettings" Target="../printerSettings/printerSettings13.bin"/><Relationship Id="rId1" Type="http://schemas.openxmlformats.org/officeDocument/2006/relationships/hyperlink" Target="http://www.snir-bi.co.il/" TargetMode="External"/></Relationships>
</file>

<file path=xl/worksheets/_rels/sheet14.xml.rels><?xml version="1.0" encoding="UTF-8" standalone="yes"?>
<Relationships xmlns="http://schemas.openxmlformats.org/package/2006/relationships"><Relationship Id="rId2" Type="http://schemas.openxmlformats.org/officeDocument/2006/relationships/printerSettings" Target="../printerSettings/printerSettings14.bin"/><Relationship Id="rId1" Type="http://schemas.openxmlformats.org/officeDocument/2006/relationships/hyperlink" Target="http://www.snir-bi.co.il/" TargetMode="External"/></Relationships>
</file>

<file path=xl/worksheets/_rels/sheet15.xml.rels><?xml version="1.0" encoding="UTF-8" standalone="yes"?>
<Relationships xmlns="http://schemas.openxmlformats.org/package/2006/relationships"><Relationship Id="rId2" Type="http://schemas.openxmlformats.org/officeDocument/2006/relationships/printerSettings" Target="../printerSettings/printerSettings15.bin"/><Relationship Id="rId1" Type="http://schemas.openxmlformats.org/officeDocument/2006/relationships/hyperlink" Target="http://www.snir-bi.co.il/" TargetMode="External"/></Relationships>
</file>

<file path=xl/worksheets/_rels/sheet16.xml.rels><?xml version="1.0" encoding="UTF-8" standalone="yes"?>
<Relationships xmlns="http://schemas.openxmlformats.org/package/2006/relationships"><Relationship Id="rId2" Type="http://schemas.openxmlformats.org/officeDocument/2006/relationships/printerSettings" Target="../printerSettings/printerSettings16.bin"/><Relationship Id="rId1" Type="http://schemas.openxmlformats.org/officeDocument/2006/relationships/hyperlink" Target="http://www.snir-bi.co.il/" TargetMode="External"/></Relationships>
</file>

<file path=xl/worksheets/_rels/sheet17.xml.rels><?xml version="1.0" encoding="UTF-8" standalone="yes"?>
<Relationships xmlns="http://schemas.openxmlformats.org/package/2006/relationships"><Relationship Id="rId2" Type="http://schemas.openxmlformats.org/officeDocument/2006/relationships/printerSettings" Target="../printerSettings/printerSettings17.bin"/><Relationship Id="rId1" Type="http://schemas.openxmlformats.org/officeDocument/2006/relationships/hyperlink" Target="http://www.snir-bi.co.il/" TargetMode="External"/></Relationships>
</file>

<file path=xl/worksheets/_rels/sheet18.xml.rels><?xml version="1.0" encoding="UTF-8" standalone="yes"?>
<Relationships xmlns="http://schemas.openxmlformats.org/package/2006/relationships"><Relationship Id="rId2" Type="http://schemas.openxmlformats.org/officeDocument/2006/relationships/printerSettings" Target="../printerSettings/printerSettings18.bin"/><Relationship Id="rId1" Type="http://schemas.openxmlformats.org/officeDocument/2006/relationships/hyperlink" Target="http://www.snir-bi.co.il/" TargetMode="External"/></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19.bin"/><Relationship Id="rId1" Type="http://schemas.openxmlformats.org/officeDocument/2006/relationships/hyperlink" Target="http://www.snir-bi.co.il/" TargetMode="External"/></Relationships>
</file>

<file path=xl/worksheets/_rels/sheet20.xml.rels><?xml version="1.0" encoding="UTF-8" standalone="yes"?>
<Relationships xmlns="http://schemas.openxmlformats.org/package/2006/relationships"><Relationship Id="rId2" Type="http://schemas.openxmlformats.org/officeDocument/2006/relationships/printerSettings" Target="../printerSettings/printerSettings20.bin"/><Relationship Id="rId1" Type="http://schemas.openxmlformats.org/officeDocument/2006/relationships/hyperlink" Target="http://www.snir-bi.co.il/" TargetMode="External"/></Relationships>
</file>

<file path=xl/worksheets/_rels/sheet21.xml.rels><?xml version="1.0" encoding="UTF-8" standalone="yes"?>
<Relationships xmlns="http://schemas.openxmlformats.org/package/2006/relationships"><Relationship Id="rId2" Type="http://schemas.openxmlformats.org/officeDocument/2006/relationships/printerSettings" Target="../printerSettings/printerSettings21.bin"/><Relationship Id="rId1" Type="http://schemas.openxmlformats.org/officeDocument/2006/relationships/hyperlink" Target="http://www.snir-bi.co.il/" TargetMode="External"/></Relationships>
</file>

<file path=xl/worksheets/_rels/sheet22.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hyperlink" Target="http://www.snir-bi.co.il/" TargetMode="External"/></Relationships>
</file>

<file path=xl/worksheets/_rels/sheet23.xml.rels><?xml version="1.0" encoding="UTF-8" standalone="yes"?>
<Relationships xmlns="http://schemas.openxmlformats.org/package/2006/relationships"><Relationship Id="rId2" Type="http://schemas.openxmlformats.org/officeDocument/2006/relationships/printerSettings" Target="../printerSettings/printerSettings23.bin"/><Relationship Id="rId1" Type="http://schemas.openxmlformats.org/officeDocument/2006/relationships/hyperlink" Target="http://www.snir-bi.co.il/" TargetMode="External"/></Relationships>
</file>

<file path=xl/worksheets/_rels/sheet24.xml.rels><?xml version="1.0" encoding="UTF-8" standalone="yes"?>
<Relationships xmlns="http://schemas.openxmlformats.org/package/2006/relationships"><Relationship Id="rId2" Type="http://schemas.openxmlformats.org/officeDocument/2006/relationships/printerSettings" Target="../printerSettings/printerSettings24.bin"/><Relationship Id="rId1" Type="http://schemas.openxmlformats.org/officeDocument/2006/relationships/hyperlink" Target="http://www.snir-bi.co.il/" TargetMode="External"/></Relationships>
</file>

<file path=xl/worksheets/_rels/sheet25.xml.rels><?xml version="1.0" encoding="UTF-8" standalone="yes"?>
<Relationships xmlns="http://schemas.openxmlformats.org/package/2006/relationships"><Relationship Id="rId2" Type="http://schemas.openxmlformats.org/officeDocument/2006/relationships/printerSettings" Target="../printerSettings/printerSettings25.bin"/><Relationship Id="rId1" Type="http://schemas.openxmlformats.org/officeDocument/2006/relationships/hyperlink" Target="http://www.snir-bi.co.il/" TargetMode="External"/></Relationships>
</file>

<file path=xl/worksheets/_rels/sheet26.xml.rels><?xml version="1.0" encoding="UTF-8" standalone="yes"?>
<Relationships xmlns="http://schemas.openxmlformats.org/package/2006/relationships"><Relationship Id="rId2" Type="http://schemas.openxmlformats.org/officeDocument/2006/relationships/printerSettings" Target="../printerSettings/printerSettings26.bin"/><Relationship Id="rId1" Type="http://schemas.openxmlformats.org/officeDocument/2006/relationships/hyperlink" Target="http://www.snir-bi.co.il/" TargetMode="External"/></Relationships>
</file>

<file path=xl/worksheets/_rels/sheet27.xml.rels><?xml version="1.0" encoding="UTF-8" standalone="yes"?>
<Relationships xmlns="http://schemas.openxmlformats.org/package/2006/relationships"><Relationship Id="rId2" Type="http://schemas.openxmlformats.org/officeDocument/2006/relationships/printerSettings" Target="../printerSettings/printerSettings27.bin"/><Relationship Id="rId1" Type="http://schemas.openxmlformats.org/officeDocument/2006/relationships/hyperlink" Target="http://www.snir-bi.co.il/" TargetMode="External"/></Relationships>
</file>

<file path=xl/worksheets/_rels/sheet28.xml.rels><?xml version="1.0" encoding="UTF-8" standalone="yes"?>
<Relationships xmlns="http://schemas.openxmlformats.org/package/2006/relationships"><Relationship Id="rId2" Type="http://schemas.openxmlformats.org/officeDocument/2006/relationships/printerSettings" Target="../printerSettings/printerSettings28.bin"/><Relationship Id="rId1" Type="http://schemas.openxmlformats.org/officeDocument/2006/relationships/hyperlink" Target="http://www.snir-bi.co.il/" TargetMode="External"/></Relationships>
</file>

<file path=xl/worksheets/_rels/sheet29.xml.rels><?xml version="1.0" encoding="UTF-8" standalone="yes"?>
<Relationships xmlns="http://schemas.openxmlformats.org/package/2006/relationships"><Relationship Id="rId2" Type="http://schemas.openxmlformats.org/officeDocument/2006/relationships/printerSettings" Target="../printerSettings/printerSettings29.bin"/><Relationship Id="rId1" Type="http://schemas.openxmlformats.org/officeDocument/2006/relationships/hyperlink" Target="http://www.snir-bi.co.il/" TargetMode="External"/></Relationships>
</file>

<file path=xl/worksheets/_rels/sheet30.xml.rels><?xml version="1.0" encoding="UTF-8" standalone="yes"?>
<Relationships xmlns="http://schemas.openxmlformats.org/package/2006/relationships"><Relationship Id="rId2" Type="http://schemas.openxmlformats.org/officeDocument/2006/relationships/printerSettings" Target="../printerSettings/printerSettings30.bin"/><Relationship Id="rId1" Type="http://schemas.openxmlformats.org/officeDocument/2006/relationships/hyperlink" Target="http://www.snir-bi.co.il/"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1CF87D-C14A-4066-AB5F-D4700D1EC7AC}">
  <sheetPr codeName="גיליון1"/>
  <dimension ref="A1:E64"/>
  <sheetViews>
    <sheetView showGridLines="0" rightToLeft="1" tabSelected="1" zoomScale="80" zoomScaleNormal="80" workbookViewId="0">
      <pane ySplit="9" topLeftCell="A10" activePane="bottomLeft" state="frozen"/>
      <selection pane="bottomLeft" activeCell="B1" sqref="B1"/>
    </sheetView>
  </sheetViews>
  <sheetFormatPr defaultColWidth="0" defaultRowHeight="14.25" zeroHeight="1" x14ac:dyDescent="0.2"/>
  <cols>
    <col min="1" max="1" width="9" customWidth="1"/>
    <col min="2" max="2" width="43.625" bestFit="1" customWidth="1"/>
    <col min="3" max="3" width="30.625" customWidth="1"/>
    <col min="4" max="4" width="33.25" customWidth="1"/>
    <col min="5" max="5" width="9" customWidth="1"/>
    <col min="6" max="16384" width="9" hidden="1"/>
  </cols>
  <sheetData>
    <row r="1" spans="1:5" ht="18" x14ac:dyDescent="0.25">
      <c r="A1" s="60" t="s">
        <v>2838</v>
      </c>
      <c r="B1" s="20" t="s">
        <v>36</v>
      </c>
      <c r="C1" s="20" t="s">
        <v>37</v>
      </c>
      <c r="D1" s="59" t="s">
        <v>2837</v>
      </c>
    </row>
    <row r="2" spans="1:5" ht="18" x14ac:dyDescent="0.25">
      <c r="A2" s="60" t="s">
        <v>2838</v>
      </c>
      <c r="B2" s="20" t="s">
        <v>38</v>
      </c>
      <c r="C2" s="22" t="s">
        <v>39</v>
      </c>
      <c r="D2" s="59" t="s">
        <v>2837</v>
      </c>
    </row>
    <row r="3" spans="1:5" ht="18" x14ac:dyDescent="0.25">
      <c r="A3" s="60" t="s">
        <v>2838</v>
      </c>
      <c r="B3" s="20" t="s">
        <v>40</v>
      </c>
      <c r="C3" s="20" t="s">
        <v>2870</v>
      </c>
      <c r="D3" s="59" t="s">
        <v>2837</v>
      </c>
    </row>
    <row r="4" spans="1:5" ht="18" x14ac:dyDescent="0.25">
      <c r="A4" s="60" t="s">
        <v>2838</v>
      </c>
      <c r="B4" s="20" t="s">
        <v>41</v>
      </c>
      <c r="C4" s="20">
        <v>214</v>
      </c>
      <c r="D4" s="59" t="s">
        <v>2837</v>
      </c>
    </row>
    <row r="5" spans="1:5" ht="17.45" customHeight="1" x14ac:dyDescent="0.25">
      <c r="A5" s="61" t="s">
        <v>2839</v>
      </c>
      <c r="B5" s="23"/>
      <c r="C5" s="21"/>
      <c r="D5" s="21"/>
    </row>
    <row r="6" spans="1:5" ht="15" x14ac:dyDescent="0.2">
      <c r="A6" s="60" t="s">
        <v>2838</v>
      </c>
      <c r="B6" s="24" t="s">
        <v>42</v>
      </c>
      <c r="C6" s="62" t="s">
        <v>2837</v>
      </c>
      <c r="D6" s="24"/>
    </row>
    <row r="7" spans="1:5" ht="15" x14ac:dyDescent="0.2">
      <c r="A7" s="60" t="s">
        <v>2838</v>
      </c>
      <c r="B7" s="62" t="s">
        <v>2838</v>
      </c>
      <c r="C7" s="26" t="s">
        <v>0</v>
      </c>
      <c r="D7" s="26" t="s">
        <v>1</v>
      </c>
      <c r="E7" s="60" t="s">
        <v>2837</v>
      </c>
    </row>
    <row r="8" spans="1:5" x14ac:dyDescent="0.2">
      <c r="A8" s="60" t="s">
        <v>2838</v>
      </c>
      <c r="B8" s="63" t="s">
        <v>2838</v>
      </c>
      <c r="C8" s="27" t="s">
        <v>43</v>
      </c>
      <c r="D8" s="27" t="s">
        <v>44</v>
      </c>
      <c r="E8" s="60" t="s">
        <v>2837</v>
      </c>
    </row>
    <row r="9" spans="1:5" x14ac:dyDescent="0.2">
      <c r="A9" s="60" t="s">
        <v>2838</v>
      </c>
      <c r="B9" s="63" t="s">
        <v>2838</v>
      </c>
      <c r="C9" s="27" t="s">
        <v>45</v>
      </c>
      <c r="D9" s="27" t="s">
        <v>46</v>
      </c>
      <c r="E9" s="60" t="s">
        <v>2837</v>
      </c>
    </row>
    <row r="10" spans="1:5" ht="15" x14ac:dyDescent="0.25">
      <c r="A10" s="60" t="s">
        <v>2838</v>
      </c>
      <c r="B10" s="6" t="s">
        <v>2</v>
      </c>
      <c r="C10" s="64" t="s">
        <v>2837</v>
      </c>
      <c r="D10" s="5"/>
    </row>
    <row r="11" spans="1:5" ht="15" x14ac:dyDescent="0.25">
      <c r="A11" s="60" t="s">
        <v>2838</v>
      </c>
      <c r="B11" s="7" t="s">
        <v>3</v>
      </c>
      <c r="C11" s="8">
        <v>45514.185888886983</v>
      </c>
      <c r="D11" s="5">
        <v>0.11451828562132718</v>
      </c>
      <c r="E11" s="60" t="s">
        <v>2837</v>
      </c>
    </row>
    <row r="12" spans="1:5" ht="15" x14ac:dyDescent="0.25">
      <c r="A12" s="60" t="s">
        <v>2838</v>
      </c>
      <c r="B12" s="7" t="s">
        <v>4</v>
      </c>
      <c r="C12" s="8">
        <v>324639.32127060671</v>
      </c>
      <c r="D12" s="5">
        <v>0.81664121636641684</v>
      </c>
      <c r="E12" s="60" t="s">
        <v>2837</v>
      </c>
    </row>
    <row r="13" spans="1:5" x14ac:dyDescent="0.2">
      <c r="A13" s="60" t="s">
        <v>2838</v>
      </c>
      <c r="B13" s="9" t="s">
        <v>5</v>
      </c>
      <c r="C13" s="10">
        <v>78732.212883398999</v>
      </c>
      <c r="D13" s="11">
        <v>0.1980981943649725</v>
      </c>
      <c r="E13" s="60" t="s">
        <v>2837</v>
      </c>
    </row>
    <row r="14" spans="1:5" x14ac:dyDescent="0.2">
      <c r="A14" s="60" t="s">
        <v>2838</v>
      </c>
      <c r="B14" s="9" t="s">
        <v>6</v>
      </c>
      <c r="C14" s="10">
        <v>0</v>
      </c>
      <c r="D14" s="11">
        <v>0</v>
      </c>
      <c r="E14" s="60" t="s">
        <v>2837</v>
      </c>
    </row>
    <row r="15" spans="1:5" x14ac:dyDescent="0.2">
      <c r="A15" s="60" t="s">
        <v>2838</v>
      </c>
      <c r="B15" s="9" t="s">
        <v>7</v>
      </c>
      <c r="C15" s="10">
        <v>55124.103024525044</v>
      </c>
      <c r="D15" s="11">
        <v>0.13851372403363288</v>
      </c>
      <c r="E15" s="60" t="s">
        <v>2837</v>
      </c>
    </row>
    <row r="16" spans="1:5" x14ac:dyDescent="0.2">
      <c r="A16" s="60" t="s">
        <v>2838</v>
      </c>
      <c r="B16" s="9" t="s">
        <v>8</v>
      </c>
      <c r="C16" s="10">
        <v>94596.293371059044</v>
      </c>
      <c r="D16" s="11">
        <v>0.23801382209564798</v>
      </c>
      <c r="E16" s="60" t="s">
        <v>2837</v>
      </c>
    </row>
    <row r="17" spans="1:5" x14ac:dyDescent="0.2">
      <c r="A17" s="60" t="s">
        <v>2838</v>
      </c>
      <c r="B17" s="9" t="s">
        <v>9</v>
      </c>
      <c r="C17" s="10">
        <v>71320.229580162995</v>
      </c>
      <c r="D17" s="11">
        <v>0.1794488962535514</v>
      </c>
      <c r="E17" s="60" t="s">
        <v>2837</v>
      </c>
    </row>
    <row r="18" spans="1:5" x14ac:dyDescent="0.2">
      <c r="A18" s="60" t="s">
        <v>2838</v>
      </c>
      <c r="B18" s="9" t="s">
        <v>10</v>
      </c>
      <c r="C18" s="10">
        <v>19098.912777555001</v>
      </c>
      <c r="D18" s="11">
        <v>4.805479227633274E-2</v>
      </c>
      <c r="E18" s="60" t="s">
        <v>2837</v>
      </c>
    </row>
    <row r="19" spans="1:5" x14ac:dyDescent="0.2">
      <c r="A19" s="60" t="s">
        <v>2838</v>
      </c>
      <c r="B19" s="9" t="s">
        <v>11</v>
      </c>
      <c r="C19" s="10">
        <v>31.724250445999999</v>
      </c>
      <c r="D19" s="11">
        <v>7.9821416174876604E-5</v>
      </c>
      <c r="E19" s="60" t="s">
        <v>2837</v>
      </c>
    </row>
    <row r="20" spans="1:5" x14ac:dyDescent="0.2">
      <c r="A20" s="60" t="s">
        <v>2838</v>
      </c>
      <c r="B20" s="9" t="s">
        <v>12</v>
      </c>
      <c r="C20" s="10">
        <v>2.3311886259999959</v>
      </c>
      <c r="D20" s="11">
        <v>5.8655058790064017E-6</v>
      </c>
      <c r="E20" s="60" t="s">
        <v>2837</v>
      </c>
    </row>
    <row r="21" spans="1:5" x14ac:dyDescent="0.2">
      <c r="A21" s="60" t="s">
        <v>2838</v>
      </c>
      <c r="B21" s="9" t="s">
        <v>13</v>
      </c>
      <c r="C21" s="10">
        <v>5242.7175861619999</v>
      </c>
      <c r="D21" s="11">
        <v>1.3191206614785326E-2</v>
      </c>
      <c r="E21" s="60" t="s">
        <v>2837</v>
      </c>
    </row>
    <row r="22" spans="1:5" x14ac:dyDescent="0.2">
      <c r="A22" s="60" t="s">
        <v>2838</v>
      </c>
      <c r="B22" s="9" t="s">
        <v>14</v>
      </c>
      <c r="C22" s="10">
        <v>490.79660867199999</v>
      </c>
      <c r="D22" s="11">
        <v>1.2348938054410467E-3</v>
      </c>
      <c r="E22" s="60" t="s">
        <v>2837</v>
      </c>
    </row>
    <row r="23" spans="1:5" ht="15" x14ac:dyDescent="0.25">
      <c r="A23" s="60" t="s">
        <v>2838</v>
      </c>
      <c r="B23" s="7" t="s">
        <v>15</v>
      </c>
      <c r="C23" s="8">
        <v>9151.7149779219999</v>
      </c>
      <c r="D23" s="5">
        <v>2.3026638602856895E-2</v>
      </c>
      <c r="E23" s="60" t="s">
        <v>2837</v>
      </c>
    </row>
    <row r="24" spans="1:5" x14ac:dyDescent="0.2">
      <c r="A24" s="60" t="s">
        <v>2838</v>
      </c>
      <c r="B24" s="9" t="s">
        <v>16</v>
      </c>
      <c r="C24" s="10">
        <v>7896.4221910000006</v>
      </c>
      <c r="D24" s="11">
        <v>1.9868195249347957E-2</v>
      </c>
      <c r="E24" s="60" t="s">
        <v>2837</v>
      </c>
    </row>
    <row r="25" spans="1:5" x14ac:dyDescent="0.2">
      <c r="A25" s="60" t="s">
        <v>2838</v>
      </c>
      <c r="B25" s="9" t="s">
        <v>17</v>
      </c>
      <c r="C25" s="10">
        <v>0</v>
      </c>
      <c r="D25" s="11">
        <v>0</v>
      </c>
      <c r="E25" s="60" t="s">
        <v>2837</v>
      </c>
    </row>
    <row r="26" spans="1:5" x14ac:dyDescent="0.2">
      <c r="A26" s="60" t="s">
        <v>2838</v>
      </c>
      <c r="B26" s="9" t="s">
        <v>18</v>
      </c>
      <c r="C26" s="10">
        <v>2269.0529645679999</v>
      </c>
      <c r="D26" s="11">
        <v>5.7091662832480421E-3</v>
      </c>
      <c r="E26" s="60" t="s">
        <v>2837</v>
      </c>
    </row>
    <row r="27" spans="1:5" x14ac:dyDescent="0.2">
      <c r="A27" s="60" t="s">
        <v>2838</v>
      </c>
      <c r="B27" s="9" t="s">
        <v>19</v>
      </c>
      <c r="C27" s="10">
        <v>9.9999999999999995E-7</v>
      </c>
      <c r="D27" s="11">
        <v>2.5161009339131921E-12</v>
      </c>
      <c r="E27" s="60" t="s">
        <v>2837</v>
      </c>
    </row>
    <row r="28" spans="1:5" x14ac:dyDescent="0.2">
      <c r="A28" s="60" t="s">
        <v>2838</v>
      </c>
      <c r="B28" s="9" t="s">
        <v>20</v>
      </c>
      <c r="C28" s="10">
        <v>0</v>
      </c>
      <c r="D28" s="11">
        <v>0</v>
      </c>
      <c r="E28" s="60" t="s">
        <v>2837</v>
      </c>
    </row>
    <row r="29" spans="1:5" x14ac:dyDescent="0.2">
      <c r="A29" s="60" t="s">
        <v>2838</v>
      </c>
      <c r="B29" s="9" t="s">
        <v>21</v>
      </c>
      <c r="C29" s="10">
        <v>0</v>
      </c>
      <c r="D29" s="11">
        <v>0</v>
      </c>
      <c r="E29" s="60" t="s">
        <v>2837</v>
      </c>
    </row>
    <row r="30" spans="1:5" x14ac:dyDescent="0.2">
      <c r="A30" s="60" t="s">
        <v>2838</v>
      </c>
      <c r="B30" s="9" t="s">
        <v>22</v>
      </c>
      <c r="C30" s="10">
        <v>0</v>
      </c>
      <c r="D30" s="11">
        <v>0</v>
      </c>
      <c r="E30" s="60" t="s">
        <v>2837</v>
      </c>
    </row>
    <row r="31" spans="1:5" x14ac:dyDescent="0.2">
      <c r="A31" s="60" t="s">
        <v>2838</v>
      </c>
      <c r="B31" s="9" t="s">
        <v>23</v>
      </c>
      <c r="C31" s="10">
        <v>-1047.1852193990017</v>
      </c>
      <c r="D31" s="11">
        <v>-2.6348237085099192E-3</v>
      </c>
      <c r="E31" s="60" t="s">
        <v>2837</v>
      </c>
    </row>
    <row r="32" spans="1:5" x14ac:dyDescent="0.2">
      <c r="A32" s="60" t="s">
        <v>2838</v>
      </c>
      <c r="B32" s="9" t="s">
        <v>24</v>
      </c>
      <c r="C32" s="10">
        <v>33.425040753000005</v>
      </c>
      <c r="D32" s="11">
        <v>8.4100776254709828E-5</v>
      </c>
      <c r="E32" s="60" t="s">
        <v>2837</v>
      </c>
    </row>
    <row r="33" spans="1:5" ht="15" x14ac:dyDescent="0.25">
      <c r="A33" s="60" t="s">
        <v>2838</v>
      </c>
      <c r="B33" s="7" t="s">
        <v>25</v>
      </c>
      <c r="C33" s="8">
        <v>16665.570048367983</v>
      </c>
      <c r="D33" s="5">
        <v>4.193225636289441E-2</v>
      </c>
      <c r="E33" s="60" t="s">
        <v>2837</v>
      </c>
    </row>
    <row r="34" spans="1:5" ht="15" x14ac:dyDescent="0.25">
      <c r="A34" s="60" t="s">
        <v>2838</v>
      </c>
      <c r="B34" s="7" t="s">
        <v>26</v>
      </c>
      <c r="C34" s="8">
        <v>36.936440447999999</v>
      </c>
      <c r="D34" s="5">
        <v>9.2935812306641809E-5</v>
      </c>
      <c r="E34" s="60" t="s">
        <v>2837</v>
      </c>
    </row>
    <row r="35" spans="1:5" ht="15" x14ac:dyDescent="0.25">
      <c r="A35" s="60" t="s">
        <v>2838</v>
      </c>
      <c r="B35" s="7" t="s">
        <v>27</v>
      </c>
      <c r="C35" s="8">
        <v>0</v>
      </c>
      <c r="D35" s="5">
        <v>0</v>
      </c>
      <c r="E35" s="60" t="s">
        <v>2837</v>
      </c>
    </row>
    <row r="36" spans="1:5" ht="15" x14ac:dyDescent="0.25">
      <c r="A36" s="60" t="s">
        <v>2838</v>
      </c>
      <c r="B36" s="7" t="s">
        <v>28</v>
      </c>
      <c r="C36" s="8">
        <v>0</v>
      </c>
      <c r="D36" s="5">
        <v>0</v>
      </c>
      <c r="E36" s="60" t="s">
        <v>2837</v>
      </c>
    </row>
    <row r="37" spans="1:5" ht="15" x14ac:dyDescent="0.25">
      <c r="A37" s="60" t="s">
        <v>2838</v>
      </c>
      <c r="B37" s="7" t="s">
        <v>29</v>
      </c>
      <c r="C37" s="8">
        <v>1505.7691776720001</v>
      </c>
      <c r="D37" s="5">
        <v>3.7886672341982189E-3</v>
      </c>
      <c r="E37" s="60" t="s">
        <v>2837</v>
      </c>
    </row>
    <row r="38" spans="1:5" ht="15" x14ac:dyDescent="0.25">
      <c r="A38" s="60" t="s">
        <v>2838</v>
      </c>
      <c r="B38" s="13" t="s">
        <v>30</v>
      </c>
      <c r="C38" s="64" t="s">
        <v>2837</v>
      </c>
      <c r="D38" s="5"/>
    </row>
    <row r="39" spans="1:5" ht="15" x14ac:dyDescent="0.25">
      <c r="A39" s="60" t="s">
        <v>2838</v>
      </c>
      <c r="B39" s="7" t="s">
        <v>31</v>
      </c>
      <c r="C39" s="8">
        <v>0</v>
      </c>
      <c r="D39" s="5">
        <v>0</v>
      </c>
      <c r="E39" s="60" t="s">
        <v>2837</v>
      </c>
    </row>
    <row r="40" spans="1:5" ht="15" x14ac:dyDescent="0.25">
      <c r="A40" s="60" t="s">
        <v>2838</v>
      </c>
      <c r="B40" s="7" t="s">
        <v>32</v>
      </c>
      <c r="C40" s="8">
        <v>0</v>
      </c>
      <c r="D40" s="5">
        <v>0</v>
      </c>
      <c r="E40" s="60" t="s">
        <v>2837</v>
      </c>
    </row>
    <row r="41" spans="1:5" ht="15" x14ac:dyDescent="0.25">
      <c r="A41" s="60" t="s">
        <v>2838</v>
      </c>
      <c r="B41" s="7" t="s">
        <v>33</v>
      </c>
      <c r="C41" s="8">
        <v>0</v>
      </c>
      <c r="D41" s="5">
        <v>0</v>
      </c>
      <c r="E41" s="60" t="s">
        <v>2837</v>
      </c>
    </row>
    <row r="42" spans="1:5" ht="15" x14ac:dyDescent="0.25">
      <c r="A42" s="60" t="s">
        <v>2838</v>
      </c>
      <c r="B42" s="14" t="s">
        <v>34</v>
      </c>
      <c r="C42" s="15">
        <v>397513.49780390359</v>
      </c>
      <c r="D42" s="16">
        <v>1</v>
      </c>
      <c r="E42" s="60" t="s">
        <v>2837</v>
      </c>
    </row>
    <row r="43" spans="1:5" ht="15" x14ac:dyDescent="0.25">
      <c r="A43" s="60" t="s">
        <v>2838</v>
      </c>
      <c r="B43" s="17" t="s">
        <v>35</v>
      </c>
      <c r="C43" s="18">
        <v>106286.784</v>
      </c>
      <c r="D43" s="19">
        <v>0</v>
      </c>
      <c r="E43" s="60" t="s">
        <v>2837</v>
      </c>
    </row>
    <row r="44" spans="1:5" ht="17.45" customHeight="1" x14ac:dyDescent="0.2">
      <c r="A44" s="61" t="s">
        <v>2839</v>
      </c>
    </row>
    <row r="45" spans="1:5" x14ac:dyDescent="0.2">
      <c r="A45" s="60" t="s">
        <v>2838</v>
      </c>
      <c r="B45" s="60" t="s">
        <v>2838</v>
      </c>
      <c r="C45" s="1" t="s">
        <v>47</v>
      </c>
      <c r="D45" s="2" t="s">
        <v>48</v>
      </c>
      <c r="E45" s="60" t="s">
        <v>2837</v>
      </c>
    </row>
    <row r="46" spans="1:5" x14ac:dyDescent="0.2">
      <c r="A46" s="60" t="s">
        <v>2838</v>
      </c>
      <c r="B46" s="60" t="s">
        <v>2838</v>
      </c>
      <c r="C46" s="28" t="s">
        <v>49</v>
      </c>
      <c r="D46" s="29">
        <v>3.9321999999999999</v>
      </c>
      <c r="E46" s="60" t="s">
        <v>2837</v>
      </c>
    </row>
    <row r="47" spans="1:5" x14ac:dyDescent="0.2">
      <c r="A47" s="60" t="s">
        <v>2838</v>
      </c>
      <c r="B47" s="60" t="s">
        <v>2838</v>
      </c>
      <c r="C47" s="30" t="s">
        <v>50</v>
      </c>
      <c r="D47" s="10">
        <v>2.4159000000000002</v>
      </c>
      <c r="E47" s="60" t="s">
        <v>2837</v>
      </c>
    </row>
    <row r="48" spans="1:5" x14ac:dyDescent="0.2">
      <c r="A48" s="60" t="s">
        <v>2838</v>
      </c>
      <c r="B48" s="60" t="s">
        <v>2838</v>
      </c>
      <c r="C48" s="30" t="s">
        <v>51</v>
      </c>
      <c r="D48" s="10">
        <v>3.6150000000000002</v>
      </c>
      <c r="E48" s="60" t="s">
        <v>2837</v>
      </c>
    </row>
    <row r="49" spans="1:5" x14ac:dyDescent="0.2">
      <c r="A49" s="60" t="s">
        <v>2838</v>
      </c>
      <c r="B49" s="60" t="s">
        <v>2838</v>
      </c>
      <c r="C49" s="30" t="s">
        <v>52</v>
      </c>
      <c r="D49" s="10">
        <v>0.45910000000000001</v>
      </c>
      <c r="E49" s="60" t="s">
        <v>2837</v>
      </c>
    </row>
    <row r="50" spans="1:5" x14ac:dyDescent="0.2">
      <c r="A50" s="60" t="s">
        <v>2838</v>
      </c>
      <c r="B50" s="60" t="s">
        <v>2838</v>
      </c>
      <c r="C50" s="30" t="s">
        <v>53</v>
      </c>
      <c r="D50" s="10">
        <v>2.6667000000000001</v>
      </c>
      <c r="E50" s="60" t="s">
        <v>2837</v>
      </c>
    </row>
    <row r="51" spans="1:5" x14ac:dyDescent="0.2">
      <c r="A51" s="60" t="s">
        <v>2838</v>
      </c>
      <c r="B51" s="60" t="s">
        <v>2838</v>
      </c>
      <c r="C51" s="30" t="s">
        <v>54</v>
      </c>
      <c r="D51" s="10">
        <v>2.7067999999999999</v>
      </c>
      <c r="E51" s="60" t="s">
        <v>2837</v>
      </c>
    </row>
    <row r="52" spans="1:5" x14ac:dyDescent="0.2">
      <c r="A52" s="60" t="s">
        <v>2838</v>
      </c>
      <c r="B52" s="60" t="s">
        <v>2838</v>
      </c>
      <c r="C52" s="30" t="s">
        <v>55</v>
      </c>
      <c r="D52" s="10">
        <v>0.52790000000000004</v>
      </c>
      <c r="E52" s="60" t="s">
        <v>2837</v>
      </c>
    </row>
    <row r="53" spans="1:5" x14ac:dyDescent="0.2">
      <c r="A53" s="60" t="s">
        <v>2838</v>
      </c>
      <c r="B53" s="60" t="s">
        <v>2838</v>
      </c>
      <c r="C53" s="30" t="s">
        <v>56</v>
      </c>
      <c r="D53" s="10">
        <v>0.34649999999999997</v>
      </c>
      <c r="E53" s="60" t="s">
        <v>2837</v>
      </c>
    </row>
    <row r="54" spans="1:5" x14ac:dyDescent="0.2">
      <c r="A54" s="60" t="s">
        <v>2838</v>
      </c>
      <c r="B54" s="60" t="s">
        <v>2838</v>
      </c>
      <c r="C54" s="30" t="s">
        <v>57</v>
      </c>
      <c r="D54" s="10">
        <v>0.34910000000000002</v>
      </c>
      <c r="E54" s="60" t="s">
        <v>2837</v>
      </c>
    </row>
    <row r="55" spans="1:5" x14ac:dyDescent="0.2">
      <c r="A55" s="60" t="s">
        <v>2838</v>
      </c>
      <c r="B55" s="60" t="s">
        <v>2838</v>
      </c>
      <c r="C55" s="30" t="s">
        <v>58</v>
      </c>
      <c r="D55" s="10">
        <v>4.4672000000000001</v>
      </c>
      <c r="E55" s="60" t="s">
        <v>2837</v>
      </c>
    </row>
    <row r="56" spans="1:5" x14ac:dyDescent="0.2">
      <c r="A56" s="60" t="s">
        <v>2838</v>
      </c>
      <c r="B56" s="60" t="s">
        <v>2838</v>
      </c>
      <c r="C56" s="30" t="s">
        <v>59</v>
      </c>
      <c r="D56" s="10">
        <v>0.19925999999999999</v>
      </c>
      <c r="E56" s="60" t="s">
        <v>2837</v>
      </c>
    </row>
    <row r="57" spans="1:5" x14ac:dyDescent="0.2">
      <c r="A57" s="60" t="s">
        <v>2838</v>
      </c>
      <c r="B57" s="60" t="s">
        <v>2838</v>
      </c>
      <c r="C57" s="30" t="s">
        <v>60</v>
      </c>
      <c r="D57" s="10">
        <v>3.9455</v>
      </c>
      <c r="E57" s="60" t="s">
        <v>2837</v>
      </c>
    </row>
    <row r="58" spans="1:5" x14ac:dyDescent="0.2">
      <c r="A58" s="60" t="s">
        <v>2838</v>
      </c>
      <c r="B58" s="60" t="s">
        <v>2838</v>
      </c>
      <c r="C58" s="30" t="s">
        <v>61</v>
      </c>
      <c r="D58" s="10">
        <v>4.6280000000000002E-2</v>
      </c>
      <c r="E58" s="60" t="s">
        <v>2837</v>
      </c>
    </row>
    <row r="59" spans="1:5" x14ac:dyDescent="0.2">
      <c r="A59" s="60" t="s">
        <v>2838</v>
      </c>
      <c r="B59" s="60" t="s">
        <v>2838</v>
      </c>
      <c r="C59" s="31" t="s">
        <v>62</v>
      </c>
      <c r="D59" s="32">
        <v>0.70989999999999998</v>
      </c>
      <c r="E59" s="60" t="s">
        <v>2837</v>
      </c>
    </row>
    <row r="60" spans="1:5" ht="17.45" customHeight="1" x14ac:dyDescent="0.2">
      <c r="A60" s="61" t="s">
        <v>2839</v>
      </c>
    </row>
    <row r="61" spans="1:5" x14ac:dyDescent="0.2">
      <c r="A61" s="60" t="s">
        <v>2838</v>
      </c>
      <c r="B61" s="33" t="s">
        <v>63</v>
      </c>
      <c r="C61" s="60" t="s">
        <v>2837</v>
      </c>
    </row>
    <row r="62" spans="1:5" ht="17.45" customHeight="1" x14ac:dyDescent="0.2">
      <c r="A62" s="61" t="s">
        <v>2839</v>
      </c>
    </row>
    <row r="63" spans="1:5" x14ac:dyDescent="0.2">
      <c r="A63" s="60" t="s">
        <v>2838</v>
      </c>
      <c r="B63" s="34" t="s">
        <v>64</v>
      </c>
      <c r="C63" s="60" t="s">
        <v>2837</v>
      </c>
    </row>
    <row r="64" spans="1:5" ht="85.5" x14ac:dyDescent="0.2">
      <c r="A64" s="61" t="s">
        <v>2840</v>
      </c>
    </row>
  </sheetData>
  <hyperlinks>
    <hyperlink ref="B63" r:id="rId1" xr:uid="{E8970F5B-61D6-4277-AC81-C40FFFD61CC9}"/>
  </hyperlinks>
  <pageMargins left="0.7" right="0.7" top="0.75" bottom="0.75" header="0.3" footer="0.3"/>
  <pageSetup paperSize="9" orientation="portrait"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21AD5F-8D76-445F-BE27-D9F70E151101}">
  <sheetPr codeName="גיליון2"/>
  <dimension ref="A1:M101"/>
  <sheetViews>
    <sheetView showGridLines="0" rightToLeft="1" zoomScale="80" zoomScaleNormal="80" workbookViewId="0">
      <pane ySplit="9" topLeftCell="A10" activePane="bottomLeft" state="frozen"/>
      <selection pane="bottomLeft" activeCell="B100" sqref="B100"/>
    </sheetView>
  </sheetViews>
  <sheetFormatPr defaultColWidth="0" defaultRowHeight="14.25" zeroHeight="1" x14ac:dyDescent="0.2"/>
  <cols>
    <col min="1" max="1" width="9" customWidth="1"/>
    <col min="2" max="2" width="70.625" customWidth="1"/>
    <col min="3" max="3" width="30.625" customWidth="1"/>
    <col min="4" max="12" width="16.25" customWidth="1"/>
    <col min="13" max="13" width="9" customWidth="1"/>
    <col min="14" max="16384" width="9" hidden="1"/>
  </cols>
  <sheetData>
    <row r="1" spans="1:13" ht="18" x14ac:dyDescent="0.25">
      <c r="A1" s="60" t="s">
        <v>2838</v>
      </c>
      <c r="B1" s="20" t="s">
        <v>36</v>
      </c>
      <c r="C1" s="20" t="s">
        <v>37</v>
      </c>
      <c r="D1" s="59" t="s">
        <v>2837</v>
      </c>
      <c r="E1" s="21"/>
      <c r="F1" s="21"/>
      <c r="G1" s="21"/>
      <c r="H1" s="21"/>
      <c r="I1" s="21"/>
      <c r="J1" s="21"/>
      <c r="K1" s="21"/>
      <c r="L1" s="21"/>
    </row>
    <row r="2" spans="1:13" ht="18" x14ac:dyDescent="0.25">
      <c r="A2" s="60" t="s">
        <v>2838</v>
      </c>
      <c r="B2" s="20" t="s">
        <v>38</v>
      </c>
      <c r="C2" s="22" t="s">
        <v>39</v>
      </c>
      <c r="D2" s="59" t="s">
        <v>2837</v>
      </c>
      <c r="E2" s="21"/>
      <c r="F2" s="21"/>
      <c r="G2" s="21"/>
      <c r="H2" s="21"/>
      <c r="I2" s="21"/>
      <c r="J2" s="21"/>
      <c r="K2" s="21"/>
      <c r="L2" s="21"/>
    </row>
    <row r="3" spans="1:13" ht="18" x14ac:dyDescent="0.25">
      <c r="A3" s="60" t="s">
        <v>2838</v>
      </c>
      <c r="B3" s="20" t="s">
        <v>40</v>
      </c>
      <c r="C3" s="20" t="s">
        <v>2870</v>
      </c>
      <c r="D3" s="59" t="s">
        <v>2837</v>
      </c>
      <c r="E3" s="21"/>
      <c r="F3" s="21"/>
      <c r="G3" s="21"/>
      <c r="H3" s="21"/>
      <c r="I3" s="21"/>
      <c r="J3" s="21"/>
      <c r="K3" s="21"/>
      <c r="L3" s="21"/>
    </row>
    <row r="4" spans="1:13" ht="18" x14ac:dyDescent="0.25">
      <c r="A4" s="60" t="s">
        <v>2838</v>
      </c>
      <c r="B4" s="20" t="s">
        <v>41</v>
      </c>
      <c r="C4" s="20">
        <v>214</v>
      </c>
      <c r="D4" s="59" t="s">
        <v>2837</v>
      </c>
      <c r="E4" s="21"/>
      <c r="F4" s="21"/>
      <c r="G4" s="21"/>
      <c r="H4" s="21"/>
      <c r="I4" s="21"/>
      <c r="J4" s="21"/>
      <c r="K4" s="21"/>
      <c r="L4" s="21"/>
    </row>
    <row r="5" spans="1:13" ht="17.45" customHeight="1" x14ac:dyDescent="0.25">
      <c r="A5" s="61" t="s">
        <v>2839</v>
      </c>
      <c r="B5" s="23"/>
      <c r="C5" s="21"/>
      <c r="D5" s="21"/>
      <c r="E5" s="21"/>
      <c r="F5" s="21"/>
      <c r="G5" s="21"/>
      <c r="H5" s="21"/>
      <c r="I5" s="21"/>
      <c r="J5" s="21"/>
      <c r="K5" s="21"/>
      <c r="L5" s="21"/>
    </row>
    <row r="6" spans="1:13" ht="15" x14ac:dyDescent="0.2">
      <c r="A6" s="60" t="s">
        <v>2838</v>
      </c>
      <c r="B6" s="46" t="s">
        <v>115</v>
      </c>
      <c r="C6" s="62" t="s">
        <v>2837</v>
      </c>
      <c r="D6" s="24"/>
      <c r="E6" s="24"/>
      <c r="F6" s="24"/>
      <c r="G6" s="24"/>
      <c r="H6" s="24"/>
      <c r="I6" s="24"/>
      <c r="J6" s="24"/>
      <c r="K6" s="24"/>
      <c r="L6" s="24"/>
    </row>
    <row r="7" spans="1:13" ht="30" x14ac:dyDescent="0.2">
      <c r="A7" s="60" t="s">
        <v>2838</v>
      </c>
      <c r="B7" s="46" t="s">
        <v>116</v>
      </c>
      <c r="C7" s="26" t="s">
        <v>65</v>
      </c>
      <c r="D7" s="26" t="s">
        <v>66</v>
      </c>
      <c r="E7" s="26" t="s">
        <v>117</v>
      </c>
      <c r="F7" s="26" t="s">
        <v>67</v>
      </c>
      <c r="G7" s="26" t="s">
        <v>68</v>
      </c>
      <c r="H7" s="26" t="s">
        <v>118</v>
      </c>
      <c r="I7" s="26" t="s">
        <v>119</v>
      </c>
      <c r="J7" s="26" t="s">
        <v>69</v>
      </c>
      <c r="K7" s="26" t="s">
        <v>120</v>
      </c>
      <c r="L7" s="26" t="s">
        <v>121</v>
      </c>
      <c r="M7" s="60" t="s">
        <v>2837</v>
      </c>
    </row>
    <row r="8" spans="1:13" ht="28.5" x14ac:dyDescent="0.2">
      <c r="A8" s="60" t="s">
        <v>2838</v>
      </c>
      <c r="B8" s="65" t="s">
        <v>2838</v>
      </c>
      <c r="C8" s="66" t="s">
        <v>2838</v>
      </c>
      <c r="D8" s="66" t="s">
        <v>2838</v>
      </c>
      <c r="E8" s="66" t="s">
        <v>2838</v>
      </c>
      <c r="F8" s="66" t="s">
        <v>2838</v>
      </c>
      <c r="G8" s="66" t="s">
        <v>2838</v>
      </c>
      <c r="H8" s="27" t="s">
        <v>44</v>
      </c>
      <c r="I8" s="27" t="s">
        <v>44</v>
      </c>
      <c r="J8" s="27" t="s">
        <v>43</v>
      </c>
      <c r="K8" s="27" t="s">
        <v>44</v>
      </c>
      <c r="L8" s="27" t="s">
        <v>44</v>
      </c>
      <c r="M8" s="60" t="s">
        <v>2837</v>
      </c>
    </row>
    <row r="9" spans="1:13" x14ac:dyDescent="0.2">
      <c r="A9" s="60" t="s">
        <v>2838</v>
      </c>
      <c r="B9" s="67" t="s">
        <v>2838</v>
      </c>
      <c r="C9" s="27" t="s">
        <v>45</v>
      </c>
      <c r="D9" s="27" t="s">
        <v>46</v>
      </c>
      <c r="E9" s="27" t="s">
        <v>122</v>
      </c>
      <c r="F9" s="27" t="s">
        <v>123</v>
      </c>
      <c r="G9" s="27" t="s">
        <v>124</v>
      </c>
      <c r="H9" s="27" t="s">
        <v>125</v>
      </c>
      <c r="I9" s="27" t="s">
        <v>126</v>
      </c>
      <c r="J9" s="48" t="s">
        <v>127</v>
      </c>
      <c r="K9" s="48" t="s">
        <v>128</v>
      </c>
      <c r="L9" s="48" t="s">
        <v>129</v>
      </c>
      <c r="M9" s="60" t="s">
        <v>2837</v>
      </c>
    </row>
    <row r="10" spans="1:13" ht="15" x14ac:dyDescent="0.25">
      <c r="A10" s="60" t="s">
        <v>2838</v>
      </c>
      <c r="B10" s="14" t="s">
        <v>114</v>
      </c>
      <c r="C10" s="68" t="s">
        <v>2838</v>
      </c>
      <c r="D10" s="68" t="s">
        <v>2838</v>
      </c>
      <c r="E10" s="68" t="s">
        <v>2838</v>
      </c>
      <c r="F10" s="68" t="s">
        <v>2838</v>
      </c>
      <c r="G10" s="68" t="s">
        <v>2838</v>
      </c>
      <c r="H10" s="69" t="s">
        <v>2838</v>
      </c>
      <c r="I10" s="43">
        <v>0</v>
      </c>
      <c r="J10" s="15">
        <v>45514.185888886983</v>
      </c>
      <c r="K10" s="43">
        <v>1</v>
      </c>
      <c r="L10" s="43">
        <v>0.11451828562132718</v>
      </c>
      <c r="M10" s="60" t="s">
        <v>2837</v>
      </c>
    </row>
    <row r="11" spans="1:13" ht="15" x14ac:dyDescent="0.25">
      <c r="A11" s="60" t="s">
        <v>2838</v>
      </c>
      <c r="B11" s="6" t="s">
        <v>70</v>
      </c>
      <c r="C11" s="70" t="s">
        <v>2838</v>
      </c>
      <c r="D11" s="70" t="s">
        <v>2838</v>
      </c>
      <c r="E11" s="70" t="s">
        <v>2838</v>
      </c>
      <c r="F11" s="70" t="s">
        <v>2838</v>
      </c>
      <c r="G11" s="70" t="s">
        <v>2838</v>
      </c>
      <c r="H11" s="71" t="s">
        <v>2838</v>
      </c>
      <c r="I11" s="36">
        <v>0</v>
      </c>
      <c r="J11" s="37">
        <v>43951.240132925988</v>
      </c>
      <c r="K11" s="36">
        <v>0.96566025019591506</v>
      </c>
      <c r="L11" s="36">
        <v>0.11058575634509805</v>
      </c>
      <c r="M11" s="60" t="s">
        <v>2837</v>
      </c>
    </row>
    <row r="12" spans="1:13" ht="15" x14ac:dyDescent="0.25">
      <c r="A12" s="60" t="s">
        <v>2838</v>
      </c>
      <c r="B12" s="7" t="s">
        <v>71</v>
      </c>
      <c r="C12" s="72" t="s">
        <v>2838</v>
      </c>
      <c r="D12" s="72" t="s">
        <v>2838</v>
      </c>
      <c r="E12" s="72" t="s">
        <v>2838</v>
      </c>
      <c r="F12" s="72" t="s">
        <v>2838</v>
      </c>
      <c r="G12" s="72" t="s">
        <v>2838</v>
      </c>
      <c r="H12" s="73" t="s">
        <v>2838</v>
      </c>
      <c r="I12" s="38">
        <v>0</v>
      </c>
      <c r="J12" s="8">
        <v>28188.296728668</v>
      </c>
      <c r="K12" s="38">
        <v>0.61932991172210827</v>
      </c>
      <c r="L12" s="38">
        <v>7.0924599724423734E-2</v>
      </c>
      <c r="M12" s="60" t="s">
        <v>2837</v>
      </c>
    </row>
    <row r="13" spans="1:13" ht="15" x14ac:dyDescent="0.25">
      <c r="A13" s="60" t="s">
        <v>2838</v>
      </c>
      <c r="B13" s="39" t="s">
        <v>72</v>
      </c>
      <c r="C13" s="72" t="s">
        <v>2837</v>
      </c>
      <c r="D13" s="35"/>
      <c r="E13" s="35"/>
      <c r="F13" s="35"/>
      <c r="G13" s="35"/>
      <c r="H13" s="4"/>
      <c r="I13" s="4"/>
      <c r="J13" s="4"/>
      <c r="K13" s="4"/>
      <c r="L13" s="4"/>
    </row>
    <row r="14" spans="1:13" ht="15" x14ac:dyDescent="0.25">
      <c r="A14" s="60" t="s">
        <v>2838</v>
      </c>
      <c r="B14" s="40" t="s">
        <v>73</v>
      </c>
      <c r="C14" s="3" t="s">
        <v>74</v>
      </c>
      <c r="D14" s="3" t="s">
        <v>75</v>
      </c>
      <c r="E14" s="3" t="s">
        <v>76</v>
      </c>
      <c r="F14" s="3" t="s">
        <v>77</v>
      </c>
      <c r="G14" s="3" t="s">
        <v>73</v>
      </c>
      <c r="H14" s="38">
        <v>0</v>
      </c>
      <c r="I14" s="38">
        <v>0</v>
      </c>
      <c r="J14" s="8">
        <v>27303.897082104002</v>
      </c>
      <c r="K14" s="38">
        <v>0.59989861509904951</v>
      </c>
      <c r="L14" s="38">
        <v>6.8699360947751573E-2</v>
      </c>
      <c r="M14" s="60" t="s">
        <v>2837</v>
      </c>
    </row>
    <row r="15" spans="1:13" ht="15" x14ac:dyDescent="0.25">
      <c r="A15" s="60" t="s">
        <v>2838</v>
      </c>
      <c r="B15" s="39" t="s">
        <v>78</v>
      </c>
      <c r="C15" s="72" t="s">
        <v>2837</v>
      </c>
      <c r="D15" s="35"/>
      <c r="E15" s="35"/>
      <c r="F15" s="35"/>
      <c r="G15" s="35"/>
      <c r="H15" s="4"/>
      <c r="I15" s="4"/>
      <c r="J15" s="4"/>
      <c r="K15" s="4"/>
      <c r="L15" s="4"/>
    </row>
    <row r="16" spans="1:13" ht="15" x14ac:dyDescent="0.25">
      <c r="A16" s="60" t="s">
        <v>2838</v>
      </c>
      <c r="B16" s="40" t="s">
        <v>73</v>
      </c>
      <c r="C16" s="3" t="s">
        <v>74</v>
      </c>
      <c r="D16" s="3" t="s">
        <v>79</v>
      </c>
      <c r="E16" s="3" t="s">
        <v>76</v>
      </c>
      <c r="F16" s="3" t="s">
        <v>77</v>
      </c>
      <c r="G16" s="3" t="s">
        <v>73</v>
      </c>
      <c r="H16" s="38">
        <v>0</v>
      </c>
      <c r="I16" s="38">
        <v>0</v>
      </c>
      <c r="J16" s="8">
        <v>663.55262267099999</v>
      </c>
      <c r="K16" s="38">
        <v>1.4579028707465401E-2</v>
      </c>
      <c r="L16" s="38">
        <v>1.6695653736030513E-3</v>
      </c>
      <c r="M16" s="60" t="s">
        <v>2837</v>
      </c>
    </row>
    <row r="17" spans="1:13" ht="15" x14ac:dyDescent="0.25">
      <c r="A17" s="60" t="s">
        <v>2838</v>
      </c>
      <c r="B17" s="39" t="s">
        <v>80</v>
      </c>
      <c r="C17" s="72" t="s">
        <v>2837</v>
      </c>
      <c r="D17" s="35"/>
      <c r="E17" s="35"/>
      <c r="F17" s="35"/>
      <c r="G17" s="35"/>
      <c r="H17" s="4"/>
      <c r="I17" s="4"/>
      <c r="J17" s="4"/>
      <c r="K17" s="4"/>
      <c r="L17" s="4"/>
    </row>
    <row r="18" spans="1:13" ht="15" x14ac:dyDescent="0.25">
      <c r="A18" s="60" t="s">
        <v>2838</v>
      </c>
      <c r="B18" s="40" t="s">
        <v>73</v>
      </c>
      <c r="C18" s="3" t="s">
        <v>74</v>
      </c>
      <c r="D18" s="3" t="s">
        <v>81</v>
      </c>
      <c r="E18" s="3" t="s">
        <v>76</v>
      </c>
      <c r="F18" s="3" t="s">
        <v>77</v>
      </c>
      <c r="G18" s="3" t="s">
        <v>73</v>
      </c>
      <c r="H18" s="38">
        <v>0</v>
      </c>
      <c r="I18" s="38">
        <v>0</v>
      </c>
      <c r="J18" s="8">
        <v>-1.9409999999999997E-6</v>
      </c>
      <c r="K18" s="38">
        <v>-4.2646044570335288E-11</v>
      </c>
      <c r="L18" s="38">
        <v>-4.883751912725506E-12</v>
      </c>
      <c r="M18" s="60" t="s">
        <v>2837</v>
      </c>
    </row>
    <row r="19" spans="1:13" ht="15" x14ac:dyDescent="0.25">
      <c r="A19" s="60" t="s">
        <v>2838</v>
      </c>
      <c r="B19" s="39" t="s">
        <v>82</v>
      </c>
      <c r="C19" s="72" t="s">
        <v>2837</v>
      </c>
      <c r="D19" s="35"/>
      <c r="E19" s="35"/>
      <c r="F19" s="35"/>
      <c r="G19" s="35"/>
      <c r="H19" s="4"/>
      <c r="I19" s="4"/>
      <c r="J19" s="4"/>
      <c r="K19" s="4"/>
      <c r="L19" s="4"/>
    </row>
    <row r="20" spans="1:13" ht="15" x14ac:dyDescent="0.25">
      <c r="A20" s="60" t="s">
        <v>2838</v>
      </c>
      <c r="B20" s="40" t="s">
        <v>73</v>
      </c>
      <c r="C20" s="3" t="s">
        <v>74</v>
      </c>
      <c r="D20" s="3" t="s">
        <v>83</v>
      </c>
      <c r="E20" s="3" t="s">
        <v>76</v>
      </c>
      <c r="F20" s="3" t="s">
        <v>77</v>
      </c>
      <c r="G20" s="3" t="s">
        <v>73</v>
      </c>
      <c r="H20" s="38">
        <v>0</v>
      </c>
      <c r="I20" s="38">
        <v>0</v>
      </c>
      <c r="J20" s="8">
        <v>220.84115716599999</v>
      </c>
      <c r="K20" s="38">
        <v>4.8521390167262533E-3</v>
      </c>
      <c r="L20" s="38">
        <v>5.5565864179184265E-4</v>
      </c>
      <c r="M20" s="60" t="s">
        <v>2837</v>
      </c>
    </row>
    <row r="21" spans="1:13" ht="15" x14ac:dyDescent="0.25">
      <c r="A21" s="60" t="s">
        <v>2838</v>
      </c>
      <c r="B21" s="39" t="s">
        <v>84</v>
      </c>
      <c r="C21" s="72" t="s">
        <v>2837</v>
      </c>
      <c r="D21" s="35"/>
      <c r="E21" s="35"/>
      <c r="F21" s="35"/>
      <c r="G21" s="35"/>
      <c r="H21" s="4"/>
      <c r="I21" s="4"/>
      <c r="J21" s="4"/>
      <c r="K21" s="4"/>
      <c r="L21" s="4"/>
    </row>
    <row r="22" spans="1:13" ht="15" x14ac:dyDescent="0.25">
      <c r="A22" s="60" t="s">
        <v>2838</v>
      </c>
      <c r="B22" s="40" t="s">
        <v>73</v>
      </c>
      <c r="C22" s="3" t="s">
        <v>74</v>
      </c>
      <c r="D22" s="3" t="s">
        <v>85</v>
      </c>
      <c r="E22" s="3" t="s">
        <v>76</v>
      </c>
      <c r="F22" s="3" t="s">
        <v>77</v>
      </c>
      <c r="G22" s="3" t="s">
        <v>73</v>
      </c>
      <c r="H22" s="38">
        <v>0</v>
      </c>
      <c r="I22" s="38">
        <v>0</v>
      </c>
      <c r="J22" s="8">
        <v>5.8694050000000003E-3</v>
      </c>
      <c r="K22" s="38">
        <v>1.2895770594093192E-7</v>
      </c>
      <c r="L22" s="38">
        <v>1.4768015402014761E-8</v>
      </c>
      <c r="M22" s="60" t="s">
        <v>2837</v>
      </c>
    </row>
    <row r="23" spans="1:13" ht="17.45" customHeight="1" x14ac:dyDescent="0.25">
      <c r="A23" s="61" t="s">
        <v>2839</v>
      </c>
      <c r="B23" s="39"/>
      <c r="C23" s="35"/>
      <c r="D23" s="35"/>
      <c r="E23" s="35"/>
      <c r="F23" s="35"/>
      <c r="G23" s="35"/>
      <c r="H23" s="4"/>
      <c r="I23" s="4"/>
      <c r="J23" s="4"/>
      <c r="K23" s="4"/>
      <c r="L23" s="4"/>
    </row>
    <row r="24" spans="1:13" ht="15" x14ac:dyDescent="0.25">
      <c r="A24" s="60" t="s">
        <v>2838</v>
      </c>
      <c r="B24" s="7" t="s">
        <v>87</v>
      </c>
      <c r="C24" s="72" t="s">
        <v>2838</v>
      </c>
      <c r="D24" s="72" t="s">
        <v>2838</v>
      </c>
      <c r="E24" s="72" t="s">
        <v>2838</v>
      </c>
      <c r="F24" s="72" t="s">
        <v>2838</v>
      </c>
      <c r="G24" s="72" t="s">
        <v>2838</v>
      </c>
      <c r="H24" s="73" t="s">
        <v>2838</v>
      </c>
      <c r="I24" s="38">
        <v>0</v>
      </c>
      <c r="J24" s="8">
        <v>11013.042352106002</v>
      </c>
      <c r="K24" s="38">
        <v>0.24196944616326779</v>
      </c>
      <c r="L24" s="38">
        <v>2.7709926147359454E-2</v>
      </c>
      <c r="M24" s="60" t="s">
        <v>2837</v>
      </c>
    </row>
    <row r="25" spans="1:13" ht="15" x14ac:dyDescent="0.25">
      <c r="A25" s="60" t="s">
        <v>2838</v>
      </c>
      <c r="B25" s="39" t="s">
        <v>80</v>
      </c>
      <c r="C25" s="72" t="s">
        <v>2837</v>
      </c>
      <c r="D25" s="35"/>
      <c r="E25" s="35"/>
      <c r="F25" s="35"/>
      <c r="G25" s="35"/>
      <c r="H25" s="4"/>
      <c r="I25" s="4"/>
      <c r="J25" s="4"/>
      <c r="K25" s="4"/>
      <c r="L25" s="4"/>
    </row>
    <row r="26" spans="1:13" ht="15" x14ac:dyDescent="0.25">
      <c r="A26" s="60" t="s">
        <v>2838</v>
      </c>
      <c r="B26" s="40" t="s">
        <v>49</v>
      </c>
      <c r="C26" s="3" t="s">
        <v>88</v>
      </c>
      <c r="D26" s="3" t="s">
        <v>81</v>
      </c>
      <c r="E26" s="3" t="s">
        <v>76</v>
      </c>
      <c r="F26" s="3" t="s">
        <v>77</v>
      </c>
      <c r="G26" s="3" t="s">
        <v>49</v>
      </c>
      <c r="H26" s="38">
        <v>0</v>
      </c>
      <c r="I26" s="38">
        <v>0</v>
      </c>
      <c r="J26" s="8">
        <v>84.978975444000028</v>
      </c>
      <c r="K26" s="38">
        <v>1.8670876735323305E-3</v>
      </c>
      <c r="L26" s="38">
        <v>2.1381567947763471E-4</v>
      </c>
      <c r="M26" s="60" t="s">
        <v>2837</v>
      </c>
    </row>
    <row r="27" spans="1:13" ht="15" x14ac:dyDescent="0.25">
      <c r="A27" s="60" t="s">
        <v>2838</v>
      </c>
      <c r="B27" s="40" t="s">
        <v>50</v>
      </c>
      <c r="C27" s="3" t="s">
        <v>89</v>
      </c>
      <c r="D27" s="3" t="s">
        <v>81</v>
      </c>
      <c r="E27" s="3" t="s">
        <v>76</v>
      </c>
      <c r="F27" s="3" t="s">
        <v>77</v>
      </c>
      <c r="G27" s="3" t="s">
        <v>90</v>
      </c>
      <c r="H27" s="38">
        <v>0</v>
      </c>
      <c r="I27" s="38">
        <v>0</v>
      </c>
      <c r="J27" s="8">
        <v>31.653931192999998</v>
      </c>
      <c r="K27" s="38">
        <v>6.9547396212416512E-4</v>
      </c>
      <c r="L27" s="38">
        <v>7.9644485836731223E-5</v>
      </c>
      <c r="M27" s="60" t="s">
        <v>2837</v>
      </c>
    </row>
    <row r="28" spans="1:13" ht="15" x14ac:dyDescent="0.25">
      <c r="A28" s="60" t="s">
        <v>2838</v>
      </c>
      <c r="B28" s="40" t="s">
        <v>51</v>
      </c>
      <c r="C28" s="3" t="s">
        <v>91</v>
      </c>
      <c r="D28" s="3" t="s">
        <v>81</v>
      </c>
      <c r="E28" s="3" t="s">
        <v>76</v>
      </c>
      <c r="F28" s="3" t="s">
        <v>77</v>
      </c>
      <c r="G28" s="3" t="s">
        <v>51</v>
      </c>
      <c r="H28" s="38">
        <v>0</v>
      </c>
      <c r="I28" s="38">
        <v>0</v>
      </c>
      <c r="J28" s="8">
        <v>440.268798597</v>
      </c>
      <c r="K28" s="38">
        <v>9.6732214363192352E-3</v>
      </c>
      <c r="L28" s="38">
        <v>1.107760735322751E-3</v>
      </c>
      <c r="M28" s="60" t="s">
        <v>2837</v>
      </c>
    </row>
    <row r="29" spans="1:13" ht="15" x14ac:dyDescent="0.25">
      <c r="A29" s="60" t="s">
        <v>2838</v>
      </c>
      <c r="B29" s="40" t="s">
        <v>52</v>
      </c>
      <c r="C29" s="3" t="s">
        <v>92</v>
      </c>
      <c r="D29" s="3" t="s">
        <v>81</v>
      </c>
      <c r="E29" s="3" t="s">
        <v>76</v>
      </c>
      <c r="F29" s="3" t="s">
        <v>77</v>
      </c>
      <c r="G29" s="3" t="s">
        <v>52</v>
      </c>
      <c r="H29" s="38">
        <v>0</v>
      </c>
      <c r="I29" s="38">
        <v>0</v>
      </c>
      <c r="J29" s="8">
        <v>0.50937799500000003</v>
      </c>
      <c r="K29" s="38">
        <v>1.1191631467242674E-5</v>
      </c>
      <c r="L29" s="38">
        <v>1.2816464489343295E-6</v>
      </c>
      <c r="M29" s="60" t="s">
        <v>2837</v>
      </c>
    </row>
    <row r="30" spans="1:13" ht="15" x14ac:dyDescent="0.25">
      <c r="A30" s="60" t="s">
        <v>2838</v>
      </c>
      <c r="B30" s="40" t="s">
        <v>53</v>
      </c>
      <c r="C30" s="3" t="s">
        <v>93</v>
      </c>
      <c r="D30" s="3" t="s">
        <v>81</v>
      </c>
      <c r="E30" s="3" t="s">
        <v>76</v>
      </c>
      <c r="F30" s="3" t="s">
        <v>77</v>
      </c>
      <c r="G30" s="3" t="s">
        <v>53</v>
      </c>
      <c r="H30" s="38">
        <v>0</v>
      </c>
      <c r="I30" s="38">
        <v>0</v>
      </c>
      <c r="J30" s="8">
        <v>3.877397239</v>
      </c>
      <c r="K30" s="38">
        <v>8.5190961087732621E-5</v>
      </c>
      <c r="L30" s="38">
        <v>9.7559228142003335E-6</v>
      </c>
      <c r="M30" s="60" t="s">
        <v>2837</v>
      </c>
    </row>
    <row r="31" spans="1:13" ht="15" x14ac:dyDescent="0.25">
      <c r="A31" s="60" t="s">
        <v>2838</v>
      </c>
      <c r="B31" s="40" t="s">
        <v>54</v>
      </c>
      <c r="C31" s="3" t="s">
        <v>94</v>
      </c>
      <c r="D31" s="3" t="s">
        <v>81</v>
      </c>
      <c r="E31" s="3" t="s">
        <v>76</v>
      </c>
      <c r="F31" s="3" t="s">
        <v>77</v>
      </c>
      <c r="G31" s="3" t="s">
        <v>54</v>
      </c>
      <c r="H31" s="38">
        <v>0</v>
      </c>
      <c r="I31" s="38">
        <v>0</v>
      </c>
      <c r="J31" s="8">
        <v>29.517089713999997</v>
      </c>
      <c r="K31" s="38">
        <v>6.4852505076240562E-4</v>
      </c>
      <c r="L31" s="38">
        <v>7.4267976995794879E-5</v>
      </c>
      <c r="M31" s="60" t="s">
        <v>2837</v>
      </c>
    </row>
    <row r="32" spans="1:13" ht="15" x14ac:dyDescent="0.25">
      <c r="A32" s="60" t="s">
        <v>2838</v>
      </c>
      <c r="B32" s="40" t="s">
        <v>56</v>
      </c>
      <c r="C32" s="3" t="s">
        <v>95</v>
      </c>
      <c r="D32" s="3" t="s">
        <v>81</v>
      </c>
      <c r="E32" s="3" t="s">
        <v>76</v>
      </c>
      <c r="F32" s="3" t="s">
        <v>77</v>
      </c>
      <c r="G32" s="3" t="s">
        <v>56</v>
      </c>
      <c r="H32" s="38">
        <v>0</v>
      </c>
      <c r="I32" s="38">
        <v>0</v>
      </c>
      <c r="J32" s="8">
        <v>0.12884311499999998</v>
      </c>
      <c r="K32" s="38">
        <v>2.830834221983944E-6</v>
      </c>
      <c r="L32" s="38">
        <v>3.2418228197978482E-7</v>
      </c>
      <c r="M32" s="60" t="s">
        <v>2837</v>
      </c>
    </row>
    <row r="33" spans="1:13" ht="15" x14ac:dyDescent="0.25">
      <c r="A33" s="60" t="s">
        <v>2838</v>
      </c>
      <c r="B33" s="40" t="s">
        <v>58</v>
      </c>
      <c r="C33" s="3" t="s">
        <v>96</v>
      </c>
      <c r="D33" s="3" t="s">
        <v>81</v>
      </c>
      <c r="E33" s="3" t="s">
        <v>76</v>
      </c>
      <c r="F33" s="3" t="s">
        <v>77</v>
      </c>
      <c r="G33" s="3" t="s">
        <v>58</v>
      </c>
      <c r="H33" s="38">
        <v>0</v>
      </c>
      <c r="I33" s="38">
        <v>0</v>
      </c>
      <c r="J33" s="8">
        <v>207.24235175300001</v>
      </c>
      <c r="K33" s="38">
        <v>4.5533573259760656E-3</v>
      </c>
      <c r="L33" s="38">
        <v>5.2144267479208961E-4</v>
      </c>
      <c r="M33" s="60" t="s">
        <v>2837</v>
      </c>
    </row>
    <row r="34" spans="1:13" ht="15" x14ac:dyDescent="0.25">
      <c r="A34" s="60" t="s">
        <v>2838</v>
      </c>
      <c r="B34" s="40" t="s">
        <v>60</v>
      </c>
      <c r="C34" s="3" t="s">
        <v>97</v>
      </c>
      <c r="D34" s="3" t="s">
        <v>81</v>
      </c>
      <c r="E34" s="3" t="s">
        <v>76</v>
      </c>
      <c r="F34" s="3" t="s">
        <v>77</v>
      </c>
      <c r="G34" s="3" t="s">
        <v>60</v>
      </c>
      <c r="H34" s="38">
        <v>0</v>
      </c>
      <c r="I34" s="38">
        <v>0</v>
      </c>
      <c r="J34" s="8">
        <v>2.536085006</v>
      </c>
      <c r="K34" s="38">
        <v>5.5720759505427641E-5</v>
      </c>
      <c r="L34" s="38">
        <v>6.3810458520798442E-6</v>
      </c>
      <c r="M34" s="60" t="s">
        <v>2837</v>
      </c>
    </row>
    <row r="35" spans="1:13" ht="15" x14ac:dyDescent="0.25">
      <c r="A35" s="60" t="s">
        <v>2838</v>
      </c>
      <c r="B35" s="39" t="s">
        <v>72</v>
      </c>
      <c r="C35" s="72" t="s">
        <v>2837</v>
      </c>
      <c r="D35" s="35"/>
      <c r="E35" s="35"/>
      <c r="F35" s="35"/>
      <c r="G35" s="35"/>
      <c r="H35" s="4"/>
      <c r="I35" s="4"/>
      <c r="J35" s="4"/>
      <c r="K35" s="4"/>
      <c r="L35" s="4"/>
    </row>
    <row r="36" spans="1:13" ht="15" x14ac:dyDescent="0.25">
      <c r="A36" s="60" t="s">
        <v>2838</v>
      </c>
      <c r="B36" s="40" t="s">
        <v>49</v>
      </c>
      <c r="C36" s="3" t="s">
        <v>88</v>
      </c>
      <c r="D36" s="3" t="s">
        <v>75</v>
      </c>
      <c r="E36" s="3" t="s">
        <v>76</v>
      </c>
      <c r="F36" s="3" t="s">
        <v>77</v>
      </c>
      <c r="G36" s="3" t="s">
        <v>49</v>
      </c>
      <c r="H36" s="38">
        <v>0</v>
      </c>
      <c r="I36" s="38">
        <v>0</v>
      </c>
      <c r="J36" s="8">
        <v>87.813421752000011</v>
      </c>
      <c r="K36" s="38">
        <v>1.9293637804788477E-3</v>
      </c>
      <c r="L36" s="38">
        <v>2.2094743248032026E-4</v>
      </c>
      <c r="M36" s="60" t="s">
        <v>2837</v>
      </c>
    </row>
    <row r="37" spans="1:13" ht="15" x14ac:dyDescent="0.25">
      <c r="A37" s="60" t="s">
        <v>2838</v>
      </c>
      <c r="B37" s="40" t="s">
        <v>50</v>
      </c>
      <c r="C37" s="3" t="s">
        <v>89</v>
      </c>
      <c r="D37" s="3" t="s">
        <v>75</v>
      </c>
      <c r="E37" s="3" t="s">
        <v>76</v>
      </c>
      <c r="F37" s="3" t="s">
        <v>77</v>
      </c>
      <c r="G37" s="3" t="s">
        <v>90</v>
      </c>
      <c r="H37" s="38">
        <v>0</v>
      </c>
      <c r="I37" s="38">
        <v>0</v>
      </c>
      <c r="J37" s="8">
        <v>83.188701628000004</v>
      </c>
      <c r="K37" s="38">
        <v>1.8277532598536901E-3</v>
      </c>
      <c r="L37" s="38">
        <v>2.093111698572367E-4</v>
      </c>
      <c r="M37" s="60" t="s">
        <v>2837</v>
      </c>
    </row>
    <row r="38" spans="1:13" ht="15" x14ac:dyDescent="0.25">
      <c r="A38" s="60" t="s">
        <v>2838</v>
      </c>
      <c r="B38" s="40" t="s">
        <v>51</v>
      </c>
      <c r="C38" s="3" t="s">
        <v>91</v>
      </c>
      <c r="D38" s="3" t="s">
        <v>75</v>
      </c>
      <c r="E38" s="3" t="s">
        <v>76</v>
      </c>
      <c r="F38" s="3" t="s">
        <v>77</v>
      </c>
      <c r="G38" s="3" t="s">
        <v>51</v>
      </c>
      <c r="H38" s="38">
        <v>0</v>
      </c>
      <c r="I38" s="38">
        <v>0</v>
      </c>
      <c r="J38" s="8">
        <v>8237.7964154410001</v>
      </c>
      <c r="K38" s="38">
        <v>0.18099404074922473</v>
      </c>
      <c r="L38" s="38">
        <v>2.072712725427785E-2</v>
      </c>
      <c r="M38" s="60" t="s">
        <v>2837</v>
      </c>
    </row>
    <row r="39" spans="1:13" ht="15" x14ac:dyDescent="0.25">
      <c r="A39" s="60" t="s">
        <v>2838</v>
      </c>
      <c r="B39" s="40" t="s">
        <v>52</v>
      </c>
      <c r="C39" s="3" t="s">
        <v>92</v>
      </c>
      <c r="D39" s="3" t="s">
        <v>75</v>
      </c>
      <c r="E39" s="3" t="s">
        <v>76</v>
      </c>
      <c r="F39" s="3" t="s">
        <v>77</v>
      </c>
      <c r="G39" s="3" t="s">
        <v>52</v>
      </c>
      <c r="H39" s="38">
        <v>0</v>
      </c>
      <c r="I39" s="38">
        <v>0</v>
      </c>
      <c r="J39" s="8">
        <v>99.868120824000002</v>
      </c>
      <c r="K39" s="38">
        <v>2.1942196454487039E-3</v>
      </c>
      <c r="L39" s="38">
        <v>2.5127827207342191E-4</v>
      </c>
      <c r="M39" s="60" t="s">
        <v>2837</v>
      </c>
    </row>
    <row r="40" spans="1:13" ht="15" x14ac:dyDescent="0.25">
      <c r="A40" s="60" t="s">
        <v>2838</v>
      </c>
      <c r="B40" s="40" t="s">
        <v>53</v>
      </c>
      <c r="C40" s="3" t="s">
        <v>93</v>
      </c>
      <c r="D40" s="3" t="s">
        <v>75</v>
      </c>
      <c r="E40" s="3" t="s">
        <v>76</v>
      </c>
      <c r="F40" s="3" t="s">
        <v>77</v>
      </c>
      <c r="G40" s="3" t="s">
        <v>53</v>
      </c>
      <c r="H40" s="38">
        <v>0</v>
      </c>
      <c r="I40" s="38">
        <v>0</v>
      </c>
      <c r="J40" s="8">
        <v>3.0883050189999999</v>
      </c>
      <c r="K40" s="38">
        <v>6.7853680312758468E-5</v>
      </c>
      <c r="L40" s="38">
        <v>7.7704871425146984E-6</v>
      </c>
      <c r="M40" s="60" t="s">
        <v>2837</v>
      </c>
    </row>
    <row r="41" spans="1:13" ht="15" x14ac:dyDescent="0.25">
      <c r="A41" s="60" t="s">
        <v>2838</v>
      </c>
      <c r="B41" s="40" t="s">
        <v>54</v>
      </c>
      <c r="C41" s="3" t="s">
        <v>94</v>
      </c>
      <c r="D41" s="3" t="s">
        <v>75</v>
      </c>
      <c r="E41" s="3" t="s">
        <v>76</v>
      </c>
      <c r="F41" s="3" t="s">
        <v>77</v>
      </c>
      <c r="G41" s="3" t="s">
        <v>54</v>
      </c>
      <c r="H41" s="38">
        <v>0</v>
      </c>
      <c r="I41" s="38">
        <v>0</v>
      </c>
      <c r="J41" s="8">
        <v>525.20306196899992</v>
      </c>
      <c r="K41" s="38">
        <v>1.1539326733233664E-2</v>
      </c>
      <c r="L41" s="38">
        <v>1.3214639147142689E-3</v>
      </c>
      <c r="M41" s="60" t="s">
        <v>2837</v>
      </c>
    </row>
    <row r="42" spans="1:13" ht="15" x14ac:dyDescent="0.25">
      <c r="A42" s="60" t="s">
        <v>2838</v>
      </c>
      <c r="B42" s="40" t="s">
        <v>55</v>
      </c>
      <c r="C42" s="3" t="s">
        <v>98</v>
      </c>
      <c r="D42" s="3" t="s">
        <v>75</v>
      </c>
      <c r="E42" s="3" t="s">
        <v>76</v>
      </c>
      <c r="F42" s="3" t="s">
        <v>77</v>
      </c>
      <c r="G42" s="3" t="s">
        <v>55</v>
      </c>
      <c r="H42" s="38">
        <v>0</v>
      </c>
      <c r="I42" s="38">
        <v>0</v>
      </c>
      <c r="J42" s="8">
        <v>216.08742414600002</v>
      </c>
      <c r="K42" s="38">
        <v>4.7476939315915833E-3</v>
      </c>
      <c r="L42" s="38">
        <v>5.4369776970064675E-4</v>
      </c>
      <c r="M42" s="60" t="s">
        <v>2837</v>
      </c>
    </row>
    <row r="43" spans="1:13" ht="15" x14ac:dyDescent="0.25">
      <c r="A43" s="60" t="s">
        <v>2838</v>
      </c>
      <c r="B43" s="40" t="s">
        <v>57</v>
      </c>
      <c r="C43" s="3" t="s">
        <v>99</v>
      </c>
      <c r="D43" s="3" t="s">
        <v>75</v>
      </c>
      <c r="E43" s="3" t="s">
        <v>76</v>
      </c>
      <c r="F43" s="3" t="s">
        <v>77</v>
      </c>
      <c r="G43" s="3" t="s">
        <v>57</v>
      </c>
      <c r="H43" s="38">
        <v>0</v>
      </c>
      <c r="I43" s="38">
        <v>0</v>
      </c>
      <c r="J43" s="8">
        <v>2.2947983000000002E-2</v>
      </c>
      <c r="K43" s="38">
        <v>5.0419407821602102E-7</v>
      </c>
      <c r="L43" s="38">
        <v>5.7739441457724068E-8</v>
      </c>
      <c r="M43" s="60" t="s">
        <v>2837</v>
      </c>
    </row>
    <row r="44" spans="1:13" ht="15" x14ac:dyDescent="0.25">
      <c r="A44" s="60" t="s">
        <v>2838</v>
      </c>
      <c r="B44" s="40" t="s">
        <v>58</v>
      </c>
      <c r="C44" s="3" t="s">
        <v>96</v>
      </c>
      <c r="D44" s="3" t="s">
        <v>75</v>
      </c>
      <c r="E44" s="3" t="s">
        <v>76</v>
      </c>
      <c r="F44" s="3" t="s">
        <v>77</v>
      </c>
      <c r="G44" s="3" t="s">
        <v>58</v>
      </c>
      <c r="H44" s="38">
        <v>0</v>
      </c>
      <c r="I44" s="38">
        <v>0</v>
      </c>
      <c r="J44" s="8">
        <v>199.65395670000001</v>
      </c>
      <c r="K44" s="38">
        <v>4.3866313941638294E-3</v>
      </c>
      <c r="L44" s="38">
        <v>5.0234950691233407E-4</v>
      </c>
      <c r="M44" s="60" t="s">
        <v>2837</v>
      </c>
    </row>
    <row r="45" spans="1:13" ht="15" x14ac:dyDescent="0.25">
      <c r="A45" s="60" t="s">
        <v>2838</v>
      </c>
      <c r="B45" s="40" t="s">
        <v>60</v>
      </c>
      <c r="C45" s="3" t="s">
        <v>97</v>
      </c>
      <c r="D45" s="3" t="s">
        <v>75</v>
      </c>
      <c r="E45" s="3" t="s">
        <v>76</v>
      </c>
      <c r="F45" s="3" t="s">
        <v>77</v>
      </c>
      <c r="G45" s="3" t="s">
        <v>60</v>
      </c>
      <c r="H45" s="38">
        <v>0</v>
      </c>
      <c r="I45" s="38">
        <v>0</v>
      </c>
      <c r="J45" s="8">
        <v>96.645594840000001</v>
      </c>
      <c r="K45" s="38">
        <v>2.1234169732474019E-3</v>
      </c>
      <c r="L45" s="38">
        <v>2.4317007143552001E-4</v>
      </c>
      <c r="M45" s="60" t="s">
        <v>2837</v>
      </c>
    </row>
    <row r="46" spans="1:13" ht="15" x14ac:dyDescent="0.25">
      <c r="A46" s="60" t="s">
        <v>2838</v>
      </c>
      <c r="B46" s="40" t="s">
        <v>62</v>
      </c>
      <c r="C46" s="3" t="s">
        <v>100</v>
      </c>
      <c r="D46" s="3" t="s">
        <v>75</v>
      </c>
      <c r="E46" s="3" t="s">
        <v>76</v>
      </c>
      <c r="F46" s="3" t="s">
        <v>77</v>
      </c>
      <c r="G46" s="3" t="s">
        <v>62</v>
      </c>
      <c r="H46" s="38">
        <v>0</v>
      </c>
      <c r="I46" s="38">
        <v>0</v>
      </c>
      <c r="J46" s="8">
        <v>8.0581451999999998E-2</v>
      </c>
      <c r="K46" s="38">
        <v>1.7704689302083123E-6</v>
      </c>
      <c r="L46" s="38">
        <v>2.0275106663328107E-7</v>
      </c>
      <c r="M46" s="60" t="s">
        <v>2837</v>
      </c>
    </row>
    <row r="47" spans="1:13" ht="15" x14ac:dyDescent="0.25">
      <c r="A47" s="60" t="s">
        <v>2838</v>
      </c>
      <c r="B47" s="39" t="s">
        <v>78</v>
      </c>
      <c r="C47" s="72" t="s">
        <v>2837</v>
      </c>
      <c r="D47" s="35"/>
      <c r="E47" s="35"/>
      <c r="F47" s="35"/>
      <c r="G47" s="35"/>
      <c r="H47" s="4"/>
      <c r="I47" s="4"/>
      <c r="J47" s="4"/>
      <c r="K47" s="4"/>
      <c r="L47" s="4"/>
    </row>
    <row r="48" spans="1:13" ht="15" x14ac:dyDescent="0.25">
      <c r="A48" s="60" t="s">
        <v>2838</v>
      </c>
      <c r="B48" s="40" t="s">
        <v>49</v>
      </c>
      <c r="C48" s="3" t="s">
        <v>88</v>
      </c>
      <c r="D48" s="3" t="s">
        <v>79</v>
      </c>
      <c r="E48" s="3" t="s">
        <v>76</v>
      </c>
      <c r="F48" s="3" t="s">
        <v>77</v>
      </c>
      <c r="G48" s="3" t="s">
        <v>49</v>
      </c>
      <c r="H48" s="38">
        <v>0</v>
      </c>
      <c r="I48" s="38">
        <v>0</v>
      </c>
      <c r="J48" s="8">
        <v>9.7680648520000002</v>
      </c>
      <c r="K48" s="38">
        <v>2.1461583155297148E-4</v>
      </c>
      <c r="L48" s="38">
        <v>2.4577437096641828E-5</v>
      </c>
      <c r="M48" s="60" t="s">
        <v>2837</v>
      </c>
    </row>
    <row r="49" spans="1:13" ht="15" x14ac:dyDescent="0.25">
      <c r="A49" s="60" t="s">
        <v>2838</v>
      </c>
      <c r="B49" s="40" t="s">
        <v>51</v>
      </c>
      <c r="C49" s="3" t="s">
        <v>91</v>
      </c>
      <c r="D49" s="3" t="s">
        <v>79</v>
      </c>
      <c r="E49" s="3" t="s">
        <v>76</v>
      </c>
      <c r="F49" s="3" t="s">
        <v>77</v>
      </c>
      <c r="G49" s="3" t="s">
        <v>51</v>
      </c>
      <c r="H49" s="38">
        <v>0</v>
      </c>
      <c r="I49" s="38">
        <v>0</v>
      </c>
      <c r="J49" s="8">
        <v>100.562733006</v>
      </c>
      <c r="K49" s="38">
        <v>2.209481089071924E-3</v>
      </c>
      <c r="L49" s="38">
        <v>2.530259864332596E-4</v>
      </c>
      <c r="M49" s="60" t="s">
        <v>2837</v>
      </c>
    </row>
    <row r="50" spans="1:13" ht="15" x14ac:dyDescent="0.25">
      <c r="A50" s="60" t="s">
        <v>2838</v>
      </c>
      <c r="B50" s="40" t="s">
        <v>58</v>
      </c>
      <c r="C50" s="3" t="s">
        <v>96</v>
      </c>
      <c r="D50" s="3" t="s">
        <v>79</v>
      </c>
      <c r="E50" s="3" t="s">
        <v>76</v>
      </c>
      <c r="F50" s="3" t="s">
        <v>77</v>
      </c>
      <c r="G50" s="3" t="s">
        <v>58</v>
      </c>
      <c r="H50" s="38">
        <v>0</v>
      </c>
      <c r="I50" s="38">
        <v>0</v>
      </c>
      <c r="J50" s="8">
        <v>1.2692229959999999</v>
      </c>
      <c r="K50" s="38">
        <v>2.7886316567290309E-5</v>
      </c>
      <c r="L50" s="38">
        <v>3.1934931655796997E-6</v>
      </c>
      <c r="M50" s="60" t="s">
        <v>2837</v>
      </c>
    </row>
    <row r="51" spans="1:13" ht="15" x14ac:dyDescent="0.25">
      <c r="A51" s="60" t="s">
        <v>2838</v>
      </c>
      <c r="B51" s="39" t="s">
        <v>84</v>
      </c>
      <c r="C51" s="72" t="s">
        <v>2837</v>
      </c>
      <c r="D51" s="35"/>
      <c r="E51" s="35"/>
      <c r="F51" s="35"/>
      <c r="G51" s="35"/>
      <c r="H51" s="4"/>
      <c r="I51" s="4"/>
      <c r="J51" s="4"/>
      <c r="K51" s="4"/>
      <c r="L51" s="4"/>
    </row>
    <row r="52" spans="1:13" ht="15" x14ac:dyDescent="0.25">
      <c r="A52" s="60" t="s">
        <v>2838</v>
      </c>
      <c r="B52" s="40" t="s">
        <v>49</v>
      </c>
      <c r="C52" s="3" t="s">
        <v>88</v>
      </c>
      <c r="D52" s="3" t="s">
        <v>85</v>
      </c>
      <c r="E52" s="3" t="s">
        <v>76</v>
      </c>
      <c r="F52" s="3" t="s">
        <v>77</v>
      </c>
      <c r="G52" s="3" t="s">
        <v>49</v>
      </c>
      <c r="H52" s="38">
        <v>0</v>
      </c>
      <c r="I52" s="38">
        <v>0</v>
      </c>
      <c r="J52" s="8">
        <v>454.96404960599995</v>
      </c>
      <c r="K52" s="38">
        <v>9.9960933216886715E-3</v>
      </c>
      <c r="L52" s="38">
        <v>1.1447354701105844E-3</v>
      </c>
      <c r="M52" s="60" t="s">
        <v>2837</v>
      </c>
    </row>
    <row r="53" spans="1:13" ht="15" x14ac:dyDescent="0.25">
      <c r="A53" s="60" t="s">
        <v>2838</v>
      </c>
      <c r="B53" s="40" t="s">
        <v>50</v>
      </c>
      <c r="C53" s="3" t="s">
        <v>89</v>
      </c>
      <c r="D53" s="3" t="s">
        <v>85</v>
      </c>
      <c r="E53" s="3" t="s">
        <v>76</v>
      </c>
      <c r="F53" s="3" t="s">
        <v>77</v>
      </c>
      <c r="G53" s="3" t="s">
        <v>90</v>
      </c>
      <c r="H53" s="38">
        <v>0</v>
      </c>
      <c r="I53" s="38">
        <v>0</v>
      </c>
      <c r="J53" s="8">
        <v>7.1350199999999997E-4</v>
      </c>
      <c r="K53" s="38">
        <v>1.5676475060805448E-8</v>
      </c>
      <c r="L53" s="38">
        <v>1.7952430485489304E-9</v>
      </c>
      <c r="M53" s="60" t="s">
        <v>2837</v>
      </c>
    </row>
    <row r="54" spans="1:13" ht="15" x14ac:dyDescent="0.25">
      <c r="A54" s="60" t="s">
        <v>2838</v>
      </c>
      <c r="B54" s="40" t="s">
        <v>51</v>
      </c>
      <c r="C54" s="3" t="s">
        <v>91</v>
      </c>
      <c r="D54" s="3" t="s">
        <v>85</v>
      </c>
      <c r="E54" s="3" t="s">
        <v>76</v>
      </c>
      <c r="F54" s="3" t="s">
        <v>77</v>
      </c>
      <c r="G54" s="3" t="s">
        <v>51</v>
      </c>
      <c r="H54" s="38">
        <v>0</v>
      </c>
      <c r="I54" s="38">
        <v>0</v>
      </c>
      <c r="J54" s="8">
        <v>40.854018882999995</v>
      </c>
      <c r="K54" s="38">
        <v>8.9761066984118368E-4</v>
      </c>
      <c r="L54" s="38">
        <v>1.0279283506562348E-4</v>
      </c>
      <c r="M54" s="60" t="s">
        <v>2837</v>
      </c>
    </row>
    <row r="55" spans="1:13" ht="15" x14ac:dyDescent="0.25">
      <c r="A55" s="60" t="s">
        <v>2838</v>
      </c>
      <c r="B55" s="40" t="s">
        <v>52</v>
      </c>
      <c r="C55" s="3" t="s">
        <v>92</v>
      </c>
      <c r="D55" s="3" t="s">
        <v>85</v>
      </c>
      <c r="E55" s="3" t="s">
        <v>76</v>
      </c>
      <c r="F55" s="3" t="s">
        <v>77</v>
      </c>
      <c r="G55" s="3" t="s">
        <v>52</v>
      </c>
      <c r="H55" s="38">
        <v>0</v>
      </c>
      <c r="I55" s="38">
        <v>0</v>
      </c>
      <c r="J55" s="8">
        <v>16.167288186</v>
      </c>
      <c r="K55" s="38">
        <v>3.5521426716208723E-4</v>
      </c>
      <c r="L55" s="38">
        <v>4.067852890363832E-5</v>
      </c>
      <c r="M55" s="60" t="s">
        <v>2837</v>
      </c>
    </row>
    <row r="56" spans="1:13" ht="15" x14ac:dyDescent="0.25">
      <c r="A56" s="60" t="s">
        <v>2838</v>
      </c>
      <c r="B56" s="40" t="s">
        <v>53</v>
      </c>
      <c r="C56" s="3" t="s">
        <v>93</v>
      </c>
      <c r="D56" s="3" t="s">
        <v>85</v>
      </c>
      <c r="E56" s="3" t="s">
        <v>76</v>
      </c>
      <c r="F56" s="3" t="s">
        <v>77</v>
      </c>
      <c r="G56" s="3" t="s">
        <v>53</v>
      </c>
      <c r="H56" s="38">
        <v>0</v>
      </c>
      <c r="I56" s="38">
        <v>0</v>
      </c>
      <c r="J56" s="8">
        <v>8.1303898999999999E-2</v>
      </c>
      <c r="K56" s="38">
        <v>1.7863419374013597E-6</v>
      </c>
      <c r="L56" s="38">
        <v>2.0456881620468388E-7</v>
      </c>
      <c r="M56" s="60" t="s">
        <v>2837</v>
      </c>
    </row>
    <row r="57" spans="1:13" ht="15" x14ac:dyDescent="0.25">
      <c r="A57" s="60" t="s">
        <v>2838</v>
      </c>
      <c r="B57" s="40" t="s">
        <v>54</v>
      </c>
      <c r="C57" s="3" t="s">
        <v>94</v>
      </c>
      <c r="D57" s="3" t="s">
        <v>85</v>
      </c>
      <c r="E57" s="3" t="s">
        <v>76</v>
      </c>
      <c r="F57" s="3" t="s">
        <v>77</v>
      </c>
      <c r="G57" s="3" t="s">
        <v>54</v>
      </c>
      <c r="H57" s="38">
        <v>0</v>
      </c>
      <c r="I57" s="38">
        <v>0</v>
      </c>
      <c r="J57" s="8">
        <v>32.372783388999999</v>
      </c>
      <c r="K57" s="38">
        <v>7.1126798726074399E-4</v>
      </c>
      <c r="L57" s="38">
        <v>8.1453190518432378E-5</v>
      </c>
      <c r="M57" s="60" t="s">
        <v>2837</v>
      </c>
    </row>
    <row r="58" spans="1:13" ht="15" x14ac:dyDescent="0.25">
      <c r="A58" s="60" t="s">
        <v>2838</v>
      </c>
      <c r="B58" s="40" t="s">
        <v>58</v>
      </c>
      <c r="C58" s="3" t="s">
        <v>96</v>
      </c>
      <c r="D58" s="3" t="s">
        <v>85</v>
      </c>
      <c r="E58" s="3" t="s">
        <v>76</v>
      </c>
      <c r="F58" s="3" t="s">
        <v>77</v>
      </c>
      <c r="G58" s="3" t="s">
        <v>58</v>
      </c>
      <c r="H58" s="38">
        <v>0</v>
      </c>
      <c r="I58" s="38">
        <v>0</v>
      </c>
      <c r="J58" s="8">
        <v>2.6979070709999999</v>
      </c>
      <c r="K58" s="38">
        <v>5.9276179905455306E-5</v>
      </c>
      <c r="L58" s="38">
        <v>6.7882065009541055E-6</v>
      </c>
      <c r="M58" s="60" t="s">
        <v>2837</v>
      </c>
    </row>
    <row r="59" spans="1:13" ht="15" x14ac:dyDescent="0.25">
      <c r="A59" s="60" t="s">
        <v>2838</v>
      </c>
      <c r="B59" s="40" t="s">
        <v>60</v>
      </c>
      <c r="C59" s="3" t="s">
        <v>97</v>
      </c>
      <c r="D59" s="3" t="s">
        <v>85</v>
      </c>
      <c r="E59" s="3" t="s">
        <v>76</v>
      </c>
      <c r="F59" s="3" t="s">
        <v>77</v>
      </c>
      <c r="G59" s="3" t="s">
        <v>60</v>
      </c>
      <c r="H59" s="38">
        <v>0</v>
      </c>
      <c r="I59" s="38">
        <v>0</v>
      </c>
      <c r="J59" s="8">
        <v>1.0743242290000001</v>
      </c>
      <c r="K59" s="38">
        <v>2.3604162263227773E-5</v>
      </c>
      <c r="L59" s="38">
        <v>2.7031081959124707E-6</v>
      </c>
      <c r="M59" s="60" t="s">
        <v>2837</v>
      </c>
    </row>
    <row r="60" spans="1:13" ht="15" x14ac:dyDescent="0.25">
      <c r="A60" s="60" t="s">
        <v>2838</v>
      </c>
      <c r="B60" s="39" t="s">
        <v>82</v>
      </c>
      <c r="C60" s="72" t="s">
        <v>2837</v>
      </c>
      <c r="D60" s="35"/>
      <c r="E60" s="35"/>
      <c r="F60" s="35"/>
      <c r="G60" s="35"/>
      <c r="H60" s="4"/>
      <c r="I60" s="4"/>
      <c r="J60" s="4"/>
      <c r="K60" s="4"/>
      <c r="L60" s="4"/>
    </row>
    <row r="61" spans="1:13" ht="15" x14ac:dyDescent="0.25">
      <c r="A61" s="60" t="s">
        <v>2838</v>
      </c>
      <c r="B61" s="40" t="s">
        <v>51</v>
      </c>
      <c r="C61" s="3" t="s">
        <v>91</v>
      </c>
      <c r="D61" s="3" t="s">
        <v>83</v>
      </c>
      <c r="E61" s="3" t="s">
        <v>76</v>
      </c>
      <c r="F61" s="3" t="s">
        <v>77</v>
      </c>
      <c r="G61" s="3" t="s">
        <v>51</v>
      </c>
      <c r="H61" s="38">
        <v>0</v>
      </c>
      <c r="I61" s="38">
        <v>0</v>
      </c>
      <c r="J61" s="8">
        <v>3.0685606769999998</v>
      </c>
      <c r="K61" s="38">
        <v>6.7419873981514804E-5</v>
      </c>
      <c r="L61" s="38">
        <v>7.7208083851689976E-6</v>
      </c>
      <c r="M61" s="60" t="s">
        <v>2837</v>
      </c>
    </row>
    <row r="62" spans="1:13" ht="17.45" customHeight="1" x14ac:dyDescent="0.25">
      <c r="A62" s="61" t="s">
        <v>2839</v>
      </c>
      <c r="B62" s="39"/>
      <c r="C62" s="35"/>
      <c r="D62" s="35"/>
      <c r="E62" s="35"/>
      <c r="F62" s="35"/>
      <c r="G62" s="35"/>
      <c r="H62" s="4"/>
      <c r="I62" s="4"/>
      <c r="J62" s="4"/>
      <c r="K62" s="4"/>
      <c r="L62" s="4"/>
    </row>
    <row r="63" spans="1:13" ht="15" x14ac:dyDescent="0.25">
      <c r="A63" s="60" t="s">
        <v>2838</v>
      </c>
      <c r="B63" s="7" t="s">
        <v>101</v>
      </c>
      <c r="C63" s="72" t="s">
        <v>2838</v>
      </c>
      <c r="D63" s="72" t="s">
        <v>2838</v>
      </c>
      <c r="E63" s="72" t="s">
        <v>2838</v>
      </c>
      <c r="F63" s="72" t="s">
        <v>2838</v>
      </c>
      <c r="G63" s="72" t="s">
        <v>2838</v>
      </c>
      <c r="H63" s="73" t="s">
        <v>2838</v>
      </c>
      <c r="I63" s="38">
        <v>0</v>
      </c>
      <c r="J63" s="8">
        <v>4284.8858682139999</v>
      </c>
      <c r="K63" s="38">
        <v>9.4143963789105653E-2</v>
      </c>
      <c r="L63" s="38">
        <v>1.0781205334724686E-2</v>
      </c>
      <c r="M63" s="60" t="s">
        <v>2837</v>
      </c>
    </row>
    <row r="64" spans="1:13" ht="15" x14ac:dyDescent="0.25">
      <c r="A64" s="60" t="s">
        <v>2838</v>
      </c>
      <c r="B64" s="39" t="s">
        <v>80</v>
      </c>
      <c r="C64" s="72" t="s">
        <v>2837</v>
      </c>
      <c r="D64" s="35"/>
      <c r="E64" s="35"/>
      <c r="F64" s="35"/>
      <c r="G64" s="35"/>
      <c r="H64" s="4"/>
      <c r="I64" s="4"/>
      <c r="J64" s="4"/>
      <c r="K64" s="4"/>
      <c r="L64" s="4"/>
    </row>
    <row r="65" spans="1:13" ht="15" x14ac:dyDescent="0.25">
      <c r="A65" s="60" t="s">
        <v>2838</v>
      </c>
      <c r="B65" s="40" t="s">
        <v>102</v>
      </c>
      <c r="C65" s="3" t="s">
        <v>103</v>
      </c>
      <c r="D65" s="3" t="s">
        <v>81</v>
      </c>
      <c r="E65" s="3" t="s">
        <v>76</v>
      </c>
      <c r="F65" s="3" t="s">
        <v>77</v>
      </c>
      <c r="G65" s="3" t="s">
        <v>73</v>
      </c>
      <c r="H65" s="38">
        <v>0</v>
      </c>
      <c r="I65" s="38">
        <v>0</v>
      </c>
      <c r="J65" s="8">
        <v>2322.2421168319997</v>
      </c>
      <c r="K65" s="38">
        <v>5.1022380637571994E-2</v>
      </c>
      <c r="L65" s="38">
        <v>5.8429955589335437E-3</v>
      </c>
      <c r="M65" s="60" t="s">
        <v>2837</v>
      </c>
    </row>
    <row r="66" spans="1:13" ht="15" x14ac:dyDescent="0.25">
      <c r="A66" s="60" t="s">
        <v>2838</v>
      </c>
      <c r="B66" s="39" t="s">
        <v>84</v>
      </c>
      <c r="C66" s="72" t="s">
        <v>2837</v>
      </c>
      <c r="D66" s="35"/>
      <c r="E66" s="35"/>
      <c r="F66" s="35"/>
      <c r="G66" s="35"/>
      <c r="H66" s="4"/>
      <c r="I66" s="4"/>
      <c r="J66" s="4"/>
      <c r="K66" s="4"/>
      <c r="L66" s="4"/>
    </row>
    <row r="67" spans="1:13" ht="15" x14ac:dyDescent="0.25">
      <c r="A67" s="60" t="s">
        <v>2838</v>
      </c>
      <c r="B67" s="40" t="s">
        <v>102</v>
      </c>
      <c r="C67" s="3" t="s">
        <v>103</v>
      </c>
      <c r="D67" s="3" t="s">
        <v>85</v>
      </c>
      <c r="E67" s="3" t="s">
        <v>76</v>
      </c>
      <c r="F67" s="3" t="s">
        <v>77</v>
      </c>
      <c r="G67" s="3" t="s">
        <v>73</v>
      </c>
      <c r="H67" s="38">
        <v>0</v>
      </c>
      <c r="I67" s="38">
        <v>0</v>
      </c>
      <c r="J67" s="8">
        <v>1962.6437513820001</v>
      </c>
      <c r="K67" s="38">
        <v>4.3121583151533666E-2</v>
      </c>
      <c r="L67" s="38">
        <v>4.9382097757911421E-3</v>
      </c>
      <c r="M67" s="60" t="s">
        <v>2837</v>
      </c>
    </row>
    <row r="68" spans="1:13" ht="17.45" customHeight="1" x14ac:dyDescent="0.25">
      <c r="A68" s="61" t="s">
        <v>2839</v>
      </c>
      <c r="B68" s="39"/>
      <c r="C68" s="35"/>
      <c r="D68" s="35"/>
      <c r="E68" s="35"/>
      <c r="F68" s="35"/>
      <c r="G68" s="35"/>
      <c r="H68" s="4"/>
      <c r="I68" s="4"/>
      <c r="J68" s="4"/>
      <c r="K68" s="4"/>
      <c r="L68" s="4"/>
    </row>
    <row r="69" spans="1:13" ht="15" x14ac:dyDescent="0.25">
      <c r="A69" s="60" t="s">
        <v>2838</v>
      </c>
      <c r="B69" s="7" t="s">
        <v>104</v>
      </c>
      <c r="C69" s="72" t="s">
        <v>2838</v>
      </c>
      <c r="D69" s="72" t="s">
        <v>2838</v>
      </c>
      <c r="E69" s="72" t="s">
        <v>2838</v>
      </c>
      <c r="F69" s="72" t="s">
        <v>2838</v>
      </c>
      <c r="G69" s="72" t="s">
        <v>2838</v>
      </c>
      <c r="H69" s="73" t="s">
        <v>2838</v>
      </c>
      <c r="I69" s="38">
        <v>0</v>
      </c>
      <c r="J69" s="8">
        <v>465.01518393800001</v>
      </c>
      <c r="K69" s="38">
        <v>1.0216928521433598E-2</v>
      </c>
      <c r="L69" s="38">
        <v>1.1700251385902167E-3</v>
      </c>
      <c r="M69" s="60" t="s">
        <v>2837</v>
      </c>
    </row>
    <row r="70" spans="1:13" ht="15" x14ac:dyDescent="0.25">
      <c r="A70" s="60" t="s">
        <v>2838</v>
      </c>
      <c r="B70" s="39" t="s">
        <v>72</v>
      </c>
      <c r="C70" s="72" t="s">
        <v>2837</v>
      </c>
      <c r="D70" s="35"/>
      <c r="E70" s="35"/>
      <c r="F70" s="35"/>
      <c r="G70" s="35"/>
      <c r="H70" s="4"/>
      <c r="I70" s="4"/>
      <c r="J70" s="4"/>
      <c r="K70" s="4"/>
      <c r="L70" s="4"/>
    </row>
    <row r="71" spans="1:13" ht="15" x14ac:dyDescent="0.25">
      <c r="A71" s="60" t="s">
        <v>2838</v>
      </c>
      <c r="B71" s="40" t="s">
        <v>105</v>
      </c>
      <c r="C71" s="3" t="s">
        <v>106</v>
      </c>
      <c r="D71" s="3" t="s">
        <v>75</v>
      </c>
      <c r="E71" s="3" t="s">
        <v>76</v>
      </c>
      <c r="F71" s="3" t="s">
        <v>77</v>
      </c>
      <c r="G71" s="3" t="s">
        <v>73</v>
      </c>
      <c r="H71" s="38">
        <v>2.5409999999999999E-2</v>
      </c>
      <c r="I71" s="38">
        <v>0</v>
      </c>
      <c r="J71" s="8">
        <v>465.01518393800001</v>
      </c>
      <c r="K71" s="38">
        <v>1.0216928521433598E-2</v>
      </c>
      <c r="L71" s="38">
        <v>1.1700251385902167E-3</v>
      </c>
      <c r="M71" s="60" t="s">
        <v>2837</v>
      </c>
    </row>
    <row r="72" spans="1:13" ht="17.45" customHeight="1" x14ac:dyDescent="0.25">
      <c r="A72" s="61" t="s">
        <v>2839</v>
      </c>
      <c r="B72" s="39"/>
      <c r="C72" s="35"/>
      <c r="D72" s="35"/>
      <c r="E72" s="35"/>
      <c r="F72" s="35"/>
      <c r="G72" s="35"/>
      <c r="H72" s="4"/>
      <c r="I72" s="4"/>
      <c r="J72" s="4"/>
      <c r="K72" s="4"/>
      <c r="L72" s="4"/>
    </row>
    <row r="73" spans="1:13" ht="15" x14ac:dyDescent="0.25">
      <c r="A73" s="60" t="s">
        <v>2838</v>
      </c>
      <c r="B73" s="7" t="s">
        <v>107</v>
      </c>
      <c r="C73" s="72" t="s">
        <v>2838</v>
      </c>
      <c r="D73" s="72" t="s">
        <v>2838</v>
      </c>
      <c r="E73" s="72" t="s">
        <v>2838</v>
      </c>
      <c r="F73" s="72" t="s">
        <v>2838</v>
      </c>
      <c r="G73" s="72" t="s">
        <v>2838</v>
      </c>
      <c r="H73" s="73" t="s">
        <v>2838</v>
      </c>
      <c r="I73" s="38">
        <v>0</v>
      </c>
      <c r="J73" s="8">
        <v>0</v>
      </c>
      <c r="K73" s="38">
        <v>0</v>
      </c>
      <c r="L73" s="38">
        <v>0</v>
      </c>
      <c r="M73" s="60" t="s">
        <v>2837</v>
      </c>
    </row>
    <row r="74" spans="1:13" ht="17.45" customHeight="1" x14ac:dyDescent="0.25">
      <c r="A74" s="61" t="s">
        <v>2839</v>
      </c>
      <c r="B74" s="39"/>
      <c r="C74" s="35"/>
      <c r="D74" s="35"/>
      <c r="E74" s="35"/>
      <c r="F74" s="35"/>
      <c r="G74" s="35"/>
      <c r="H74" s="4"/>
      <c r="I74" s="4"/>
      <c r="J74" s="4"/>
      <c r="K74" s="4"/>
      <c r="L74" s="4"/>
    </row>
    <row r="75" spans="1:13" ht="15" x14ac:dyDescent="0.25">
      <c r="A75" s="60" t="s">
        <v>2838</v>
      </c>
      <c r="B75" s="74" t="s">
        <v>2838</v>
      </c>
      <c r="C75" s="75" t="s">
        <v>2838</v>
      </c>
      <c r="D75" s="3" t="s">
        <v>86</v>
      </c>
      <c r="E75" s="75" t="s">
        <v>2838</v>
      </c>
      <c r="F75" s="75" t="s">
        <v>2838</v>
      </c>
      <c r="G75" s="3" t="s">
        <v>86</v>
      </c>
      <c r="H75" s="38">
        <v>0</v>
      </c>
      <c r="I75" s="38">
        <v>0</v>
      </c>
      <c r="J75" s="8">
        <v>0</v>
      </c>
      <c r="K75" s="38">
        <v>0</v>
      </c>
      <c r="L75" s="38">
        <v>0</v>
      </c>
      <c r="M75" s="60" t="s">
        <v>2837</v>
      </c>
    </row>
    <row r="76" spans="1:13" ht="17.45" customHeight="1" x14ac:dyDescent="0.2">
      <c r="A76" s="61" t="s">
        <v>2839</v>
      </c>
      <c r="B76" s="41"/>
      <c r="C76" s="42"/>
      <c r="D76" s="42"/>
      <c r="E76" s="42"/>
      <c r="F76" s="42"/>
      <c r="G76" s="42"/>
      <c r="H76" s="12"/>
      <c r="I76" s="12"/>
      <c r="J76" s="12"/>
      <c r="K76" s="12"/>
      <c r="L76" s="12"/>
    </row>
    <row r="77" spans="1:13" ht="15" x14ac:dyDescent="0.25">
      <c r="A77" s="60" t="s">
        <v>2838</v>
      </c>
      <c r="B77" s="7" t="s">
        <v>108</v>
      </c>
      <c r="C77" s="72" t="s">
        <v>2838</v>
      </c>
      <c r="D77" s="72" t="s">
        <v>2838</v>
      </c>
      <c r="E77" s="72" t="s">
        <v>2838</v>
      </c>
      <c r="F77" s="72" t="s">
        <v>2838</v>
      </c>
      <c r="G77" s="72" t="s">
        <v>2838</v>
      </c>
      <c r="H77" s="73" t="s">
        <v>2838</v>
      </c>
      <c r="I77" s="38">
        <v>0</v>
      </c>
      <c r="J77" s="8">
        <v>0</v>
      </c>
      <c r="K77" s="38">
        <v>0</v>
      </c>
      <c r="L77" s="38">
        <v>0</v>
      </c>
      <c r="M77" s="60" t="s">
        <v>2837</v>
      </c>
    </row>
    <row r="78" spans="1:13" ht="17.45" customHeight="1" x14ac:dyDescent="0.25">
      <c r="A78" s="61" t="s">
        <v>2839</v>
      </c>
      <c r="B78" s="39"/>
      <c r="C78" s="35"/>
      <c r="D78" s="35"/>
      <c r="E78" s="35"/>
      <c r="F78" s="35"/>
      <c r="G78" s="35"/>
      <c r="H78" s="4"/>
      <c r="I78" s="4"/>
      <c r="J78" s="4"/>
      <c r="K78" s="4"/>
      <c r="L78" s="4"/>
    </row>
    <row r="79" spans="1:13" ht="15" x14ac:dyDescent="0.25">
      <c r="A79" s="60" t="s">
        <v>2838</v>
      </c>
      <c r="B79" s="74" t="s">
        <v>2838</v>
      </c>
      <c r="C79" s="75" t="s">
        <v>2838</v>
      </c>
      <c r="D79" s="3" t="s">
        <v>86</v>
      </c>
      <c r="E79" s="75" t="s">
        <v>2838</v>
      </c>
      <c r="F79" s="75" t="s">
        <v>2838</v>
      </c>
      <c r="G79" s="3" t="s">
        <v>86</v>
      </c>
      <c r="H79" s="38">
        <v>0</v>
      </c>
      <c r="I79" s="38">
        <v>0</v>
      </c>
      <c r="J79" s="8">
        <v>0</v>
      </c>
      <c r="K79" s="38">
        <v>0</v>
      </c>
      <c r="L79" s="38">
        <v>0</v>
      </c>
      <c r="M79" s="60" t="s">
        <v>2837</v>
      </c>
    </row>
    <row r="80" spans="1:13" ht="17.45" customHeight="1" x14ac:dyDescent="0.2">
      <c r="A80" s="61" t="s">
        <v>2839</v>
      </c>
      <c r="B80" s="41"/>
      <c r="C80" s="42"/>
      <c r="D80" s="42"/>
      <c r="E80" s="42"/>
      <c r="F80" s="42"/>
      <c r="G80" s="42"/>
      <c r="H80" s="12"/>
      <c r="I80" s="12"/>
      <c r="J80" s="12"/>
      <c r="K80" s="12"/>
      <c r="L80" s="12"/>
    </row>
    <row r="81" spans="1:13" ht="15" x14ac:dyDescent="0.25">
      <c r="A81" s="60" t="s">
        <v>2838</v>
      </c>
      <c r="B81" s="7" t="s">
        <v>109</v>
      </c>
      <c r="C81" s="72" t="s">
        <v>2838</v>
      </c>
      <c r="D81" s="72" t="s">
        <v>2838</v>
      </c>
      <c r="E81" s="72" t="s">
        <v>2838</v>
      </c>
      <c r="F81" s="72" t="s">
        <v>2838</v>
      </c>
      <c r="G81" s="72" t="s">
        <v>2838</v>
      </c>
      <c r="H81" s="73" t="s">
        <v>2838</v>
      </c>
      <c r="I81" s="38">
        <v>0</v>
      </c>
      <c r="J81" s="8">
        <v>0</v>
      </c>
      <c r="K81" s="38">
        <v>0</v>
      </c>
      <c r="L81" s="38">
        <v>0</v>
      </c>
      <c r="M81" s="60" t="s">
        <v>2837</v>
      </c>
    </row>
    <row r="82" spans="1:13" ht="17.45" customHeight="1" x14ac:dyDescent="0.25">
      <c r="A82" s="61" t="s">
        <v>2839</v>
      </c>
      <c r="B82" s="39"/>
      <c r="C82" s="35"/>
      <c r="D82" s="35"/>
      <c r="E82" s="35"/>
      <c r="F82" s="35"/>
      <c r="G82" s="35"/>
      <c r="H82" s="4"/>
      <c r="I82" s="4"/>
      <c r="J82" s="4"/>
      <c r="K82" s="4"/>
      <c r="L82" s="4"/>
    </row>
    <row r="83" spans="1:13" ht="15" x14ac:dyDescent="0.25">
      <c r="A83" s="60" t="s">
        <v>2838</v>
      </c>
      <c r="B83" s="74" t="s">
        <v>2838</v>
      </c>
      <c r="C83" s="75" t="s">
        <v>2838</v>
      </c>
      <c r="D83" s="3" t="s">
        <v>86</v>
      </c>
      <c r="E83" s="75" t="s">
        <v>2838</v>
      </c>
      <c r="F83" s="75" t="s">
        <v>2838</v>
      </c>
      <c r="G83" s="3" t="s">
        <v>86</v>
      </c>
      <c r="H83" s="38">
        <v>0</v>
      </c>
      <c r="I83" s="38">
        <v>0</v>
      </c>
      <c r="J83" s="8">
        <v>0</v>
      </c>
      <c r="K83" s="38">
        <v>0</v>
      </c>
      <c r="L83" s="38">
        <v>0</v>
      </c>
      <c r="M83" s="60" t="s">
        <v>2837</v>
      </c>
    </row>
    <row r="84" spans="1:13" ht="17.45" customHeight="1" x14ac:dyDescent="0.2">
      <c r="A84" s="61" t="s">
        <v>2839</v>
      </c>
      <c r="B84" s="41"/>
      <c r="C84" s="42"/>
      <c r="D84" s="42"/>
      <c r="E84" s="42"/>
      <c r="F84" s="42"/>
      <c r="G84" s="42"/>
      <c r="H84" s="12"/>
      <c r="I84" s="12"/>
      <c r="J84" s="12"/>
      <c r="K84" s="12"/>
      <c r="L84" s="12"/>
    </row>
    <row r="85" spans="1:13" ht="15" x14ac:dyDescent="0.25">
      <c r="A85" s="60" t="s">
        <v>2838</v>
      </c>
      <c r="B85" s="13" t="s">
        <v>110</v>
      </c>
      <c r="C85" s="72" t="s">
        <v>2838</v>
      </c>
      <c r="D85" s="72" t="s">
        <v>2838</v>
      </c>
      <c r="E85" s="72" t="s">
        <v>2838</v>
      </c>
      <c r="F85" s="72" t="s">
        <v>2838</v>
      </c>
      <c r="G85" s="72" t="s">
        <v>2838</v>
      </c>
      <c r="H85" s="73" t="s">
        <v>2838</v>
      </c>
      <c r="I85" s="38">
        <v>0</v>
      </c>
      <c r="J85" s="8">
        <v>1562.945755961</v>
      </c>
      <c r="K85" s="38">
        <v>3.4339749804085107E-2</v>
      </c>
      <c r="L85" s="38">
        <v>3.932529276229133E-3</v>
      </c>
      <c r="M85" s="60" t="s">
        <v>2837</v>
      </c>
    </row>
    <row r="86" spans="1:13" ht="15" x14ac:dyDescent="0.25">
      <c r="A86" s="60" t="s">
        <v>2838</v>
      </c>
      <c r="B86" s="7" t="s">
        <v>87</v>
      </c>
      <c r="C86" s="72" t="s">
        <v>2838</v>
      </c>
      <c r="D86" s="72" t="s">
        <v>2838</v>
      </c>
      <c r="E86" s="72" t="s">
        <v>2838</v>
      </c>
      <c r="F86" s="72" t="s">
        <v>2838</v>
      </c>
      <c r="G86" s="72" t="s">
        <v>2838</v>
      </c>
      <c r="H86" s="73" t="s">
        <v>2838</v>
      </c>
      <c r="I86" s="38">
        <v>0</v>
      </c>
      <c r="J86" s="8">
        <v>1562.945755961</v>
      </c>
      <c r="K86" s="38">
        <v>3.4339749804085107E-2</v>
      </c>
      <c r="L86" s="38">
        <v>3.932529276229133E-3</v>
      </c>
      <c r="M86" s="60" t="s">
        <v>2837</v>
      </c>
    </row>
    <row r="87" spans="1:13" ht="15" x14ac:dyDescent="0.25">
      <c r="A87" s="60" t="s">
        <v>2838</v>
      </c>
      <c r="B87" s="39" t="s">
        <v>111</v>
      </c>
      <c r="C87" s="72" t="s">
        <v>2837</v>
      </c>
      <c r="D87" s="35"/>
      <c r="E87" s="35"/>
      <c r="F87" s="35"/>
      <c r="G87" s="35"/>
      <c r="H87" s="4"/>
      <c r="I87" s="4"/>
      <c r="J87" s="4"/>
      <c r="K87" s="4"/>
      <c r="L87" s="4"/>
    </row>
    <row r="88" spans="1:13" ht="15" x14ac:dyDescent="0.25">
      <c r="A88" s="60" t="s">
        <v>2838</v>
      </c>
      <c r="B88" s="40" t="s">
        <v>51</v>
      </c>
      <c r="C88" s="3" t="s">
        <v>91</v>
      </c>
      <c r="D88" s="3" t="s">
        <v>86</v>
      </c>
      <c r="E88" s="3" t="s">
        <v>112</v>
      </c>
      <c r="F88" s="3" t="s">
        <v>113</v>
      </c>
      <c r="G88" s="3" t="s">
        <v>51</v>
      </c>
      <c r="H88" s="38">
        <v>0</v>
      </c>
      <c r="I88" s="38">
        <v>0</v>
      </c>
      <c r="J88" s="8">
        <v>1562.945755961</v>
      </c>
      <c r="K88" s="38">
        <v>3.4339749804085107E-2</v>
      </c>
      <c r="L88" s="38">
        <v>3.932529276229133E-3</v>
      </c>
      <c r="M88" s="60" t="s">
        <v>2837</v>
      </c>
    </row>
    <row r="89" spans="1:13" ht="17.45" customHeight="1" x14ac:dyDescent="0.25">
      <c r="A89" s="61" t="s">
        <v>2839</v>
      </c>
      <c r="B89" s="39"/>
      <c r="C89" s="35"/>
      <c r="D89" s="35"/>
      <c r="E89" s="35"/>
      <c r="F89" s="35"/>
      <c r="G89" s="35"/>
      <c r="H89" s="4"/>
      <c r="I89" s="4"/>
      <c r="J89" s="4"/>
      <c r="K89" s="4"/>
      <c r="L89" s="4"/>
    </row>
    <row r="90" spans="1:13" ht="15" x14ac:dyDescent="0.25">
      <c r="A90" s="60" t="s">
        <v>2838</v>
      </c>
      <c r="B90" s="7" t="s">
        <v>109</v>
      </c>
      <c r="C90" s="72" t="s">
        <v>2838</v>
      </c>
      <c r="D90" s="72" t="s">
        <v>2838</v>
      </c>
      <c r="E90" s="72" t="s">
        <v>2838</v>
      </c>
      <c r="F90" s="72" t="s">
        <v>2838</v>
      </c>
      <c r="G90" s="72" t="s">
        <v>2838</v>
      </c>
      <c r="H90" s="73" t="s">
        <v>2838</v>
      </c>
      <c r="I90" s="38">
        <v>0</v>
      </c>
      <c r="J90" s="8">
        <v>0</v>
      </c>
      <c r="K90" s="38">
        <v>0</v>
      </c>
      <c r="L90" s="38">
        <v>0</v>
      </c>
      <c r="M90" s="60" t="s">
        <v>2837</v>
      </c>
    </row>
    <row r="91" spans="1:13" ht="17.45" customHeight="1" x14ac:dyDescent="0.25">
      <c r="A91" s="61" t="s">
        <v>2839</v>
      </c>
      <c r="B91" s="39"/>
      <c r="C91" s="35"/>
      <c r="D91" s="35"/>
      <c r="E91" s="35"/>
      <c r="F91" s="35"/>
      <c r="G91" s="35"/>
      <c r="H91" s="4"/>
      <c r="I91" s="4"/>
      <c r="J91" s="4"/>
      <c r="K91" s="4"/>
      <c r="L91" s="4"/>
    </row>
    <row r="92" spans="1:13" ht="15" x14ac:dyDescent="0.25">
      <c r="A92" s="60" t="s">
        <v>2838</v>
      </c>
      <c r="B92" s="74" t="s">
        <v>2838</v>
      </c>
      <c r="C92" s="75" t="s">
        <v>2838</v>
      </c>
      <c r="D92" s="3" t="s">
        <v>86</v>
      </c>
      <c r="E92" s="75" t="s">
        <v>2838</v>
      </c>
      <c r="F92" s="75" t="s">
        <v>2838</v>
      </c>
      <c r="G92" s="3" t="s">
        <v>86</v>
      </c>
      <c r="H92" s="38">
        <v>0</v>
      </c>
      <c r="I92" s="38">
        <v>0</v>
      </c>
      <c r="J92" s="8">
        <v>0</v>
      </c>
      <c r="K92" s="38">
        <v>0</v>
      </c>
      <c r="L92" s="38">
        <v>0</v>
      </c>
      <c r="M92" s="60" t="s">
        <v>2837</v>
      </c>
    </row>
    <row r="93" spans="1:13" ht="17.45" customHeight="1" x14ac:dyDescent="0.2">
      <c r="A93" s="61" t="s">
        <v>2839</v>
      </c>
      <c r="B93" s="41"/>
      <c r="C93" s="42"/>
      <c r="D93" s="42"/>
      <c r="E93" s="42"/>
      <c r="F93" s="42"/>
      <c r="G93" s="42"/>
      <c r="H93" s="12"/>
      <c r="I93" s="12"/>
      <c r="J93" s="12"/>
      <c r="K93" s="12"/>
      <c r="L93" s="12"/>
    </row>
    <row r="94" spans="1:13" ht="17.45" customHeight="1" x14ac:dyDescent="0.2">
      <c r="A94" s="61" t="s">
        <v>2839</v>
      </c>
      <c r="B94" s="31"/>
      <c r="C94" s="44"/>
      <c r="D94" s="44"/>
      <c r="E94" s="44"/>
      <c r="F94" s="44"/>
      <c r="G94" s="44"/>
      <c r="H94" s="45"/>
      <c r="I94" s="45"/>
      <c r="J94" s="45"/>
      <c r="K94" s="45"/>
      <c r="L94" s="45"/>
    </row>
    <row r="95" spans="1:13" ht="17.45" customHeight="1" x14ac:dyDescent="0.2">
      <c r="A95" s="61" t="s">
        <v>2839</v>
      </c>
    </row>
    <row r="96" spans="1:13" x14ac:dyDescent="0.2">
      <c r="A96" s="60" t="s">
        <v>2838</v>
      </c>
      <c r="B96" s="33" t="s">
        <v>63</v>
      </c>
      <c r="C96" s="60" t="s">
        <v>2837</v>
      </c>
    </row>
    <row r="97" spans="1:3" ht="17.45" customHeight="1" x14ac:dyDescent="0.2">
      <c r="A97" s="61" t="s">
        <v>2839</v>
      </c>
    </row>
    <row r="98" spans="1:3" x14ac:dyDescent="0.2">
      <c r="A98" s="60" t="s">
        <v>2838</v>
      </c>
      <c r="B98" s="34" t="s">
        <v>64</v>
      </c>
      <c r="C98" s="60" t="s">
        <v>2837</v>
      </c>
    </row>
    <row r="99" spans="1:3" ht="17.45" customHeight="1" x14ac:dyDescent="0.2">
      <c r="A99" s="61" t="s">
        <v>2839</v>
      </c>
    </row>
    <row r="100" spans="1:3" ht="285" x14ac:dyDescent="0.2">
      <c r="A100" s="60" t="s">
        <v>2838</v>
      </c>
      <c r="B100" s="49" t="s">
        <v>130</v>
      </c>
      <c r="C100" s="60" t="s">
        <v>2837</v>
      </c>
    </row>
    <row r="101" spans="1:3" ht="85.5" x14ac:dyDescent="0.2">
      <c r="A101" s="61" t="s">
        <v>2841</v>
      </c>
    </row>
  </sheetData>
  <hyperlinks>
    <hyperlink ref="B98" r:id="rId1" xr:uid="{B2D5CF46-24E4-40F6-AFF9-5BFAB969FF6F}"/>
  </hyperlinks>
  <pageMargins left="0.7" right="0.7" top="0.75" bottom="0.75" header="0.3" footer="0.3"/>
  <pageSetup paperSize="9" orientation="portrait"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DF775C-71F0-48FE-88F5-B6A298766FD5}">
  <sheetPr codeName="גיליון3"/>
  <dimension ref="A1:S70"/>
  <sheetViews>
    <sheetView showGridLines="0" rightToLeft="1" zoomScale="80" zoomScaleNormal="80" workbookViewId="0">
      <pane ySplit="10" topLeftCell="A11" activePane="bottomLeft" state="frozen"/>
      <selection pane="bottomLeft" activeCell="T2" sqref="T2:XFD70"/>
    </sheetView>
  </sheetViews>
  <sheetFormatPr defaultColWidth="0" defaultRowHeight="14.25" zeroHeight="1" x14ac:dyDescent="0.2"/>
  <cols>
    <col min="1" max="1" width="9" customWidth="1"/>
    <col min="2" max="2" width="70.625" customWidth="1"/>
    <col min="3" max="3" width="30.625" customWidth="1"/>
    <col min="4" max="18" width="16.25" customWidth="1"/>
    <col min="19" max="19" width="9" customWidth="1"/>
    <col min="20" max="16384" width="9" hidden="1"/>
  </cols>
  <sheetData>
    <row r="1" spans="1:19" ht="18" x14ac:dyDescent="0.25">
      <c r="A1" s="60" t="s">
        <v>2838</v>
      </c>
      <c r="B1" s="20" t="s">
        <v>36</v>
      </c>
      <c r="C1" s="20" t="s">
        <v>37</v>
      </c>
      <c r="D1" s="59" t="s">
        <v>2837</v>
      </c>
      <c r="E1" s="21"/>
      <c r="F1" s="21"/>
      <c r="G1" s="21"/>
      <c r="H1" s="21"/>
      <c r="I1" s="21"/>
      <c r="J1" s="21"/>
      <c r="K1" s="21"/>
      <c r="L1" s="21"/>
      <c r="M1" s="21"/>
      <c r="N1" s="21"/>
      <c r="O1" s="21"/>
      <c r="P1" s="21"/>
      <c r="Q1" s="21"/>
      <c r="R1" s="21"/>
    </row>
    <row r="2" spans="1:19" ht="18" x14ac:dyDescent="0.25">
      <c r="A2" s="60" t="s">
        <v>2838</v>
      </c>
      <c r="B2" s="20" t="s">
        <v>38</v>
      </c>
      <c r="C2" s="22" t="s">
        <v>39</v>
      </c>
      <c r="D2" s="59" t="s">
        <v>2837</v>
      </c>
      <c r="E2" s="21"/>
      <c r="F2" s="21"/>
      <c r="G2" s="21"/>
      <c r="H2" s="21"/>
      <c r="I2" s="21"/>
      <c r="J2" s="21"/>
      <c r="K2" s="21"/>
      <c r="L2" s="21"/>
      <c r="M2" s="21"/>
      <c r="N2" s="21"/>
      <c r="O2" s="21"/>
      <c r="P2" s="21"/>
      <c r="Q2" s="21"/>
      <c r="R2" s="21"/>
    </row>
    <row r="3" spans="1:19" ht="18" x14ac:dyDescent="0.25">
      <c r="A3" s="60" t="s">
        <v>2838</v>
      </c>
      <c r="B3" s="20" t="s">
        <v>40</v>
      </c>
      <c r="C3" s="20" t="s">
        <v>2870</v>
      </c>
      <c r="D3" s="59" t="s">
        <v>2837</v>
      </c>
      <c r="E3" s="21"/>
      <c r="F3" s="21"/>
      <c r="G3" s="21"/>
      <c r="H3" s="21"/>
      <c r="I3" s="21"/>
      <c r="J3" s="21"/>
      <c r="K3" s="21"/>
      <c r="L3" s="21"/>
      <c r="M3" s="21"/>
      <c r="N3" s="21"/>
      <c r="O3" s="21"/>
      <c r="P3" s="21"/>
      <c r="Q3" s="21"/>
      <c r="R3" s="21"/>
    </row>
    <row r="4" spans="1:19" ht="18" x14ac:dyDescent="0.25">
      <c r="A4" s="60" t="s">
        <v>2838</v>
      </c>
      <c r="B4" s="20" t="s">
        <v>41</v>
      </c>
      <c r="C4" s="20">
        <v>214</v>
      </c>
      <c r="D4" s="59" t="s">
        <v>2837</v>
      </c>
      <c r="E4" s="21"/>
      <c r="F4" s="21"/>
      <c r="G4" s="21"/>
      <c r="H4" s="21"/>
      <c r="I4" s="21"/>
      <c r="J4" s="21"/>
      <c r="K4" s="21"/>
      <c r="L4" s="21"/>
      <c r="M4" s="21"/>
      <c r="N4" s="21"/>
      <c r="O4" s="21"/>
      <c r="P4" s="21"/>
      <c r="Q4" s="21"/>
      <c r="R4" s="21"/>
    </row>
    <row r="5" spans="1:19" ht="17.45" customHeight="1" x14ac:dyDescent="0.55000000000000004">
      <c r="A5" s="61" t="s">
        <v>2839</v>
      </c>
      <c r="B5" s="25"/>
      <c r="C5" s="25"/>
      <c r="D5" s="25"/>
      <c r="E5" s="25"/>
      <c r="F5" s="25"/>
      <c r="G5" s="25"/>
      <c r="H5" s="25"/>
      <c r="J5" s="25"/>
      <c r="K5" s="25"/>
      <c r="L5" s="25"/>
      <c r="M5" s="25"/>
      <c r="N5" s="25"/>
      <c r="O5" s="25"/>
      <c r="P5" s="25"/>
      <c r="Q5" s="25"/>
      <c r="R5" s="25"/>
    </row>
    <row r="6" spans="1:19" ht="15" x14ac:dyDescent="0.2">
      <c r="A6" s="60" t="s">
        <v>2838</v>
      </c>
      <c r="B6" s="46" t="s">
        <v>242</v>
      </c>
      <c r="C6" s="62" t="s">
        <v>2837</v>
      </c>
      <c r="D6" s="24"/>
      <c r="E6" s="24"/>
      <c r="F6" s="24"/>
      <c r="G6" s="24"/>
      <c r="H6" s="24"/>
      <c r="I6" s="24"/>
      <c r="J6" s="24"/>
      <c r="K6" s="24"/>
      <c r="L6" s="24"/>
      <c r="M6" s="24"/>
      <c r="N6" s="24"/>
      <c r="O6" s="24"/>
      <c r="P6" s="24"/>
      <c r="Q6" s="24"/>
      <c r="R6" s="24"/>
    </row>
    <row r="7" spans="1:19" ht="15" x14ac:dyDescent="0.2">
      <c r="A7" s="60" t="s">
        <v>2838</v>
      </c>
      <c r="B7" s="46" t="s">
        <v>243</v>
      </c>
      <c r="C7" s="62" t="s">
        <v>2837</v>
      </c>
      <c r="D7" s="24"/>
      <c r="E7" s="24"/>
      <c r="F7" s="24"/>
      <c r="G7" s="24"/>
      <c r="H7" s="24"/>
      <c r="I7" s="24"/>
      <c r="J7" s="24"/>
      <c r="K7" s="24"/>
      <c r="L7" s="24"/>
      <c r="M7" s="24"/>
      <c r="N7" s="24"/>
      <c r="O7" s="24"/>
      <c r="P7" s="24"/>
      <c r="Q7" s="24"/>
      <c r="R7" s="24"/>
    </row>
    <row r="8" spans="1:19" ht="30" x14ac:dyDescent="0.2">
      <c r="A8" s="60" t="s">
        <v>2838</v>
      </c>
      <c r="B8" s="46" t="s">
        <v>116</v>
      </c>
      <c r="C8" s="26" t="s">
        <v>65</v>
      </c>
      <c r="D8" s="26" t="s">
        <v>131</v>
      </c>
      <c r="E8" s="26" t="s">
        <v>117</v>
      </c>
      <c r="F8" s="26" t="s">
        <v>67</v>
      </c>
      <c r="G8" s="26" t="s">
        <v>132</v>
      </c>
      <c r="H8" s="26" t="s">
        <v>244</v>
      </c>
      <c r="I8" s="26" t="s">
        <v>68</v>
      </c>
      <c r="J8" s="26" t="s">
        <v>118</v>
      </c>
      <c r="K8" s="26" t="s">
        <v>119</v>
      </c>
      <c r="L8" s="26" t="s">
        <v>133</v>
      </c>
      <c r="M8" s="26" t="s">
        <v>134</v>
      </c>
      <c r="N8" s="26" t="s">
        <v>245</v>
      </c>
      <c r="O8" s="26" t="s">
        <v>69</v>
      </c>
      <c r="P8" s="26" t="s">
        <v>135</v>
      </c>
      <c r="Q8" s="26" t="s">
        <v>120</v>
      </c>
      <c r="R8" s="26" t="s">
        <v>121</v>
      </c>
      <c r="S8" s="60" t="s">
        <v>2837</v>
      </c>
    </row>
    <row r="9" spans="1:19" ht="28.5" x14ac:dyDescent="0.2">
      <c r="A9" s="60" t="s">
        <v>2838</v>
      </c>
      <c r="B9" s="65" t="s">
        <v>2838</v>
      </c>
      <c r="C9" s="76" t="s">
        <v>2838</v>
      </c>
      <c r="D9" s="76" t="s">
        <v>2838</v>
      </c>
      <c r="E9" s="76" t="s">
        <v>2838</v>
      </c>
      <c r="F9" s="76" t="s">
        <v>2838</v>
      </c>
      <c r="G9" s="48" t="s">
        <v>246</v>
      </c>
      <c r="H9" s="48" t="s">
        <v>247</v>
      </c>
      <c r="I9" s="76" t="s">
        <v>2838</v>
      </c>
      <c r="J9" s="48" t="s">
        <v>44</v>
      </c>
      <c r="K9" s="48" t="s">
        <v>44</v>
      </c>
      <c r="L9" s="48" t="s">
        <v>248</v>
      </c>
      <c r="M9" s="76" t="s">
        <v>2838</v>
      </c>
      <c r="N9" s="48" t="s">
        <v>43</v>
      </c>
      <c r="O9" s="48" t="s">
        <v>43</v>
      </c>
      <c r="P9" s="27" t="s">
        <v>44</v>
      </c>
      <c r="Q9" s="48" t="s">
        <v>44</v>
      </c>
      <c r="R9" s="48" t="s">
        <v>44</v>
      </c>
      <c r="S9" s="60" t="s">
        <v>2837</v>
      </c>
    </row>
    <row r="10" spans="1:19" x14ac:dyDescent="0.2">
      <c r="A10" s="60" t="s">
        <v>2838</v>
      </c>
      <c r="B10" s="67" t="s">
        <v>2838</v>
      </c>
      <c r="C10" s="48" t="s">
        <v>45</v>
      </c>
      <c r="D10" s="27" t="s">
        <v>46</v>
      </c>
      <c r="E10" s="27" t="s">
        <v>122</v>
      </c>
      <c r="F10" s="27" t="s">
        <v>123</v>
      </c>
      <c r="G10" s="27" t="s">
        <v>124</v>
      </c>
      <c r="H10" s="48" t="s">
        <v>125</v>
      </c>
      <c r="I10" s="48" t="s">
        <v>126</v>
      </c>
      <c r="J10" s="48" t="s">
        <v>127</v>
      </c>
      <c r="K10" s="48" t="s">
        <v>128</v>
      </c>
      <c r="L10" s="48" t="s">
        <v>129</v>
      </c>
      <c r="M10" s="48" t="s">
        <v>249</v>
      </c>
      <c r="N10" s="48" t="s">
        <v>250</v>
      </c>
      <c r="O10" s="48" t="s">
        <v>251</v>
      </c>
      <c r="P10" s="48" t="s">
        <v>252</v>
      </c>
      <c r="Q10" s="48" t="s">
        <v>253</v>
      </c>
      <c r="R10" s="50" t="s">
        <v>254</v>
      </c>
      <c r="S10" s="60" t="s">
        <v>2837</v>
      </c>
    </row>
    <row r="11" spans="1:19" ht="15" x14ac:dyDescent="0.25">
      <c r="A11" s="60" t="s">
        <v>2838</v>
      </c>
      <c r="B11" s="14" t="s">
        <v>241</v>
      </c>
      <c r="C11" s="68" t="s">
        <v>2838</v>
      </c>
      <c r="D11" s="68" t="s">
        <v>2838</v>
      </c>
      <c r="E11" s="68" t="s">
        <v>2838</v>
      </c>
      <c r="F11" s="68" t="s">
        <v>2838</v>
      </c>
      <c r="G11" s="68" t="s">
        <v>2838</v>
      </c>
      <c r="H11" s="15">
        <v>3.8517521015378287</v>
      </c>
      <c r="I11" s="68" t="s">
        <v>2838</v>
      </c>
      <c r="J11" s="69" t="s">
        <v>2838</v>
      </c>
      <c r="K11" s="43">
        <v>4.2566827190234219E-2</v>
      </c>
      <c r="L11" s="77" t="s">
        <v>2838</v>
      </c>
      <c r="M11" s="77" t="s">
        <v>2838</v>
      </c>
      <c r="N11" s="15">
        <v>0</v>
      </c>
      <c r="O11" s="15">
        <v>78732.212883398999</v>
      </c>
      <c r="P11" s="69" t="s">
        <v>2838</v>
      </c>
      <c r="Q11" s="43">
        <v>1</v>
      </c>
      <c r="R11" s="43">
        <v>0.1980981943649725</v>
      </c>
      <c r="S11" s="60" t="s">
        <v>2837</v>
      </c>
    </row>
    <row r="12" spans="1:19" ht="15" x14ac:dyDescent="0.25">
      <c r="A12" s="60" t="s">
        <v>2838</v>
      </c>
      <c r="B12" s="6" t="s">
        <v>70</v>
      </c>
      <c r="C12" s="70" t="s">
        <v>2838</v>
      </c>
      <c r="D12" s="70" t="s">
        <v>2838</v>
      </c>
      <c r="E12" s="70" t="s">
        <v>2838</v>
      </c>
      <c r="F12" s="70" t="s">
        <v>2838</v>
      </c>
      <c r="G12" s="70" t="s">
        <v>2838</v>
      </c>
      <c r="H12" s="37">
        <v>3.8462416218390554</v>
      </c>
      <c r="I12" s="70" t="s">
        <v>2838</v>
      </c>
      <c r="J12" s="71" t="s">
        <v>2838</v>
      </c>
      <c r="K12" s="36">
        <v>4.2793328534788108E-2</v>
      </c>
      <c r="L12" s="78" t="s">
        <v>2838</v>
      </c>
      <c r="M12" s="78" t="s">
        <v>2838</v>
      </c>
      <c r="N12" s="37">
        <v>0</v>
      </c>
      <c r="O12" s="37">
        <v>78164.163781563999</v>
      </c>
      <c r="P12" s="71" t="s">
        <v>2838</v>
      </c>
      <c r="Q12" s="36">
        <v>0.99278504844419568</v>
      </c>
      <c r="R12" s="36">
        <v>0.1966689254893369</v>
      </c>
      <c r="S12" s="60" t="s">
        <v>2837</v>
      </c>
    </row>
    <row r="13" spans="1:19" ht="15" x14ac:dyDescent="0.25">
      <c r="A13" s="60" t="s">
        <v>2838</v>
      </c>
      <c r="B13" s="7" t="s">
        <v>136</v>
      </c>
      <c r="C13" s="72" t="s">
        <v>2838</v>
      </c>
      <c r="D13" s="72" t="s">
        <v>2838</v>
      </c>
      <c r="E13" s="72" t="s">
        <v>2838</v>
      </c>
      <c r="F13" s="72" t="s">
        <v>2838</v>
      </c>
      <c r="G13" s="72" t="s">
        <v>2838</v>
      </c>
      <c r="H13" s="8">
        <v>0</v>
      </c>
      <c r="I13" s="72" t="s">
        <v>2838</v>
      </c>
      <c r="J13" s="73" t="s">
        <v>2838</v>
      </c>
      <c r="K13" s="38">
        <v>0</v>
      </c>
      <c r="L13" s="79" t="s">
        <v>2838</v>
      </c>
      <c r="M13" s="79" t="s">
        <v>2838</v>
      </c>
      <c r="N13" s="8">
        <v>0</v>
      </c>
      <c r="O13" s="8">
        <v>0</v>
      </c>
      <c r="P13" s="73" t="s">
        <v>2838</v>
      </c>
      <c r="Q13" s="38">
        <v>0</v>
      </c>
      <c r="R13" s="38">
        <v>0</v>
      </c>
      <c r="S13" s="60" t="s">
        <v>2837</v>
      </c>
    </row>
    <row r="14" spans="1:19" ht="15" x14ac:dyDescent="0.25">
      <c r="A14" s="60" t="s">
        <v>2838</v>
      </c>
      <c r="B14" s="39" t="s">
        <v>137</v>
      </c>
      <c r="C14" s="72" t="s">
        <v>2837</v>
      </c>
      <c r="D14" s="35"/>
      <c r="E14" s="35"/>
      <c r="F14" s="35"/>
      <c r="G14" s="35"/>
      <c r="H14" s="4"/>
      <c r="I14" s="35"/>
      <c r="J14" s="4"/>
      <c r="K14" s="4"/>
      <c r="L14" s="4"/>
      <c r="M14" s="4"/>
      <c r="N14" s="4"/>
      <c r="O14" s="4"/>
      <c r="P14" s="4"/>
      <c r="Q14" s="4"/>
      <c r="R14" s="4"/>
    </row>
    <row r="15" spans="1:19" ht="15" x14ac:dyDescent="0.25">
      <c r="A15" s="60" t="s">
        <v>2838</v>
      </c>
      <c r="B15" s="74" t="s">
        <v>2838</v>
      </c>
      <c r="C15" s="75" t="s">
        <v>2838</v>
      </c>
      <c r="D15" s="3" t="s">
        <v>86</v>
      </c>
      <c r="E15" s="75" t="s">
        <v>2838</v>
      </c>
      <c r="F15" s="75" t="s">
        <v>2838</v>
      </c>
      <c r="G15" s="3" t="s">
        <v>86</v>
      </c>
      <c r="H15" s="8">
        <v>0</v>
      </c>
      <c r="I15" s="3" t="s">
        <v>86</v>
      </c>
      <c r="J15" s="38">
        <v>0</v>
      </c>
      <c r="K15" s="38">
        <v>0</v>
      </c>
      <c r="L15" s="8">
        <v>0</v>
      </c>
      <c r="M15" s="8">
        <v>0</v>
      </c>
      <c r="N15" s="8">
        <v>0</v>
      </c>
      <c r="O15" s="8">
        <v>0</v>
      </c>
      <c r="P15" s="38">
        <v>0</v>
      </c>
      <c r="Q15" s="38">
        <v>0</v>
      </c>
      <c r="R15" s="38">
        <v>0</v>
      </c>
      <c r="S15" s="60" t="s">
        <v>2837</v>
      </c>
    </row>
    <row r="16" spans="1:19" ht="17.45" customHeight="1" x14ac:dyDescent="0.2">
      <c r="A16" s="61" t="s">
        <v>2839</v>
      </c>
      <c r="B16" s="41"/>
      <c r="C16" s="42"/>
      <c r="D16" s="42"/>
      <c r="E16" s="42"/>
      <c r="F16" s="42"/>
      <c r="G16" s="42"/>
      <c r="H16" s="12"/>
      <c r="I16" s="42"/>
      <c r="J16" s="12"/>
      <c r="K16" s="12"/>
      <c r="L16" s="12"/>
      <c r="M16" s="12"/>
      <c r="N16" s="12"/>
      <c r="O16" s="12"/>
      <c r="P16" s="12"/>
      <c r="Q16" s="12"/>
      <c r="R16" s="12"/>
    </row>
    <row r="17" spans="1:19" ht="15" x14ac:dyDescent="0.25">
      <c r="A17" s="60" t="s">
        <v>2838</v>
      </c>
      <c r="B17" s="7" t="s">
        <v>138</v>
      </c>
      <c r="C17" s="72" t="s">
        <v>2838</v>
      </c>
      <c r="D17" s="72" t="s">
        <v>2838</v>
      </c>
      <c r="E17" s="72" t="s">
        <v>2838</v>
      </c>
      <c r="F17" s="72" t="s">
        <v>2838</v>
      </c>
      <c r="G17" s="72" t="s">
        <v>2838</v>
      </c>
      <c r="H17" s="8">
        <v>3.8462416218390554</v>
      </c>
      <c r="I17" s="72" t="s">
        <v>2838</v>
      </c>
      <c r="J17" s="73" t="s">
        <v>2838</v>
      </c>
      <c r="K17" s="38">
        <v>4.2793328534788108E-2</v>
      </c>
      <c r="L17" s="79" t="s">
        <v>2838</v>
      </c>
      <c r="M17" s="79" t="s">
        <v>2838</v>
      </c>
      <c r="N17" s="8">
        <v>0</v>
      </c>
      <c r="O17" s="8">
        <v>78164.163781563999</v>
      </c>
      <c r="P17" s="73" t="s">
        <v>2838</v>
      </c>
      <c r="Q17" s="38">
        <v>0.99278504844419568</v>
      </c>
      <c r="R17" s="38">
        <v>0.1966689254893369</v>
      </c>
      <c r="S17" s="60" t="s">
        <v>2837</v>
      </c>
    </row>
    <row r="18" spans="1:19" ht="15" x14ac:dyDescent="0.25">
      <c r="A18" s="60" t="s">
        <v>2838</v>
      </c>
      <c r="B18" s="39" t="s">
        <v>139</v>
      </c>
      <c r="C18" s="72" t="s">
        <v>2837</v>
      </c>
      <c r="D18" s="35"/>
      <c r="E18" s="35"/>
      <c r="F18" s="35"/>
      <c r="G18" s="35"/>
      <c r="H18" s="4"/>
      <c r="I18" s="35"/>
      <c r="J18" s="4"/>
      <c r="K18" s="4"/>
      <c r="L18" s="4"/>
      <c r="M18" s="4"/>
      <c r="N18" s="4"/>
      <c r="O18" s="4"/>
      <c r="P18" s="4"/>
      <c r="Q18" s="4"/>
      <c r="R18" s="4"/>
    </row>
    <row r="19" spans="1:19" ht="15" x14ac:dyDescent="0.25">
      <c r="A19" s="60" t="s">
        <v>2838</v>
      </c>
      <c r="B19" s="40" t="s">
        <v>140</v>
      </c>
      <c r="C19" s="3" t="s">
        <v>141</v>
      </c>
      <c r="D19" s="3" t="s">
        <v>142</v>
      </c>
      <c r="E19" s="3" t="s">
        <v>143</v>
      </c>
      <c r="F19" s="75" t="s">
        <v>2838</v>
      </c>
      <c r="G19" s="3" t="s">
        <v>144</v>
      </c>
      <c r="H19" s="8">
        <v>0.61000000000002097</v>
      </c>
      <c r="I19" s="3" t="s">
        <v>73</v>
      </c>
      <c r="J19" s="38">
        <v>0</v>
      </c>
      <c r="K19" s="38">
        <v>4.5900000000000191E-2</v>
      </c>
      <c r="L19" s="8">
        <v>5235272.7606410002</v>
      </c>
      <c r="M19" s="8">
        <v>97.31</v>
      </c>
      <c r="N19" s="8">
        <v>0</v>
      </c>
      <c r="O19" s="8">
        <v>5094.4439233809999</v>
      </c>
      <c r="P19" s="38">
        <v>2.3796694366549998E-4</v>
      </c>
      <c r="Q19" s="38">
        <v>6.4705966424769237E-2</v>
      </c>
      <c r="R19" s="38">
        <v>1.2818135113387322E-2</v>
      </c>
      <c r="S19" s="60" t="s">
        <v>2837</v>
      </c>
    </row>
    <row r="20" spans="1:19" ht="15" x14ac:dyDescent="0.25">
      <c r="A20" s="60" t="s">
        <v>2838</v>
      </c>
      <c r="B20" s="40" t="s">
        <v>145</v>
      </c>
      <c r="C20" s="3" t="s">
        <v>146</v>
      </c>
      <c r="D20" s="3" t="s">
        <v>142</v>
      </c>
      <c r="E20" s="3" t="s">
        <v>143</v>
      </c>
      <c r="F20" s="75" t="s">
        <v>2838</v>
      </c>
      <c r="G20" s="3" t="s">
        <v>147</v>
      </c>
      <c r="H20" s="8">
        <v>0.75999999999995638</v>
      </c>
      <c r="I20" s="3" t="s">
        <v>73</v>
      </c>
      <c r="J20" s="38">
        <v>0</v>
      </c>
      <c r="K20" s="38">
        <v>4.5600000000001334E-2</v>
      </c>
      <c r="L20" s="8">
        <v>5230970.6399410004</v>
      </c>
      <c r="M20" s="8">
        <v>96.66</v>
      </c>
      <c r="N20" s="8">
        <v>0</v>
      </c>
      <c r="O20" s="8">
        <v>5056.2562205479999</v>
      </c>
      <c r="P20" s="38">
        <v>1.5385207764532355E-4</v>
      </c>
      <c r="Q20" s="38">
        <v>6.4220933660739665E-2</v>
      </c>
      <c r="R20" s="38">
        <v>1.2722050998625211E-2</v>
      </c>
      <c r="S20" s="60" t="s">
        <v>2837</v>
      </c>
    </row>
    <row r="21" spans="1:19" ht="15" x14ac:dyDescent="0.25">
      <c r="A21" s="60" t="s">
        <v>2838</v>
      </c>
      <c r="B21" s="40" t="s">
        <v>148</v>
      </c>
      <c r="C21" s="3" t="s">
        <v>149</v>
      </c>
      <c r="D21" s="3" t="s">
        <v>142</v>
      </c>
      <c r="E21" s="3" t="s">
        <v>143</v>
      </c>
      <c r="F21" s="75" t="s">
        <v>2838</v>
      </c>
      <c r="G21" s="3" t="s">
        <v>150</v>
      </c>
      <c r="H21" s="8">
        <v>1.0000000000105204E-2</v>
      </c>
      <c r="I21" s="3" t="s">
        <v>73</v>
      </c>
      <c r="J21" s="38">
        <v>0</v>
      </c>
      <c r="K21" s="38">
        <v>3.7200000000000524E-2</v>
      </c>
      <c r="L21" s="8">
        <v>3481568.6867379998</v>
      </c>
      <c r="M21" s="8">
        <v>99.95</v>
      </c>
      <c r="N21" s="8">
        <v>0</v>
      </c>
      <c r="O21" s="8">
        <v>3479.8279023640002</v>
      </c>
      <c r="P21" s="38">
        <v>1.7407843433690001E-4</v>
      </c>
      <c r="Q21" s="38">
        <v>4.4198273805888873E-2</v>
      </c>
      <c r="R21" s="38">
        <v>8.7555982349952453E-3</v>
      </c>
      <c r="S21" s="60" t="s">
        <v>2837</v>
      </c>
    </row>
    <row r="22" spans="1:19" ht="15" x14ac:dyDescent="0.25">
      <c r="A22" s="60" t="s">
        <v>2838</v>
      </c>
      <c r="B22" s="40" t="s">
        <v>151</v>
      </c>
      <c r="C22" s="3" t="s">
        <v>152</v>
      </c>
      <c r="D22" s="3" t="s">
        <v>142</v>
      </c>
      <c r="E22" s="3" t="s">
        <v>143</v>
      </c>
      <c r="F22" s="75" t="s">
        <v>2838</v>
      </c>
      <c r="G22" s="3" t="s">
        <v>153</v>
      </c>
      <c r="H22" s="8">
        <v>9.0000000000000496E-2</v>
      </c>
      <c r="I22" s="3" t="s">
        <v>73</v>
      </c>
      <c r="J22" s="38">
        <v>0</v>
      </c>
      <c r="K22" s="38">
        <v>4.0699999999993679E-2</v>
      </c>
      <c r="L22" s="8">
        <v>1193037.0461550001</v>
      </c>
      <c r="M22" s="8">
        <v>99.64</v>
      </c>
      <c r="N22" s="8">
        <v>0</v>
      </c>
      <c r="O22" s="8">
        <v>1188.742112789</v>
      </c>
      <c r="P22" s="38">
        <v>4.7721481846200004E-5</v>
      </c>
      <c r="Q22" s="38">
        <v>1.5098548221291657E-2</v>
      </c>
      <c r="R22" s="38">
        <v>2.9909951401703443E-3</v>
      </c>
      <c r="S22" s="60" t="s">
        <v>2837</v>
      </c>
    </row>
    <row r="23" spans="1:19" ht="15" x14ac:dyDescent="0.25">
      <c r="A23" s="60" t="s">
        <v>2838</v>
      </c>
      <c r="B23" s="40" t="s">
        <v>154</v>
      </c>
      <c r="C23" s="3" t="s">
        <v>155</v>
      </c>
      <c r="D23" s="3" t="s">
        <v>142</v>
      </c>
      <c r="E23" s="3" t="s">
        <v>143</v>
      </c>
      <c r="F23" s="75" t="s">
        <v>2838</v>
      </c>
      <c r="G23" s="3" t="s">
        <v>156</v>
      </c>
      <c r="H23" s="8">
        <v>0.68000000000019756</v>
      </c>
      <c r="I23" s="3" t="s">
        <v>73</v>
      </c>
      <c r="J23" s="38">
        <v>0</v>
      </c>
      <c r="K23" s="38">
        <v>4.5900000000000205E-2</v>
      </c>
      <c r="L23" s="8">
        <v>5889914.6238630004</v>
      </c>
      <c r="M23" s="8">
        <v>96.97</v>
      </c>
      <c r="N23" s="8">
        <v>0</v>
      </c>
      <c r="O23" s="8">
        <v>5711.4502107589997</v>
      </c>
      <c r="P23" s="38">
        <v>1.7323278305479413E-4</v>
      </c>
      <c r="Q23" s="38">
        <v>7.2542736976255906E-2</v>
      </c>
      <c r="R23" s="38">
        <v>1.4370585209289419E-2</v>
      </c>
      <c r="S23" s="60" t="s">
        <v>2837</v>
      </c>
    </row>
    <row r="24" spans="1:19" ht="15" x14ac:dyDescent="0.25">
      <c r="A24" s="60" t="s">
        <v>2838</v>
      </c>
      <c r="B24" s="40" t="s">
        <v>157</v>
      </c>
      <c r="C24" s="3" t="s">
        <v>158</v>
      </c>
      <c r="D24" s="3" t="s">
        <v>142</v>
      </c>
      <c r="E24" s="3" t="s">
        <v>143</v>
      </c>
      <c r="F24" s="75" t="s">
        <v>2838</v>
      </c>
      <c r="G24" s="3" t="s">
        <v>159</v>
      </c>
      <c r="H24" s="8">
        <v>0.86000000000012922</v>
      </c>
      <c r="I24" s="3" t="s">
        <v>73</v>
      </c>
      <c r="J24" s="38">
        <v>0</v>
      </c>
      <c r="K24" s="38">
        <v>4.5600000000000272E-2</v>
      </c>
      <c r="L24" s="8">
        <v>2976354.887472</v>
      </c>
      <c r="M24" s="8">
        <v>96.25</v>
      </c>
      <c r="N24" s="8">
        <v>0</v>
      </c>
      <c r="O24" s="8">
        <v>2864.7415791910003</v>
      </c>
      <c r="P24" s="38">
        <v>9.3011090233500001E-5</v>
      </c>
      <c r="Q24" s="38">
        <v>3.6385889260265446E-2</v>
      </c>
      <c r="R24" s="38">
        <v>7.2079789628224289E-3</v>
      </c>
      <c r="S24" s="60" t="s">
        <v>2837</v>
      </c>
    </row>
    <row r="25" spans="1:19" ht="15" x14ac:dyDescent="0.25">
      <c r="A25" s="60" t="s">
        <v>2838</v>
      </c>
      <c r="B25" s="40" t="s">
        <v>160</v>
      </c>
      <c r="C25" s="3" t="s">
        <v>161</v>
      </c>
      <c r="D25" s="3" t="s">
        <v>142</v>
      </c>
      <c r="E25" s="3" t="s">
        <v>143</v>
      </c>
      <c r="F25" s="75" t="s">
        <v>2838</v>
      </c>
      <c r="G25" s="3" t="s">
        <v>162</v>
      </c>
      <c r="H25" s="8">
        <v>0.930000000000064</v>
      </c>
      <c r="I25" s="3" t="s">
        <v>73</v>
      </c>
      <c r="J25" s="38">
        <v>0</v>
      </c>
      <c r="K25" s="38">
        <v>4.5500000000000353E-2</v>
      </c>
      <c r="L25" s="8">
        <v>5024598.6869970001</v>
      </c>
      <c r="M25" s="8">
        <v>95.93</v>
      </c>
      <c r="N25" s="8">
        <v>0</v>
      </c>
      <c r="O25" s="8">
        <v>4820.0975204370006</v>
      </c>
      <c r="P25" s="38">
        <v>1.6208382861280645E-4</v>
      </c>
      <c r="Q25" s="38">
        <v>6.1221415528806222E-2</v>
      </c>
      <c r="R25" s="38">
        <v>1.21278518727242E-2</v>
      </c>
      <c r="S25" s="60" t="s">
        <v>2837</v>
      </c>
    </row>
    <row r="26" spans="1:19" ht="15" x14ac:dyDescent="0.25">
      <c r="A26" s="60" t="s">
        <v>2838</v>
      </c>
      <c r="B26" s="40" t="s">
        <v>163</v>
      </c>
      <c r="C26" s="3" t="s">
        <v>164</v>
      </c>
      <c r="D26" s="3" t="s">
        <v>142</v>
      </c>
      <c r="E26" s="3" t="s">
        <v>143</v>
      </c>
      <c r="F26" s="75" t="s">
        <v>2838</v>
      </c>
      <c r="G26" s="3" t="s">
        <v>165</v>
      </c>
      <c r="H26" s="8">
        <v>0.26000000000002566</v>
      </c>
      <c r="I26" s="3" t="s">
        <v>73</v>
      </c>
      <c r="J26" s="38">
        <v>0</v>
      </c>
      <c r="K26" s="38">
        <v>4.3799999999995835E-2</v>
      </c>
      <c r="L26" s="8">
        <v>1465304.5223699999</v>
      </c>
      <c r="M26" s="8">
        <v>98.88</v>
      </c>
      <c r="N26" s="8">
        <v>0</v>
      </c>
      <c r="O26" s="8">
        <v>1448.8931117190002</v>
      </c>
      <c r="P26" s="38">
        <v>1.1271573248999999E-4</v>
      </c>
      <c r="Q26" s="38">
        <v>1.8402799294677325E-2</v>
      </c>
      <c r="R26" s="38">
        <v>3.6455613115365677E-3</v>
      </c>
      <c r="S26" s="60" t="s">
        <v>2837</v>
      </c>
    </row>
    <row r="27" spans="1:19" ht="15" x14ac:dyDescent="0.25">
      <c r="A27" s="60" t="s">
        <v>2838</v>
      </c>
      <c r="B27" s="40" t="s">
        <v>166</v>
      </c>
      <c r="C27" s="3" t="s">
        <v>167</v>
      </c>
      <c r="D27" s="3" t="s">
        <v>142</v>
      </c>
      <c r="E27" s="3" t="s">
        <v>143</v>
      </c>
      <c r="F27" s="75" t="s">
        <v>2838</v>
      </c>
      <c r="G27" s="3" t="s">
        <v>168</v>
      </c>
      <c r="H27" s="8">
        <v>0.52999999999990066</v>
      </c>
      <c r="I27" s="3" t="s">
        <v>73</v>
      </c>
      <c r="J27" s="38">
        <v>0</v>
      </c>
      <c r="K27" s="38">
        <v>4.5399999999998393E-2</v>
      </c>
      <c r="L27" s="8">
        <v>3162171.3327500001</v>
      </c>
      <c r="M27" s="8">
        <v>97.67</v>
      </c>
      <c r="N27" s="8">
        <v>0</v>
      </c>
      <c r="O27" s="8">
        <v>3088.492740697</v>
      </c>
      <c r="P27" s="38">
        <v>2.1081142218333333E-4</v>
      </c>
      <c r="Q27" s="38">
        <v>3.9227815751489196E-2</v>
      </c>
      <c r="R27" s="38">
        <v>7.7709594692518371E-3</v>
      </c>
      <c r="S27" s="60" t="s">
        <v>2837</v>
      </c>
    </row>
    <row r="28" spans="1:19" ht="15" x14ac:dyDescent="0.25">
      <c r="A28" s="60" t="s">
        <v>2838</v>
      </c>
      <c r="B28" s="40" t="s">
        <v>169</v>
      </c>
      <c r="C28" s="3" t="s">
        <v>170</v>
      </c>
      <c r="D28" s="3" t="s">
        <v>142</v>
      </c>
      <c r="E28" s="3" t="s">
        <v>143</v>
      </c>
      <c r="F28" s="75" t="s">
        <v>2838</v>
      </c>
      <c r="G28" s="3" t="s">
        <v>171</v>
      </c>
      <c r="H28" s="8">
        <v>0.18999999999961484</v>
      </c>
      <c r="I28" s="3" t="s">
        <v>73</v>
      </c>
      <c r="J28" s="38">
        <v>0</v>
      </c>
      <c r="K28" s="38">
        <v>4.2900000000002672E-2</v>
      </c>
      <c r="L28" s="8">
        <v>1325596.71795</v>
      </c>
      <c r="M28" s="8">
        <v>99.22</v>
      </c>
      <c r="N28" s="8">
        <v>0</v>
      </c>
      <c r="O28" s="8">
        <v>1315.2570635500001</v>
      </c>
      <c r="P28" s="38">
        <v>4.9096174738888885E-5</v>
      </c>
      <c r="Q28" s="38">
        <v>1.670545022655304E-2</v>
      </c>
      <c r="R28" s="38">
        <v>3.3093195259340782E-3</v>
      </c>
      <c r="S28" s="60" t="s">
        <v>2837</v>
      </c>
    </row>
    <row r="29" spans="1:19" ht="15" x14ac:dyDescent="0.25">
      <c r="A29" s="60" t="s">
        <v>2838</v>
      </c>
      <c r="B29" s="40" t="s">
        <v>172</v>
      </c>
      <c r="C29" s="3" t="s">
        <v>173</v>
      </c>
      <c r="D29" s="3" t="s">
        <v>142</v>
      </c>
      <c r="E29" s="3" t="s">
        <v>143</v>
      </c>
      <c r="F29" s="75" t="s">
        <v>2838</v>
      </c>
      <c r="G29" s="3" t="s">
        <v>174</v>
      </c>
      <c r="H29" s="8">
        <v>0.34000000000033026</v>
      </c>
      <c r="I29" s="3" t="s">
        <v>73</v>
      </c>
      <c r="J29" s="38">
        <v>0</v>
      </c>
      <c r="K29" s="38">
        <v>4.4200000000000524E-2</v>
      </c>
      <c r="L29" s="8">
        <v>2631932.6455700002</v>
      </c>
      <c r="M29" s="8">
        <v>98.54</v>
      </c>
      <c r="N29" s="8">
        <v>0</v>
      </c>
      <c r="O29" s="8">
        <v>2593.5064289440002</v>
      </c>
      <c r="P29" s="38">
        <v>2.1932772046416669E-4</v>
      </c>
      <c r="Q29" s="38">
        <v>3.294085526066614E-2</v>
      </c>
      <c r="R29" s="38">
        <v>6.5255239479758672E-3</v>
      </c>
      <c r="S29" s="60" t="s">
        <v>2837</v>
      </c>
    </row>
    <row r="30" spans="1:19" ht="15" x14ac:dyDescent="0.25">
      <c r="A30" s="60" t="s">
        <v>2838</v>
      </c>
      <c r="B30" s="39" t="s">
        <v>175</v>
      </c>
      <c r="C30" s="72" t="s">
        <v>2837</v>
      </c>
      <c r="D30" s="35"/>
      <c r="E30" s="35"/>
      <c r="F30" s="35"/>
      <c r="G30" s="35"/>
      <c r="H30" s="4"/>
      <c r="I30" s="35"/>
      <c r="J30" s="4"/>
      <c r="K30" s="4"/>
      <c r="L30" s="4"/>
      <c r="M30" s="4"/>
      <c r="N30" s="4"/>
      <c r="O30" s="4"/>
      <c r="P30" s="4"/>
      <c r="Q30" s="4"/>
      <c r="R30" s="4"/>
    </row>
    <row r="31" spans="1:19" ht="15" x14ac:dyDescent="0.25">
      <c r="A31" s="60" t="s">
        <v>2838</v>
      </c>
      <c r="B31" s="40" t="s">
        <v>176</v>
      </c>
      <c r="C31" s="3" t="s">
        <v>177</v>
      </c>
      <c r="D31" s="3" t="s">
        <v>142</v>
      </c>
      <c r="E31" s="3" t="s">
        <v>143</v>
      </c>
      <c r="F31" s="75" t="s">
        <v>2838</v>
      </c>
      <c r="G31" s="3" t="s">
        <v>178</v>
      </c>
      <c r="H31" s="8">
        <v>2.8999999999996882</v>
      </c>
      <c r="I31" s="3" t="s">
        <v>73</v>
      </c>
      <c r="J31" s="38">
        <v>5.0000000000000001E-3</v>
      </c>
      <c r="K31" s="38">
        <v>3.9500000000000521E-2</v>
      </c>
      <c r="L31" s="8">
        <v>2233606.6084500002</v>
      </c>
      <c r="M31" s="8">
        <v>90.72</v>
      </c>
      <c r="N31" s="8">
        <v>0</v>
      </c>
      <c r="O31" s="8">
        <v>2026.327915132</v>
      </c>
      <c r="P31" s="38">
        <v>1.3862004012186812E-4</v>
      </c>
      <c r="Q31" s="38">
        <v>2.5736961288424034E-2</v>
      </c>
      <c r="R31" s="38">
        <v>5.0984455596779976E-3</v>
      </c>
      <c r="S31" s="60" t="s">
        <v>2837</v>
      </c>
    </row>
    <row r="32" spans="1:19" ht="15" x14ac:dyDescent="0.25">
      <c r="A32" s="60" t="s">
        <v>2838</v>
      </c>
      <c r="B32" s="40" t="s">
        <v>179</v>
      </c>
      <c r="C32" s="3" t="s">
        <v>180</v>
      </c>
      <c r="D32" s="3" t="s">
        <v>142</v>
      </c>
      <c r="E32" s="3" t="s">
        <v>143</v>
      </c>
      <c r="F32" s="75" t="s">
        <v>2838</v>
      </c>
      <c r="G32" s="3" t="s">
        <v>181</v>
      </c>
      <c r="H32" s="8">
        <v>16.049999999999983</v>
      </c>
      <c r="I32" s="3" t="s">
        <v>73</v>
      </c>
      <c r="J32" s="38">
        <v>3.7499999999999999E-2</v>
      </c>
      <c r="K32" s="38">
        <v>4.0300000000000134E-2</v>
      </c>
      <c r="L32" s="8">
        <v>5272201.65546</v>
      </c>
      <c r="M32" s="8">
        <v>95.77</v>
      </c>
      <c r="N32" s="8">
        <v>0</v>
      </c>
      <c r="O32" s="8">
        <v>5049.1875253950002</v>
      </c>
      <c r="P32" s="38">
        <v>2.0904268414471464E-4</v>
      </c>
      <c r="Q32" s="38">
        <v>6.4131152173669451E-2</v>
      </c>
      <c r="R32" s="38">
        <v>1.2704265448149201E-2</v>
      </c>
      <c r="S32" s="60" t="s">
        <v>2837</v>
      </c>
    </row>
    <row r="33" spans="1:19" ht="15" x14ac:dyDescent="0.25">
      <c r="A33" s="60" t="s">
        <v>2838</v>
      </c>
      <c r="B33" s="40" t="s">
        <v>182</v>
      </c>
      <c r="C33" s="3" t="s">
        <v>183</v>
      </c>
      <c r="D33" s="3" t="s">
        <v>142</v>
      </c>
      <c r="E33" s="3" t="s">
        <v>143</v>
      </c>
      <c r="F33" s="75" t="s">
        <v>2838</v>
      </c>
      <c r="G33" s="3" t="s">
        <v>184</v>
      </c>
      <c r="H33" s="8">
        <v>2.0700000000000265</v>
      </c>
      <c r="I33" s="3" t="s">
        <v>73</v>
      </c>
      <c r="J33" s="38">
        <v>5.0000000000000001E-3</v>
      </c>
      <c r="K33" s="38">
        <v>4.0700000000001423E-2</v>
      </c>
      <c r="L33" s="8">
        <v>3209825.9434270002</v>
      </c>
      <c r="M33" s="8">
        <v>93.45</v>
      </c>
      <c r="N33" s="8">
        <v>0</v>
      </c>
      <c r="O33" s="8">
        <v>2999.5823441039997</v>
      </c>
      <c r="P33" s="38">
        <v>1.3676425759172269E-4</v>
      </c>
      <c r="Q33" s="38">
        <v>3.8098539774899097E-2</v>
      </c>
      <c r="R33" s="38">
        <v>7.5472519373495969E-3</v>
      </c>
      <c r="S33" s="60" t="s">
        <v>2837</v>
      </c>
    </row>
    <row r="34" spans="1:19" ht="15" x14ac:dyDescent="0.25">
      <c r="A34" s="60" t="s">
        <v>2838</v>
      </c>
      <c r="B34" s="40" t="s">
        <v>185</v>
      </c>
      <c r="C34" s="3" t="s">
        <v>186</v>
      </c>
      <c r="D34" s="3" t="s">
        <v>142</v>
      </c>
      <c r="E34" s="3" t="s">
        <v>143</v>
      </c>
      <c r="F34" s="75" t="s">
        <v>2838</v>
      </c>
      <c r="G34" s="3" t="s">
        <v>187</v>
      </c>
      <c r="H34" s="8">
        <v>0.32999999999999524</v>
      </c>
      <c r="I34" s="3" t="s">
        <v>73</v>
      </c>
      <c r="J34" s="38">
        <v>1.5E-3</v>
      </c>
      <c r="K34" s="38">
        <v>4.3999999999985766E-2</v>
      </c>
      <c r="L34" s="8">
        <v>745106.18062</v>
      </c>
      <c r="M34" s="8">
        <v>98.72</v>
      </c>
      <c r="N34" s="8">
        <v>0</v>
      </c>
      <c r="O34" s="8">
        <v>735.56882140899995</v>
      </c>
      <c r="P34" s="38">
        <v>4.7693657219435719E-5</v>
      </c>
      <c r="Q34" s="38">
        <v>9.3426666731489458E-3</v>
      </c>
      <c r="R34" s="38">
        <v>1.8507653985046109E-3</v>
      </c>
      <c r="S34" s="60" t="s">
        <v>2837</v>
      </c>
    </row>
    <row r="35" spans="1:19" ht="15" x14ac:dyDescent="0.25">
      <c r="A35" s="60" t="s">
        <v>2838</v>
      </c>
      <c r="B35" s="40" t="s">
        <v>188</v>
      </c>
      <c r="C35" s="3" t="s">
        <v>189</v>
      </c>
      <c r="D35" s="3" t="s">
        <v>142</v>
      </c>
      <c r="E35" s="3" t="s">
        <v>143</v>
      </c>
      <c r="F35" s="75" t="s">
        <v>2838</v>
      </c>
      <c r="G35" s="3" t="s">
        <v>190</v>
      </c>
      <c r="H35" s="8">
        <v>5.1599999999999682</v>
      </c>
      <c r="I35" s="3" t="s">
        <v>73</v>
      </c>
      <c r="J35" s="38">
        <v>2.2499999999999999E-2</v>
      </c>
      <c r="K35" s="38">
        <v>3.7499999999999777E-2</v>
      </c>
      <c r="L35" s="8">
        <v>4500054.7595720002</v>
      </c>
      <c r="M35" s="8">
        <v>93.8</v>
      </c>
      <c r="N35" s="8">
        <v>0</v>
      </c>
      <c r="O35" s="8">
        <v>4221.0513644020011</v>
      </c>
      <c r="P35" s="38">
        <v>1.8665343548710068E-4</v>
      </c>
      <c r="Q35" s="38">
        <v>5.3612761661523511E-2</v>
      </c>
      <c r="R35" s="38">
        <v>1.062059128006743E-2</v>
      </c>
      <c r="S35" s="60" t="s">
        <v>2837</v>
      </c>
    </row>
    <row r="36" spans="1:19" ht="15" x14ac:dyDescent="0.25">
      <c r="A36" s="60" t="s">
        <v>2838</v>
      </c>
      <c r="B36" s="40" t="s">
        <v>191</v>
      </c>
      <c r="C36" s="3" t="s">
        <v>192</v>
      </c>
      <c r="D36" s="3" t="s">
        <v>142</v>
      </c>
      <c r="E36" s="3" t="s">
        <v>143</v>
      </c>
      <c r="F36" s="75" t="s">
        <v>2838</v>
      </c>
      <c r="G36" s="3" t="s">
        <v>193</v>
      </c>
      <c r="H36" s="8">
        <v>1.5800000000004748</v>
      </c>
      <c r="I36" s="3" t="s">
        <v>73</v>
      </c>
      <c r="J36" s="38">
        <v>4.0000000000000001E-3</v>
      </c>
      <c r="K36" s="38">
        <v>4.2300000000005493E-2</v>
      </c>
      <c r="L36" s="8">
        <v>1254478.351451</v>
      </c>
      <c r="M36" s="8">
        <v>94.4</v>
      </c>
      <c r="N36" s="8">
        <v>0</v>
      </c>
      <c r="O36" s="8">
        <v>1184.2275637509999</v>
      </c>
      <c r="P36" s="38">
        <v>7.3650568633944782E-5</v>
      </c>
      <c r="Q36" s="38">
        <v>1.5041207663054255E-2</v>
      </c>
      <c r="R36" s="38">
        <v>2.9796360791196357E-3</v>
      </c>
      <c r="S36" s="60" t="s">
        <v>2837</v>
      </c>
    </row>
    <row r="37" spans="1:19" ht="15" x14ac:dyDescent="0.25">
      <c r="A37" s="60" t="s">
        <v>2838</v>
      </c>
      <c r="B37" s="40" t="s">
        <v>194</v>
      </c>
      <c r="C37" s="3" t="s">
        <v>195</v>
      </c>
      <c r="D37" s="3" t="s">
        <v>142</v>
      </c>
      <c r="E37" s="3" t="s">
        <v>143</v>
      </c>
      <c r="F37" s="75" t="s">
        <v>2838</v>
      </c>
      <c r="G37" s="3" t="s">
        <v>196</v>
      </c>
      <c r="H37" s="8">
        <v>1.0000000000017983</v>
      </c>
      <c r="I37" s="3" t="s">
        <v>73</v>
      </c>
      <c r="J37" s="38">
        <v>3.7499999999999999E-2</v>
      </c>
      <c r="K37" s="38">
        <v>4.2700000000016843E-2</v>
      </c>
      <c r="L37" s="8">
        <v>375551.75166499999</v>
      </c>
      <c r="M37" s="8">
        <v>99.5</v>
      </c>
      <c r="N37" s="8">
        <v>0</v>
      </c>
      <c r="O37" s="8">
        <v>373.67399281199999</v>
      </c>
      <c r="P37" s="38">
        <v>1.7390861986985277E-5</v>
      </c>
      <c r="Q37" s="38">
        <v>4.7461385769177415E-3</v>
      </c>
      <c r="R37" s="38">
        <v>9.4020148229334469E-4</v>
      </c>
      <c r="S37" s="60" t="s">
        <v>2837</v>
      </c>
    </row>
    <row r="38" spans="1:19" ht="15" x14ac:dyDescent="0.25">
      <c r="A38" s="60" t="s">
        <v>2838</v>
      </c>
      <c r="B38" s="40" t="s">
        <v>197</v>
      </c>
      <c r="C38" s="3" t="s">
        <v>198</v>
      </c>
      <c r="D38" s="3" t="s">
        <v>142</v>
      </c>
      <c r="E38" s="3" t="s">
        <v>143</v>
      </c>
      <c r="F38" s="75" t="s">
        <v>2838</v>
      </c>
      <c r="G38" s="3" t="s">
        <v>199</v>
      </c>
      <c r="H38" s="8">
        <v>3.8799999999998795</v>
      </c>
      <c r="I38" s="3" t="s">
        <v>73</v>
      </c>
      <c r="J38" s="38">
        <v>0.02</v>
      </c>
      <c r="K38" s="38">
        <v>3.8100000000002424E-2</v>
      </c>
      <c r="L38" s="8">
        <v>3918464.725687</v>
      </c>
      <c r="M38" s="8">
        <v>93.4</v>
      </c>
      <c r="N38" s="8">
        <v>0</v>
      </c>
      <c r="O38" s="8">
        <v>3659.8460536480002</v>
      </c>
      <c r="P38" s="38">
        <v>1.9203430972696705E-4</v>
      </c>
      <c r="Q38" s="38">
        <v>4.6484735022857375E-2</v>
      </c>
      <c r="R38" s="38">
        <v>9.208542073562245E-3</v>
      </c>
      <c r="S38" s="60" t="s">
        <v>2837</v>
      </c>
    </row>
    <row r="39" spans="1:19" ht="15" x14ac:dyDescent="0.25">
      <c r="A39" s="60" t="s">
        <v>2838</v>
      </c>
      <c r="B39" s="40" t="s">
        <v>200</v>
      </c>
      <c r="C39" s="3" t="s">
        <v>201</v>
      </c>
      <c r="D39" s="3" t="s">
        <v>142</v>
      </c>
      <c r="E39" s="3" t="s">
        <v>143</v>
      </c>
      <c r="F39" s="75" t="s">
        <v>2838</v>
      </c>
      <c r="G39" s="3" t="s">
        <v>202</v>
      </c>
      <c r="H39" s="8">
        <v>2.3700000000000023</v>
      </c>
      <c r="I39" s="3" t="s">
        <v>73</v>
      </c>
      <c r="J39" s="38">
        <v>1.7500000000000002E-2</v>
      </c>
      <c r="K39" s="38">
        <v>4.0100000000000004E-2</v>
      </c>
      <c r="L39" s="8">
        <v>3826424.6006860002</v>
      </c>
      <c r="M39" s="8">
        <v>95.89</v>
      </c>
      <c r="N39" s="8">
        <v>0</v>
      </c>
      <c r="O39" s="8">
        <v>3669.158549577</v>
      </c>
      <c r="P39" s="38">
        <v>1.7787272012609358E-4</v>
      </c>
      <c r="Q39" s="38">
        <v>4.6603015655243406E-2</v>
      </c>
      <c r="R39" s="38">
        <v>9.2319732532662648E-3</v>
      </c>
      <c r="S39" s="60" t="s">
        <v>2837</v>
      </c>
    </row>
    <row r="40" spans="1:19" ht="15" x14ac:dyDescent="0.25">
      <c r="A40" s="60" t="s">
        <v>2838</v>
      </c>
      <c r="B40" s="40" t="s">
        <v>203</v>
      </c>
      <c r="C40" s="3" t="s">
        <v>204</v>
      </c>
      <c r="D40" s="3" t="s">
        <v>142</v>
      </c>
      <c r="E40" s="3" t="s">
        <v>143</v>
      </c>
      <c r="F40" s="75" t="s">
        <v>2838</v>
      </c>
      <c r="G40" s="3" t="s">
        <v>205</v>
      </c>
      <c r="H40" s="8">
        <v>12.71999999999994</v>
      </c>
      <c r="I40" s="3" t="s">
        <v>73</v>
      </c>
      <c r="J40" s="38">
        <v>5.5E-2</v>
      </c>
      <c r="K40" s="38">
        <v>3.9700000000000076E-2</v>
      </c>
      <c r="L40" s="8">
        <v>3238190.66916</v>
      </c>
      <c r="M40" s="8">
        <v>120.91</v>
      </c>
      <c r="N40" s="8">
        <v>0</v>
      </c>
      <c r="O40" s="8">
        <v>3915.2963379339999</v>
      </c>
      <c r="P40" s="38">
        <v>1.7072722680532107E-4</v>
      </c>
      <c r="Q40" s="38">
        <v>4.9729280996235734E-2</v>
      </c>
      <c r="R40" s="38">
        <v>9.8512807724226385E-3</v>
      </c>
      <c r="S40" s="60" t="s">
        <v>2837</v>
      </c>
    </row>
    <row r="41" spans="1:19" ht="15" x14ac:dyDescent="0.25">
      <c r="A41" s="60" t="s">
        <v>2838</v>
      </c>
      <c r="B41" s="40" t="s">
        <v>206</v>
      </c>
      <c r="C41" s="3" t="s">
        <v>207</v>
      </c>
      <c r="D41" s="3" t="s">
        <v>142</v>
      </c>
      <c r="E41" s="3" t="s">
        <v>143</v>
      </c>
      <c r="F41" s="75" t="s">
        <v>2838</v>
      </c>
      <c r="G41" s="3" t="s">
        <v>208</v>
      </c>
      <c r="H41" s="8">
        <v>3.2599999999997342</v>
      </c>
      <c r="I41" s="3" t="s">
        <v>73</v>
      </c>
      <c r="J41" s="38">
        <v>6.25E-2</v>
      </c>
      <c r="K41" s="38">
        <v>3.8400000000001627E-2</v>
      </c>
      <c r="L41" s="8">
        <v>1842935.1454630001</v>
      </c>
      <c r="M41" s="8">
        <v>110.48</v>
      </c>
      <c r="N41" s="8">
        <v>0</v>
      </c>
      <c r="O41" s="8">
        <v>2036.074748619</v>
      </c>
      <c r="P41" s="38">
        <v>1.2111509204576846E-4</v>
      </c>
      <c r="Q41" s="38">
        <v>2.5860758564406037E-2</v>
      </c>
      <c r="R41" s="38">
        <v>5.1229695765173345E-3</v>
      </c>
      <c r="S41" s="60" t="s">
        <v>2837</v>
      </c>
    </row>
    <row r="42" spans="1:19" ht="15" x14ac:dyDescent="0.25">
      <c r="A42" s="60" t="s">
        <v>2838</v>
      </c>
      <c r="B42" s="40" t="s">
        <v>209</v>
      </c>
      <c r="C42" s="3" t="s">
        <v>210</v>
      </c>
      <c r="D42" s="3" t="s">
        <v>142</v>
      </c>
      <c r="E42" s="3" t="s">
        <v>143</v>
      </c>
      <c r="F42" s="75" t="s">
        <v>2838</v>
      </c>
      <c r="G42" s="3" t="s">
        <v>211</v>
      </c>
      <c r="H42" s="8">
        <v>0.66999999999884696</v>
      </c>
      <c r="I42" s="3" t="s">
        <v>73</v>
      </c>
      <c r="J42" s="38">
        <v>1.4999999999999999E-2</v>
      </c>
      <c r="K42" s="38">
        <v>4.3200000000003111E-2</v>
      </c>
      <c r="L42" s="8">
        <v>886491.14746600005</v>
      </c>
      <c r="M42" s="8">
        <v>98.67</v>
      </c>
      <c r="N42" s="8">
        <v>0</v>
      </c>
      <c r="O42" s="8">
        <v>874.70081505200005</v>
      </c>
      <c r="P42" s="38">
        <v>6.4475665954530137E-5</v>
      </c>
      <c r="Q42" s="38">
        <v>1.1109821291920454E-2</v>
      </c>
      <c r="R42" s="38">
        <v>2.2008355376469677E-3</v>
      </c>
      <c r="S42" s="60" t="s">
        <v>2837</v>
      </c>
    </row>
    <row r="43" spans="1:19" ht="15" x14ac:dyDescent="0.25">
      <c r="A43" s="60" t="s">
        <v>2838</v>
      </c>
      <c r="B43" s="40" t="s">
        <v>212</v>
      </c>
      <c r="C43" s="3" t="s">
        <v>213</v>
      </c>
      <c r="D43" s="3" t="s">
        <v>142</v>
      </c>
      <c r="E43" s="3" t="s">
        <v>143</v>
      </c>
      <c r="F43" s="75" t="s">
        <v>2838</v>
      </c>
      <c r="G43" s="3" t="s">
        <v>214</v>
      </c>
      <c r="H43" s="8">
        <v>8.4500000000011823</v>
      </c>
      <c r="I43" s="3" t="s">
        <v>73</v>
      </c>
      <c r="J43" s="38">
        <v>1.2999999999999999E-2</v>
      </c>
      <c r="K43" s="38">
        <v>3.7499999999990631E-2</v>
      </c>
      <c r="L43" s="8">
        <v>676013.65144699998</v>
      </c>
      <c r="M43" s="8">
        <v>82.62</v>
      </c>
      <c r="N43" s="8">
        <v>0</v>
      </c>
      <c r="O43" s="8">
        <v>558.52247873400006</v>
      </c>
      <c r="P43" s="38">
        <v>6.0303221977743392E-5</v>
      </c>
      <c r="Q43" s="38">
        <v>7.093951233927108E-3</v>
      </c>
      <c r="R43" s="38">
        <v>1.4052989303541287E-3</v>
      </c>
      <c r="S43" s="60" t="s">
        <v>2837</v>
      </c>
    </row>
    <row r="44" spans="1:19" ht="15" x14ac:dyDescent="0.25">
      <c r="A44" s="60" t="s">
        <v>2838</v>
      </c>
      <c r="B44" s="40" t="s">
        <v>215</v>
      </c>
      <c r="C44" s="3" t="s">
        <v>216</v>
      </c>
      <c r="D44" s="3" t="s">
        <v>142</v>
      </c>
      <c r="E44" s="3" t="s">
        <v>143</v>
      </c>
      <c r="F44" s="75" t="s">
        <v>2838</v>
      </c>
      <c r="G44" s="3" t="s">
        <v>217</v>
      </c>
      <c r="H44" s="8">
        <v>12.40000000000038</v>
      </c>
      <c r="I44" s="3" t="s">
        <v>73</v>
      </c>
      <c r="J44" s="38">
        <v>1.4999999999999999E-2</v>
      </c>
      <c r="K44" s="38">
        <v>3.9099999999995305E-2</v>
      </c>
      <c r="L44" s="8">
        <v>2614683.2844130001</v>
      </c>
      <c r="M44" s="8">
        <v>75.400000000000006</v>
      </c>
      <c r="N44" s="8">
        <v>0</v>
      </c>
      <c r="O44" s="8">
        <v>1971.4711963900002</v>
      </c>
      <c r="P44" s="38">
        <v>1.4698104470440161E-4</v>
      </c>
      <c r="Q44" s="38">
        <v>2.5040210660783963E-2</v>
      </c>
      <c r="R44" s="38">
        <v>4.9604205184198384E-3</v>
      </c>
      <c r="S44" s="60" t="s">
        <v>2837</v>
      </c>
    </row>
    <row r="45" spans="1:19" ht="15" x14ac:dyDescent="0.25">
      <c r="A45" s="60" t="s">
        <v>2838</v>
      </c>
      <c r="B45" s="40" t="s">
        <v>218</v>
      </c>
      <c r="C45" s="3" t="s">
        <v>219</v>
      </c>
      <c r="D45" s="3" t="s">
        <v>142</v>
      </c>
      <c r="E45" s="3" t="s">
        <v>143</v>
      </c>
      <c r="F45" s="75" t="s">
        <v>2838</v>
      </c>
      <c r="G45" s="3" t="s">
        <v>220</v>
      </c>
      <c r="H45" s="8">
        <v>6.7799999999989655</v>
      </c>
      <c r="I45" s="3" t="s">
        <v>73</v>
      </c>
      <c r="J45" s="38">
        <v>0.01</v>
      </c>
      <c r="K45" s="38">
        <v>3.7400000000013145E-2</v>
      </c>
      <c r="L45" s="8">
        <v>733805.05902300007</v>
      </c>
      <c r="M45" s="8">
        <v>83.41</v>
      </c>
      <c r="N45" s="8">
        <v>0</v>
      </c>
      <c r="O45" s="8">
        <v>612.06679962199996</v>
      </c>
      <c r="P45" s="38">
        <v>2.9130639505915143E-5</v>
      </c>
      <c r="Q45" s="38">
        <v>7.7740327269660257E-3</v>
      </c>
      <c r="R45" s="38">
        <v>1.5400218461461728E-3</v>
      </c>
      <c r="S45" s="60" t="s">
        <v>2837</v>
      </c>
    </row>
    <row r="46" spans="1:19" ht="15" x14ac:dyDescent="0.25">
      <c r="A46" s="60" t="s">
        <v>2838</v>
      </c>
      <c r="B46" s="39" t="s">
        <v>221</v>
      </c>
      <c r="C46" s="72" t="s">
        <v>2837</v>
      </c>
      <c r="D46" s="35"/>
      <c r="E46" s="35"/>
      <c r="F46" s="35"/>
      <c r="G46" s="35"/>
      <c r="H46" s="4"/>
      <c r="I46" s="35"/>
      <c r="J46" s="4"/>
      <c r="K46" s="4"/>
      <c r="L46" s="4"/>
      <c r="M46" s="4"/>
      <c r="N46" s="4"/>
      <c r="O46" s="4"/>
      <c r="P46" s="4"/>
      <c r="Q46" s="4"/>
      <c r="R46" s="4"/>
    </row>
    <row r="47" spans="1:19" ht="15" x14ac:dyDescent="0.25">
      <c r="A47" s="60" t="s">
        <v>2838</v>
      </c>
      <c r="B47" s="40" t="s">
        <v>222</v>
      </c>
      <c r="C47" s="3" t="s">
        <v>223</v>
      </c>
      <c r="D47" s="3" t="s">
        <v>142</v>
      </c>
      <c r="E47" s="3" t="s">
        <v>143</v>
      </c>
      <c r="F47" s="75" t="s">
        <v>2838</v>
      </c>
      <c r="G47" s="3" t="s">
        <v>224</v>
      </c>
      <c r="H47" s="8">
        <v>2.9600000000015787</v>
      </c>
      <c r="I47" s="3" t="s">
        <v>73</v>
      </c>
      <c r="J47" s="38">
        <v>3.27E-2</v>
      </c>
      <c r="K47" s="38">
        <v>4.8599999999953993E-2</v>
      </c>
      <c r="L47" s="8">
        <v>116792.23605799998</v>
      </c>
      <c r="M47" s="8">
        <v>99.74</v>
      </c>
      <c r="N47" s="8">
        <v>0</v>
      </c>
      <c r="O47" s="8">
        <v>116.48857620700001</v>
      </c>
      <c r="P47" s="38">
        <v>5.5050285537191923E-6</v>
      </c>
      <c r="Q47" s="38">
        <v>1.4795541994928748E-3</v>
      </c>
      <c r="R47" s="38">
        <v>2.9309701538465078E-4</v>
      </c>
      <c r="S47" s="60" t="s">
        <v>2837</v>
      </c>
    </row>
    <row r="48" spans="1:19" ht="15" x14ac:dyDescent="0.25">
      <c r="A48" s="60" t="s">
        <v>2838</v>
      </c>
      <c r="B48" s="40" t="s">
        <v>225</v>
      </c>
      <c r="C48" s="3" t="s">
        <v>226</v>
      </c>
      <c r="D48" s="3" t="s">
        <v>142</v>
      </c>
      <c r="E48" s="3" t="s">
        <v>143</v>
      </c>
      <c r="F48" s="75" t="s">
        <v>2838</v>
      </c>
      <c r="G48" s="3" t="s">
        <v>227</v>
      </c>
      <c r="H48" s="8">
        <v>6.4800000000001781</v>
      </c>
      <c r="I48" s="3" t="s">
        <v>73</v>
      </c>
      <c r="J48" s="38">
        <v>3.27E-2</v>
      </c>
      <c r="K48" s="38">
        <v>4.9199999999999883E-2</v>
      </c>
      <c r="L48" s="8">
        <v>7604918.2481009997</v>
      </c>
      <c r="M48" s="8">
        <v>98.61</v>
      </c>
      <c r="N48" s="8">
        <v>0</v>
      </c>
      <c r="O48" s="8">
        <v>7499.2098843969998</v>
      </c>
      <c r="P48" s="38">
        <v>3.5593486692133249E-4</v>
      </c>
      <c r="Q48" s="38">
        <v>9.5249575869322964E-2</v>
      </c>
      <c r="R48" s="38">
        <v>1.8868768993742336E-2</v>
      </c>
      <c r="S48" s="60" t="s">
        <v>2837</v>
      </c>
    </row>
    <row r="49" spans="1:19" ht="17.45" customHeight="1" x14ac:dyDescent="0.2">
      <c r="A49" s="61" t="s">
        <v>2839</v>
      </c>
      <c r="B49" s="41"/>
      <c r="C49" s="42"/>
      <c r="D49" s="42"/>
      <c r="E49" s="42"/>
      <c r="F49" s="42"/>
      <c r="G49" s="42"/>
      <c r="H49" s="12"/>
      <c r="I49" s="42"/>
      <c r="J49" s="12"/>
      <c r="K49" s="12"/>
      <c r="L49" s="12"/>
      <c r="M49" s="12"/>
      <c r="N49" s="12"/>
      <c r="O49" s="12"/>
      <c r="P49" s="12"/>
      <c r="Q49" s="12"/>
      <c r="R49" s="12"/>
    </row>
    <row r="50" spans="1:19" ht="15" x14ac:dyDescent="0.25">
      <c r="A50" s="60" t="s">
        <v>2838</v>
      </c>
      <c r="B50" s="7" t="s">
        <v>228</v>
      </c>
      <c r="C50" s="72" t="s">
        <v>2838</v>
      </c>
      <c r="D50" s="72" t="s">
        <v>2838</v>
      </c>
      <c r="E50" s="72" t="s">
        <v>2838</v>
      </c>
      <c r="F50" s="72" t="s">
        <v>2838</v>
      </c>
      <c r="G50" s="72" t="s">
        <v>2838</v>
      </c>
      <c r="H50" s="8">
        <v>0</v>
      </c>
      <c r="I50" s="72" t="s">
        <v>2838</v>
      </c>
      <c r="J50" s="73" t="s">
        <v>2838</v>
      </c>
      <c r="K50" s="38">
        <v>0</v>
      </c>
      <c r="L50" s="79" t="s">
        <v>2838</v>
      </c>
      <c r="M50" s="79" t="s">
        <v>2838</v>
      </c>
      <c r="N50" s="8">
        <v>0</v>
      </c>
      <c r="O50" s="8">
        <v>0</v>
      </c>
      <c r="P50" s="73" t="s">
        <v>2838</v>
      </c>
      <c r="Q50" s="38">
        <v>0</v>
      </c>
      <c r="R50" s="38">
        <v>0</v>
      </c>
      <c r="S50" s="60" t="s">
        <v>2837</v>
      </c>
    </row>
    <row r="51" spans="1:19" ht="15" x14ac:dyDescent="0.25">
      <c r="A51" s="60" t="s">
        <v>2838</v>
      </c>
      <c r="B51" s="39" t="s">
        <v>229</v>
      </c>
      <c r="C51" s="72" t="s">
        <v>2837</v>
      </c>
      <c r="D51" s="35"/>
      <c r="E51" s="35"/>
      <c r="F51" s="35"/>
      <c r="G51" s="35"/>
      <c r="H51" s="4"/>
      <c r="I51" s="35"/>
      <c r="J51" s="4"/>
      <c r="K51" s="4"/>
      <c r="L51" s="4"/>
      <c r="M51" s="4"/>
      <c r="N51" s="4"/>
      <c r="O51" s="4"/>
      <c r="P51" s="4"/>
      <c r="Q51" s="4"/>
      <c r="R51" s="4"/>
    </row>
    <row r="52" spans="1:19" ht="15" x14ac:dyDescent="0.25">
      <c r="A52" s="60" t="s">
        <v>2838</v>
      </c>
      <c r="B52" s="74" t="s">
        <v>2838</v>
      </c>
      <c r="C52" s="75" t="s">
        <v>2838</v>
      </c>
      <c r="D52" s="3" t="s">
        <v>86</v>
      </c>
      <c r="E52" s="75" t="s">
        <v>2838</v>
      </c>
      <c r="F52" s="75" t="s">
        <v>2838</v>
      </c>
      <c r="G52" s="3" t="s">
        <v>86</v>
      </c>
      <c r="H52" s="8">
        <v>0</v>
      </c>
      <c r="I52" s="3" t="s">
        <v>86</v>
      </c>
      <c r="J52" s="38">
        <v>0</v>
      </c>
      <c r="K52" s="38">
        <v>0</v>
      </c>
      <c r="L52" s="8">
        <v>0</v>
      </c>
      <c r="M52" s="8">
        <v>0</v>
      </c>
      <c r="N52" s="8">
        <v>0</v>
      </c>
      <c r="O52" s="8">
        <v>0</v>
      </c>
      <c r="P52" s="38">
        <v>0</v>
      </c>
      <c r="Q52" s="38">
        <v>0</v>
      </c>
      <c r="R52" s="38">
        <v>0</v>
      </c>
      <c r="S52" s="60" t="s">
        <v>2837</v>
      </c>
    </row>
    <row r="53" spans="1:19" ht="17.45" customHeight="1" x14ac:dyDescent="0.2">
      <c r="A53" s="61" t="s">
        <v>2839</v>
      </c>
      <c r="B53" s="41"/>
      <c r="C53" s="42"/>
      <c r="D53" s="42"/>
      <c r="E53" s="42"/>
      <c r="F53" s="42"/>
      <c r="G53" s="42"/>
      <c r="H53" s="12"/>
      <c r="I53" s="42"/>
      <c r="J53" s="12"/>
      <c r="K53" s="12"/>
      <c r="L53" s="12"/>
      <c r="M53" s="12"/>
      <c r="N53" s="12"/>
      <c r="O53" s="12"/>
      <c r="P53" s="12"/>
      <c r="Q53" s="12"/>
      <c r="R53" s="12"/>
    </row>
    <row r="54" spans="1:19" ht="15" x14ac:dyDescent="0.25">
      <c r="A54" s="60" t="s">
        <v>2838</v>
      </c>
      <c r="B54" s="13" t="s">
        <v>230</v>
      </c>
      <c r="C54" s="72" t="s">
        <v>2838</v>
      </c>
      <c r="D54" s="72" t="s">
        <v>2838</v>
      </c>
      <c r="E54" s="72" t="s">
        <v>2838</v>
      </c>
      <c r="F54" s="72" t="s">
        <v>2838</v>
      </c>
      <c r="G54" s="72" t="s">
        <v>2838</v>
      </c>
      <c r="H54" s="8">
        <v>4.6100000000003334</v>
      </c>
      <c r="I54" s="72" t="s">
        <v>2838</v>
      </c>
      <c r="J54" s="73" t="s">
        <v>2838</v>
      </c>
      <c r="K54" s="38">
        <v>1.1400000000008461E-2</v>
      </c>
      <c r="L54" s="79" t="s">
        <v>2838</v>
      </c>
      <c r="M54" s="79" t="s">
        <v>2838</v>
      </c>
      <c r="N54" s="8">
        <v>0</v>
      </c>
      <c r="O54" s="8">
        <v>568.04910183499999</v>
      </c>
      <c r="P54" s="73" t="s">
        <v>2838</v>
      </c>
      <c r="Q54" s="38">
        <v>7.2149515558043642E-3</v>
      </c>
      <c r="R54" s="38">
        <v>1.4292688756355936E-3</v>
      </c>
      <c r="S54" s="60" t="s">
        <v>2837</v>
      </c>
    </row>
    <row r="55" spans="1:19" ht="15" x14ac:dyDescent="0.25">
      <c r="A55" s="60" t="s">
        <v>2838</v>
      </c>
      <c r="B55" s="7" t="s">
        <v>231</v>
      </c>
      <c r="C55" s="72" t="s">
        <v>2838</v>
      </c>
      <c r="D55" s="72" t="s">
        <v>2838</v>
      </c>
      <c r="E55" s="72" t="s">
        <v>2838</v>
      </c>
      <c r="F55" s="72" t="s">
        <v>2838</v>
      </c>
      <c r="G55" s="72" t="s">
        <v>2838</v>
      </c>
      <c r="H55" s="8">
        <v>0</v>
      </c>
      <c r="I55" s="72" t="s">
        <v>2838</v>
      </c>
      <c r="J55" s="73" t="s">
        <v>2838</v>
      </c>
      <c r="K55" s="38">
        <v>0</v>
      </c>
      <c r="L55" s="79" t="s">
        <v>2838</v>
      </c>
      <c r="M55" s="79" t="s">
        <v>2838</v>
      </c>
      <c r="N55" s="8">
        <v>0</v>
      </c>
      <c r="O55" s="8">
        <v>0</v>
      </c>
      <c r="P55" s="73" t="s">
        <v>2838</v>
      </c>
      <c r="Q55" s="38">
        <v>0</v>
      </c>
      <c r="R55" s="38">
        <v>0</v>
      </c>
      <c r="S55" s="60" t="s">
        <v>2837</v>
      </c>
    </row>
    <row r="56" spans="1:19" ht="15" x14ac:dyDescent="0.25">
      <c r="A56" s="60" t="s">
        <v>2838</v>
      </c>
      <c r="B56" s="39" t="s">
        <v>232</v>
      </c>
      <c r="C56" s="72" t="s">
        <v>2837</v>
      </c>
      <c r="D56" s="35"/>
      <c r="E56" s="35"/>
      <c r="F56" s="35"/>
      <c r="G56" s="35"/>
      <c r="H56" s="4"/>
      <c r="I56" s="35"/>
      <c r="J56" s="4"/>
      <c r="K56" s="4"/>
      <c r="L56" s="4"/>
      <c r="M56" s="4"/>
      <c r="N56" s="4"/>
      <c r="O56" s="4"/>
      <c r="P56" s="4"/>
      <c r="Q56" s="4"/>
      <c r="R56" s="4"/>
    </row>
    <row r="57" spans="1:19" ht="15" x14ac:dyDescent="0.25">
      <c r="A57" s="60" t="s">
        <v>2838</v>
      </c>
      <c r="B57" s="74" t="s">
        <v>2838</v>
      </c>
      <c r="C57" s="75" t="s">
        <v>2838</v>
      </c>
      <c r="D57" s="3" t="s">
        <v>86</v>
      </c>
      <c r="E57" s="75" t="s">
        <v>2838</v>
      </c>
      <c r="F57" s="75" t="s">
        <v>2838</v>
      </c>
      <c r="G57" s="3" t="s">
        <v>86</v>
      </c>
      <c r="H57" s="8">
        <v>0</v>
      </c>
      <c r="I57" s="3" t="s">
        <v>86</v>
      </c>
      <c r="J57" s="38">
        <v>0</v>
      </c>
      <c r="K57" s="38">
        <v>0</v>
      </c>
      <c r="L57" s="8">
        <v>0</v>
      </c>
      <c r="M57" s="8">
        <v>0</v>
      </c>
      <c r="N57" s="8">
        <v>0</v>
      </c>
      <c r="O57" s="8">
        <v>0</v>
      </c>
      <c r="P57" s="38">
        <v>0</v>
      </c>
      <c r="Q57" s="38">
        <v>0</v>
      </c>
      <c r="R57" s="38">
        <v>0</v>
      </c>
      <c r="S57" s="60" t="s">
        <v>2837</v>
      </c>
    </row>
    <row r="58" spans="1:19" ht="17.45" customHeight="1" x14ac:dyDescent="0.2">
      <c r="A58" s="61" t="s">
        <v>2839</v>
      </c>
      <c r="B58" s="41"/>
      <c r="C58" s="42"/>
      <c r="D58" s="42"/>
      <c r="E58" s="42"/>
      <c r="F58" s="42"/>
      <c r="G58" s="42"/>
      <c r="H58" s="12"/>
      <c r="I58" s="42"/>
      <c r="J58" s="12"/>
      <c r="K58" s="12"/>
      <c r="L58" s="12"/>
      <c r="M58" s="12"/>
      <c r="N58" s="12"/>
      <c r="O58" s="12"/>
      <c r="P58" s="12"/>
      <c r="Q58" s="12"/>
      <c r="R58" s="12"/>
    </row>
    <row r="59" spans="1:19" ht="15" x14ac:dyDescent="0.25">
      <c r="A59" s="60" t="s">
        <v>2838</v>
      </c>
      <c r="B59" s="7" t="s">
        <v>233</v>
      </c>
      <c r="C59" s="72" t="s">
        <v>2838</v>
      </c>
      <c r="D59" s="72" t="s">
        <v>2838</v>
      </c>
      <c r="E59" s="72" t="s">
        <v>2838</v>
      </c>
      <c r="F59" s="72" t="s">
        <v>2838</v>
      </c>
      <c r="G59" s="72" t="s">
        <v>2838</v>
      </c>
      <c r="H59" s="8">
        <v>4.6100000000003334</v>
      </c>
      <c r="I59" s="72" t="s">
        <v>2838</v>
      </c>
      <c r="J59" s="73" t="s">
        <v>2838</v>
      </c>
      <c r="K59" s="38">
        <v>1.1400000000008461E-2</v>
      </c>
      <c r="L59" s="79" t="s">
        <v>2838</v>
      </c>
      <c r="M59" s="79" t="s">
        <v>2838</v>
      </c>
      <c r="N59" s="8">
        <v>0</v>
      </c>
      <c r="O59" s="8">
        <v>568.04910183499999</v>
      </c>
      <c r="P59" s="73" t="s">
        <v>2838</v>
      </c>
      <c r="Q59" s="38">
        <v>7.2149515558043642E-3</v>
      </c>
      <c r="R59" s="38">
        <v>1.4292688756355936E-3</v>
      </c>
      <c r="S59" s="60" t="s">
        <v>2837</v>
      </c>
    </row>
    <row r="60" spans="1:19" ht="15" x14ac:dyDescent="0.25">
      <c r="A60" s="60" t="s">
        <v>2838</v>
      </c>
      <c r="B60" s="39" t="s">
        <v>234</v>
      </c>
      <c r="C60" s="72" t="s">
        <v>2837</v>
      </c>
      <c r="D60" s="35"/>
      <c r="E60" s="35"/>
      <c r="F60" s="35"/>
      <c r="G60" s="35"/>
      <c r="H60" s="4"/>
      <c r="I60" s="35"/>
      <c r="J60" s="4"/>
      <c r="K60" s="4"/>
      <c r="L60" s="4"/>
      <c r="M60" s="4"/>
      <c r="N60" s="4"/>
      <c r="O60" s="4"/>
      <c r="P60" s="4"/>
      <c r="Q60" s="4"/>
      <c r="R60" s="4"/>
    </row>
    <row r="61" spans="1:19" ht="15" x14ac:dyDescent="0.25">
      <c r="A61" s="60" t="s">
        <v>2838</v>
      </c>
      <c r="B61" s="40" t="s">
        <v>235</v>
      </c>
      <c r="C61" s="3" t="s">
        <v>236</v>
      </c>
      <c r="D61" s="3" t="s">
        <v>237</v>
      </c>
      <c r="E61" s="3" t="s">
        <v>238</v>
      </c>
      <c r="F61" s="3" t="s">
        <v>239</v>
      </c>
      <c r="G61" s="3" t="s">
        <v>240</v>
      </c>
      <c r="H61" s="8">
        <v>4.6100000000003334</v>
      </c>
      <c r="I61" s="3" t="s">
        <v>51</v>
      </c>
      <c r="J61" s="38">
        <v>1.125E-2</v>
      </c>
      <c r="K61" s="38">
        <v>1.1400000000008461E-2</v>
      </c>
      <c r="L61" s="8">
        <v>157450.35163600001</v>
      </c>
      <c r="M61" s="8">
        <v>99.800781000000001</v>
      </c>
      <c r="N61" s="8">
        <v>0</v>
      </c>
      <c r="O61" s="8">
        <v>568.04910183499999</v>
      </c>
      <c r="P61" s="38">
        <v>4.9218615703657391E-6</v>
      </c>
      <c r="Q61" s="38">
        <v>7.2149515558043642E-3</v>
      </c>
      <c r="R61" s="38">
        <v>1.4292688756355936E-3</v>
      </c>
      <c r="S61" s="60" t="s">
        <v>2837</v>
      </c>
    </row>
    <row r="62" spans="1:19" ht="17.45" customHeight="1" x14ac:dyDescent="0.2">
      <c r="A62" s="61" t="s">
        <v>2839</v>
      </c>
      <c r="B62" s="41"/>
      <c r="C62" s="42"/>
      <c r="D62" s="42"/>
      <c r="E62" s="42"/>
      <c r="F62" s="42"/>
      <c r="G62" s="42"/>
      <c r="H62" s="12"/>
      <c r="I62" s="42"/>
      <c r="J62" s="12"/>
      <c r="K62" s="12"/>
      <c r="L62" s="12"/>
      <c r="M62" s="12"/>
      <c r="N62" s="12"/>
      <c r="O62" s="12"/>
      <c r="P62" s="12"/>
      <c r="Q62" s="12"/>
      <c r="R62" s="12"/>
    </row>
    <row r="63" spans="1:19" ht="17.45" customHeight="1" x14ac:dyDescent="0.2">
      <c r="A63" s="61" t="s">
        <v>2839</v>
      </c>
      <c r="B63" s="31"/>
      <c r="C63" s="44"/>
      <c r="D63" s="44"/>
      <c r="E63" s="44"/>
      <c r="F63" s="44"/>
      <c r="G63" s="44"/>
      <c r="H63" s="45"/>
      <c r="I63" s="44"/>
      <c r="J63" s="45"/>
      <c r="K63" s="45"/>
      <c r="L63" s="45"/>
      <c r="M63" s="45"/>
      <c r="N63" s="45"/>
      <c r="O63" s="45"/>
      <c r="P63" s="45"/>
      <c r="Q63" s="45"/>
      <c r="R63" s="45"/>
    </row>
    <row r="64" spans="1:19" ht="17.45" customHeight="1" x14ac:dyDescent="0.2">
      <c r="A64" s="61" t="s">
        <v>2839</v>
      </c>
    </row>
    <row r="65" spans="1:3" x14ac:dyDescent="0.2">
      <c r="A65" s="60" t="s">
        <v>2838</v>
      </c>
      <c r="B65" s="33" t="s">
        <v>63</v>
      </c>
      <c r="C65" s="60" t="s">
        <v>2837</v>
      </c>
    </row>
    <row r="66" spans="1:3" ht="17.45" customHeight="1" x14ac:dyDescent="0.2">
      <c r="A66" s="61" t="s">
        <v>2839</v>
      </c>
    </row>
    <row r="67" spans="1:3" x14ac:dyDescent="0.2">
      <c r="A67" s="60" t="s">
        <v>2838</v>
      </c>
      <c r="B67" s="34" t="s">
        <v>64</v>
      </c>
      <c r="C67" s="60" t="s">
        <v>2837</v>
      </c>
    </row>
    <row r="68" spans="1:3" ht="17.45" customHeight="1" x14ac:dyDescent="0.2">
      <c r="A68" s="61" t="s">
        <v>2839</v>
      </c>
    </row>
    <row r="69" spans="1:3" ht="285" x14ac:dyDescent="0.2">
      <c r="A69" s="60" t="s">
        <v>2838</v>
      </c>
      <c r="B69" s="49" t="s">
        <v>130</v>
      </c>
      <c r="C69" s="60" t="s">
        <v>2837</v>
      </c>
    </row>
    <row r="70" spans="1:3" ht="85.5" x14ac:dyDescent="0.2">
      <c r="A70" s="61" t="s">
        <v>2842</v>
      </c>
    </row>
  </sheetData>
  <hyperlinks>
    <hyperlink ref="B67" r:id="rId1" xr:uid="{448978AF-B2F0-41A9-B88F-B698069B237D}"/>
  </hyperlinks>
  <pageMargins left="0.7" right="0.7" top="0.75" bottom="0.75" header="0.3" footer="0.3"/>
  <pageSetup paperSize="9" orientation="portrait"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99F81A-3573-4956-A635-518F6CD32BA7}">
  <sheetPr codeName="גיליון4"/>
  <dimension ref="A1:V34"/>
  <sheetViews>
    <sheetView showGridLines="0" rightToLeft="1" zoomScale="80" zoomScaleNormal="80" workbookViewId="0">
      <pane ySplit="10" topLeftCell="A11" activePane="bottomLeft" state="frozen"/>
      <selection pane="bottomLeft" activeCell="W2" sqref="W2:XFD34"/>
    </sheetView>
  </sheetViews>
  <sheetFormatPr defaultColWidth="0" defaultRowHeight="14.25" zeroHeight="1" x14ac:dyDescent="0.2"/>
  <cols>
    <col min="1" max="1" width="9" customWidth="1"/>
    <col min="2" max="2" width="43.625" bestFit="1" customWidth="1"/>
    <col min="3" max="3" width="30.625" customWidth="1"/>
    <col min="4" max="21" width="16.25" customWidth="1"/>
    <col min="22" max="22" width="9" customWidth="1"/>
    <col min="23" max="16384" width="9" hidden="1"/>
  </cols>
  <sheetData>
    <row r="1" spans="1:22" ht="18" x14ac:dyDescent="0.25">
      <c r="A1" s="60" t="s">
        <v>2838</v>
      </c>
      <c r="B1" s="20" t="s">
        <v>36</v>
      </c>
      <c r="C1" s="20" t="s">
        <v>37</v>
      </c>
      <c r="D1" s="59" t="s">
        <v>2837</v>
      </c>
      <c r="E1" s="21"/>
      <c r="F1" s="21"/>
      <c r="G1" s="21"/>
      <c r="H1" s="21"/>
      <c r="I1" s="21"/>
      <c r="J1" s="21"/>
      <c r="K1" s="21"/>
      <c r="L1" s="21"/>
      <c r="M1" s="21"/>
      <c r="N1" s="21"/>
      <c r="O1" s="21"/>
      <c r="P1" s="21"/>
      <c r="Q1" s="21"/>
      <c r="R1" s="21"/>
      <c r="S1" s="21"/>
      <c r="T1" s="21"/>
      <c r="U1" s="21"/>
    </row>
    <row r="2" spans="1:22" ht="18" x14ac:dyDescent="0.25">
      <c r="A2" s="60" t="s">
        <v>2838</v>
      </c>
      <c r="B2" s="20" t="s">
        <v>38</v>
      </c>
      <c r="C2" s="22" t="s">
        <v>39</v>
      </c>
      <c r="D2" s="59" t="s">
        <v>2837</v>
      </c>
      <c r="E2" s="21"/>
      <c r="F2" s="21"/>
      <c r="G2" s="21"/>
      <c r="H2" s="21"/>
      <c r="I2" s="21"/>
      <c r="J2" s="21"/>
      <c r="K2" s="21"/>
      <c r="L2" s="21"/>
      <c r="M2" s="21"/>
      <c r="N2" s="21"/>
      <c r="O2" s="21"/>
      <c r="P2" s="21"/>
      <c r="Q2" s="21"/>
      <c r="R2" s="21"/>
      <c r="S2" s="21"/>
      <c r="T2" s="21"/>
      <c r="U2" s="21"/>
    </row>
    <row r="3" spans="1:22" ht="18" x14ac:dyDescent="0.25">
      <c r="A3" s="60" t="s">
        <v>2838</v>
      </c>
      <c r="B3" s="20" t="s">
        <v>40</v>
      </c>
      <c r="C3" s="20" t="s">
        <v>2870</v>
      </c>
      <c r="D3" s="59" t="s">
        <v>2837</v>
      </c>
      <c r="E3" s="21"/>
      <c r="F3" s="21"/>
      <c r="G3" s="21"/>
      <c r="H3" s="21"/>
      <c r="I3" s="21"/>
      <c r="J3" s="21"/>
      <c r="K3" s="21"/>
      <c r="L3" s="21"/>
      <c r="M3" s="21"/>
      <c r="N3" s="21"/>
      <c r="O3" s="21"/>
      <c r="P3" s="21"/>
      <c r="Q3" s="21"/>
      <c r="R3" s="21"/>
      <c r="S3" s="21"/>
      <c r="T3" s="21"/>
      <c r="U3" s="21"/>
    </row>
    <row r="4" spans="1:22" ht="18" x14ac:dyDescent="0.25">
      <c r="A4" s="60" t="s">
        <v>2838</v>
      </c>
      <c r="B4" s="20" t="s">
        <v>41</v>
      </c>
      <c r="C4" s="20">
        <v>214</v>
      </c>
      <c r="D4" s="59" t="s">
        <v>2837</v>
      </c>
      <c r="E4" s="21"/>
      <c r="F4" s="21"/>
      <c r="G4" s="21"/>
      <c r="H4" s="21"/>
      <c r="I4" s="21"/>
      <c r="J4" s="21"/>
      <c r="K4" s="21"/>
      <c r="L4" s="21"/>
      <c r="M4" s="21"/>
      <c r="N4" s="21"/>
      <c r="O4" s="21"/>
      <c r="P4" s="21"/>
      <c r="Q4" s="21"/>
      <c r="R4" s="21"/>
      <c r="S4" s="21"/>
      <c r="T4" s="21"/>
      <c r="U4" s="21"/>
    </row>
    <row r="5" spans="1:22" ht="17.45" customHeight="1" x14ac:dyDescent="0.55000000000000004">
      <c r="A5" s="61" t="s">
        <v>2839</v>
      </c>
      <c r="B5" s="25"/>
      <c r="C5" s="25"/>
      <c r="D5" s="25"/>
      <c r="E5" s="25"/>
      <c r="F5" s="25"/>
      <c r="G5" s="25"/>
      <c r="H5" s="25"/>
      <c r="I5" s="25"/>
      <c r="J5" s="25"/>
      <c r="K5" s="25"/>
      <c r="M5" s="25"/>
      <c r="N5" s="25"/>
      <c r="O5" s="25"/>
      <c r="P5" s="25"/>
      <c r="Q5" s="25"/>
      <c r="R5" s="25"/>
      <c r="S5" s="25"/>
      <c r="T5" s="25"/>
      <c r="U5" s="25"/>
    </row>
    <row r="6" spans="1:22" ht="15" x14ac:dyDescent="0.2">
      <c r="A6" s="60" t="s">
        <v>2838</v>
      </c>
      <c r="B6" s="46" t="s">
        <v>242</v>
      </c>
      <c r="C6" s="62" t="s">
        <v>2837</v>
      </c>
      <c r="D6" s="24"/>
      <c r="E6" s="24"/>
      <c r="F6" s="24"/>
      <c r="G6" s="24"/>
      <c r="H6" s="24"/>
      <c r="I6" s="24"/>
      <c r="J6" s="24"/>
      <c r="K6" s="24"/>
      <c r="L6" s="24"/>
      <c r="M6" s="24"/>
      <c r="N6" s="24"/>
      <c r="O6" s="24"/>
      <c r="P6" s="24"/>
      <c r="Q6" s="24"/>
      <c r="R6" s="24"/>
      <c r="S6" s="24"/>
      <c r="T6" s="24"/>
      <c r="U6" s="24"/>
    </row>
    <row r="7" spans="1:22" ht="15" x14ac:dyDescent="0.2">
      <c r="A7" s="60" t="s">
        <v>2838</v>
      </c>
      <c r="B7" s="46" t="s">
        <v>264</v>
      </c>
      <c r="C7" s="62" t="s">
        <v>2837</v>
      </c>
      <c r="D7" s="24"/>
      <c r="E7" s="24"/>
      <c r="F7" s="24"/>
      <c r="G7" s="24"/>
      <c r="H7" s="24"/>
      <c r="I7" s="24"/>
      <c r="J7" s="24"/>
      <c r="K7" s="24"/>
      <c r="L7" s="24"/>
      <c r="M7" s="24"/>
      <c r="N7" s="24"/>
      <c r="O7" s="24"/>
      <c r="P7" s="24"/>
      <c r="Q7" s="24"/>
      <c r="R7" s="24"/>
      <c r="S7" s="24"/>
      <c r="T7" s="24"/>
      <c r="U7" s="24"/>
    </row>
    <row r="8" spans="1:22" ht="30" x14ac:dyDescent="0.2">
      <c r="A8" s="60" t="s">
        <v>2838</v>
      </c>
      <c r="B8" s="46" t="s">
        <v>116</v>
      </c>
      <c r="C8" s="26" t="s">
        <v>65</v>
      </c>
      <c r="D8" s="26" t="s">
        <v>131</v>
      </c>
      <c r="E8" s="26" t="s">
        <v>265</v>
      </c>
      <c r="F8" s="26" t="s">
        <v>66</v>
      </c>
      <c r="G8" s="26" t="s">
        <v>256</v>
      </c>
      <c r="H8" s="26" t="s">
        <v>117</v>
      </c>
      <c r="I8" s="26" t="s">
        <v>67</v>
      </c>
      <c r="J8" s="26" t="s">
        <v>132</v>
      </c>
      <c r="K8" s="26" t="s">
        <v>244</v>
      </c>
      <c r="L8" s="26" t="s">
        <v>68</v>
      </c>
      <c r="M8" s="26" t="s">
        <v>118</v>
      </c>
      <c r="N8" s="26" t="s">
        <v>119</v>
      </c>
      <c r="O8" s="26" t="s">
        <v>133</v>
      </c>
      <c r="P8" s="26" t="s">
        <v>134</v>
      </c>
      <c r="Q8" s="26" t="s">
        <v>245</v>
      </c>
      <c r="R8" s="26" t="s">
        <v>69</v>
      </c>
      <c r="S8" s="26" t="s">
        <v>135</v>
      </c>
      <c r="T8" s="26" t="s">
        <v>120</v>
      </c>
      <c r="U8" s="26" t="s">
        <v>121</v>
      </c>
      <c r="V8" s="60" t="s">
        <v>2837</v>
      </c>
    </row>
    <row r="9" spans="1:22" ht="28.5" x14ac:dyDescent="0.2">
      <c r="A9" s="60" t="s">
        <v>2838</v>
      </c>
      <c r="B9" s="65" t="s">
        <v>2838</v>
      </c>
      <c r="C9" s="76" t="s">
        <v>2838</v>
      </c>
      <c r="D9" s="76" t="s">
        <v>2838</v>
      </c>
      <c r="E9" s="76" t="s">
        <v>2838</v>
      </c>
      <c r="F9" s="76" t="s">
        <v>2838</v>
      </c>
      <c r="G9" s="76" t="s">
        <v>2838</v>
      </c>
      <c r="H9" s="76" t="s">
        <v>2838</v>
      </c>
      <c r="I9" s="76" t="s">
        <v>2838</v>
      </c>
      <c r="J9" s="48" t="s">
        <v>246</v>
      </c>
      <c r="K9" s="48" t="s">
        <v>247</v>
      </c>
      <c r="L9" s="76" t="s">
        <v>2838</v>
      </c>
      <c r="M9" s="48" t="s">
        <v>44</v>
      </c>
      <c r="N9" s="48" t="s">
        <v>44</v>
      </c>
      <c r="O9" s="48" t="s">
        <v>248</v>
      </c>
      <c r="P9" s="66" t="s">
        <v>2838</v>
      </c>
      <c r="Q9" s="48" t="s">
        <v>43</v>
      </c>
      <c r="R9" s="48" t="s">
        <v>43</v>
      </c>
      <c r="S9" s="48" t="s">
        <v>44</v>
      </c>
      <c r="T9" s="48" t="s">
        <v>44</v>
      </c>
      <c r="U9" s="48" t="s">
        <v>44</v>
      </c>
      <c r="V9" s="60" t="s">
        <v>2837</v>
      </c>
    </row>
    <row r="10" spans="1:22" x14ac:dyDescent="0.2">
      <c r="A10" s="60" t="s">
        <v>2838</v>
      </c>
      <c r="B10" s="67" t="s">
        <v>2838</v>
      </c>
      <c r="C10" s="48" t="s">
        <v>45</v>
      </c>
      <c r="D10" s="48" t="s">
        <v>46</v>
      </c>
      <c r="E10" s="48" t="s">
        <v>122</v>
      </c>
      <c r="F10" s="48" t="s">
        <v>123</v>
      </c>
      <c r="G10" s="48" t="s">
        <v>124</v>
      </c>
      <c r="H10" s="48" t="s">
        <v>125</v>
      </c>
      <c r="I10" s="48" t="s">
        <v>126</v>
      </c>
      <c r="J10" s="48" t="s">
        <v>127</v>
      </c>
      <c r="K10" s="48" t="s">
        <v>128</v>
      </c>
      <c r="L10" s="48" t="s">
        <v>129</v>
      </c>
      <c r="M10" s="48" t="s">
        <v>249</v>
      </c>
      <c r="N10" s="51" t="s">
        <v>250</v>
      </c>
      <c r="O10" s="51" t="s">
        <v>251</v>
      </c>
      <c r="P10" s="51" t="s">
        <v>252</v>
      </c>
      <c r="Q10" s="51" t="s">
        <v>253</v>
      </c>
      <c r="R10" s="51" t="s">
        <v>254</v>
      </c>
      <c r="S10" s="51" t="s">
        <v>266</v>
      </c>
      <c r="T10" s="51" t="s">
        <v>267</v>
      </c>
      <c r="U10" s="52" t="s">
        <v>268</v>
      </c>
      <c r="V10" s="60" t="s">
        <v>2837</v>
      </c>
    </row>
    <row r="11" spans="1:22" ht="15" x14ac:dyDescent="0.25">
      <c r="A11" s="60" t="s">
        <v>2838</v>
      </c>
      <c r="B11" s="14" t="s">
        <v>263</v>
      </c>
      <c r="C11" s="68" t="s">
        <v>2838</v>
      </c>
      <c r="D11" s="68" t="s">
        <v>2838</v>
      </c>
      <c r="E11" s="68" t="s">
        <v>2838</v>
      </c>
      <c r="F11" s="68" t="s">
        <v>2838</v>
      </c>
      <c r="G11" s="68" t="s">
        <v>2838</v>
      </c>
      <c r="H11" s="68" t="s">
        <v>2838</v>
      </c>
      <c r="I11" s="68" t="s">
        <v>2838</v>
      </c>
      <c r="J11" s="68" t="s">
        <v>2838</v>
      </c>
      <c r="K11" s="15">
        <v>0</v>
      </c>
      <c r="L11" s="68" t="s">
        <v>2838</v>
      </c>
      <c r="M11" s="69" t="s">
        <v>2838</v>
      </c>
      <c r="N11" s="43">
        <v>0</v>
      </c>
      <c r="O11" s="77" t="s">
        <v>2838</v>
      </c>
      <c r="P11" s="77" t="s">
        <v>2838</v>
      </c>
      <c r="Q11" s="15">
        <v>0</v>
      </c>
      <c r="R11" s="15">
        <v>0</v>
      </c>
      <c r="S11" s="69" t="s">
        <v>2838</v>
      </c>
      <c r="T11" s="43">
        <v>0</v>
      </c>
      <c r="U11" s="43">
        <v>0</v>
      </c>
      <c r="V11" s="60" t="s">
        <v>2837</v>
      </c>
    </row>
    <row r="12" spans="1:22" ht="15" x14ac:dyDescent="0.25">
      <c r="A12" s="60" t="s">
        <v>2838</v>
      </c>
      <c r="B12" s="6" t="s">
        <v>257</v>
      </c>
      <c r="C12" s="70" t="s">
        <v>2838</v>
      </c>
      <c r="D12" s="70" t="s">
        <v>2838</v>
      </c>
      <c r="E12" s="70" t="s">
        <v>2838</v>
      </c>
      <c r="F12" s="70" t="s">
        <v>2838</v>
      </c>
      <c r="G12" s="70" t="s">
        <v>2838</v>
      </c>
      <c r="H12" s="70" t="s">
        <v>2838</v>
      </c>
      <c r="I12" s="70" t="s">
        <v>2838</v>
      </c>
      <c r="J12" s="70" t="s">
        <v>2838</v>
      </c>
      <c r="K12" s="37">
        <v>0</v>
      </c>
      <c r="L12" s="70" t="s">
        <v>2838</v>
      </c>
      <c r="M12" s="71" t="s">
        <v>2838</v>
      </c>
      <c r="N12" s="36">
        <v>0</v>
      </c>
      <c r="O12" s="78" t="s">
        <v>2838</v>
      </c>
      <c r="P12" s="78" t="s">
        <v>2838</v>
      </c>
      <c r="Q12" s="37">
        <v>0</v>
      </c>
      <c r="R12" s="37">
        <v>0</v>
      </c>
      <c r="S12" s="71" t="s">
        <v>2838</v>
      </c>
      <c r="T12" s="36">
        <v>0</v>
      </c>
      <c r="U12" s="36">
        <v>0</v>
      </c>
      <c r="V12" s="60" t="s">
        <v>2837</v>
      </c>
    </row>
    <row r="13" spans="1:22" ht="15" x14ac:dyDescent="0.25">
      <c r="A13" s="60" t="s">
        <v>2838</v>
      </c>
      <c r="B13" s="7" t="s">
        <v>258</v>
      </c>
      <c r="C13" s="72" t="s">
        <v>2838</v>
      </c>
      <c r="D13" s="72" t="s">
        <v>2838</v>
      </c>
      <c r="E13" s="72" t="s">
        <v>2838</v>
      </c>
      <c r="F13" s="72" t="s">
        <v>2838</v>
      </c>
      <c r="G13" s="72" t="s">
        <v>2838</v>
      </c>
      <c r="H13" s="72" t="s">
        <v>2838</v>
      </c>
      <c r="I13" s="72" t="s">
        <v>2838</v>
      </c>
      <c r="J13" s="72" t="s">
        <v>2838</v>
      </c>
      <c r="K13" s="8">
        <v>0</v>
      </c>
      <c r="L13" s="72" t="s">
        <v>2838</v>
      </c>
      <c r="M13" s="73" t="s">
        <v>2838</v>
      </c>
      <c r="N13" s="38">
        <v>0</v>
      </c>
      <c r="O13" s="79" t="s">
        <v>2838</v>
      </c>
      <c r="P13" s="79" t="s">
        <v>2838</v>
      </c>
      <c r="Q13" s="8">
        <v>0</v>
      </c>
      <c r="R13" s="8">
        <v>0</v>
      </c>
      <c r="S13" s="73" t="s">
        <v>2838</v>
      </c>
      <c r="T13" s="38">
        <v>0</v>
      </c>
      <c r="U13" s="38">
        <v>0</v>
      </c>
      <c r="V13" s="60" t="s">
        <v>2837</v>
      </c>
    </row>
    <row r="14" spans="1:22" ht="15" x14ac:dyDescent="0.25">
      <c r="A14" s="60" t="s">
        <v>2838</v>
      </c>
      <c r="B14" s="80" t="s">
        <v>2838</v>
      </c>
      <c r="C14" s="75" t="s">
        <v>2838</v>
      </c>
      <c r="D14" s="3" t="s">
        <v>86</v>
      </c>
      <c r="E14" s="3" t="s">
        <v>86</v>
      </c>
      <c r="F14" s="3" t="s">
        <v>86</v>
      </c>
      <c r="G14" s="3" t="s">
        <v>86</v>
      </c>
      <c r="H14" s="75" t="s">
        <v>2838</v>
      </c>
      <c r="I14" s="75" t="s">
        <v>2838</v>
      </c>
      <c r="J14" s="3" t="s">
        <v>86</v>
      </c>
      <c r="K14" s="8">
        <v>0</v>
      </c>
      <c r="L14" s="3" t="s">
        <v>86</v>
      </c>
      <c r="M14" s="38">
        <v>0</v>
      </c>
      <c r="N14" s="38">
        <v>0</v>
      </c>
      <c r="O14" s="8">
        <v>0</v>
      </c>
      <c r="P14" s="8">
        <v>0</v>
      </c>
      <c r="Q14" s="8">
        <v>0</v>
      </c>
      <c r="R14" s="8">
        <v>0</v>
      </c>
      <c r="S14" s="38">
        <v>0</v>
      </c>
      <c r="T14" s="38">
        <v>0</v>
      </c>
      <c r="U14" s="38">
        <v>0</v>
      </c>
      <c r="V14" s="60" t="s">
        <v>2837</v>
      </c>
    </row>
    <row r="15" spans="1:22" ht="17.45" customHeight="1" x14ac:dyDescent="0.2">
      <c r="A15" s="61" t="s">
        <v>2839</v>
      </c>
      <c r="B15" s="41"/>
      <c r="C15" s="42"/>
      <c r="D15" s="42"/>
      <c r="E15" s="42"/>
      <c r="F15" s="42"/>
      <c r="G15" s="42"/>
      <c r="H15" s="42"/>
      <c r="I15" s="42"/>
      <c r="J15" s="42"/>
      <c r="K15" s="12"/>
      <c r="L15" s="42"/>
      <c r="M15" s="12"/>
      <c r="N15" s="12"/>
      <c r="O15" s="12"/>
      <c r="P15" s="12"/>
      <c r="Q15" s="12"/>
      <c r="R15" s="12"/>
      <c r="S15" s="12"/>
      <c r="T15" s="12"/>
      <c r="U15" s="12"/>
    </row>
    <row r="16" spans="1:22" ht="15" x14ac:dyDescent="0.25">
      <c r="A16" s="60" t="s">
        <v>2838</v>
      </c>
      <c r="B16" s="7" t="s">
        <v>138</v>
      </c>
      <c r="C16" s="72" t="s">
        <v>2838</v>
      </c>
      <c r="D16" s="72" t="s">
        <v>2838</v>
      </c>
      <c r="E16" s="72" t="s">
        <v>2838</v>
      </c>
      <c r="F16" s="72" t="s">
        <v>2838</v>
      </c>
      <c r="G16" s="72" t="s">
        <v>2838</v>
      </c>
      <c r="H16" s="72" t="s">
        <v>2838</v>
      </c>
      <c r="I16" s="72" t="s">
        <v>2838</v>
      </c>
      <c r="J16" s="72" t="s">
        <v>2838</v>
      </c>
      <c r="K16" s="8">
        <v>0</v>
      </c>
      <c r="L16" s="72" t="s">
        <v>2838</v>
      </c>
      <c r="M16" s="73" t="s">
        <v>2838</v>
      </c>
      <c r="N16" s="38">
        <v>0</v>
      </c>
      <c r="O16" s="79" t="s">
        <v>2838</v>
      </c>
      <c r="P16" s="79" t="s">
        <v>2838</v>
      </c>
      <c r="Q16" s="8">
        <v>0</v>
      </c>
      <c r="R16" s="8">
        <v>0</v>
      </c>
      <c r="S16" s="73" t="s">
        <v>2838</v>
      </c>
      <c r="T16" s="38">
        <v>0</v>
      </c>
      <c r="U16" s="38">
        <v>0</v>
      </c>
      <c r="V16" s="60" t="s">
        <v>2837</v>
      </c>
    </row>
    <row r="17" spans="1:22" ht="15" x14ac:dyDescent="0.25">
      <c r="A17" s="60" t="s">
        <v>2838</v>
      </c>
      <c r="B17" s="80" t="s">
        <v>2838</v>
      </c>
      <c r="C17" s="75" t="s">
        <v>2838</v>
      </c>
      <c r="D17" s="3" t="s">
        <v>86</v>
      </c>
      <c r="E17" s="3" t="s">
        <v>86</v>
      </c>
      <c r="F17" s="3" t="s">
        <v>86</v>
      </c>
      <c r="G17" s="3" t="s">
        <v>86</v>
      </c>
      <c r="H17" s="75" t="s">
        <v>2838</v>
      </c>
      <c r="I17" s="75" t="s">
        <v>2838</v>
      </c>
      <c r="J17" s="3" t="s">
        <v>86</v>
      </c>
      <c r="K17" s="8">
        <v>0</v>
      </c>
      <c r="L17" s="3" t="s">
        <v>86</v>
      </c>
      <c r="M17" s="38">
        <v>0</v>
      </c>
      <c r="N17" s="38">
        <v>0</v>
      </c>
      <c r="O17" s="8">
        <v>0</v>
      </c>
      <c r="P17" s="8">
        <v>0</v>
      </c>
      <c r="Q17" s="8">
        <v>0</v>
      </c>
      <c r="R17" s="8">
        <v>0</v>
      </c>
      <c r="S17" s="38">
        <v>0</v>
      </c>
      <c r="T17" s="38">
        <v>0</v>
      </c>
      <c r="U17" s="38">
        <v>0</v>
      </c>
      <c r="V17" s="60" t="s">
        <v>2837</v>
      </c>
    </row>
    <row r="18" spans="1:22" ht="17.45" customHeight="1" x14ac:dyDescent="0.2">
      <c r="A18" s="61" t="s">
        <v>2839</v>
      </c>
      <c r="B18" s="41"/>
      <c r="C18" s="42"/>
      <c r="D18" s="42"/>
      <c r="E18" s="42"/>
      <c r="F18" s="42"/>
      <c r="G18" s="42"/>
      <c r="H18" s="42"/>
      <c r="I18" s="42"/>
      <c r="J18" s="42"/>
      <c r="K18" s="12"/>
      <c r="L18" s="42"/>
      <c r="M18" s="12"/>
      <c r="N18" s="12"/>
      <c r="O18" s="12"/>
      <c r="P18" s="12"/>
      <c r="Q18" s="12"/>
      <c r="R18" s="12"/>
      <c r="S18" s="12"/>
      <c r="T18" s="12"/>
      <c r="U18" s="12"/>
    </row>
    <row r="19" spans="1:22" ht="15" x14ac:dyDescent="0.25">
      <c r="A19" s="60" t="s">
        <v>2838</v>
      </c>
      <c r="B19" s="7" t="s">
        <v>259</v>
      </c>
      <c r="C19" s="72" t="s">
        <v>2838</v>
      </c>
      <c r="D19" s="72" t="s">
        <v>2838</v>
      </c>
      <c r="E19" s="72" t="s">
        <v>2838</v>
      </c>
      <c r="F19" s="72" t="s">
        <v>2838</v>
      </c>
      <c r="G19" s="72" t="s">
        <v>2838</v>
      </c>
      <c r="H19" s="72" t="s">
        <v>2838</v>
      </c>
      <c r="I19" s="72" t="s">
        <v>2838</v>
      </c>
      <c r="J19" s="72" t="s">
        <v>2838</v>
      </c>
      <c r="K19" s="8">
        <v>0</v>
      </c>
      <c r="L19" s="72" t="s">
        <v>2838</v>
      </c>
      <c r="M19" s="73" t="s">
        <v>2838</v>
      </c>
      <c r="N19" s="38">
        <v>0</v>
      </c>
      <c r="O19" s="79" t="s">
        <v>2838</v>
      </c>
      <c r="P19" s="79" t="s">
        <v>2838</v>
      </c>
      <c r="Q19" s="8">
        <v>0</v>
      </c>
      <c r="R19" s="8">
        <v>0</v>
      </c>
      <c r="S19" s="73" t="s">
        <v>2838</v>
      </c>
      <c r="T19" s="38">
        <v>0</v>
      </c>
      <c r="U19" s="38">
        <v>0</v>
      </c>
      <c r="V19" s="60" t="s">
        <v>2837</v>
      </c>
    </row>
    <row r="20" spans="1:22" ht="15" x14ac:dyDescent="0.25">
      <c r="A20" s="60" t="s">
        <v>2838</v>
      </c>
      <c r="B20" s="80" t="s">
        <v>2838</v>
      </c>
      <c r="C20" s="75" t="s">
        <v>2838</v>
      </c>
      <c r="D20" s="3" t="s">
        <v>86</v>
      </c>
      <c r="E20" s="3" t="s">
        <v>86</v>
      </c>
      <c r="F20" s="3" t="s">
        <v>86</v>
      </c>
      <c r="G20" s="3" t="s">
        <v>86</v>
      </c>
      <c r="H20" s="75" t="s">
        <v>2838</v>
      </c>
      <c r="I20" s="75" t="s">
        <v>2838</v>
      </c>
      <c r="J20" s="3" t="s">
        <v>86</v>
      </c>
      <c r="K20" s="8">
        <v>0</v>
      </c>
      <c r="L20" s="3" t="s">
        <v>86</v>
      </c>
      <c r="M20" s="38">
        <v>0</v>
      </c>
      <c r="N20" s="38">
        <v>0</v>
      </c>
      <c r="O20" s="8">
        <v>0</v>
      </c>
      <c r="P20" s="8">
        <v>0</v>
      </c>
      <c r="Q20" s="8">
        <v>0</v>
      </c>
      <c r="R20" s="8">
        <v>0</v>
      </c>
      <c r="S20" s="38">
        <v>0</v>
      </c>
      <c r="T20" s="38">
        <v>0</v>
      </c>
      <c r="U20" s="38">
        <v>0</v>
      </c>
      <c r="V20" s="60" t="s">
        <v>2837</v>
      </c>
    </row>
    <row r="21" spans="1:22" ht="17.45" customHeight="1" x14ac:dyDescent="0.2">
      <c r="A21" s="61" t="s">
        <v>2839</v>
      </c>
      <c r="B21" s="41"/>
      <c r="C21" s="42"/>
      <c r="D21" s="42"/>
      <c r="E21" s="42"/>
      <c r="F21" s="42"/>
      <c r="G21" s="42"/>
      <c r="H21" s="42"/>
      <c r="I21" s="42"/>
      <c r="J21" s="42"/>
      <c r="K21" s="12"/>
      <c r="L21" s="42"/>
      <c r="M21" s="12"/>
      <c r="N21" s="12"/>
      <c r="O21" s="12"/>
      <c r="P21" s="12"/>
      <c r="Q21" s="12"/>
      <c r="R21" s="12"/>
      <c r="S21" s="12"/>
      <c r="T21" s="12"/>
      <c r="U21" s="12"/>
    </row>
    <row r="22" spans="1:22" ht="15" x14ac:dyDescent="0.25">
      <c r="A22" s="60" t="s">
        <v>2838</v>
      </c>
      <c r="B22" s="13" t="s">
        <v>260</v>
      </c>
      <c r="C22" s="72" t="s">
        <v>2838</v>
      </c>
      <c r="D22" s="72" t="s">
        <v>2838</v>
      </c>
      <c r="E22" s="72" t="s">
        <v>2838</v>
      </c>
      <c r="F22" s="72" t="s">
        <v>2838</v>
      </c>
      <c r="G22" s="72" t="s">
        <v>2838</v>
      </c>
      <c r="H22" s="72" t="s">
        <v>2838</v>
      </c>
      <c r="I22" s="72" t="s">
        <v>2838</v>
      </c>
      <c r="J22" s="72" t="s">
        <v>2838</v>
      </c>
      <c r="K22" s="8">
        <v>0</v>
      </c>
      <c r="L22" s="72" t="s">
        <v>2838</v>
      </c>
      <c r="M22" s="73" t="s">
        <v>2838</v>
      </c>
      <c r="N22" s="38">
        <v>0</v>
      </c>
      <c r="O22" s="79" t="s">
        <v>2838</v>
      </c>
      <c r="P22" s="79" t="s">
        <v>2838</v>
      </c>
      <c r="Q22" s="8">
        <v>0</v>
      </c>
      <c r="R22" s="8">
        <v>0</v>
      </c>
      <c r="S22" s="73" t="s">
        <v>2838</v>
      </c>
      <c r="T22" s="38">
        <v>0</v>
      </c>
      <c r="U22" s="38">
        <v>0</v>
      </c>
      <c r="V22" s="60" t="s">
        <v>2837</v>
      </c>
    </row>
    <row r="23" spans="1:22" ht="15" x14ac:dyDescent="0.25">
      <c r="A23" s="60" t="s">
        <v>2838</v>
      </c>
      <c r="B23" s="7" t="s">
        <v>261</v>
      </c>
      <c r="C23" s="72" t="s">
        <v>2838</v>
      </c>
      <c r="D23" s="72" t="s">
        <v>2838</v>
      </c>
      <c r="E23" s="72" t="s">
        <v>2838</v>
      </c>
      <c r="F23" s="72" t="s">
        <v>2838</v>
      </c>
      <c r="G23" s="72" t="s">
        <v>2838</v>
      </c>
      <c r="H23" s="72" t="s">
        <v>2838</v>
      </c>
      <c r="I23" s="72" t="s">
        <v>2838</v>
      </c>
      <c r="J23" s="72" t="s">
        <v>2838</v>
      </c>
      <c r="K23" s="8">
        <v>0</v>
      </c>
      <c r="L23" s="72" t="s">
        <v>2838</v>
      </c>
      <c r="M23" s="73" t="s">
        <v>2838</v>
      </c>
      <c r="N23" s="38">
        <v>0</v>
      </c>
      <c r="O23" s="79" t="s">
        <v>2838</v>
      </c>
      <c r="P23" s="79" t="s">
        <v>2838</v>
      </c>
      <c r="Q23" s="8">
        <v>0</v>
      </c>
      <c r="R23" s="8">
        <v>0</v>
      </c>
      <c r="S23" s="73" t="s">
        <v>2838</v>
      </c>
      <c r="T23" s="38">
        <v>0</v>
      </c>
      <c r="U23" s="38">
        <v>0</v>
      </c>
      <c r="V23" s="60" t="s">
        <v>2837</v>
      </c>
    </row>
    <row r="24" spans="1:22" ht="15" x14ac:dyDescent="0.25">
      <c r="A24" s="60" t="s">
        <v>2838</v>
      </c>
      <c r="B24" s="80" t="s">
        <v>2838</v>
      </c>
      <c r="C24" s="75" t="s">
        <v>2838</v>
      </c>
      <c r="D24" s="3" t="s">
        <v>86</v>
      </c>
      <c r="E24" s="3" t="s">
        <v>86</v>
      </c>
      <c r="F24" s="3" t="s">
        <v>86</v>
      </c>
      <c r="G24" s="3" t="s">
        <v>86</v>
      </c>
      <c r="H24" s="75" t="s">
        <v>2838</v>
      </c>
      <c r="I24" s="75" t="s">
        <v>2838</v>
      </c>
      <c r="J24" s="3" t="s">
        <v>86</v>
      </c>
      <c r="K24" s="8">
        <v>0</v>
      </c>
      <c r="L24" s="3" t="s">
        <v>86</v>
      </c>
      <c r="M24" s="38">
        <v>0</v>
      </c>
      <c r="N24" s="38">
        <v>0</v>
      </c>
      <c r="O24" s="8">
        <v>0</v>
      </c>
      <c r="P24" s="8">
        <v>0</v>
      </c>
      <c r="Q24" s="8">
        <v>0</v>
      </c>
      <c r="R24" s="8">
        <v>0</v>
      </c>
      <c r="S24" s="38">
        <v>0</v>
      </c>
      <c r="T24" s="38">
        <v>0</v>
      </c>
      <c r="U24" s="38">
        <v>0</v>
      </c>
      <c r="V24" s="60" t="s">
        <v>2837</v>
      </c>
    </row>
    <row r="25" spans="1:22" ht="17.45" customHeight="1" x14ac:dyDescent="0.2">
      <c r="A25" s="61" t="s">
        <v>2839</v>
      </c>
      <c r="B25" s="41"/>
      <c r="C25" s="42"/>
      <c r="D25" s="42"/>
      <c r="E25" s="42"/>
      <c r="F25" s="42"/>
      <c r="G25" s="42"/>
      <c r="H25" s="42"/>
      <c r="I25" s="42"/>
      <c r="J25" s="42"/>
      <c r="K25" s="12"/>
      <c r="L25" s="42"/>
      <c r="M25" s="12"/>
      <c r="N25" s="12"/>
      <c r="O25" s="12"/>
      <c r="P25" s="12"/>
      <c r="Q25" s="12"/>
      <c r="R25" s="12"/>
      <c r="S25" s="12"/>
      <c r="T25" s="12"/>
      <c r="U25" s="12"/>
    </row>
    <row r="26" spans="1:22" ht="15" x14ac:dyDescent="0.25">
      <c r="A26" s="60" t="s">
        <v>2838</v>
      </c>
      <c r="B26" s="7" t="s">
        <v>262</v>
      </c>
      <c r="C26" s="72" t="s">
        <v>2838</v>
      </c>
      <c r="D26" s="72" t="s">
        <v>2838</v>
      </c>
      <c r="E26" s="72" t="s">
        <v>2838</v>
      </c>
      <c r="F26" s="72" t="s">
        <v>2838</v>
      </c>
      <c r="G26" s="72" t="s">
        <v>2838</v>
      </c>
      <c r="H26" s="72" t="s">
        <v>2838</v>
      </c>
      <c r="I26" s="72" t="s">
        <v>2838</v>
      </c>
      <c r="J26" s="72" t="s">
        <v>2838</v>
      </c>
      <c r="K26" s="8">
        <v>0</v>
      </c>
      <c r="L26" s="72" t="s">
        <v>2838</v>
      </c>
      <c r="M26" s="73" t="s">
        <v>2838</v>
      </c>
      <c r="N26" s="38">
        <v>0</v>
      </c>
      <c r="O26" s="79" t="s">
        <v>2838</v>
      </c>
      <c r="P26" s="79" t="s">
        <v>2838</v>
      </c>
      <c r="Q26" s="8">
        <v>0</v>
      </c>
      <c r="R26" s="8">
        <v>0</v>
      </c>
      <c r="S26" s="73" t="s">
        <v>2838</v>
      </c>
      <c r="T26" s="38">
        <v>0</v>
      </c>
      <c r="U26" s="38">
        <v>0</v>
      </c>
      <c r="V26" s="60" t="s">
        <v>2837</v>
      </c>
    </row>
    <row r="27" spans="1:22" ht="15" x14ac:dyDescent="0.25">
      <c r="A27" s="60" t="s">
        <v>2838</v>
      </c>
      <c r="B27" s="80" t="s">
        <v>2838</v>
      </c>
      <c r="C27" s="75" t="s">
        <v>2838</v>
      </c>
      <c r="D27" s="3" t="s">
        <v>86</v>
      </c>
      <c r="E27" s="3" t="s">
        <v>86</v>
      </c>
      <c r="F27" s="3" t="s">
        <v>86</v>
      </c>
      <c r="G27" s="3" t="s">
        <v>86</v>
      </c>
      <c r="H27" s="75" t="s">
        <v>2838</v>
      </c>
      <c r="I27" s="75" t="s">
        <v>2838</v>
      </c>
      <c r="J27" s="3" t="s">
        <v>86</v>
      </c>
      <c r="K27" s="8">
        <v>0</v>
      </c>
      <c r="L27" s="3" t="s">
        <v>86</v>
      </c>
      <c r="M27" s="38">
        <v>0</v>
      </c>
      <c r="N27" s="38">
        <v>0</v>
      </c>
      <c r="O27" s="8">
        <v>0</v>
      </c>
      <c r="P27" s="8">
        <v>0</v>
      </c>
      <c r="Q27" s="8">
        <v>0</v>
      </c>
      <c r="R27" s="8">
        <v>0</v>
      </c>
      <c r="S27" s="38">
        <v>0</v>
      </c>
      <c r="T27" s="38">
        <v>0</v>
      </c>
      <c r="U27" s="38">
        <v>0</v>
      </c>
      <c r="V27" s="60" t="s">
        <v>2837</v>
      </c>
    </row>
    <row r="28" spans="1:22" ht="17.45" customHeight="1" x14ac:dyDescent="0.2">
      <c r="A28" s="61" t="s">
        <v>2839</v>
      </c>
      <c r="B28" s="41"/>
      <c r="C28" s="42"/>
      <c r="D28" s="42"/>
      <c r="E28" s="42"/>
      <c r="F28" s="42"/>
      <c r="G28" s="42"/>
      <c r="H28" s="42"/>
      <c r="I28" s="42"/>
      <c r="J28" s="42"/>
      <c r="K28" s="12"/>
      <c r="L28" s="42"/>
      <c r="M28" s="12"/>
      <c r="N28" s="12"/>
      <c r="O28" s="12"/>
      <c r="P28" s="12"/>
      <c r="Q28" s="12"/>
      <c r="R28" s="12"/>
      <c r="S28" s="12"/>
      <c r="T28" s="12"/>
      <c r="U28" s="12"/>
    </row>
    <row r="29" spans="1:22" ht="17.45" customHeight="1" x14ac:dyDescent="0.2">
      <c r="A29" s="61" t="s">
        <v>2839</v>
      </c>
      <c r="B29" s="31"/>
      <c r="C29" s="44"/>
      <c r="D29" s="44"/>
      <c r="E29" s="44"/>
      <c r="F29" s="44"/>
      <c r="G29" s="44"/>
      <c r="H29" s="44"/>
      <c r="I29" s="44"/>
      <c r="J29" s="44"/>
      <c r="K29" s="45"/>
      <c r="L29" s="44"/>
      <c r="M29" s="45"/>
      <c r="N29" s="45"/>
      <c r="O29" s="45"/>
      <c r="P29" s="45"/>
      <c r="Q29" s="45"/>
      <c r="R29" s="45"/>
      <c r="S29" s="45"/>
      <c r="T29" s="45"/>
      <c r="U29" s="45"/>
    </row>
    <row r="30" spans="1:22" ht="17.45" customHeight="1" x14ac:dyDescent="0.2">
      <c r="A30" s="61" t="s">
        <v>2839</v>
      </c>
    </row>
    <row r="31" spans="1:22" x14ac:dyDescent="0.2">
      <c r="A31" s="60" t="s">
        <v>2838</v>
      </c>
      <c r="B31" s="33" t="s">
        <v>63</v>
      </c>
      <c r="C31" s="60" t="s">
        <v>2837</v>
      </c>
    </row>
    <row r="32" spans="1:22" ht="17.45" customHeight="1" x14ac:dyDescent="0.2">
      <c r="A32" s="61" t="s">
        <v>2839</v>
      </c>
    </row>
    <row r="33" spans="1:3" x14ac:dyDescent="0.2">
      <c r="A33" s="60" t="s">
        <v>2838</v>
      </c>
      <c r="B33" s="34" t="s">
        <v>64</v>
      </c>
      <c r="C33" s="60" t="s">
        <v>2837</v>
      </c>
    </row>
    <row r="34" spans="1:3" ht="85.5" x14ac:dyDescent="0.2">
      <c r="A34" s="61" t="s">
        <v>2843</v>
      </c>
    </row>
  </sheetData>
  <hyperlinks>
    <hyperlink ref="B33" r:id="rId1" xr:uid="{BB70BB49-A132-437E-8FC8-042115D8E0F6}"/>
  </hyperlinks>
  <pageMargins left="0.7" right="0.7" top="0.75" bottom="0.75" header="0.3" footer="0.3"/>
  <pageSetup paperSize="9" orientation="portrait"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1E78A9-3D33-4D32-89A3-09F015C341C7}">
  <sheetPr codeName="גיליון5"/>
  <dimension ref="A1:V223"/>
  <sheetViews>
    <sheetView showGridLines="0" rightToLeft="1" zoomScale="80" zoomScaleNormal="80" workbookViewId="0">
      <pane ySplit="10" topLeftCell="A11" activePane="bottomLeft" state="frozen"/>
      <selection pane="bottomLeft" activeCell="W2" sqref="W2:XFD223"/>
    </sheetView>
  </sheetViews>
  <sheetFormatPr defaultColWidth="0" defaultRowHeight="14.25" zeroHeight="1" x14ac:dyDescent="0.2"/>
  <cols>
    <col min="1" max="1" width="9" customWidth="1"/>
    <col min="2" max="2" width="70.625" customWidth="1"/>
    <col min="3" max="3" width="30.625" customWidth="1"/>
    <col min="4" max="5" width="11.75" bestFit="1" customWidth="1"/>
    <col min="6" max="6" width="12.625" bestFit="1" customWidth="1"/>
    <col min="7" max="7" width="34.5" bestFit="1" customWidth="1"/>
    <col min="8" max="21" width="16.25" customWidth="1"/>
    <col min="22" max="22" width="9" customWidth="1"/>
    <col min="23" max="16384" width="9" hidden="1"/>
  </cols>
  <sheetData>
    <row r="1" spans="1:22" ht="18" x14ac:dyDescent="0.25">
      <c r="A1" s="60" t="s">
        <v>2838</v>
      </c>
      <c r="B1" s="20" t="s">
        <v>36</v>
      </c>
      <c r="C1" s="20" t="s">
        <v>37</v>
      </c>
      <c r="D1" s="59" t="s">
        <v>2837</v>
      </c>
      <c r="E1" s="21"/>
      <c r="F1" s="21"/>
      <c r="G1" s="21"/>
      <c r="H1" s="21"/>
      <c r="I1" s="21"/>
      <c r="J1" s="21"/>
      <c r="K1" s="21"/>
      <c r="L1" s="21"/>
      <c r="M1" s="21"/>
      <c r="N1" s="21"/>
      <c r="O1" s="21"/>
      <c r="P1" s="21"/>
      <c r="Q1" s="21"/>
      <c r="R1" s="21"/>
      <c r="S1" s="21"/>
      <c r="T1" s="21"/>
      <c r="U1" s="21"/>
    </row>
    <row r="2" spans="1:22" ht="18" x14ac:dyDescent="0.25">
      <c r="A2" s="60" t="s">
        <v>2838</v>
      </c>
      <c r="B2" s="20" t="s">
        <v>38</v>
      </c>
      <c r="C2" s="22" t="s">
        <v>39</v>
      </c>
      <c r="D2" s="59" t="s">
        <v>2837</v>
      </c>
      <c r="E2" s="21"/>
      <c r="F2" s="21"/>
      <c r="G2" s="21"/>
      <c r="H2" s="21"/>
      <c r="I2" s="21"/>
      <c r="J2" s="21"/>
      <c r="K2" s="21"/>
      <c r="L2" s="21"/>
      <c r="M2" s="21"/>
      <c r="N2" s="21"/>
      <c r="O2" s="21"/>
      <c r="P2" s="21"/>
      <c r="Q2" s="21"/>
      <c r="R2" s="21"/>
      <c r="S2" s="21"/>
      <c r="T2" s="21"/>
      <c r="U2" s="21"/>
    </row>
    <row r="3" spans="1:22" ht="18" x14ac:dyDescent="0.25">
      <c r="A3" s="60" t="s">
        <v>2838</v>
      </c>
      <c r="B3" s="20" t="s">
        <v>40</v>
      </c>
      <c r="C3" s="20" t="s">
        <v>2870</v>
      </c>
      <c r="D3" s="59" t="s">
        <v>2837</v>
      </c>
      <c r="E3" s="21"/>
      <c r="F3" s="21"/>
      <c r="G3" s="21"/>
      <c r="H3" s="21"/>
      <c r="I3" s="21"/>
      <c r="J3" s="21"/>
      <c r="K3" s="21"/>
      <c r="L3" s="21"/>
      <c r="M3" s="21"/>
      <c r="N3" s="21"/>
      <c r="O3" s="21"/>
      <c r="P3" s="21"/>
      <c r="Q3" s="21"/>
      <c r="R3" s="21"/>
      <c r="S3" s="21"/>
      <c r="T3" s="21"/>
      <c r="U3" s="21"/>
    </row>
    <row r="4" spans="1:22" ht="18" x14ac:dyDescent="0.25">
      <c r="A4" s="60" t="s">
        <v>2838</v>
      </c>
      <c r="B4" s="20" t="s">
        <v>41</v>
      </c>
      <c r="C4" s="20">
        <v>214</v>
      </c>
      <c r="D4" s="59" t="s">
        <v>2837</v>
      </c>
      <c r="E4" s="21"/>
      <c r="F4" s="21"/>
      <c r="G4" s="21"/>
      <c r="H4" s="21"/>
      <c r="I4" s="21"/>
      <c r="J4" s="21"/>
      <c r="K4" s="21"/>
      <c r="L4" s="21"/>
      <c r="M4" s="21"/>
      <c r="N4" s="21"/>
      <c r="O4" s="21"/>
      <c r="P4" s="21"/>
      <c r="Q4" s="21"/>
      <c r="R4" s="21"/>
      <c r="S4" s="21"/>
      <c r="T4" s="21"/>
      <c r="U4" s="21"/>
    </row>
    <row r="5" spans="1:22" ht="17.45" customHeight="1" x14ac:dyDescent="0.55000000000000004">
      <c r="A5" s="61" t="s">
        <v>2839</v>
      </c>
      <c r="B5" s="25"/>
      <c r="C5" s="25"/>
      <c r="D5" s="25"/>
      <c r="E5" s="25"/>
      <c r="F5" s="25"/>
      <c r="G5" s="25"/>
      <c r="H5" s="25"/>
      <c r="I5" s="25"/>
      <c r="J5" s="25"/>
      <c r="K5" s="25"/>
      <c r="M5" s="25"/>
      <c r="N5" s="25"/>
      <c r="O5" s="25"/>
      <c r="P5" s="25"/>
      <c r="Q5" s="25"/>
      <c r="R5" s="25"/>
      <c r="S5" s="25"/>
      <c r="T5" s="25"/>
      <c r="U5" s="25"/>
    </row>
    <row r="6" spans="1:22" ht="15" x14ac:dyDescent="0.2">
      <c r="A6" s="60" t="s">
        <v>2838</v>
      </c>
      <c r="B6" s="46" t="s">
        <v>242</v>
      </c>
      <c r="C6" s="62" t="s">
        <v>2837</v>
      </c>
      <c r="D6" s="24"/>
      <c r="E6" s="24"/>
      <c r="F6" s="24"/>
      <c r="G6" s="24"/>
      <c r="H6" s="24"/>
      <c r="I6" s="24"/>
      <c r="J6" s="24"/>
      <c r="K6" s="24"/>
      <c r="L6" s="24"/>
      <c r="M6" s="24"/>
      <c r="N6" s="24"/>
      <c r="O6" s="24"/>
      <c r="P6" s="24"/>
      <c r="Q6" s="24"/>
      <c r="R6" s="24"/>
      <c r="S6" s="24"/>
      <c r="T6" s="24"/>
      <c r="U6" s="24"/>
    </row>
    <row r="7" spans="1:22" ht="15" x14ac:dyDescent="0.2">
      <c r="A7" s="60" t="s">
        <v>2838</v>
      </c>
      <c r="B7" s="46" t="s">
        <v>922</v>
      </c>
      <c r="C7" s="62" t="s">
        <v>2837</v>
      </c>
      <c r="D7" s="24"/>
      <c r="E7" s="24"/>
      <c r="F7" s="24"/>
      <c r="G7" s="24"/>
      <c r="H7" s="24"/>
      <c r="I7" s="24"/>
      <c r="J7" s="24"/>
      <c r="K7" s="24"/>
      <c r="L7" s="24"/>
      <c r="M7" s="24"/>
      <c r="N7" s="24"/>
      <c r="O7" s="24"/>
      <c r="P7" s="24"/>
      <c r="Q7" s="24"/>
      <c r="R7" s="24"/>
      <c r="S7" s="24"/>
      <c r="T7" s="24"/>
      <c r="U7" s="24"/>
    </row>
    <row r="8" spans="1:22" ht="30" x14ac:dyDescent="0.2">
      <c r="A8" s="60" t="s">
        <v>2838</v>
      </c>
      <c r="B8" s="46" t="s">
        <v>116</v>
      </c>
      <c r="C8" s="26" t="s">
        <v>65</v>
      </c>
      <c r="D8" s="26" t="s">
        <v>131</v>
      </c>
      <c r="E8" s="26" t="s">
        <v>265</v>
      </c>
      <c r="F8" s="26" t="s">
        <v>66</v>
      </c>
      <c r="G8" s="26" t="s">
        <v>256</v>
      </c>
      <c r="H8" s="26" t="s">
        <v>117</v>
      </c>
      <c r="I8" s="26" t="s">
        <v>67</v>
      </c>
      <c r="J8" s="26" t="s">
        <v>132</v>
      </c>
      <c r="K8" s="26" t="s">
        <v>244</v>
      </c>
      <c r="L8" s="26" t="s">
        <v>68</v>
      </c>
      <c r="M8" s="26" t="s">
        <v>118</v>
      </c>
      <c r="N8" s="26" t="s">
        <v>119</v>
      </c>
      <c r="O8" s="26" t="s">
        <v>133</v>
      </c>
      <c r="P8" s="26" t="s">
        <v>134</v>
      </c>
      <c r="Q8" s="26" t="s">
        <v>245</v>
      </c>
      <c r="R8" s="26" t="s">
        <v>69</v>
      </c>
      <c r="S8" s="26" t="s">
        <v>135</v>
      </c>
      <c r="T8" s="26" t="s">
        <v>120</v>
      </c>
      <c r="U8" s="26" t="s">
        <v>121</v>
      </c>
      <c r="V8" s="60" t="s">
        <v>2837</v>
      </c>
    </row>
    <row r="9" spans="1:22" ht="42.75" x14ac:dyDescent="0.2">
      <c r="A9" s="60" t="s">
        <v>2838</v>
      </c>
      <c r="B9" s="65" t="s">
        <v>2838</v>
      </c>
      <c r="C9" s="76" t="s">
        <v>2838</v>
      </c>
      <c r="D9" s="76" t="s">
        <v>2838</v>
      </c>
      <c r="E9" s="76" t="s">
        <v>2838</v>
      </c>
      <c r="F9" s="76" t="s">
        <v>2838</v>
      </c>
      <c r="G9" s="76" t="s">
        <v>2838</v>
      </c>
      <c r="H9" s="76" t="s">
        <v>2838</v>
      </c>
      <c r="I9" s="76" t="s">
        <v>2838</v>
      </c>
      <c r="J9" s="48" t="s">
        <v>246</v>
      </c>
      <c r="K9" s="48" t="s">
        <v>247</v>
      </c>
      <c r="L9" s="76" t="s">
        <v>2838</v>
      </c>
      <c r="M9" s="48" t="s">
        <v>44</v>
      </c>
      <c r="N9" s="48" t="s">
        <v>44</v>
      </c>
      <c r="O9" s="48" t="s">
        <v>248</v>
      </c>
      <c r="P9" s="66" t="s">
        <v>2838</v>
      </c>
      <c r="Q9" s="48" t="s">
        <v>43</v>
      </c>
      <c r="R9" s="48" t="s">
        <v>43</v>
      </c>
      <c r="S9" s="48" t="s">
        <v>44</v>
      </c>
      <c r="T9" s="48" t="s">
        <v>43</v>
      </c>
      <c r="U9" s="48" t="s">
        <v>44</v>
      </c>
      <c r="V9" s="60" t="s">
        <v>2837</v>
      </c>
    </row>
    <row r="10" spans="1:22" x14ac:dyDescent="0.2">
      <c r="A10" s="60" t="s">
        <v>2838</v>
      </c>
      <c r="B10" s="67" t="s">
        <v>2838</v>
      </c>
      <c r="C10" s="51" t="s">
        <v>45</v>
      </c>
      <c r="D10" s="51" t="s">
        <v>46</v>
      </c>
      <c r="E10" s="51" t="s">
        <v>122</v>
      </c>
      <c r="F10" s="51" t="s">
        <v>123</v>
      </c>
      <c r="G10" s="51" t="s">
        <v>124</v>
      </c>
      <c r="H10" s="51" t="s">
        <v>125</v>
      </c>
      <c r="I10" s="51" t="s">
        <v>126</v>
      </c>
      <c r="J10" s="51" t="s">
        <v>127</v>
      </c>
      <c r="K10" s="51" t="s">
        <v>128</v>
      </c>
      <c r="L10" s="51" t="s">
        <v>129</v>
      </c>
      <c r="M10" s="51" t="s">
        <v>249</v>
      </c>
      <c r="N10" s="51" t="s">
        <v>250</v>
      </c>
      <c r="O10" s="51" t="s">
        <v>251</v>
      </c>
      <c r="P10" s="51" t="s">
        <v>252</v>
      </c>
      <c r="Q10" s="51" t="s">
        <v>253</v>
      </c>
      <c r="R10" s="51" t="s">
        <v>254</v>
      </c>
      <c r="S10" s="51" t="s">
        <v>266</v>
      </c>
      <c r="T10" s="51" t="s">
        <v>267</v>
      </c>
      <c r="U10" s="52" t="s">
        <v>268</v>
      </c>
      <c r="V10" s="60" t="s">
        <v>2837</v>
      </c>
    </row>
    <row r="11" spans="1:22" ht="15" x14ac:dyDescent="0.25">
      <c r="A11" s="60" t="s">
        <v>2838</v>
      </c>
      <c r="B11" s="14" t="s">
        <v>921</v>
      </c>
      <c r="C11" s="68" t="s">
        <v>2838</v>
      </c>
      <c r="D11" s="68" t="s">
        <v>2838</v>
      </c>
      <c r="E11" s="68" t="s">
        <v>2838</v>
      </c>
      <c r="F11" s="68" t="s">
        <v>2838</v>
      </c>
      <c r="G11" s="68" t="s">
        <v>2838</v>
      </c>
      <c r="H11" s="68" t="s">
        <v>2838</v>
      </c>
      <c r="I11" s="68" t="s">
        <v>2838</v>
      </c>
      <c r="J11" s="68" t="s">
        <v>2838</v>
      </c>
      <c r="K11" s="15">
        <v>4.3587630605335557</v>
      </c>
      <c r="L11" s="68" t="s">
        <v>2838</v>
      </c>
      <c r="M11" s="69" t="s">
        <v>2838</v>
      </c>
      <c r="N11" s="43">
        <v>4.6158909465141201E-2</v>
      </c>
      <c r="O11" s="77" t="s">
        <v>2838</v>
      </c>
      <c r="P11" s="77" t="s">
        <v>2838</v>
      </c>
      <c r="Q11" s="15">
        <v>73.162036157000003</v>
      </c>
      <c r="R11" s="15">
        <v>55124.103024525044</v>
      </c>
      <c r="S11" s="69" t="s">
        <v>2838</v>
      </c>
      <c r="T11" s="43">
        <v>1</v>
      </c>
      <c r="U11" s="43">
        <v>0.13851372403363288</v>
      </c>
      <c r="V11" s="60" t="s">
        <v>2837</v>
      </c>
    </row>
    <row r="12" spans="1:22" ht="15" x14ac:dyDescent="0.25">
      <c r="A12" s="60" t="s">
        <v>2838</v>
      </c>
      <c r="B12" s="6" t="s">
        <v>70</v>
      </c>
      <c r="C12" s="70" t="s">
        <v>2838</v>
      </c>
      <c r="D12" s="70" t="s">
        <v>2838</v>
      </c>
      <c r="E12" s="70" t="s">
        <v>2838</v>
      </c>
      <c r="F12" s="70" t="s">
        <v>2838</v>
      </c>
      <c r="G12" s="70" t="s">
        <v>2838</v>
      </c>
      <c r="H12" s="70" t="s">
        <v>2838</v>
      </c>
      <c r="I12" s="70" t="s">
        <v>2838</v>
      </c>
      <c r="J12" s="70" t="s">
        <v>2838</v>
      </c>
      <c r="K12" s="37">
        <v>4.1884261419136024</v>
      </c>
      <c r="L12" s="70" t="s">
        <v>2838</v>
      </c>
      <c r="M12" s="71" t="s">
        <v>2838</v>
      </c>
      <c r="N12" s="36">
        <v>3.5555262944747944E-2</v>
      </c>
      <c r="O12" s="78" t="s">
        <v>2838</v>
      </c>
      <c r="P12" s="78" t="s">
        <v>2838</v>
      </c>
      <c r="Q12" s="37">
        <v>73.162036157000003</v>
      </c>
      <c r="R12" s="37">
        <v>38436.546999396029</v>
      </c>
      <c r="S12" s="71" t="s">
        <v>2838</v>
      </c>
      <c r="T12" s="36">
        <v>0.69687064879317862</v>
      </c>
      <c r="U12" s="36">
        <v>9.6526148734077041E-2</v>
      </c>
      <c r="V12" s="60" t="s">
        <v>2837</v>
      </c>
    </row>
    <row r="13" spans="1:22" ht="15" x14ac:dyDescent="0.25">
      <c r="A13" s="60" t="s">
        <v>2838</v>
      </c>
      <c r="B13" s="7" t="s">
        <v>258</v>
      </c>
      <c r="C13" s="72" t="s">
        <v>2838</v>
      </c>
      <c r="D13" s="72" t="s">
        <v>2838</v>
      </c>
      <c r="E13" s="72" t="s">
        <v>2838</v>
      </c>
      <c r="F13" s="72" t="s">
        <v>2838</v>
      </c>
      <c r="G13" s="72" t="s">
        <v>2838</v>
      </c>
      <c r="H13" s="72" t="s">
        <v>2838</v>
      </c>
      <c r="I13" s="72" t="s">
        <v>2838</v>
      </c>
      <c r="J13" s="72" t="s">
        <v>2838</v>
      </c>
      <c r="K13" s="8">
        <v>4.2070776368880649</v>
      </c>
      <c r="L13" s="72" t="s">
        <v>2838</v>
      </c>
      <c r="M13" s="73" t="s">
        <v>2838</v>
      </c>
      <c r="N13" s="38">
        <v>3.3924146195302457E-2</v>
      </c>
      <c r="O13" s="79" t="s">
        <v>2838</v>
      </c>
      <c r="P13" s="79" t="s">
        <v>2838</v>
      </c>
      <c r="Q13" s="8">
        <v>73.162036157000003</v>
      </c>
      <c r="R13" s="8">
        <v>37090.945419406024</v>
      </c>
      <c r="S13" s="73" t="s">
        <v>2838</v>
      </c>
      <c r="T13" s="38">
        <v>0.67242780447786843</v>
      </c>
      <c r="U13" s="38">
        <v>9.3140479341989116E-2</v>
      </c>
      <c r="V13" s="60" t="s">
        <v>2837</v>
      </c>
    </row>
    <row r="14" spans="1:22" ht="15" x14ac:dyDescent="0.25">
      <c r="A14" s="60" t="s">
        <v>2838</v>
      </c>
      <c r="B14" s="9" t="s">
        <v>269</v>
      </c>
      <c r="C14" s="3" t="s">
        <v>270</v>
      </c>
      <c r="D14" s="3" t="s">
        <v>142</v>
      </c>
      <c r="E14" s="75" t="s">
        <v>2838</v>
      </c>
      <c r="F14" s="3" t="s">
        <v>271</v>
      </c>
      <c r="G14" s="3" t="s">
        <v>272</v>
      </c>
      <c r="H14" s="3" t="s">
        <v>273</v>
      </c>
      <c r="I14" s="3" t="s">
        <v>274</v>
      </c>
      <c r="J14" s="3" t="s">
        <v>275</v>
      </c>
      <c r="K14" s="8">
        <v>6.9399999999994835</v>
      </c>
      <c r="L14" s="3" t="s">
        <v>73</v>
      </c>
      <c r="M14" s="38">
        <v>3.81E-3</v>
      </c>
      <c r="N14" s="38">
        <v>2.2399999999995597E-2</v>
      </c>
      <c r="O14" s="8">
        <v>737596.99255099997</v>
      </c>
      <c r="P14" s="8">
        <v>104.46</v>
      </c>
      <c r="Q14" s="8">
        <v>0</v>
      </c>
      <c r="R14" s="8">
        <v>770.49381838800002</v>
      </c>
      <c r="S14" s="38">
        <v>1.0508172396146607E-3</v>
      </c>
      <c r="T14" s="38">
        <v>1.3996015409633073E-2</v>
      </c>
      <c r="U14" s="38">
        <v>1.9386402160203886E-3</v>
      </c>
      <c r="V14" s="60" t="s">
        <v>2837</v>
      </c>
    </row>
    <row r="15" spans="1:22" ht="15" x14ac:dyDescent="0.25">
      <c r="A15" s="60" t="s">
        <v>2838</v>
      </c>
      <c r="B15" s="9" t="s">
        <v>276</v>
      </c>
      <c r="C15" s="3" t="s">
        <v>277</v>
      </c>
      <c r="D15" s="3" t="s">
        <v>142</v>
      </c>
      <c r="E15" s="75" t="s">
        <v>2838</v>
      </c>
      <c r="F15" s="3" t="s">
        <v>271</v>
      </c>
      <c r="G15" s="3" t="s">
        <v>272</v>
      </c>
      <c r="H15" s="3" t="s">
        <v>273</v>
      </c>
      <c r="I15" s="3" t="s">
        <v>274</v>
      </c>
      <c r="J15" s="3" t="s">
        <v>278</v>
      </c>
      <c r="K15" s="8">
        <v>4.3800000000008223</v>
      </c>
      <c r="L15" s="3" t="s">
        <v>73</v>
      </c>
      <c r="M15" s="38">
        <v>1.2200000000000001E-2</v>
      </c>
      <c r="N15" s="38">
        <v>1.9000000000006484E-2</v>
      </c>
      <c r="O15" s="8">
        <v>87285.762398999999</v>
      </c>
      <c r="P15" s="8">
        <v>107.53</v>
      </c>
      <c r="Q15" s="8">
        <v>0</v>
      </c>
      <c r="R15" s="8">
        <v>93.858380285999999</v>
      </c>
      <c r="S15" s="38">
        <v>2.8944626297746523E-5</v>
      </c>
      <c r="T15" s="38">
        <v>1.7049368930102712E-3</v>
      </c>
      <c r="U15" s="38">
        <v>2.3615715829318417E-4</v>
      </c>
      <c r="V15" s="60" t="s">
        <v>2837</v>
      </c>
    </row>
    <row r="16" spans="1:22" ht="15" x14ac:dyDescent="0.25">
      <c r="A16" s="60" t="s">
        <v>2838</v>
      </c>
      <c r="B16" s="9" t="s">
        <v>279</v>
      </c>
      <c r="C16" s="3" t="s">
        <v>280</v>
      </c>
      <c r="D16" s="3" t="s">
        <v>142</v>
      </c>
      <c r="E16" s="75" t="s">
        <v>2838</v>
      </c>
      <c r="F16" s="3" t="s">
        <v>271</v>
      </c>
      <c r="G16" s="3" t="s">
        <v>272</v>
      </c>
      <c r="H16" s="3" t="s">
        <v>273</v>
      </c>
      <c r="I16" s="3" t="s">
        <v>274</v>
      </c>
      <c r="J16" s="3" t="s">
        <v>281</v>
      </c>
      <c r="K16" s="8">
        <v>3.6500000000008677</v>
      </c>
      <c r="L16" s="3" t="s">
        <v>73</v>
      </c>
      <c r="M16" s="38">
        <v>5.0000000000000001E-3</v>
      </c>
      <c r="N16" s="38">
        <v>1.8600000000049112E-2</v>
      </c>
      <c r="O16" s="8">
        <v>30986.446748999999</v>
      </c>
      <c r="P16" s="8">
        <v>102.88</v>
      </c>
      <c r="Q16" s="8">
        <v>0</v>
      </c>
      <c r="R16" s="8">
        <v>31.878856382000002</v>
      </c>
      <c r="S16" s="38">
        <v>4.0598553281598698E-5</v>
      </c>
      <c r="T16" s="38">
        <v>5.7907922752375529E-4</v>
      </c>
      <c r="U16" s="38">
        <v>8.0210420314834742E-5</v>
      </c>
      <c r="V16" s="60" t="s">
        <v>2837</v>
      </c>
    </row>
    <row r="17" spans="1:22" ht="15" x14ac:dyDescent="0.25">
      <c r="A17" s="60" t="s">
        <v>2838</v>
      </c>
      <c r="B17" s="9" t="s">
        <v>282</v>
      </c>
      <c r="C17" s="3" t="s">
        <v>283</v>
      </c>
      <c r="D17" s="3" t="s">
        <v>142</v>
      </c>
      <c r="E17" s="75" t="s">
        <v>2838</v>
      </c>
      <c r="F17" s="3" t="s">
        <v>271</v>
      </c>
      <c r="G17" s="3" t="s">
        <v>272</v>
      </c>
      <c r="H17" s="3" t="s">
        <v>273</v>
      </c>
      <c r="I17" s="3" t="s">
        <v>274</v>
      </c>
      <c r="J17" s="3" t="s">
        <v>284</v>
      </c>
      <c r="K17" s="8">
        <v>3.2100000000057198</v>
      </c>
      <c r="L17" s="3" t="s">
        <v>73</v>
      </c>
      <c r="M17" s="38">
        <v>3.8E-3</v>
      </c>
      <c r="N17" s="38">
        <v>1.8399999999984505E-2</v>
      </c>
      <c r="O17" s="8">
        <v>42053.672573999997</v>
      </c>
      <c r="P17" s="8">
        <v>102.81</v>
      </c>
      <c r="Q17" s="8">
        <v>0</v>
      </c>
      <c r="R17" s="8">
        <v>43.235380711000005</v>
      </c>
      <c r="S17" s="38">
        <v>1.4017890857999999E-5</v>
      </c>
      <c r="T17" s="38">
        <v>7.8537042119108187E-4</v>
      </c>
      <c r="U17" s="38">
        <v>1.0878458178503953E-4</v>
      </c>
      <c r="V17" s="60" t="s">
        <v>2837</v>
      </c>
    </row>
    <row r="18" spans="1:22" ht="15" x14ac:dyDescent="0.25">
      <c r="A18" s="60" t="s">
        <v>2838</v>
      </c>
      <c r="B18" s="9" t="s">
        <v>285</v>
      </c>
      <c r="C18" s="3" t="s">
        <v>286</v>
      </c>
      <c r="D18" s="3" t="s">
        <v>142</v>
      </c>
      <c r="E18" s="75" t="s">
        <v>2838</v>
      </c>
      <c r="F18" s="3" t="s">
        <v>271</v>
      </c>
      <c r="G18" s="3" t="s">
        <v>272</v>
      </c>
      <c r="H18" s="3" t="s">
        <v>273</v>
      </c>
      <c r="I18" s="3" t="s">
        <v>274</v>
      </c>
      <c r="J18" s="3" t="s">
        <v>287</v>
      </c>
      <c r="K18" s="8">
        <v>5.5500000000017726</v>
      </c>
      <c r="L18" s="3" t="s">
        <v>73</v>
      </c>
      <c r="M18" s="38">
        <v>1E-3</v>
      </c>
      <c r="N18" s="38">
        <v>1.9600000000019924E-2</v>
      </c>
      <c r="O18" s="8">
        <v>248210.909094</v>
      </c>
      <c r="P18" s="8">
        <v>96.14</v>
      </c>
      <c r="Q18" s="8">
        <v>0</v>
      </c>
      <c r="R18" s="8">
        <v>238.62996797299999</v>
      </c>
      <c r="S18" s="38">
        <v>7.3498023189650321E-5</v>
      </c>
      <c r="T18" s="38">
        <v>4.3347118811905717E-3</v>
      </c>
      <c r="U18" s="38">
        <v>6.004170852765405E-4</v>
      </c>
      <c r="V18" s="60" t="s">
        <v>2837</v>
      </c>
    </row>
    <row r="19" spans="1:22" ht="15" x14ac:dyDescent="0.25">
      <c r="A19" s="60" t="s">
        <v>2838</v>
      </c>
      <c r="B19" s="9" t="s">
        <v>288</v>
      </c>
      <c r="C19" s="3" t="s">
        <v>289</v>
      </c>
      <c r="D19" s="3" t="s">
        <v>142</v>
      </c>
      <c r="E19" s="75" t="s">
        <v>2838</v>
      </c>
      <c r="F19" s="3" t="s">
        <v>290</v>
      </c>
      <c r="G19" s="3" t="s">
        <v>272</v>
      </c>
      <c r="H19" s="3" t="s">
        <v>76</v>
      </c>
      <c r="I19" s="3" t="s">
        <v>291</v>
      </c>
      <c r="J19" s="3" t="s">
        <v>292</v>
      </c>
      <c r="K19" s="8">
        <v>3.7100109868746149</v>
      </c>
      <c r="L19" s="3" t="s">
        <v>73</v>
      </c>
      <c r="M19" s="38">
        <v>1.4999999999999999E-2</v>
      </c>
      <c r="N19" s="38">
        <v>1.9599775100424904E-2</v>
      </c>
      <c r="O19" s="8">
        <v>3.1150000000000001E-3</v>
      </c>
      <c r="P19" s="8">
        <v>107.4</v>
      </c>
      <c r="Q19" s="8">
        <v>0</v>
      </c>
      <c r="R19" s="8">
        <v>3.3340000000000002E-6</v>
      </c>
      <c r="S19" s="38">
        <v>9.5685021447697744E-12</v>
      </c>
      <c r="T19" s="38">
        <v>6.0562089223950885E-11</v>
      </c>
      <c r="U19" s="38">
        <v>8.3886805136665832E-12</v>
      </c>
      <c r="V19" s="60" t="s">
        <v>2837</v>
      </c>
    </row>
    <row r="20" spans="1:22" ht="15" x14ac:dyDescent="0.25">
      <c r="A20" s="60" t="s">
        <v>2838</v>
      </c>
      <c r="B20" s="9" t="s">
        <v>293</v>
      </c>
      <c r="C20" s="3" t="s">
        <v>294</v>
      </c>
      <c r="D20" s="3" t="s">
        <v>142</v>
      </c>
      <c r="E20" s="75" t="s">
        <v>2838</v>
      </c>
      <c r="F20" s="3" t="s">
        <v>290</v>
      </c>
      <c r="G20" s="3" t="s">
        <v>272</v>
      </c>
      <c r="H20" s="3" t="s">
        <v>76</v>
      </c>
      <c r="I20" s="3" t="s">
        <v>291</v>
      </c>
      <c r="J20" s="3" t="s">
        <v>295</v>
      </c>
      <c r="K20" s="8">
        <v>0.34000000001382685</v>
      </c>
      <c r="L20" s="3" t="s">
        <v>73</v>
      </c>
      <c r="M20" s="38">
        <v>3.5499999999999997E-2</v>
      </c>
      <c r="N20" s="38">
        <v>1.0699999999671193E-2</v>
      </c>
      <c r="O20" s="8">
        <v>9836.7727680000007</v>
      </c>
      <c r="P20" s="8">
        <v>121.33</v>
      </c>
      <c r="Q20" s="8">
        <v>0</v>
      </c>
      <c r="R20" s="8">
        <v>11.934956336999999</v>
      </c>
      <c r="S20" s="38">
        <v>1.3801469017006704E-4</v>
      </c>
      <c r="T20" s="38">
        <v>2.1679840748810796E-4</v>
      </c>
      <c r="U20" s="38">
        <v>3.002955478573887E-5</v>
      </c>
      <c r="V20" s="60" t="s">
        <v>2837</v>
      </c>
    </row>
    <row r="21" spans="1:22" ht="15" x14ac:dyDescent="0.25">
      <c r="A21" s="60" t="s">
        <v>2838</v>
      </c>
      <c r="B21" s="9" t="s">
        <v>296</v>
      </c>
      <c r="C21" s="3" t="s">
        <v>297</v>
      </c>
      <c r="D21" s="3" t="s">
        <v>142</v>
      </c>
      <c r="E21" s="75" t="s">
        <v>2838</v>
      </c>
      <c r="F21" s="3" t="s">
        <v>298</v>
      </c>
      <c r="G21" s="3" t="s">
        <v>272</v>
      </c>
      <c r="H21" s="3" t="s">
        <v>273</v>
      </c>
      <c r="I21" s="3" t="s">
        <v>274</v>
      </c>
      <c r="J21" s="3" t="s">
        <v>299</v>
      </c>
      <c r="K21" s="8">
        <v>3.9999999999878164</v>
      </c>
      <c r="L21" s="3" t="s">
        <v>73</v>
      </c>
      <c r="M21" s="38">
        <v>1.7500000000000002E-2</v>
      </c>
      <c r="N21" s="38">
        <v>1.9000000000100131E-2</v>
      </c>
      <c r="O21" s="8">
        <v>18994.701854999999</v>
      </c>
      <c r="P21" s="8">
        <v>108.29</v>
      </c>
      <c r="Q21" s="8">
        <v>0</v>
      </c>
      <c r="R21" s="8">
        <v>20.569362568999999</v>
      </c>
      <c r="S21" s="38">
        <v>5.752595946683986E-6</v>
      </c>
      <c r="T21" s="38">
        <v>3.7364234288649474E-4</v>
      </c>
      <c r="U21" s="38">
        <v>5.1754592369859958E-5</v>
      </c>
      <c r="V21" s="60" t="s">
        <v>2837</v>
      </c>
    </row>
    <row r="22" spans="1:22" ht="15" x14ac:dyDescent="0.25">
      <c r="A22" s="60" t="s">
        <v>2838</v>
      </c>
      <c r="B22" s="9" t="s">
        <v>300</v>
      </c>
      <c r="C22" s="3" t="s">
        <v>301</v>
      </c>
      <c r="D22" s="3" t="s">
        <v>142</v>
      </c>
      <c r="E22" s="75" t="s">
        <v>2838</v>
      </c>
      <c r="F22" s="3" t="s">
        <v>302</v>
      </c>
      <c r="G22" s="3" t="s">
        <v>303</v>
      </c>
      <c r="H22" s="3" t="s">
        <v>304</v>
      </c>
      <c r="I22" s="3" t="s">
        <v>274</v>
      </c>
      <c r="J22" s="3" t="s">
        <v>305</v>
      </c>
      <c r="K22" s="8">
        <v>3.5800000000029732</v>
      </c>
      <c r="L22" s="3" t="s">
        <v>73</v>
      </c>
      <c r="M22" s="38">
        <v>1.34E-2</v>
      </c>
      <c r="N22" s="38">
        <v>2.7700000000018214E-2</v>
      </c>
      <c r="O22" s="8">
        <v>182478.89902400001</v>
      </c>
      <c r="P22" s="8">
        <v>105.29</v>
      </c>
      <c r="Q22" s="8">
        <v>0</v>
      </c>
      <c r="R22" s="8">
        <v>192.13203276199999</v>
      </c>
      <c r="S22" s="38">
        <v>5.5074156984612147E-5</v>
      </c>
      <c r="T22" s="38">
        <v>3.4900771778378216E-3</v>
      </c>
      <c r="U22" s="38">
        <v>4.8342358706710827E-4</v>
      </c>
      <c r="V22" s="60" t="s">
        <v>2837</v>
      </c>
    </row>
    <row r="23" spans="1:22" ht="15" x14ac:dyDescent="0.25">
      <c r="A23" s="60" t="s">
        <v>2838</v>
      </c>
      <c r="B23" s="9" t="s">
        <v>306</v>
      </c>
      <c r="C23" s="3" t="s">
        <v>307</v>
      </c>
      <c r="D23" s="3" t="s">
        <v>142</v>
      </c>
      <c r="E23" s="75" t="s">
        <v>2838</v>
      </c>
      <c r="F23" s="3" t="s">
        <v>302</v>
      </c>
      <c r="G23" s="3" t="s">
        <v>303</v>
      </c>
      <c r="H23" s="3" t="s">
        <v>304</v>
      </c>
      <c r="I23" s="3" t="s">
        <v>274</v>
      </c>
      <c r="J23" s="3" t="s">
        <v>308</v>
      </c>
      <c r="K23" s="8">
        <v>3.5000000000029816</v>
      </c>
      <c r="L23" s="3" t="s">
        <v>73</v>
      </c>
      <c r="M23" s="38">
        <v>1.77E-2</v>
      </c>
      <c r="N23" s="38">
        <v>2.7699999999967414E-2</v>
      </c>
      <c r="O23" s="8">
        <v>129801.28929099999</v>
      </c>
      <c r="P23" s="8">
        <v>105.78</v>
      </c>
      <c r="Q23" s="8">
        <v>0</v>
      </c>
      <c r="R23" s="8">
        <v>137.30380377399999</v>
      </c>
      <c r="S23" s="38">
        <v>4.3265125343331234E-5</v>
      </c>
      <c r="T23" s="38">
        <v>2.4941227399366619E-3</v>
      </c>
      <c r="U23" s="38">
        <v>3.4547022890559506E-4</v>
      </c>
      <c r="V23" s="60" t="s">
        <v>2837</v>
      </c>
    </row>
    <row r="24" spans="1:22" ht="15" x14ac:dyDescent="0.25">
      <c r="A24" s="60" t="s">
        <v>2838</v>
      </c>
      <c r="B24" s="9" t="s">
        <v>309</v>
      </c>
      <c r="C24" s="3" t="s">
        <v>310</v>
      </c>
      <c r="D24" s="3" t="s">
        <v>142</v>
      </c>
      <c r="E24" s="75" t="s">
        <v>2838</v>
      </c>
      <c r="F24" s="3" t="s">
        <v>302</v>
      </c>
      <c r="G24" s="3" t="s">
        <v>303</v>
      </c>
      <c r="H24" s="3" t="s">
        <v>304</v>
      </c>
      <c r="I24" s="3" t="s">
        <v>274</v>
      </c>
      <c r="J24" s="3" t="s">
        <v>308</v>
      </c>
      <c r="K24" s="8">
        <v>6.7599999999994669</v>
      </c>
      <c r="L24" s="3" t="s">
        <v>73</v>
      </c>
      <c r="M24" s="38">
        <v>2.4799999999999999E-2</v>
      </c>
      <c r="N24" s="38">
        <v>2.8899999999999645E-2</v>
      </c>
      <c r="O24" s="8">
        <v>510764.92583700002</v>
      </c>
      <c r="P24" s="8">
        <v>106.81</v>
      </c>
      <c r="Q24" s="8">
        <v>0</v>
      </c>
      <c r="R24" s="8">
        <v>545.54801727500001</v>
      </c>
      <c r="S24" s="38">
        <v>1.5503611358267896E-4</v>
      </c>
      <c r="T24" s="38">
        <v>9.9098763341805771E-3</v>
      </c>
      <c r="U24" s="38">
        <v>1.372653875760118E-3</v>
      </c>
      <c r="V24" s="60" t="s">
        <v>2837</v>
      </c>
    </row>
    <row r="25" spans="1:22" ht="15" x14ac:dyDescent="0.25">
      <c r="A25" s="60" t="s">
        <v>2838</v>
      </c>
      <c r="B25" s="9" t="s">
        <v>311</v>
      </c>
      <c r="C25" s="3" t="s">
        <v>312</v>
      </c>
      <c r="D25" s="3" t="s">
        <v>142</v>
      </c>
      <c r="E25" s="75" t="s">
        <v>2838</v>
      </c>
      <c r="F25" s="3" t="s">
        <v>302</v>
      </c>
      <c r="G25" s="3" t="s">
        <v>303</v>
      </c>
      <c r="H25" s="3" t="s">
        <v>313</v>
      </c>
      <c r="I25" s="3" t="s">
        <v>291</v>
      </c>
      <c r="J25" s="3" t="s">
        <v>314</v>
      </c>
      <c r="K25" s="8">
        <v>8.1700000000009609</v>
      </c>
      <c r="L25" s="3" t="s">
        <v>73</v>
      </c>
      <c r="M25" s="38">
        <v>8.9999999999999993E-3</v>
      </c>
      <c r="N25" s="38">
        <v>2.9700000000000761E-2</v>
      </c>
      <c r="O25" s="8">
        <v>545048.63291299995</v>
      </c>
      <c r="P25" s="8">
        <v>91</v>
      </c>
      <c r="Q25" s="8">
        <v>0</v>
      </c>
      <c r="R25" s="8">
        <v>495.99425595000002</v>
      </c>
      <c r="S25" s="38">
        <v>2.8632579229678984E-4</v>
      </c>
      <c r="T25" s="38">
        <v>9.0097325685096069E-3</v>
      </c>
      <c r="U25" s="38">
        <v>1.247971610611374E-3</v>
      </c>
      <c r="V25" s="60" t="s">
        <v>2837</v>
      </c>
    </row>
    <row r="26" spans="1:22" ht="15" x14ac:dyDescent="0.25">
      <c r="A26" s="60" t="s">
        <v>2838</v>
      </c>
      <c r="B26" s="9" t="s">
        <v>315</v>
      </c>
      <c r="C26" s="3" t="s">
        <v>316</v>
      </c>
      <c r="D26" s="3" t="s">
        <v>142</v>
      </c>
      <c r="E26" s="75" t="s">
        <v>2838</v>
      </c>
      <c r="F26" s="3" t="s">
        <v>302</v>
      </c>
      <c r="G26" s="3" t="s">
        <v>303</v>
      </c>
      <c r="H26" s="3" t="s">
        <v>313</v>
      </c>
      <c r="I26" s="3" t="s">
        <v>291</v>
      </c>
      <c r="J26" s="3" t="s">
        <v>314</v>
      </c>
      <c r="K26" s="8">
        <v>11.589999999999156</v>
      </c>
      <c r="L26" s="3" t="s">
        <v>73</v>
      </c>
      <c r="M26" s="38">
        <v>1.6899999999999998E-2</v>
      </c>
      <c r="N26" s="38">
        <v>3.1799999999987796E-2</v>
      </c>
      <c r="O26" s="8">
        <v>354668.29843999998</v>
      </c>
      <c r="P26" s="8">
        <v>91.02</v>
      </c>
      <c r="Q26" s="8">
        <v>0</v>
      </c>
      <c r="R26" s="8">
        <v>322.81908522200001</v>
      </c>
      <c r="S26" s="38">
        <v>1.3244220247879876E-4</v>
      </c>
      <c r="T26" s="38">
        <v>5.8640066713884125E-3</v>
      </c>
      <c r="U26" s="38">
        <v>8.1224540181207663E-4</v>
      </c>
      <c r="V26" s="60" t="s">
        <v>2837</v>
      </c>
    </row>
    <row r="27" spans="1:22" ht="15" x14ac:dyDescent="0.25">
      <c r="A27" s="60" t="s">
        <v>2838</v>
      </c>
      <c r="B27" s="9" t="s">
        <v>317</v>
      </c>
      <c r="C27" s="3" t="s">
        <v>318</v>
      </c>
      <c r="D27" s="3" t="s">
        <v>142</v>
      </c>
      <c r="E27" s="75" t="s">
        <v>2838</v>
      </c>
      <c r="F27" s="3" t="s">
        <v>298</v>
      </c>
      <c r="G27" s="3" t="s">
        <v>272</v>
      </c>
      <c r="H27" s="3" t="s">
        <v>304</v>
      </c>
      <c r="I27" s="3" t="s">
        <v>274</v>
      </c>
      <c r="J27" s="3" t="s">
        <v>319</v>
      </c>
      <c r="K27" s="8">
        <v>0.16000000001771725</v>
      </c>
      <c r="L27" s="3" t="s">
        <v>73</v>
      </c>
      <c r="M27" s="38">
        <v>4.2000000000000003E-2</v>
      </c>
      <c r="N27" s="38">
        <v>1.079999999991345E-2</v>
      </c>
      <c r="O27" s="8">
        <v>16861.640437999999</v>
      </c>
      <c r="P27" s="8">
        <v>115.61</v>
      </c>
      <c r="Q27" s="8">
        <v>0</v>
      </c>
      <c r="R27" s="8">
        <v>19.493742484999999</v>
      </c>
      <c r="S27" s="38">
        <v>5.0699705853650306E-5</v>
      </c>
      <c r="T27" s="38">
        <v>3.5410371076343485E-4</v>
      </c>
      <c r="U27" s="38">
        <v>4.9048223671971775E-5</v>
      </c>
      <c r="V27" s="60" t="s">
        <v>2837</v>
      </c>
    </row>
    <row r="28" spans="1:22" ht="15" x14ac:dyDescent="0.25">
      <c r="A28" s="60" t="s">
        <v>2838</v>
      </c>
      <c r="B28" s="9" t="s">
        <v>320</v>
      </c>
      <c r="C28" s="3" t="s">
        <v>321</v>
      </c>
      <c r="D28" s="3" t="s">
        <v>142</v>
      </c>
      <c r="E28" s="75" t="s">
        <v>2838</v>
      </c>
      <c r="F28" s="3" t="s">
        <v>322</v>
      </c>
      <c r="G28" s="3" t="s">
        <v>303</v>
      </c>
      <c r="H28" s="3" t="s">
        <v>323</v>
      </c>
      <c r="I28" s="3" t="s">
        <v>291</v>
      </c>
      <c r="J28" s="3" t="s">
        <v>324</v>
      </c>
      <c r="K28" s="8">
        <v>3.1199999999984587</v>
      </c>
      <c r="L28" s="3" t="s">
        <v>73</v>
      </c>
      <c r="M28" s="38">
        <v>2.3400000000000001E-2</v>
      </c>
      <c r="N28" s="38">
        <v>2.7499999999999001E-2</v>
      </c>
      <c r="O28" s="8">
        <v>269726.06819899997</v>
      </c>
      <c r="P28" s="8">
        <v>107.6</v>
      </c>
      <c r="Q28" s="8">
        <v>0</v>
      </c>
      <c r="R28" s="8">
        <v>290.22524934399996</v>
      </c>
      <c r="S28" s="38">
        <v>1.041814858711353E-4</v>
      </c>
      <c r="T28" s="38">
        <v>5.2719398457752604E-3</v>
      </c>
      <c r="U28" s="38">
        <v>7.3023602091962746E-4</v>
      </c>
      <c r="V28" s="60" t="s">
        <v>2837</v>
      </c>
    </row>
    <row r="29" spans="1:22" ht="15" x14ac:dyDescent="0.25">
      <c r="A29" s="60" t="s">
        <v>2838</v>
      </c>
      <c r="B29" s="9" t="s">
        <v>325</v>
      </c>
      <c r="C29" s="3" t="s">
        <v>326</v>
      </c>
      <c r="D29" s="3" t="s">
        <v>142</v>
      </c>
      <c r="E29" s="75" t="s">
        <v>2838</v>
      </c>
      <c r="F29" s="3" t="s">
        <v>322</v>
      </c>
      <c r="G29" s="3" t="s">
        <v>303</v>
      </c>
      <c r="H29" s="3" t="s">
        <v>323</v>
      </c>
      <c r="I29" s="3" t="s">
        <v>291</v>
      </c>
      <c r="J29" s="3" t="s">
        <v>327</v>
      </c>
      <c r="K29" s="8">
        <v>5.9400000000003743</v>
      </c>
      <c r="L29" s="3" t="s">
        <v>73</v>
      </c>
      <c r="M29" s="38">
        <v>6.4999999999999997E-3</v>
      </c>
      <c r="N29" s="38">
        <v>2.9000000000003481E-2</v>
      </c>
      <c r="O29" s="8">
        <v>1225882.0062470001</v>
      </c>
      <c r="P29" s="8">
        <v>94.73</v>
      </c>
      <c r="Q29" s="8">
        <v>0</v>
      </c>
      <c r="R29" s="8">
        <v>1161.2780244820001</v>
      </c>
      <c r="S29" s="38">
        <v>5.3555206871499443E-4</v>
      </c>
      <c r="T29" s="38">
        <v>2.1094608078132064E-2</v>
      </c>
      <c r="U29" s="38">
        <v>2.9218927219320273E-3</v>
      </c>
      <c r="V29" s="60" t="s">
        <v>2837</v>
      </c>
    </row>
    <row r="30" spans="1:22" ht="15" x14ac:dyDescent="0.25">
      <c r="A30" s="60" t="s">
        <v>2838</v>
      </c>
      <c r="B30" s="9" t="s">
        <v>328</v>
      </c>
      <c r="C30" s="3" t="s">
        <v>329</v>
      </c>
      <c r="D30" s="3" t="s">
        <v>142</v>
      </c>
      <c r="E30" s="75" t="s">
        <v>2838</v>
      </c>
      <c r="F30" s="3" t="s">
        <v>330</v>
      </c>
      <c r="G30" s="3" t="s">
        <v>303</v>
      </c>
      <c r="H30" s="3" t="s">
        <v>323</v>
      </c>
      <c r="I30" s="3" t="s">
        <v>291</v>
      </c>
      <c r="J30" s="3" t="s">
        <v>331</v>
      </c>
      <c r="K30" s="8">
        <v>4.7499999999992042</v>
      </c>
      <c r="L30" s="3" t="s">
        <v>73</v>
      </c>
      <c r="M30" s="38">
        <v>1.14E-2</v>
      </c>
      <c r="N30" s="38">
        <v>2.820000000000741E-2</v>
      </c>
      <c r="O30" s="8">
        <v>582372.48793299997</v>
      </c>
      <c r="P30" s="8">
        <v>99.8</v>
      </c>
      <c r="Q30" s="8">
        <v>0</v>
      </c>
      <c r="R30" s="8">
        <v>581.20774295700005</v>
      </c>
      <c r="S30" s="38">
        <v>2.4645648653968309E-4</v>
      </c>
      <c r="T30" s="38">
        <v>1.0557635028978088E-2</v>
      </c>
      <c r="U30" s="38">
        <v>1.4623773448516864E-3</v>
      </c>
      <c r="V30" s="60" t="s">
        <v>2837</v>
      </c>
    </row>
    <row r="31" spans="1:22" ht="15" x14ac:dyDescent="0.25">
      <c r="A31" s="60" t="s">
        <v>2838</v>
      </c>
      <c r="B31" s="9" t="s">
        <v>332</v>
      </c>
      <c r="C31" s="3" t="s">
        <v>333</v>
      </c>
      <c r="D31" s="3" t="s">
        <v>142</v>
      </c>
      <c r="E31" s="75" t="s">
        <v>2838</v>
      </c>
      <c r="F31" s="3" t="s">
        <v>330</v>
      </c>
      <c r="G31" s="3" t="s">
        <v>303</v>
      </c>
      <c r="H31" s="3" t="s">
        <v>323</v>
      </c>
      <c r="I31" s="3" t="s">
        <v>291</v>
      </c>
      <c r="J31" s="3" t="s">
        <v>334</v>
      </c>
      <c r="K31" s="8">
        <v>7.0000000000003615</v>
      </c>
      <c r="L31" s="3" t="s">
        <v>73</v>
      </c>
      <c r="M31" s="38">
        <v>9.1999999999999998E-3</v>
      </c>
      <c r="N31" s="38">
        <v>3.1199999999983446E-2</v>
      </c>
      <c r="O31" s="8">
        <v>535476.99865700002</v>
      </c>
      <c r="P31" s="8">
        <v>94.02</v>
      </c>
      <c r="Q31" s="8">
        <v>0</v>
      </c>
      <c r="R31" s="8">
        <v>503.45547407700002</v>
      </c>
      <c r="S31" s="38">
        <v>2.6753624192960121E-4</v>
      </c>
      <c r="T31" s="38">
        <v>9.1452655492914713E-3</v>
      </c>
      <c r="U31" s="38">
        <v>1.2667447885088487E-3</v>
      </c>
      <c r="V31" s="60" t="s">
        <v>2837</v>
      </c>
    </row>
    <row r="32" spans="1:22" ht="15" x14ac:dyDescent="0.25">
      <c r="A32" s="60" t="s">
        <v>2838</v>
      </c>
      <c r="B32" s="9" t="s">
        <v>335</v>
      </c>
      <c r="C32" s="3" t="s">
        <v>336</v>
      </c>
      <c r="D32" s="3" t="s">
        <v>142</v>
      </c>
      <c r="E32" s="75" t="s">
        <v>2838</v>
      </c>
      <c r="F32" s="3" t="s">
        <v>337</v>
      </c>
      <c r="G32" s="3" t="s">
        <v>303</v>
      </c>
      <c r="H32" s="3" t="s">
        <v>338</v>
      </c>
      <c r="I32" s="3" t="s">
        <v>274</v>
      </c>
      <c r="J32" s="3" t="s">
        <v>339</v>
      </c>
      <c r="K32" s="8">
        <v>2.5400000000020655</v>
      </c>
      <c r="L32" s="3" t="s">
        <v>73</v>
      </c>
      <c r="M32" s="38">
        <v>1.34E-2</v>
      </c>
      <c r="N32" s="38">
        <v>2.6799999999964259E-2</v>
      </c>
      <c r="O32" s="8">
        <v>94541.973786000002</v>
      </c>
      <c r="P32" s="8">
        <v>107.12</v>
      </c>
      <c r="Q32" s="8">
        <v>0</v>
      </c>
      <c r="R32" s="8">
        <v>101.273362276</v>
      </c>
      <c r="S32" s="38">
        <v>1.6465077381461581E-4</v>
      </c>
      <c r="T32" s="38">
        <v>1.8396299946516535E-3</v>
      </c>
      <c r="U32" s="38">
        <v>2.5481400140317268E-4</v>
      </c>
      <c r="V32" s="60" t="s">
        <v>2837</v>
      </c>
    </row>
    <row r="33" spans="1:22" ht="15" x14ac:dyDescent="0.25">
      <c r="A33" s="60" t="s">
        <v>2838</v>
      </c>
      <c r="B33" s="9" t="s">
        <v>340</v>
      </c>
      <c r="C33" s="3" t="s">
        <v>341</v>
      </c>
      <c r="D33" s="3" t="s">
        <v>142</v>
      </c>
      <c r="E33" s="75" t="s">
        <v>2838</v>
      </c>
      <c r="F33" s="3" t="s">
        <v>337</v>
      </c>
      <c r="G33" s="3" t="s">
        <v>303</v>
      </c>
      <c r="H33" s="3" t="s">
        <v>323</v>
      </c>
      <c r="I33" s="3" t="s">
        <v>291</v>
      </c>
      <c r="J33" s="3" t="s">
        <v>342</v>
      </c>
      <c r="K33" s="8">
        <v>4.050000000002977</v>
      </c>
      <c r="L33" s="3" t="s">
        <v>73</v>
      </c>
      <c r="M33" s="38">
        <v>1.8200000000000001E-2</v>
      </c>
      <c r="N33" s="38">
        <v>2.7500000000032984E-2</v>
      </c>
      <c r="O33" s="8">
        <v>63957.046851999999</v>
      </c>
      <c r="P33" s="8">
        <v>105.81</v>
      </c>
      <c r="Q33" s="8">
        <v>0</v>
      </c>
      <c r="R33" s="8">
        <v>67.672951252000004</v>
      </c>
      <c r="S33" s="38">
        <v>1.6901967984143764E-4</v>
      </c>
      <c r="T33" s="38">
        <v>1.229278737783954E-3</v>
      </c>
      <c r="U33" s="38">
        <v>1.7027197584581916E-4</v>
      </c>
      <c r="V33" s="60" t="s">
        <v>2837</v>
      </c>
    </row>
    <row r="34" spans="1:22" ht="15" x14ac:dyDescent="0.25">
      <c r="A34" s="60" t="s">
        <v>2838</v>
      </c>
      <c r="B34" s="9" t="s">
        <v>343</v>
      </c>
      <c r="C34" s="3" t="s">
        <v>344</v>
      </c>
      <c r="D34" s="3" t="s">
        <v>142</v>
      </c>
      <c r="E34" s="75" t="s">
        <v>2838</v>
      </c>
      <c r="F34" s="3" t="s">
        <v>337</v>
      </c>
      <c r="G34" s="3" t="s">
        <v>303</v>
      </c>
      <c r="H34" s="3" t="s">
        <v>323</v>
      </c>
      <c r="I34" s="3" t="s">
        <v>291</v>
      </c>
      <c r="J34" s="3" t="s">
        <v>345</v>
      </c>
      <c r="K34" s="8">
        <v>5.1299999999974482</v>
      </c>
      <c r="L34" s="3" t="s">
        <v>73</v>
      </c>
      <c r="M34" s="38">
        <v>7.7999999999999996E-3</v>
      </c>
      <c r="N34" s="38">
        <v>2.6899999999974229E-2</v>
      </c>
      <c r="O34" s="8">
        <v>101069.014394</v>
      </c>
      <c r="P34" s="8">
        <v>98.09</v>
      </c>
      <c r="Q34" s="8">
        <v>0</v>
      </c>
      <c r="R34" s="8">
        <v>99.138596192999998</v>
      </c>
      <c r="S34" s="38">
        <v>2.5678103250508129E-4</v>
      </c>
      <c r="T34" s="38">
        <v>1.8008519820568996E-3</v>
      </c>
      <c r="U34" s="38">
        <v>2.4944271446805015E-4</v>
      </c>
      <c r="V34" s="60" t="s">
        <v>2837</v>
      </c>
    </row>
    <row r="35" spans="1:22" ht="15" x14ac:dyDescent="0.25">
      <c r="A35" s="60" t="s">
        <v>2838</v>
      </c>
      <c r="B35" s="9" t="s">
        <v>346</v>
      </c>
      <c r="C35" s="3" t="s">
        <v>347</v>
      </c>
      <c r="D35" s="3" t="s">
        <v>142</v>
      </c>
      <c r="E35" s="75" t="s">
        <v>2838</v>
      </c>
      <c r="F35" s="3" t="s">
        <v>337</v>
      </c>
      <c r="G35" s="3" t="s">
        <v>303</v>
      </c>
      <c r="H35" s="3" t="s">
        <v>323</v>
      </c>
      <c r="I35" s="3" t="s">
        <v>291</v>
      </c>
      <c r="J35" s="3" t="s">
        <v>348</v>
      </c>
      <c r="K35" s="8">
        <v>2.519999999999484</v>
      </c>
      <c r="L35" s="3" t="s">
        <v>73</v>
      </c>
      <c r="M35" s="38">
        <v>2E-3</v>
      </c>
      <c r="N35" s="38">
        <v>2.3600000000028581E-2</v>
      </c>
      <c r="O35" s="8">
        <v>78935.985006999996</v>
      </c>
      <c r="P35" s="8">
        <v>102.3</v>
      </c>
      <c r="Q35" s="8">
        <v>0</v>
      </c>
      <c r="R35" s="8">
        <v>80.751512633000004</v>
      </c>
      <c r="S35" s="38">
        <v>2.3919995456666668E-4</v>
      </c>
      <c r="T35" s="38">
        <v>1.4668507237698689E-3</v>
      </c>
      <c r="U35" s="38">
        <v>2.0317895635079425E-4</v>
      </c>
      <c r="V35" s="60" t="s">
        <v>2837</v>
      </c>
    </row>
    <row r="36" spans="1:22" ht="15" x14ac:dyDescent="0.25">
      <c r="A36" s="60" t="s">
        <v>2838</v>
      </c>
      <c r="B36" s="9" t="s">
        <v>349</v>
      </c>
      <c r="C36" s="3" t="s">
        <v>350</v>
      </c>
      <c r="D36" s="3" t="s">
        <v>142</v>
      </c>
      <c r="E36" s="75" t="s">
        <v>2838</v>
      </c>
      <c r="F36" s="3" t="s">
        <v>351</v>
      </c>
      <c r="G36" s="3" t="s">
        <v>303</v>
      </c>
      <c r="H36" s="3" t="s">
        <v>338</v>
      </c>
      <c r="I36" s="3" t="s">
        <v>274</v>
      </c>
      <c r="J36" s="3" t="s">
        <v>352</v>
      </c>
      <c r="K36" s="8">
        <v>1.9299999999964128</v>
      </c>
      <c r="L36" s="3" t="s">
        <v>73</v>
      </c>
      <c r="M36" s="38">
        <v>4.7500000000000001E-2</v>
      </c>
      <c r="N36" s="38">
        <v>2.5399999999934791E-2</v>
      </c>
      <c r="O36" s="8">
        <v>100202.90343599999</v>
      </c>
      <c r="P36" s="8">
        <v>137.91</v>
      </c>
      <c r="Q36" s="8">
        <v>0</v>
      </c>
      <c r="R36" s="8">
        <v>138.18982407299998</v>
      </c>
      <c r="S36" s="38">
        <v>9.9700250862641367E-5</v>
      </c>
      <c r="T36" s="38">
        <v>2.5102172931467008E-3</v>
      </c>
      <c r="U36" s="38">
        <v>3.47699545407375E-4</v>
      </c>
      <c r="V36" s="60" t="s">
        <v>2837</v>
      </c>
    </row>
    <row r="37" spans="1:22" ht="15" x14ac:dyDescent="0.25">
      <c r="A37" s="60" t="s">
        <v>2838</v>
      </c>
      <c r="B37" s="9" t="s">
        <v>353</v>
      </c>
      <c r="C37" s="3" t="s">
        <v>354</v>
      </c>
      <c r="D37" s="3" t="s">
        <v>142</v>
      </c>
      <c r="E37" s="75" t="s">
        <v>2838</v>
      </c>
      <c r="F37" s="3" t="s">
        <v>351</v>
      </c>
      <c r="G37" s="3" t="s">
        <v>303</v>
      </c>
      <c r="H37" s="3" t="s">
        <v>338</v>
      </c>
      <c r="I37" s="3" t="s">
        <v>274</v>
      </c>
      <c r="J37" s="3" t="s">
        <v>355</v>
      </c>
      <c r="K37" s="8">
        <v>4.1600000000009336</v>
      </c>
      <c r="L37" s="3" t="s">
        <v>73</v>
      </c>
      <c r="M37" s="38">
        <v>5.0000000000000001E-3</v>
      </c>
      <c r="N37" s="38">
        <v>2.9099999999993506E-2</v>
      </c>
      <c r="O37" s="8">
        <v>457595.50117100001</v>
      </c>
      <c r="P37" s="8">
        <v>98.42</v>
      </c>
      <c r="Q37" s="8">
        <v>0</v>
      </c>
      <c r="R37" s="8">
        <v>450.365492206</v>
      </c>
      <c r="S37" s="38">
        <v>2.2387688789631587E-4</v>
      </c>
      <c r="T37" s="38">
        <v>8.1808863594386109E-3</v>
      </c>
      <c r="U37" s="38">
        <v>1.1331650355417911E-3</v>
      </c>
      <c r="V37" s="60" t="s">
        <v>2837</v>
      </c>
    </row>
    <row r="38" spans="1:22" ht="15" x14ac:dyDescent="0.25">
      <c r="A38" s="60" t="s">
        <v>2838</v>
      </c>
      <c r="B38" s="9" t="s">
        <v>356</v>
      </c>
      <c r="C38" s="3" t="s">
        <v>357</v>
      </c>
      <c r="D38" s="3" t="s">
        <v>142</v>
      </c>
      <c r="E38" s="75" t="s">
        <v>2838</v>
      </c>
      <c r="F38" s="3" t="s">
        <v>351</v>
      </c>
      <c r="G38" s="3" t="s">
        <v>303</v>
      </c>
      <c r="H38" s="3" t="s">
        <v>338</v>
      </c>
      <c r="I38" s="3" t="s">
        <v>274</v>
      </c>
      <c r="J38" s="3" t="s">
        <v>358</v>
      </c>
      <c r="K38" s="8">
        <v>6.600000000000767</v>
      </c>
      <c r="L38" s="3" t="s">
        <v>73</v>
      </c>
      <c r="M38" s="38">
        <v>5.8999999999999999E-3</v>
      </c>
      <c r="N38" s="38">
        <v>3.0900000000007668E-2</v>
      </c>
      <c r="O38" s="8">
        <v>359881.81069200003</v>
      </c>
      <c r="P38" s="8">
        <v>89.97</v>
      </c>
      <c r="Q38" s="8">
        <v>0</v>
      </c>
      <c r="R38" s="8">
        <v>323.78566506000004</v>
      </c>
      <c r="S38" s="38">
        <v>3.2734532237457879E-4</v>
      </c>
      <c r="T38" s="38">
        <v>5.8815645881223752E-3</v>
      </c>
      <c r="U38" s="38">
        <v>8.1467741424517015E-4</v>
      </c>
      <c r="V38" s="60" t="s">
        <v>2837</v>
      </c>
    </row>
    <row r="39" spans="1:22" ht="15" x14ac:dyDescent="0.25">
      <c r="A39" s="60" t="s">
        <v>2838</v>
      </c>
      <c r="B39" s="9" t="s">
        <v>359</v>
      </c>
      <c r="C39" s="3" t="s">
        <v>360</v>
      </c>
      <c r="D39" s="3" t="s">
        <v>142</v>
      </c>
      <c r="E39" s="75" t="s">
        <v>2838</v>
      </c>
      <c r="F39" s="3" t="s">
        <v>361</v>
      </c>
      <c r="G39" s="3" t="s">
        <v>303</v>
      </c>
      <c r="H39" s="3" t="s">
        <v>323</v>
      </c>
      <c r="I39" s="3" t="s">
        <v>291</v>
      </c>
      <c r="J39" s="3" t="s">
        <v>362</v>
      </c>
      <c r="K39" s="8">
        <v>3.2899999999984995</v>
      </c>
      <c r="L39" s="3" t="s">
        <v>73</v>
      </c>
      <c r="M39" s="38">
        <v>1.5800000000000002E-2</v>
      </c>
      <c r="N39" s="38">
        <v>2.3900000000054312E-2</v>
      </c>
      <c r="O39" s="8">
        <v>142140.71684399998</v>
      </c>
      <c r="P39" s="8">
        <v>107.88</v>
      </c>
      <c r="Q39" s="8">
        <v>0</v>
      </c>
      <c r="R39" s="8">
        <v>153.34140529999999</v>
      </c>
      <c r="S39" s="38">
        <v>2.8375204770766547E-4</v>
      </c>
      <c r="T39" s="38">
        <v>2.7854456717170406E-3</v>
      </c>
      <c r="U39" s="38">
        <v>3.8582245308289132E-4</v>
      </c>
      <c r="V39" s="60" t="s">
        <v>2837</v>
      </c>
    </row>
    <row r="40" spans="1:22" ht="15" x14ac:dyDescent="0.25">
      <c r="A40" s="60" t="s">
        <v>2838</v>
      </c>
      <c r="B40" s="9" t="s">
        <v>363</v>
      </c>
      <c r="C40" s="3" t="s">
        <v>364</v>
      </c>
      <c r="D40" s="3" t="s">
        <v>142</v>
      </c>
      <c r="E40" s="75" t="s">
        <v>2838</v>
      </c>
      <c r="F40" s="3" t="s">
        <v>365</v>
      </c>
      <c r="G40" s="3" t="s">
        <v>272</v>
      </c>
      <c r="H40" s="3" t="s">
        <v>323</v>
      </c>
      <c r="I40" s="3" t="s">
        <v>291</v>
      </c>
      <c r="J40" s="3" t="s">
        <v>366</v>
      </c>
      <c r="K40" s="8">
        <v>0.33000000000033669</v>
      </c>
      <c r="L40" s="3" t="s">
        <v>73</v>
      </c>
      <c r="M40" s="38">
        <v>1.6400000000000001E-2</v>
      </c>
      <c r="N40" s="38">
        <v>4.4099999999987649E-2</v>
      </c>
      <c r="O40" s="8">
        <v>6.4403129999999997</v>
      </c>
      <c r="P40" s="8">
        <v>5415000</v>
      </c>
      <c r="Q40" s="8">
        <v>0</v>
      </c>
      <c r="R40" s="8">
        <v>348.74294296599999</v>
      </c>
      <c r="S40" s="38">
        <v>5.2462634408602144E-4</v>
      </c>
      <c r="T40" s="38">
        <v>6.3349133857618792E-3</v>
      </c>
      <c r="U40" s="38">
        <v>8.7747244449238779E-4</v>
      </c>
      <c r="V40" s="60" t="s">
        <v>2837</v>
      </c>
    </row>
    <row r="41" spans="1:22" ht="15" x14ac:dyDescent="0.25">
      <c r="A41" s="60" t="s">
        <v>2838</v>
      </c>
      <c r="B41" s="9" t="s">
        <v>367</v>
      </c>
      <c r="C41" s="3" t="s">
        <v>368</v>
      </c>
      <c r="D41" s="3" t="s">
        <v>142</v>
      </c>
      <c r="E41" s="75" t="s">
        <v>2838</v>
      </c>
      <c r="F41" s="3" t="s">
        <v>365</v>
      </c>
      <c r="G41" s="3" t="s">
        <v>272</v>
      </c>
      <c r="H41" s="3" t="s">
        <v>323</v>
      </c>
      <c r="I41" s="3" t="s">
        <v>291</v>
      </c>
      <c r="J41" s="3" t="s">
        <v>366</v>
      </c>
      <c r="K41" s="8">
        <v>4.9399999999968154</v>
      </c>
      <c r="L41" s="3" t="s">
        <v>73</v>
      </c>
      <c r="M41" s="38">
        <v>2.7799999999999998E-2</v>
      </c>
      <c r="N41" s="38">
        <v>4.2199999999978137E-2</v>
      </c>
      <c r="O41" s="8">
        <v>3.553579</v>
      </c>
      <c r="P41" s="8">
        <v>5116000</v>
      </c>
      <c r="Q41" s="8">
        <v>0</v>
      </c>
      <c r="R41" s="8">
        <v>181.80108311699999</v>
      </c>
      <c r="S41" s="38">
        <v>8.4973194643711135E-4</v>
      </c>
      <c r="T41" s="38">
        <v>3.3024155419144161E-3</v>
      </c>
      <c r="U41" s="38">
        <v>4.5742987501711359E-4</v>
      </c>
      <c r="V41" s="60" t="s">
        <v>2837</v>
      </c>
    </row>
    <row r="42" spans="1:22" ht="15" x14ac:dyDescent="0.25">
      <c r="A42" s="60" t="s">
        <v>2838</v>
      </c>
      <c r="B42" s="9" t="s">
        <v>369</v>
      </c>
      <c r="C42" s="3" t="s">
        <v>370</v>
      </c>
      <c r="D42" s="3" t="s">
        <v>142</v>
      </c>
      <c r="E42" s="75" t="s">
        <v>2838</v>
      </c>
      <c r="F42" s="3" t="s">
        <v>365</v>
      </c>
      <c r="G42" s="3" t="s">
        <v>272</v>
      </c>
      <c r="H42" s="3" t="s">
        <v>323</v>
      </c>
      <c r="I42" s="3" t="s">
        <v>291</v>
      </c>
      <c r="J42" s="3" t="s">
        <v>371</v>
      </c>
      <c r="K42" s="8">
        <v>1.8900000000000923</v>
      </c>
      <c r="L42" s="3" t="s">
        <v>73</v>
      </c>
      <c r="M42" s="38">
        <v>2.4199999999999999E-2</v>
      </c>
      <c r="N42" s="38">
        <v>3.7599999999998565E-2</v>
      </c>
      <c r="O42" s="8">
        <v>19.759651999999999</v>
      </c>
      <c r="P42" s="8">
        <v>5327000</v>
      </c>
      <c r="Q42" s="8">
        <v>0</v>
      </c>
      <c r="R42" s="8">
        <v>1052.596666333</v>
      </c>
      <c r="S42" s="38">
        <v>6.8555153870173118E-4</v>
      </c>
      <c r="T42" s="38">
        <v>1.9120411884610798E-2</v>
      </c>
      <c r="U42" s="38">
        <v>2.6484394551943742E-3</v>
      </c>
      <c r="V42" s="60" t="s">
        <v>2837</v>
      </c>
    </row>
    <row r="43" spans="1:22" ht="15" x14ac:dyDescent="0.25">
      <c r="A43" s="60" t="s">
        <v>2838</v>
      </c>
      <c r="B43" s="9" t="s">
        <v>372</v>
      </c>
      <c r="C43" s="3" t="s">
        <v>373</v>
      </c>
      <c r="D43" s="3" t="s">
        <v>142</v>
      </c>
      <c r="E43" s="75" t="s">
        <v>2838</v>
      </c>
      <c r="F43" s="3" t="s">
        <v>365</v>
      </c>
      <c r="G43" s="3" t="s">
        <v>272</v>
      </c>
      <c r="H43" s="3" t="s">
        <v>323</v>
      </c>
      <c r="I43" s="3" t="s">
        <v>291</v>
      </c>
      <c r="J43" s="3" t="s">
        <v>374</v>
      </c>
      <c r="K43" s="8">
        <v>1.4799999999996201</v>
      </c>
      <c r="L43" s="3" t="s">
        <v>73</v>
      </c>
      <c r="M43" s="38">
        <v>1.95E-2</v>
      </c>
      <c r="N43" s="38">
        <v>3.5500000000000108E-2</v>
      </c>
      <c r="O43" s="8">
        <v>14.525801</v>
      </c>
      <c r="P43" s="8">
        <v>5296001</v>
      </c>
      <c r="Q43" s="8">
        <v>0</v>
      </c>
      <c r="R43" s="8">
        <v>769.28657015499994</v>
      </c>
      <c r="S43" s="38">
        <v>5.8526939038639749E-4</v>
      </c>
      <c r="T43" s="38">
        <v>1.3974085753003676E-2</v>
      </c>
      <c r="U43" s="38">
        <v>1.935602657613872E-3</v>
      </c>
      <c r="V43" s="60" t="s">
        <v>2837</v>
      </c>
    </row>
    <row r="44" spans="1:22" ht="15" x14ac:dyDescent="0.25">
      <c r="A44" s="60" t="s">
        <v>2838</v>
      </c>
      <c r="B44" s="9" t="s">
        <v>375</v>
      </c>
      <c r="C44" s="3" t="s">
        <v>376</v>
      </c>
      <c r="D44" s="3" t="s">
        <v>142</v>
      </c>
      <c r="E44" s="75" t="s">
        <v>2838</v>
      </c>
      <c r="F44" s="3" t="s">
        <v>365</v>
      </c>
      <c r="G44" s="3" t="s">
        <v>272</v>
      </c>
      <c r="H44" s="3" t="s">
        <v>323</v>
      </c>
      <c r="I44" s="3" t="s">
        <v>291</v>
      </c>
      <c r="J44" s="3" t="s">
        <v>377</v>
      </c>
      <c r="K44" s="8">
        <v>4.8399999999999581</v>
      </c>
      <c r="L44" s="3" t="s">
        <v>73</v>
      </c>
      <c r="M44" s="38">
        <v>1.4999999999999999E-2</v>
      </c>
      <c r="N44" s="38">
        <v>3.7099999999998329E-2</v>
      </c>
      <c r="O44" s="8">
        <v>21.255665</v>
      </c>
      <c r="P44" s="8">
        <v>4738966</v>
      </c>
      <c r="Q44" s="8">
        <v>0</v>
      </c>
      <c r="R44" s="8">
        <v>1007.298728695</v>
      </c>
      <c r="S44" s="38">
        <v>7.5702204572975287E-4</v>
      </c>
      <c r="T44" s="38">
        <v>1.8297575129693724E-2</v>
      </c>
      <c r="U44" s="38">
        <v>2.5344652719990609E-3</v>
      </c>
      <c r="V44" s="60" t="s">
        <v>2837</v>
      </c>
    </row>
    <row r="45" spans="1:22" ht="15" x14ac:dyDescent="0.25">
      <c r="A45" s="60" t="s">
        <v>2838</v>
      </c>
      <c r="B45" s="9" t="s">
        <v>378</v>
      </c>
      <c r="C45" s="3" t="s">
        <v>379</v>
      </c>
      <c r="D45" s="3" t="s">
        <v>142</v>
      </c>
      <c r="E45" s="75" t="s">
        <v>2838</v>
      </c>
      <c r="F45" s="3" t="s">
        <v>380</v>
      </c>
      <c r="G45" s="3" t="s">
        <v>303</v>
      </c>
      <c r="H45" s="3" t="s">
        <v>338</v>
      </c>
      <c r="I45" s="3" t="s">
        <v>274</v>
      </c>
      <c r="J45" s="3" t="s">
        <v>381</v>
      </c>
      <c r="K45" s="8">
        <v>6.9100000000000268</v>
      </c>
      <c r="L45" s="3" t="s">
        <v>73</v>
      </c>
      <c r="M45" s="38">
        <v>3.5000000000000001E-3</v>
      </c>
      <c r="N45" s="38">
        <v>3.0100000000002999E-2</v>
      </c>
      <c r="O45" s="8">
        <v>1016628.786727</v>
      </c>
      <c r="P45" s="8">
        <v>88.59</v>
      </c>
      <c r="Q45" s="8">
        <v>0</v>
      </c>
      <c r="R45" s="8">
        <v>900.6314421379999</v>
      </c>
      <c r="S45" s="38">
        <v>4.6424437153978548E-4</v>
      </c>
      <c r="T45" s="38">
        <v>1.6359964534090315E-2</v>
      </c>
      <c r="U45" s="38">
        <v>2.2660796126750069E-3</v>
      </c>
      <c r="V45" s="60" t="s">
        <v>2837</v>
      </c>
    </row>
    <row r="46" spans="1:22" ht="15" x14ac:dyDescent="0.25">
      <c r="A46" s="60" t="s">
        <v>2838</v>
      </c>
      <c r="B46" s="9" t="s">
        <v>382</v>
      </c>
      <c r="C46" s="3" t="s">
        <v>383</v>
      </c>
      <c r="D46" s="3" t="s">
        <v>142</v>
      </c>
      <c r="E46" s="75" t="s">
        <v>2838</v>
      </c>
      <c r="F46" s="3" t="s">
        <v>380</v>
      </c>
      <c r="G46" s="3" t="s">
        <v>303</v>
      </c>
      <c r="H46" s="3" t="s">
        <v>338</v>
      </c>
      <c r="I46" s="3" t="s">
        <v>274</v>
      </c>
      <c r="J46" s="3" t="s">
        <v>384</v>
      </c>
      <c r="K46" s="8">
        <v>2.5999999999966148</v>
      </c>
      <c r="L46" s="3" t="s">
        <v>73</v>
      </c>
      <c r="M46" s="38">
        <v>3.6999999999999998E-2</v>
      </c>
      <c r="N46" s="38">
        <v>2.6800000000022899E-2</v>
      </c>
      <c r="O46" s="8">
        <v>204956.88385300001</v>
      </c>
      <c r="P46" s="8">
        <v>113.01</v>
      </c>
      <c r="Q46" s="8">
        <v>0</v>
      </c>
      <c r="R46" s="8">
        <v>231.62177439600003</v>
      </c>
      <c r="S46" s="38">
        <v>4.5433185196715734E-4</v>
      </c>
      <c r="T46" s="38">
        <v>4.2074080885364058E-3</v>
      </c>
      <c r="U46" s="38">
        <v>5.8278376287240643E-4</v>
      </c>
      <c r="V46" s="60" t="s">
        <v>2837</v>
      </c>
    </row>
    <row r="47" spans="1:22" ht="15" x14ac:dyDescent="0.25">
      <c r="A47" s="60" t="s">
        <v>2838</v>
      </c>
      <c r="B47" s="9" t="s">
        <v>385</v>
      </c>
      <c r="C47" s="3" t="s">
        <v>386</v>
      </c>
      <c r="D47" s="3" t="s">
        <v>142</v>
      </c>
      <c r="E47" s="75" t="s">
        <v>2838</v>
      </c>
      <c r="F47" s="3" t="s">
        <v>380</v>
      </c>
      <c r="G47" s="3" t="s">
        <v>303</v>
      </c>
      <c r="H47" s="3" t="s">
        <v>323</v>
      </c>
      <c r="I47" s="3" t="s">
        <v>291</v>
      </c>
      <c r="J47" s="3" t="s">
        <v>387</v>
      </c>
      <c r="K47" s="8">
        <v>3.0100000000013782</v>
      </c>
      <c r="L47" s="3" t="s">
        <v>73</v>
      </c>
      <c r="M47" s="38">
        <v>2.4E-2</v>
      </c>
      <c r="N47" s="38">
        <v>2.6300000000037502E-2</v>
      </c>
      <c r="O47" s="8">
        <v>81479.145413000006</v>
      </c>
      <c r="P47" s="8">
        <v>108.91</v>
      </c>
      <c r="Q47" s="8">
        <v>0</v>
      </c>
      <c r="R47" s="8">
        <v>88.738937227000008</v>
      </c>
      <c r="S47" s="38">
        <v>1.3215874242397094E-4</v>
      </c>
      <c r="T47" s="38">
        <v>1.611942241745696E-3</v>
      </c>
      <c r="U47" s="38">
        <v>2.2327612283131888E-4</v>
      </c>
      <c r="V47" s="60" t="s">
        <v>2837</v>
      </c>
    </row>
    <row r="48" spans="1:22" ht="15" x14ac:dyDescent="0.25">
      <c r="A48" s="60" t="s">
        <v>2838</v>
      </c>
      <c r="B48" s="9" t="s">
        <v>388</v>
      </c>
      <c r="C48" s="3" t="s">
        <v>389</v>
      </c>
      <c r="D48" s="3" t="s">
        <v>142</v>
      </c>
      <c r="E48" s="75" t="s">
        <v>2838</v>
      </c>
      <c r="F48" s="3" t="s">
        <v>380</v>
      </c>
      <c r="G48" s="3" t="s">
        <v>303</v>
      </c>
      <c r="H48" s="3" t="s">
        <v>338</v>
      </c>
      <c r="I48" s="3" t="s">
        <v>274</v>
      </c>
      <c r="J48" s="3" t="s">
        <v>331</v>
      </c>
      <c r="K48" s="8">
        <v>4.1299999999991721</v>
      </c>
      <c r="L48" s="3" t="s">
        <v>73</v>
      </c>
      <c r="M48" s="38">
        <v>2.5999999999999999E-2</v>
      </c>
      <c r="N48" s="38">
        <v>2.8400000000003457E-2</v>
      </c>
      <c r="O48" s="8">
        <v>418937.81979699997</v>
      </c>
      <c r="P48" s="8">
        <v>109.24</v>
      </c>
      <c r="Q48" s="8">
        <v>0</v>
      </c>
      <c r="R48" s="8">
        <v>457.64767433000003</v>
      </c>
      <c r="S48" s="38">
        <v>8.13850132599555E-4</v>
      </c>
      <c r="T48" s="38">
        <v>8.3131671523416547E-3</v>
      </c>
      <c r="U48" s="38">
        <v>1.1514877407849135E-3</v>
      </c>
      <c r="V48" s="60" t="s">
        <v>2837</v>
      </c>
    </row>
    <row r="49" spans="1:22" ht="15" x14ac:dyDescent="0.25">
      <c r="A49" s="60" t="s">
        <v>2838</v>
      </c>
      <c r="B49" s="9" t="s">
        <v>390</v>
      </c>
      <c r="C49" s="3" t="s">
        <v>391</v>
      </c>
      <c r="D49" s="3" t="s">
        <v>142</v>
      </c>
      <c r="E49" s="75" t="s">
        <v>2838</v>
      </c>
      <c r="F49" s="3" t="s">
        <v>380</v>
      </c>
      <c r="G49" s="3" t="s">
        <v>303</v>
      </c>
      <c r="H49" s="3" t="s">
        <v>323</v>
      </c>
      <c r="I49" s="3" t="s">
        <v>291</v>
      </c>
      <c r="J49" s="3" t="s">
        <v>392</v>
      </c>
      <c r="K49" s="8">
        <v>3.6499999999990398</v>
      </c>
      <c r="L49" s="3" t="s">
        <v>73</v>
      </c>
      <c r="M49" s="38">
        <v>2.5999999999999999E-2</v>
      </c>
      <c r="N49" s="38">
        <v>2.5599999999974865E-2</v>
      </c>
      <c r="O49" s="8">
        <v>209467.98574900001</v>
      </c>
      <c r="P49" s="8">
        <v>110.15</v>
      </c>
      <c r="Q49" s="8">
        <v>0</v>
      </c>
      <c r="R49" s="8">
        <v>230.72898628499999</v>
      </c>
      <c r="S49" s="38">
        <v>5.8070783243174069E-4</v>
      </c>
      <c r="T49" s="38">
        <v>4.1911905980635596E-3</v>
      </c>
      <c r="U49" s="38">
        <v>5.8053741787253259E-4</v>
      </c>
      <c r="V49" s="60" t="s">
        <v>2837</v>
      </c>
    </row>
    <row r="50" spans="1:22" ht="15" x14ac:dyDescent="0.25">
      <c r="A50" s="60" t="s">
        <v>2838</v>
      </c>
      <c r="B50" s="9" t="s">
        <v>393</v>
      </c>
      <c r="C50" s="3" t="s">
        <v>394</v>
      </c>
      <c r="D50" s="3" t="s">
        <v>142</v>
      </c>
      <c r="E50" s="75" t="s">
        <v>2838</v>
      </c>
      <c r="F50" s="3" t="s">
        <v>380</v>
      </c>
      <c r="G50" s="3" t="s">
        <v>303</v>
      </c>
      <c r="H50" s="3" t="s">
        <v>338</v>
      </c>
      <c r="I50" s="3" t="s">
        <v>274</v>
      </c>
      <c r="J50" s="3" t="s">
        <v>395</v>
      </c>
      <c r="K50" s="8">
        <v>4.530000000000439</v>
      </c>
      <c r="L50" s="3" t="s">
        <v>73</v>
      </c>
      <c r="M50" s="38">
        <v>2.81E-2</v>
      </c>
      <c r="N50" s="38">
        <v>2.830000000000164E-2</v>
      </c>
      <c r="O50" s="8">
        <v>502689.68823500001</v>
      </c>
      <c r="P50" s="8">
        <v>111.05</v>
      </c>
      <c r="Q50" s="8">
        <v>0</v>
      </c>
      <c r="R50" s="8">
        <v>558.23689874999991</v>
      </c>
      <c r="S50" s="38">
        <v>5.2946650361565528E-4</v>
      </c>
      <c r="T50" s="38">
        <v>1.0140369787102317E-2</v>
      </c>
      <c r="U50" s="38">
        <v>1.404580382289679E-3</v>
      </c>
      <c r="V50" s="60" t="s">
        <v>2837</v>
      </c>
    </row>
    <row r="51" spans="1:22" ht="15" x14ac:dyDescent="0.25">
      <c r="A51" s="60" t="s">
        <v>2838</v>
      </c>
      <c r="B51" s="9" t="s">
        <v>396</v>
      </c>
      <c r="C51" s="3" t="s">
        <v>397</v>
      </c>
      <c r="D51" s="3" t="s">
        <v>142</v>
      </c>
      <c r="E51" s="75" t="s">
        <v>2838</v>
      </c>
      <c r="F51" s="3" t="s">
        <v>398</v>
      </c>
      <c r="G51" s="3" t="s">
        <v>303</v>
      </c>
      <c r="H51" s="3" t="s">
        <v>323</v>
      </c>
      <c r="I51" s="3" t="s">
        <v>291</v>
      </c>
      <c r="J51" s="3" t="s">
        <v>399</v>
      </c>
      <c r="K51" s="8">
        <v>0.5299999999636763</v>
      </c>
      <c r="L51" s="3" t="s">
        <v>73</v>
      </c>
      <c r="M51" s="38">
        <v>4.9000000000000002E-2</v>
      </c>
      <c r="N51" s="38">
        <v>1.9899999999865154E-2</v>
      </c>
      <c r="O51" s="8">
        <v>12806.934252999999</v>
      </c>
      <c r="P51" s="8">
        <v>113.88</v>
      </c>
      <c r="Q51" s="8">
        <v>0</v>
      </c>
      <c r="R51" s="8">
        <v>14.584536684000001</v>
      </c>
      <c r="S51" s="38">
        <v>9.6290816547985451E-5</v>
      </c>
      <c r="T51" s="38">
        <v>2.6492801798032176E-4</v>
      </c>
      <c r="U51" s="38">
        <v>3.6696166371303618E-5</v>
      </c>
      <c r="V51" s="60" t="s">
        <v>2837</v>
      </c>
    </row>
    <row r="52" spans="1:22" ht="15" x14ac:dyDescent="0.25">
      <c r="A52" s="60" t="s">
        <v>2838</v>
      </c>
      <c r="B52" s="9" t="s">
        <v>400</v>
      </c>
      <c r="C52" s="3" t="s">
        <v>401</v>
      </c>
      <c r="D52" s="3" t="s">
        <v>142</v>
      </c>
      <c r="E52" s="75" t="s">
        <v>2838</v>
      </c>
      <c r="F52" s="3" t="s">
        <v>398</v>
      </c>
      <c r="G52" s="3" t="s">
        <v>303</v>
      </c>
      <c r="H52" s="3" t="s">
        <v>323</v>
      </c>
      <c r="I52" s="3" t="s">
        <v>291</v>
      </c>
      <c r="J52" s="3" t="s">
        <v>402</v>
      </c>
      <c r="K52" s="8">
        <v>2.1799999999989486</v>
      </c>
      <c r="L52" s="3" t="s">
        <v>73</v>
      </c>
      <c r="M52" s="38">
        <v>1.7600000000000001E-2</v>
      </c>
      <c r="N52" s="38">
        <v>2.4100000000014478E-2</v>
      </c>
      <c r="O52" s="8">
        <v>67316.569606000005</v>
      </c>
      <c r="P52" s="8">
        <v>109.65</v>
      </c>
      <c r="Q52" s="8">
        <v>0</v>
      </c>
      <c r="R52" s="8">
        <v>73.812618533999995</v>
      </c>
      <c r="S52" s="38">
        <v>4.9809110622791537E-5</v>
      </c>
      <c r="T52" s="38">
        <v>1.3408057557017271E-3</v>
      </c>
      <c r="U52" s="38">
        <v>1.8571999842797559E-4</v>
      </c>
      <c r="V52" s="60" t="s">
        <v>2837</v>
      </c>
    </row>
    <row r="53" spans="1:22" ht="15" x14ac:dyDescent="0.25">
      <c r="A53" s="60" t="s">
        <v>2838</v>
      </c>
      <c r="B53" s="9" t="s">
        <v>403</v>
      </c>
      <c r="C53" s="3" t="s">
        <v>404</v>
      </c>
      <c r="D53" s="3" t="s">
        <v>142</v>
      </c>
      <c r="E53" s="75" t="s">
        <v>2838</v>
      </c>
      <c r="F53" s="3" t="s">
        <v>398</v>
      </c>
      <c r="G53" s="3" t="s">
        <v>303</v>
      </c>
      <c r="H53" s="3" t="s">
        <v>323</v>
      </c>
      <c r="I53" s="3" t="s">
        <v>291</v>
      </c>
      <c r="J53" s="3" t="s">
        <v>405</v>
      </c>
      <c r="K53" s="8">
        <v>4.3999999999997037</v>
      </c>
      <c r="L53" s="3" t="s">
        <v>73</v>
      </c>
      <c r="M53" s="38">
        <v>2.2499999999999999E-2</v>
      </c>
      <c r="N53" s="38">
        <v>2.9299999999992856E-2</v>
      </c>
      <c r="O53" s="8">
        <v>672747.13806500006</v>
      </c>
      <c r="P53" s="8">
        <v>107.83</v>
      </c>
      <c r="Q53" s="8">
        <v>0</v>
      </c>
      <c r="R53" s="8">
        <v>725.42323888800001</v>
      </c>
      <c r="S53" s="38">
        <v>6.3597928664554004E-4</v>
      </c>
      <c r="T53" s="38">
        <v>1.3177308613875971E-2</v>
      </c>
      <c r="U53" s="38">
        <v>1.8252380888484298E-3</v>
      </c>
      <c r="V53" s="60" t="s">
        <v>2837</v>
      </c>
    </row>
    <row r="54" spans="1:22" ht="15" x14ac:dyDescent="0.25">
      <c r="A54" s="60" t="s">
        <v>2838</v>
      </c>
      <c r="B54" s="9" t="s">
        <v>406</v>
      </c>
      <c r="C54" s="3" t="s">
        <v>407</v>
      </c>
      <c r="D54" s="3" t="s">
        <v>142</v>
      </c>
      <c r="E54" s="75" t="s">
        <v>2838</v>
      </c>
      <c r="F54" s="3" t="s">
        <v>398</v>
      </c>
      <c r="G54" s="3" t="s">
        <v>303</v>
      </c>
      <c r="H54" s="3" t="s">
        <v>323</v>
      </c>
      <c r="I54" s="3" t="s">
        <v>291</v>
      </c>
      <c r="J54" s="3" t="s">
        <v>408</v>
      </c>
      <c r="K54" s="8">
        <v>5.5699999999836907</v>
      </c>
      <c r="L54" s="3" t="s">
        <v>73</v>
      </c>
      <c r="M54" s="38">
        <v>1.43E-2</v>
      </c>
      <c r="N54" s="38">
        <v>2.8100000000018492E-2</v>
      </c>
      <c r="O54" s="8">
        <v>33374.084302000003</v>
      </c>
      <c r="P54" s="8">
        <v>101.43</v>
      </c>
      <c r="Q54" s="8">
        <v>0</v>
      </c>
      <c r="R54" s="8">
        <v>33.851333685999997</v>
      </c>
      <c r="S54" s="38">
        <v>8.2080876296114122E-5</v>
      </c>
      <c r="T54" s="38">
        <v>6.1490926545928787E-4</v>
      </c>
      <c r="U54" s="38">
        <v>8.5173372301551695E-5</v>
      </c>
      <c r="V54" s="60" t="s">
        <v>2837</v>
      </c>
    </row>
    <row r="55" spans="1:22" ht="15" x14ac:dyDescent="0.25">
      <c r="A55" s="60" t="s">
        <v>2838</v>
      </c>
      <c r="B55" s="9" t="s">
        <v>409</v>
      </c>
      <c r="C55" s="3" t="s">
        <v>410</v>
      </c>
      <c r="D55" s="3" t="s">
        <v>142</v>
      </c>
      <c r="E55" s="75" t="s">
        <v>2838</v>
      </c>
      <c r="F55" s="3" t="s">
        <v>398</v>
      </c>
      <c r="G55" s="3" t="s">
        <v>303</v>
      </c>
      <c r="H55" s="3" t="s">
        <v>323</v>
      </c>
      <c r="I55" s="3" t="s">
        <v>291</v>
      </c>
      <c r="J55" s="3" t="s">
        <v>411</v>
      </c>
      <c r="K55" s="8">
        <v>6.3300000000010277</v>
      </c>
      <c r="L55" s="3" t="s">
        <v>73</v>
      </c>
      <c r="M55" s="38">
        <v>2.5000000000000001E-3</v>
      </c>
      <c r="N55" s="38">
        <v>2.9000000000003995E-2</v>
      </c>
      <c r="O55" s="8">
        <v>589095.85669799999</v>
      </c>
      <c r="P55" s="8">
        <v>90.61</v>
      </c>
      <c r="Q55" s="8">
        <v>0</v>
      </c>
      <c r="R55" s="8">
        <v>533.77975566999999</v>
      </c>
      <c r="S55" s="38">
        <v>4.4432369105675744E-4</v>
      </c>
      <c r="T55" s="38">
        <v>9.6961059354604799E-3</v>
      </c>
      <c r="U55" s="38">
        <v>1.3430437417452426E-3</v>
      </c>
      <c r="V55" s="60" t="s">
        <v>2837</v>
      </c>
    </row>
    <row r="56" spans="1:22" ht="15" x14ac:dyDescent="0.25">
      <c r="A56" s="60" t="s">
        <v>2838</v>
      </c>
      <c r="B56" s="9" t="s">
        <v>412</v>
      </c>
      <c r="C56" s="3" t="s">
        <v>413</v>
      </c>
      <c r="D56" s="3" t="s">
        <v>142</v>
      </c>
      <c r="E56" s="75" t="s">
        <v>2838</v>
      </c>
      <c r="F56" s="3" t="s">
        <v>398</v>
      </c>
      <c r="G56" s="3" t="s">
        <v>303</v>
      </c>
      <c r="H56" s="3" t="s">
        <v>323</v>
      </c>
      <c r="I56" s="3" t="s">
        <v>291</v>
      </c>
      <c r="J56" s="3" t="s">
        <v>414</v>
      </c>
      <c r="K56" s="8">
        <v>7.1599999999986297</v>
      </c>
      <c r="L56" s="3" t="s">
        <v>73</v>
      </c>
      <c r="M56" s="38">
        <v>3.61E-2</v>
      </c>
      <c r="N56" s="38">
        <v>3.4000000000005796E-2</v>
      </c>
      <c r="O56" s="8">
        <v>299158.675705</v>
      </c>
      <c r="P56" s="8">
        <v>101.69</v>
      </c>
      <c r="Q56" s="8">
        <v>0</v>
      </c>
      <c r="R56" s="8">
        <v>304.21445732400002</v>
      </c>
      <c r="S56" s="38">
        <v>6.5114755732609546E-4</v>
      </c>
      <c r="T56" s="38">
        <v>5.5260537215572544E-3</v>
      </c>
      <c r="U56" s="38">
        <v>7.6543428018281147E-4</v>
      </c>
      <c r="V56" s="60" t="s">
        <v>2837</v>
      </c>
    </row>
    <row r="57" spans="1:22" ht="15" x14ac:dyDescent="0.25">
      <c r="A57" s="60" t="s">
        <v>2838</v>
      </c>
      <c r="B57" s="9" t="s">
        <v>415</v>
      </c>
      <c r="C57" s="3" t="s">
        <v>416</v>
      </c>
      <c r="D57" s="3" t="s">
        <v>142</v>
      </c>
      <c r="E57" s="75" t="s">
        <v>2838</v>
      </c>
      <c r="F57" s="3" t="s">
        <v>398</v>
      </c>
      <c r="G57" s="3" t="s">
        <v>303</v>
      </c>
      <c r="H57" s="3" t="s">
        <v>323</v>
      </c>
      <c r="I57" s="3" t="s">
        <v>291</v>
      </c>
      <c r="J57" s="3" t="s">
        <v>417</v>
      </c>
      <c r="K57" s="8">
        <v>3.6900000000006226</v>
      </c>
      <c r="L57" s="3" t="s">
        <v>73</v>
      </c>
      <c r="M57" s="38">
        <v>2.35E-2</v>
      </c>
      <c r="N57" s="38">
        <v>2.6399999999994969E-2</v>
      </c>
      <c r="O57" s="8">
        <v>313994.60324600001</v>
      </c>
      <c r="P57" s="8">
        <v>109.18</v>
      </c>
      <c r="Q57" s="8">
        <v>3.980273408</v>
      </c>
      <c r="R57" s="8">
        <v>346.79958118400003</v>
      </c>
      <c r="S57" s="38">
        <v>4.276554357298001E-4</v>
      </c>
      <c r="T57" s="38">
        <v>6.2273105894490675E-3</v>
      </c>
      <c r="U57" s="38">
        <v>8.6256798045866777E-4</v>
      </c>
      <c r="V57" s="60" t="s">
        <v>2837</v>
      </c>
    </row>
    <row r="58" spans="1:22" ht="15" x14ac:dyDescent="0.25">
      <c r="A58" s="60" t="s">
        <v>2838</v>
      </c>
      <c r="B58" s="9" t="s">
        <v>418</v>
      </c>
      <c r="C58" s="3" t="s">
        <v>419</v>
      </c>
      <c r="D58" s="3" t="s">
        <v>142</v>
      </c>
      <c r="E58" s="75" t="s">
        <v>2838</v>
      </c>
      <c r="F58" s="3" t="s">
        <v>398</v>
      </c>
      <c r="G58" s="3" t="s">
        <v>303</v>
      </c>
      <c r="H58" s="3" t="s">
        <v>323</v>
      </c>
      <c r="I58" s="3" t="s">
        <v>291</v>
      </c>
      <c r="J58" s="3" t="s">
        <v>402</v>
      </c>
      <c r="K58" s="8">
        <v>2.1700000000000483</v>
      </c>
      <c r="L58" s="3" t="s">
        <v>73</v>
      </c>
      <c r="M58" s="38">
        <v>2.3E-2</v>
      </c>
      <c r="N58" s="38">
        <v>2.7400000000000754E-2</v>
      </c>
      <c r="O58" s="8">
        <v>590414.41507800005</v>
      </c>
      <c r="P58" s="8">
        <v>110.3</v>
      </c>
      <c r="Q58" s="8">
        <v>0</v>
      </c>
      <c r="R58" s="8">
        <v>651.22709980900004</v>
      </c>
      <c r="S58" s="38">
        <v>4.6294827349922915E-4</v>
      </c>
      <c r="T58" s="38">
        <v>1.1829536209864254E-2</v>
      </c>
      <c r="U58" s="38">
        <v>1.6385531140190048E-3</v>
      </c>
      <c r="V58" s="60" t="s">
        <v>2837</v>
      </c>
    </row>
    <row r="59" spans="1:22" ht="15" x14ac:dyDescent="0.25">
      <c r="A59" s="60" t="s">
        <v>2838</v>
      </c>
      <c r="B59" s="9" t="s">
        <v>420</v>
      </c>
      <c r="C59" s="3" t="s">
        <v>421</v>
      </c>
      <c r="D59" s="3" t="s">
        <v>142</v>
      </c>
      <c r="E59" s="75" t="s">
        <v>2838</v>
      </c>
      <c r="F59" s="3" t="s">
        <v>398</v>
      </c>
      <c r="G59" s="3" t="s">
        <v>303</v>
      </c>
      <c r="H59" s="3" t="s">
        <v>323</v>
      </c>
      <c r="I59" s="3" t="s">
        <v>291</v>
      </c>
      <c r="J59" s="3" t="s">
        <v>422</v>
      </c>
      <c r="K59" s="8">
        <v>0.15955746523987829</v>
      </c>
      <c r="L59" s="3" t="s">
        <v>73</v>
      </c>
      <c r="M59" s="38">
        <v>5.8500000000000003E-2</v>
      </c>
      <c r="N59" s="38">
        <v>1.5203547044999832E-2</v>
      </c>
      <c r="O59" s="8">
        <v>7.4600000000000003E-4</v>
      </c>
      <c r="P59" s="8">
        <v>121.19</v>
      </c>
      <c r="Q59" s="8">
        <v>0</v>
      </c>
      <c r="R59" s="8">
        <v>8.7699999999999993E-7</v>
      </c>
      <c r="S59" s="38">
        <v>6.2496311796076648E-12</v>
      </c>
      <c r="T59" s="38">
        <v>1.5930699534914492E-11</v>
      </c>
      <c r="U59" s="38">
        <v>2.2066205190418694E-12</v>
      </c>
      <c r="V59" s="60" t="s">
        <v>2837</v>
      </c>
    </row>
    <row r="60" spans="1:22" ht="15" x14ac:dyDescent="0.25">
      <c r="A60" s="60" t="s">
        <v>2838</v>
      </c>
      <c r="B60" s="9" t="s">
        <v>423</v>
      </c>
      <c r="C60" s="3" t="s">
        <v>424</v>
      </c>
      <c r="D60" s="3" t="s">
        <v>142</v>
      </c>
      <c r="E60" s="75" t="s">
        <v>2838</v>
      </c>
      <c r="F60" s="3" t="s">
        <v>398</v>
      </c>
      <c r="G60" s="3" t="s">
        <v>303</v>
      </c>
      <c r="H60" s="3" t="s">
        <v>323</v>
      </c>
      <c r="I60" s="3" t="s">
        <v>291</v>
      </c>
      <c r="J60" s="3" t="s">
        <v>425</v>
      </c>
      <c r="K60" s="8">
        <v>2.8500000000020576</v>
      </c>
      <c r="L60" s="3" t="s">
        <v>73</v>
      </c>
      <c r="M60" s="38">
        <v>2.1499999999999998E-2</v>
      </c>
      <c r="N60" s="38">
        <v>2.6099999999984337E-2</v>
      </c>
      <c r="O60" s="8">
        <v>204124.74190399999</v>
      </c>
      <c r="P60" s="8">
        <v>110.57</v>
      </c>
      <c r="Q60" s="8">
        <v>0</v>
      </c>
      <c r="R60" s="8">
        <v>225.70072708799998</v>
      </c>
      <c r="S60" s="38">
        <v>1.652170398587946E-4</v>
      </c>
      <c r="T60" s="38">
        <v>4.0998523010839956E-3</v>
      </c>
      <c r="U60" s="38">
        <v>5.6788581021100328E-4</v>
      </c>
      <c r="V60" s="60" t="s">
        <v>2837</v>
      </c>
    </row>
    <row r="61" spans="1:22" ht="15" x14ac:dyDescent="0.25">
      <c r="A61" s="60" t="s">
        <v>2838</v>
      </c>
      <c r="B61" s="9" t="s">
        <v>426</v>
      </c>
      <c r="C61" s="3" t="s">
        <v>427</v>
      </c>
      <c r="D61" s="3" t="s">
        <v>142</v>
      </c>
      <c r="E61" s="75" t="s">
        <v>2838</v>
      </c>
      <c r="F61" s="3" t="s">
        <v>398</v>
      </c>
      <c r="G61" s="3" t="s">
        <v>303</v>
      </c>
      <c r="H61" s="3" t="s">
        <v>323</v>
      </c>
      <c r="I61" s="3" t="s">
        <v>291</v>
      </c>
      <c r="J61" s="3" t="s">
        <v>428</v>
      </c>
      <c r="K61" s="8">
        <v>4.8599999999990979</v>
      </c>
      <c r="L61" s="3" t="s">
        <v>73</v>
      </c>
      <c r="M61" s="38">
        <v>6.4999999999999997E-3</v>
      </c>
      <c r="N61" s="38">
        <v>2.6000000000012489E-2</v>
      </c>
      <c r="O61" s="8">
        <v>131789.89111200001</v>
      </c>
      <c r="P61" s="8">
        <v>99.21</v>
      </c>
      <c r="Q61" s="8">
        <v>0</v>
      </c>
      <c r="R61" s="8">
        <v>130.74875096299999</v>
      </c>
      <c r="S61" s="38">
        <v>2.5890651954619127E-4</v>
      </c>
      <c r="T61" s="38">
        <v>2.3750502464731072E-3</v>
      </c>
      <c r="U61" s="38">
        <v>3.2897705440598768E-4</v>
      </c>
      <c r="V61" s="60" t="s">
        <v>2837</v>
      </c>
    </row>
    <row r="62" spans="1:22" ht="15" x14ac:dyDescent="0.25">
      <c r="A62" s="60" t="s">
        <v>2838</v>
      </c>
      <c r="B62" s="9" t="s">
        <v>429</v>
      </c>
      <c r="C62" s="3" t="s">
        <v>430</v>
      </c>
      <c r="D62" s="3" t="s">
        <v>142</v>
      </c>
      <c r="E62" s="75" t="s">
        <v>2838</v>
      </c>
      <c r="F62" s="3" t="s">
        <v>298</v>
      </c>
      <c r="G62" s="3" t="s">
        <v>272</v>
      </c>
      <c r="H62" s="3" t="s">
        <v>338</v>
      </c>
      <c r="I62" s="3" t="s">
        <v>274</v>
      </c>
      <c r="J62" s="3" t="s">
        <v>431</v>
      </c>
      <c r="K62" s="8">
        <v>1.9900000000007692</v>
      </c>
      <c r="L62" s="3" t="s">
        <v>73</v>
      </c>
      <c r="M62" s="38">
        <v>2.0199999999999999E-2</v>
      </c>
      <c r="N62" s="38">
        <v>3.2600000000000767E-2</v>
      </c>
      <c r="O62" s="8">
        <v>15.574325999999999</v>
      </c>
      <c r="P62" s="8">
        <v>5317749</v>
      </c>
      <c r="Q62" s="8">
        <v>0</v>
      </c>
      <c r="R62" s="8">
        <v>828.20357199500006</v>
      </c>
      <c r="S62" s="38">
        <v>7.4004875267284385E-4</v>
      </c>
      <c r="T62" s="38">
        <v>1.5044312724281949E-2</v>
      </c>
      <c r="U62" s="38">
        <v>2.0838437809668616E-3</v>
      </c>
      <c r="V62" s="60" t="s">
        <v>2837</v>
      </c>
    </row>
    <row r="63" spans="1:22" ht="15" x14ac:dyDescent="0.25">
      <c r="A63" s="60" t="s">
        <v>2838</v>
      </c>
      <c r="B63" s="9" t="s">
        <v>432</v>
      </c>
      <c r="C63" s="3" t="s">
        <v>433</v>
      </c>
      <c r="D63" s="3" t="s">
        <v>142</v>
      </c>
      <c r="E63" s="75" t="s">
        <v>2838</v>
      </c>
      <c r="F63" s="3" t="s">
        <v>298</v>
      </c>
      <c r="G63" s="3" t="s">
        <v>272</v>
      </c>
      <c r="H63" s="3" t="s">
        <v>338</v>
      </c>
      <c r="I63" s="3" t="s">
        <v>274</v>
      </c>
      <c r="J63" s="3" t="s">
        <v>434</v>
      </c>
      <c r="K63" s="8">
        <v>2.9800000000003273</v>
      </c>
      <c r="L63" s="3" t="s">
        <v>73</v>
      </c>
      <c r="M63" s="38">
        <v>2.5899999999999999E-2</v>
      </c>
      <c r="N63" s="38">
        <v>3.8399999999993946E-2</v>
      </c>
      <c r="O63" s="8">
        <v>16.693045000000001</v>
      </c>
      <c r="P63" s="8">
        <v>5363461</v>
      </c>
      <c r="Q63" s="8">
        <v>0</v>
      </c>
      <c r="R63" s="8">
        <v>895.32497598999998</v>
      </c>
      <c r="S63" s="38">
        <v>7.9027813284097894E-4</v>
      </c>
      <c r="T63" s="38">
        <v>1.6263572609579502E-2</v>
      </c>
      <c r="U63" s="38">
        <v>2.2527280082442454E-3</v>
      </c>
      <c r="V63" s="60" t="s">
        <v>2837</v>
      </c>
    </row>
    <row r="64" spans="1:22" ht="15" x14ac:dyDescent="0.25">
      <c r="A64" s="60" t="s">
        <v>2838</v>
      </c>
      <c r="B64" s="9" t="s">
        <v>435</v>
      </c>
      <c r="C64" s="3" t="s">
        <v>436</v>
      </c>
      <c r="D64" s="3" t="s">
        <v>142</v>
      </c>
      <c r="E64" s="75" t="s">
        <v>2838</v>
      </c>
      <c r="F64" s="3" t="s">
        <v>298</v>
      </c>
      <c r="G64" s="3" t="s">
        <v>272</v>
      </c>
      <c r="H64" s="3" t="s">
        <v>338</v>
      </c>
      <c r="I64" s="3" t="s">
        <v>274</v>
      </c>
      <c r="J64" s="3" t="s">
        <v>437</v>
      </c>
      <c r="K64" s="8">
        <v>7.9999999999263535E-2</v>
      </c>
      <c r="L64" s="3" t="s">
        <v>73</v>
      </c>
      <c r="M64" s="38">
        <v>1.4200000000000001E-2</v>
      </c>
      <c r="N64" s="38">
        <v>4.4099999999997877E-2</v>
      </c>
      <c r="O64" s="8">
        <v>9.41479</v>
      </c>
      <c r="P64" s="8">
        <v>5556000</v>
      </c>
      <c r="Q64" s="8">
        <v>0</v>
      </c>
      <c r="R64" s="8">
        <v>523.08572259300001</v>
      </c>
      <c r="S64" s="38">
        <v>4.4424055112537151E-4</v>
      </c>
      <c r="T64" s="38">
        <v>9.5018488912573737E-3</v>
      </c>
      <c r="U64" s="38">
        <v>1.3161364751329045E-3</v>
      </c>
      <c r="V64" s="60" t="s">
        <v>2837</v>
      </c>
    </row>
    <row r="65" spans="1:22" ht="15" x14ac:dyDescent="0.25">
      <c r="A65" s="60" t="s">
        <v>2838</v>
      </c>
      <c r="B65" s="9" t="s">
        <v>438</v>
      </c>
      <c r="C65" s="3" t="s">
        <v>439</v>
      </c>
      <c r="D65" s="3" t="s">
        <v>142</v>
      </c>
      <c r="E65" s="75" t="s">
        <v>2838</v>
      </c>
      <c r="F65" s="3" t="s">
        <v>298</v>
      </c>
      <c r="G65" s="3" t="s">
        <v>272</v>
      </c>
      <c r="H65" s="3" t="s">
        <v>338</v>
      </c>
      <c r="I65" s="3" t="s">
        <v>274</v>
      </c>
      <c r="J65" s="3" t="s">
        <v>440</v>
      </c>
      <c r="K65" s="8">
        <v>0.74999999999969302</v>
      </c>
      <c r="L65" s="3" t="s">
        <v>73</v>
      </c>
      <c r="M65" s="38">
        <v>1.5900000000000001E-2</v>
      </c>
      <c r="N65" s="38">
        <v>1.9899999999998915E-2</v>
      </c>
      <c r="O65" s="8">
        <v>10.037763</v>
      </c>
      <c r="P65" s="8">
        <v>5453667</v>
      </c>
      <c r="Q65" s="8">
        <v>0</v>
      </c>
      <c r="R65" s="8">
        <v>547.426161106</v>
      </c>
      <c r="S65" s="38">
        <v>6.7052525050100193E-4</v>
      </c>
      <c r="T65" s="38">
        <v>9.943992805166911E-3</v>
      </c>
      <c r="U65" s="38">
        <v>1.3773794752073203E-3</v>
      </c>
      <c r="V65" s="60" t="s">
        <v>2837</v>
      </c>
    </row>
    <row r="66" spans="1:22" ht="15" x14ac:dyDescent="0.25">
      <c r="A66" s="60" t="s">
        <v>2838</v>
      </c>
      <c r="B66" s="9" t="s">
        <v>441</v>
      </c>
      <c r="C66" s="3" t="s">
        <v>442</v>
      </c>
      <c r="D66" s="3" t="s">
        <v>142</v>
      </c>
      <c r="E66" s="75" t="s">
        <v>2838</v>
      </c>
      <c r="F66" s="3" t="s">
        <v>443</v>
      </c>
      <c r="G66" s="3" t="s">
        <v>272</v>
      </c>
      <c r="H66" s="3" t="s">
        <v>323</v>
      </c>
      <c r="I66" s="3" t="s">
        <v>291</v>
      </c>
      <c r="J66" s="3" t="s">
        <v>444</v>
      </c>
      <c r="K66" s="8">
        <v>3.2099999999992739</v>
      </c>
      <c r="L66" s="3" t="s">
        <v>73</v>
      </c>
      <c r="M66" s="38">
        <v>2.9700000000000001E-2</v>
      </c>
      <c r="N66" s="38">
        <v>3.4900000000002873E-2</v>
      </c>
      <c r="O66" s="8">
        <v>9.120851</v>
      </c>
      <c r="P66" s="8">
        <v>5458000</v>
      </c>
      <c r="Q66" s="8">
        <v>0</v>
      </c>
      <c r="R66" s="8">
        <v>497.81609328400003</v>
      </c>
      <c r="S66" s="38">
        <v>6.5148935714285706E-4</v>
      </c>
      <c r="T66" s="38">
        <v>9.0428262323288128E-3</v>
      </c>
      <c r="U66" s="38">
        <v>1.2525555372288894E-3</v>
      </c>
      <c r="V66" s="60" t="s">
        <v>2837</v>
      </c>
    </row>
    <row r="67" spans="1:22" ht="15" x14ac:dyDescent="0.25">
      <c r="A67" s="60" t="s">
        <v>2838</v>
      </c>
      <c r="B67" s="9" t="s">
        <v>445</v>
      </c>
      <c r="C67" s="3" t="s">
        <v>446</v>
      </c>
      <c r="D67" s="3" t="s">
        <v>142</v>
      </c>
      <c r="E67" s="75" t="s">
        <v>2838</v>
      </c>
      <c r="F67" s="3" t="s">
        <v>443</v>
      </c>
      <c r="G67" s="3" t="s">
        <v>272</v>
      </c>
      <c r="H67" s="3" t="s">
        <v>323</v>
      </c>
      <c r="I67" s="3" t="s">
        <v>291</v>
      </c>
      <c r="J67" s="3" t="s">
        <v>447</v>
      </c>
      <c r="K67" s="8">
        <v>4.8700000000005499</v>
      </c>
      <c r="L67" s="3" t="s">
        <v>73</v>
      </c>
      <c r="M67" s="38">
        <v>8.3999999999999995E-3</v>
      </c>
      <c r="N67" s="38">
        <v>3.9400000000035372E-2</v>
      </c>
      <c r="O67" s="8">
        <v>5.9138570000000001</v>
      </c>
      <c r="P67" s="8">
        <v>4570000</v>
      </c>
      <c r="Q67" s="8">
        <v>0</v>
      </c>
      <c r="R67" s="8">
        <v>270.26325553000004</v>
      </c>
      <c r="S67" s="38">
        <v>7.4360077958003266E-4</v>
      </c>
      <c r="T67" s="38">
        <v>4.9093303525384819E-3</v>
      </c>
      <c r="U67" s="38">
        <v>6.8000962964145288E-4</v>
      </c>
      <c r="V67" s="60" t="s">
        <v>2837</v>
      </c>
    </row>
    <row r="68" spans="1:22" ht="15" x14ac:dyDescent="0.25">
      <c r="A68" s="60" t="s">
        <v>2838</v>
      </c>
      <c r="B68" s="9" t="s">
        <v>448</v>
      </c>
      <c r="C68" s="3" t="s">
        <v>449</v>
      </c>
      <c r="D68" s="3" t="s">
        <v>142</v>
      </c>
      <c r="E68" s="75" t="s">
        <v>2838</v>
      </c>
      <c r="F68" s="3" t="s">
        <v>443</v>
      </c>
      <c r="G68" s="3" t="s">
        <v>272</v>
      </c>
      <c r="H68" s="3" t="s">
        <v>338</v>
      </c>
      <c r="I68" s="3" t="s">
        <v>274</v>
      </c>
      <c r="J68" s="3" t="s">
        <v>450</v>
      </c>
      <c r="K68" s="8">
        <v>5.2299999999991549</v>
      </c>
      <c r="L68" s="3" t="s">
        <v>73</v>
      </c>
      <c r="M68" s="38">
        <v>3.09E-2</v>
      </c>
      <c r="N68" s="38">
        <v>3.3899999999996572E-2</v>
      </c>
      <c r="O68" s="8">
        <v>4.8170730000000006</v>
      </c>
      <c r="P68" s="8">
        <v>5032053</v>
      </c>
      <c r="Q68" s="8">
        <v>0</v>
      </c>
      <c r="R68" s="8">
        <v>242.397679732</v>
      </c>
      <c r="S68" s="38">
        <v>2.5353015789473686E-4</v>
      </c>
      <c r="T68" s="38">
        <v>4.4031523418140532E-3</v>
      </c>
      <c r="U68" s="38">
        <v>6.0989702835207609E-4</v>
      </c>
      <c r="V68" s="60" t="s">
        <v>2837</v>
      </c>
    </row>
    <row r="69" spans="1:22" ht="15" x14ac:dyDescent="0.25">
      <c r="A69" s="60" t="s">
        <v>2838</v>
      </c>
      <c r="B69" s="9" t="s">
        <v>451</v>
      </c>
      <c r="C69" s="3" t="s">
        <v>452</v>
      </c>
      <c r="D69" s="3" t="s">
        <v>142</v>
      </c>
      <c r="E69" s="75" t="s">
        <v>2838</v>
      </c>
      <c r="F69" s="3" t="s">
        <v>453</v>
      </c>
      <c r="G69" s="3" t="s">
        <v>303</v>
      </c>
      <c r="H69" s="3" t="s">
        <v>323</v>
      </c>
      <c r="I69" s="3" t="s">
        <v>291</v>
      </c>
      <c r="J69" s="3" t="s">
        <v>454</v>
      </c>
      <c r="K69" s="8">
        <v>2.6200000000044805</v>
      </c>
      <c r="L69" s="3" t="s">
        <v>73</v>
      </c>
      <c r="M69" s="38">
        <v>1.6E-2</v>
      </c>
      <c r="N69" s="38">
        <v>2.4900000000008367E-2</v>
      </c>
      <c r="O69" s="8">
        <v>73973.301884</v>
      </c>
      <c r="P69" s="8">
        <v>108.59</v>
      </c>
      <c r="Q69" s="8">
        <v>0</v>
      </c>
      <c r="R69" s="8">
        <v>80.327608475000005</v>
      </c>
      <c r="S69" s="38">
        <v>1.9080061842846851E-4</v>
      </c>
      <c r="T69" s="38">
        <v>1.4591505073813867E-3</v>
      </c>
      <c r="U69" s="38">
        <v>2.0211237070296077E-4</v>
      </c>
      <c r="V69" s="60" t="s">
        <v>2837</v>
      </c>
    </row>
    <row r="70" spans="1:22" ht="15" x14ac:dyDescent="0.25">
      <c r="A70" s="60" t="s">
        <v>2838</v>
      </c>
      <c r="B70" s="9" t="s">
        <v>455</v>
      </c>
      <c r="C70" s="3" t="s">
        <v>456</v>
      </c>
      <c r="D70" s="3" t="s">
        <v>142</v>
      </c>
      <c r="E70" s="75" t="s">
        <v>2838</v>
      </c>
      <c r="F70" s="3" t="s">
        <v>453</v>
      </c>
      <c r="G70" s="3" t="s">
        <v>303</v>
      </c>
      <c r="H70" s="3" t="s">
        <v>323</v>
      </c>
      <c r="I70" s="3" t="s">
        <v>291</v>
      </c>
      <c r="J70" s="3" t="s">
        <v>457</v>
      </c>
      <c r="K70" s="8">
        <v>3.4399999999995616</v>
      </c>
      <c r="L70" s="3" t="s">
        <v>73</v>
      </c>
      <c r="M70" s="38">
        <v>1.4200000000000001E-2</v>
      </c>
      <c r="N70" s="38">
        <v>2.919999999998759E-2</v>
      </c>
      <c r="O70" s="8">
        <v>205506.66905900001</v>
      </c>
      <c r="P70" s="8">
        <v>104.19</v>
      </c>
      <c r="Q70" s="8">
        <v>0</v>
      </c>
      <c r="R70" s="8">
        <v>214.11739845400001</v>
      </c>
      <c r="S70" s="38">
        <v>2.1344712694103103E-4</v>
      </c>
      <c r="T70" s="38">
        <v>3.8894412086296912E-3</v>
      </c>
      <c r="U70" s="38">
        <v>5.3874098621717261E-4</v>
      </c>
      <c r="V70" s="60" t="s">
        <v>2837</v>
      </c>
    </row>
    <row r="71" spans="1:22" ht="15" x14ac:dyDescent="0.25">
      <c r="A71" s="60" t="s">
        <v>2838</v>
      </c>
      <c r="B71" s="9" t="s">
        <v>458</v>
      </c>
      <c r="C71" s="3" t="s">
        <v>459</v>
      </c>
      <c r="D71" s="3" t="s">
        <v>142</v>
      </c>
      <c r="E71" s="75" t="s">
        <v>2838</v>
      </c>
      <c r="F71" s="3" t="s">
        <v>460</v>
      </c>
      <c r="G71" s="3" t="s">
        <v>303</v>
      </c>
      <c r="H71" s="3" t="s">
        <v>323</v>
      </c>
      <c r="I71" s="3" t="s">
        <v>291</v>
      </c>
      <c r="J71" s="3" t="s">
        <v>461</v>
      </c>
      <c r="K71" s="8">
        <v>3.3051189228260656</v>
      </c>
      <c r="L71" s="3" t="s">
        <v>73</v>
      </c>
      <c r="M71" s="38">
        <v>0.04</v>
      </c>
      <c r="N71" s="38">
        <v>2.7010799472750948E-2</v>
      </c>
      <c r="O71" s="8">
        <v>8.7999999999999998E-5</v>
      </c>
      <c r="P71" s="8">
        <v>114.48</v>
      </c>
      <c r="Q71" s="8">
        <v>0</v>
      </c>
      <c r="R71" s="8">
        <v>8.7999999999999994E-8</v>
      </c>
      <c r="S71" s="38">
        <v>9.4548745857623364E-14</v>
      </c>
      <c r="T71" s="38">
        <v>1.5985194516219788E-12</v>
      </c>
      <c r="U71" s="38">
        <v>2.2141688218436091E-13</v>
      </c>
      <c r="V71" s="60" t="s">
        <v>2837</v>
      </c>
    </row>
    <row r="72" spans="1:22" ht="15" x14ac:dyDescent="0.25">
      <c r="A72" s="60" t="s">
        <v>2838</v>
      </c>
      <c r="B72" s="9" t="s">
        <v>462</v>
      </c>
      <c r="C72" s="3" t="s">
        <v>463</v>
      </c>
      <c r="D72" s="3" t="s">
        <v>142</v>
      </c>
      <c r="E72" s="75" t="s">
        <v>2838</v>
      </c>
      <c r="F72" s="3" t="s">
        <v>460</v>
      </c>
      <c r="G72" s="3" t="s">
        <v>303</v>
      </c>
      <c r="H72" s="3" t="s">
        <v>323</v>
      </c>
      <c r="I72" s="3" t="s">
        <v>291</v>
      </c>
      <c r="J72" s="3" t="s">
        <v>464</v>
      </c>
      <c r="K72" s="8">
        <v>6.9399999999992401</v>
      </c>
      <c r="L72" s="3" t="s">
        <v>73</v>
      </c>
      <c r="M72" s="38">
        <v>2.5000000000000001E-2</v>
      </c>
      <c r="N72" s="38">
        <v>2.8800000000002837E-2</v>
      </c>
      <c r="O72" s="8">
        <v>307469.45932700002</v>
      </c>
      <c r="P72" s="8">
        <v>106.35</v>
      </c>
      <c r="Q72" s="8">
        <v>0</v>
      </c>
      <c r="R72" s="8">
        <v>326.99376996000001</v>
      </c>
      <c r="S72" s="38">
        <v>4.9534485267356185E-4</v>
      </c>
      <c r="T72" s="38">
        <v>5.9398397936393493E-3</v>
      </c>
      <c r="U72" s="38">
        <v>8.2274932998015161E-4</v>
      </c>
      <c r="V72" s="60" t="s">
        <v>2837</v>
      </c>
    </row>
    <row r="73" spans="1:22" ht="15" x14ac:dyDescent="0.25">
      <c r="A73" s="60" t="s">
        <v>2838</v>
      </c>
      <c r="B73" s="9" t="s">
        <v>465</v>
      </c>
      <c r="C73" s="3" t="s">
        <v>466</v>
      </c>
      <c r="D73" s="3" t="s">
        <v>142</v>
      </c>
      <c r="E73" s="75" t="s">
        <v>2838</v>
      </c>
      <c r="F73" s="3" t="s">
        <v>460</v>
      </c>
      <c r="G73" s="3" t="s">
        <v>303</v>
      </c>
      <c r="H73" s="3" t="s">
        <v>323</v>
      </c>
      <c r="I73" s="3" t="s">
        <v>291</v>
      </c>
      <c r="J73" s="3" t="s">
        <v>467</v>
      </c>
      <c r="K73" s="8">
        <v>4.659999999993099</v>
      </c>
      <c r="L73" s="3" t="s">
        <v>73</v>
      </c>
      <c r="M73" s="38">
        <v>3.5000000000000003E-2</v>
      </c>
      <c r="N73" s="38">
        <v>2.789999999998586E-2</v>
      </c>
      <c r="O73" s="8">
        <v>91641.569091999991</v>
      </c>
      <c r="P73" s="8">
        <v>114.59</v>
      </c>
      <c r="Q73" s="8">
        <v>0</v>
      </c>
      <c r="R73" s="8">
        <v>105.01207398100001</v>
      </c>
      <c r="S73" s="38">
        <v>1.0275292182892822E-4</v>
      </c>
      <c r="T73" s="38">
        <v>1.907543669474941E-3</v>
      </c>
      <c r="U73" s="38">
        <v>2.6422097741575539E-4</v>
      </c>
      <c r="V73" s="60" t="s">
        <v>2837</v>
      </c>
    </row>
    <row r="74" spans="1:22" ht="15" x14ac:dyDescent="0.25">
      <c r="A74" s="60" t="s">
        <v>2838</v>
      </c>
      <c r="B74" s="9" t="s">
        <v>468</v>
      </c>
      <c r="C74" s="3" t="s">
        <v>469</v>
      </c>
      <c r="D74" s="3" t="s">
        <v>142</v>
      </c>
      <c r="E74" s="75" t="s">
        <v>2838</v>
      </c>
      <c r="F74" s="3" t="s">
        <v>470</v>
      </c>
      <c r="G74" s="3" t="s">
        <v>471</v>
      </c>
      <c r="H74" s="3" t="s">
        <v>323</v>
      </c>
      <c r="I74" s="3" t="s">
        <v>291</v>
      </c>
      <c r="J74" s="3" t="s">
        <v>472</v>
      </c>
      <c r="K74" s="8">
        <v>4.180000000000379</v>
      </c>
      <c r="L74" s="3" t="s">
        <v>73</v>
      </c>
      <c r="M74" s="38">
        <v>2.1999999999999999E-2</v>
      </c>
      <c r="N74" s="38">
        <v>2.739999999999709E-2</v>
      </c>
      <c r="O74" s="8">
        <v>170610.785018</v>
      </c>
      <c r="P74" s="8">
        <v>98.73</v>
      </c>
      <c r="Q74" s="8">
        <v>0</v>
      </c>
      <c r="R74" s="8">
        <v>168.44402804100002</v>
      </c>
      <c r="S74" s="38">
        <v>5.8777646254628689E-4</v>
      </c>
      <c r="T74" s="38">
        <v>3.0597847196942793E-3</v>
      </c>
      <c r="U74" s="38">
        <v>4.2382217626606015E-4</v>
      </c>
      <c r="V74" s="60" t="s">
        <v>2837</v>
      </c>
    </row>
    <row r="75" spans="1:22" ht="15" x14ac:dyDescent="0.25">
      <c r="A75" s="60" t="s">
        <v>2838</v>
      </c>
      <c r="B75" s="9" t="s">
        <v>473</v>
      </c>
      <c r="C75" s="3" t="s">
        <v>474</v>
      </c>
      <c r="D75" s="3" t="s">
        <v>142</v>
      </c>
      <c r="E75" s="75" t="s">
        <v>2838</v>
      </c>
      <c r="F75" s="3" t="s">
        <v>470</v>
      </c>
      <c r="G75" s="3" t="s">
        <v>471</v>
      </c>
      <c r="H75" s="3" t="s">
        <v>323</v>
      </c>
      <c r="I75" s="3" t="s">
        <v>291</v>
      </c>
      <c r="J75" s="3" t="s">
        <v>475</v>
      </c>
      <c r="K75" s="8">
        <v>2.9999999975622544E-2</v>
      </c>
      <c r="L75" s="3" t="s">
        <v>73</v>
      </c>
      <c r="M75" s="38">
        <v>2.1499999999999998E-2</v>
      </c>
      <c r="N75" s="38">
        <v>5.8300000000126938E-2</v>
      </c>
      <c r="O75" s="8">
        <v>11991.326668</v>
      </c>
      <c r="P75" s="8">
        <v>110.02</v>
      </c>
      <c r="Q75" s="8">
        <v>0</v>
      </c>
      <c r="R75" s="8">
        <v>13.192857544000001</v>
      </c>
      <c r="S75" s="38">
        <v>2.0565877872712979E-4</v>
      </c>
      <c r="T75" s="38">
        <v>2.3964817507456554E-4</v>
      </c>
      <c r="U75" s="38">
        <v>3.3194561187442105E-5</v>
      </c>
      <c r="V75" s="60" t="s">
        <v>2837</v>
      </c>
    </row>
    <row r="76" spans="1:22" ht="15" x14ac:dyDescent="0.25">
      <c r="A76" s="60" t="s">
        <v>2838</v>
      </c>
      <c r="B76" s="9" t="s">
        <v>476</v>
      </c>
      <c r="C76" s="3" t="s">
        <v>477</v>
      </c>
      <c r="D76" s="3" t="s">
        <v>142</v>
      </c>
      <c r="E76" s="75" t="s">
        <v>2838</v>
      </c>
      <c r="F76" s="3" t="s">
        <v>478</v>
      </c>
      <c r="G76" s="3" t="s">
        <v>479</v>
      </c>
      <c r="H76" s="3" t="s">
        <v>480</v>
      </c>
      <c r="I76" s="3" t="s">
        <v>291</v>
      </c>
      <c r="J76" s="3" t="s">
        <v>481</v>
      </c>
      <c r="K76" s="8">
        <v>6.029999999999113</v>
      </c>
      <c r="L76" s="3" t="s">
        <v>73</v>
      </c>
      <c r="M76" s="38">
        <v>5.1499999999999997E-2</v>
      </c>
      <c r="N76" s="38">
        <v>2.9999999999985288E-2</v>
      </c>
      <c r="O76" s="8">
        <v>465975.03912600002</v>
      </c>
      <c r="P76" s="8">
        <v>151.35</v>
      </c>
      <c r="Q76" s="8">
        <v>0</v>
      </c>
      <c r="R76" s="8">
        <v>705.25322165199998</v>
      </c>
      <c r="S76" s="38">
        <v>1.4899900004484407E-4</v>
      </c>
      <c r="T76" s="38">
        <v>1.2810920376474874E-2</v>
      </c>
      <c r="U76" s="38">
        <v>1.7744882896438849E-3</v>
      </c>
      <c r="V76" s="60" t="s">
        <v>2837</v>
      </c>
    </row>
    <row r="77" spans="1:22" ht="15" x14ac:dyDescent="0.25">
      <c r="A77" s="60" t="s">
        <v>2838</v>
      </c>
      <c r="B77" s="9" t="s">
        <v>482</v>
      </c>
      <c r="C77" s="3" t="s">
        <v>483</v>
      </c>
      <c r="D77" s="3" t="s">
        <v>142</v>
      </c>
      <c r="E77" s="75" t="s">
        <v>2838</v>
      </c>
      <c r="F77" s="3" t="s">
        <v>484</v>
      </c>
      <c r="G77" s="3" t="s">
        <v>303</v>
      </c>
      <c r="H77" s="3" t="s">
        <v>485</v>
      </c>
      <c r="I77" s="3" t="s">
        <v>274</v>
      </c>
      <c r="J77" s="3" t="s">
        <v>486</v>
      </c>
      <c r="K77" s="8">
        <v>8.2299999999987428</v>
      </c>
      <c r="L77" s="3" t="s">
        <v>73</v>
      </c>
      <c r="M77" s="38">
        <v>2.5600000000000001E-2</v>
      </c>
      <c r="N77" s="38">
        <v>3.9799999999971941E-2</v>
      </c>
      <c r="O77" s="8">
        <v>177674.54476300001</v>
      </c>
      <c r="P77" s="8">
        <v>90.86</v>
      </c>
      <c r="Q77" s="8">
        <v>0</v>
      </c>
      <c r="R77" s="8">
        <v>161.435091371</v>
      </c>
      <c r="S77" s="38">
        <v>3.5639189220258477E-4</v>
      </c>
      <c r="T77" s="38">
        <v>2.9324674287603972E-3</v>
      </c>
      <c r="U77" s="38">
        <v>4.0618698416493466E-4</v>
      </c>
      <c r="V77" s="60" t="s">
        <v>2837</v>
      </c>
    </row>
    <row r="78" spans="1:22" ht="15" x14ac:dyDescent="0.25">
      <c r="A78" s="60" t="s">
        <v>2838</v>
      </c>
      <c r="B78" s="9" t="s">
        <v>487</v>
      </c>
      <c r="C78" s="3" t="s">
        <v>488</v>
      </c>
      <c r="D78" s="3" t="s">
        <v>142</v>
      </c>
      <c r="E78" s="75" t="s">
        <v>2838</v>
      </c>
      <c r="F78" s="3" t="s">
        <v>489</v>
      </c>
      <c r="G78" s="3" t="s">
        <v>490</v>
      </c>
      <c r="H78" s="3" t="s">
        <v>485</v>
      </c>
      <c r="I78" s="3" t="s">
        <v>274</v>
      </c>
      <c r="J78" s="3" t="s">
        <v>491</v>
      </c>
      <c r="K78" s="8">
        <v>4.9200000000008339</v>
      </c>
      <c r="L78" s="3" t="s">
        <v>73</v>
      </c>
      <c r="M78" s="38">
        <v>1.7000000000000001E-2</v>
      </c>
      <c r="N78" s="38">
        <v>2.3700000000001872E-2</v>
      </c>
      <c r="O78" s="8">
        <v>515011.65411800001</v>
      </c>
      <c r="P78" s="8">
        <v>104.57</v>
      </c>
      <c r="Q78" s="8">
        <v>0</v>
      </c>
      <c r="R78" s="8">
        <v>538.54768667099995</v>
      </c>
      <c r="S78" s="38">
        <v>4.0576380678043555E-4</v>
      </c>
      <c r="T78" s="38">
        <v>9.782715372381956E-3</v>
      </c>
      <c r="U78" s="38">
        <v>1.3550403373896922E-3</v>
      </c>
      <c r="V78" s="60" t="s">
        <v>2837</v>
      </c>
    </row>
    <row r="79" spans="1:22" ht="15" x14ac:dyDescent="0.25">
      <c r="A79" s="60" t="s">
        <v>2838</v>
      </c>
      <c r="B79" s="9" t="s">
        <v>492</v>
      </c>
      <c r="C79" s="3" t="s">
        <v>493</v>
      </c>
      <c r="D79" s="3" t="s">
        <v>142</v>
      </c>
      <c r="E79" s="75" t="s">
        <v>2838</v>
      </c>
      <c r="F79" s="3" t="s">
        <v>489</v>
      </c>
      <c r="G79" s="3" t="s">
        <v>490</v>
      </c>
      <c r="H79" s="3" t="s">
        <v>485</v>
      </c>
      <c r="I79" s="3" t="s">
        <v>274</v>
      </c>
      <c r="J79" s="3" t="s">
        <v>494</v>
      </c>
      <c r="K79" s="8">
        <v>9.7900000000038645</v>
      </c>
      <c r="L79" s="3" t="s">
        <v>73</v>
      </c>
      <c r="M79" s="38">
        <v>5.7999999999999996E-3</v>
      </c>
      <c r="N79" s="38">
        <v>2.7499999999992305E-2</v>
      </c>
      <c r="O79" s="8">
        <v>126055.52469599999</v>
      </c>
      <c r="P79" s="8">
        <v>86.47</v>
      </c>
      <c r="Q79" s="8">
        <v>0</v>
      </c>
      <c r="R79" s="8">
        <v>109.000212205</v>
      </c>
      <c r="S79" s="38">
        <v>2.6351437025020746E-4</v>
      </c>
      <c r="T79" s="38">
        <v>1.9799881754615444E-3</v>
      </c>
      <c r="U79" s="38">
        <v>2.7425553572573666E-4</v>
      </c>
      <c r="V79" s="60" t="s">
        <v>2837</v>
      </c>
    </row>
    <row r="80" spans="1:22" ht="15" x14ac:dyDescent="0.25">
      <c r="A80" s="60" t="s">
        <v>2838</v>
      </c>
      <c r="B80" s="9" t="s">
        <v>495</v>
      </c>
      <c r="C80" s="3" t="s">
        <v>496</v>
      </c>
      <c r="D80" s="3" t="s">
        <v>142</v>
      </c>
      <c r="E80" s="75" t="s">
        <v>2838</v>
      </c>
      <c r="F80" s="3" t="s">
        <v>337</v>
      </c>
      <c r="G80" s="3" t="s">
        <v>303</v>
      </c>
      <c r="H80" s="3" t="s">
        <v>485</v>
      </c>
      <c r="I80" s="3" t="s">
        <v>274</v>
      </c>
      <c r="J80" s="3" t="s">
        <v>497</v>
      </c>
      <c r="K80" s="8">
        <v>2.4200000000010808</v>
      </c>
      <c r="L80" s="3" t="s">
        <v>73</v>
      </c>
      <c r="M80" s="38">
        <v>1.95E-2</v>
      </c>
      <c r="N80" s="38">
        <v>3.4900000000004747E-2</v>
      </c>
      <c r="O80" s="8">
        <v>250227.649336</v>
      </c>
      <c r="P80" s="8">
        <v>106.63</v>
      </c>
      <c r="Q80" s="8">
        <v>0</v>
      </c>
      <c r="R80" s="8">
        <v>266.81774244799999</v>
      </c>
      <c r="S80" s="38">
        <v>4.3970743064917687E-4</v>
      </c>
      <c r="T80" s="38">
        <v>4.8467426288749012E-3</v>
      </c>
      <c r="U80" s="38">
        <v>6.7134037095802242E-4</v>
      </c>
      <c r="V80" s="60" t="s">
        <v>2837</v>
      </c>
    </row>
    <row r="81" spans="1:22" ht="15" x14ac:dyDescent="0.25">
      <c r="A81" s="60" t="s">
        <v>2838</v>
      </c>
      <c r="B81" s="9" t="s">
        <v>498</v>
      </c>
      <c r="C81" s="3" t="s">
        <v>499</v>
      </c>
      <c r="D81" s="3" t="s">
        <v>142</v>
      </c>
      <c r="E81" s="75" t="s">
        <v>2838</v>
      </c>
      <c r="F81" s="3" t="s">
        <v>337</v>
      </c>
      <c r="G81" s="3" t="s">
        <v>303</v>
      </c>
      <c r="H81" s="3" t="s">
        <v>485</v>
      </c>
      <c r="I81" s="3" t="s">
        <v>274</v>
      </c>
      <c r="J81" s="3" t="s">
        <v>500</v>
      </c>
      <c r="K81" s="8">
        <v>5.6099999999994958</v>
      </c>
      <c r="L81" s="3" t="s">
        <v>73</v>
      </c>
      <c r="M81" s="38">
        <v>1.17E-2</v>
      </c>
      <c r="N81" s="38">
        <v>3.800000000001038E-2</v>
      </c>
      <c r="O81" s="8">
        <v>423754.97690000001</v>
      </c>
      <c r="P81" s="8">
        <v>93.9</v>
      </c>
      <c r="Q81" s="8">
        <v>0</v>
      </c>
      <c r="R81" s="8">
        <v>397.90592330199996</v>
      </c>
      <c r="S81" s="38">
        <v>5.8743845089745958E-4</v>
      </c>
      <c r="T81" s="38">
        <v>7.2279586172028423E-3</v>
      </c>
      <c r="U81" s="38">
        <v>1.0011714652297533E-3</v>
      </c>
      <c r="V81" s="60" t="s">
        <v>2837</v>
      </c>
    </row>
    <row r="82" spans="1:22" ht="15" x14ac:dyDescent="0.25">
      <c r="A82" s="60" t="s">
        <v>2838</v>
      </c>
      <c r="B82" s="9" t="s">
        <v>501</v>
      </c>
      <c r="C82" s="3" t="s">
        <v>502</v>
      </c>
      <c r="D82" s="3" t="s">
        <v>142</v>
      </c>
      <c r="E82" s="75" t="s">
        <v>2838</v>
      </c>
      <c r="F82" s="3" t="s">
        <v>337</v>
      </c>
      <c r="G82" s="3" t="s">
        <v>303</v>
      </c>
      <c r="H82" s="3" t="s">
        <v>485</v>
      </c>
      <c r="I82" s="3" t="s">
        <v>274</v>
      </c>
      <c r="J82" s="3" t="s">
        <v>503</v>
      </c>
      <c r="K82" s="8">
        <v>3.939999999993991</v>
      </c>
      <c r="L82" s="3" t="s">
        <v>73</v>
      </c>
      <c r="M82" s="38">
        <v>3.3500000000000002E-2</v>
      </c>
      <c r="N82" s="38">
        <v>3.5700000000040234E-2</v>
      </c>
      <c r="O82" s="8">
        <v>76803.796761000005</v>
      </c>
      <c r="P82" s="8">
        <v>108.2</v>
      </c>
      <c r="Q82" s="8">
        <v>0</v>
      </c>
      <c r="R82" s="8">
        <v>83.101708059000003</v>
      </c>
      <c r="S82" s="38">
        <v>1.8464952790479017E-4</v>
      </c>
      <c r="T82" s="38">
        <v>1.5095420090377554E-3</v>
      </c>
      <c r="U82" s="38">
        <v>2.0909228525703137E-4</v>
      </c>
      <c r="V82" s="60" t="s">
        <v>2837</v>
      </c>
    </row>
    <row r="83" spans="1:22" ht="15" x14ac:dyDescent="0.25">
      <c r="A83" s="60" t="s">
        <v>2838</v>
      </c>
      <c r="B83" s="9" t="s">
        <v>504</v>
      </c>
      <c r="C83" s="3" t="s">
        <v>505</v>
      </c>
      <c r="D83" s="3" t="s">
        <v>142</v>
      </c>
      <c r="E83" s="75" t="s">
        <v>2838</v>
      </c>
      <c r="F83" s="3" t="s">
        <v>337</v>
      </c>
      <c r="G83" s="3" t="s">
        <v>303</v>
      </c>
      <c r="H83" s="3" t="s">
        <v>485</v>
      </c>
      <c r="I83" s="3" t="s">
        <v>274</v>
      </c>
      <c r="J83" s="3" t="s">
        <v>506</v>
      </c>
      <c r="K83" s="8">
        <v>5.6200000000005348</v>
      </c>
      <c r="L83" s="3" t="s">
        <v>73</v>
      </c>
      <c r="M83" s="38">
        <v>1.3299999999999999E-2</v>
      </c>
      <c r="N83" s="38">
        <v>3.9100000000000142E-2</v>
      </c>
      <c r="O83" s="8">
        <v>763469.546141</v>
      </c>
      <c r="P83" s="8">
        <v>94.4</v>
      </c>
      <c r="Q83" s="8">
        <v>0</v>
      </c>
      <c r="R83" s="8">
        <v>720.71525149400009</v>
      </c>
      <c r="S83" s="38">
        <v>6.4292172306610533E-4</v>
      </c>
      <c r="T83" s="38">
        <v>1.3091788052202109E-2</v>
      </c>
      <c r="U83" s="38">
        <v>1.813392317369535E-3</v>
      </c>
      <c r="V83" s="60" t="s">
        <v>2837</v>
      </c>
    </row>
    <row r="84" spans="1:22" ht="15" x14ac:dyDescent="0.25">
      <c r="A84" s="60" t="s">
        <v>2838</v>
      </c>
      <c r="B84" s="9" t="s">
        <v>507</v>
      </c>
      <c r="C84" s="3" t="s">
        <v>508</v>
      </c>
      <c r="D84" s="3" t="s">
        <v>142</v>
      </c>
      <c r="E84" s="75" t="s">
        <v>2838</v>
      </c>
      <c r="F84" s="3" t="s">
        <v>337</v>
      </c>
      <c r="G84" s="3" t="s">
        <v>303</v>
      </c>
      <c r="H84" s="3" t="s">
        <v>480</v>
      </c>
      <c r="I84" s="3" t="s">
        <v>291</v>
      </c>
      <c r="J84" s="3" t="s">
        <v>509</v>
      </c>
      <c r="K84" s="8">
        <v>5.780000000002115</v>
      </c>
      <c r="L84" s="3" t="s">
        <v>73</v>
      </c>
      <c r="M84" s="38">
        <v>1.8700000000000001E-2</v>
      </c>
      <c r="N84" s="38">
        <v>3.9300000000009758E-2</v>
      </c>
      <c r="O84" s="8">
        <v>219356.70604600001</v>
      </c>
      <c r="P84" s="8">
        <v>93.72</v>
      </c>
      <c r="Q84" s="8">
        <v>0</v>
      </c>
      <c r="R84" s="8">
        <v>205.58110486199999</v>
      </c>
      <c r="S84" s="38">
        <v>3.6876899652172452E-4</v>
      </c>
      <c r="T84" s="38">
        <v>3.7343794887255083E-3</v>
      </c>
      <c r="U84" s="38">
        <v>5.1726280993818412E-4</v>
      </c>
      <c r="V84" s="60" t="s">
        <v>2837</v>
      </c>
    </row>
    <row r="85" spans="1:22" ht="15" x14ac:dyDescent="0.25">
      <c r="A85" s="60" t="s">
        <v>2838</v>
      </c>
      <c r="B85" s="9" t="s">
        <v>510</v>
      </c>
      <c r="C85" s="3" t="s">
        <v>511</v>
      </c>
      <c r="D85" s="3" t="s">
        <v>142</v>
      </c>
      <c r="E85" s="75" t="s">
        <v>2838</v>
      </c>
      <c r="F85" s="3" t="s">
        <v>512</v>
      </c>
      <c r="G85" s="3" t="s">
        <v>272</v>
      </c>
      <c r="H85" s="3" t="s">
        <v>485</v>
      </c>
      <c r="I85" s="3" t="s">
        <v>274</v>
      </c>
      <c r="J85" s="3" t="s">
        <v>513</v>
      </c>
      <c r="K85" s="8">
        <v>1.2600000000000255</v>
      </c>
      <c r="L85" s="3" t="s">
        <v>73</v>
      </c>
      <c r="M85" s="38">
        <v>2.1999999999999999E-2</v>
      </c>
      <c r="N85" s="38">
        <v>2.849999999998834E-2</v>
      </c>
      <c r="O85" s="8">
        <v>4.961849</v>
      </c>
      <c r="P85" s="8">
        <v>5490000</v>
      </c>
      <c r="Q85" s="8">
        <v>0</v>
      </c>
      <c r="R85" s="8">
        <v>272.405493122</v>
      </c>
      <c r="S85" s="38">
        <v>9.856672626142233E-4</v>
      </c>
      <c r="T85" s="38">
        <v>4.9482440850476608E-3</v>
      </c>
      <c r="U85" s="38">
        <v>6.8539971564734786E-4</v>
      </c>
      <c r="V85" s="60" t="s">
        <v>2837</v>
      </c>
    </row>
    <row r="86" spans="1:22" ht="15" x14ac:dyDescent="0.25">
      <c r="A86" s="60" t="s">
        <v>2838</v>
      </c>
      <c r="B86" s="9" t="s">
        <v>514</v>
      </c>
      <c r="C86" s="3" t="s">
        <v>515</v>
      </c>
      <c r="D86" s="3" t="s">
        <v>142</v>
      </c>
      <c r="E86" s="75" t="s">
        <v>2838</v>
      </c>
      <c r="F86" s="3" t="s">
        <v>512</v>
      </c>
      <c r="G86" s="3" t="s">
        <v>272</v>
      </c>
      <c r="H86" s="3" t="s">
        <v>485</v>
      </c>
      <c r="I86" s="3" t="s">
        <v>274</v>
      </c>
      <c r="J86" s="3" t="s">
        <v>516</v>
      </c>
      <c r="K86" s="8">
        <v>3.0999999999999792</v>
      </c>
      <c r="L86" s="3" t="s">
        <v>73</v>
      </c>
      <c r="M86" s="38">
        <v>2.3199999999999998E-2</v>
      </c>
      <c r="N86" s="38">
        <v>3.5499999999981366E-2</v>
      </c>
      <c r="O86" s="8">
        <v>6.5543779999999998</v>
      </c>
      <c r="P86" s="8">
        <v>5350000</v>
      </c>
      <c r="Q86" s="8">
        <v>0</v>
      </c>
      <c r="R86" s="8">
        <v>350.659243151</v>
      </c>
      <c r="S86" s="38">
        <v>1.0923963333333332E-3</v>
      </c>
      <c r="T86" s="38">
        <v>6.3697229666808486E-3</v>
      </c>
      <c r="U86" s="38">
        <v>8.822940491775243E-4</v>
      </c>
      <c r="V86" s="60" t="s">
        <v>2837</v>
      </c>
    </row>
    <row r="87" spans="1:22" ht="15" x14ac:dyDescent="0.25">
      <c r="A87" s="60" t="s">
        <v>2838</v>
      </c>
      <c r="B87" s="9" t="s">
        <v>517</v>
      </c>
      <c r="C87" s="3" t="s">
        <v>518</v>
      </c>
      <c r="D87" s="3" t="s">
        <v>142</v>
      </c>
      <c r="E87" s="75" t="s">
        <v>2838</v>
      </c>
      <c r="F87" s="3" t="s">
        <v>512</v>
      </c>
      <c r="G87" s="3" t="s">
        <v>272</v>
      </c>
      <c r="H87" s="3" t="s">
        <v>485</v>
      </c>
      <c r="I87" s="3" t="s">
        <v>274</v>
      </c>
      <c r="J87" s="3" t="s">
        <v>519</v>
      </c>
      <c r="K87" s="8">
        <v>4.8899999999992252</v>
      </c>
      <c r="L87" s="3" t="s">
        <v>73</v>
      </c>
      <c r="M87" s="38">
        <v>1.09E-2</v>
      </c>
      <c r="N87" s="38">
        <v>3.8200000000001282E-2</v>
      </c>
      <c r="O87" s="8">
        <v>9.5464040000000008</v>
      </c>
      <c r="P87" s="8">
        <v>4616513</v>
      </c>
      <c r="Q87" s="8">
        <v>0</v>
      </c>
      <c r="R87" s="8">
        <v>440.71097463399997</v>
      </c>
      <c r="S87" s="38">
        <v>5.2571198854562491E-4</v>
      </c>
      <c r="T87" s="38">
        <v>8.0055121079060168E-3</v>
      </c>
      <c r="U87" s="38">
        <v>1.1088732948624006E-3</v>
      </c>
      <c r="V87" s="60" t="s">
        <v>2837</v>
      </c>
    </row>
    <row r="88" spans="1:22" ht="15" x14ac:dyDescent="0.25">
      <c r="A88" s="60" t="s">
        <v>2838</v>
      </c>
      <c r="B88" s="9" t="s">
        <v>520</v>
      </c>
      <c r="C88" s="3" t="s">
        <v>521</v>
      </c>
      <c r="D88" s="3" t="s">
        <v>142</v>
      </c>
      <c r="E88" s="75" t="s">
        <v>2838</v>
      </c>
      <c r="F88" s="3" t="s">
        <v>512</v>
      </c>
      <c r="G88" s="3" t="s">
        <v>272</v>
      </c>
      <c r="H88" s="3" t="s">
        <v>480</v>
      </c>
      <c r="I88" s="3" t="s">
        <v>291</v>
      </c>
      <c r="J88" s="3" t="s">
        <v>522</v>
      </c>
      <c r="K88" s="8">
        <v>5.5400000000007665</v>
      </c>
      <c r="L88" s="3" t="s">
        <v>73</v>
      </c>
      <c r="M88" s="38">
        <v>2.9899999999999999E-2</v>
      </c>
      <c r="N88" s="38">
        <v>3.0399999999993273E-2</v>
      </c>
      <c r="O88" s="8">
        <v>8.7216229999999992</v>
      </c>
      <c r="P88" s="8">
        <v>5074000</v>
      </c>
      <c r="Q88" s="8">
        <v>0</v>
      </c>
      <c r="R88" s="8">
        <v>442.53513236699996</v>
      </c>
      <c r="S88" s="38">
        <v>5.4510143749999997E-4</v>
      </c>
      <c r="T88" s="38">
        <v>8.0386479217585977E-3</v>
      </c>
      <c r="U88" s="38">
        <v>1.1134630598380068E-3</v>
      </c>
      <c r="V88" s="60" t="s">
        <v>2837</v>
      </c>
    </row>
    <row r="89" spans="1:22" ht="15" x14ac:dyDescent="0.25">
      <c r="A89" s="60" t="s">
        <v>2838</v>
      </c>
      <c r="B89" s="9" t="s">
        <v>523</v>
      </c>
      <c r="C89" s="3" t="s">
        <v>524</v>
      </c>
      <c r="D89" s="3" t="s">
        <v>142</v>
      </c>
      <c r="E89" s="75" t="s">
        <v>2838</v>
      </c>
      <c r="F89" s="3" t="s">
        <v>525</v>
      </c>
      <c r="G89" s="3" t="s">
        <v>272</v>
      </c>
      <c r="H89" s="3" t="s">
        <v>485</v>
      </c>
      <c r="I89" s="3" t="s">
        <v>274</v>
      </c>
      <c r="J89" s="3" t="s">
        <v>526</v>
      </c>
      <c r="K89" s="8">
        <v>2.5399999999999667</v>
      </c>
      <c r="L89" s="3" t="s">
        <v>73</v>
      </c>
      <c r="M89" s="38">
        <v>1.46E-2</v>
      </c>
      <c r="N89" s="38">
        <v>3.7099999999994145E-2</v>
      </c>
      <c r="O89" s="8">
        <v>17.522213999999998</v>
      </c>
      <c r="P89" s="8">
        <v>5153990</v>
      </c>
      <c r="Q89" s="8">
        <v>0</v>
      </c>
      <c r="R89" s="8">
        <v>903.09314079000012</v>
      </c>
      <c r="S89" s="38">
        <v>6.5791364097172675E-4</v>
      </c>
      <c r="T89" s="38">
        <v>1.6404681274763654E-2</v>
      </c>
      <c r="U89" s="38">
        <v>2.2722734949523174E-3</v>
      </c>
      <c r="V89" s="60" t="s">
        <v>2837</v>
      </c>
    </row>
    <row r="90" spans="1:22" ht="15" x14ac:dyDescent="0.25">
      <c r="A90" s="60" t="s">
        <v>2838</v>
      </c>
      <c r="B90" s="9" t="s">
        <v>527</v>
      </c>
      <c r="C90" s="3" t="s">
        <v>528</v>
      </c>
      <c r="D90" s="3" t="s">
        <v>142</v>
      </c>
      <c r="E90" s="75" t="s">
        <v>2838</v>
      </c>
      <c r="F90" s="3" t="s">
        <v>525</v>
      </c>
      <c r="G90" s="3" t="s">
        <v>272</v>
      </c>
      <c r="H90" s="3" t="s">
        <v>485</v>
      </c>
      <c r="I90" s="3" t="s">
        <v>274</v>
      </c>
      <c r="J90" s="3" t="s">
        <v>529</v>
      </c>
      <c r="K90" s="8">
        <v>3.1100000000004515</v>
      </c>
      <c r="L90" s="3" t="s">
        <v>73</v>
      </c>
      <c r="M90" s="38">
        <v>2.4199999999999999E-2</v>
      </c>
      <c r="N90" s="38">
        <v>4.0999999999997268E-2</v>
      </c>
      <c r="O90" s="8">
        <v>27.621396000000001</v>
      </c>
      <c r="P90" s="8">
        <v>5278341</v>
      </c>
      <c r="Q90" s="8">
        <v>0</v>
      </c>
      <c r="R90" s="8">
        <v>1457.9514922869998</v>
      </c>
      <c r="S90" s="38">
        <v>9.1207885352001061E-4</v>
      </c>
      <c r="T90" s="38">
        <v>2.648367977206887E-2</v>
      </c>
      <c r="U90" s="38">
        <v>3.6683531113434528E-3</v>
      </c>
      <c r="V90" s="60" t="s">
        <v>2837</v>
      </c>
    </row>
    <row r="91" spans="1:22" ht="15" x14ac:dyDescent="0.25">
      <c r="A91" s="60" t="s">
        <v>2838</v>
      </c>
      <c r="B91" s="9" t="s">
        <v>530</v>
      </c>
      <c r="C91" s="3" t="s">
        <v>531</v>
      </c>
      <c r="D91" s="3" t="s">
        <v>142</v>
      </c>
      <c r="E91" s="75" t="s">
        <v>2838</v>
      </c>
      <c r="F91" s="3" t="s">
        <v>525</v>
      </c>
      <c r="G91" s="3" t="s">
        <v>272</v>
      </c>
      <c r="H91" s="3" t="s">
        <v>485</v>
      </c>
      <c r="I91" s="3" t="s">
        <v>274</v>
      </c>
      <c r="J91" s="3" t="s">
        <v>532</v>
      </c>
      <c r="K91" s="8">
        <v>4.5699999999988448</v>
      </c>
      <c r="L91" s="3" t="s">
        <v>73</v>
      </c>
      <c r="M91" s="38">
        <v>2E-3</v>
      </c>
      <c r="N91" s="38">
        <v>4.0899999999977323E-2</v>
      </c>
      <c r="O91" s="8">
        <v>8.7303960000000007</v>
      </c>
      <c r="P91" s="8">
        <v>4470000</v>
      </c>
      <c r="Q91" s="8">
        <v>0</v>
      </c>
      <c r="R91" s="8">
        <v>390.24874145800004</v>
      </c>
      <c r="S91" s="38">
        <v>7.6168173093700943E-4</v>
      </c>
      <c r="T91" s="38">
        <v>7.088865956722837E-3</v>
      </c>
      <c r="U91" s="38">
        <v>9.8190522284092186E-4</v>
      </c>
      <c r="V91" s="60" t="s">
        <v>2837</v>
      </c>
    </row>
    <row r="92" spans="1:22" ht="15" x14ac:dyDescent="0.25">
      <c r="A92" s="60" t="s">
        <v>2838</v>
      </c>
      <c r="B92" s="9" t="s">
        <v>533</v>
      </c>
      <c r="C92" s="3" t="s">
        <v>534</v>
      </c>
      <c r="D92" s="3" t="s">
        <v>142</v>
      </c>
      <c r="E92" s="75" t="s">
        <v>2838</v>
      </c>
      <c r="F92" s="3" t="s">
        <v>525</v>
      </c>
      <c r="G92" s="3" t="s">
        <v>272</v>
      </c>
      <c r="H92" s="3" t="s">
        <v>485</v>
      </c>
      <c r="I92" s="3" t="s">
        <v>274</v>
      </c>
      <c r="J92" s="3" t="s">
        <v>535</v>
      </c>
      <c r="K92" s="8">
        <v>5.220000000000705</v>
      </c>
      <c r="L92" s="3" t="s">
        <v>73</v>
      </c>
      <c r="M92" s="38">
        <v>3.1699999999999999E-2</v>
      </c>
      <c r="N92" s="38">
        <v>3.8900000000000927E-2</v>
      </c>
      <c r="O92" s="8">
        <v>7.1948999999999996</v>
      </c>
      <c r="P92" s="8">
        <v>4930250</v>
      </c>
      <c r="Q92" s="8">
        <v>0</v>
      </c>
      <c r="R92" s="8">
        <v>354.72655519400001</v>
      </c>
      <c r="S92" s="38">
        <v>7.7648391970645369E-4</v>
      </c>
      <c r="T92" s="38">
        <v>6.4436056645962103E-3</v>
      </c>
      <c r="U92" s="38">
        <v>8.9252781680743305E-4</v>
      </c>
      <c r="V92" s="60" t="s">
        <v>2837</v>
      </c>
    </row>
    <row r="93" spans="1:22" ht="15" x14ac:dyDescent="0.25">
      <c r="A93" s="60" t="s">
        <v>2838</v>
      </c>
      <c r="B93" s="9" t="s">
        <v>536</v>
      </c>
      <c r="C93" s="3" t="s">
        <v>537</v>
      </c>
      <c r="D93" s="3" t="s">
        <v>142</v>
      </c>
      <c r="E93" s="75" t="s">
        <v>2838</v>
      </c>
      <c r="F93" s="3" t="s">
        <v>538</v>
      </c>
      <c r="G93" s="3" t="s">
        <v>539</v>
      </c>
      <c r="H93" s="3" t="s">
        <v>480</v>
      </c>
      <c r="I93" s="3" t="s">
        <v>291</v>
      </c>
      <c r="J93" s="3" t="s">
        <v>540</v>
      </c>
      <c r="K93" s="8">
        <v>5.4999999999994422</v>
      </c>
      <c r="L93" s="3" t="s">
        <v>73</v>
      </c>
      <c r="M93" s="38">
        <v>4.4000000000000003E-3</v>
      </c>
      <c r="N93" s="38">
        <v>2.800000000002539E-2</v>
      </c>
      <c r="O93" s="8">
        <v>174770.02191099999</v>
      </c>
      <c r="P93" s="8">
        <v>95.81</v>
      </c>
      <c r="Q93" s="8">
        <v>0</v>
      </c>
      <c r="R93" s="8">
        <v>167.447157981</v>
      </c>
      <c r="S93" s="38">
        <v>2.2130873476481329E-4</v>
      </c>
      <c r="T93" s="38">
        <v>3.0416765812664431E-3</v>
      </c>
      <c r="U93" s="38">
        <v>4.2131395057710399E-4</v>
      </c>
      <c r="V93" s="60" t="s">
        <v>2837</v>
      </c>
    </row>
    <row r="94" spans="1:22" ht="15" x14ac:dyDescent="0.25">
      <c r="A94" s="60" t="s">
        <v>2838</v>
      </c>
      <c r="B94" s="9" t="s">
        <v>541</v>
      </c>
      <c r="C94" s="3" t="s">
        <v>542</v>
      </c>
      <c r="D94" s="3" t="s">
        <v>142</v>
      </c>
      <c r="E94" s="75" t="s">
        <v>2838</v>
      </c>
      <c r="F94" s="3" t="s">
        <v>543</v>
      </c>
      <c r="G94" s="3" t="s">
        <v>544</v>
      </c>
      <c r="H94" s="3" t="s">
        <v>480</v>
      </c>
      <c r="I94" s="3" t="s">
        <v>291</v>
      </c>
      <c r="J94" s="3" t="s">
        <v>545</v>
      </c>
      <c r="K94" s="8">
        <v>0.23000000001583074</v>
      </c>
      <c r="L94" s="3" t="s">
        <v>73</v>
      </c>
      <c r="M94" s="38">
        <v>2.6499999999999999E-2</v>
      </c>
      <c r="N94" s="38">
        <v>3.0499999999882631E-2</v>
      </c>
      <c r="O94" s="8">
        <v>13077.406687999999</v>
      </c>
      <c r="P94" s="8">
        <v>109.49</v>
      </c>
      <c r="Q94" s="8">
        <v>0</v>
      </c>
      <c r="R94" s="8">
        <v>14.318452569</v>
      </c>
      <c r="S94" s="38">
        <v>1.7569160599771556E-4</v>
      </c>
      <c r="T94" s="38">
        <v>2.600946016894681E-4</v>
      </c>
      <c r="U94" s="38">
        <v>3.6026671881052649E-5</v>
      </c>
      <c r="V94" s="60" t="s">
        <v>2837</v>
      </c>
    </row>
    <row r="95" spans="1:22" ht="15" x14ac:dyDescent="0.25">
      <c r="A95" s="60" t="s">
        <v>2838</v>
      </c>
      <c r="B95" s="9" t="s">
        <v>546</v>
      </c>
      <c r="C95" s="3" t="s">
        <v>547</v>
      </c>
      <c r="D95" s="3" t="s">
        <v>142</v>
      </c>
      <c r="E95" s="75" t="s">
        <v>2838</v>
      </c>
      <c r="F95" s="3" t="s">
        <v>543</v>
      </c>
      <c r="G95" s="3" t="s">
        <v>544</v>
      </c>
      <c r="H95" s="3" t="s">
        <v>480</v>
      </c>
      <c r="I95" s="3" t="s">
        <v>291</v>
      </c>
      <c r="J95" s="3" t="s">
        <v>548</v>
      </c>
      <c r="K95" s="8">
        <v>2.1800000000005983</v>
      </c>
      <c r="L95" s="3" t="s">
        <v>73</v>
      </c>
      <c r="M95" s="38">
        <v>1.0500000000000001E-2</v>
      </c>
      <c r="N95" s="38">
        <v>2.7299999999962413E-2</v>
      </c>
      <c r="O95" s="8">
        <v>124720.273007</v>
      </c>
      <c r="P95" s="8">
        <v>104.44</v>
      </c>
      <c r="Q95" s="8">
        <v>0</v>
      </c>
      <c r="R95" s="8">
        <v>130.257853117</v>
      </c>
      <c r="S95" s="38">
        <v>3.8115743950764742E-4</v>
      </c>
      <c r="T95" s="38">
        <v>2.3661330901595806E-3</v>
      </c>
      <c r="U95" s="38">
        <v>3.2774190587721113E-4</v>
      </c>
      <c r="V95" s="60" t="s">
        <v>2837</v>
      </c>
    </row>
    <row r="96" spans="1:22" ht="15" x14ac:dyDescent="0.25">
      <c r="A96" s="60" t="s">
        <v>2838</v>
      </c>
      <c r="B96" s="9" t="s">
        <v>549</v>
      </c>
      <c r="C96" s="3" t="s">
        <v>550</v>
      </c>
      <c r="D96" s="3" t="s">
        <v>142</v>
      </c>
      <c r="E96" s="75" t="s">
        <v>2838</v>
      </c>
      <c r="F96" s="3" t="s">
        <v>361</v>
      </c>
      <c r="G96" s="3" t="s">
        <v>303</v>
      </c>
      <c r="H96" s="3" t="s">
        <v>485</v>
      </c>
      <c r="I96" s="3" t="s">
        <v>274</v>
      </c>
      <c r="J96" s="3" t="s">
        <v>551</v>
      </c>
      <c r="K96" s="8">
        <v>4.600000000001069</v>
      </c>
      <c r="L96" s="3" t="s">
        <v>73</v>
      </c>
      <c r="M96" s="38">
        <v>2.4E-2</v>
      </c>
      <c r="N96" s="38">
        <v>2.7700000000005002E-2</v>
      </c>
      <c r="O96" s="8">
        <v>529299.18006699998</v>
      </c>
      <c r="P96" s="8">
        <v>108.62</v>
      </c>
      <c r="Q96" s="8">
        <v>0</v>
      </c>
      <c r="R96" s="8">
        <v>574.92476936799994</v>
      </c>
      <c r="S96" s="38">
        <v>4.9111466699866915E-4</v>
      </c>
      <c r="T96" s="38">
        <v>1.0443504852886681E-2</v>
      </c>
      <c r="U96" s="38">
        <v>1.4465687491366514E-3</v>
      </c>
      <c r="V96" s="60" t="s">
        <v>2837</v>
      </c>
    </row>
    <row r="97" spans="1:22" ht="15" x14ac:dyDescent="0.25">
      <c r="A97" s="60" t="s">
        <v>2838</v>
      </c>
      <c r="B97" s="9" t="s">
        <v>552</v>
      </c>
      <c r="C97" s="3" t="s">
        <v>553</v>
      </c>
      <c r="D97" s="3" t="s">
        <v>142</v>
      </c>
      <c r="E97" s="75" t="s">
        <v>2838</v>
      </c>
      <c r="F97" s="3" t="s">
        <v>361</v>
      </c>
      <c r="G97" s="3" t="s">
        <v>303</v>
      </c>
      <c r="H97" s="3" t="s">
        <v>485</v>
      </c>
      <c r="I97" s="3" t="s">
        <v>274</v>
      </c>
      <c r="J97" s="3" t="s">
        <v>554</v>
      </c>
      <c r="K97" s="8">
        <v>6.7500000000182121</v>
      </c>
      <c r="L97" s="3" t="s">
        <v>73</v>
      </c>
      <c r="M97" s="38">
        <v>1.4999999999999999E-2</v>
      </c>
      <c r="N97" s="38">
        <v>3.1500000000937847E-2</v>
      </c>
      <c r="O97" s="8">
        <v>4148.6495100000002</v>
      </c>
      <c r="P97" s="8">
        <v>94.21</v>
      </c>
      <c r="Q97" s="8">
        <v>0</v>
      </c>
      <c r="R97" s="8">
        <v>3.9084426859999999</v>
      </c>
      <c r="S97" s="38">
        <v>1.5848095680312819E-5</v>
      </c>
      <c r="T97" s="38">
        <v>7.0996837035461975E-5</v>
      </c>
      <c r="U97" s="38">
        <v>9.8340362923907856E-6</v>
      </c>
      <c r="V97" s="60" t="s">
        <v>2837</v>
      </c>
    </row>
    <row r="98" spans="1:22" ht="15" x14ac:dyDescent="0.25">
      <c r="A98" s="60" t="s">
        <v>2838</v>
      </c>
      <c r="B98" s="9" t="s">
        <v>555</v>
      </c>
      <c r="C98" s="3" t="s">
        <v>556</v>
      </c>
      <c r="D98" s="3" t="s">
        <v>142</v>
      </c>
      <c r="E98" s="75" t="s">
        <v>2838</v>
      </c>
      <c r="F98" s="3" t="s">
        <v>557</v>
      </c>
      <c r="G98" s="3" t="s">
        <v>539</v>
      </c>
      <c r="H98" s="3" t="s">
        <v>485</v>
      </c>
      <c r="I98" s="3" t="s">
        <v>274</v>
      </c>
      <c r="J98" s="3" t="s">
        <v>558</v>
      </c>
      <c r="K98" s="8">
        <v>2.279984410533475</v>
      </c>
      <c r="L98" s="3" t="s">
        <v>73</v>
      </c>
      <c r="M98" s="38">
        <v>2.4799999999999999E-2</v>
      </c>
      <c r="N98" s="38">
        <v>2.0100096270478183E-2</v>
      </c>
      <c r="O98" s="8">
        <v>3.0709999999999999E-3</v>
      </c>
      <c r="P98" s="8">
        <v>110.8</v>
      </c>
      <c r="Q98" s="8">
        <v>0</v>
      </c>
      <c r="R98" s="8">
        <v>3.3780000000000001E-6</v>
      </c>
      <c r="S98" s="38">
        <v>7.2517119099304037E-12</v>
      </c>
      <c r="T98" s="38">
        <v>6.1361348949761876E-11</v>
      </c>
      <c r="U98" s="38">
        <v>8.4993889547587644E-12</v>
      </c>
      <c r="V98" s="60" t="s">
        <v>2837</v>
      </c>
    </row>
    <row r="99" spans="1:22" ht="15" x14ac:dyDescent="0.25">
      <c r="A99" s="60" t="s">
        <v>2838</v>
      </c>
      <c r="B99" s="9" t="s">
        <v>559</v>
      </c>
      <c r="C99" s="3" t="s">
        <v>560</v>
      </c>
      <c r="D99" s="3" t="s">
        <v>142</v>
      </c>
      <c r="E99" s="75" t="s">
        <v>2838</v>
      </c>
      <c r="F99" s="3" t="s">
        <v>561</v>
      </c>
      <c r="G99" s="3" t="s">
        <v>303</v>
      </c>
      <c r="H99" s="3" t="s">
        <v>480</v>
      </c>
      <c r="I99" s="3" t="s">
        <v>291</v>
      </c>
      <c r="J99" s="3" t="s">
        <v>562</v>
      </c>
      <c r="K99" s="8">
        <v>2.7300000000266769</v>
      </c>
      <c r="L99" s="3" t="s">
        <v>73</v>
      </c>
      <c r="M99" s="38">
        <v>1.4E-2</v>
      </c>
      <c r="N99" s="38">
        <v>2.8900000000296511E-2</v>
      </c>
      <c r="O99" s="8">
        <v>9867.3665789999995</v>
      </c>
      <c r="P99" s="8">
        <v>105.25</v>
      </c>
      <c r="Q99" s="8">
        <v>0</v>
      </c>
      <c r="R99" s="8">
        <v>10.385403324999999</v>
      </c>
      <c r="S99" s="38">
        <v>1.1104396330182309E-5</v>
      </c>
      <c r="T99" s="38">
        <v>1.8865078668127357E-4</v>
      </c>
      <c r="U99" s="38">
        <v>2.6130723005097671E-5</v>
      </c>
      <c r="V99" s="60" t="s">
        <v>2837</v>
      </c>
    </row>
    <row r="100" spans="1:22" ht="15" x14ac:dyDescent="0.25">
      <c r="A100" s="60" t="s">
        <v>2838</v>
      </c>
      <c r="B100" s="9" t="s">
        <v>563</v>
      </c>
      <c r="C100" s="3" t="s">
        <v>564</v>
      </c>
      <c r="D100" s="3" t="s">
        <v>142</v>
      </c>
      <c r="E100" s="75" t="s">
        <v>2838</v>
      </c>
      <c r="F100" s="3" t="s">
        <v>271</v>
      </c>
      <c r="G100" s="3" t="s">
        <v>272</v>
      </c>
      <c r="H100" s="3" t="s">
        <v>485</v>
      </c>
      <c r="I100" s="3" t="s">
        <v>274</v>
      </c>
      <c r="J100" s="3" t="s">
        <v>565</v>
      </c>
      <c r="K100" s="8">
        <v>0.55999999999943173</v>
      </c>
      <c r="L100" s="3" t="s">
        <v>73</v>
      </c>
      <c r="M100" s="38">
        <v>1.8200000000000001E-2</v>
      </c>
      <c r="N100" s="38">
        <v>2.3799999999991224E-2</v>
      </c>
      <c r="O100" s="8">
        <v>8.9365919999999992</v>
      </c>
      <c r="P100" s="8">
        <v>5459095</v>
      </c>
      <c r="Q100" s="8">
        <v>0</v>
      </c>
      <c r="R100" s="8">
        <v>487.85705819499998</v>
      </c>
      <c r="S100" s="38">
        <v>6.2885032721131503E-4</v>
      </c>
      <c r="T100" s="38">
        <v>8.8619204219975364E-3</v>
      </c>
      <c r="U100" s="38">
        <v>1.227497599740582E-3</v>
      </c>
      <c r="V100" s="60" t="s">
        <v>2837</v>
      </c>
    </row>
    <row r="101" spans="1:22" ht="15" x14ac:dyDescent="0.25">
      <c r="A101" s="60" t="s">
        <v>2838</v>
      </c>
      <c r="B101" s="9" t="s">
        <v>566</v>
      </c>
      <c r="C101" s="3" t="s">
        <v>567</v>
      </c>
      <c r="D101" s="3" t="s">
        <v>142</v>
      </c>
      <c r="E101" s="75" t="s">
        <v>2838</v>
      </c>
      <c r="F101" s="3" t="s">
        <v>271</v>
      </c>
      <c r="G101" s="3" t="s">
        <v>272</v>
      </c>
      <c r="H101" s="3" t="s">
        <v>485</v>
      </c>
      <c r="I101" s="3" t="s">
        <v>274</v>
      </c>
      <c r="J101" s="3" t="s">
        <v>284</v>
      </c>
      <c r="K101" s="8">
        <v>1.7199999999991673</v>
      </c>
      <c r="L101" s="3" t="s">
        <v>73</v>
      </c>
      <c r="M101" s="38">
        <v>1.9E-2</v>
      </c>
      <c r="N101" s="38">
        <v>2.9600000000004987E-2</v>
      </c>
      <c r="O101" s="8">
        <v>5.4532069999999999</v>
      </c>
      <c r="P101" s="8">
        <v>5299297</v>
      </c>
      <c r="Q101" s="8">
        <v>0</v>
      </c>
      <c r="R101" s="8">
        <v>288.98167270099998</v>
      </c>
      <c r="S101" s="38">
        <v>2.5017006147352969E-4</v>
      </c>
      <c r="T101" s="38">
        <v>5.2493502838045986E-3</v>
      </c>
      <c r="U101" s="38">
        <v>7.2710705656678257E-4</v>
      </c>
      <c r="V101" s="60" t="s">
        <v>2837</v>
      </c>
    </row>
    <row r="102" spans="1:22" ht="15" x14ac:dyDescent="0.25">
      <c r="A102" s="60" t="s">
        <v>2838</v>
      </c>
      <c r="B102" s="9" t="s">
        <v>568</v>
      </c>
      <c r="C102" s="3" t="s">
        <v>569</v>
      </c>
      <c r="D102" s="3" t="s">
        <v>142</v>
      </c>
      <c r="E102" s="75" t="s">
        <v>2838</v>
      </c>
      <c r="F102" s="3" t="s">
        <v>271</v>
      </c>
      <c r="G102" s="3" t="s">
        <v>272</v>
      </c>
      <c r="H102" s="3" t="s">
        <v>485</v>
      </c>
      <c r="I102" s="3" t="s">
        <v>274</v>
      </c>
      <c r="J102" s="3" t="s">
        <v>570</v>
      </c>
      <c r="K102" s="8">
        <v>3.1200000000024648</v>
      </c>
      <c r="L102" s="3" t="s">
        <v>73</v>
      </c>
      <c r="M102" s="38">
        <v>1.89E-2</v>
      </c>
      <c r="N102" s="38">
        <v>3.3300000000022853E-2</v>
      </c>
      <c r="O102" s="8">
        <v>4.2072620000000001</v>
      </c>
      <c r="P102" s="8">
        <v>5289995</v>
      </c>
      <c r="Q102" s="8">
        <v>0</v>
      </c>
      <c r="R102" s="8">
        <v>222.563929438</v>
      </c>
      <c r="S102" s="38">
        <v>5.2590774999999998E-4</v>
      </c>
      <c r="T102" s="38">
        <v>4.0428723913189151E-3</v>
      </c>
      <c r="U102" s="38">
        <v>5.5999331071434168E-4</v>
      </c>
      <c r="V102" s="60" t="s">
        <v>2837</v>
      </c>
    </row>
    <row r="103" spans="1:22" ht="15" x14ac:dyDescent="0.25">
      <c r="A103" s="60" t="s">
        <v>2838</v>
      </c>
      <c r="B103" s="9" t="s">
        <v>571</v>
      </c>
      <c r="C103" s="3" t="s">
        <v>572</v>
      </c>
      <c r="D103" s="3" t="s">
        <v>142</v>
      </c>
      <c r="E103" s="75" t="s">
        <v>2838</v>
      </c>
      <c r="F103" s="3" t="s">
        <v>271</v>
      </c>
      <c r="G103" s="3" t="s">
        <v>272</v>
      </c>
      <c r="H103" s="3" t="s">
        <v>485</v>
      </c>
      <c r="I103" s="3" t="s">
        <v>274</v>
      </c>
      <c r="J103" s="3" t="s">
        <v>573</v>
      </c>
      <c r="K103" s="8">
        <v>4.7999999999992955</v>
      </c>
      <c r="L103" s="3" t="s">
        <v>73</v>
      </c>
      <c r="M103" s="38">
        <v>3.3099999999999997E-2</v>
      </c>
      <c r="N103" s="38">
        <v>3.700000000000838E-2</v>
      </c>
      <c r="O103" s="8">
        <v>6.3130860000000002</v>
      </c>
      <c r="P103" s="8">
        <v>5018260</v>
      </c>
      <c r="Q103" s="8">
        <v>0</v>
      </c>
      <c r="R103" s="8">
        <v>316.80706950299998</v>
      </c>
      <c r="S103" s="38">
        <v>4.5000256611305153E-4</v>
      </c>
      <c r="T103" s="38">
        <v>5.7547984433170647E-3</v>
      </c>
      <c r="U103" s="38">
        <v>7.9711856344679994E-4</v>
      </c>
      <c r="V103" s="60" t="s">
        <v>2837</v>
      </c>
    </row>
    <row r="104" spans="1:22" ht="15" x14ac:dyDescent="0.25">
      <c r="A104" s="60" t="s">
        <v>2838</v>
      </c>
      <c r="B104" s="9" t="s">
        <v>574</v>
      </c>
      <c r="C104" s="3" t="s">
        <v>575</v>
      </c>
      <c r="D104" s="3" t="s">
        <v>142</v>
      </c>
      <c r="E104" s="75" t="s">
        <v>2838</v>
      </c>
      <c r="F104" s="3" t="s">
        <v>576</v>
      </c>
      <c r="G104" s="3" t="s">
        <v>303</v>
      </c>
      <c r="H104" s="3" t="s">
        <v>485</v>
      </c>
      <c r="I104" s="3" t="s">
        <v>274</v>
      </c>
      <c r="J104" s="3" t="s">
        <v>577</v>
      </c>
      <c r="K104" s="8">
        <v>4.3000000000012371</v>
      </c>
      <c r="L104" s="3" t="s">
        <v>73</v>
      </c>
      <c r="M104" s="38">
        <v>1.9599999999999999E-2</v>
      </c>
      <c r="N104" s="38">
        <v>2.9099999999996781E-2</v>
      </c>
      <c r="O104" s="8">
        <v>307646.06433299999</v>
      </c>
      <c r="P104" s="8">
        <v>106.31</v>
      </c>
      <c r="Q104" s="8">
        <v>0</v>
      </c>
      <c r="R104" s="8">
        <v>327.05853094800005</v>
      </c>
      <c r="S104" s="38">
        <v>2.9270590059439825E-4</v>
      </c>
      <c r="T104" s="38">
        <v>5.9410161765828069E-3</v>
      </c>
      <c r="U104" s="38">
        <v>8.2291227516253964E-4</v>
      </c>
      <c r="V104" s="60" t="s">
        <v>2837</v>
      </c>
    </row>
    <row r="105" spans="1:22" ht="15" x14ac:dyDescent="0.25">
      <c r="A105" s="60" t="s">
        <v>2838</v>
      </c>
      <c r="B105" s="9" t="s">
        <v>578</v>
      </c>
      <c r="C105" s="3" t="s">
        <v>579</v>
      </c>
      <c r="D105" s="3" t="s">
        <v>142</v>
      </c>
      <c r="E105" s="75" t="s">
        <v>2838</v>
      </c>
      <c r="F105" s="3" t="s">
        <v>576</v>
      </c>
      <c r="G105" s="3" t="s">
        <v>303</v>
      </c>
      <c r="H105" s="3" t="s">
        <v>485</v>
      </c>
      <c r="I105" s="3" t="s">
        <v>274</v>
      </c>
      <c r="J105" s="3" t="s">
        <v>580</v>
      </c>
      <c r="K105" s="8">
        <v>6.5400000000002816</v>
      </c>
      <c r="L105" s="3" t="s">
        <v>73</v>
      </c>
      <c r="M105" s="38">
        <v>1.5800000000000002E-2</v>
      </c>
      <c r="N105" s="38">
        <v>2.9599999999981225E-2</v>
      </c>
      <c r="O105" s="8">
        <v>490444.57085999998</v>
      </c>
      <c r="P105" s="8">
        <v>99.8</v>
      </c>
      <c r="Q105" s="8">
        <v>0</v>
      </c>
      <c r="R105" s="8">
        <v>489.46368163599999</v>
      </c>
      <c r="S105" s="38">
        <v>4.1305819696565782E-4</v>
      </c>
      <c r="T105" s="38">
        <v>8.891104726791518E-3</v>
      </c>
      <c r="U105" s="38">
        <v>1.2315400264809289E-3</v>
      </c>
      <c r="V105" s="60" t="s">
        <v>2837</v>
      </c>
    </row>
    <row r="106" spans="1:22" ht="15" x14ac:dyDescent="0.25">
      <c r="A106" s="60" t="s">
        <v>2838</v>
      </c>
      <c r="B106" s="9" t="s">
        <v>581</v>
      </c>
      <c r="C106" s="3" t="s">
        <v>582</v>
      </c>
      <c r="D106" s="3" t="s">
        <v>142</v>
      </c>
      <c r="E106" s="75" t="s">
        <v>2838</v>
      </c>
      <c r="F106" s="3" t="s">
        <v>583</v>
      </c>
      <c r="G106" s="3" t="s">
        <v>539</v>
      </c>
      <c r="H106" s="3" t="s">
        <v>485</v>
      </c>
      <c r="I106" s="3" t="s">
        <v>274</v>
      </c>
      <c r="J106" s="3" t="s">
        <v>584</v>
      </c>
      <c r="K106" s="8">
        <v>3.4399999999768784</v>
      </c>
      <c r="L106" s="3" t="s">
        <v>73</v>
      </c>
      <c r="M106" s="38">
        <v>2.2499999999999999E-2</v>
      </c>
      <c r="N106" s="38">
        <v>2.3400000000288482E-2</v>
      </c>
      <c r="O106" s="8">
        <v>21594.799232000001</v>
      </c>
      <c r="P106" s="8">
        <v>111.13</v>
      </c>
      <c r="Q106" s="8">
        <v>0</v>
      </c>
      <c r="R106" s="8">
        <v>23.998300313000001</v>
      </c>
      <c r="S106" s="38">
        <v>5.2784032172185043E-5</v>
      </c>
      <c r="T106" s="38">
        <v>4.3592897563859463E-4</v>
      </c>
      <c r="U106" s="38">
        <v>6.0382145829868559E-5</v>
      </c>
      <c r="V106" s="60" t="s">
        <v>2837</v>
      </c>
    </row>
    <row r="107" spans="1:22" ht="15" x14ac:dyDescent="0.25">
      <c r="A107" s="60" t="s">
        <v>2838</v>
      </c>
      <c r="B107" s="9" t="s">
        <v>585</v>
      </c>
      <c r="C107" s="3" t="s">
        <v>586</v>
      </c>
      <c r="D107" s="3" t="s">
        <v>142</v>
      </c>
      <c r="E107" s="75" t="s">
        <v>2838</v>
      </c>
      <c r="F107" s="3" t="s">
        <v>453</v>
      </c>
      <c r="G107" s="3" t="s">
        <v>303</v>
      </c>
      <c r="H107" s="3" t="s">
        <v>480</v>
      </c>
      <c r="I107" s="3" t="s">
        <v>291</v>
      </c>
      <c r="J107" s="3" t="s">
        <v>454</v>
      </c>
      <c r="K107" s="8">
        <v>2.6399999999999504</v>
      </c>
      <c r="L107" s="3" t="s">
        <v>73</v>
      </c>
      <c r="M107" s="38">
        <v>2.1499999999999998E-2</v>
      </c>
      <c r="N107" s="38">
        <v>3.6099999999995733E-2</v>
      </c>
      <c r="O107" s="8">
        <v>815168.61034599994</v>
      </c>
      <c r="P107" s="8">
        <v>107.2</v>
      </c>
      <c r="Q107" s="8">
        <v>0</v>
      </c>
      <c r="R107" s="8">
        <v>873.86075024000002</v>
      </c>
      <c r="S107" s="38">
        <v>4.1562685099040471E-4</v>
      </c>
      <c r="T107" s="38">
        <v>1.5873675082586542E-2</v>
      </c>
      <c r="U107" s="38">
        <v>2.1987218497889469E-3</v>
      </c>
      <c r="V107" s="60" t="s">
        <v>2837</v>
      </c>
    </row>
    <row r="108" spans="1:22" ht="15" x14ac:dyDescent="0.25">
      <c r="A108" s="60" t="s">
        <v>2838</v>
      </c>
      <c r="B108" s="9" t="s">
        <v>587</v>
      </c>
      <c r="C108" s="3" t="s">
        <v>588</v>
      </c>
      <c r="D108" s="3" t="s">
        <v>142</v>
      </c>
      <c r="E108" s="75" t="s">
        <v>2838</v>
      </c>
      <c r="F108" s="3" t="s">
        <v>453</v>
      </c>
      <c r="G108" s="3" t="s">
        <v>303</v>
      </c>
      <c r="H108" s="3" t="s">
        <v>480</v>
      </c>
      <c r="I108" s="3" t="s">
        <v>291</v>
      </c>
      <c r="J108" s="3" t="s">
        <v>589</v>
      </c>
      <c r="K108" s="8">
        <v>7.6500000000021453</v>
      </c>
      <c r="L108" s="3" t="s">
        <v>73</v>
      </c>
      <c r="M108" s="38">
        <v>1.15E-2</v>
      </c>
      <c r="N108" s="38">
        <v>3.6700000000019051E-2</v>
      </c>
      <c r="O108" s="8">
        <v>181940.323603</v>
      </c>
      <c r="P108" s="8">
        <v>90.26</v>
      </c>
      <c r="Q108" s="8">
        <v>0</v>
      </c>
      <c r="R108" s="8">
        <v>164.219336072</v>
      </c>
      <c r="S108" s="38">
        <v>3.9572712386727415E-4</v>
      </c>
      <c r="T108" s="38">
        <v>2.9830432164038509E-3</v>
      </c>
      <c r="U108" s="38">
        <v>4.1319242485736359E-4</v>
      </c>
      <c r="V108" s="60" t="s">
        <v>2837</v>
      </c>
    </row>
    <row r="109" spans="1:22" ht="15" x14ac:dyDescent="0.25">
      <c r="A109" s="60" t="s">
        <v>2838</v>
      </c>
      <c r="B109" s="9" t="s">
        <v>590</v>
      </c>
      <c r="C109" s="3" t="s">
        <v>591</v>
      </c>
      <c r="D109" s="3" t="s">
        <v>142</v>
      </c>
      <c r="E109" s="75" t="s">
        <v>2838</v>
      </c>
      <c r="F109" s="3" t="s">
        <v>453</v>
      </c>
      <c r="G109" s="3" t="s">
        <v>303</v>
      </c>
      <c r="H109" s="3" t="s">
        <v>480</v>
      </c>
      <c r="I109" s="3" t="s">
        <v>291</v>
      </c>
      <c r="J109" s="3" t="s">
        <v>592</v>
      </c>
      <c r="K109" s="8">
        <v>0.16999999999886642</v>
      </c>
      <c r="L109" s="3" t="s">
        <v>73</v>
      </c>
      <c r="M109" s="38">
        <v>3.3000000000000002E-2</v>
      </c>
      <c r="N109" s="38">
        <v>2.3899999999987737E-2</v>
      </c>
      <c r="O109" s="8">
        <v>65369.410627999998</v>
      </c>
      <c r="P109" s="8">
        <v>110.11</v>
      </c>
      <c r="Q109" s="8">
        <v>0</v>
      </c>
      <c r="R109" s="8">
        <v>71.978257994999993</v>
      </c>
      <c r="S109" s="38">
        <v>2.8792676819439832E-4</v>
      </c>
      <c r="T109" s="38">
        <v>1.3074846079417352E-3</v>
      </c>
      <c r="U109" s="38">
        <v>1.8110456216266418E-4</v>
      </c>
      <c r="V109" s="60" t="s">
        <v>2837</v>
      </c>
    </row>
    <row r="110" spans="1:22" ht="15" x14ac:dyDescent="0.25">
      <c r="A110" s="60" t="s">
        <v>2838</v>
      </c>
      <c r="B110" s="9" t="s">
        <v>593</v>
      </c>
      <c r="C110" s="3" t="s">
        <v>594</v>
      </c>
      <c r="D110" s="3" t="s">
        <v>142</v>
      </c>
      <c r="E110" s="75" t="s">
        <v>2838</v>
      </c>
      <c r="F110" s="3" t="s">
        <v>595</v>
      </c>
      <c r="G110" s="3" t="s">
        <v>471</v>
      </c>
      <c r="H110" s="3" t="s">
        <v>596</v>
      </c>
      <c r="I110" s="3" t="s">
        <v>291</v>
      </c>
      <c r="J110" s="3" t="s">
        <v>597</v>
      </c>
      <c r="K110" s="8">
        <v>3.6999999999977917</v>
      </c>
      <c r="L110" s="3" t="s">
        <v>73</v>
      </c>
      <c r="M110" s="38">
        <v>3.2300000000000002E-2</v>
      </c>
      <c r="N110" s="38">
        <v>3.979999999997267E-2</v>
      </c>
      <c r="O110" s="8">
        <v>152505.55631099999</v>
      </c>
      <c r="P110" s="8">
        <v>99.12</v>
      </c>
      <c r="Q110" s="8">
        <v>0</v>
      </c>
      <c r="R110" s="8">
        <v>151.163507372</v>
      </c>
      <c r="S110" s="38">
        <v>5.9806100514117643E-4</v>
      </c>
      <c r="T110" s="38">
        <v>2.7458841694266408E-3</v>
      </c>
      <c r="U110" s="38">
        <v>3.8034264207228291E-4</v>
      </c>
      <c r="V110" s="60" t="s">
        <v>2837</v>
      </c>
    </row>
    <row r="111" spans="1:22" ht="15" x14ac:dyDescent="0.25">
      <c r="A111" s="60" t="s">
        <v>2838</v>
      </c>
      <c r="B111" s="9" t="s">
        <v>598</v>
      </c>
      <c r="C111" s="3" t="s">
        <v>599</v>
      </c>
      <c r="D111" s="3" t="s">
        <v>142</v>
      </c>
      <c r="E111" s="75" t="s">
        <v>2838</v>
      </c>
      <c r="F111" s="3" t="s">
        <v>600</v>
      </c>
      <c r="G111" s="3" t="s">
        <v>303</v>
      </c>
      <c r="H111" s="3" t="s">
        <v>596</v>
      </c>
      <c r="I111" s="3" t="s">
        <v>291</v>
      </c>
      <c r="J111" s="3" t="s">
        <v>601</v>
      </c>
      <c r="K111" s="8">
        <v>4.2999999999969374</v>
      </c>
      <c r="L111" s="3" t="s">
        <v>73</v>
      </c>
      <c r="M111" s="38">
        <v>1.83E-2</v>
      </c>
      <c r="N111" s="38">
        <v>2.8800000000011448E-2</v>
      </c>
      <c r="O111" s="8">
        <v>140011.40967200001</v>
      </c>
      <c r="P111" s="8">
        <v>104.97</v>
      </c>
      <c r="Q111" s="8">
        <v>0</v>
      </c>
      <c r="R111" s="8">
        <v>146.96997669000001</v>
      </c>
      <c r="S111" s="38">
        <v>6.3353579037104082E-4</v>
      </c>
      <c r="T111" s="38">
        <v>2.6697087107203843E-3</v>
      </c>
      <c r="U111" s="38">
        <v>3.6979129560690913E-4</v>
      </c>
      <c r="V111" s="60" t="s">
        <v>2837</v>
      </c>
    </row>
    <row r="112" spans="1:22" ht="15" x14ac:dyDescent="0.25">
      <c r="A112" s="60" t="s">
        <v>2838</v>
      </c>
      <c r="B112" s="9" t="s">
        <v>602</v>
      </c>
      <c r="C112" s="3" t="s">
        <v>603</v>
      </c>
      <c r="D112" s="3" t="s">
        <v>142</v>
      </c>
      <c r="E112" s="75" t="s">
        <v>2838</v>
      </c>
      <c r="F112" s="3" t="s">
        <v>600</v>
      </c>
      <c r="G112" s="3" t="s">
        <v>303</v>
      </c>
      <c r="H112" s="3" t="s">
        <v>596</v>
      </c>
      <c r="I112" s="3" t="s">
        <v>291</v>
      </c>
      <c r="J112" s="3" t="s">
        <v>604</v>
      </c>
      <c r="K112" s="8">
        <v>4.9199999999964437</v>
      </c>
      <c r="L112" s="3" t="s">
        <v>73</v>
      </c>
      <c r="M112" s="38">
        <v>1.5299999999999999E-2</v>
      </c>
      <c r="N112" s="38">
        <v>2.8299999999971851E-2</v>
      </c>
      <c r="O112" s="8">
        <v>84776.535159999999</v>
      </c>
      <c r="P112" s="8">
        <v>102.82</v>
      </c>
      <c r="Q112" s="8">
        <v>0</v>
      </c>
      <c r="R112" s="8">
        <v>87.167233441999997</v>
      </c>
      <c r="S112" s="38">
        <v>2.0918101142091601E-4</v>
      </c>
      <c r="T112" s="38">
        <v>1.5833922522853505E-3</v>
      </c>
      <c r="U112" s="38">
        <v>2.1932155747004544E-4</v>
      </c>
      <c r="V112" s="60" t="s">
        <v>2837</v>
      </c>
    </row>
    <row r="113" spans="1:22" ht="15" x14ac:dyDescent="0.25">
      <c r="A113" s="60" t="s">
        <v>2838</v>
      </c>
      <c r="B113" s="9" t="s">
        <v>605</v>
      </c>
      <c r="C113" s="3" t="s">
        <v>606</v>
      </c>
      <c r="D113" s="3" t="s">
        <v>142</v>
      </c>
      <c r="E113" s="75" t="s">
        <v>2838</v>
      </c>
      <c r="F113" s="3" t="s">
        <v>607</v>
      </c>
      <c r="G113" s="3" t="s">
        <v>608</v>
      </c>
      <c r="H113" s="3" t="s">
        <v>596</v>
      </c>
      <c r="I113" s="3" t="s">
        <v>291</v>
      </c>
      <c r="J113" s="3" t="s">
        <v>609</v>
      </c>
      <c r="K113" s="8">
        <v>5.5499999999986276</v>
      </c>
      <c r="L113" s="3" t="s">
        <v>73</v>
      </c>
      <c r="M113" s="38">
        <v>7.4999999999999997E-3</v>
      </c>
      <c r="N113" s="38">
        <v>4.5700000000011842E-2</v>
      </c>
      <c r="O113" s="8">
        <v>354276.07110100001</v>
      </c>
      <c r="P113" s="8">
        <v>85.68</v>
      </c>
      <c r="Q113" s="8">
        <v>0</v>
      </c>
      <c r="R113" s="8">
        <v>303.543737695</v>
      </c>
      <c r="S113" s="38">
        <v>4.0826551047122534E-4</v>
      </c>
      <c r="T113" s="38">
        <v>5.5138701036761047E-3</v>
      </c>
      <c r="U113" s="38">
        <v>7.6374668189789063E-4</v>
      </c>
      <c r="V113" s="60" t="s">
        <v>2837</v>
      </c>
    </row>
    <row r="114" spans="1:22" ht="15" x14ac:dyDescent="0.25">
      <c r="A114" s="60" t="s">
        <v>2838</v>
      </c>
      <c r="B114" s="9" t="s">
        <v>610</v>
      </c>
      <c r="C114" s="3" t="s">
        <v>611</v>
      </c>
      <c r="D114" s="3" t="s">
        <v>142</v>
      </c>
      <c r="E114" s="75" t="s">
        <v>2838</v>
      </c>
      <c r="F114" s="3" t="s">
        <v>561</v>
      </c>
      <c r="G114" s="3" t="s">
        <v>303</v>
      </c>
      <c r="H114" s="3" t="s">
        <v>596</v>
      </c>
      <c r="I114" s="3" t="s">
        <v>291</v>
      </c>
      <c r="J114" s="3" t="s">
        <v>612</v>
      </c>
      <c r="K114" s="8">
        <v>1.0799999999754357</v>
      </c>
      <c r="L114" s="3" t="s">
        <v>73</v>
      </c>
      <c r="M114" s="38">
        <v>3.4500000000000003E-2</v>
      </c>
      <c r="N114" s="38">
        <v>2.119999999991164E-2</v>
      </c>
      <c r="O114" s="8">
        <v>8429.9125650000005</v>
      </c>
      <c r="P114" s="8">
        <v>111.56</v>
      </c>
      <c r="Q114" s="8">
        <v>0</v>
      </c>
      <c r="R114" s="8">
        <v>9.404410433999999</v>
      </c>
      <c r="S114" s="38">
        <v>6.5226718897587376E-5</v>
      </c>
      <c r="T114" s="38">
        <v>1.708310569293829E-4</v>
      </c>
      <c r="U114" s="38">
        <v>2.3662445875890369E-5</v>
      </c>
      <c r="V114" s="60" t="s">
        <v>2837</v>
      </c>
    </row>
    <row r="115" spans="1:22" ht="15" x14ac:dyDescent="0.25">
      <c r="A115" s="60" t="s">
        <v>2838</v>
      </c>
      <c r="B115" s="9" t="s">
        <v>613</v>
      </c>
      <c r="C115" s="3" t="s">
        <v>614</v>
      </c>
      <c r="D115" s="3" t="s">
        <v>142</v>
      </c>
      <c r="E115" s="75" t="s">
        <v>2838</v>
      </c>
      <c r="F115" s="3" t="s">
        <v>561</v>
      </c>
      <c r="G115" s="3" t="s">
        <v>303</v>
      </c>
      <c r="H115" s="3" t="s">
        <v>596</v>
      </c>
      <c r="I115" s="3" t="s">
        <v>291</v>
      </c>
      <c r="J115" s="3" t="s">
        <v>615</v>
      </c>
      <c r="K115" s="8">
        <v>2.6700000000000252</v>
      </c>
      <c r="L115" s="3" t="s">
        <v>73</v>
      </c>
      <c r="M115" s="38">
        <v>2.0500000000000001E-2</v>
      </c>
      <c r="N115" s="38">
        <v>4.3800000000005813E-2</v>
      </c>
      <c r="O115" s="8">
        <v>299828.01185200003</v>
      </c>
      <c r="P115" s="8">
        <v>104.09</v>
      </c>
      <c r="Q115" s="8">
        <v>0</v>
      </c>
      <c r="R115" s="8">
        <v>312.09097749299997</v>
      </c>
      <c r="S115" s="38">
        <v>3.9137537386170669E-4</v>
      </c>
      <c r="T115" s="38">
        <v>5.6691306613440642E-3</v>
      </c>
      <c r="U115" s="38">
        <v>7.8525239993601829E-4</v>
      </c>
      <c r="V115" s="60" t="s">
        <v>2837</v>
      </c>
    </row>
    <row r="116" spans="1:22" ht="15" x14ac:dyDescent="0.25">
      <c r="A116" s="60" t="s">
        <v>2838</v>
      </c>
      <c r="B116" s="9" t="s">
        <v>616</v>
      </c>
      <c r="C116" s="3" t="s">
        <v>617</v>
      </c>
      <c r="D116" s="3" t="s">
        <v>142</v>
      </c>
      <c r="E116" s="75" t="s">
        <v>2838</v>
      </c>
      <c r="F116" s="3" t="s">
        <v>561</v>
      </c>
      <c r="G116" s="3" t="s">
        <v>303</v>
      </c>
      <c r="H116" s="3" t="s">
        <v>596</v>
      </c>
      <c r="I116" s="3" t="s">
        <v>291</v>
      </c>
      <c r="J116" s="3" t="s">
        <v>618</v>
      </c>
      <c r="K116" s="8">
        <v>1.9399999999973427</v>
      </c>
      <c r="L116" s="3" t="s">
        <v>73</v>
      </c>
      <c r="M116" s="38">
        <v>2.0500000000000001E-2</v>
      </c>
      <c r="N116" s="38">
        <v>4.2300000000012175E-2</v>
      </c>
      <c r="O116" s="8">
        <v>193313.56479999999</v>
      </c>
      <c r="P116" s="8">
        <v>106.49</v>
      </c>
      <c r="Q116" s="8">
        <v>0</v>
      </c>
      <c r="R116" s="8">
        <v>205.859615096</v>
      </c>
      <c r="S116" s="38">
        <v>4.6100637808722632E-4</v>
      </c>
      <c r="T116" s="38">
        <v>3.739438625390563E-3</v>
      </c>
      <c r="U116" s="38">
        <v>5.1796356979805593E-4</v>
      </c>
      <c r="V116" s="60" t="s">
        <v>2837</v>
      </c>
    </row>
    <row r="117" spans="1:22" ht="15" x14ac:dyDescent="0.25">
      <c r="A117" s="60" t="s">
        <v>2838</v>
      </c>
      <c r="B117" s="9" t="s">
        <v>619</v>
      </c>
      <c r="C117" s="3" t="s">
        <v>620</v>
      </c>
      <c r="D117" s="3" t="s">
        <v>142</v>
      </c>
      <c r="E117" s="75" t="s">
        <v>2838</v>
      </c>
      <c r="F117" s="3" t="s">
        <v>561</v>
      </c>
      <c r="G117" s="3" t="s">
        <v>303</v>
      </c>
      <c r="H117" s="3" t="s">
        <v>596</v>
      </c>
      <c r="I117" s="3" t="s">
        <v>291</v>
      </c>
      <c r="J117" s="3" t="s">
        <v>540</v>
      </c>
      <c r="K117" s="8">
        <v>5.7399999999968419</v>
      </c>
      <c r="L117" s="3" t="s">
        <v>73</v>
      </c>
      <c r="M117" s="38">
        <v>8.3999999999999995E-3</v>
      </c>
      <c r="N117" s="38">
        <v>4.5499999999977329E-2</v>
      </c>
      <c r="O117" s="8">
        <v>233503.798603</v>
      </c>
      <c r="P117" s="8">
        <v>88.4</v>
      </c>
      <c r="Q117" s="8">
        <v>0</v>
      </c>
      <c r="R117" s="8">
        <v>206.41735790599998</v>
      </c>
      <c r="S117" s="38">
        <v>3.4478275776861171E-4</v>
      </c>
      <c r="T117" s="38">
        <v>3.7495700200586004E-3</v>
      </c>
      <c r="U117" s="38">
        <v>5.1936690700318019E-4</v>
      </c>
      <c r="V117" s="60" t="s">
        <v>2837</v>
      </c>
    </row>
    <row r="118" spans="1:22" ht="15" x14ac:dyDescent="0.25">
      <c r="A118" s="60" t="s">
        <v>2838</v>
      </c>
      <c r="B118" s="9" t="s">
        <v>621</v>
      </c>
      <c r="C118" s="3" t="s">
        <v>622</v>
      </c>
      <c r="D118" s="3" t="s">
        <v>142</v>
      </c>
      <c r="E118" s="75" t="s">
        <v>2838</v>
      </c>
      <c r="F118" s="3" t="s">
        <v>623</v>
      </c>
      <c r="G118" s="3" t="s">
        <v>624</v>
      </c>
      <c r="H118" s="3" t="s">
        <v>625</v>
      </c>
      <c r="I118" s="3" t="s">
        <v>274</v>
      </c>
      <c r="J118" s="3" t="s">
        <v>626</v>
      </c>
      <c r="K118" s="8">
        <v>1.640000000001693</v>
      </c>
      <c r="L118" s="3" t="s">
        <v>73</v>
      </c>
      <c r="M118" s="38">
        <v>3.95E-2</v>
      </c>
      <c r="N118" s="38">
        <v>2.2999999999910349E-2</v>
      </c>
      <c r="O118" s="8">
        <v>54698.370476999997</v>
      </c>
      <c r="P118" s="8">
        <v>119.94</v>
      </c>
      <c r="Q118" s="8">
        <v>0</v>
      </c>
      <c r="R118" s="8">
        <v>65.605225535999992</v>
      </c>
      <c r="S118" s="38">
        <v>2.2378091032973344E-4</v>
      </c>
      <c r="T118" s="38">
        <v>1.191718513037988E-3</v>
      </c>
      <c r="U118" s="38">
        <v>1.6506936924071521E-4</v>
      </c>
      <c r="V118" s="60" t="s">
        <v>2837</v>
      </c>
    </row>
    <row r="119" spans="1:22" ht="15" x14ac:dyDescent="0.25">
      <c r="A119" s="60" t="s">
        <v>2838</v>
      </c>
      <c r="B119" s="9" t="s">
        <v>627</v>
      </c>
      <c r="C119" s="3" t="s">
        <v>628</v>
      </c>
      <c r="D119" s="3" t="s">
        <v>142</v>
      </c>
      <c r="E119" s="75" t="s">
        <v>2838</v>
      </c>
      <c r="F119" s="3" t="s">
        <v>629</v>
      </c>
      <c r="G119" s="3" t="s">
        <v>630</v>
      </c>
      <c r="H119" s="3" t="s">
        <v>625</v>
      </c>
      <c r="I119" s="3" t="s">
        <v>274</v>
      </c>
      <c r="J119" s="3" t="s">
        <v>631</v>
      </c>
      <c r="K119" s="8">
        <v>4.3700000000004451</v>
      </c>
      <c r="L119" s="3" t="s">
        <v>73</v>
      </c>
      <c r="M119" s="38">
        <v>0.01</v>
      </c>
      <c r="N119" s="38">
        <v>5.1900000000010396E-2</v>
      </c>
      <c r="O119" s="8">
        <v>376517.630244</v>
      </c>
      <c r="P119" s="8">
        <v>88.87</v>
      </c>
      <c r="Q119" s="8">
        <v>0</v>
      </c>
      <c r="R119" s="8">
        <v>334.61121792500001</v>
      </c>
      <c r="S119" s="38">
        <v>3.1798917810107276E-4</v>
      </c>
      <c r="T119" s="38">
        <v>6.0782106884549256E-3</v>
      </c>
      <c r="U119" s="38">
        <v>8.419155979189233E-4</v>
      </c>
      <c r="V119" s="60" t="s">
        <v>2837</v>
      </c>
    </row>
    <row r="120" spans="1:22" ht="15" x14ac:dyDescent="0.25">
      <c r="A120" s="60" t="s">
        <v>2838</v>
      </c>
      <c r="B120" s="9" t="s">
        <v>632</v>
      </c>
      <c r="C120" s="3" t="s">
        <v>633</v>
      </c>
      <c r="D120" s="3" t="s">
        <v>142</v>
      </c>
      <c r="E120" s="75" t="s">
        <v>2838</v>
      </c>
      <c r="F120" s="3" t="s">
        <v>634</v>
      </c>
      <c r="G120" s="3" t="s">
        <v>635</v>
      </c>
      <c r="H120" s="3" t="s">
        <v>596</v>
      </c>
      <c r="I120" s="3" t="s">
        <v>291</v>
      </c>
      <c r="J120" s="3" t="s">
        <v>636</v>
      </c>
      <c r="K120" s="8">
        <v>4.0000000000022453</v>
      </c>
      <c r="L120" s="3" t="s">
        <v>73</v>
      </c>
      <c r="M120" s="38">
        <v>1.23E-2</v>
      </c>
      <c r="N120" s="38">
        <v>2.6299999999992038E-2</v>
      </c>
      <c r="O120" s="8">
        <v>144724.78367800001</v>
      </c>
      <c r="P120" s="8">
        <v>104.15</v>
      </c>
      <c r="Q120" s="8">
        <v>0</v>
      </c>
      <c r="R120" s="8">
        <v>150.73086219999999</v>
      </c>
      <c r="S120" s="38">
        <v>1.13806655256595E-4</v>
      </c>
      <c r="T120" s="38">
        <v>2.7380251725733188E-3</v>
      </c>
      <c r="U120" s="38">
        <v>3.7925406315096068E-4</v>
      </c>
      <c r="V120" s="60" t="s">
        <v>2837</v>
      </c>
    </row>
    <row r="121" spans="1:22" ht="15" x14ac:dyDescent="0.25">
      <c r="A121" s="60" t="s">
        <v>2838</v>
      </c>
      <c r="B121" s="9" t="s">
        <v>637</v>
      </c>
      <c r="C121" s="3" t="s">
        <v>638</v>
      </c>
      <c r="D121" s="3" t="s">
        <v>142</v>
      </c>
      <c r="E121" s="75" t="s">
        <v>2838</v>
      </c>
      <c r="F121" s="3" t="s">
        <v>639</v>
      </c>
      <c r="G121" s="3" t="s">
        <v>640</v>
      </c>
      <c r="H121" s="3" t="s">
        <v>641</v>
      </c>
      <c r="I121" s="3" t="s">
        <v>274</v>
      </c>
      <c r="J121" s="3" t="s">
        <v>642</v>
      </c>
      <c r="K121" s="8">
        <v>1.7300000000048261</v>
      </c>
      <c r="L121" s="3" t="s">
        <v>73</v>
      </c>
      <c r="M121" s="38">
        <v>1.2200000000000001E-2</v>
      </c>
      <c r="N121" s="38">
        <v>3.8700000000002024E-2</v>
      </c>
      <c r="O121" s="8">
        <v>41237.665628000002</v>
      </c>
      <c r="P121" s="8">
        <v>104.54</v>
      </c>
      <c r="Q121" s="8">
        <v>0</v>
      </c>
      <c r="R121" s="8">
        <v>43.109855635000002</v>
      </c>
      <c r="S121" s="38">
        <v>8.9647099191304358E-5</v>
      </c>
      <c r="T121" s="38">
        <v>7.8309025896775995E-4</v>
      </c>
      <c r="U121" s="38">
        <v>1.084687480240864E-4</v>
      </c>
      <c r="V121" s="60" t="s">
        <v>2837</v>
      </c>
    </row>
    <row r="122" spans="1:22" ht="15" x14ac:dyDescent="0.25">
      <c r="A122" s="60" t="s">
        <v>2838</v>
      </c>
      <c r="B122" s="9" t="s">
        <v>643</v>
      </c>
      <c r="C122" s="3" t="s">
        <v>644</v>
      </c>
      <c r="D122" s="3" t="s">
        <v>142</v>
      </c>
      <c r="E122" s="75" t="s">
        <v>2838</v>
      </c>
      <c r="F122" s="3" t="s">
        <v>639</v>
      </c>
      <c r="G122" s="3" t="s">
        <v>640</v>
      </c>
      <c r="H122" s="3" t="s">
        <v>641</v>
      </c>
      <c r="I122" s="3" t="s">
        <v>274</v>
      </c>
      <c r="J122" s="3" t="s">
        <v>645</v>
      </c>
      <c r="K122" s="8">
        <v>5.5500000000006171</v>
      </c>
      <c r="L122" s="3" t="s">
        <v>73</v>
      </c>
      <c r="M122" s="38">
        <v>1.09E-2</v>
      </c>
      <c r="N122" s="38">
        <v>4.4699999999992357E-2</v>
      </c>
      <c r="O122" s="8">
        <v>410475.33815800003</v>
      </c>
      <c r="P122" s="8">
        <v>89.75</v>
      </c>
      <c r="Q122" s="8">
        <v>0</v>
      </c>
      <c r="R122" s="8">
        <v>368.40161594199998</v>
      </c>
      <c r="S122" s="38">
        <v>9.121674181288889E-4</v>
      </c>
      <c r="T122" s="38">
        <v>6.6920130578665528E-3</v>
      </c>
      <c r="U122" s="38">
        <v>9.2693564992679537E-4</v>
      </c>
      <c r="V122" s="60" t="s">
        <v>2837</v>
      </c>
    </row>
    <row r="123" spans="1:22" ht="15" x14ac:dyDescent="0.25">
      <c r="A123" s="60" t="s">
        <v>2838</v>
      </c>
      <c r="B123" s="9" t="s">
        <v>646</v>
      </c>
      <c r="C123" s="3" t="s">
        <v>647</v>
      </c>
      <c r="D123" s="3" t="s">
        <v>142</v>
      </c>
      <c r="E123" s="75" t="s">
        <v>2838</v>
      </c>
      <c r="F123" s="3" t="s">
        <v>639</v>
      </c>
      <c r="G123" s="3" t="s">
        <v>640</v>
      </c>
      <c r="H123" s="3" t="s">
        <v>641</v>
      </c>
      <c r="I123" s="3" t="s">
        <v>274</v>
      </c>
      <c r="J123" s="3" t="s">
        <v>609</v>
      </c>
      <c r="K123" s="8">
        <v>6.4899999999986662</v>
      </c>
      <c r="L123" s="3" t="s">
        <v>73</v>
      </c>
      <c r="M123" s="38">
        <v>1.54E-2</v>
      </c>
      <c r="N123" s="38">
        <v>4.6799999999987317E-2</v>
      </c>
      <c r="O123" s="8">
        <v>261109.06147399999</v>
      </c>
      <c r="P123" s="8">
        <v>86.8</v>
      </c>
      <c r="Q123" s="8">
        <v>0</v>
      </c>
      <c r="R123" s="8">
        <v>226.64266536000002</v>
      </c>
      <c r="S123" s="38">
        <v>7.4602588992571427E-4</v>
      </c>
      <c r="T123" s="38">
        <v>4.1169626039251235E-3</v>
      </c>
      <c r="U123" s="38">
        <v>5.7025582197687121E-4</v>
      </c>
      <c r="V123" s="60" t="s">
        <v>2837</v>
      </c>
    </row>
    <row r="124" spans="1:22" ht="15" x14ac:dyDescent="0.25">
      <c r="A124" s="60" t="s">
        <v>2838</v>
      </c>
      <c r="B124" s="9" t="s">
        <v>648</v>
      </c>
      <c r="C124" s="3" t="s">
        <v>649</v>
      </c>
      <c r="D124" s="3" t="s">
        <v>142</v>
      </c>
      <c r="E124" s="75" t="s">
        <v>2838</v>
      </c>
      <c r="F124" s="3" t="s">
        <v>639</v>
      </c>
      <c r="G124" s="3" t="s">
        <v>640</v>
      </c>
      <c r="H124" s="3" t="s">
        <v>641</v>
      </c>
      <c r="I124" s="3" t="s">
        <v>274</v>
      </c>
      <c r="J124" s="3" t="s">
        <v>650</v>
      </c>
      <c r="K124" s="8">
        <v>2.8599999999962655</v>
      </c>
      <c r="L124" s="3" t="s">
        <v>73</v>
      </c>
      <c r="M124" s="38">
        <v>2.5700000000000001E-2</v>
      </c>
      <c r="N124" s="38">
        <v>4.589999999999371E-2</v>
      </c>
      <c r="O124" s="8">
        <v>94152.311692000003</v>
      </c>
      <c r="P124" s="8">
        <v>105.24</v>
      </c>
      <c r="Q124" s="8">
        <v>0</v>
      </c>
      <c r="R124" s="8">
        <v>99.085892805</v>
      </c>
      <c r="S124" s="38">
        <v>7.9165898381397721E-5</v>
      </c>
      <c r="T124" s="38">
        <v>1.7998946253423042E-3</v>
      </c>
      <c r="U124" s="38">
        <v>2.4931010742428299E-4</v>
      </c>
      <c r="V124" s="60" t="s">
        <v>2837</v>
      </c>
    </row>
    <row r="125" spans="1:22" ht="15" x14ac:dyDescent="0.25">
      <c r="A125" s="60" t="s">
        <v>2838</v>
      </c>
      <c r="B125" s="9" t="s">
        <v>651</v>
      </c>
      <c r="C125" s="3" t="s">
        <v>652</v>
      </c>
      <c r="D125" s="3" t="s">
        <v>142</v>
      </c>
      <c r="E125" s="75" t="s">
        <v>2838</v>
      </c>
      <c r="F125" s="3" t="s">
        <v>639</v>
      </c>
      <c r="G125" s="3" t="s">
        <v>640</v>
      </c>
      <c r="H125" s="3" t="s">
        <v>641</v>
      </c>
      <c r="I125" s="3" t="s">
        <v>274</v>
      </c>
      <c r="J125" s="3" t="s">
        <v>653</v>
      </c>
      <c r="K125" s="8">
        <v>7.9999999994611576E-2</v>
      </c>
      <c r="L125" s="3" t="s">
        <v>73</v>
      </c>
      <c r="M125" s="38">
        <v>3.6999999999999998E-2</v>
      </c>
      <c r="N125" s="38">
        <v>2.1699999999992794E-2</v>
      </c>
      <c r="O125" s="8">
        <v>75031.281256000002</v>
      </c>
      <c r="P125" s="8">
        <v>111.11</v>
      </c>
      <c r="Q125" s="8">
        <v>0</v>
      </c>
      <c r="R125" s="8">
        <v>83.367256592999993</v>
      </c>
      <c r="S125" s="38">
        <v>2.9020301431581871E-4</v>
      </c>
      <c r="T125" s="38">
        <v>1.5143656965030813E-3</v>
      </c>
      <c r="U125" s="38">
        <v>2.0976043217142804E-4</v>
      </c>
      <c r="V125" s="60" t="s">
        <v>2837</v>
      </c>
    </row>
    <row r="126" spans="1:22" ht="15" x14ac:dyDescent="0.25">
      <c r="A126" s="60" t="s">
        <v>2838</v>
      </c>
      <c r="B126" s="9" t="s">
        <v>654</v>
      </c>
      <c r="C126" s="3" t="s">
        <v>655</v>
      </c>
      <c r="D126" s="3" t="s">
        <v>142</v>
      </c>
      <c r="E126" s="75" t="s">
        <v>2838</v>
      </c>
      <c r="F126" s="3" t="s">
        <v>600</v>
      </c>
      <c r="G126" s="3" t="s">
        <v>303</v>
      </c>
      <c r="H126" s="3" t="s">
        <v>656</v>
      </c>
      <c r="I126" s="3" t="s">
        <v>291</v>
      </c>
      <c r="J126" s="3" t="s">
        <v>657</v>
      </c>
      <c r="K126" s="8">
        <v>2.3699999999981123</v>
      </c>
      <c r="L126" s="3" t="s">
        <v>73</v>
      </c>
      <c r="M126" s="38">
        <v>3.0599999999999999E-2</v>
      </c>
      <c r="N126" s="38">
        <v>3.1700000000039572E-2</v>
      </c>
      <c r="O126" s="8">
        <v>100112.57967200001</v>
      </c>
      <c r="P126" s="8">
        <v>110.54</v>
      </c>
      <c r="Q126" s="8">
        <v>0</v>
      </c>
      <c r="R126" s="8">
        <v>110.664445562</v>
      </c>
      <c r="S126" s="38">
        <v>2.9580774104449111E-4</v>
      </c>
      <c r="T126" s="38">
        <v>2.0102189640206656E-3</v>
      </c>
      <c r="U126" s="38">
        <v>2.7844291482953385E-4</v>
      </c>
      <c r="V126" s="60" t="s">
        <v>2837</v>
      </c>
    </row>
    <row r="127" spans="1:22" ht="15" x14ac:dyDescent="0.25">
      <c r="A127" s="60" t="s">
        <v>2838</v>
      </c>
      <c r="B127" s="9" t="s">
        <v>658</v>
      </c>
      <c r="C127" s="3" t="s">
        <v>659</v>
      </c>
      <c r="D127" s="3" t="s">
        <v>142</v>
      </c>
      <c r="E127" s="75" t="s">
        <v>2838</v>
      </c>
      <c r="F127" s="3" t="s">
        <v>600</v>
      </c>
      <c r="G127" s="3" t="s">
        <v>303</v>
      </c>
      <c r="H127" s="3" t="s">
        <v>656</v>
      </c>
      <c r="I127" s="3" t="s">
        <v>291</v>
      </c>
      <c r="J127" s="3" t="s">
        <v>660</v>
      </c>
      <c r="K127" s="8">
        <v>5.9600000000140998</v>
      </c>
      <c r="L127" s="3" t="s">
        <v>73</v>
      </c>
      <c r="M127" s="38">
        <v>8.9999999999999993E-3</v>
      </c>
      <c r="N127" s="38">
        <v>3.8300000000091171E-2</v>
      </c>
      <c r="O127" s="8">
        <v>33328.895593000001</v>
      </c>
      <c r="P127" s="8">
        <v>89.77</v>
      </c>
      <c r="Q127" s="8">
        <v>0</v>
      </c>
      <c r="R127" s="8">
        <v>29.919349551</v>
      </c>
      <c r="S127" s="38">
        <v>8.0310591790361447E-5</v>
      </c>
      <c r="T127" s="38">
        <v>5.4348479814944107E-4</v>
      </c>
      <c r="U127" s="38">
        <v>7.5280103347346358E-5</v>
      </c>
      <c r="V127" s="60" t="s">
        <v>2837</v>
      </c>
    </row>
    <row r="128" spans="1:22" ht="15" x14ac:dyDescent="0.25">
      <c r="A128" s="60" t="s">
        <v>2838</v>
      </c>
      <c r="B128" s="9" t="s">
        <v>661</v>
      </c>
      <c r="C128" s="3" t="s">
        <v>662</v>
      </c>
      <c r="D128" s="3" t="s">
        <v>142</v>
      </c>
      <c r="E128" s="75" t="s">
        <v>2838</v>
      </c>
      <c r="F128" s="3" t="s">
        <v>663</v>
      </c>
      <c r="G128" s="3" t="s">
        <v>664</v>
      </c>
      <c r="H128" s="3" t="s">
        <v>656</v>
      </c>
      <c r="I128" s="3" t="s">
        <v>291</v>
      </c>
      <c r="J128" s="3" t="s">
        <v>665</v>
      </c>
      <c r="K128" s="8">
        <v>4.7100000000095132</v>
      </c>
      <c r="L128" s="3" t="s">
        <v>73</v>
      </c>
      <c r="M128" s="38">
        <v>7.4999999999999997E-3</v>
      </c>
      <c r="N128" s="38">
        <v>3.8399999999947081E-2</v>
      </c>
      <c r="O128" s="8">
        <v>31701.997098</v>
      </c>
      <c r="P128" s="8">
        <v>92.39</v>
      </c>
      <c r="Q128" s="8">
        <v>0</v>
      </c>
      <c r="R128" s="8">
        <v>29.289475105000001</v>
      </c>
      <c r="S128" s="38">
        <v>2.3682950170327206E-5</v>
      </c>
      <c r="T128" s="38">
        <v>5.3204313276295683E-4</v>
      </c>
      <c r="U128" s="38">
        <v>7.3695275665517707E-5</v>
      </c>
      <c r="V128" s="60" t="s">
        <v>2837</v>
      </c>
    </row>
    <row r="129" spans="1:22" ht="15" x14ac:dyDescent="0.25">
      <c r="A129" s="60" t="s">
        <v>2838</v>
      </c>
      <c r="B129" s="9" t="s">
        <v>666</v>
      </c>
      <c r="C129" s="3" t="s">
        <v>667</v>
      </c>
      <c r="D129" s="3" t="s">
        <v>142</v>
      </c>
      <c r="E129" s="75" t="s">
        <v>2838</v>
      </c>
      <c r="F129" s="3" t="s">
        <v>668</v>
      </c>
      <c r="G129" s="3" t="s">
        <v>303</v>
      </c>
      <c r="H129" s="3" t="s">
        <v>656</v>
      </c>
      <c r="I129" s="3" t="s">
        <v>291</v>
      </c>
      <c r="J129" s="3" t="s">
        <v>650</v>
      </c>
      <c r="K129" s="8">
        <v>3.9899999999982136</v>
      </c>
      <c r="L129" s="3" t="s">
        <v>73</v>
      </c>
      <c r="M129" s="38">
        <v>1.7999999999999999E-2</v>
      </c>
      <c r="N129" s="38">
        <v>3.2800000000016871E-2</v>
      </c>
      <c r="O129" s="8">
        <v>93322.521290999997</v>
      </c>
      <c r="P129" s="8">
        <v>103.82</v>
      </c>
      <c r="Q129" s="8">
        <v>0</v>
      </c>
      <c r="R129" s="8">
        <v>96.887441592000002</v>
      </c>
      <c r="S129" s="38">
        <v>1.6723925710658886E-4</v>
      </c>
      <c r="T129" s="38">
        <v>1.7599597727579585E-3</v>
      </c>
      <c r="U129" s="38">
        <v>2.4377858227409108E-4</v>
      </c>
      <c r="V129" s="60" t="s">
        <v>2837</v>
      </c>
    </row>
    <row r="130" spans="1:22" ht="15" x14ac:dyDescent="0.25">
      <c r="A130" s="60" t="s">
        <v>2838</v>
      </c>
      <c r="B130" s="9" t="s">
        <v>669</v>
      </c>
      <c r="C130" s="3" t="s">
        <v>670</v>
      </c>
      <c r="D130" s="3" t="s">
        <v>142</v>
      </c>
      <c r="E130" s="75" t="s">
        <v>2838</v>
      </c>
      <c r="F130" s="3" t="s">
        <v>671</v>
      </c>
      <c r="G130" s="3" t="s">
        <v>303</v>
      </c>
      <c r="H130" s="3" t="s">
        <v>641</v>
      </c>
      <c r="I130" s="3" t="s">
        <v>274</v>
      </c>
      <c r="J130" s="3" t="s">
        <v>672</v>
      </c>
      <c r="K130" s="8">
        <v>2.6300000000003929</v>
      </c>
      <c r="L130" s="3" t="s">
        <v>73</v>
      </c>
      <c r="M130" s="38">
        <v>2.8500000000000001E-2</v>
      </c>
      <c r="N130" s="38">
        <v>3.3500000000003888E-2</v>
      </c>
      <c r="O130" s="8">
        <v>157525.10459</v>
      </c>
      <c r="P130" s="8">
        <v>108.4</v>
      </c>
      <c r="Q130" s="8">
        <v>0</v>
      </c>
      <c r="R130" s="8">
        <v>170.75721333999999</v>
      </c>
      <c r="S130" s="38">
        <v>8.2426406043639797E-4</v>
      </c>
      <c r="T130" s="38">
        <v>3.1018037162358412E-3</v>
      </c>
      <c r="U130" s="38">
        <v>4.2964238395718819E-4</v>
      </c>
      <c r="V130" s="60" t="s">
        <v>2837</v>
      </c>
    </row>
    <row r="131" spans="1:22" ht="15" x14ac:dyDescent="0.25">
      <c r="A131" s="60" t="s">
        <v>2838</v>
      </c>
      <c r="B131" s="9" t="s">
        <v>673</v>
      </c>
      <c r="C131" s="3" t="s">
        <v>674</v>
      </c>
      <c r="D131" s="3" t="s">
        <v>142</v>
      </c>
      <c r="E131" s="75" t="s">
        <v>2838</v>
      </c>
      <c r="F131" s="3" t="s">
        <v>675</v>
      </c>
      <c r="G131" s="3" t="s">
        <v>303</v>
      </c>
      <c r="H131" s="3" t="s">
        <v>656</v>
      </c>
      <c r="I131" s="3" t="s">
        <v>291</v>
      </c>
      <c r="J131" s="3" t="s">
        <v>676</v>
      </c>
      <c r="K131" s="8">
        <v>5.0899999999992529</v>
      </c>
      <c r="L131" s="3" t="s">
        <v>73</v>
      </c>
      <c r="M131" s="38">
        <v>3.6200000000000003E-2</v>
      </c>
      <c r="N131" s="38">
        <v>4.619999999999181E-2</v>
      </c>
      <c r="O131" s="8">
        <v>421094.68146200001</v>
      </c>
      <c r="P131" s="8">
        <v>96.18</v>
      </c>
      <c r="Q131" s="8">
        <v>0</v>
      </c>
      <c r="R131" s="8">
        <v>405.00886463000001</v>
      </c>
      <c r="S131" s="38">
        <v>3.3402027266266141E-4</v>
      </c>
      <c r="T131" s="38">
        <v>7.3569835021634984E-3</v>
      </c>
      <c r="U131" s="38">
        <v>1.0190431825386648E-3</v>
      </c>
      <c r="V131" s="60" t="s">
        <v>2837</v>
      </c>
    </row>
    <row r="132" spans="1:22" ht="15" x14ac:dyDescent="0.25">
      <c r="A132" s="60" t="s">
        <v>2838</v>
      </c>
      <c r="B132" s="9" t="s">
        <v>677</v>
      </c>
      <c r="C132" s="3" t="s">
        <v>678</v>
      </c>
      <c r="D132" s="3" t="s">
        <v>142</v>
      </c>
      <c r="E132" s="75" t="s">
        <v>2838</v>
      </c>
      <c r="F132" s="3" t="s">
        <v>675</v>
      </c>
      <c r="G132" s="3" t="s">
        <v>303</v>
      </c>
      <c r="H132" s="3" t="s">
        <v>656</v>
      </c>
      <c r="I132" s="3" t="s">
        <v>291</v>
      </c>
      <c r="J132" s="3" t="s">
        <v>679</v>
      </c>
      <c r="K132" s="8">
        <v>1.6600000000087198</v>
      </c>
      <c r="L132" s="3" t="s">
        <v>73</v>
      </c>
      <c r="M132" s="38">
        <v>4.9500000000000002E-2</v>
      </c>
      <c r="N132" s="38">
        <v>6.6100000000043388E-2</v>
      </c>
      <c r="O132" s="8">
        <v>42116.439347</v>
      </c>
      <c r="P132" s="8">
        <v>129.94</v>
      </c>
      <c r="Q132" s="8">
        <v>0</v>
      </c>
      <c r="R132" s="8">
        <v>54.726101244999995</v>
      </c>
      <c r="S132" s="38">
        <v>6.3935560117430034E-5</v>
      </c>
      <c r="T132" s="38">
        <v>9.9409928808598044E-4</v>
      </c>
      <c r="U132" s="38">
        <v>1.3769639445197242E-4</v>
      </c>
      <c r="V132" s="60" t="s">
        <v>2837</v>
      </c>
    </row>
    <row r="133" spans="1:22" ht="15" x14ac:dyDescent="0.25">
      <c r="A133" s="60" t="s">
        <v>2838</v>
      </c>
      <c r="B133" s="9" t="s">
        <v>680</v>
      </c>
      <c r="C133" s="3" t="s">
        <v>681</v>
      </c>
      <c r="D133" s="3" t="s">
        <v>142</v>
      </c>
      <c r="E133" s="75" t="s">
        <v>2838</v>
      </c>
      <c r="F133" s="3" t="s">
        <v>682</v>
      </c>
      <c r="G133" s="3" t="s">
        <v>490</v>
      </c>
      <c r="H133" s="3" t="s">
        <v>656</v>
      </c>
      <c r="I133" s="3" t="s">
        <v>291</v>
      </c>
      <c r="J133" s="3" t="s">
        <v>683</v>
      </c>
      <c r="K133" s="8">
        <v>0.75999999999815826</v>
      </c>
      <c r="L133" s="3" t="s">
        <v>73</v>
      </c>
      <c r="M133" s="38">
        <v>1.9800000000000002E-2</v>
      </c>
      <c r="N133" s="38">
        <v>2.1799999999955702E-2</v>
      </c>
      <c r="O133" s="8">
        <v>84526.66734</v>
      </c>
      <c r="P133" s="8">
        <v>109.42</v>
      </c>
      <c r="Q133" s="8">
        <v>0</v>
      </c>
      <c r="R133" s="8">
        <v>92.489079391000004</v>
      </c>
      <c r="S133" s="38">
        <v>2.7815843242299609E-4</v>
      </c>
      <c r="T133" s="38">
        <v>1.6800635507854885E-3</v>
      </c>
      <c r="U133" s="38">
        <v>2.327118590324665E-4</v>
      </c>
      <c r="V133" s="60" t="s">
        <v>2837</v>
      </c>
    </row>
    <row r="134" spans="1:22" ht="15" x14ac:dyDescent="0.25">
      <c r="A134" s="60" t="s">
        <v>2838</v>
      </c>
      <c r="B134" s="9" t="s">
        <v>684</v>
      </c>
      <c r="C134" s="3" t="s">
        <v>685</v>
      </c>
      <c r="D134" s="3" t="s">
        <v>142</v>
      </c>
      <c r="E134" s="75" t="s">
        <v>2838</v>
      </c>
      <c r="F134" s="3" t="s">
        <v>686</v>
      </c>
      <c r="G134" s="3" t="s">
        <v>664</v>
      </c>
      <c r="H134" s="3" t="s">
        <v>641</v>
      </c>
      <c r="I134" s="3" t="s">
        <v>274</v>
      </c>
      <c r="J134" s="3" t="s">
        <v>687</v>
      </c>
      <c r="K134" s="8">
        <v>1.4600000000013984</v>
      </c>
      <c r="L134" s="3" t="s">
        <v>73</v>
      </c>
      <c r="M134" s="38">
        <v>4.3400000000000001E-2</v>
      </c>
      <c r="N134" s="38">
        <v>7.0900000000040153E-2</v>
      </c>
      <c r="O134" s="8">
        <v>126981.239784</v>
      </c>
      <c r="P134" s="8">
        <v>104.93</v>
      </c>
      <c r="Q134" s="8">
        <v>69.181762749000001</v>
      </c>
      <c r="R134" s="8">
        <v>202.42317758899998</v>
      </c>
      <c r="S134" s="38">
        <v>1.459622426538681E-4</v>
      </c>
      <c r="T134" s="38">
        <v>2.4203294702656061E-3</v>
      </c>
      <c r="U134" s="38">
        <v>3.3524884831483902E-4</v>
      </c>
      <c r="V134" s="60" t="s">
        <v>2837</v>
      </c>
    </row>
    <row r="135" spans="1:22" ht="15" x14ac:dyDescent="0.25">
      <c r="A135" s="60" t="s">
        <v>2838</v>
      </c>
      <c r="B135" s="9" t="s">
        <v>688</v>
      </c>
      <c r="C135" s="3" t="s">
        <v>689</v>
      </c>
      <c r="D135" s="3" t="s">
        <v>142</v>
      </c>
      <c r="E135" s="75" t="s">
        <v>2838</v>
      </c>
      <c r="F135" s="3" t="s">
        <v>686</v>
      </c>
      <c r="G135" s="3" t="s">
        <v>664</v>
      </c>
      <c r="H135" s="3" t="s">
        <v>641</v>
      </c>
      <c r="I135" s="3" t="s">
        <v>274</v>
      </c>
      <c r="J135" s="3" t="s">
        <v>690</v>
      </c>
      <c r="K135" s="8">
        <v>3.7800000000010385</v>
      </c>
      <c r="L135" s="3" t="s">
        <v>73</v>
      </c>
      <c r="M135" s="38">
        <v>3.9E-2</v>
      </c>
      <c r="N135" s="38">
        <v>7.4000000000011473E-2</v>
      </c>
      <c r="O135" s="8">
        <v>414138.18828599999</v>
      </c>
      <c r="P135" s="8">
        <v>98.13</v>
      </c>
      <c r="Q135" s="8">
        <v>0</v>
      </c>
      <c r="R135" s="8">
        <v>406.393804123</v>
      </c>
      <c r="S135" s="38">
        <v>2.7275724740100901E-4</v>
      </c>
      <c r="T135" s="38">
        <v>7.382140919423498E-3</v>
      </c>
      <c r="U135" s="38">
        <v>1.0225278300904153E-3</v>
      </c>
      <c r="V135" s="60" t="s">
        <v>2837</v>
      </c>
    </row>
    <row r="136" spans="1:22" ht="15" x14ac:dyDescent="0.25">
      <c r="A136" s="60" t="s">
        <v>2838</v>
      </c>
      <c r="B136" s="9" t="s">
        <v>691</v>
      </c>
      <c r="C136" s="3" t="s">
        <v>692</v>
      </c>
      <c r="D136" s="3" t="s">
        <v>142</v>
      </c>
      <c r="E136" s="75" t="s">
        <v>2838</v>
      </c>
      <c r="F136" s="3" t="s">
        <v>686</v>
      </c>
      <c r="G136" s="3" t="s">
        <v>664</v>
      </c>
      <c r="H136" s="3" t="s">
        <v>641</v>
      </c>
      <c r="I136" s="3" t="s">
        <v>274</v>
      </c>
      <c r="J136" s="3" t="s">
        <v>693</v>
      </c>
      <c r="K136" s="8">
        <v>4.899816885855385</v>
      </c>
      <c r="L136" s="3" t="s">
        <v>73</v>
      </c>
      <c r="M136" s="38">
        <v>3.2500000000000001E-2</v>
      </c>
      <c r="N136" s="38">
        <v>7.3199178902217804E-2</v>
      </c>
      <c r="O136" s="8">
        <v>2.545E-3</v>
      </c>
      <c r="P136" s="8">
        <v>89.95</v>
      </c>
      <c r="Q136" s="8">
        <v>0</v>
      </c>
      <c r="R136" s="8">
        <v>2.2809999999999998E-6</v>
      </c>
      <c r="S136" s="38">
        <v>6.4363113775156728E-12</v>
      </c>
      <c r="T136" s="38">
        <v>4.1434350785792427E-11</v>
      </c>
      <c r="U136" s="38">
        <v>5.7392262302559915E-12</v>
      </c>
      <c r="V136" s="60" t="s">
        <v>2837</v>
      </c>
    </row>
    <row r="137" spans="1:22" ht="15" x14ac:dyDescent="0.25">
      <c r="A137" s="60" t="s">
        <v>2838</v>
      </c>
      <c r="B137" s="9" t="s">
        <v>694</v>
      </c>
      <c r="C137" s="3" t="s">
        <v>695</v>
      </c>
      <c r="D137" s="3" t="s">
        <v>142</v>
      </c>
      <c r="E137" s="75" t="s">
        <v>2838</v>
      </c>
      <c r="F137" s="3" t="s">
        <v>696</v>
      </c>
      <c r="G137" s="3" t="s">
        <v>664</v>
      </c>
      <c r="H137" s="3" t="s">
        <v>697</v>
      </c>
      <c r="I137" s="3" t="s">
        <v>274</v>
      </c>
      <c r="J137" s="3" t="s">
        <v>698</v>
      </c>
      <c r="K137" s="8">
        <v>4.3600000000015431</v>
      </c>
      <c r="L137" s="3" t="s">
        <v>73</v>
      </c>
      <c r="M137" s="38">
        <v>1.5699999999999999E-2</v>
      </c>
      <c r="N137" s="38">
        <v>7.8600000000012618E-2</v>
      </c>
      <c r="O137" s="8">
        <v>334558.37757100002</v>
      </c>
      <c r="P137" s="8">
        <v>82.15</v>
      </c>
      <c r="Q137" s="8">
        <v>0</v>
      </c>
      <c r="R137" s="8">
        <v>274.83970716800002</v>
      </c>
      <c r="S137" s="38">
        <v>7.2191694003879341E-4</v>
      </c>
      <c r="T137" s="38">
        <v>4.9924615680242796E-3</v>
      </c>
      <c r="U137" s="38">
        <v>6.915244438818332E-4</v>
      </c>
      <c r="V137" s="60" t="s">
        <v>2837</v>
      </c>
    </row>
    <row r="138" spans="1:22" ht="17.45" customHeight="1" x14ac:dyDescent="0.2">
      <c r="A138" s="61" t="s">
        <v>2839</v>
      </c>
      <c r="B138" s="41"/>
      <c r="C138" s="42"/>
      <c r="D138" s="42"/>
      <c r="E138" s="42"/>
      <c r="F138" s="42"/>
      <c r="G138" s="42"/>
      <c r="H138" s="42"/>
      <c r="I138" s="42"/>
      <c r="J138" s="42"/>
      <c r="K138" s="12"/>
      <c r="L138" s="42"/>
      <c r="M138" s="12"/>
      <c r="N138" s="12"/>
      <c r="O138" s="12"/>
      <c r="P138" s="12"/>
      <c r="Q138" s="12"/>
      <c r="R138" s="12"/>
      <c r="S138" s="12"/>
      <c r="T138" s="12"/>
      <c r="U138" s="12"/>
    </row>
    <row r="139" spans="1:22" ht="15" x14ac:dyDescent="0.25">
      <c r="A139" s="60" t="s">
        <v>2838</v>
      </c>
      <c r="B139" s="7" t="s">
        <v>138</v>
      </c>
      <c r="C139" s="72" t="s">
        <v>2838</v>
      </c>
      <c r="D139" s="72" t="s">
        <v>2838</v>
      </c>
      <c r="E139" s="72" t="s">
        <v>2838</v>
      </c>
      <c r="F139" s="72" t="s">
        <v>2838</v>
      </c>
      <c r="G139" s="72" t="s">
        <v>2838</v>
      </c>
      <c r="H139" s="72" t="s">
        <v>2838</v>
      </c>
      <c r="I139" s="72" t="s">
        <v>2838</v>
      </c>
      <c r="J139" s="72" t="s">
        <v>2838</v>
      </c>
      <c r="K139" s="8">
        <v>0</v>
      </c>
      <c r="L139" s="72" t="s">
        <v>2838</v>
      </c>
      <c r="M139" s="73" t="s">
        <v>2838</v>
      </c>
      <c r="N139" s="38">
        <v>0</v>
      </c>
      <c r="O139" s="79" t="s">
        <v>2838</v>
      </c>
      <c r="P139" s="79" t="s">
        <v>2838</v>
      </c>
      <c r="Q139" s="8">
        <v>0</v>
      </c>
      <c r="R139" s="8">
        <v>0</v>
      </c>
      <c r="S139" s="73" t="s">
        <v>2838</v>
      </c>
      <c r="T139" s="38">
        <v>0</v>
      </c>
      <c r="U139" s="38">
        <v>0</v>
      </c>
      <c r="V139" s="60" t="s">
        <v>2837</v>
      </c>
    </row>
    <row r="140" spans="1:22" ht="15" x14ac:dyDescent="0.25">
      <c r="A140" s="60" t="s">
        <v>2838</v>
      </c>
      <c r="B140" s="80" t="s">
        <v>2838</v>
      </c>
      <c r="C140" s="75" t="s">
        <v>2838</v>
      </c>
      <c r="D140" s="3" t="s">
        <v>86</v>
      </c>
      <c r="E140" s="3" t="s">
        <v>86</v>
      </c>
      <c r="F140" s="3" t="s">
        <v>86</v>
      </c>
      <c r="G140" s="3" t="s">
        <v>86</v>
      </c>
      <c r="H140" s="75" t="s">
        <v>2838</v>
      </c>
      <c r="I140" s="75" t="s">
        <v>2838</v>
      </c>
      <c r="J140" s="3" t="s">
        <v>86</v>
      </c>
      <c r="K140" s="8">
        <v>0</v>
      </c>
      <c r="L140" s="3" t="s">
        <v>86</v>
      </c>
      <c r="M140" s="38">
        <v>0</v>
      </c>
      <c r="N140" s="38">
        <v>0</v>
      </c>
      <c r="O140" s="8">
        <v>0</v>
      </c>
      <c r="P140" s="8">
        <v>0</v>
      </c>
      <c r="Q140" s="8">
        <v>0</v>
      </c>
      <c r="R140" s="8">
        <v>0</v>
      </c>
      <c r="S140" s="38">
        <v>0</v>
      </c>
      <c r="T140" s="38">
        <v>0</v>
      </c>
      <c r="U140" s="38">
        <v>0</v>
      </c>
      <c r="V140" s="60" t="s">
        <v>2837</v>
      </c>
    </row>
    <row r="141" spans="1:22" ht="17.45" customHeight="1" x14ac:dyDescent="0.2">
      <c r="A141" s="61" t="s">
        <v>2839</v>
      </c>
      <c r="B141" s="41"/>
      <c r="C141" s="42"/>
      <c r="D141" s="42"/>
      <c r="E141" s="42"/>
      <c r="F141" s="42"/>
      <c r="G141" s="42"/>
      <c r="H141" s="42"/>
      <c r="I141" s="42"/>
      <c r="J141" s="42"/>
      <c r="K141" s="12"/>
      <c r="L141" s="42"/>
      <c r="M141" s="12"/>
      <c r="N141" s="12"/>
      <c r="O141" s="12"/>
      <c r="P141" s="12"/>
      <c r="Q141" s="12"/>
      <c r="R141" s="12"/>
      <c r="S141" s="12"/>
      <c r="T141" s="12"/>
      <c r="U141" s="12"/>
    </row>
    <row r="142" spans="1:22" ht="15" x14ac:dyDescent="0.25">
      <c r="A142" s="60" t="s">
        <v>2838</v>
      </c>
      <c r="B142" s="7" t="s">
        <v>259</v>
      </c>
      <c r="C142" s="72" t="s">
        <v>2838</v>
      </c>
      <c r="D142" s="72" t="s">
        <v>2838</v>
      </c>
      <c r="E142" s="72" t="s">
        <v>2838</v>
      </c>
      <c r="F142" s="72" t="s">
        <v>2838</v>
      </c>
      <c r="G142" s="72" t="s">
        <v>2838</v>
      </c>
      <c r="H142" s="72" t="s">
        <v>2838</v>
      </c>
      <c r="I142" s="72" t="s">
        <v>2838</v>
      </c>
      <c r="J142" s="72" t="s">
        <v>2838</v>
      </c>
      <c r="K142" s="8">
        <v>3.6753195797590394</v>
      </c>
      <c r="L142" s="72" t="s">
        <v>2838</v>
      </c>
      <c r="M142" s="73" t="s">
        <v>2838</v>
      </c>
      <c r="N142" s="38">
        <v>8.0427628882525165E-2</v>
      </c>
      <c r="O142" s="79" t="s">
        <v>2838</v>
      </c>
      <c r="P142" s="79" t="s">
        <v>2838</v>
      </c>
      <c r="Q142" s="8">
        <v>0</v>
      </c>
      <c r="R142" s="8">
        <v>1345.6015799899999</v>
      </c>
      <c r="S142" s="73" t="s">
        <v>2838</v>
      </c>
      <c r="T142" s="38">
        <v>2.4442844315310033E-2</v>
      </c>
      <c r="U142" s="38">
        <v>3.385669392087906E-3</v>
      </c>
      <c r="V142" s="60" t="s">
        <v>2837</v>
      </c>
    </row>
    <row r="143" spans="1:22" ht="15" x14ac:dyDescent="0.25">
      <c r="A143" s="60" t="s">
        <v>2838</v>
      </c>
      <c r="B143" s="9" t="s">
        <v>699</v>
      </c>
      <c r="C143" s="3" t="s">
        <v>700</v>
      </c>
      <c r="D143" s="3" t="s">
        <v>142</v>
      </c>
      <c r="E143" s="75" t="s">
        <v>2838</v>
      </c>
      <c r="F143" s="3" t="s">
        <v>701</v>
      </c>
      <c r="G143" s="3" t="s">
        <v>702</v>
      </c>
      <c r="H143" s="3" t="s">
        <v>323</v>
      </c>
      <c r="I143" s="3" t="s">
        <v>291</v>
      </c>
      <c r="J143" s="3" t="s">
        <v>703</v>
      </c>
      <c r="K143" s="8">
        <v>1.2099999999912419</v>
      </c>
      <c r="L143" s="3" t="s">
        <v>73</v>
      </c>
      <c r="M143" s="38">
        <v>3.49E-2</v>
      </c>
      <c r="N143" s="38">
        <v>7.1200000000030392E-2</v>
      </c>
      <c r="O143" s="8">
        <v>52997.756502999997</v>
      </c>
      <c r="P143" s="8">
        <v>97.15</v>
      </c>
      <c r="Q143" s="8">
        <v>0</v>
      </c>
      <c r="R143" s="8">
        <v>51.487320406000002</v>
      </c>
      <c r="S143" s="38">
        <v>5.2603842778891919E-5</v>
      </c>
      <c r="T143" s="38">
        <v>9.3526685432823004E-4</v>
      </c>
      <c r="U143" s="38">
        <v>1.2954729495822436E-4</v>
      </c>
      <c r="V143" s="60" t="s">
        <v>2837</v>
      </c>
    </row>
    <row r="144" spans="1:22" ht="15" x14ac:dyDescent="0.25">
      <c r="A144" s="60" t="s">
        <v>2838</v>
      </c>
      <c r="B144" s="9" t="s">
        <v>704</v>
      </c>
      <c r="C144" s="3" t="s">
        <v>705</v>
      </c>
      <c r="D144" s="3" t="s">
        <v>142</v>
      </c>
      <c r="E144" s="75" t="s">
        <v>2838</v>
      </c>
      <c r="F144" s="3" t="s">
        <v>701</v>
      </c>
      <c r="G144" s="3" t="s">
        <v>702</v>
      </c>
      <c r="H144" s="3" t="s">
        <v>323</v>
      </c>
      <c r="I144" s="3" t="s">
        <v>291</v>
      </c>
      <c r="J144" s="3" t="s">
        <v>706</v>
      </c>
      <c r="K144" s="8">
        <v>3.8900000000026549</v>
      </c>
      <c r="L144" s="3" t="s">
        <v>73</v>
      </c>
      <c r="M144" s="38">
        <v>3.7699999999999997E-2</v>
      </c>
      <c r="N144" s="38">
        <v>6.4099999999992316E-2</v>
      </c>
      <c r="O144" s="8">
        <v>105279.99700800001</v>
      </c>
      <c r="P144" s="8">
        <v>97.32</v>
      </c>
      <c r="Q144" s="8">
        <v>0</v>
      </c>
      <c r="R144" s="8">
        <v>102.45849307900001</v>
      </c>
      <c r="S144" s="38">
        <v>8.673066651464635E-4</v>
      </c>
      <c r="T144" s="38">
        <v>1.8611578883029251E-3</v>
      </c>
      <c r="U144" s="38">
        <v>2.5779591012341029E-4</v>
      </c>
      <c r="V144" s="60" t="s">
        <v>2837</v>
      </c>
    </row>
    <row r="145" spans="1:22" ht="15" x14ac:dyDescent="0.25">
      <c r="A145" s="60" t="s">
        <v>2838</v>
      </c>
      <c r="B145" s="9" t="s">
        <v>707</v>
      </c>
      <c r="C145" s="3" t="s">
        <v>708</v>
      </c>
      <c r="D145" s="3" t="s">
        <v>142</v>
      </c>
      <c r="E145" s="75" t="s">
        <v>2838</v>
      </c>
      <c r="F145" s="3" t="s">
        <v>709</v>
      </c>
      <c r="G145" s="3" t="s">
        <v>640</v>
      </c>
      <c r="H145" s="3" t="s">
        <v>485</v>
      </c>
      <c r="I145" s="3" t="s">
        <v>274</v>
      </c>
      <c r="J145" s="3" t="s">
        <v>710</v>
      </c>
      <c r="K145" s="8">
        <v>3.8099999999988547</v>
      </c>
      <c r="L145" s="3" t="s">
        <v>73</v>
      </c>
      <c r="M145" s="38">
        <v>4.2999999999999997E-2</v>
      </c>
      <c r="N145" s="38">
        <v>7.8599999999984932E-2</v>
      </c>
      <c r="O145" s="8">
        <v>379744.04971799999</v>
      </c>
      <c r="P145" s="8">
        <v>82.39</v>
      </c>
      <c r="Q145" s="8">
        <v>0</v>
      </c>
      <c r="R145" s="8">
        <v>312.87112255700004</v>
      </c>
      <c r="S145" s="38">
        <v>3.1029662835086467E-4</v>
      </c>
      <c r="T145" s="38">
        <v>5.6833019915700977E-3</v>
      </c>
      <c r="U145" s="38">
        <v>7.8721532366013663E-4</v>
      </c>
      <c r="V145" s="60" t="s">
        <v>2837</v>
      </c>
    </row>
    <row r="146" spans="1:22" ht="15" x14ac:dyDescent="0.25">
      <c r="A146" s="60" t="s">
        <v>2838</v>
      </c>
      <c r="B146" s="9" t="s">
        <v>711</v>
      </c>
      <c r="C146" s="3" t="s">
        <v>712</v>
      </c>
      <c r="D146" s="3" t="s">
        <v>142</v>
      </c>
      <c r="E146" s="75" t="s">
        <v>2838</v>
      </c>
      <c r="F146" s="3" t="s">
        <v>713</v>
      </c>
      <c r="G146" s="3" t="s">
        <v>702</v>
      </c>
      <c r="H146" s="3" t="s">
        <v>625</v>
      </c>
      <c r="I146" s="3" t="s">
        <v>274</v>
      </c>
      <c r="J146" s="3" t="s">
        <v>714</v>
      </c>
      <c r="K146" s="8">
        <v>3.9500000000010664</v>
      </c>
      <c r="L146" s="3" t="s">
        <v>73</v>
      </c>
      <c r="M146" s="38">
        <v>4.6899999999999997E-2</v>
      </c>
      <c r="N146" s="38">
        <v>8.2800000000013987E-2</v>
      </c>
      <c r="O146" s="8">
        <v>424612.704264</v>
      </c>
      <c r="P146" s="8">
        <v>91.42</v>
      </c>
      <c r="Q146" s="8">
        <v>0</v>
      </c>
      <c r="R146" s="8">
        <v>388.18093418500001</v>
      </c>
      <c r="S146" s="38">
        <v>3.3088637008704149E-4</v>
      </c>
      <c r="T146" s="38">
        <v>7.0513042504944737E-3</v>
      </c>
      <c r="U146" s="38">
        <v>9.7670241103017395E-4</v>
      </c>
      <c r="V146" s="60" t="s">
        <v>2837</v>
      </c>
    </row>
    <row r="147" spans="1:22" ht="15" x14ac:dyDescent="0.25">
      <c r="A147" s="60" t="s">
        <v>2838</v>
      </c>
      <c r="B147" s="9" t="s">
        <v>715</v>
      </c>
      <c r="C147" s="3" t="s">
        <v>716</v>
      </c>
      <c r="D147" s="3" t="s">
        <v>142</v>
      </c>
      <c r="E147" s="75" t="s">
        <v>2838</v>
      </c>
      <c r="F147" s="3" t="s">
        <v>713</v>
      </c>
      <c r="G147" s="3" t="s">
        <v>702</v>
      </c>
      <c r="H147" s="3" t="s">
        <v>625</v>
      </c>
      <c r="I147" s="3" t="s">
        <v>274</v>
      </c>
      <c r="J147" s="3" t="s">
        <v>717</v>
      </c>
      <c r="K147" s="8">
        <v>3.7900000000013452</v>
      </c>
      <c r="L147" s="3" t="s">
        <v>73</v>
      </c>
      <c r="M147" s="38">
        <v>4.6899999999999997E-2</v>
      </c>
      <c r="N147" s="38">
        <v>8.4199999999988312E-2</v>
      </c>
      <c r="O147" s="8">
        <v>510258.81823599996</v>
      </c>
      <c r="P147" s="8">
        <v>89.8</v>
      </c>
      <c r="Q147" s="8">
        <v>0</v>
      </c>
      <c r="R147" s="8">
        <v>458.212418743</v>
      </c>
      <c r="S147" s="38">
        <v>3.3524391373468339E-4</v>
      </c>
      <c r="T147" s="38">
        <v>8.3234257310845564E-3</v>
      </c>
      <c r="U147" s="38">
        <v>1.152908694729885E-3</v>
      </c>
      <c r="V147" s="60" t="s">
        <v>2837</v>
      </c>
    </row>
    <row r="148" spans="1:22" ht="15" x14ac:dyDescent="0.25">
      <c r="A148" s="60" t="s">
        <v>2838</v>
      </c>
      <c r="B148" s="9" t="s">
        <v>718</v>
      </c>
      <c r="C148" s="3" t="s">
        <v>719</v>
      </c>
      <c r="D148" s="3" t="s">
        <v>142</v>
      </c>
      <c r="E148" s="75" t="s">
        <v>2838</v>
      </c>
      <c r="F148" s="3" t="s">
        <v>720</v>
      </c>
      <c r="G148" s="3" t="s">
        <v>608</v>
      </c>
      <c r="H148" s="3" t="s">
        <v>656</v>
      </c>
      <c r="I148" s="3" t="s">
        <v>291</v>
      </c>
      <c r="J148" s="3" t="s">
        <v>721</v>
      </c>
      <c r="K148" s="8">
        <v>0.69999999999978768</v>
      </c>
      <c r="L148" s="3" t="s">
        <v>73</v>
      </c>
      <c r="M148" s="38">
        <v>5.7000000000000002E-2</v>
      </c>
      <c r="N148" s="38">
        <v>8.2599999999913201E-2</v>
      </c>
      <c r="O148" s="8">
        <v>34628.27781</v>
      </c>
      <c r="P148" s="8">
        <v>93.54</v>
      </c>
      <c r="Q148" s="8">
        <v>0</v>
      </c>
      <c r="R148" s="8">
        <v>32.391291019999997</v>
      </c>
      <c r="S148" s="38">
        <v>5.9157642132107825E-5</v>
      </c>
      <c r="T148" s="38">
        <v>5.8838759952975364E-4</v>
      </c>
      <c r="U148" s="38">
        <v>8.1499757586075999E-5</v>
      </c>
      <c r="V148" s="60" t="s">
        <v>2837</v>
      </c>
    </row>
    <row r="149" spans="1:22" ht="17.45" customHeight="1" x14ac:dyDescent="0.2">
      <c r="A149" s="61" t="s">
        <v>2839</v>
      </c>
      <c r="B149" s="41"/>
      <c r="C149" s="42"/>
      <c r="D149" s="42"/>
      <c r="E149" s="42"/>
      <c r="F149" s="42"/>
      <c r="G149" s="42"/>
      <c r="H149" s="42"/>
      <c r="I149" s="42"/>
      <c r="J149" s="42"/>
      <c r="K149" s="12"/>
      <c r="L149" s="42"/>
      <c r="M149" s="12"/>
      <c r="N149" s="12"/>
      <c r="O149" s="12"/>
      <c r="P149" s="12"/>
      <c r="Q149" s="12"/>
      <c r="R149" s="12"/>
      <c r="S149" s="12"/>
      <c r="T149" s="12"/>
      <c r="U149" s="12"/>
    </row>
    <row r="150" spans="1:22" ht="15" x14ac:dyDescent="0.25">
      <c r="A150" s="60" t="s">
        <v>2838</v>
      </c>
      <c r="B150" s="7" t="s">
        <v>722</v>
      </c>
      <c r="C150" s="72" t="s">
        <v>2838</v>
      </c>
      <c r="D150" s="72" t="s">
        <v>2838</v>
      </c>
      <c r="E150" s="72" t="s">
        <v>2838</v>
      </c>
      <c r="F150" s="72" t="s">
        <v>2838</v>
      </c>
      <c r="G150" s="72" t="s">
        <v>2838</v>
      </c>
      <c r="H150" s="72" t="s">
        <v>2838</v>
      </c>
      <c r="I150" s="72" t="s">
        <v>2838</v>
      </c>
      <c r="J150" s="72" t="s">
        <v>2838</v>
      </c>
      <c r="K150" s="8">
        <v>0</v>
      </c>
      <c r="L150" s="72" t="s">
        <v>2838</v>
      </c>
      <c r="M150" s="73" t="s">
        <v>2838</v>
      </c>
      <c r="N150" s="38">
        <v>0</v>
      </c>
      <c r="O150" s="79" t="s">
        <v>2838</v>
      </c>
      <c r="P150" s="79" t="s">
        <v>2838</v>
      </c>
      <c r="Q150" s="8">
        <v>0</v>
      </c>
      <c r="R150" s="8">
        <v>0</v>
      </c>
      <c r="S150" s="73" t="s">
        <v>2838</v>
      </c>
      <c r="T150" s="38">
        <v>0</v>
      </c>
      <c r="U150" s="38">
        <v>0</v>
      </c>
      <c r="V150" s="60" t="s">
        <v>2837</v>
      </c>
    </row>
    <row r="151" spans="1:22" ht="15" x14ac:dyDescent="0.25">
      <c r="A151" s="60" t="s">
        <v>2838</v>
      </c>
      <c r="B151" s="80" t="s">
        <v>2838</v>
      </c>
      <c r="C151" s="75" t="s">
        <v>2838</v>
      </c>
      <c r="D151" s="3" t="s">
        <v>86</v>
      </c>
      <c r="E151" s="3" t="s">
        <v>86</v>
      </c>
      <c r="F151" s="3" t="s">
        <v>86</v>
      </c>
      <c r="G151" s="3" t="s">
        <v>86</v>
      </c>
      <c r="H151" s="75" t="s">
        <v>2838</v>
      </c>
      <c r="I151" s="75" t="s">
        <v>2838</v>
      </c>
      <c r="J151" s="3" t="s">
        <v>86</v>
      </c>
      <c r="K151" s="8">
        <v>0</v>
      </c>
      <c r="L151" s="3" t="s">
        <v>86</v>
      </c>
      <c r="M151" s="38">
        <v>0</v>
      </c>
      <c r="N151" s="38">
        <v>0</v>
      </c>
      <c r="O151" s="8">
        <v>0</v>
      </c>
      <c r="P151" s="8">
        <v>0</v>
      </c>
      <c r="Q151" s="8">
        <v>0</v>
      </c>
      <c r="R151" s="8">
        <v>0</v>
      </c>
      <c r="S151" s="38">
        <v>0</v>
      </c>
      <c r="T151" s="38">
        <v>0</v>
      </c>
      <c r="U151" s="38">
        <v>0</v>
      </c>
      <c r="V151" s="60" t="s">
        <v>2837</v>
      </c>
    </row>
    <row r="152" spans="1:22" ht="17.45" customHeight="1" x14ac:dyDescent="0.2">
      <c r="A152" s="61" t="s">
        <v>2839</v>
      </c>
      <c r="B152" s="41"/>
      <c r="C152" s="42"/>
      <c r="D152" s="42"/>
      <c r="E152" s="42"/>
      <c r="F152" s="42"/>
      <c r="G152" s="42"/>
      <c r="H152" s="42"/>
      <c r="I152" s="42"/>
      <c r="J152" s="42"/>
      <c r="K152" s="12"/>
      <c r="L152" s="42"/>
      <c r="M152" s="12"/>
      <c r="N152" s="12"/>
      <c r="O152" s="12"/>
      <c r="P152" s="12"/>
      <c r="Q152" s="12"/>
      <c r="R152" s="12"/>
      <c r="S152" s="12"/>
      <c r="T152" s="12"/>
      <c r="U152" s="12"/>
    </row>
    <row r="153" spans="1:22" ht="15" x14ac:dyDescent="0.25">
      <c r="A153" s="60" t="s">
        <v>2838</v>
      </c>
      <c r="B153" s="13" t="s">
        <v>110</v>
      </c>
      <c r="C153" s="72" t="s">
        <v>2838</v>
      </c>
      <c r="D153" s="72" t="s">
        <v>2838</v>
      </c>
      <c r="E153" s="72" t="s">
        <v>2838</v>
      </c>
      <c r="F153" s="72" t="s">
        <v>2838</v>
      </c>
      <c r="G153" s="72" t="s">
        <v>2838</v>
      </c>
      <c r="H153" s="72" t="s">
        <v>2838</v>
      </c>
      <c r="I153" s="72" t="s">
        <v>2838</v>
      </c>
      <c r="J153" s="72" t="s">
        <v>2838</v>
      </c>
      <c r="K153" s="8">
        <v>4.7503543020927701</v>
      </c>
      <c r="L153" s="72" t="s">
        <v>2838</v>
      </c>
      <c r="M153" s="73" t="s">
        <v>2838</v>
      </c>
      <c r="N153" s="38">
        <v>7.0535862738789451E-2</v>
      </c>
      <c r="O153" s="79" t="s">
        <v>2838</v>
      </c>
      <c r="P153" s="79" t="s">
        <v>2838</v>
      </c>
      <c r="Q153" s="8">
        <v>0</v>
      </c>
      <c r="R153" s="8">
        <v>16687.556025128997</v>
      </c>
      <c r="S153" s="73" t="s">
        <v>2838</v>
      </c>
      <c r="T153" s="38">
        <v>0.30312935120682105</v>
      </c>
      <c r="U153" s="38">
        <v>4.1987575299555789E-2</v>
      </c>
      <c r="V153" s="60" t="s">
        <v>2837</v>
      </c>
    </row>
    <row r="154" spans="1:22" ht="15" x14ac:dyDescent="0.25">
      <c r="A154" s="60" t="s">
        <v>2838</v>
      </c>
      <c r="B154" s="7" t="s">
        <v>723</v>
      </c>
      <c r="C154" s="72" t="s">
        <v>2838</v>
      </c>
      <c r="D154" s="72" t="s">
        <v>2838</v>
      </c>
      <c r="E154" s="72" t="s">
        <v>2838</v>
      </c>
      <c r="F154" s="72" t="s">
        <v>2838</v>
      </c>
      <c r="G154" s="72" t="s">
        <v>2838</v>
      </c>
      <c r="H154" s="72" t="s">
        <v>2838</v>
      </c>
      <c r="I154" s="72" t="s">
        <v>2838</v>
      </c>
      <c r="J154" s="72" t="s">
        <v>2838</v>
      </c>
      <c r="K154" s="8">
        <v>5.0151251648091533</v>
      </c>
      <c r="L154" s="72" t="s">
        <v>2838</v>
      </c>
      <c r="M154" s="73" t="s">
        <v>2838</v>
      </c>
      <c r="N154" s="38">
        <v>7.7557870308027937E-2</v>
      </c>
      <c r="O154" s="79" t="s">
        <v>2838</v>
      </c>
      <c r="P154" s="79" t="s">
        <v>2838</v>
      </c>
      <c r="Q154" s="8">
        <v>0</v>
      </c>
      <c r="R154" s="8">
        <v>1626.1725235280001</v>
      </c>
      <c r="S154" s="73" t="s">
        <v>2838</v>
      </c>
      <c r="T154" s="38">
        <v>2.9539413756280775E-2</v>
      </c>
      <c r="U154" s="38">
        <v>4.0916142051527736E-3</v>
      </c>
      <c r="V154" s="60" t="s">
        <v>2837</v>
      </c>
    </row>
    <row r="155" spans="1:22" ht="15" x14ac:dyDescent="0.25">
      <c r="A155" s="60" t="s">
        <v>2838</v>
      </c>
      <c r="B155" s="9" t="s">
        <v>724</v>
      </c>
      <c r="C155" s="3" t="s">
        <v>725</v>
      </c>
      <c r="D155" s="3" t="s">
        <v>726</v>
      </c>
      <c r="E155" s="75" t="s">
        <v>2838</v>
      </c>
      <c r="F155" s="3" t="s">
        <v>365</v>
      </c>
      <c r="G155" s="3" t="s">
        <v>272</v>
      </c>
      <c r="H155" s="3" t="s">
        <v>323</v>
      </c>
      <c r="I155" s="3" t="s">
        <v>291</v>
      </c>
      <c r="J155" s="3" t="s">
        <v>727</v>
      </c>
      <c r="K155" s="8">
        <v>4.2599999999979365</v>
      </c>
      <c r="L155" s="3" t="s">
        <v>51</v>
      </c>
      <c r="M155" s="38">
        <v>7.1290000000000006E-2</v>
      </c>
      <c r="N155" s="38">
        <v>7.7599999999988956E-2</v>
      </c>
      <c r="O155" s="8">
        <v>61419.877693000002</v>
      </c>
      <c r="P155" s="8">
        <v>98.809799999999996</v>
      </c>
      <c r="Q155" s="8">
        <v>0</v>
      </c>
      <c r="R155" s="8">
        <v>219.39022278499999</v>
      </c>
      <c r="S155" s="38">
        <v>1.22839755386E-4</v>
      </c>
      <c r="T155" s="38">
        <v>3.9852220297443407E-3</v>
      </c>
      <c r="U155" s="38">
        <v>5.5200794444076179E-4</v>
      </c>
      <c r="V155" s="60" t="s">
        <v>2837</v>
      </c>
    </row>
    <row r="156" spans="1:22" ht="15" x14ac:dyDescent="0.25">
      <c r="A156" s="60" t="s">
        <v>2838</v>
      </c>
      <c r="B156" s="9" t="s">
        <v>728</v>
      </c>
      <c r="C156" s="3" t="s">
        <v>729</v>
      </c>
      <c r="D156" s="3" t="s">
        <v>726</v>
      </c>
      <c r="E156" s="75" t="s">
        <v>2838</v>
      </c>
      <c r="F156" s="3" t="s">
        <v>730</v>
      </c>
      <c r="G156" s="3" t="s">
        <v>272</v>
      </c>
      <c r="H156" s="3" t="s">
        <v>480</v>
      </c>
      <c r="I156" s="3" t="s">
        <v>291</v>
      </c>
      <c r="J156" s="3" t="s">
        <v>178</v>
      </c>
      <c r="K156" s="8">
        <v>2.7200000000004607</v>
      </c>
      <c r="L156" s="3" t="s">
        <v>51</v>
      </c>
      <c r="M156" s="38">
        <v>3.0769999999999999E-2</v>
      </c>
      <c r="N156" s="38">
        <v>8.7499999999986033E-2</v>
      </c>
      <c r="O156" s="8">
        <v>92801.048060000001</v>
      </c>
      <c r="P156" s="8">
        <v>86.756669000000002</v>
      </c>
      <c r="Q156" s="8">
        <v>0</v>
      </c>
      <c r="R156" s="8">
        <v>291.04762105700001</v>
      </c>
      <c r="S156" s="38">
        <v>1.5466841343333333E-4</v>
      </c>
      <c r="T156" s="38">
        <v>5.2868782228172404E-3</v>
      </c>
      <c r="U156" s="38">
        <v>7.3230519115473065E-4</v>
      </c>
      <c r="V156" s="60" t="s">
        <v>2837</v>
      </c>
    </row>
    <row r="157" spans="1:22" ht="15" x14ac:dyDescent="0.25">
      <c r="A157" s="60" t="s">
        <v>2838</v>
      </c>
      <c r="B157" s="9" t="s">
        <v>731</v>
      </c>
      <c r="C157" s="3" t="s">
        <v>732</v>
      </c>
      <c r="D157" s="3" t="s">
        <v>726</v>
      </c>
      <c r="E157" s="3" t="s">
        <v>733</v>
      </c>
      <c r="F157" s="75" t="s">
        <v>2838</v>
      </c>
      <c r="G157" s="3" t="s">
        <v>734</v>
      </c>
      <c r="H157" s="3" t="s">
        <v>596</v>
      </c>
      <c r="I157" s="3" t="s">
        <v>291</v>
      </c>
      <c r="J157" s="3" t="s">
        <v>735</v>
      </c>
      <c r="K157" s="8">
        <v>4.2399999999994638</v>
      </c>
      <c r="L157" s="3" t="s">
        <v>51</v>
      </c>
      <c r="M157" s="38">
        <v>5.3749999999999999E-2</v>
      </c>
      <c r="N157" s="38">
        <v>7.859999999996177E-2</v>
      </c>
      <c r="O157" s="8">
        <v>30784.520125999999</v>
      </c>
      <c r="P157" s="8">
        <v>89.887</v>
      </c>
      <c r="Q157" s="8">
        <v>0</v>
      </c>
      <c r="R157" s="8">
        <v>100.03168298</v>
      </c>
      <c r="S157" s="38">
        <v>4.9255232201599998E-5</v>
      </c>
      <c r="T157" s="38">
        <v>1.817074897977423E-3</v>
      </c>
      <c r="U157" s="38">
        <v>2.516898109668864E-4</v>
      </c>
      <c r="V157" s="60" t="s">
        <v>2837</v>
      </c>
    </row>
    <row r="158" spans="1:22" ht="15" x14ac:dyDescent="0.25">
      <c r="A158" s="60" t="s">
        <v>2838</v>
      </c>
      <c r="B158" s="9" t="s">
        <v>736</v>
      </c>
      <c r="C158" s="3" t="s">
        <v>737</v>
      </c>
      <c r="D158" s="3" t="s">
        <v>726</v>
      </c>
      <c r="E158" s="3" t="s">
        <v>733</v>
      </c>
      <c r="F158" s="75" t="s">
        <v>2838</v>
      </c>
      <c r="G158" s="3" t="s">
        <v>734</v>
      </c>
      <c r="H158" s="3" t="s">
        <v>596</v>
      </c>
      <c r="I158" s="3" t="s">
        <v>291</v>
      </c>
      <c r="J158" s="3" t="s">
        <v>735</v>
      </c>
      <c r="K158" s="8">
        <v>6.1299999999989669</v>
      </c>
      <c r="L158" s="3" t="s">
        <v>51</v>
      </c>
      <c r="M158" s="38">
        <v>5.8749999999999997E-2</v>
      </c>
      <c r="N158" s="38">
        <v>7.9600000000010981E-2</v>
      </c>
      <c r="O158" s="8">
        <v>131614.02362699999</v>
      </c>
      <c r="P158" s="8">
        <v>87.834000000000003</v>
      </c>
      <c r="Q158" s="8">
        <v>0</v>
      </c>
      <c r="R158" s="8">
        <v>417.90072936900003</v>
      </c>
      <c r="S158" s="38">
        <v>2.1058243780319998E-4</v>
      </c>
      <c r="T158" s="38">
        <v>7.5911641448108969E-3</v>
      </c>
      <c r="U158" s="38">
        <v>1.0514804154483452E-3</v>
      </c>
      <c r="V158" s="60" t="s">
        <v>2837</v>
      </c>
    </row>
    <row r="159" spans="1:22" ht="15" x14ac:dyDescent="0.25">
      <c r="A159" s="60" t="s">
        <v>2838</v>
      </c>
      <c r="B159" s="9" t="s">
        <v>738</v>
      </c>
      <c r="C159" s="3" t="s">
        <v>739</v>
      </c>
      <c r="D159" s="3" t="s">
        <v>726</v>
      </c>
      <c r="E159" s="3" t="s">
        <v>733</v>
      </c>
      <c r="F159" s="75" t="s">
        <v>2838</v>
      </c>
      <c r="G159" s="3" t="s">
        <v>740</v>
      </c>
      <c r="H159" s="3" t="s">
        <v>741</v>
      </c>
      <c r="I159" s="3" t="s">
        <v>113</v>
      </c>
      <c r="J159" s="3" t="s">
        <v>742</v>
      </c>
      <c r="K159" s="8">
        <v>5.759999999999752</v>
      </c>
      <c r="L159" s="3" t="s">
        <v>49</v>
      </c>
      <c r="M159" s="38">
        <v>4.3749999999999997E-2</v>
      </c>
      <c r="N159" s="38">
        <v>7.110000000000713E-2</v>
      </c>
      <c r="O159" s="8">
        <v>175485.36483599999</v>
      </c>
      <c r="P159" s="8">
        <v>86.632541000000003</v>
      </c>
      <c r="Q159" s="8">
        <v>0</v>
      </c>
      <c r="R159" s="8">
        <v>597.80226733699999</v>
      </c>
      <c r="S159" s="38">
        <v>1.16990243224E-4</v>
      </c>
      <c r="T159" s="38">
        <v>1.0859074460930873E-2</v>
      </c>
      <c r="U159" s="38">
        <v>1.5041308431420495E-3</v>
      </c>
      <c r="V159" s="60" t="s">
        <v>2837</v>
      </c>
    </row>
    <row r="160" spans="1:22" ht="17.45" customHeight="1" x14ac:dyDescent="0.2">
      <c r="A160" s="61" t="s">
        <v>2839</v>
      </c>
      <c r="B160" s="41"/>
      <c r="C160" s="42"/>
      <c r="D160" s="42"/>
      <c r="E160" s="42"/>
      <c r="F160" s="42"/>
      <c r="G160" s="42"/>
      <c r="H160" s="42"/>
      <c r="I160" s="42"/>
      <c r="J160" s="42"/>
      <c r="K160" s="12"/>
      <c r="L160" s="42"/>
      <c r="M160" s="12"/>
      <c r="N160" s="12"/>
      <c r="O160" s="12"/>
      <c r="P160" s="12"/>
      <c r="Q160" s="12"/>
      <c r="R160" s="12"/>
      <c r="S160" s="12"/>
      <c r="T160" s="12"/>
      <c r="U160" s="12"/>
    </row>
    <row r="161" spans="1:22" ht="15" x14ac:dyDescent="0.25">
      <c r="A161" s="60" t="s">
        <v>2838</v>
      </c>
      <c r="B161" s="7" t="s">
        <v>262</v>
      </c>
      <c r="C161" s="72" t="s">
        <v>2838</v>
      </c>
      <c r="D161" s="72" t="s">
        <v>2838</v>
      </c>
      <c r="E161" s="72" t="s">
        <v>2838</v>
      </c>
      <c r="F161" s="72" t="s">
        <v>2838</v>
      </c>
      <c r="G161" s="72" t="s">
        <v>2838</v>
      </c>
      <c r="H161" s="72" t="s">
        <v>2838</v>
      </c>
      <c r="I161" s="72" t="s">
        <v>2838</v>
      </c>
      <c r="J161" s="72" t="s">
        <v>2838</v>
      </c>
      <c r="K161" s="8">
        <v>4.7217670808767087</v>
      </c>
      <c r="L161" s="72" t="s">
        <v>2838</v>
      </c>
      <c r="M161" s="73" t="s">
        <v>2838</v>
      </c>
      <c r="N161" s="38">
        <v>6.9777698937443594E-2</v>
      </c>
      <c r="O161" s="79" t="s">
        <v>2838</v>
      </c>
      <c r="P161" s="79" t="s">
        <v>2838</v>
      </c>
      <c r="Q161" s="8">
        <v>0</v>
      </c>
      <c r="R161" s="8">
        <v>15061.383501601</v>
      </c>
      <c r="S161" s="73" t="s">
        <v>2838</v>
      </c>
      <c r="T161" s="38">
        <v>0.27358993745054033</v>
      </c>
      <c r="U161" s="38">
        <v>3.7895961094403026E-2</v>
      </c>
      <c r="V161" s="60" t="s">
        <v>2837</v>
      </c>
    </row>
    <row r="162" spans="1:22" ht="15" x14ac:dyDescent="0.25">
      <c r="A162" s="60" t="s">
        <v>2838</v>
      </c>
      <c r="B162" s="9" t="s">
        <v>743</v>
      </c>
      <c r="C162" s="3" t="s">
        <v>744</v>
      </c>
      <c r="D162" s="3" t="s">
        <v>726</v>
      </c>
      <c r="E162" s="3" t="s">
        <v>733</v>
      </c>
      <c r="F162" s="75" t="s">
        <v>2838</v>
      </c>
      <c r="G162" s="3" t="s">
        <v>745</v>
      </c>
      <c r="H162" s="3" t="s">
        <v>746</v>
      </c>
      <c r="I162" s="3" t="s">
        <v>239</v>
      </c>
      <c r="J162" s="3" t="s">
        <v>747</v>
      </c>
      <c r="K162" s="8">
        <v>6.850000000000886</v>
      </c>
      <c r="L162" s="3" t="s">
        <v>51</v>
      </c>
      <c r="M162" s="38">
        <v>5.8749999999999997E-2</v>
      </c>
      <c r="N162" s="38">
        <v>5.9499999999989665E-2</v>
      </c>
      <c r="O162" s="8">
        <v>96989.416608</v>
      </c>
      <c r="P162" s="8">
        <v>101.550569</v>
      </c>
      <c r="Q162" s="8">
        <v>0</v>
      </c>
      <c r="R162" s="8">
        <v>356.05329708799997</v>
      </c>
      <c r="S162" s="38">
        <v>7.7591533286399994E-5</v>
      </c>
      <c r="T162" s="38">
        <v>6.4677059228330364E-3</v>
      </c>
      <c r="U162" s="38">
        <v>8.9586603332598806E-4</v>
      </c>
      <c r="V162" s="60" t="s">
        <v>2837</v>
      </c>
    </row>
    <row r="163" spans="1:22" ht="15" x14ac:dyDescent="0.25">
      <c r="A163" s="60" t="s">
        <v>2838</v>
      </c>
      <c r="B163" s="9" t="s">
        <v>748</v>
      </c>
      <c r="C163" s="3" t="s">
        <v>749</v>
      </c>
      <c r="D163" s="3" t="s">
        <v>726</v>
      </c>
      <c r="E163" s="3" t="s">
        <v>733</v>
      </c>
      <c r="F163" s="75" t="s">
        <v>2838</v>
      </c>
      <c r="G163" s="3" t="s">
        <v>745</v>
      </c>
      <c r="H163" s="3" t="s">
        <v>746</v>
      </c>
      <c r="I163" s="3" t="s">
        <v>239</v>
      </c>
      <c r="J163" s="3" t="s">
        <v>750</v>
      </c>
      <c r="K163" s="8">
        <v>4.1799999999995023</v>
      </c>
      <c r="L163" s="3" t="s">
        <v>51</v>
      </c>
      <c r="M163" s="38">
        <v>5.1249999999999997E-2</v>
      </c>
      <c r="N163" s="38">
        <v>6.5199999999991737E-2</v>
      </c>
      <c r="O163" s="8">
        <v>160693.82887999999</v>
      </c>
      <c r="P163" s="8">
        <v>98.272597000000005</v>
      </c>
      <c r="Q163" s="8">
        <v>0</v>
      </c>
      <c r="R163" s="8">
        <v>570.87356716399995</v>
      </c>
      <c r="S163" s="38">
        <v>3.2138765775999997E-4</v>
      </c>
      <c r="T163" s="38">
        <v>1.0369914790096364E-2</v>
      </c>
      <c r="U163" s="38">
        <v>1.4363755154876959E-3</v>
      </c>
      <c r="V163" s="60" t="s">
        <v>2837</v>
      </c>
    </row>
    <row r="164" spans="1:22" ht="15" x14ac:dyDescent="0.25">
      <c r="A164" s="60" t="s">
        <v>2838</v>
      </c>
      <c r="B164" s="9" t="s">
        <v>751</v>
      </c>
      <c r="C164" s="3" t="s">
        <v>752</v>
      </c>
      <c r="D164" s="3" t="s">
        <v>726</v>
      </c>
      <c r="E164" s="3" t="s">
        <v>733</v>
      </c>
      <c r="F164" s="75" t="s">
        <v>2838</v>
      </c>
      <c r="G164" s="3" t="s">
        <v>745</v>
      </c>
      <c r="H164" s="3" t="s">
        <v>753</v>
      </c>
      <c r="I164" s="3" t="s">
        <v>239</v>
      </c>
      <c r="J164" s="3" t="s">
        <v>754</v>
      </c>
      <c r="K164" s="8">
        <v>8.9300000000038651</v>
      </c>
      <c r="L164" s="3" t="s">
        <v>58</v>
      </c>
      <c r="M164" s="38">
        <v>0.04</v>
      </c>
      <c r="N164" s="38">
        <v>6.6399999999963877E-2</v>
      </c>
      <c r="O164" s="8">
        <v>31490.070327000001</v>
      </c>
      <c r="P164" s="8">
        <v>79.775702999999993</v>
      </c>
      <c r="Q164" s="8">
        <v>0</v>
      </c>
      <c r="R164" s="8">
        <v>112.22243006100001</v>
      </c>
      <c r="S164" s="38">
        <v>6.2980140654E-5</v>
      </c>
      <c r="T164" s="38">
        <v>2.0385197427363138E-3</v>
      </c>
      <c r="U164" s="38">
        <v>2.8236296108249005E-4</v>
      </c>
      <c r="V164" s="60" t="s">
        <v>2837</v>
      </c>
    </row>
    <row r="165" spans="1:22" ht="15" x14ac:dyDescent="0.25">
      <c r="A165" s="60" t="s">
        <v>2838</v>
      </c>
      <c r="B165" s="9" t="s">
        <v>755</v>
      </c>
      <c r="C165" s="3" t="s">
        <v>756</v>
      </c>
      <c r="D165" s="3" t="s">
        <v>726</v>
      </c>
      <c r="E165" s="3" t="s">
        <v>733</v>
      </c>
      <c r="F165" s="75" t="s">
        <v>2838</v>
      </c>
      <c r="G165" s="3" t="s">
        <v>745</v>
      </c>
      <c r="H165" s="3" t="s">
        <v>753</v>
      </c>
      <c r="I165" s="3" t="s">
        <v>239</v>
      </c>
      <c r="J165" s="3" t="s">
        <v>757</v>
      </c>
      <c r="K165" s="8">
        <v>2.61</v>
      </c>
      <c r="L165" s="3" t="s">
        <v>58</v>
      </c>
      <c r="M165" s="38">
        <v>5.4530000000000002E-2</v>
      </c>
      <c r="N165" s="38">
        <v>6.160000000000334E-2</v>
      </c>
      <c r="O165" s="8">
        <v>107192.199394</v>
      </c>
      <c r="P165" s="8">
        <v>98.546270000000007</v>
      </c>
      <c r="Q165" s="8">
        <v>0</v>
      </c>
      <c r="R165" s="8">
        <v>471.88782400700001</v>
      </c>
      <c r="S165" s="38">
        <v>1.4807086285734019E-4</v>
      </c>
      <c r="T165" s="38">
        <v>8.5718393824858914E-3</v>
      </c>
      <c r="U165" s="38">
        <v>1.187317394686277E-3</v>
      </c>
      <c r="V165" s="60" t="s">
        <v>2837</v>
      </c>
    </row>
    <row r="166" spans="1:22" ht="15" x14ac:dyDescent="0.25">
      <c r="A166" s="60" t="s">
        <v>2838</v>
      </c>
      <c r="B166" s="9" t="s">
        <v>758</v>
      </c>
      <c r="C166" s="3" t="s">
        <v>759</v>
      </c>
      <c r="D166" s="3" t="s">
        <v>726</v>
      </c>
      <c r="E166" s="3" t="s">
        <v>733</v>
      </c>
      <c r="F166" s="75" t="s">
        <v>2838</v>
      </c>
      <c r="G166" s="3" t="s">
        <v>760</v>
      </c>
      <c r="H166" s="3" t="s">
        <v>753</v>
      </c>
      <c r="I166" s="3" t="s">
        <v>239</v>
      </c>
      <c r="J166" s="3" t="s">
        <v>761</v>
      </c>
      <c r="K166" s="8">
        <v>4.4199999999952935</v>
      </c>
      <c r="L166" s="3" t="s">
        <v>51</v>
      </c>
      <c r="M166" s="38">
        <v>4.3749999999999997E-2</v>
      </c>
      <c r="N166" s="38">
        <v>4.9199999999924512E-2</v>
      </c>
      <c r="O166" s="8">
        <v>18327.220929999999</v>
      </c>
      <c r="P166" s="8">
        <v>97.608152000000004</v>
      </c>
      <c r="Q166" s="8">
        <v>0</v>
      </c>
      <c r="R166" s="8">
        <v>64.668235404000001</v>
      </c>
      <c r="S166" s="38">
        <v>3.6654441859999997E-5</v>
      </c>
      <c r="T166" s="38">
        <v>1.1746980931291264E-3</v>
      </c>
      <c r="U166" s="38">
        <v>1.6271180749452256E-4</v>
      </c>
      <c r="V166" s="60" t="s">
        <v>2837</v>
      </c>
    </row>
    <row r="167" spans="1:22" ht="15" x14ac:dyDescent="0.25">
      <c r="A167" s="60" t="s">
        <v>2838</v>
      </c>
      <c r="B167" s="9" t="s">
        <v>762</v>
      </c>
      <c r="C167" s="3" t="s">
        <v>763</v>
      </c>
      <c r="D167" s="3" t="s">
        <v>726</v>
      </c>
      <c r="E167" s="3" t="s">
        <v>733</v>
      </c>
      <c r="F167" s="75" t="s">
        <v>2838</v>
      </c>
      <c r="G167" s="3" t="s">
        <v>745</v>
      </c>
      <c r="H167" s="3" t="s">
        <v>112</v>
      </c>
      <c r="I167" s="3" t="s">
        <v>113</v>
      </c>
      <c r="J167" s="3" t="s">
        <v>275</v>
      </c>
      <c r="K167" s="8">
        <v>1.9599999999992357</v>
      </c>
      <c r="L167" s="3" t="s">
        <v>49</v>
      </c>
      <c r="M167" s="38">
        <v>4.3749999999999997E-2</v>
      </c>
      <c r="N167" s="38">
        <v>6.2299999999997822E-2</v>
      </c>
      <c r="O167" s="8">
        <v>49439.410413999998</v>
      </c>
      <c r="P167" s="8">
        <v>99.707053999999999</v>
      </c>
      <c r="Q167" s="8">
        <v>0</v>
      </c>
      <c r="R167" s="8">
        <v>193.836147582</v>
      </c>
      <c r="S167" s="38">
        <v>6.591921388533333E-5</v>
      </c>
      <c r="T167" s="38">
        <v>3.5210324129238135E-3</v>
      </c>
      <c r="U167" s="38">
        <v>4.8771131195720556E-4</v>
      </c>
      <c r="V167" s="60" t="s">
        <v>2837</v>
      </c>
    </row>
    <row r="168" spans="1:22" ht="15" x14ac:dyDescent="0.25">
      <c r="A168" s="60" t="s">
        <v>2838</v>
      </c>
      <c r="B168" s="9" t="s">
        <v>764</v>
      </c>
      <c r="C168" s="3" t="s">
        <v>765</v>
      </c>
      <c r="D168" s="3" t="s">
        <v>726</v>
      </c>
      <c r="E168" s="3" t="s">
        <v>733</v>
      </c>
      <c r="F168" s="75" t="s">
        <v>2838</v>
      </c>
      <c r="G168" s="3" t="s">
        <v>734</v>
      </c>
      <c r="H168" s="3" t="s">
        <v>112</v>
      </c>
      <c r="I168" s="3" t="s">
        <v>113</v>
      </c>
      <c r="J168" s="3" t="s">
        <v>766</v>
      </c>
      <c r="K168" s="8">
        <v>6.2099999999992708</v>
      </c>
      <c r="L168" s="3" t="s">
        <v>49</v>
      </c>
      <c r="M168" s="38">
        <v>0.02</v>
      </c>
      <c r="N168" s="38">
        <v>6.0799999999973584E-2</v>
      </c>
      <c r="O168" s="8">
        <v>55293.414488000002</v>
      </c>
      <c r="P168" s="8">
        <v>77.963725999999994</v>
      </c>
      <c r="Q168" s="8">
        <v>0</v>
      </c>
      <c r="R168" s="8">
        <v>169.51244764399999</v>
      </c>
      <c r="S168" s="38">
        <v>5.5293414488000001E-5</v>
      </c>
      <c r="T168" s="38">
        <v>3.0791925551248438E-3</v>
      </c>
      <c r="U168" s="38">
        <v>4.2651042782697953E-4</v>
      </c>
      <c r="V168" s="60" t="s">
        <v>2837</v>
      </c>
    </row>
    <row r="169" spans="1:22" ht="15" x14ac:dyDescent="0.25">
      <c r="A169" s="60" t="s">
        <v>2838</v>
      </c>
      <c r="B169" s="9" t="s">
        <v>767</v>
      </c>
      <c r="C169" s="3" t="s">
        <v>768</v>
      </c>
      <c r="D169" s="3" t="s">
        <v>726</v>
      </c>
      <c r="E169" s="3" t="s">
        <v>733</v>
      </c>
      <c r="F169" s="75" t="s">
        <v>2838</v>
      </c>
      <c r="G169" s="3" t="s">
        <v>734</v>
      </c>
      <c r="H169" s="3" t="s">
        <v>112</v>
      </c>
      <c r="I169" s="3" t="s">
        <v>113</v>
      </c>
      <c r="J169" s="3" t="s">
        <v>769</v>
      </c>
      <c r="K169" s="8">
        <v>8.2499999999914824</v>
      </c>
      <c r="L169" s="3" t="s">
        <v>49</v>
      </c>
      <c r="M169" s="38">
        <v>2.1250000000000002E-2</v>
      </c>
      <c r="N169" s="38">
        <v>6.0700000000041006E-2</v>
      </c>
      <c r="O169" s="8">
        <v>13414.769958999999</v>
      </c>
      <c r="P169" s="8">
        <v>72.922424000000007</v>
      </c>
      <c r="Q169" s="8">
        <v>0</v>
      </c>
      <c r="R169" s="8">
        <v>38.466257002999996</v>
      </c>
      <c r="S169" s="38">
        <v>8.9431799726666666E-6</v>
      </c>
      <c r="T169" s="38">
        <v>6.9873931875438246E-4</v>
      </c>
      <c r="U169" s="38">
        <v>9.6784985169393167E-5</v>
      </c>
      <c r="V169" s="60" t="s">
        <v>2837</v>
      </c>
    </row>
    <row r="170" spans="1:22" ht="15" x14ac:dyDescent="0.25">
      <c r="A170" s="60" t="s">
        <v>2838</v>
      </c>
      <c r="B170" s="9" t="s">
        <v>770</v>
      </c>
      <c r="C170" s="3" t="s">
        <v>771</v>
      </c>
      <c r="D170" s="3" t="s">
        <v>726</v>
      </c>
      <c r="E170" s="3" t="s">
        <v>733</v>
      </c>
      <c r="F170" s="75" t="s">
        <v>2838</v>
      </c>
      <c r="G170" s="3" t="s">
        <v>772</v>
      </c>
      <c r="H170" s="3" t="s">
        <v>773</v>
      </c>
      <c r="I170" s="3" t="s">
        <v>239</v>
      </c>
      <c r="J170" s="3" t="s">
        <v>774</v>
      </c>
      <c r="K170" s="8">
        <v>4.1899999999971627</v>
      </c>
      <c r="L170" s="3" t="s">
        <v>51</v>
      </c>
      <c r="M170" s="38">
        <v>0.04</v>
      </c>
      <c r="N170" s="38">
        <v>6.3300000000042045E-2</v>
      </c>
      <c r="O170" s="8">
        <v>16673.992237999999</v>
      </c>
      <c r="P170" s="8">
        <v>91.402888000000004</v>
      </c>
      <c r="Q170" s="8">
        <v>0</v>
      </c>
      <c r="R170" s="8">
        <v>55.094445800999999</v>
      </c>
      <c r="S170" s="38">
        <v>1.3339193790400001E-5</v>
      </c>
      <c r="T170" s="38">
        <v>1.0007902646503562E-3</v>
      </c>
      <c r="U170" s="38">
        <v>1.3862318653332586E-4</v>
      </c>
      <c r="V170" s="60" t="s">
        <v>2837</v>
      </c>
    </row>
    <row r="171" spans="1:22" ht="15" x14ac:dyDescent="0.25">
      <c r="A171" s="60" t="s">
        <v>2838</v>
      </c>
      <c r="B171" s="9" t="s">
        <v>775</v>
      </c>
      <c r="C171" s="3" t="s">
        <v>776</v>
      </c>
      <c r="D171" s="3" t="s">
        <v>726</v>
      </c>
      <c r="E171" s="3" t="s">
        <v>733</v>
      </c>
      <c r="F171" s="75" t="s">
        <v>2838</v>
      </c>
      <c r="G171" s="3" t="s">
        <v>772</v>
      </c>
      <c r="H171" s="3" t="s">
        <v>773</v>
      </c>
      <c r="I171" s="3" t="s">
        <v>239</v>
      </c>
      <c r="J171" s="3" t="s">
        <v>774</v>
      </c>
      <c r="K171" s="8">
        <v>4.1899999999996727</v>
      </c>
      <c r="L171" s="3" t="s">
        <v>51</v>
      </c>
      <c r="M171" s="38">
        <v>0.04</v>
      </c>
      <c r="N171" s="38">
        <v>6.3299999999990142E-2</v>
      </c>
      <c r="O171" s="8">
        <v>146806.707865</v>
      </c>
      <c r="P171" s="8">
        <v>91.393888000000004</v>
      </c>
      <c r="Q171" s="8">
        <v>0</v>
      </c>
      <c r="R171" s="8">
        <v>485.033079461</v>
      </c>
      <c r="S171" s="38">
        <v>1.17445366292E-4</v>
      </c>
      <c r="T171" s="38">
        <v>8.8106228658922439E-3</v>
      </c>
      <c r="U171" s="38">
        <v>1.2203921842106138E-3</v>
      </c>
      <c r="V171" s="60" t="s">
        <v>2837</v>
      </c>
    </row>
    <row r="172" spans="1:22" ht="15" x14ac:dyDescent="0.25">
      <c r="A172" s="60" t="s">
        <v>2838</v>
      </c>
      <c r="B172" s="9" t="s">
        <v>777</v>
      </c>
      <c r="C172" s="3" t="s">
        <v>778</v>
      </c>
      <c r="D172" s="3" t="s">
        <v>726</v>
      </c>
      <c r="E172" s="3" t="s">
        <v>733</v>
      </c>
      <c r="F172" s="75" t="s">
        <v>2838</v>
      </c>
      <c r="G172" s="3" t="s">
        <v>745</v>
      </c>
      <c r="H172" s="3" t="s">
        <v>779</v>
      </c>
      <c r="I172" s="3" t="s">
        <v>113</v>
      </c>
      <c r="J172" s="3" t="s">
        <v>780</v>
      </c>
      <c r="K172" s="8">
        <v>5.4300000000007147</v>
      </c>
      <c r="L172" s="3" t="s">
        <v>58</v>
      </c>
      <c r="M172" s="38">
        <v>4.3749999999999997E-2</v>
      </c>
      <c r="N172" s="38">
        <v>6.5699999999996928E-2</v>
      </c>
      <c r="O172" s="8">
        <v>62980.140654000003</v>
      </c>
      <c r="P172" s="8">
        <v>88.833883</v>
      </c>
      <c r="Q172" s="8">
        <v>0</v>
      </c>
      <c r="R172" s="8">
        <v>249.92958579099999</v>
      </c>
      <c r="S172" s="38">
        <v>1.5745035163500001E-4</v>
      </c>
      <c r="T172" s="38">
        <v>4.5399693684402007E-3</v>
      </c>
      <c r="U172" s="38">
        <v>6.2884806422127239E-4</v>
      </c>
      <c r="V172" s="60" t="s">
        <v>2837</v>
      </c>
    </row>
    <row r="173" spans="1:22" ht="15" x14ac:dyDescent="0.25">
      <c r="A173" s="60" t="s">
        <v>2838</v>
      </c>
      <c r="B173" s="9" t="s">
        <v>781</v>
      </c>
      <c r="C173" s="3" t="s">
        <v>782</v>
      </c>
      <c r="D173" s="3" t="s">
        <v>726</v>
      </c>
      <c r="E173" s="3" t="s">
        <v>733</v>
      </c>
      <c r="F173" s="75" t="s">
        <v>2838</v>
      </c>
      <c r="G173" s="3" t="s">
        <v>772</v>
      </c>
      <c r="H173" s="3" t="s">
        <v>773</v>
      </c>
      <c r="I173" s="3" t="s">
        <v>239</v>
      </c>
      <c r="J173" s="3" t="s">
        <v>783</v>
      </c>
      <c r="K173" s="8">
        <v>7.2799999999996157</v>
      </c>
      <c r="L173" s="3" t="s">
        <v>51</v>
      </c>
      <c r="M173" s="38">
        <v>3.8460000000000001E-2</v>
      </c>
      <c r="N173" s="38">
        <v>5.870000000000429E-2</v>
      </c>
      <c r="O173" s="8">
        <v>165669.259991</v>
      </c>
      <c r="P173" s="8">
        <v>86.334716</v>
      </c>
      <c r="Q173" s="8">
        <v>0</v>
      </c>
      <c r="R173" s="8">
        <v>517.05376166100007</v>
      </c>
      <c r="S173" s="38">
        <v>6.6267703996400002E-5</v>
      </c>
      <c r="T173" s="38">
        <v>9.392278358516172E-3</v>
      </c>
      <c r="U173" s="38">
        <v>1.3009594525985714E-3</v>
      </c>
      <c r="V173" s="60" t="s">
        <v>2837</v>
      </c>
    </row>
    <row r="174" spans="1:22" ht="15" x14ac:dyDescent="0.25">
      <c r="A174" s="60" t="s">
        <v>2838</v>
      </c>
      <c r="B174" s="9" t="s">
        <v>784</v>
      </c>
      <c r="C174" s="3" t="s">
        <v>785</v>
      </c>
      <c r="D174" s="3" t="s">
        <v>726</v>
      </c>
      <c r="E174" s="3" t="s">
        <v>733</v>
      </c>
      <c r="F174" s="75" t="s">
        <v>2838</v>
      </c>
      <c r="G174" s="3" t="s">
        <v>772</v>
      </c>
      <c r="H174" s="3" t="s">
        <v>779</v>
      </c>
      <c r="I174" s="3" t="s">
        <v>113</v>
      </c>
      <c r="J174" s="3" t="s">
        <v>786</v>
      </c>
      <c r="K174" s="8">
        <v>5.5600000000007972</v>
      </c>
      <c r="L174" s="3" t="s">
        <v>51</v>
      </c>
      <c r="M174" s="38">
        <v>3.61E-2</v>
      </c>
      <c r="N174" s="38">
        <v>6.3200000000002893E-2</v>
      </c>
      <c r="O174" s="8">
        <v>176344.393832</v>
      </c>
      <c r="P174" s="8">
        <v>85.996499999999997</v>
      </c>
      <c r="Q174" s="8">
        <v>0</v>
      </c>
      <c r="R174" s="8">
        <v>548.21477401099992</v>
      </c>
      <c r="S174" s="38">
        <v>1.4107551506560001E-4</v>
      </c>
      <c r="T174" s="38">
        <v>9.9583179536719395E-3</v>
      </c>
      <c r="U174" s="38">
        <v>1.3793637048740866E-3</v>
      </c>
      <c r="V174" s="60" t="s">
        <v>2837</v>
      </c>
    </row>
    <row r="175" spans="1:22" ht="15" x14ac:dyDescent="0.25">
      <c r="A175" s="60" t="s">
        <v>2838</v>
      </c>
      <c r="B175" s="9" t="s">
        <v>787</v>
      </c>
      <c r="C175" s="3" t="s">
        <v>788</v>
      </c>
      <c r="D175" s="3" t="s">
        <v>726</v>
      </c>
      <c r="E175" s="3" t="s">
        <v>733</v>
      </c>
      <c r="F175" s="75" t="s">
        <v>2838</v>
      </c>
      <c r="G175" s="3" t="s">
        <v>745</v>
      </c>
      <c r="H175" s="3" t="s">
        <v>779</v>
      </c>
      <c r="I175" s="3" t="s">
        <v>113</v>
      </c>
      <c r="J175" s="3" t="s">
        <v>789</v>
      </c>
      <c r="K175" s="8">
        <v>6.0800000000004122</v>
      </c>
      <c r="L175" s="3" t="s">
        <v>58</v>
      </c>
      <c r="M175" s="38">
        <v>4.4999999999999998E-2</v>
      </c>
      <c r="N175" s="38">
        <v>6.6499999999999268E-2</v>
      </c>
      <c r="O175" s="8">
        <v>89620.740151000005</v>
      </c>
      <c r="P175" s="8">
        <v>89.215639999999993</v>
      </c>
      <c r="Q175" s="8">
        <v>0</v>
      </c>
      <c r="R175" s="8">
        <v>357.178182042</v>
      </c>
      <c r="S175" s="38">
        <v>1.7924148030200001E-4</v>
      </c>
      <c r="T175" s="38">
        <v>6.4881394510126495E-3</v>
      </c>
      <c r="U175" s="38">
        <v>8.9869635740929242E-4</v>
      </c>
      <c r="V175" s="60" t="s">
        <v>2837</v>
      </c>
    </row>
    <row r="176" spans="1:22" ht="15" x14ac:dyDescent="0.25">
      <c r="A176" s="60" t="s">
        <v>2838</v>
      </c>
      <c r="B176" s="9" t="s">
        <v>790</v>
      </c>
      <c r="C176" s="3" t="s">
        <v>791</v>
      </c>
      <c r="D176" s="3" t="s">
        <v>726</v>
      </c>
      <c r="E176" s="3" t="s">
        <v>733</v>
      </c>
      <c r="F176" s="75" t="s">
        <v>2838</v>
      </c>
      <c r="G176" s="3" t="s">
        <v>745</v>
      </c>
      <c r="H176" s="3" t="s">
        <v>779</v>
      </c>
      <c r="I176" s="3" t="s">
        <v>113</v>
      </c>
      <c r="J176" s="3" t="s">
        <v>792</v>
      </c>
      <c r="K176" s="8">
        <v>3.4900000000171438</v>
      </c>
      <c r="L176" s="3" t="s">
        <v>51</v>
      </c>
      <c r="M176" s="38">
        <v>5.2499999999999998E-2</v>
      </c>
      <c r="N176" s="38">
        <v>6.9799999999797677E-2</v>
      </c>
      <c r="O176" s="8">
        <v>5384.8020260000003</v>
      </c>
      <c r="P176" s="8">
        <v>94.226832999999999</v>
      </c>
      <c r="Q176" s="8">
        <v>0</v>
      </c>
      <c r="R176" s="8">
        <v>18.342251266999998</v>
      </c>
      <c r="S176" s="38">
        <v>6.3350612070588232E-6</v>
      </c>
      <c r="T176" s="38">
        <v>3.3318687996406116E-4</v>
      </c>
      <c r="U176" s="38">
        <v>4.6150955542969128E-5</v>
      </c>
      <c r="V176" s="60" t="s">
        <v>2837</v>
      </c>
    </row>
    <row r="177" spans="1:22" ht="15" x14ac:dyDescent="0.25">
      <c r="A177" s="60" t="s">
        <v>2838</v>
      </c>
      <c r="B177" s="9" t="s">
        <v>793</v>
      </c>
      <c r="C177" s="3" t="s">
        <v>794</v>
      </c>
      <c r="D177" s="3" t="s">
        <v>726</v>
      </c>
      <c r="E177" s="3" t="s">
        <v>733</v>
      </c>
      <c r="F177" s="75" t="s">
        <v>2838</v>
      </c>
      <c r="G177" s="3" t="s">
        <v>745</v>
      </c>
      <c r="H177" s="3" t="s">
        <v>779</v>
      </c>
      <c r="I177" s="3" t="s">
        <v>113</v>
      </c>
      <c r="J177" s="3" t="s">
        <v>795</v>
      </c>
      <c r="K177" s="8">
        <v>4.6800000000099136</v>
      </c>
      <c r="L177" s="3" t="s">
        <v>58</v>
      </c>
      <c r="M177" s="38">
        <v>5.1249999999999997E-2</v>
      </c>
      <c r="N177" s="38">
        <v>6.3599999999938872E-2</v>
      </c>
      <c r="O177" s="8">
        <v>9447.0210979999993</v>
      </c>
      <c r="P177" s="8">
        <v>96.172571000000005</v>
      </c>
      <c r="Q177" s="8">
        <v>0</v>
      </c>
      <c r="R177" s="8">
        <v>40.586491626000004</v>
      </c>
      <c r="S177" s="38">
        <v>2.3617552744999996E-5</v>
      </c>
      <c r="T177" s="38">
        <v>7.3725336746879053E-4</v>
      </c>
      <c r="U177" s="38">
        <v>1.0211970948443857E-4</v>
      </c>
      <c r="V177" s="60" t="s">
        <v>2837</v>
      </c>
    </row>
    <row r="178" spans="1:22" ht="15" x14ac:dyDescent="0.25">
      <c r="A178" s="60" t="s">
        <v>2838</v>
      </c>
      <c r="B178" s="9" t="s">
        <v>796</v>
      </c>
      <c r="C178" s="3" t="s">
        <v>797</v>
      </c>
      <c r="D178" s="3" t="s">
        <v>726</v>
      </c>
      <c r="E178" s="3" t="s">
        <v>733</v>
      </c>
      <c r="F178" s="75" t="s">
        <v>2838</v>
      </c>
      <c r="G178" s="3" t="s">
        <v>772</v>
      </c>
      <c r="H178" s="3" t="s">
        <v>779</v>
      </c>
      <c r="I178" s="3" t="s">
        <v>113</v>
      </c>
      <c r="J178" s="3" t="s">
        <v>798</v>
      </c>
      <c r="K178" s="8">
        <v>4.3800000000028128</v>
      </c>
      <c r="L178" s="3" t="s">
        <v>51</v>
      </c>
      <c r="M178" s="38">
        <v>4.6539999999999998E-2</v>
      </c>
      <c r="N178" s="38">
        <v>5.409999999999697E-2</v>
      </c>
      <c r="O178" s="8">
        <v>34040.766023999997</v>
      </c>
      <c r="P178" s="8">
        <v>96.749782999999994</v>
      </c>
      <c r="Q178" s="8">
        <v>0</v>
      </c>
      <c r="R178" s="8">
        <v>119.057738035</v>
      </c>
      <c r="S178" s="38">
        <v>6.8081532048000005E-5</v>
      </c>
      <c r="T178" s="38">
        <v>2.1626830694893343E-3</v>
      </c>
      <c r="U178" s="38">
        <v>2.9956128585945568E-4</v>
      </c>
      <c r="V178" s="60" t="s">
        <v>2837</v>
      </c>
    </row>
    <row r="179" spans="1:22" ht="15" x14ac:dyDescent="0.25">
      <c r="A179" s="60" t="s">
        <v>2838</v>
      </c>
      <c r="B179" s="9" t="s">
        <v>799</v>
      </c>
      <c r="C179" s="3" t="s">
        <v>800</v>
      </c>
      <c r="D179" s="3" t="s">
        <v>726</v>
      </c>
      <c r="E179" s="3" t="s">
        <v>733</v>
      </c>
      <c r="F179" s="75" t="s">
        <v>2838</v>
      </c>
      <c r="G179" s="3" t="s">
        <v>772</v>
      </c>
      <c r="H179" s="3" t="s">
        <v>773</v>
      </c>
      <c r="I179" s="3" t="s">
        <v>239</v>
      </c>
      <c r="J179" s="3" t="s">
        <v>472</v>
      </c>
      <c r="K179" s="8">
        <v>7.249999999999555</v>
      </c>
      <c r="L179" s="3" t="s">
        <v>51</v>
      </c>
      <c r="M179" s="38">
        <v>5.9479999999999998E-2</v>
      </c>
      <c r="N179" s="38">
        <v>5.9899999999995679E-2</v>
      </c>
      <c r="O179" s="8">
        <v>104389.58313499999</v>
      </c>
      <c r="P179" s="8">
        <v>100.8266</v>
      </c>
      <c r="Q179" s="8">
        <v>0</v>
      </c>
      <c r="R179" s="8">
        <v>380.487669729</v>
      </c>
      <c r="S179" s="38">
        <v>5.2194791567499998E-5</v>
      </c>
      <c r="T179" s="38">
        <v>6.9115561495923369E-3</v>
      </c>
      <c r="U179" s="38">
        <v>9.5734538114759121E-4</v>
      </c>
      <c r="V179" s="60" t="s">
        <v>2837</v>
      </c>
    </row>
    <row r="180" spans="1:22" ht="15" x14ac:dyDescent="0.25">
      <c r="A180" s="60" t="s">
        <v>2838</v>
      </c>
      <c r="B180" s="9" t="s">
        <v>801</v>
      </c>
      <c r="C180" s="3" t="s">
        <v>802</v>
      </c>
      <c r="D180" s="3" t="s">
        <v>726</v>
      </c>
      <c r="E180" s="3" t="s">
        <v>733</v>
      </c>
      <c r="F180" s="75" t="s">
        <v>2838</v>
      </c>
      <c r="G180" s="3" t="s">
        <v>772</v>
      </c>
      <c r="H180" s="3" t="s">
        <v>779</v>
      </c>
      <c r="I180" s="3" t="s">
        <v>113</v>
      </c>
      <c r="J180" s="3" t="s">
        <v>803</v>
      </c>
      <c r="K180" s="8">
        <v>5.400000000000384</v>
      </c>
      <c r="L180" s="3" t="s">
        <v>51</v>
      </c>
      <c r="M180" s="38">
        <v>3.9329999999999997E-2</v>
      </c>
      <c r="N180" s="38">
        <v>6.3499999999990384E-2</v>
      </c>
      <c r="O180" s="8">
        <v>154301.34460300001</v>
      </c>
      <c r="P180" s="8">
        <v>88.169650000000004</v>
      </c>
      <c r="Q180" s="8">
        <v>0</v>
      </c>
      <c r="R180" s="8">
        <v>491.80974404400001</v>
      </c>
      <c r="S180" s="38">
        <v>1.0286756306866667E-4</v>
      </c>
      <c r="T180" s="38">
        <v>8.93372093581319E-3</v>
      </c>
      <c r="U180" s="38">
        <v>1.2374429562967166E-3</v>
      </c>
      <c r="V180" s="60" t="s">
        <v>2837</v>
      </c>
    </row>
    <row r="181" spans="1:22" ht="15" x14ac:dyDescent="0.25">
      <c r="A181" s="60" t="s">
        <v>2838</v>
      </c>
      <c r="B181" s="9" t="s">
        <v>804</v>
      </c>
      <c r="C181" s="3" t="s">
        <v>805</v>
      </c>
      <c r="D181" s="3" t="s">
        <v>726</v>
      </c>
      <c r="E181" s="3" t="s">
        <v>733</v>
      </c>
      <c r="F181" s="75" t="s">
        <v>2838</v>
      </c>
      <c r="G181" s="3" t="s">
        <v>745</v>
      </c>
      <c r="H181" s="3" t="s">
        <v>773</v>
      </c>
      <c r="I181" s="3" t="s">
        <v>239</v>
      </c>
      <c r="J181" s="3" t="s">
        <v>806</v>
      </c>
      <c r="K181" s="8">
        <v>0.89000000000300961</v>
      </c>
      <c r="L181" s="3" t="s">
        <v>51</v>
      </c>
      <c r="M181" s="38">
        <v>5.1999999999999998E-2</v>
      </c>
      <c r="N181" s="38">
        <v>0.11000000000003103</v>
      </c>
      <c r="O181" s="8">
        <v>46573.814014000003</v>
      </c>
      <c r="P181" s="8">
        <v>95.132110999999995</v>
      </c>
      <c r="Q181" s="8">
        <v>0</v>
      </c>
      <c r="R181" s="8">
        <v>160.16854874800001</v>
      </c>
      <c r="S181" s="38">
        <v>9.3147628028000001E-5</v>
      </c>
      <c r="T181" s="38">
        <v>2.9094606899061496E-3</v>
      </c>
      <c r="U181" s="38">
        <v>4.0300023508836347E-4</v>
      </c>
      <c r="V181" s="60" t="s">
        <v>2837</v>
      </c>
    </row>
    <row r="182" spans="1:22" ht="15" x14ac:dyDescent="0.25">
      <c r="A182" s="60" t="s">
        <v>2838</v>
      </c>
      <c r="B182" s="9" t="s">
        <v>807</v>
      </c>
      <c r="C182" s="3" t="s">
        <v>808</v>
      </c>
      <c r="D182" s="3" t="s">
        <v>726</v>
      </c>
      <c r="E182" s="3" t="s">
        <v>733</v>
      </c>
      <c r="F182" s="75" t="s">
        <v>2838</v>
      </c>
      <c r="G182" s="3" t="s">
        <v>745</v>
      </c>
      <c r="H182" s="3" t="s">
        <v>773</v>
      </c>
      <c r="I182" s="3" t="s">
        <v>239</v>
      </c>
      <c r="J182" s="3" t="s">
        <v>809</v>
      </c>
      <c r="K182" s="8">
        <v>4.56000000000149</v>
      </c>
      <c r="L182" s="3" t="s">
        <v>51</v>
      </c>
      <c r="M182" s="38">
        <v>5.7000000000000002E-2</v>
      </c>
      <c r="N182" s="38">
        <v>7.1400000000005598E-2</v>
      </c>
      <c r="O182" s="8">
        <v>83193.616796999995</v>
      </c>
      <c r="P182" s="8">
        <v>93.834333000000001</v>
      </c>
      <c r="Q182" s="8">
        <v>0</v>
      </c>
      <c r="R182" s="8">
        <v>282.20199514200004</v>
      </c>
      <c r="S182" s="38">
        <v>8.3193616796999991E-5</v>
      </c>
      <c r="T182" s="38">
        <v>5.1261974831933888E-3</v>
      </c>
      <c r="U182" s="38">
        <v>7.1004870352895245E-4</v>
      </c>
      <c r="V182" s="60" t="s">
        <v>2837</v>
      </c>
    </row>
    <row r="183" spans="1:22" ht="15" x14ac:dyDescent="0.25">
      <c r="A183" s="60" t="s">
        <v>2838</v>
      </c>
      <c r="B183" s="9" t="s">
        <v>810</v>
      </c>
      <c r="C183" s="3" t="s">
        <v>811</v>
      </c>
      <c r="D183" s="3" t="s">
        <v>726</v>
      </c>
      <c r="E183" s="3" t="s">
        <v>733</v>
      </c>
      <c r="F183" s="75" t="s">
        <v>2838</v>
      </c>
      <c r="G183" s="3" t="s">
        <v>812</v>
      </c>
      <c r="H183" s="3" t="s">
        <v>773</v>
      </c>
      <c r="I183" s="3" t="s">
        <v>239</v>
      </c>
      <c r="J183" s="3" t="s">
        <v>813</v>
      </c>
      <c r="K183" s="8">
        <v>5.950000000000732</v>
      </c>
      <c r="L183" s="3" t="s">
        <v>51</v>
      </c>
      <c r="M183" s="38">
        <v>5.1249999999999997E-2</v>
      </c>
      <c r="N183" s="38">
        <v>7.8600000000002723E-2</v>
      </c>
      <c r="O183" s="8">
        <v>165190.61092199999</v>
      </c>
      <c r="P183" s="8">
        <v>85.226416</v>
      </c>
      <c r="Q183" s="8">
        <v>0</v>
      </c>
      <c r="R183" s="8">
        <v>508.94152865900003</v>
      </c>
      <c r="S183" s="38">
        <v>1.10127073948E-4</v>
      </c>
      <c r="T183" s="38">
        <v>9.2449196965867769E-3</v>
      </c>
      <c r="U183" s="38">
        <v>1.2805482555661178E-3</v>
      </c>
      <c r="V183" s="60" t="s">
        <v>2837</v>
      </c>
    </row>
    <row r="184" spans="1:22" ht="15" x14ac:dyDescent="0.25">
      <c r="A184" s="60" t="s">
        <v>2838</v>
      </c>
      <c r="B184" s="9" t="s">
        <v>814</v>
      </c>
      <c r="C184" s="3" t="s">
        <v>815</v>
      </c>
      <c r="D184" s="3" t="s">
        <v>726</v>
      </c>
      <c r="E184" s="3" t="s">
        <v>733</v>
      </c>
      <c r="F184" s="75" t="s">
        <v>2838</v>
      </c>
      <c r="G184" s="3" t="s">
        <v>745</v>
      </c>
      <c r="H184" s="3" t="s">
        <v>779</v>
      </c>
      <c r="I184" s="3" t="s">
        <v>113</v>
      </c>
      <c r="J184" s="3" t="s">
        <v>816</v>
      </c>
      <c r="K184" s="8">
        <v>3.5799999999985248</v>
      </c>
      <c r="L184" s="3" t="s">
        <v>51</v>
      </c>
      <c r="M184" s="38">
        <v>5.6250000000000001E-2</v>
      </c>
      <c r="N184" s="38">
        <v>7.3699999999998336E-2</v>
      </c>
      <c r="O184" s="8">
        <v>96202.164850000001</v>
      </c>
      <c r="P184" s="8">
        <v>97.152625</v>
      </c>
      <c r="Q184" s="8">
        <v>0</v>
      </c>
      <c r="R184" s="8">
        <v>337.86848634800003</v>
      </c>
      <c r="S184" s="38">
        <v>1.202527060625E-4</v>
      </c>
      <c r="T184" s="38">
        <v>6.1373789490608305E-3</v>
      </c>
      <c r="U184" s="38">
        <v>8.5011121404003956E-4</v>
      </c>
      <c r="V184" s="60" t="s">
        <v>2837</v>
      </c>
    </row>
    <row r="185" spans="1:22" ht="15" x14ac:dyDescent="0.25">
      <c r="A185" s="60" t="s">
        <v>2838</v>
      </c>
      <c r="B185" s="9" t="s">
        <v>817</v>
      </c>
      <c r="C185" s="3" t="s">
        <v>818</v>
      </c>
      <c r="D185" s="3" t="s">
        <v>726</v>
      </c>
      <c r="E185" s="3" t="s">
        <v>733</v>
      </c>
      <c r="F185" s="75" t="s">
        <v>2838</v>
      </c>
      <c r="G185" s="3" t="s">
        <v>745</v>
      </c>
      <c r="H185" s="3" t="s">
        <v>779</v>
      </c>
      <c r="I185" s="3" t="s">
        <v>113</v>
      </c>
      <c r="J185" s="3" t="s">
        <v>819</v>
      </c>
      <c r="K185" s="8">
        <v>2.0400000000011889</v>
      </c>
      <c r="L185" s="3" t="s">
        <v>51</v>
      </c>
      <c r="M185" s="38">
        <v>5.7500000000000002E-2</v>
      </c>
      <c r="N185" s="38">
        <v>8.0400000000003718E-2</v>
      </c>
      <c r="O185" s="8">
        <v>80242.997208000001</v>
      </c>
      <c r="P185" s="8">
        <v>98.772750000000002</v>
      </c>
      <c r="Q185" s="8">
        <v>0</v>
      </c>
      <c r="R185" s="8">
        <v>286.51844728199995</v>
      </c>
      <c r="S185" s="38">
        <v>1.1463285315428573E-4</v>
      </c>
      <c r="T185" s="38">
        <v>5.204605809418221E-3</v>
      </c>
      <c r="U185" s="38">
        <v>7.209093327895979E-4</v>
      </c>
      <c r="V185" s="60" t="s">
        <v>2837</v>
      </c>
    </row>
    <row r="186" spans="1:22" ht="15" x14ac:dyDescent="0.25">
      <c r="A186" s="60" t="s">
        <v>2838</v>
      </c>
      <c r="B186" s="9" t="s">
        <v>820</v>
      </c>
      <c r="C186" s="3" t="s">
        <v>821</v>
      </c>
      <c r="D186" s="3" t="s">
        <v>726</v>
      </c>
      <c r="E186" s="3" t="s">
        <v>733</v>
      </c>
      <c r="F186" s="75" t="s">
        <v>2838</v>
      </c>
      <c r="G186" s="3" t="s">
        <v>772</v>
      </c>
      <c r="H186" s="3" t="s">
        <v>822</v>
      </c>
      <c r="I186" s="3" t="s">
        <v>239</v>
      </c>
      <c r="J186" s="3" t="s">
        <v>823</v>
      </c>
      <c r="K186" s="8">
        <v>6.4000000000003592</v>
      </c>
      <c r="L186" s="3" t="s">
        <v>51</v>
      </c>
      <c r="M186" s="38">
        <v>2.588E-2</v>
      </c>
      <c r="N186" s="38">
        <v>6.6300000000019454E-2</v>
      </c>
      <c r="O186" s="8">
        <v>78788.155958999996</v>
      </c>
      <c r="P186" s="8">
        <v>77.081066000000007</v>
      </c>
      <c r="Q186" s="8">
        <v>0</v>
      </c>
      <c r="R186" s="8">
        <v>219.54166493299999</v>
      </c>
      <c r="S186" s="38">
        <v>5.2525437305999995E-5</v>
      </c>
      <c r="T186" s="38">
        <v>3.9879729754190383E-3</v>
      </c>
      <c r="U186" s="38">
        <v>5.523889881707784E-4</v>
      </c>
      <c r="V186" s="60" t="s">
        <v>2837</v>
      </c>
    </row>
    <row r="187" spans="1:22" ht="15" x14ac:dyDescent="0.25">
      <c r="A187" s="60" t="s">
        <v>2838</v>
      </c>
      <c r="B187" s="9" t="s">
        <v>824</v>
      </c>
      <c r="C187" s="3" t="s">
        <v>825</v>
      </c>
      <c r="D187" s="3" t="s">
        <v>726</v>
      </c>
      <c r="E187" s="3" t="s">
        <v>733</v>
      </c>
      <c r="F187" s="75" t="s">
        <v>2838</v>
      </c>
      <c r="G187" s="3" t="s">
        <v>772</v>
      </c>
      <c r="H187" s="3" t="s">
        <v>822</v>
      </c>
      <c r="I187" s="3" t="s">
        <v>239</v>
      </c>
      <c r="J187" s="3" t="s">
        <v>826</v>
      </c>
      <c r="K187" s="8">
        <v>4.2999999999966017</v>
      </c>
      <c r="L187" s="3" t="s">
        <v>51</v>
      </c>
      <c r="M187" s="38">
        <v>4.3749999999999997E-2</v>
      </c>
      <c r="N187" s="38">
        <v>6.420000000008709E-2</v>
      </c>
      <c r="O187" s="8">
        <v>11997.716795</v>
      </c>
      <c r="P187" s="8">
        <v>91.818430000000006</v>
      </c>
      <c r="Q187" s="8">
        <v>0</v>
      </c>
      <c r="R187" s="8">
        <v>39.823256651999998</v>
      </c>
      <c r="S187" s="38">
        <v>9.5981734359999996E-6</v>
      </c>
      <c r="T187" s="38">
        <v>7.2338920892223136E-4</v>
      </c>
      <c r="U187" s="38">
        <v>1.0019933325356195E-4</v>
      </c>
      <c r="V187" s="60" t="s">
        <v>2837</v>
      </c>
    </row>
    <row r="188" spans="1:22" ht="15" x14ac:dyDescent="0.25">
      <c r="A188" s="60" t="s">
        <v>2838</v>
      </c>
      <c r="B188" s="9" t="s">
        <v>827</v>
      </c>
      <c r="C188" s="3" t="s">
        <v>828</v>
      </c>
      <c r="D188" s="3" t="s">
        <v>726</v>
      </c>
      <c r="E188" s="3" t="s">
        <v>733</v>
      </c>
      <c r="F188" s="75" t="s">
        <v>2838</v>
      </c>
      <c r="G188" s="3" t="s">
        <v>829</v>
      </c>
      <c r="H188" s="3" t="s">
        <v>822</v>
      </c>
      <c r="I188" s="3" t="s">
        <v>239</v>
      </c>
      <c r="J188" s="3" t="s">
        <v>830</v>
      </c>
      <c r="K188" s="8">
        <v>3.1499999999994976</v>
      </c>
      <c r="L188" s="3" t="s">
        <v>51</v>
      </c>
      <c r="M188" s="38">
        <v>0.04</v>
      </c>
      <c r="N188" s="38">
        <v>5.2899999999996193E-2</v>
      </c>
      <c r="O188" s="8">
        <v>36811.892211999999</v>
      </c>
      <c r="P188" s="8">
        <v>97.844443999999996</v>
      </c>
      <c r="Q188" s="8">
        <v>0</v>
      </c>
      <c r="R188" s="8">
        <v>130.20648499000001</v>
      </c>
      <c r="S188" s="38">
        <v>4.9082522949333328E-5</v>
      </c>
      <c r="T188" s="38">
        <v>2.3651999884527299E-3</v>
      </c>
      <c r="U188" s="38">
        <v>3.276126584848931E-4</v>
      </c>
      <c r="V188" s="60" t="s">
        <v>2837</v>
      </c>
    </row>
    <row r="189" spans="1:22" ht="15" x14ac:dyDescent="0.25">
      <c r="A189" s="60" t="s">
        <v>2838</v>
      </c>
      <c r="B189" s="9" t="s">
        <v>831</v>
      </c>
      <c r="C189" s="3" t="s">
        <v>832</v>
      </c>
      <c r="D189" s="3" t="s">
        <v>726</v>
      </c>
      <c r="E189" s="3" t="s">
        <v>733</v>
      </c>
      <c r="F189" s="75" t="s">
        <v>2838</v>
      </c>
      <c r="G189" s="3" t="s">
        <v>829</v>
      </c>
      <c r="H189" s="3" t="s">
        <v>822</v>
      </c>
      <c r="I189" s="3" t="s">
        <v>239</v>
      </c>
      <c r="J189" s="3" t="s">
        <v>833</v>
      </c>
      <c r="K189" s="8">
        <v>3.4100000000023765</v>
      </c>
      <c r="L189" s="3" t="s">
        <v>51</v>
      </c>
      <c r="M189" s="38">
        <v>4.3499999999999997E-2</v>
      </c>
      <c r="N189" s="38">
        <v>5.2099999999979135E-2</v>
      </c>
      <c r="O189" s="8">
        <v>53155.238711999998</v>
      </c>
      <c r="P189" s="8">
        <v>97.965165999999996</v>
      </c>
      <c r="Q189" s="8">
        <v>0</v>
      </c>
      <c r="R189" s="8">
        <v>188.246129774</v>
      </c>
      <c r="S189" s="38">
        <v>4.2524190969599998E-5</v>
      </c>
      <c r="T189" s="38">
        <v>3.419489774276072E-3</v>
      </c>
      <c r="U189" s="38">
        <v>4.7364626292990537E-4</v>
      </c>
      <c r="V189" s="60" t="s">
        <v>2837</v>
      </c>
    </row>
    <row r="190" spans="1:22" ht="15" x14ac:dyDescent="0.25">
      <c r="A190" s="60" t="s">
        <v>2838</v>
      </c>
      <c r="B190" s="9" t="s">
        <v>834</v>
      </c>
      <c r="C190" s="3" t="s">
        <v>835</v>
      </c>
      <c r="D190" s="3" t="s">
        <v>726</v>
      </c>
      <c r="E190" s="3" t="s">
        <v>733</v>
      </c>
      <c r="F190" s="75" t="s">
        <v>2838</v>
      </c>
      <c r="G190" s="3" t="s">
        <v>829</v>
      </c>
      <c r="H190" s="3" t="s">
        <v>822</v>
      </c>
      <c r="I190" s="3" t="s">
        <v>239</v>
      </c>
      <c r="J190" s="3" t="s">
        <v>836</v>
      </c>
      <c r="K190" s="8">
        <v>4.6300000000019077</v>
      </c>
      <c r="L190" s="3" t="s">
        <v>51</v>
      </c>
      <c r="M190" s="38">
        <v>0.05</v>
      </c>
      <c r="N190" s="38">
        <v>5.1899999999993576E-2</v>
      </c>
      <c r="O190" s="8">
        <v>53092.258571999999</v>
      </c>
      <c r="P190" s="8">
        <v>101.59099999999999</v>
      </c>
      <c r="Q190" s="8">
        <v>0</v>
      </c>
      <c r="R190" s="8">
        <v>194.98209737799999</v>
      </c>
      <c r="S190" s="38">
        <v>7.0789678095999994E-5</v>
      </c>
      <c r="T190" s="38">
        <v>3.5418485838270889E-3</v>
      </c>
      <c r="U190" s="38">
        <v>4.9059463730913874E-4</v>
      </c>
      <c r="V190" s="60" t="s">
        <v>2837</v>
      </c>
    </row>
    <row r="191" spans="1:22" ht="15" x14ac:dyDescent="0.25">
      <c r="A191" s="60" t="s">
        <v>2838</v>
      </c>
      <c r="B191" s="9" t="s">
        <v>837</v>
      </c>
      <c r="C191" s="3" t="s">
        <v>838</v>
      </c>
      <c r="D191" s="3" t="s">
        <v>726</v>
      </c>
      <c r="E191" s="3" t="s">
        <v>733</v>
      </c>
      <c r="F191" s="75" t="s">
        <v>2838</v>
      </c>
      <c r="G191" s="3" t="s">
        <v>839</v>
      </c>
      <c r="H191" s="3" t="s">
        <v>822</v>
      </c>
      <c r="I191" s="3" t="s">
        <v>239</v>
      </c>
      <c r="J191" s="3" t="s">
        <v>840</v>
      </c>
      <c r="K191" s="8">
        <v>7.3900000000003114</v>
      </c>
      <c r="L191" s="3" t="s">
        <v>51</v>
      </c>
      <c r="M191" s="38">
        <v>5.5E-2</v>
      </c>
      <c r="N191" s="38">
        <v>5.6000000000009625E-2</v>
      </c>
      <c r="O191" s="8">
        <v>141705.31647200001</v>
      </c>
      <c r="P191" s="8">
        <v>100.387111</v>
      </c>
      <c r="Q191" s="8">
        <v>0</v>
      </c>
      <c r="R191" s="8">
        <v>514.24775269300005</v>
      </c>
      <c r="S191" s="38">
        <v>1.2882301497454544E-4</v>
      </c>
      <c r="T191" s="38">
        <v>9.3413072230982882E-3</v>
      </c>
      <c r="U191" s="38">
        <v>1.2938992508136178E-3</v>
      </c>
      <c r="V191" s="60" t="s">
        <v>2837</v>
      </c>
    </row>
    <row r="192" spans="1:22" ht="15" x14ac:dyDescent="0.25">
      <c r="A192" s="60" t="s">
        <v>2838</v>
      </c>
      <c r="B192" s="9" t="s">
        <v>841</v>
      </c>
      <c r="C192" s="3" t="s">
        <v>842</v>
      </c>
      <c r="D192" s="3" t="s">
        <v>726</v>
      </c>
      <c r="E192" s="3" t="s">
        <v>733</v>
      </c>
      <c r="F192" s="75" t="s">
        <v>2838</v>
      </c>
      <c r="G192" s="3" t="s">
        <v>843</v>
      </c>
      <c r="H192" s="3" t="s">
        <v>822</v>
      </c>
      <c r="I192" s="3" t="s">
        <v>239</v>
      </c>
      <c r="J192" s="3" t="s">
        <v>844</v>
      </c>
      <c r="K192" s="8">
        <v>4.0899999999979419</v>
      </c>
      <c r="L192" s="3" t="s">
        <v>51</v>
      </c>
      <c r="M192" s="38">
        <v>4.0500000000000001E-2</v>
      </c>
      <c r="N192" s="38">
        <v>4.7600000000067678E-2</v>
      </c>
      <c r="O192" s="8">
        <v>18122.535473</v>
      </c>
      <c r="P192" s="8">
        <v>98.578000000000003</v>
      </c>
      <c r="Q192" s="8">
        <v>0</v>
      </c>
      <c r="R192" s="8">
        <v>64.581371335999989</v>
      </c>
      <c r="S192" s="38">
        <v>2.5889336389999998E-5</v>
      </c>
      <c r="T192" s="38">
        <v>1.1731202078752055E-3</v>
      </c>
      <c r="U192" s="38">
        <v>1.6249324873190423E-4</v>
      </c>
      <c r="V192" s="60" t="s">
        <v>2837</v>
      </c>
    </row>
    <row r="193" spans="1:22" ht="15" x14ac:dyDescent="0.25">
      <c r="A193" s="60" t="s">
        <v>2838</v>
      </c>
      <c r="B193" s="9" t="s">
        <v>845</v>
      </c>
      <c r="C193" s="3" t="s">
        <v>846</v>
      </c>
      <c r="D193" s="3" t="s">
        <v>726</v>
      </c>
      <c r="E193" s="3" t="s">
        <v>733</v>
      </c>
      <c r="F193" s="75" t="s">
        <v>2838</v>
      </c>
      <c r="G193" s="3" t="s">
        <v>839</v>
      </c>
      <c r="H193" s="3" t="s">
        <v>847</v>
      </c>
      <c r="I193" s="3" t="s">
        <v>113</v>
      </c>
      <c r="J193" s="3" t="s">
        <v>848</v>
      </c>
      <c r="K193" s="8">
        <v>6.349999999997352</v>
      </c>
      <c r="L193" s="3" t="s">
        <v>51</v>
      </c>
      <c r="M193" s="38">
        <v>3.4209999999999997E-2</v>
      </c>
      <c r="N193" s="38">
        <v>6.0800000000031572E-2</v>
      </c>
      <c r="O193" s="8">
        <v>46762.754436000003</v>
      </c>
      <c r="P193" s="8">
        <v>85.428410999999997</v>
      </c>
      <c r="Q193" s="8">
        <v>0</v>
      </c>
      <c r="R193" s="8">
        <v>144.41447133599999</v>
      </c>
      <c r="S193" s="38">
        <v>4.6762754436000004E-5</v>
      </c>
      <c r="T193" s="38">
        <v>2.6232879718897806E-3</v>
      </c>
      <c r="U193" s="38">
        <v>3.6336138619908951E-4</v>
      </c>
      <c r="V193" s="60" t="s">
        <v>2837</v>
      </c>
    </row>
    <row r="194" spans="1:22" ht="15" x14ac:dyDescent="0.25">
      <c r="A194" s="60" t="s">
        <v>2838</v>
      </c>
      <c r="B194" s="9" t="s">
        <v>845</v>
      </c>
      <c r="C194" s="3" t="s">
        <v>849</v>
      </c>
      <c r="D194" s="3" t="s">
        <v>726</v>
      </c>
      <c r="E194" s="3" t="s">
        <v>733</v>
      </c>
      <c r="F194" s="75" t="s">
        <v>2838</v>
      </c>
      <c r="G194" s="3" t="s">
        <v>839</v>
      </c>
      <c r="H194" s="3" t="s">
        <v>847</v>
      </c>
      <c r="I194" s="3" t="s">
        <v>113</v>
      </c>
      <c r="J194" s="3" t="s">
        <v>848</v>
      </c>
      <c r="K194" s="8">
        <v>6.3499999999985626</v>
      </c>
      <c r="L194" s="3" t="s">
        <v>51</v>
      </c>
      <c r="M194" s="38">
        <v>3.4209999999999997E-2</v>
      </c>
      <c r="N194" s="38">
        <v>6.0700000000002072E-2</v>
      </c>
      <c r="O194" s="8">
        <v>83511.666507999995</v>
      </c>
      <c r="P194" s="8">
        <v>85.502410999999995</v>
      </c>
      <c r="Q194" s="8">
        <v>0</v>
      </c>
      <c r="R194" s="8">
        <v>258.12722562700003</v>
      </c>
      <c r="S194" s="38">
        <v>8.3511666507999989E-5</v>
      </c>
      <c r="T194" s="38">
        <v>4.6888794449769875E-3</v>
      </c>
      <c r="U194" s="38">
        <v>6.4947415346851614E-4</v>
      </c>
      <c r="V194" s="60" t="s">
        <v>2837</v>
      </c>
    </row>
    <row r="195" spans="1:22" ht="15" x14ac:dyDescent="0.25">
      <c r="A195" s="60" t="s">
        <v>2838</v>
      </c>
      <c r="B195" s="9" t="s">
        <v>850</v>
      </c>
      <c r="C195" s="3" t="s">
        <v>851</v>
      </c>
      <c r="D195" s="3" t="s">
        <v>726</v>
      </c>
      <c r="E195" s="3" t="s">
        <v>733</v>
      </c>
      <c r="F195" s="75" t="s">
        <v>2838</v>
      </c>
      <c r="G195" s="3" t="s">
        <v>772</v>
      </c>
      <c r="H195" s="3" t="s">
        <v>847</v>
      </c>
      <c r="I195" s="3" t="s">
        <v>113</v>
      </c>
      <c r="J195" s="3" t="s">
        <v>852</v>
      </c>
      <c r="K195" s="8">
        <v>7.1700000000001802</v>
      </c>
      <c r="L195" s="3" t="s">
        <v>51</v>
      </c>
      <c r="M195" s="38">
        <v>3.3239999999999999E-2</v>
      </c>
      <c r="N195" s="38">
        <v>6.9299999999993617E-2</v>
      </c>
      <c r="O195" s="8">
        <v>94470.210982000004</v>
      </c>
      <c r="P195" s="8">
        <v>76.868966</v>
      </c>
      <c r="Q195" s="8">
        <v>0</v>
      </c>
      <c r="R195" s="8">
        <v>262.51506408699998</v>
      </c>
      <c r="S195" s="38">
        <v>9.4470210982E-5</v>
      </c>
      <c r="T195" s="38">
        <v>4.7685845032597709E-3</v>
      </c>
      <c r="U195" s="38">
        <v>6.6051439791558217E-4</v>
      </c>
      <c r="V195" s="60" t="s">
        <v>2837</v>
      </c>
    </row>
    <row r="196" spans="1:22" ht="15" x14ac:dyDescent="0.25">
      <c r="A196" s="60" t="s">
        <v>2838</v>
      </c>
      <c r="B196" s="9" t="s">
        <v>853</v>
      </c>
      <c r="C196" s="3" t="s">
        <v>854</v>
      </c>
      <c r="D196" s="3" t="s">
        <v>726</v>
      </c>
      <c r="E196" s="3" t="s">
        <v>733</v>
      </c>
      <c r="F196" s="75" t="s">
        <v>2838</v>
      </c>
      <c r="G196" s="3" t="s">
        <v>855</v>
      </c>
      <c r="H196" s="3" t="s">
        <v>856</v>
      </c>
      <c r="I196" s="3" t="s">
        <v>239</v>
      </c>
      <c r="J196" s="3" t="s">
        <v>857</v>
      </c>
      <c r="K196" s="8">
        <v>3.8799999999984682</v>
      </c>
      <c r="L196" s="3" t="s">
        <v>51</v>
      </c>
      <c r="M196" s="38">
        <v>4.3749999999999997E-2</v>
      </c>
      <c r="N196" s="38">
        <v>5.4700000000016728E-2</v>
      </c>
      <c r="O196" s="8">
        <v>79354.977224999995</v>
      </c>
      <c r="P196" s="8">
        <v>96.351027000000002</v>
      </c>
      <c r="Q196" s="8">
        <v>0</v>
      </c>
      <c r="R196" s="8">
        <v>276.40050016200001</v>
      </c>
      <c r="S196" s="38">
        <v>1.3225829537499999E-4</v>
      </c>
      <c r="T196" s="38">
        <v>5.0208133630341018E-3</v>
      </c>
      <c r="U196" s="38">
        <v>6.9545155659168174E-4</v>
      </c>
      <c r="V196" s="60" t="s">
        <v>2837</v>
      </c>
    </row>
    <row r="197" spans="1:22" ht="15" x14ac:dyDescent="0.25">
      <c r="A197" s="60" t="s">
        <v>2838</v>
      </c>
      <c r="B197" s="9" t="s">
        <v>858</v>
      </c>
      <c r="C197" s="3" t="s">
        <v>859</v>
      </c>
      <c r="D197" s="3" t="s">
        <v>726</v>
      </c>
      <c r="E197" s="3" t="s">
        <v>733</v>
      </c>
      <c r="F197" s="75" t="s">
        <v>2838</v>
      </c>
      <c r="G197" s="3" t="s">
        <v>839</v>
      </c>
      <c r="H197" s="3" t="s">
        <v>847</v>
      </c>
      <c r="I197" s="3" t="s">
        <v>113</v>
      </c>
      <c r="J197" s="3" t="s">
        <v>860</v>
      </c>
      <c r="K197" s="8">
        <v>4.7500000000002185</v>
      </c>
      <c r="L197" s="3" t="s">
        <v>51</v>
      </c>
      <c r="M197" s="38">
        <v>3.875E-2</v>
      </c>
      <c r="N197" s="38">
        <v>5.7300000000003293E-2</v>
      </c>
      <c r="O197" s="8">
        <v>125472.18521900001</v>
      </c>
      <c r="P197" s="8">
        <v>91.762916000000004</v>
      </c>
      <c r="Q197" s="8">
        <v>0</v>
      </c>
      <c r="R197" s="8">
        <v>416.22002637200001</v>
      </c>
      <c r="S197" s="38">
        <v>1.7924597888428572E-4</v>
      </c>
      <c r="T197" s="38">
        <v>7.5606341853438072E-3</v>
      </c>
      <c r="U197" s="38">
        <v>1.0472515970679627E-3</v>
      </c>
      <c r="V197" s="60" t="s">
        <v>2837</v>
      </c>
    </row>
    <row r="198" spans="1:22" ht="15" x14ac:dyDescent="0.25">
      <c r="A198" s="60" t="s">
        <v>2838</v>
      </c>
      <c r="B198" s="9" t="s">
        <v>861</v>
      </c>
      <c r="C198" s="3" t="s">
        <v>862</v>
      </c>
      <c r="D198" s="3" t="s">
        <v>726</v>
      </c>
      <c r="E198" s="3" t="s">
        <v>733</v>
      </c>
      <c r="F198" s="75" t="s">
        <v>2838</v>
      </c>
      <c r="G198" s="3" t="s">
        <v>863</v>
      </c>
      <c r="H198" s="3" t="s">
        <v>856</v>
      </c>
      <c r="I198" s="3" t="s">
        <v>239</v>
      </c>
      <c r="J198" s="3" t="s">
        <v>864</v>
      </c>
      <c r="K198" s="8">
        <v>0.21999999999875272</v>
      </c>
      <c r="L198" s="3" t="s">
        <v>49</v>
      </c>
      <c r="M198" s="38">
        <v>1.7500000000000002E-2</v>
      </c>
      <c r="N198" s="38">
        <v>8.5399999999983378E-2</v>
      </c>
      <c r="O198" s="8">
        <v>55422.523776000002</v>
      </c>
      <c r="P198" s="8">
        <v>100.82026</v>
      </c>
      <c r="Q198" s="8">
        <v>0</v>
      </c>
      <c r="R198" s="8">
        <v>219.72006128299998</v>
      </c>
      <c r="S198" s="38">
        <v>4.4338019020799999E-5</v>
      </c>
      <c r="T198" s="38">
        <v>3.9912135440050992E-3</v>
      </c>
      <c r="U198" s="38">
        <v>5.5283785139362013E-4</v>
      </c>
      <c r="V198" s="60" t="s">
        <v>2837</v>
      </c>
    </row>
    <row r="199" spans="1:22" ht="15" x14ac:dyDescent="0.25">
      <c r="A199" s="60" t="s">
        <v>2838</v>
      </c>
      <c r="B199" s="9" t="s">
        <v>865</v>
      </c>
      <c r="C199" s="3" t="s">
        <v>866</v>
      </c>
      <c r="D199" s="3" t="s">
        <v>726</v>
      </c>
      <c r="E199" s="3" t="s">
        <v>733</v>
      </c>
      <c r="F199" s="75" t="s">
        <v>2838</v>
      </c>
      <c r="G199" s="3" t="s">
        <v>867</v>
      </c>
      <c r="H199" s="3" t="s">
        <v>847</v>
      </c>
      <c r="I199" s="3" t="s">
        <v>113</v>
      </c>
      <c r="J199" s="3" t="s">
        <v>868</v>
      </c>
      <c r="K199" s="8">
        <v>6.059999999998702</v>
      </c>
      <c r="L199" s="3" t="s">
        <v>49</v>
      </c>
      <c r="M199" s="38">
        <v>1.8249999999999999E-2</v>
      </c>
      <c r="N199" s="38">
        <v>6.3599999999986376E-2</v>
      </c>
      <c r="O199" s="8">
        <v>42511.594942000003</v>
      </c>
      <c r="P199" s="8">
        <v>77.13</v>
      </c>
      <c r="Q199" s="8">
        <v>0</v>
      </c>
      <c r="R199" s="8">
        <v>128.93366541699999</v>
      </c>
      <c r="S199" s="38">
        <v>4.2511594942000003E-5</v>
      </c>
      <c r="T199" s="38">
        <v>2.3420792288408468E-3</v>
      </c>
      <c r="U199" s="38">
        <v>3.2441011596856474E-4</v>
      </c>
      <c r="V199" s="60" t="s">
        <v>2837</v>
      </c>
    </row>
    <row r="200" spans="1:22" ht="15" x14ac:dyDescent="0.25">
      <c r="A200" s="60" t="s">
        <v>2838</v>
      </c>
      <c r="B200" s="9" t="s">
        <v>869</v>
      </c>
      <c r="C200" s="3" t="s">
        <v>870</v>
      </c>
      <c r="D200" s="3" t="s">
        <v>726</v>
      </c>
      <c r="E200" s="3" t="s">
        <v>733</v>
      </c>
      <c r="F200" s="75" t="s">
        <v>2838</v>
      </c>
      <c r="G200" s="3" t="s">
        <v>867</v>
      </c>
      <c r="H200" s="3" t="s">
        <v>847</v>
      </c>
      <c r="I200" s="3" t="s">
        <v>113</v>
      </c>
      <c r="J200" s="3" t="s">
        <v>871</v>
      </c>
      <c r="K200" s="8">
        <v>5.0400000000004272</v>
      </c>
      <c r="L200" s="3" t="s">
        <v>49</v>
      </c>
      <c r="M200" s="38">
        <v>2.2499999999999999E-2</v>
      </c>
      <c r="N200" s="38">
        <v>6.0600000000008099E-2</v>
      </c>
      <c r="O200" s="8">
        <v>73056.963159000006</v>
      </c>
      <c r="P200" s="8">
        <v>83.838397000000001</v>
      </c>
      <c r="Q200" s="8">
        <v>0</v>
      </c>
      <c r="R200" s="8">
        <v>240.84641242699999</v>
      </c>
      <c r="S200" s="38">
        <v>5.2183545113571434E-5</v>
      </c>
      <c r="T200" s="38">
        <v>4.3749735808855566E-3</v>
      </c>
      <c r="U200" s="38">
        <v>6.0599388323721653E-4</v>
      </c>
      <c r="V200" s="60" t="s">
        <v>2837</v>
      </c>
    </row>
    <row r="201" spans="1:22" ht="15" x14ac:dyDescent="0.25">
      <c r="A201" s="60" t="s">
        <v>2838</v>
      </c>
      <c r="B201" s="9" t="s">
        <v>872</v>
      </c>
      <c r="C201" s="3" t="s">
        <v>873</v>
      </c>
      <c r="D201" s="3" t="s">
        <v>726</v>
      </c>
      <c r="E201" s="3" t="s">
        <v>733</v>
      </c>
      <c r="F201" s="75" t="s">
        <v>2838</v>
      </c>
      <c r="G201" s="3" t="s">
        <v>772</v>
      </c>
      <c r="H201" s="3" t="s">
        <v>856</v>
      </c>
      <c r="I201" s="3" t="s">
        <v>239</v>
      </c>
      <c r="J201" s="3" t="s">
        <v>874</v>
      </c>
      <c r="K201" s="8">
        <v>6.6900000000039448</v>
      </c>
      <c r="L201" s="3" t="s">
        <v>51</v>
      </c>
      <c r="M201" s="38">
        <v>3.0519999999999999E-2</v>
      </c>
      <c r="N201" s="38">
        <v>6.9700000000041257E-2</v>
      </c>
      <c r="O201" s="8">
        <v>34985.468134000002</v>
      </c>
      <c r="P201" s="8">
        <v>76.679900000000004</v>
      </c>
      <c r="Q201" s="8">
        <v>0</v>
      </c>
      <c r="R201" s="8">
        <v>96.978961431999991</v>
      </c>
      <c r="S201" s="38">
        <v>3.4985468134000001E-5</v>
      </c>
      <c r="T201" s="38">
        <v>1.7616222300812462E-3</v>
      </c>
      <c r="U201" s="38">
        <v>2.4400885542898664E-4</v>
      </c>
      <c r="V201" s="60" t="s">
        <v>2837</v>
      </c>
    </row>
    <row r="202" spans="1:22" ht="15" x14ac:dyDescent="0.25">
      <c r="A202" s="60" t="s">
        <v>2838</v>
      </c>
      <c r="B202" s="9" t="s">
        <v>875</v>
      </c>
      <c r="C202" s="3" t="s">
        <v>876</v>
      </c>
      <c r="D202" s="3" t="s">
        <v>726</v>
      </c>
      <c r="E202" s="3" t="s">
        <v>733</v>
      </c>
      <c r="F202" s="75" t="s">
        <v>2838</v>
      </c>
      <c r="G202" s="3" t="s">
        <v>772</v>
      </c>
      <c r="H202" s="3" t="s">
        <v>856</v>
      </c>
      <c r="I202" s="3" t="s">
        <v>239</v>
      </c>
      <c r="J202" s="3" t="s">
        <v>877</v>
      </c>
      <c r="K202" s="8">
        <v>2.4599999999995514</v>
      </c>
      <c r="L202" s="3" t="s">
        <v>49</v>
      </c>
      <c r="M202" s="38">
        <v>4.6249999999999999E-2</v>
      </c>
      <c r="N202" s="38">
        <v>8.3900000000005706E-2</v>
      </c>
      <c r="O202" s="8">
        <v>77465.573004999998</v>
      </c>
      <c r="P202" s="8">
        <v>92.114956000000006</v>
      </c>
      <c r="Q202" s="8">
        <v>0</v>
      </c>
      <c r="R202" s="8">
        <v>280.59148379999999</v>
      </c>
      <c r="S202" s="38">
        <v>7.7465573004999993E-5</v>
      </c>
      <c r="T202" s="38">
        <v>5.0969425547019703E-3</v>
      </c>
      <c r="U202" s="38">
        <v>7.0599649443726833E-4</v>
      </c>
      <c r="V202" s="60" t="s">
        <v>2837</v>
      </c>
    </row>
    <row r="203" spans="1:22" ht="15" x14ac:dyDescent="0.25">
      <c r="A203" s="60" t="s">
        <v>2838</v>
      </c>
      <c r="B203" s="9" t="s">
        <v>878</v>
      </c>
      <c r="C203" s="3" t="s">
        <v>879</v>
      </c>
      <c r="D203" s="3" t="s">
        <v>726</v>
      </c>
      <c r="E203" s="3" t="s">
        <v>733</v>
      </c>
      <c r="F203" s="75" t="s">
        <v>2838</v>
      </c>
      <c r="G203" s="3" t="s">
        <v>772</v>
      </c>
      <c r="H203" s="3" t="s">
        <v>856</v>
      </c>
      <c r="I203" s="3" t="s">
        <v>239</v>
      </c>
      <c r="J203" s="3" t="s">
        <v>880</v>
      </c>
      <c r="K203" s="8">
        <v>6.0200000000008007</v>
      </c>
      <c r="L203" s="3" t="s">
        <v>51</v>
      </c>
      <c r="M203" s="38">
        <v>3.653E-2</v>
      </c>
      <c r="N203" s="38">
        <v>7.5299999999989459E-2</v>
      </c>
      <c r="O203" s="8">
        <v>98878.820827000003</v>
      </c>
      <c r="P203" s="8">
        <v>79.413072</v>
      </c>
      <c r="Q203" s="8">
        <v>0</v>
      </c>
      <c r="R203" s="8">
        <v>283.85959446699997</v>
      </c>
      <c r="S203" s="38">
        <v>1.9775764165399999E-4</v>
      </c>
      <c r="T203" s="38">
        <v>5.1563077646025694E-3</v>
      </c>
      <c r="U203" s="38">
        <v>7.142193907386387E-4</v>
      </c>
      <c r="V203" s="60" t="s">
        <v>2837</v>
      </c>
    </row>
    <row r="204" spans="1:22" ht="15" x14ac:dyDescent="0.25">
      <c r="A204" s="60" t="s">
        <v>2838</v>
      </c>
      <c r="B204" s="9" t="s">
        <v>881</v>
      </c>
      <c r="C204" s="3" t="s">
        <v>882</v>
      </c>
      <c r="D204" s="3" t="s">
        <v>726</v>
      </c>
      <c r="E204" s="3" t="s">
        <v>733</v>
      </c>
      <c r="F204" s="75" t="s">
        <v>2838</v>
      </c>
      <c r="G204" s="3" t="s">
        <v>867</v>
      </c>
      <c r="H204" s="3" t="s">
        <v>847</v>
      </c>
      <c r="I204" s="3" t="s">
        <v>883</v>
      </c>
      <c r="J204" s="3" t="s">
        <v>884</v>
      </c>
      <c r="K204" s="8">
        <v>2.6300000000003561</v>
      </c>
      <c r="L204" s="3" t="s">
        <v>58</v>
      </c>
      <c r="M204" s="38">
        <v>3.7400000000000003E-2</v>
      </c>
      <c r="N204" s="38">
        <v>7.1199999999992644E-2</v>
      </c>
      <c r="O204" s="8">
        <v>100768.225047</v>
      </c>
      <c r="P204" s="8">
        <v>95.333546999999996</v>
      </c>
      <c r="Q204" s="8">
        <v>0</v>
      </c>
      <c r="R204" s="8">
        <v>429.14569630699998</v>
      </c>
      <c r="S204" s="38">
        <v>1.67947041745E-4</v>
      </c>
      <c r="T204" s="38">
        <v>7.7954288991658851E-3</v>
      </c>
      <c r="U204" s="38">
        <v>1.07977388726287E-3</v>
      </c>
      <c r="V204" s="60" t="s">
        <v>2837</v>
      </c>
    </row>
    <row r="205" spans="1:22" ht="15" x14ac:dyDescent="0.25">
      <c r="A205" s="60" t="s">
        <v>2838</v>
      </c>
      <c r="B205" s="9" t="s">
        <v>885</v>
      </c>
      <c r="C205" s="3" t="s">
        <v>886</v>
      </c>
      <c r="D205" s="3" t="s">
        <v>726</v>
      </c>
      <c r="E205" s="3" t="s">
        <v>733</v>
      </c>
      <c r="F205" s="75" t="s">
        <v>2838</v>
      </c>
      <c r="G205" s="3" t="s">
        <v>887</v>
      </c>
      <c r="H205" s="3" t="s">
        <v>856</v>
      </c>
      <c r="I205" s="3" t="s">
        <v>239</v>
      </c>
      <c r="J205" s="3" t="s">
        <v>888</v>
      </c>
      <c r="K205" s="8">
        <v>1.7799999999992779</v>
      </c>
      <c r="L205" s="3" t="s">
        <v>51</v>
      </c>
      <c r="M205" s="38">
        <v>0.04</v>
      </c>
      <c r="N205" s="38">
        <v>0.16329999999999181</v>
      </c>
      <c r="O205" s="8">
        <v>189696.183651</v>
      </c>
      <c r="P205" s="8">
        <v>79.879778000000002</v>
      </c>
      <c r="Q205" s="8">
        <v>0</v>
      </c>
      <c r="R205" s="8">
        <v>547.77693868699998</v>
      </c>
      <c r="S205" s="38">
        <v>2.5292824486800004E-4</v>
      </c>
      <c r="T205" s="38">
        <v>9.9503646777398813E-3</v>
      </c>
      <c r="U205" s="38">
        <v>1.3782620670064701E-3</v>
      </c>
      <c r="V205" s="60" t="s">
        <v>2837</v>
      </c>
    </row>
    <row r="206" spans="1:22" ht="15" x14ac:dyDescent="0.25">
      <c r="A206" s="60" t="s">
        <v>2838</v>
      </c>
      <c r="B206" s="9" t="s">
        <v>889</v>
      </c>
      <c r="C206" s="3" t="s">
        <v>890</v>
      </c>
      <c r="D206" s="3" t="s">
        <v>726</v>
      </c>
      <c r="E206" s="3" t="s">
        <v>733</v>
      </c>
      <c r="F206" s="75" t="s">
        <v>2838</v>
      </c>
      <c r="G206" s="3" t="s">
        <v>891</v>
      </c>
      <c r="H206" s="3" t="s">
        <v>847</v>
      </c>
      <c r="I206" s="3" t="s">
        <v>113</v>
      </c>
      <c r="J206" s="3" t="s">
        <v>892</v>
      </c>
      <c r="K206" s="8">
        <v>4.2299999999972986</v>
      </c>
      <c r="L206" s="3" t="s">
        <v>51</v>
      </c>
      <c r="M206" s="38">
        <v>4.7500000000000001E-2</v>
      </c>
      <c r="N206" s="38">
        <v>4.9499999999990836E-2</v>
      </c>
      <c r="O206" s="8">
        <v>62980.140655000003</v>
      </c>
      <c r="P206" s="8">
        <v>99.910666000000006</v>
      </c>
      <c r="Q206" s="8">
        <v>0</v>
      </c>
      <c r="R206" s="8">
        <v>227.4698204</v>
      </c>
      <c r="S206" s="38">
        <v>4.1986760436666667E-5</v>
      </c>
      <c r="T206" s="38">
        <v>4.1319878700722505E-3</v>
      </c>
      <c r="U206" s="38">
        <v>5.7233702754550615E-4</v>
      </c>
      <c r="V206" s="60" t="s">
        <v>2837</v>
      </c>
    </row>
    <row r="207" spans="1:22" ht="15" x14ac:dyDescent="0.25">
      <c r="A207" s="60" t="s">
        <v>2838</v>
      </c>
      <c r="B207" s="9" t="s">
        <v>893</v>
      </c>
      <c r="C207" s="3" t="s">
        <v>894</v>
      </c>
      <c r="D207" s="3" t="s">
        <v>726</v>
      </c>
      <c r="E207" s="3" t="s">
        <v>733</v>
      </c>
      <c r="F207" s="75" t="s">
        <v>2838</v>
      </c>
      <c r="G207" s="3" t="s">
        <v>829</v>
      </c>
      <c r="H207" s="3" t="s">
        <v>847</v>
      </c>
      <c r="I207" s="3" t="s">
        <v>113</v>
      </c>
      <c r="J207" s="3" t="s">
        <v>895</v>
      </c>
      <c r="K207" s="8">
        <v>4.2900000000002612</v>
      </c>
      <c r="L207" s="3" t="s">
        <v>49</v>
      </c>
      <c r="M207" s="38">
        <v>4.6249999999999999E-2</v>
      </c>
      <c r="N207" s="38">
        <v>6.5999999999990663E-2</v>
      </c>
      <c r="O207" s="8">
        <v>123441.075683</v>
      </c>
      <c r="P207" s="8">
        <v>94.946931000000006</v>
      </c>
      <c r="Q207" s="8">
        <v>0</v>
      </c>
      <c r="R207" s="8">
        <v>460.86765607899997</v>
      </c>
      <c r="S207" s="38">
        <v>8.2294050455333334E-5</v>
      </c>
      <c r="T207" s="38">
        <v>8.3716581007467015E-3</v>
      </c>
      <c r="U207" s="38">
        <v>1.1595895398707557E-3</v>
      </c>
      <c r="V207" s="60" t="s">
        <v>2837</v>
      </c>
    </row>
    <row r="208" spans="1:22" ht="15" x14ac:dyDescent="0.25">
      <c r="A208" s="60" t="s">
        <v>2838</v>
      </c>
      <c r="B208" s="9" t="s">
        <v>896</v>
      </c>
      <c r="C208" s="3" t="s">
        <v>897</v>
      </c>
      <c r="D208" s="3" t="s">
        <v>726</v>
      </c>
      <c r="E208" s="3" t="s">
        <v>733</v>
      </c>
      <c r="F208" s="75" t="s">
        <v>2838</v>
      </c>
      <c r="G208" s="3" t="s">
        <v>891</v>
      </c>
      <c r="H208" s="3" t="s">
        <v>898</v>
      </c>
      <c r="I208" s="3" t="s">
        <v>239</v>
      </c>
      <c r="J208" s="3" t="s">
        <v>899</v>
      </c>
      <c r="K208" s="8">
        <v>3.4499999999995556</v>
      </c>
      <c r="L208" s="3" t="s">
        <v>51</v>
      </c>
      <c r="M208" s="38">
        <v>4.2500000000000003E-2</v>
      </c>
      <c r="N208" s="38">
        <v>8.3100000000015134E-2</v>
      </c>
      <c r="O208" s="8">
        <v>64554.644171000007</v>
      </c>
      <c r="P208" s="8">
        <v>87.891805000000005</v>
      </c>
      <c r="Q208" s="8">
        <v>0</v>
      </c>
      <c r="R208" s="8">
        <v>205.10874602200002</v>
      </c>
      <c r="S208" s="38">
        <v>1.2910928834200002E-4</v>
      </c>
      <c r="T208" s="38">
        <v>3.7257990933404453E-3</v>
      </c>
      <c r="U208" s="38">
        <v>5.1607430741971798E-4</v>
      </c>
      <c r="V208" s="60" t="s">
        <v>2837</v>
      </c>
    </row>
    <row r="209" spans="1:22" ht="15" x14ac:dyDescent="0.25">
      <c r="A209" s="60" t="s">
        <v>2838</v>
      </c>
      <c r="B209" s="9" t="s">
        <v>900</v>
      </c>
      <c r="C209" s="3" t="s">
        <v>901</v>
      </c>
      <c r="D209" s="3" t="s">
        <v>726</v>
      </c>
      <c r="E209" s="3" t="s">
        <v>733</v>
      </c>
      <c r="F209" s="75" t="s">
        <v>2838</v>
      </c>
      <c r="G209" s="3" t="s">
        <v>891</v>
      </c>
      <c r="H209" s="3" t="s">
        <v>898</v>
      </c>
      <c r="I209" s="3" t="s">
        <v>239</v>
      </c>
      <c r="J209" s="3" t="s">
        <v>899</v>
      </c>
      <c r="K209" s="8">
        <v>6.370000000001327</v>
      </c>
      <c r="L209" s="3" t="s">
        <v>51</v>
      </c>
      <c r="M209" s="38">
        <v>4.8750000000000002E-2</v>
      </c>
      <c r="N209" s="38">
        <v>8.279999999998347E-2</v>
      </c>
      <c r="O209" s="8">
        <v>94470.210982000004</v>
      </c>
      <c r="P209" s="8">
        <v>81.393790999999993</v>
      </c>
      <c r="Q209" s="8">
        <v>0</v>
      </c>
      <c r="R209" s="8">
        <v>277.96778546100001</v>
      </c>
      <c r="S209" s="38">
        <v>1.88940421964E-4</v>
      </c>
      <c r="T209" s="38">
        <v>5.0492830907237912E-3</v>
      </c>
      <c r="U209" s="38">
        <v>6.9939500459620396E-4</v>
      </c>
      <c r="V209" s="60" t="s">
        <v>2837</v>
      </c>
    </row>
    <row r="210" spans="1:22" ht="15" x14ac:dyDescent="0.25">
      <c r="A210" s="60" t="s">
        <v>2838</v>
      </c>
      <c r="B210" s="9" t="s">
        <v>902</v>
      </c>
      <c r="C210" s="3" t="s">
        <v>903</v>
      </c>
      <c r="D210" s="3" t="s">
        <v>726</v>
      </c>
      <c r="E210" s="3" t="s">
        <v>733</v>
      </c>
      <c r="F210" s="75" t="s">
        <v>2838</v>
      </c>
      <c r="G210" s="3" t="s">
        <v>904</v>
      </c>
      <c r="H210" s="3" t="s">
        <v>898</v>
      </c>
      <c r="I210" s="3" t="s">
        <v>239</v>
      </c>
      <c r="J210" s="3" t="s">
        <v>905</v>
      </c>
      <c r="K210" s="8">
        <v>5.5699999999999932</v>
      </c>
      <c r="L210" s="3" t="s">
        <v>51</v>
      </c>
      <c r="M210" s="38">
        <v>4.6249999999999999E-2</v>
      </c>
      <c r="N210" s="38">
        <v>5.6200000000004816E-2</v>
      </c>
      <c r="O210" s="8">
        <v>125960.281309</v>
      </c>
      <c r="P210" s="8">
        <v>95.857804999999999</v>
      </c>
      <c r="Q210" s="8">
        <v>0</v>
      </c>
      <c r="R210" s="8">
        <v>436.48508293600003</v>
      </c>
      <c r="S210" s="38">
        <v>3.5988651802571425E-5</v>
      </c>
      <c r="T210" s="38">
        <v>7.9287488115457813E-3</v>
      </c>
      <c r="U210" s="38">
        <v>1.0982405248144468E-3</v>
      </c>
      <c r="V210" s="60" t="s">
        <v>2837</v>
      </c>
    </row>
    <row r="211" spans="1:22" ht="15" x14ac:dyDescent="0.25">
      <c r="A211" s="60" t="s">
        <v>2838</v>
      </c>
      <c r="B211" s="9" t="s">
        <v>906</v>
      </c>
      <c r="C211" s="3" t="s">
        <v>907</v>
      </c>
      <c r="D211" s="3" t="s">
        <v>726</v>
      </c>
      <c r="E211" s="3" t="s">
        <v>733</v>
      </c>
      <c r="F211" s="75" t="s">
        <v>2838</v>
      </c>
      <c r="G211" s="3" t="s">
        <v>772</v>
      </c>
      <c r="H211" s="3" t="s">
        <v>908</v>
      </c>
      <c r="I211" s="3" t="s">
        <v>113</v>
      </c>
      <c r="J211" s="3" t="s">
        <v>909</v>
      </c>
      <c r="K211" s="8">
        <v>6.2499999999996936</v>
      </c>
      <c r="L211" s="3" t="s">
        <v>51</v>
      </c>
      <c r="M211" s="38">
        <v>3.032E-2</v>
      </c>
      <c r="N211" s="38">
        <v>7.1599999999998679E-2</v>
      </c>
      <c r="O211" s="8">
        <v>165637.769921</v>
      </c>
      <c r="P211" s="8">
        <v>77.613933000000003</v>
      </c>
      <c r="Q211" s="8">
        <v>0</v>
      </c>
      <c r="R211" s="8">
        <v>464.73712776900004</v>
      </c>
      <c r="S211" s="38">
        <v>1.9486796461294119E-4</v>
      </c>
      <c r="T211" s="38">
        <v>8.4419470298826762E-3</v>
      </c>
      <c r="U211" s="38">
        <v>1.1693255212037155E-3</v>
      </c>
      <c r="V211" s="60" t="s">
        <v>2837</v>
      </c>
    </row>
    <row r="212" spans="1:22" ht="15" x14ac:dyDescent="0.25">
      <c r="A212" s="60" t="s">
        <v>2838</v>
      </c>
      <c r="B212" s="9" t="s">
        <v>910</v>
      </c>
      <c r="C212" s="3" t="s">
        <v>911</v>
      </c>
      <c r="D212" s="3" t="s">
        <v>726</v>
      </c>
      <c r="E212" s="3" t="s">
        <v>733</v>
      </c>
      <c r="F212" s="75" t="s">
        <v>2838</v>
      </c>
      <c r="G212" s="3" t="s">
        <v>912</v>
      </c>
      <c r="H212" s="3" t="s">
        <v>908</v>
      </c>
      <c r="I212" s="3" t="s">
        <v>113</v>
      </c>
      <c r="J212" s="3" t="s">
        <v>913</v>
      </c>
      <c r="K212" s="8">
        <v>4.9700000000007556</v>
      </c>
      <c r="L212" s="3" t="s">
        <v>49</v>
      </c>
      <c r="M212" s="38">
        <v>2.5000000000000001E-2</v>
      </c>
      <c r="N212" s="38">
        <v>6.2099999999993521E-2</v>
      </c>
      <c r="O212" s="8">
        <v>157450.35163600001</v>
      </c>
      <c r="P212" s="8">
        <v>84.738012999999995</v>
      </c>
      <c r="Q212" s="8">
        <v>0</v>
      </c>
      <c r="R212" s="8">
        <v>524.63530576599999</v>
      </c>
      <c r="S212" s="38">
        <v>1.3691334924869565E-4</v>
      </c>
      <c r="T212" s="38">
        <v>9.5299970599385855E-3</v>
      </c>
      <c r="U212" s="38">
        <v>1.3200353828016658E-3</v>
      </c>
      <c r="V212" s="60" t="s">
        <v>2837</v>
      </c>
    </row>
    <row r="213" spans="1:22" ht="15" x14ac:dyDescent="0.25">
      <c r="A213" s="60" t="s">
        <v>2838</v>
      </c>
      <c r="B213" s="9" t="s">
        <v>914</v>
      </c>
      <c r="C213" s="3" t="s">
        <v>915</v>
      </c>
      <c r="D213" s="3" t="s">
        <v>726</v>
      </c>
      <c r="E213" s="3" t="s">
        <v>733</v>
      </c>
      <c r="F213" s="75" t="s">
        <v>2838</v>
      </c>
      <c r="G213" s="3" t="s">
        <v>891</v>
      </c>
      <c r="H213" s="3" t="s">
        <v>908</v>
      </c>
      <c r="I213" s="3" t="s">
        <v>113</v>
      </c>
      <c r="J213" s="3" t="s">
        <v>916</v>
      </c>
      <c r="K213" s="8">
        <v>1.1099999999989933</v>
      </c>
      <c r="L213" s="3" t="s">
        <v>51</v>
      </c>
      <c r="M213" s="38">
        <v>6.25E-2</v>
      </c>
      <c r="N213" s="38">
        <v>8.4900000000005416E-2</v>
      </c>
      <c r="O213" s="8">
        <v>135407.30240700001</v>
      </c>
      <c r="P213" s="8">
        <v>100.499916</v>
      </c>
      <c r="Q213" s="8">
        <v>0</v>
      </c>
      <c r="R213" s="8">
        <v>491.94447726999999</v>
      </c>
      <c r="S213" s="38">
        <v>1.0415946339E-4</v>
      </c>
      <c r="T213" s="38">
        <v>8.93616836402388E-3</v>
      </c>
      <c r="U213" s="38">
        <v>1.2377819586924842E-3</v>
      </c>
      <c r="V213" s="60" t="s">
        <v>2837</v>
      </c>
    </row>
    <row r="214" spans="1:22" ht="15" x14ac:dyDescent="0.25">
      <c r="A214" s="60" t="s">
        <v>2838</v>
      </c>
      <c r="B214" s="9" t="s">
        <v>917</v>
      </c>
      <c r="C214" s="3" t="s">
        <v>918</v>
      </c>
      <c r="D214" s="3" t="s">
        <v>726</v>
      </c>
      <c r="E214" s="3" t="s">
        <v>733</v>
      </c>
      <c r="F214" s="75" t="s">
        <v>2838</v>
      </c>
      <c r="G214" s="3" t="s">
        <v>829</v>
      </c>
      <c r="H214" s="3" t="s">
        <v>919</v>
      </c>
      <c r="I214" s="3" t="s">
        <v>239</v>
      </c>
      <c r="J214" s="3" t="s">
        <v>920</v>
      </c>
      <c r="K214" s="8">
        <v>3.6099999999999639</v>
      </c>
      <c r="L214" s="3" t="s">
        <v>51</v>
      </c>
      <c r="M214" s="38">
        <v>4.9500000000000002E-2</v>
      </c>
      <c r="N214" s="38">
        <v>6.48000000000125E-2</v>
      </c>
      <c r="O214" s="8">
        <v>62980.140654000003</v>
      </c>
      <c r="P214" s="8">
        <v>96.191249999999997</v>
      </c>
      <c r="Q214" s="8">
        <v>0</v>
      </c>
      <c r="R214" s="8">
        <v>219.00170513799998</v>
      </c>
      <c r="S214" s="38">
        <v>4.1986760436000004E-5</v>
      </c>
      <c r="T214" s="38">
        <v>3.9781646091076595E-3</v>
      </c>
      <c r="U214" s="38">
        <v>5.5103039482630337E-4</v>
      </c>
      <c r="V214" s="60" t="s">
        <v>2837</v>
      </c>
    </row>
    <row r="215" spans="1:22" ht="17.45" customHeight="1" x14ac:dyDescent="0.2">
      <c r="A215" s="61" t="s">
        <v>2839</v>
      </c>
      <c r="B215" s="41"/>
      <c r="C215" s="42"/>
      <c r="D215" s="42"/>
      <c r="E215" s="42"/>
      <c r="F215" s="42"/>
      <c r="G215" s="42"/>
      <c r="H215" s="42"/>
      <c r="I215" s="42"/>
      <c r="J215" s="42"/>
      <c r="K215" s="12"/>
      <c r="L215" s="42"/>
      <c r="M215" s="12"/>
      <c r="N215" s="12"/>
      <c r="O215" s="12"/>
      <c r="P215" s="12"/>
      <c r="Q215" s="12"/>
      <c r="R215" s="12"/>
      <c r="S215" s="12"/>
      <c r="T215" s="12"/>
      <c r="U215" s="12"/>
    </row>
    <row r="216" spans="1:22" ht="17.45" customHeight="1" x14ac:dyDescent="0.2">
      <c r="A216" s="61" t="s">
        <v>2839</v>
      </c>
      <c r="B216" s="31"/>
      <c r="C216" s="44"/>
      <c r="D216" s="44"/>
      <c r="E216" s="44"/>
      <c r="F216" s="44"/>
      <c r="G216" s="44"/>
      <c r="H216" s="44"/>
      <c r="I216" s="44"/>
      <c r="J216" s="44"/>
      <c r="K216" s="45"/>
      <c r="L216" s="44"/>
      <c r="M216" s="45"/>
      <c r="N216" s="45"/>
      <c r="O216" s="45"/>
      <c r="P216" s="45"/>
      <c r="Q216" s="45"/>
      <c r="R216" s="45"/>
      <c r="S216" s="45"/>
      <c r="T216" s="45"/>
      <c r="U216" s="45"/>
    </row>
    <row r="217" spans="1:22" ht="17.45" customHeight="1" x14ac:dyDescent="0.2">
      <c r="A217" s="61" t="s">
        <v>2839</v>
      </c>
    </row>
    <row r="218" spans="1:22" x14ac:dyDescent="0.2">
      <c r="A218" s="60" t="s">
        <v>2838</v>
      </c>
      <c r="B218" s="33" t="s">
        <v>63</v>
      </c>
      <c r="C218" s="60" t="s">
        <v>2837</v>
      </c>
    </row>
    <row r="219" spans="1:22" ht="17.45" customHeight="1" x14ac:dyDescent="0.2">
      <c r="A219" s="61" t="s">
        <v>2839</v>
      </c>
    </row>
    <row r="220" spans="1:22" x14ac:dyDescent="0.2">
      <c r="A220" s="60" t="s">
        <v>2838</v>
      </c>
      <c r="B220" s="34" t="s">
        <v>64</v>
      </c>
      <c r="C220" s="60" t="s">
        <v>2837</v>
      </c>
    </row>
    <row r="221" spans="1:22" ht="17.45" customHeight="1" x14ac:dyDescent="0.2">
      <c r="A221" s="61" t="s">
        <v>2839</v>
      </c>
    </row>
    <row r="222" spans="1:22" ht="285" x14ac:dyDescent="0.2">
      <c r="A222" s="60" t="s">
        <v>2838</v>
      </c>
      <c r="B222" s="49" t="s">
        <v>130</v>
      </c>
      <c r="C222" s="60" t="s">
        <v>2837</v>
      </c>
    </row>
    <row r="223" spans="1:22" ht="85.5" x14ac:dyDescent="0.2">
      <c r="A223" s="61" t="s">
        <v>2844</v>
      </c>
    </row>
  </sheetData>
  <hyperlinks>
    <hyperlink ref="B220" r:id="rId1" xr:uid="{1F77E593-E97F-4389-AC42-25DD6ECB93D6}"/>
  </hyperlink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9D82EA-2A1E-450F-B447-2438B48BAB88}">
  <sheetPr codeName="גיליון6"/>
  <dimension ref="A1:P246"/>
  <sheetViews>
    <sheetView showGridLines="0" rightToLeft="1" zoomScale="80" zoomScaleNormal="80" workbookViewId="0">
      <pane ySplit="10" topLeftCell="A11" activePane="bottomLeft" state="frozen"/>
      <selection pane="bottomLeft" activeCell="Q2" sqref="Q2:XFD246"/>
    </sheetView>
  </sheetViews>
  <sheetFormatPr defaultColWidth="0" defaultRowHeight="14.25" zeroHeight="1" x14ac:dyDescent="0.2"/>
  <cols>
    <col min="1" max="1" width="9" customWidth="1"/>
    <col min="2" max="2" width="43.625" bestFit="1" customWidth="1"/>
    <col min="3" max="3" width="30.625" customWidth="1"/>
    <col min="4" max="5" width="16.25" customWidth="1"/>
    <col min="6" max="6" width="12.625" bestFit="1" customWidth="1"/>
    <col min="7" max="7" width="42.625" bestFit="1" customWidth="1"/>
    <col min="8" max="15" width="16.25" customWidth="1"/>
    <col min="16" max="16" width="9" customWidth="1"/>
    <col min="17" max="16384" width="9" hidden="1"/>
  </cols>
  <sheetData>
    <row r="1" spans="1:16" ht="18" x14ac:dyDescent="0.25">
      <c r="A1" s="60" t="s">
        <v>2838</v>
      </c>
      <c r="B1" s="20" t="s">
        <v>36</v>
      </c>
      <c r="C1" s="20" t="s">
        <v>37</v>
      </c>
      <c r="D1" s="59" t="s">
        <v>2837</v>
      </c>
      <c r="E1" s="21"/>
      <c r="F1" s="21"/>
      <c r="G1" s="21"/>
      <c r="H1" s="21"/>
      <c r="I1" s="21"/>
      <c r="J1" s="21"/>
      <c r="K1" s="21"/>
      <c r="L1" s="21"/>
      <c r="M1" s="21"/>
      <c r="N1" s="21"/>
      <c r="O1" s="21"/>
    </row>
    <row r="2" spans="1:16" ht="18" x14ac:dyDescent="0.25">
      <c r="A2" s="60" t="s">
        <v>2838</v>
      </c>
      <c r="B2" s="20" t="s">
        <v>38</v>
      </c>
      <c r="C2" s="22" t="s">
        <v>39</v>
      </c>
      <c r="D2" s="59" t="s">
        <v>2837</v>
      </c>
      <c r="E2" s="21"/>
      <c r="F2" s="21"/>
      <c r="G2" s="21"/>
      <c r="H2" s="21"/>
      <c r="I2" s="21"/>
      <c r="J2" s="21"/>
      <c r="K2" s="21"/>
      <c r="L2" s="21"/>
      <c r="M2" s="21"/>
      <c r="N2" s="21"/>
      <c r="O2" s="21"/>
    </row>
    <row r="3" spans="1:16" ht="18" x14ac:dyDescent="0.25">
      <c r="A3" s="60" t="s">
        <v>2838</v>
      </c>
      <c r="B3" s="20" t="s">
        <v>40</v>
      </c>
      <c r="C3" s="20" t="s">
        <v>2870</v>
      </c>
      <c r="D3" s="59" t="s">
        <v>2837</v>
      </c>
      <c r="E3" s="21"/>
      <c r="F3" s="21"/>
      <c r="G3" s="21"/>
      <c r="H3" s="21"/>
      <c r="I3" s="21"/>
      <c r="J3" s="21"/>
      <c r="K3" s="21"/>
      <c r="L3" s="21"/>
      <c r="M3" s="21"/>
      <c r="N3" s="21"/>
      <c r="O3" s="21"/>
    </row>
    <row r="4" spans="1:16" ht="18" x14ac:dyDescent="0.25">
      <c r="A4" s="60" t="s">
        <v>2838</v>
      </c>
      <c r="B4" s="20" t="s">
        <v>41</v>
      </c>
      <c r="C4" s="20">
        <v>214</v>
      </c>
      <c r="D4" s="59" t="s">
        <v>2837</v>
      </c>
      <c r="E4" s="21"/>
      <c r="F4" s="21"/>
      <c r="G4" s="21"/>
      <c r="H4" s="21"/>
      <c r="I4" s="21"/>
      <c r="J4" s="21"/>
      <c r="K4" s="21"/>
      <c r="L4" s="21"/>
      <c r="M4" s="21"/>
      <c r="N4" s="21"/>
      <c r="O4" s="21"/>
    </row>
    <row r="5" spans="1:16" ht="17.45" customHeight="1" x14ac:dyDescent="0.55000000000000004">
      <c r="A5" s="61" t="s">
        <v>2839</v>
      </c>
      <c r="B5" s="25"/>
      <c r="C5" s="25"/>
      <c r="D5" s="25"/>
      <c r="E5" s="25"/>
      <c r="F5" s="25"/>
      <c r="G5" s="25"/>
      <c r="H5" s="25"/>
      <c r="I5" s="25"/>
      <c r="J5" s="25"/>
      <c r="K5" s="25"/>
      <c r="L5" s="25"/>
      <c r="M5" s="25"/>
      <c r="N5" s="25"/>
      <c r="O5" s="25"/>
    </row>
    <row r="6" spans="1:16" ht="15" x14ac:dyDescent="0.2">
      <c r="A6" s="60" t="s">
        <v>2838</v>
      </c>
      <c r="B6" s="46" t="s">
        <v>242</v>
      </c>
      <c r="C6" s="62" t="s">
        <v>2837</v>
      </c>
      <c r="D6" s="24"/>
      <c r="E6" s="24"/>
      <c r="F6" s="24"/>
      <c r="G6" s="24"/>
      <c r="H6" s="24"/>
      <c r="I6" s="24"/>
      <c r="J6" s="24"/>
      <c r="K6" s="24"/>
      <c r="L6" s="24"/>
      <c r="M6" s="24"/>
      <c r="N6" s="24"/>
      <c r="O6" s="24"/>
    </row>
    <row r="7" spans="1:16" ht="15" x14ac:dyDescent="0.2">
      <c r="A7" s="60" t="s">
        <v>2838</v>
      </c>
      <c r="B7" s="46" t="s">
        <v>1512</v>
      </c>
      <c r="C7" s="62" t="s">
        <v>2837</v>
      </c>
      <c r="D7" s="24"/>
      <c r="E7" s="24"/>
      <c r="F7" s="24"/>
      <c r="G7" s="24"/>
      <c r="H7" s="24"/>
      <c r="I7" s="24"/>
      <c r="J7" s="24"/>
      <c r="K7" s="24"/>
      <c r="L7" s="24"/>
      <c r="M7" s="24"/>
      <c r="N7" s="24"/>
      <c r="O7" s="24"/>
    </row>
    <row r="8" spans="1:16" ht="30" x14ac:dyDescent="0.2">
      <c r="A8" s="60" t="s">
        <v>2838</v>
      </c>
      <c r="B8" s="46" t="s">
        <v>116</v>
      </c>
      <c r="C8" s="26" t="s">
        <v>65</v>
      </c>
      <c r="D8" s="26" t="s">
        <v>131</v>
      </c>
      <c r="E8" s="26" t="s">
        <v>265</v>
      </c>
      <c r="F8" s="26" t="s">
        <v>66</v>
      </c>
      <c r="G8" s="26" t="s">
        <v>256</v>
      </c>
      <c r="H8" s="26" t="s">
        <v>68</v>
      </c>
      <c r="I8" s="26" t="s">
        <v>133</v>
      </c>
      <c r="J8" s="26" t="s">
        <v>134</v>
      </c>
      <c r="K8" s="26" t="s">
        <v>245</v>
      </c>
      <c r="L8" s="26" t="s">
        <v>69</v>
      </c>
      <c r="M8" s="26" t="s">
        <v>135</v>
      </c>
      <c r="N8" s="26" t="s">
        <v>120</v>
      </c>
      <c r="O8" s="26" t="s">
        <v>121</v>
      </c>
      <c r="P8" s="60" t="s">
        <v>2837</v>
      </c>
    </row>
    <row r="9" spans="1:16" ht="42.75" x14ac:dyDescent="0.2">
      <c r="A9" s="60" t="s">
        <v>2838</v>
      </c>
      <c r="B9" s="65" t="s">
        <v>2838</v>
      </c>
      <c r="C9" s="76" t="s">
        <v>2838</v>
      </c>
      <c r="D9" s="76" t="s">
        <v>2838</v>
      </c>
      <c r="E9" s="76" t="s">
        <v>2838</v>
      </c>
      <c r="F9" s="76" t="s">
        <v>2838</v>
      </c>
      <c r="G9" s="76" t="s">
        <v>2838</v>
      </c>
      <c r="H9" s="76" t="s">
        <v>2838</v>
      </c>
      <c r="I9" s="48" t="s">
        <v>248</v>
      </c>
      <c r="J9" s="76" t="s">
        <v>2838</v>
      </c>
      <c r="K9" s="48" t="s">
        <v>43</v>
      </c>
      <c r="L9" s="48" t="s">
        <v>43</v>
      </c>
      <c r="M9" s="48" t="s">
        <v>44</v>
      </c>
      <c r="N9" s="48" t="s">
        <v>44</v>
      </c>
      <c r="O9" s="48" t="s">
        <v>44</v>
      </c>
      <c r="P9" s="60" t="s">
        <v>2837</v>
      </c>
    </row>
    <row r="10" spans="1:16" x14ac:dyDescent="0.2">
      <c r="A10" s="60" t="s">
        <v>2838</v>
      </c>
      <c r="B10" s="67" t="s">
        <v>2838</v>
      </c>
      <c r="C10" s="48" t="s">
        <v>45</v>
      </c>
      <c r="D10" s="48" t="s">
        <v>46</v>
      </c>
      <c r="E10" s="48" t="s">
        <v>122</v>
      </c>
      <c r="F10" s="48" t="s">
        <v>123</v>
      </c>
      <c r="G10" s="48" t="s">
        <v>124</v>
      </c>
      <c r="H10" s="48" t="s">
        <v>125</v>
      </c>
      <c r="I10" s="48" t="s">
        <v>126</v>
      </c>
      <c r="J10" s="48" t="s">
        <v>127</v>
      </c>
      <c r="K10" s="48" t="s">
        <v>128</v>
      </c>
      <c r="L10" s="48" t="s">
        <v>129</v>
      </c>
      <c r="M10" s="48" t="s">
        <v>249</v>
      </c>
      <c r="N10" s="48" t="s">
        <v>250</v>
      </c>
      <c r="O10" s="50" t="s">
        <v>251</v>
      </c>
      <c r="P10" s="60" t="s">
        <v>2837</v>
      </c>
    </row>
    <row r="11" spans="1:16" ht="15" x14ac:dyDescent="0.25">
      <c r="A11" s="60" t="s">
        <v>2838</v>
      </c>
      <c r="B11" s="14" t="s">
        <v>1511</v>
      </c>
      <c r="C11" s="68" t="s">
        <v>2838</v>
      </c>
      <c r="D11" s="68" t="s">
        <v>2838</v>
      </c>
      <c r="E11" s="68" t="s">
        <v>2838</v>
      </c>
      <c r="F11" s="68" t="s">
        <v>2838</v>
      </c>
      <c r="G11" s="68" t="s">
        <v>2838</v>
      </c>
      <c r="H11" s="68" t="s">
        <v>2838</v>
      </c>
      <c r="I11" s="77" t="s">
        <v>2838</v>
      </c>
      <c r="J11" s="77" t="s">
        <v>2838</v>
      </c>
      <c r="K11" s="15">
        <v>0</v>
      </c>
      <c r="L11" s="15">
        <v>94596.293371059044</v>
      </c>
      <c r="M11" s="69" t="s">
        <v>2838</v>
      </c>
      <c r="N11" s="43">
        <v>1</v>
      </c>
      <c r="O11" s="43">
        <v>0.23801382209564798</v>
      </c>
      <c r="P11" s="60" t="s">
        <v>2837</v>
      </c>
    </row>
    <row r="12" spans="1:16" ht="15" x14ac:dyDescent="0.25">
      <c r="A12" s="60" t="s">
        <v>2838</v>
      </c>
      <c r="B12" s="6" t="s">
        <v>257</v>
      </c>
      <c r="C12" s="70" t="s">
        <v>2838</v>
      </c>
      <c r="D12" s="70" t="s">
        <v>2838</v>
      </c>
      <c r="E12" s="70" t="s">
        <v>2838</v>
      </c>
      <c r="F12" s="70" t="s">
        <v>2838</v>
      </c>
      <c r="G12" s="70" t="s">
        <v>2838</v>
      </c>
      <c r="H12" s="70" t="s">
        <v>2838</v>
      </c>
      <c r="I12" s="78" t="s">
        <v>2838</v>
      </c>
      <c r="J12" s="78" t="s">
        <v>2838</v>
      </c>
      <c r="K12" s="37">
        <v>0</v>
      </c>
      <c r="L12" s="37">
        <v>69590.295116551031</v>
      </c>
      <c r="M12" s="71" t="s">
        <v>2838</v>
      </c>
      <c r="N12" s="36">
        <v>0.73565562282212649</v>
      </c>
      <c r="O12" s="36">
        <v>0.17509620653404873</v>
      </c>
      <c r="P12" s="60" t="s">
        <v>2837</v>
      </c>
    </row>
    <row r="13" spans="1:16" ht="15" x14ac:dyDescent="0.25">
      <c r="A13" s="60" t="s">
        <v>2838</v>
      </c>
      <c r="B13" s="7" t="s">
        <v>923</v>
      </c>
      <c r="C13" s="72" t="s">
        <v>2838</v>
      </c>
      <c r="D13" s="72" t="s">
        <v>2838</v>
      </c>
      <c r="E13" s="72" t="s">
        <v>2838</v>
      </c>
      <c r="F13" s="72" t="s">
        <v>2838</v>
      </c>
      <c r="G13" s="72" t="s">
        <v>2838</v>
      </c>
      <c r="H13" s="72" t="s">
        <v>2838</v>
      </c>
      <c r="I13" s="79" t="s">
        <v>2838</v>
      </c>
      <c r="J13" s="79" t="s">
        <v>2838</v>
      </c>
      <c r="K13" s="8">
        <v>0</v>
      </c>
      <c r="L13" s="8">
        <v>46888.343675067008</v>
      </c>
      <c r="M13" s="73" t="s">
        <v>2838</v>
      </c>
      <c r="N13" s="38">
        <v>0.49566787454498834</v>
      </c>
      <c r="O13" s="38">
        <v>0.11797580531047883</v>
      </c>
      <c r="P13" s="60" t="s">
        <v>2837</v>
      </c>
    </row>
    <row r="14" spans="1:16" ht="15" x14ac:dyDescent="0.25">
      <c r="A14" s="60" t="s">
        <v>2838</v>
      </c>
      <c r="B14" s="9" t="s">
        <v>924</v>
      </c>
      <c r="C14" s="3" t="s">
        <v>925</v>
      </c>
      <c r="D14" s="3" t="s">
        <v>142</v>
      </c>
      <c r="E14" s="75" t="s">
        <v>2838</v>
      </c>
      <c r="F14" s="3" t="s">
        <v>926</v>
      </c>
      <c r="G14" s="3" t="s">
        <v>867</v>
      </c>
      <c r="H14" s="3" t="s">
        <v>73</v>
      </c>
      <c r="I14" s="8">
        <v>2430.4837079999998</v>
      </c>
      <c r="J14" s="8">
        <v>30480</v>
      </c>
      <c r="K14" s="8">
        <v>0</v>
      </c>
      <c r="L14" s="8">
        <v>740.81143412400002</v>
      </c>
      <c r="M14" s="38">
        <v>4.3327282887143405E-5</v>
      </c>
      <c r="N14" s="38">
        <v>7.8312945224833213E-3</v>
      </c>
      <c r="O14" s="38">
        <v>1.8639563412529679E-3</v>
      </c>
      <c r="P14" s="60" t="s">
        <v>2837</v>
      </c>
    </row>
    <row r="15" spans="1:16" ht="15" x14ac:dyDescent="0.25">
      <c r="A15" s="60" t="s">
        <v>2838</v>
      </c>
      <c r="B15" s="9" t="s">
        <v>927</v>
      </c>
      <c r="C15" s="3" t="s">
        <v>928</v>
      </c>
      <c r="D15" s="3" t="s">
        <v>142</v>
      </c>
      <c r="E15" s="75" t="s">
        <v>2838</v>
      </c>
      <c r="F15" s="3" t="s">
        <v>929</v>
      </c>
      <c r="G15" s="3" t="s">
        <v>635</v>
      </c>
      <c r="H15" s="3" t="s">
        <v>73</v>
      </c>
      <c r="I15" s="8">
        <v>7190.5340649999998</v>
      </c>
      <c r="J15" s="8">
        <v>2674</v>
      </c>
      <c r="K15" s="8">
        <v>0</v>
      </c>
      <c r="L15" s="8">
        <v>192.27488090200001</v>
      </c>
      <c r="M15" s="38">
        <v>3.204016474622202E-5</v>
      </c>
      <c r="N15" s="38">
        <v>2.0325836673937259E-3</v>
      </c>
      <c r="O15" s="38">
        <v>4.8378300740557003E-4</v>
      </c>
      <c r="P15" s="60" t="s">
        <v>2837</v>
      </c>
    </row>
    <row r="16" spans="1:16" ht="15" x14ac:dyDescent="0.25">
      <c r="A16" s="60" t="s">
        <v>2838</v>
      </c>
      <c r="B16" s="9" t="s">
        <v>930</v>
      </c>
      <c r="C16" s="3" t="s">
        <v>931</v>
      </c>
      <c r="D16" s="3" t="s">
        <v>142</v>
      </c>
      <c r="E16" s="75" t="s">
        <v>2838</v>
      </c>
      <c r="F16" s="3" t="s">
        <v>932</v>
      </c>
      <c r="G16" s="3" t="s">
        <v>933</v>
      </c>
      <c r="H16" s="3" t="s">
        <v>73</v>
      </c>
      <c r="I16" s="8">
        <v>53875.509444000003</v>
      </c>
      <c r="J16" s="8">
        <v>1006</v>
      </c>
      <c r="K16" s="8">
        <v>0</v>
      </c>
      <c r="L16" s="8">
        <v>541.98762498099995</v>
      </c>
      <c r="M16" s="38">
        <v>9.8347260020679615E-5</v>
      </c>
      <c r="N16" s="38">
        <v>5.729480571242093E-3</v>
      </c>
      <c r="O16" s="38">
        <v>1.363695569384087E-3</v>
      </c>
      <c r="P16" s="60" t="s">
        <v>2837</v>
      </c>
    </row>
    <row r="17" spans="1:16" ht="15" x14ac:dyDescent="0.25">
      <c r="A17" s="60" t="s">
        <v>2838</v>
      </c>
      <c r="B17" s="9" t="s">
        <v>934</v>
      </c>
      <c r="C17" s="3" t="s">
        <v>935</v>
      </c>
      <c r="D17" s="3" t="s">
        <v>142</v>
      </c>
      <c r="E17" s="75" t="s">
        <v>2838</v>
      </c>
      <c r="F17" s="3" t="s">
        <v>538</v>
      </c>
      <c r="G17" s="3" t="s">
        <v>539</v>
      </c>
      <c r="H17" s="3" t="s">
        <v>73</v>
      </c>
      <c r="I17" s="8">
        <v>33318.681207000001</v>
      </c>
      <c r="J17" s="8">
        <v>3560</v>
      </c>
      <c r="K17" s="8">
        <v>0</v>
      </c>
      <c r="L17" s="8">
        <v>1186.1450509430001</v>
      </c>
      <c r="M17" s="38">
        <v>1.3198147844310548E-4</v>
      </c>
      <c r="N17" s="38">
        <v>1.2539022499436446E-2</v>
      </c>
      <c r="O17" s="38">
        <v>2.9844606704341938E-3</v>
      </c>
      <c r="P17" s="60" t="s">
        <v>2837</v>
      </c>
    </row>
    <row r="18" spans="1:16" ht="15" x14ac:dyDescent="0.25">
      <c r="A18" s="60" t="s">
        <v>2838</v>
      </c>
      <c r="B18" s="9" t="s">
        <v>936</v>
      </c>
      <c r="C18" s="3" t="s">
        <v>937</v>
      </c>
      <c r="D18" s="3" t="s">
        <v>142</v>
      </c>
      <c r="E18" s="75" t="s">
        <v>2838</v>
      </c>
      <c r="F18" s="3" t="s">
        <v>938</v>
      </c>
      <c r="G18" s="3" t="s">
        <v>939</v>
      </c>
      <c r="H18" s="3" t="s">
        <v>73</v>
      </c>
      <c r="I18" s="8">
        <v>3476.3487359999999</v>
      </c>
      <c r="J18" s="8">
        <v>60900</v>
      </c>
      <c r="K18" s="8">
        <v>0</v>
      </c>
      <c r="L18" s="8">
        <v>2117.0963800999998</v>
      </c>
      <c r="M18" s="38">
        <v>7.8393562594813773E-5</v>
      </c>
      <c r="N18" s="38">
        <v>2.2380331244011595E-2</v>
      </c>
      <c r="O18" s="38">
        <v>5.3268281791538485E-3</v>
      </c>
      <c r="P18" s="60" t="s">
        <v>2837</v>
      </c>
    </row>
    <row r="19" spans="1:16" ht="15" x14ac:dyDescent="0.25">
      <c r="A19" s="60" t="s">
        <v>2838</v>
      </c>
      <c r="B19" s="9" t="s">
        <v>940</v>
      </c>
      <c r="C19" s="3" t="s">
        <v>941</v>
      </c>
      <c r="D19" s="3" t="s">
        <v>142</v>
      </c>
      <c r="E19" s="75" t="s">
        <v>2838</v>
      </c>
      <c r="F19" s="3" t="s">
        <v>663</v>
      </c>
      <c r="G19" s="3" t="s">
        <v>664</v>
      </c>
      <c r="H19" s="3" t="s">
        <v>73</v>
      </c>
      <c r="I19" s="8">
        <v>4837.1749030000001</v>
      </c>
      <c r="J19" s="8">
        <v>5400</v>
      </c>
      <c r="K19" s="8">
        <v>0</v>
      </c>
      <c r="L19" s="8">
        <v>261.20744476800002</v>
      </c>
      <c r="M19" s="38">
        <v>4.7785486103767872E-5</v>
      </c>
      <c r="N19" s="38">
        <v>2.7612862561474769E-3</v>
      </c>
      <c r="O19" s="38">
        <v>6.5722429572584343E-4</v>
      </c>
      <c r="P19" s="60" t="s">
        <v>2837</v>
      </c>
    </row>
    <row r="20" spans="1:16" ht="15" x14ac:dyDescent="0.25">
      <c r="A20" s="60" t="s">
        <v>2838</v>
      </c>
      <c r="B20" s="9" t="s">
        <v>942</v>
      </c>
      <c r="C20" s="3" t="s">
        <v>943</v>
      </c>
      <c r="D20" s="3" t="s">
        <v>142</v>
      </c>
      <c r="E20" s="75" t="s">
        <v>2838</v>
      </c>
      <c r="F20" s="3" t="s">
        <v>686</v>
      </c>
      <c r="G20" s="3" t="s">
        <v>664</v>
      </c>
      <c r="H20" s="3" t="s">
        <v>73</v>
      </c>
      <c r="I20" s="8">
        <v>57081.814914999995</v>
      </c>
      <c r="J20" s="8">
        <v>671</v>
      </c>
      <c r="K20" s="8">
        <v>0</v>
      </c>
      <c r="L20" s="8">
        <v>383.01897804600003</v>
      </c>
      <c r="M20" s="38">
        <v>1.1885580305876468E-4</v>
      </c>
      <c r="N20" s="38">
        <v>4.0489850542408416E-3</v>
      </c>
      <c r="O20" s="38">
        <v>9.637144083680172E-4</v>
      </c>
      <c r="P20" s="60" t="s">
        <v>2837</v>
      </c>
    </row>
    <row r="21" spans="1:16" ht="15" x14ac:dyDescent="0.25">
      <c r="A21" s="60" t="s">
        <v>2838</v>
      </c>
      <c r="B21" s="9" t="s">
        <v>944</v>
      </c>
      <c r="C21" s="3" t="s">
        <v>945</v>
      </c>
      <c r="D21" s="3" t="s">
        <v>142</v>
      </c>
      <c r="E21" s="75" t="s">
        <v>2838</v>
      </c>
      <c r="F21" s="3" t="s">
        <v>946</v>
      </c>
      <c r="G21" s="3" t="s">
        <v>272</v>
      </c>
      <c r="H21" s="3" t="s">
        <v>73</v>
      </c>
      <c r="I21" s="8">
        <v>5786.3376639999997</v>
      </c>
      <c r="J21" s="8">
        <v>12650</v>
      </c>
      <c r="K21" s="8">
        <v>0</v>
      </c>
      <c r="L21" s="8">
        <v>731.97171444700007</v>
      </c>
      <c r="M21" s="38">
        <v>5.7673032563327992E-5</v>
      </c>
      <c r="N21" s="38">
        <v>7.7378477354900334E-3</v>
      </c>
      <c r="O21" s="38">
        <v>1.8417147143181373E-3</v>
      </c>
      <c r="P21" s="60" t="s">
        <v>2837</v>
      </c>
    </row>
    <row r="22" spans="1:16" ht="15" x14ac:dyDescent="0.25">
      <c r="A22" s="60" t="s">
        <v>2838</v>
      </c>
      <c r="B22" s="9" t="s">
        <v>947</v>
      </c>
      <c r="C22" s="3" t="s">
        <v>948</v>
      </c>
      <c r="D22" s="3" t="s">
        <v>142</v>
      </c>
      <c r="E22" s="75" t="s">
        <v>2838</v>
      </c>
      <c r="F22" s="3" t="s">
        <v>949</v>
      </c>
      <c r="G22" s="3" t="s">
        <v>272</v>
      </c>
      <c r="H22" s="3" t="s">
        <v>73</v>
      </c>
      <c r="I22" s="8">
        <v>176494.90018900001</v>
      </c>
      <c r="J22" s="8">
        <v>1755</v>
      </c>
      <c r="K22" s="8">
        <v>0</v>
      </c>
      <c r="L22" s="8">
        <v>3097.4854982850002</v>
      </c>
      <c r="M22" s="38">
        <v>1.4267848740569261E-4</v>
      </c>
      <c r="N22" s="38">
        <v>3.2744258658581334E-2</v>
      </c>
      <c r="O22" s="38">
        <v>7.7935861550174589E-3</v>
      </c>
      <c r="P22" s="60" t="s">
        <v>2837</v>
      </c>
    </row>
    <row r="23" spans="1:16" ht="15" x14ac:dyDescent="0.25">
      <c r="A23" s="60" t="s">
        <v>2838</v>
      </c>
      <c r="B23" s="9" t="s">
        <v>950</v>
      </c>
      <c r="C23" s="3" t="s">
        <v>951</v>
      </c>
      <c r="D23" s="3" t="s">
        <v>142</v>
      </c>
      <c r="E23" s="75" t="s">
        <v>2838</v>
      </c>
      <c r="F23" s="3" t="s">
        <v>365</v>
      </c>
      <c r="G23" s="3" t="s">
        <v>272</v>
      </c>
      <c r="H23" s="3" t="s">
        <v>73</v>
      </c>
      <c r="I23" s="8">
        <v>189153.331882</v>
      </c>
      <c r="J23" s="8">
        <v>2700</v>
      </c>
      <c r="K23" s="8">
        <v>0</v>
      </c>
      <c r="L23" s="8">
        <v>5107.1399608389993</v>
      </c>
      <c r="M23" s="38">
        <v>1.2252410116378828E-4</v>
      </c>
      <c r="N23" s="38">
        <v>5.3988795742830727E-2</v>
      </c>
      <c r="O23" s="38">
        <v>1.2850079625092391E-2</v>
      </c>
      <c r="P23" s="60" t="s">
        <v>2837</v>
      </c>
    </row>
    <row r="24" spans="1:16" ht="15" x14ac:dyDescent="0.25">
      <c r="A24" s="60" t="s">
        <v>2838</v>
      </c>
      <c r="B24" s="9" t="s">
        <v>952</v>
      </c>
      <c r="C24" s="3" t="s">
        <v>953</v>
      </c>
      <c r="D24" s="3" t="s">
        <v>142</v>
      </c>
      <c r="E24" s="75" t="s">
        <v>2838</v>
      </c>
      <c r="F24" s="3" t="s">
        <v>730</v>
      </c>
      <c r="G24" s="3" t="s">
        <v>272</v>
      </c>
      <c r="H24" s="3" t="s">
        <v>73</v>
      </c>
      <c r="I24" s="8">
        <v>22321.457682</v>
      </c>
      <c r="J24" s="8">
        <v>11220</v>
      </c>
      <c r="K24" s="8">
        <v>0</v>
      </c>
      <c r="L24" s="8">
        <v>2504.467551922</v>
      </c>
      <c r="M24" s="38">
        <v>8.6789472160255161E-5</v>
      </c>
      <c r="N24" s="38">
        <v>2.6475324377648619E-2</v>
      </c>
      <c r="O24" s="38">
        <v>6.3014931463462312E-3</v>
      </c>
      <c r="P24" s="60" t="s">
        <v>2837</v>
      </c>
    </row>
    <row r="25" spans="1:16" ht="15" x14ac:dyDescent="0.25">
      <c r="A25" s="60" t="s">
        <v>2838</v>
      </c>
      <c r="B25" s="9" t="s">
        <v>954</v>
      </c>
      <c r="C25" s="3" t="s">
        <v>955</v>
      </c>
      <c r="D25" s="3" t="s">
        <v>142</v>
      </c>
      <c r="E25" s="75" t="s">
        <v>2838</v>
      </c>
      <c r="F25" s="3" t="s">
        <v>443</v>
      </c>
      <c r="G25" s="3" t="s">
        <v>272</v>
      </c>
      <c r="H25" s="3" t="s">
        <v>73</v>
      </c>
      <c r="I25" s="8">
        <v>183514.36768299999</v>
      </c>
      <c r="J25" s="8">
        <v>2975</v>
      </c>
      <c r="K25" s="8">
        <v>0</v>
      </c>
      <c r="L25" s="8">
        <v>5459.5524384610007</v>
      </c>
      <c r="M25" s="38">
        <v>1.3727273129048788E-4</v>
      </c>
      <c r="N25" s="38">
        <v>5.7714232174463885E-2</v>
      </c>
      <c r="O25" s="38">
        <v>1.373678498915977E-2</v>
      </c>
      <c r="P25" s="60" t="s">
        <v>2837</v>
      </c>
    </row>
    <row r="26" spans="1:16" ht="15" x14ac:dyDescent="0.25">
      <c r="A26" s="60" t="s">
        <v>2838</v>
      </c>
      <c r="B26" s="9" t="s">
        <v>956</v>
      </c>
      <c r="C26" s="3" t="s">
        <v>957</v>
      </c>
      <c r="D26" s="3" t="s">
        <v>142</v>
      </c>
      <c r="E26" s="75" t="s">
        <v>2838</v>
      </c>
      <c r="F26" s="3" t="s">
        <v>958</v>
      </c>
      <c r="G26" s="3" t="s">
        <v>608</v>
      </c>
      <c r="H26" s="3" t="s">
        <v>73</v>
      </c>
      <c r="I26" s="8">
        <v>308.97076199999998</v>
      </c>
      <c r="J26" s="8">
        <v>152370</v>
      </c>
      <c r="K26" s="8">
        <v>0</v>
      </c>
      <c r="L26" s="8">
        <v>470.77874963400001</v>
      </c>
      <c r="M26" s="38">
        <v>8.0511581475268084E-5</v>
      </c>
      <c r="N26" s="38">
        <v>4.9767145504036299E-3</v>
      </c>
      <c r="O26" s="38">
        <v>1.1845268516205924E-3</v>
      </c>
      <c r="P26" s="60" t="s">
        <v>2837</v>
      </c>
    </row>
    <row r="27" spans="1:16" ht="15" x14ac:dyDescent="0.25">
      <c r="A27" s="60" t="s">
        <v>2838</v>
      </c>
      <c r="B27" s="9" t="s">
        <v>959</v>
      </c>
      <c r="C27" s="3" t="s">
        <v>960</v>
      </c>
      <c r="D27" s="3" t="s">
        <v>142</v>
      </c>
      <c r="E27" s="75" t="s">
        <v>2838</v>
      </c>
      <c r="F27" s="3" t="s">
        <v>720</v>
      </c>
      <c r="G27" s="3" t="s">
        <v>608</v>
      </c>
      <c r="H27" s="3" t="s">
        <v>73</v>
      </c>
      <c r="I27" s="8">
        <v>1325.1993049999999</v>
      </c>
      <c r="J27" s="8">
        <v>117790</v>
      </c>
      <c r="K27" s="8">
        <v>0</v>
      </c>
      <c r="L27" s="8">
        <v>1560.9522588719999</v>
      </c>
      <c r="M27" s="38">
        <v>1.7205040318654338E-4</v>
      </c>
      <c r="N27" s="38">
        <v>1.6501198971391837E-2</v>
      </c>
      <c r="O27" s="38">
        <v>3.9275134363417463E-3</v>
      </c>
      <c r="P27" s="60" t="s">
        <v>2837</v>
      </c>
    </row>
    <row r="28" spans="1:16" ht="15" x14ac:dyDescent="0.25">
      <c r="A28" s="60" t="s">
        <v>2838</v>
      </c>
      <c r="B28" s="9" t="s">
        <v>961</v>
      </c>
      <c r="C28" s="3" t="s">
        <v>962</v>
      </c>
      <c r="D28" s="3" t="s">
        <v>142</v>
      </c>
      <c r="E28" s="75" t="s">
        <v>2838</v>
      </c>
      <c r="F28" s="3" t="s">
        <v>963</v>
      </c>
      <c r="G28" s="3" t="s">
        <v>608</v>
      </c>
      <c r="H28" s="3" t="s">
        <v>73</v>
      </c>
      <c r="I28" s="8">
        <v>5865.4220619999996</v>
      </c>
      <c r="J28" s="8">
        <v>10540</v>
      </c>
      <c r="K28" s="8">
        <v>0</v>
      </c>
      <c r="L28" s="8">
        <v>618.21548536700004</v>
      </c>
      <c r="M28" s="38">
        <v>1.0883172736290865E-4</v>
      </c>
      <c r="N28" s="38">
        <v>6.5353034810995882E-3</v>
      </c>
      <c r="O28" s="38">
        <v>1.5554925600915063E-3</v>
      </c>
      <c r="P28" s="60" t="s">
        <v>2837</v>
      </c>
    </row>
    <row r="29" spans="1:16" ht="15" x14ac:dyDescent="0.25">
      <c r="A29" s="60" t="s">
        <v>2838</v>
      </c>
      <c r="B29" s="9" t="s">
        <v>964</v>
      </c>
      <c r="C29" s="3" t="s">
        <v>965</v>
      </c>
      <c r="D29" s="3" t="s">
        <v>142</v>
      </c>
      <c r="E29" s="75" t="s">
        <v>2838</v>
      </c>
      <c r="F29" s="3" t="s">
        <v>966</v>
      </c>
      <c r="G29" s="3" t="s">
        <v>479</v>
      </c>
      <c r="H29" s="3" t="s">
        <v>73</v>
      </c>
      <c r="I29" s="8">
        <v>174627.36499100001</v>
      </c>
      <c r="J29" s="8">
        <v>2413</v>
      </c>
      <c r="K29" s="8">
        <v>0</v>
      </c>
      <c r="L29" s="8">
        <v>4213.7583171779997</v>
      </c>
      <c r="M29" s="38">
        <v>1.3545494387909098E-4</v>
      </c>
      <c r="N29" s="38">
        <v>4.454464511256595E-2</v>
      </c>
      <c r="O29" s="38">
        <v>1.0602241237136047E-2</v>
      </c>
      <c r="P29" s="60" t="s">
        <v>2837</v>
      </c>
    </row>
    <row r="30" spans="1:16" ht="15" x14ac:dyDescent="0.25">
      <c r="A30" s="60" t="s">
        <v>2838</v>
      </c>
      <c r="B30" s="9" t="s">
        <v>967</v>
      </c>
      <c r="C30" s="3" t="s">
        <v>968</v>
      </c>
      <c r="D30" s="3" t="s">
        <v>142</v>
      </c>
      <c r="E30" s="75" t="s">
        <v>2838</v>
      </c>
      <c r="F30" s="3" t="s">
        <v>969</v>
      </c>
      <c r="G30" s="3" t="s">
        <v>970</v>
      </c>
      <c r="H30" s="3" t="s">
        <v>73</v>
      </c>
      <c r="I30" s="8">
        <v>9095.5239550000006</v>
      </c>
      <c r="J30" s="8">
        <v>15300</v>
      </c>
      <c r="K30" s="8">
        <v>0</v>
      </c>
      <c r="L30" s="8">
        <v>1391.6151650770003</v>
      </c>
      <c r="M30" s="38">
        <v>8.264537292350812E-5</v>
      </c>
      <c r="N30" s="38">
        <v>1.4711096127395976E-2</v>
      </c>
      <c r="O30" s="38">
        <v>3.5014442164980016E-3</v>
      </c>
      <c r="P30" s="60" t="s">
        <v>2837</v>
      </c>
    </row>
    <row r="31" spans="1:16" ht="15" x14ac:dyDescent="0.25">
      <c r="A31" s="60" t="s">
        <v>2838</v>
      </c>
      <c r="B31" s="9" t="s">
        <v>971</v>
      </c>
      <c r="C31" s="3" t="s">
        <v>972</v>
      </c>
      <c r="D31" s="3" t="s">
        <v>142</v>
      </c>
      <c r="E31" s="75" t="s">
        <v>2838</v>
      </c>
      <c r="F31" s="3" t="s">
        <v>973</v>
      </c>
      <c r="G31" s="3" t="s">
        <v>970</v>
      </c>
      <c r="H31" s="3" t="s">
        <v>73</v>
      </c>
      <c r="I31" s="8">
        <v>725.41992000000005</v>
      </c>
      <c r="J31" s="8">
        <v>37180</v>
      </c>
      <c r="K31" s="8">
        <v>0</v>
      </c>
      <c r="L31" s="8">
        <v>269.71112627300005</v>
      </c>
      <c r="M31" s="38">
        <v>2.5294925713625789E-5</v>
      </c>
      <c r="N31" s="38">
        <v>2.8511807034028664E-3</v>
      </c>
      <c r="O31" s="38">
        <v>6.7862041670227436E-4</v>
      </c>
      <c r="P31" s="60" t="s">
        <v>2837</v>
      </c>
    </row>
    <row r="32" spans="1:16" ht="15" x14ac:dyDescent="0.25">
      <c r="A32" s="60" t="s">
        <v>2838</v>
      </c>
      <c r="B32" s="9" t="s">
        <v>974</v>
      </c>
      <c r="C32" s="3" t="s">
        <v>975</v>
      </c>
      <c r="D32" s="3" t="s">
        <v>142</v>
      </c>
      <c r="E32" s="75" t="s">
        <v>2838</v>
      </c>
      <c r="F32" s="3" t="s">
        <v>976</v>
      </c>
      <c r="G32" s="3" t="s">
        <v>977</v>
      </c>
      <c r="H32" s="3" t="s">
        <v>73</v>
      </c>
      <c r="I32" s="8">
        <v>14610.093773000001</v>
      </c>
      <c r="J32" s="8">
        <v>8105</v>
      </c>
      <c r="K32" s="8">
        <v>0</v>
      </c>
      <c r="L32" s="8">
        <v>1184.1481003040001</v>
      </c>
      <c r="M32" s="38">
        <v>1.254597328880678E-4</v>
      </c>
      <c r="N32" s="38">
        <v>1.2517912257503743E-2</v>
      </c>
      <c r="O32" s="38">
        <v>2.979436141066427E-3</v>
      </c>
      <c r="P32" s="60" t="s">
        <v>2837</v>
      </c>
    </row>
    <row r="33" spans="1:16" ht="15" x14ac:dyDescent="0.25">
      <c r="A33" s="60" t="s">
        <v>2838</v>
      </c>
      <c r="B33" s="9" t="s">
        <v>978</v>
      </c>
      <c r="C33" s="3" t="s">
        <v>979</v>
      </c>
      <c r="D33" s="3" t="s">
        <v>142</v>
      </c>
      <c r="E33" s="75" t="s">
        <v>2838</v>
      </c>
      <c r="F33" s="3" t="s">
        <v>980</v>
      </c>
      <c r="G33" s="3" t="s">
        <v>981</v>
      </c>
      <c r="H33" s="3" t="s">
        <v>73</v>
      </c>
      <c r="I33" s="8">
        <v>30096.459852</v>
      </c>
      <c r="J33" s="8">
        <v>2537</v>
      </c>
      <c r="K33" s="8">
        <v>0</v>
      </c>
      <c r="L33" s="8">
        <v>763.54718647099992</v>
      </c>
      <c r="M33" s="38">
        <v>8.4245193097341655E-5</v>
      </c>
      <c r="N33" s="38">
        <v>8.0716395882018867E-3</v>
      </c>
      <c r="O33" s="38">
        <v>1.9211617889664733E-3</v>
      </c>
      <c r="P33" s="60" t="s">
        <v>2837</v>
      </c>
    </row>
    <row r="34" spans="1:16" ht="15" x14ac:dyDescent="0.25">
      <c r="A34" s="60" t="s">
        <v>2838</v>
      </c>
      <c r="B34" s="9" t="s">
        <v>982</v>
      </c>
      <c r="C34" s="3" t="s">
        <v>983</v>
      </c>
      <c r="D34" s="3" t="s">
        <v>142</v>
      </c>
      <c r="E34" s="75" t="s">
        <v>2838</v>
      </c>
      <c r="F34" s="3" t="s">
        <v>322</v>
      </c>
      <c r="G34" s="3" t="s">
        <v>303</v>
      </c>
      <c r="H34" s="3" t="s">
        <v>73</v>
      </c>
      <c r="I34" s="8">
        <v>27682.422665000002</v>
      </c>
      <c r="J34" s="8">
        <v>4751</v>
      </c>
      <c r="K34" s="8">
        <v>0</v>
      </c>
      <c r="L34" s="8">
        <v>1315.1919007479999</v>
      </c>
      <c r="M34" s="38">
        <v>2.2282524660362102E-4</v>
      </c>
      <c r="N34" s="38">
        <v>1.390320755580865E-2</v>
      </c>
      <c r="O34" s="38">
        <v>3.3091555697471091E-3</v>
      </c>
      <c r="P34" s="60" t="s">
        <v>2837</v>
      </c>
    </row>
    <row r="35" spans="1:16" ht="15" x14ac:dyDescent="0.25">
      <c r="A35" s="60" t="s">
        <v>2838</v>
      </c>
      <c r="B35" s="9" t="s">
        <v>984</v>
      </c>
      <c r="C35" s="3" t="s">
        <v>985</v>
      </c>
      <c r="D35" s="3" t="s">
        <v>142</v>
      </c>
      <c r="E35" s="75" t="s">
        <v>2838</v>
      </c>
      <c r="F35" s="3" t="s">
        <v>484</v>
      </c>
      <c r="G35" s="3" t="s">
        <v>303</v>
      </c>
      <c r="H35" s="3" t="s">
        <v>73</v>
      </c>
      <c r="I35" s="8">
        <v>25852.520754000001</v>
      </c>
      <c r="J35" s="8">
        <v>2805</v>
      </c>
      <c r="K35" s="8">
        <v>0</v>
      </c>
      <c r="L35" s="8">
        <v>725.16320720900001</v>
      </c>
      <c r="M35" s="38">
        <v>1.4384690405071164E-4</v>
      </c>
      <c r="N35" s="38">
        <v>7.6658733800964943E-3</v>
      </c>
      <c r="O35" s="38">
        <v>1.8245838228980508E-3</v>
      </c>
      <c r="P35" s="60" t="s">
        <v>2837</v>
      </c>
    </row>
    <row r="36" spans="1:16" ht="15" x14ac:dyDescent="0.25">
      <c r="A36" s="60" t="s">
        <v>2838</v>
      </c>
      <c r="B36" s="9" t="s">
        <v>986</v>
      </c>
      <c r="C36" s="3" t="s">
        <v>987</v>
      </c>
      <c r="D36" s="3" t="s">
        <v>142</v>
      </c>
      <c r="E36" s="75" t="s">
        <v>2838</v>
      </c>
      <c r="F36" s="3" t="s">
        <v>330</v>
      </c>
      <c r="G36" s="3" t="s">
        <v>303</v>
      </c>
      <c r="H36" s="3" t="s">
        <v>73</v>
      </c>
      <c r="I36" s="8">
        <v>72544.562374000016</v>
      </c>
      <c r="J36" s="8">
        <v>1823</v>
      </c>
      <c r="K36" s="8">
        <v>0</v>
      </c>
      <c r="L36" s="8">
        <v>1322.4873720829999</v>
      </c>
      <c r="M36" s="38">
        <v>1.5434444462526523E-4</v>
      </c>
      <c r="N36" s="38">
        <v>1.3980329724923492E-2</v>
      </c>
      <c r="O36" s="38">
        <v>3.3275117119864394E-3</v>
      </c>
      <c r="P36" s="60" t="s">
        <v>2837</v>
      </c>
    </row>
    <row r="37" spans="1:16" ht="15" x14ac:dyDescent="0.25">
      <c r="A37" s="60" t="s">
        <v>2838</v>
      </c>
      <c r="B37" s="9" t="s">
        <v>988</v>
      </c>
      <c r="C37" s="3" t="s">
        <v>989</v>
      </c>
      <c r="D37" s="3" t="s">
        <v>142</v>
      </c>
      <c r="E37" s="75" t="s">
        <v>2838</v>
      </c>
      <c r="F37" s="3" t="s">
        <v>337</v>
      </c>
      <c r="G37" s="3" t="s">
        <v>303</v>
      </c>
      <c r="H37" s="3" t="s">
        <v>73</v>
      </c>
      <c r="I37" s="8">
        <v>1779.933366</v>
      </c>
      <c r="J37" s="8">
        <v>29700</v>
      </c>
      <c r="K37" s="8">
        <v>0</v>
      </c>
      <c r="L37" s="8">
        <v>528.64020942000002</v>
      </c>
      <c r="M37" s="38">
        <v>7.4272048921241566E-5</v>
      </c>
      <c r="N37" s="38">
        <v>5.5883818549462647E-3</v>
      </c>
      <c r="O37" s="38">
        <v>1.3301121246257275E-3</v>
      </c>
      <c r="P37" s="60" t="s">
        <v>2837</v>
      </c>
    </row>
    <row r="38" spans="1:16" ht="15" x14ac:dyDescent="0.25">
      <c r="A38" s="60" t="s">
        <v>2838</v>
      </c>
      <c r="B38" s="9" t="s">
        <v>990</v>
      </c>
      <c r="C38" s="3" t="s">
        <v>991</v>
      </c>
      <c r="D38" s="3" t="s">
        <v>142</v>
      </c>
      <c r="E38" s="75" t="s">
        <v>2838</v>
      </c>
      <c r="F38" s="3" t="s">
        <v>380</v>
      </c>
      <c r="G38" s="3" t="s">
        <v>303</v>
      </c>
      <c r="H38" s="3" t="s">
        <v>73</v>
      </c>
      <c r="I38" s="8">
        <v>119111.09037299998</v>
      </c>
      <c r="J38" s="8">
        <v>992</v>
      </c>
      <c r="K38" s="8">
        <v>0</v>
      </c>
      <c r="L38" s="8">
        <v>1181.5820164450001</v>
      </c>
      <c r="M38" s="38">
        <v>1.5779016243790142E-4</v>
      </c>
      <c r="N38" s="38">
        <v>1.2490785572434443E-2</v>
      </c>
      <c r="O38" s="38">
        <v>2.9729796150722979E-3</v>
      </c>
      <c r="P38" s="60" t="s">
        <v>2837</v>
      </c>
    </row>
    <row r="39" spans="1:16" ht="15" x14ac:dyDescent="0.25">
      <c r="A39" s="60" t="s">
        <v>2838</v>
      </c>
      <c r="B39" s="9" t="s">
        <v>992</v>
      </c>
      <c r="C39" s="3" t="s">
        <v>993</v>
      </c>
      <c r="D39" s="3" t="s">
        <v>142</v>
      </c>
      <c r="E39" s="75" t="s">
        <v>2838</v>
      </c>
      <c r="F39" s="3" t="s">
        <v>398</v>
      </c>
      <c r="G39" s="3" t="s">
        <v>303</v>
      </c>
      <c r="H39" s="3" t="s">
        <v>73</v>
      </c>
      <c r="I39" s="8">
        <v>5942.8716750000003</v>
      </c>
      <c r="J39" s="8">
        <v>22500</v>
      </c>
      <c r="K39" s="8">
        <v>0</v>
      </c>
      <c r="L39" s="8">
        <v>1337.146126958</v>
      </c>
      <c r="M39" s="38">
        <v>1.2513626576560435E-4</v>
      </c>
      <c r="N39" s="38">
        <v>1.4135290922160898E-2</v>
      </c>
      <c r="O39" s="38">
        <v>3.3643946188174319E-3</v>
      </c>
      <c r="P39" s="60" t="s">
        <v>2837</v>
      </c>
    </row>
    <row r="40" spans="1:16" ht="15" x14ac:dyDescent="0.25">
      <c r="A40" s="60" t="s">
        <v>2838</v>
      </c>
      <c r="B40" s="9" t="s">
        <v>994</v>
      </c>
      <c r="C40" s="3" t="s">
        <v>995</v>
      </c>
      <c r="D40" s="3" t="s">
        <v>142</v>
      </c>
      <c r="E40" s="75" t="s">
        <v>2838</v>
      </c>
      <c r="F40" s="3" t="s">
        <v>302</v>
      </c>
      <c r="G40" s="3" t="s">
        <v>303</v>
      </c>
      <c r="H40" s="3" t="s">
        <v>73</v>
      </c>
      <c r="I40" s="8">
        <v>4539.4300399999993</v>
      </c>
      <c r="J40" s="8">
        <v>20580</v>
      </c>
      <c r="K40" s="8">
        <v>0</v>
      </c>
      <c r="L40" s="8">
        <v>934.21470203700005</v>
      </c>
      <c r="M40" s="38">
        <v>3.7431571937506816E-5</v>
      </c>
      <c r="N40" s="38">
        <v>9.8758066383477904E-3</v>
      </c>
      <c r="O40" s="38">
        <v>2.3505784842707306E-3</v>
      </c>
      <c r="P40" s="60" t="s">
        <v>2837</v>
      </c>
    </row>
    <row r="41" spans="1:16" ht="15" x14ac:dyDescent="0.25">
      <c r="A41" s="60" t="s">
        <v>2838</v>
      </c>
      <c r="B41" s="9" t="s">
        <v>996</v>
      </c>
      <c r="C41" s="3" t="s">
        <v>997</v>
      </c>
      <c r="D41" s="3" t="s">
        <v>142</v>
      </c>
      <c r="E41" s="75" t="s">
        <v>2838</v>
      </c>
      <c r="F41" s="3" t="s">
        <v>998</v>
      </c>
      <c r="G41" s="3" t="s">
        <v>999</v>
      </c>
      <c r="H41" s="3" t="s">
        <v>73</v>
      </c>
      <c r="I41" s="8">
        <v>23053.366511</v>
      </c>
      <c r="J41" s="8">
        <v>3197</v>
      </c>
      <c r="K41" s="8">
        <v>0</v>
      </c>
      <c r="L41" s="8">
        <v>737.01612727700001</v>
      </c>
      <c r="M41" s="38">
        <v>2.0753982988416149E-5</v>
      </c>
      <c r="N41" s="38">
        <v>7.7911734277580479E-3</v>
      </c>
      <c r="O41" s="38">
        <v>1.8544069661507439E-3</v>
      </c>
      <c r="P41" s="60" t="s">
        <v>2837</v>
      </c>
    </row>
    <row r="42" spans="1:16" ht="15" x14ac:dyDescent="0.25">
      <c r="A42" s="60" t="s">
        <v>2838</v>
      </c>
      <c r="B42" s="9" t="s">
        <v>1000</v>
      </c>
      <c r="C42" s="3" t="s">
        <v>1001</v>
      </c>
      <c r="D42" s="3" t="s">
        <v>142</v>
      </c>
      <c r="E42" s="75" t="s">
        <v>2838</v>
      </c>
      <c r="F42" s="3" t="s">
        <v>1002</v>
      </c>
      <c r="G42" s="3" t="s">
        <v>1003</v>
      </c>
      <c r="H42" s="3" t="s">
        <v>73</v>
      </c>
      <c r="I42" s="8">
        <v>8554.5884939999996</v>
      </c>
      <c r="J42" s="8">
        <v>3813</v>
      </c>
      <c r="K42" s="8">
        <v>0</v>
      </c>
      <c r="L42" s="8">
        <v>326.18645923399998</v>
      </c>
      <c r="M42" s="38">
        <v>7.8072285070874466E-5</v>
      </c>
      <c r="N42" s="38">
        <v>3.4481949303712786E-3</v>
      </c>
      <c r="O42" s="38">
        <v>8.2071805470850477E-4</v>
      </c>
      <c r="P42" s="60" t="s">
        <v>2837</v>
      </c>
    </row>
    <row r="43" spans="1:16" ht="15" x14ac:dyDescent="0.25">
      <c r="A43" s="60" t="s">
        <v>2838</v>
      </c>
      <c r="B43" s="9" t="s">
        <v>1004</v>
      </c>
      <c r="C43" s="3" t="s">
        <v>1005</v>
      </c>
      <c r="D43" s="3" t="s">
        <v>142</v>
      </c>
      <c r="E43" s="75" t="s">
        <v>2838</v>
      </c>
      <c r="F43" s="3" t="s">
        <v>1006</v>
      </c>
      <c r="G43" s="3" t="s">
        <v>1007</v>
      </c>
      <c r="H43" s="3" t="s">
        <v>73</v>
      </c>
      <c r="I43" s="8">
        <v>70715.732572000008</v>
      </c>
      <c r="J43" s="8">
        <v>1741</v>
      </c>
      <c r="K43" s="8">
        <v>0</v>
      </c>
      <c r="L43" s="8">
        <v>1231.160904031</v>
      </c>
      <c r="M43" s="38">
        <v>2.6619075186380908E-4</v>
      </c>
      <c r="N43" s="38">
        <v>1.3014895828969801E-2</v>
      </c>
      <c r="O43" s="38">
        <v>3.0977251004298094E-3</v>
      </c>
      <c r="P43" s="60" t="s">
        <v>2837</v>
      </c>
    </row>
    <row r="44" spans="1:16" ht="15" x14ac:dyDescent="0.25">
      <c r="A44" s="60" t="s">
        <v>2838</v>
      </c>
      <c r="B44" s="9" t="s">
        <v>1008</v>
      </c>
      <c r="C44" s="3" t="s">
        <v>1009</v>
      </c>
      <c r="D44" s="3" t="s">
        <v>142</v>
      </c>
      <c r="E44" s="75" t="s">
        <v>2838</v>
      </c>
      <c r="F44" s="3" t="s">
        <v>1010</v>
      </c>
      <c r="G44" s="3" t="s">
        <v>1011</v>
      </c>
      <c r="H44" s="3" t="s">
        <v>73</v>
      </c>
      <c r="I44" s="8">
        <v>3580.7344400000002</v>
      </c>
      <c r="J44" s="8">
        <v>80520</v>
      </c>
      <c r="K44" s="8">
        <v>0</v>
      </c>
      <c r="L44" s="8">
        <v>2883.2073701559998</v>
      </c>
      <c r="M44" s="38">
        <v>5.6361439204871099E-5</v>
      </c>
      <c r="N44" s="38">
        <v>3.0479073411961967E-2</v>
      </c>
      <c r="O44" s="38">
        <v>7.2544407567149104E-3</v>
      </c>
      <c r="P44" s="60" t="s">
        <v>2837</v>
      </c>
    </row>
    <row r="45" spans="1:16" ht="15" x14ac:dyDescent="0.25">
      <c r="A45" s="60" t="s">
        <v>2838</v>
      </c>
      <c r="B45" s="9" t="s">
        <v>1012</v>
      </c>
      <c r="C45" s="3" t="s">
        <v>1013</v>
      </c>
      <c r="D45" s="3" t="s">
        <v>142</v>
      </c>
      <c r="E45" s="75" t="s">
        <v>2838</v>
      </c>
      <c r="F45" s="3" t="s">
        <v>489</v>
      </c>
      <c r="G45" s="3" t="s">
        <v>490</v>
      </c>
      <c r="H45" s="3" t="s">
        <v>73</v>
      </c>
      <c r="I45" s="8">
        <v>321420.78029000002</v>
      </c>
      <c r="J45" s="8">
        <v>488.6</v>
      </c>
      <c r="K45" s="8">
        <v>0</v>
      </c>
      <c r="L45" s="8">
        <v>1570.4619324749999</v>
      </c>
      <c r="M45" s="38">
        <v>1.1618409579618378E-4</v>
      </c>
      <c r="N45" s="38">
        <v>1.6601728001273564E-2</v>
      </c>
      <c r="O45" s="38">
        <v>3.9514407349754638E-3</v>
      </c>
      <c r="P45" s="60" t="s">
        <v>2837</v>
      </c>
    </row>
    <row r="46" spans="1:16" ht="17.45" customHeight="1" x14ac:dyDescent="0.2">
      <c r="A46" s="61" t="s">
        <v>2839</v>
      </c>
      <c r="B46" s="41"/>
      <c r="C46" s="42"/>
      <c r="D46" s="42"/>
      <c r="E46" s="42"/>
      <c r="F46" s="42"/>
      <c r="G46" s="42"/>
      <c r="H46" s="42"/>
      <c r="I46" s="12"/>
      <c r="J46" s="12"/>
      <c r="K46" s="12"/>
      <c r="L46" s="12"/>
      <c r="M46" s="12"/>
      <c r="N46" s="12"/>
      <c r="O46" s="12"/>
    </row>
    <row r="47" spans="1:16" ht="15" x14ac:dyDescent="0.25">
      <c r="A47" s="60" t="s">
        <v>2838</v>
      </c>
      <c r="B47" s="7" t="s">
        <v>1014</v>
      </c>
      <c r="C47" s="72" t="s">
        <v>2838</v>
      </c>
      <c r="D47" s="72" t="s">
        <v>2838</v>
      </c>
      <c r="E47" s="72" t="s">
        <v>2838</v>
      </c>
      <c r="F47" s="72" t="s">
        <v>2838</v>
      </c>
      <c r="G47" s="72" t="s">
        <v>2838</v>
      </c>
      <c r="H47" s="72" t="s">
        <v>2838</v>
      </c>
      <c r="I47" s="79" t="s">
        <v>2838</v>
      </c>
      <c r="J47" s="79" t="s">
        <v>2838</v>
      </c>
      <c r="K47" s="8">
        <v>0</v>
      </c>
      <c r="L47" s="8">
        <v>18008.795578834</v>
      </c>
      <c r="M47" s="73" t="s">
        <v>2838</v>
      </c>
      <c r="N47" s="38">
        <v>0.19037527726581771</v>
      </c>
      <c r="O47" s="38">
        <v>4.5311947374555996E-2</v>
      </c>
      <c r="P47" s="60" t="s">
        <v>2837</v>
      </c>
    </row>
    <row r="48" spans="1:16" ht="15" x14ac:dyDescent="0.25">
      <c r="A48" s="60" t="s">
        <v>2838</v>
      </c>
      <c r="B48" s="9" t="s">
        <v>1015</v>
      </c>
      <c r="C48" s="3" t="s">
        <v>1016</v>
      </c>
      <c r="D48" s="3" t="s">
        <v>142</v>
      </c>
      <c r="E48" s="75" t="s">
        <v>2838</v>
      </c>
      <c r="F48" s="3" t="s">
        <v>1017</v>
      </c>
      <c r="G48" s="3" t="s">
        <v>734</v>
      </c>
      <c r="H48" s="3" t="s">
        <v>73</v>
      </c>
      <c r="I48" s="8">
        <v>1632.2248329999998</v>
      </c>
      <c r="J48" s="8">
        <v>5940</v>
      </c>
      <c r="K48" s="8">
        <v>0</v>
      </c>
      <c r="L48" s="8">
        <v>96.954155104000009</v>
      </c>
      <c r="M48" s="38">
        <v>9.2169535708985325E-6</v>
      </c>
      <c r="N48" s="38">
        <v>1.0249255192663006E-3</v>
      </c>
      <c r="O48" s="38">
        <v>2.4394644020393893E-4</v>
      </c>
      <c r="P48" s="60" t="s">
        <v>2837</v>
      </c>
    </row>
    <row r="49" spans="1:16" ht="15" x14ac:dyDescent="0.25">
      <c r="A49" s="60" t="s">
        <v>2838</v>
      </c>
      <c r="B49" s="9" t="s">
        <v>1018</v>
      </c>
      <c r="C49" s="3" t="s">
        <v>1019</v>
      </c>
      <c r="D49" s="3" t="s">
        <v>142</v>
      </c>
      <c r="E49" s="75" t="s">
        <v>2838</v>
      </c>
      <c r="F49" s="3" t="s">
        <v>1020</v>
      </c>
      <c r="G49" s="3" t="s">
        <v>1021</v>
      </c>
      <c r="H49" s="3" t="s">
        <v>73</v>
      </c>
      <c r="I49" s="8">
        <v>855.47447499999998</v>
      </c>
      <c r="J49" s="8">
        <v>14230</v>
      </c>
      <c r="K49" s="8">
        <v>0</v>
      </c>
      <c r="L49" s="8">
        <v>121.734017759</v>
      </c>
      <c r="M49" s="38">
        <v>3.3281462823652431E-5</v>
      </c>
      <c r="N49" s="38">
        <v>1.286879363036898E-3</v>
      </c>
      <c r="O49" s="38">
        <v>3.0629507577242506E-4</v>
      </c>
      <c r="P49" s="60" t="s">
        <v>2837</v>
      </c>
    </row>
    <row r="50" spans="1:16" ht="15" x14ac:dyDescent="0.25">
      <c r="A50" s="60" t="s">
        <v>2838</v>
      </c>
      <c r="B50" s="9" t="s">
        <v>1022</v>
      </c>
      <c r="C50" s="3" t="s">
        <v>1023</v>
      </c>
      <c r="D50" s="3" t="s">
        <v>142</v>
      </c>
      <c r="E50" s="75" t="s">
        <v>2838</v>
      </c>
      <c r="F50" s="3" t="s">
        <v>1024</v>
      </c>
      <c r="G50" s="3" t="s">
        <v>635</v>
      </c>
      <c r="H50" s="3" t="s">
        <v>73</v>
      </c>
      <c r="I50" s="8">
        <v>361180.05714699998</v>
      </c>
      <c r="J50" s="8">
        <v>98.1</v>
      </c>
      <c r="K50" s="8">
        <v>0</v>
      </c>
      <c r="L50" s="8">
        <v>354.31763601800003</v>
      </c>
      <c r="M50" s="38">
        <v>1.1263944760065557E-4</v>
      </c>
      <c r="N50" s="38">
        <v>3.7455763158517224E-3</v>
      </c>
      <c r="O50" s="38">
        <v>8.9149893488680448E-4</v>
      </c>
      <c r="P50" s="60" t="s">
        <v>2837</v>
      </c>
    </row>
    <row r="51" spans="1:16" ht="15" x14ac:dyDescent="0.25">
      <c r="A51" s="60" t="s">
        <v>2838</v>
      </c>
      <c r="B51" s="9" t="s">
        <v>1025</v>
      </c>
      <c r="C51" s="3" t="s">
        <v>1026</v>
      </c>
      <c r="D51" s="3" t="s">
        <v>142</v>
      </c>
      <c r="E51" s="75" t="s">
        <v>2838</v>
      </c>
      <c r="F51" s="3" t="s">
        <v>634</v>
      </c>
      <c r="G51" s="3" t="s">
        <v>635</v>
      </c>
      <c r="H51" s="3" t="s">
        <v>73</v>
      </c>
      <c r="I51" s="8">
        <v>2532.5868920000003</v>
      </c>
      <c r="J51" s="8">
        <v>35160</v>
      </c>
      <c r="K51" s="8">
        <v>0</v>
      </c>
      <c r="L51" s="8">
        <v>890.45755112400002</v>
      </c>
      <c r="M51" s="38">
        <v>2.3819925584685046E-4</v>
      </c>
      <c r="N51" s="38">
        <v>9.4132393499936871E-3</v>
      </c>
      <c r="O51" s="38">
        <v>2.2404810759931505E-3</v>
      </c>
      <c r="P51" s="60" t="s">
        <v>2837</v>
      </c>
    </row>
    <row r="52" spans="1:16" ht="15" x14ac:dyDescent="0.25">
      <c r="A52" s="60" t="s">
        <v>2838</v>
      </c>
      <c r="B52" s="9" t="s">
        <v>1027</v>
      </c>
      <c r="C52" s="3" t="s">
        <v>1028</v>
      </c>
      <c r="D52" s="3" t="s">
        <v>142</v>
      </c>
      <c r="E52" s="75" t="s">
        <v>2838</v>
      </c>
      <c r="F52" s="3" t="s">
        <v>1029</v>
      </c>
      <c r="G52" s="3" t="s">
        <v>933</v>
      </c>
      <c r="H52" s="3" t="s">
        <v>73</v>
      </c>
      <c r="I52" s="8">
        <v>19753.325992999999</v>
      </c>
      <c r="J52" s="8">
        <v>6001</v>
      </c>
      <c r="K52" s="8">
        <v>0</v>
      </c>
      <c r="L52" s="8">
        <v>1185.397092852</v>
      </c>
      <c r="M52" s="38">
        <v>1.6793356372035844E-4</v>
      </c>
      <c r="N52" s="38">
        <v>1.2531115655898019E-2</v>
      </c>
      <c r="O52" s="38">
        <v>2.9825787323829005E-3</v>
      </c>
      <c r="P52" s="60" t="s">
        <v>2837</v>
      </c>
    </row>
    <row r="53" spans="1:16" ht="15" x14ac:dyDescent="0.25">
      <c r="A53" s="60" t="s">
        <v>2838</v>
      </c>
      <c r="B53" s="9" t="s">
        <v>1030</v>
      </c>
      <c r="C53" s="3" t="s">
        <v>1031</v>
      </c>
      <c r="D53" s="3" t="s">
        <v>142</v>
      </c>
      <c r="E53" s="75" t="s">
        <v>2838</v>
      </c>
      <c r="F53" s="3" t="s">
        <v>1032</v>
      </c>
      <c r="G53" s="3" t="s">
        <v>933</v>
      </c>
      <c r="H53" s="3" t="s">
        <v>73</v>
      </c>
      <c r="I53" s="8">
        <v>914.85771299999999</v>
      </c>
      <c r="J53" s="8">
        <v>8390</v>
      </c>
      <c r="K53" s="8">
        <v>0</v>
      </c>
      <c r="L53" s="8">
        <v>76.756562086999992</v>
      </c>
      <c r="M53" s="38">
        <v>2.7189182152075832E-5</v>
      </c>
      <c r="N53" s="38">
        <v>8.1141194175461239E-4</v>
      </c>
      <c r="O53" s="38">
        <v>1.9312725755106662E-4</v>
      </c>
      <c r="P53" s="60" t="s">
        <v>2837</v>
      </c>
    </row>
    <row r="54" spans="1:16" ht="15" x14ac:dyDescent="0.25">
      <c r="A54" s="60" t="s">
        <v>2838</v>
      </c>
      <c r="B54" s="9" t="s">
        <v>1033</v>
      </c>
      <c r="C54" s="3" t="s">
        <v>1034</v>
      </c>
      <c r="D54" s="3" t="s">
        <v>142</v>
      </c>
      <c r="E54" s="75" t="s">
        <v>2838</v>
      </c>
      <c r="F54" s="3" t="s">
        <v>629</v>
      </c>
      <c r="G54" s="3" t="s">
        <v>630</v>
      </c>
      <c r="H54" s="3" t="s">
        <v>73</v>
      </c>
      <c r="I54" s="8">
        <v>152.58453900000001</v>
      </c>
      <c r="J54" s="8">
        <v>45570</v>
      </c>
      <c r="K54" s="8">
        <v>0</v>
      </c>
      <c r="L54" s="8">
        <v>69.532774208999996</v>
      </c>
      <c r="M54" s="38">
        <v>5.1603851606645466E-5</v>
      </c>
      <c r="N54" s="38">
        <v>7.3504755557655889E-4</v>
      </c>
      <c r="O54" s="38">
        <v>1.7495147812484003E-4</v>
      </c>
      <c r="P54" s="60" t="s">
        <v>2837</v>
      </c>
    </row>
    <row r="55" spans="1:16" ht="15" x14ac:dyDescent="0.25">
      <c r="A55" s="60" t="s">
        <v>2838</v>
      </c>
      <c r="B55" s="9" t="s">
        <v>1035</v>
      </c>
      <c r="C55" s="3" t="s">
        <v>1036</v>
      </c>
      <c r="D55" s="3" t="s">
        <v>142</v>
      </c>
      <c r="E55" s="75" t="s">
        <v>2838</v>
      </c>
      <c r="F55" s="3" t="s">
        <v>1037</v>
      </c>
      <c r="G55" s="3" t="s">
        <v>539</v>
      </c>
      <c r="H55" s="3" t="s">
        <v>73</v>
      </c>
      <c r="I55" s="8">
        <v>1661.0591489999999</v>
      </c>
      <c r="J55" s="8">
        <v>8831</v>
      </c>
      <c r="K55" s="8">
        <v>0</v>
      </c>
      <c r="L55" s="8">
        <v>146.68813347900002</v>
      </c>
      <c r="M55" s="38">
        <v>1.1319039158869289E-4</v>
      </c>
      <c r="N55" s="38">
        <v>1.5506752775566791E-3</v>
      </c>
      <c r="O55" s="38">
        <v>3.6908214964049494E-4</v>
      </c>
      <c r="P55" s="60" t="s">
        <v>2837</v>
      </c>
    </row>
    <row r="56" spans="1:16" ht="15" x14ac:dyDescent="0.25">
      <c r="A56" s="60" t="s">
        <v>2838</v>
      </c>
      <c r="B56" s="9" t="s">
        <v>1038</v>
      </c>
      <c r="C56" s="3" t="s">
        <v>1039</v>
      </c>
      <c r="D56" s="3" t="s">
        <v>142</v>
      </c>
      <c r="E56" s="75" t="s">
        <v>2838</v>
      </c>
      <c r="F56" s="3" t="s">
        <v>1040</v>
      </c>
      <c r="G56" s="3" t="s">
        <v>539</v>
      </c>
      <c r="H56" s="3" t="s">
        <v>73</v>
      </c>
      <c r="I56" s="8">
        <v>10549.515315000001</v>
      </c>
      <c r="J56" s="8">
        <v>4874</v>
      </c>
      <c r="K56" s="8">
        <v>0</v>
      </c>
      <c r="L56" s="8">
        <v>514.18337642400002</v>
      </c>
      <c r="M56" s="38">
        <v>1.3348595188137987E-4</v>
      </c>
      <c r="N56" s="38">
        <v>5.4355552220961565E-3</v>
      </c>
      <c r="O56" s="38">
        <v>1.2937372736230651E-3</v>
      </c>
      <c r="P56" s="60" t="s">
        <v>2837</v>
      </c>
    </row>
    <row r="57" spans="1:16" ht="15" x14ac:dyDescent="0.25">
      <c r="A57" s="60" t="s">
        <v>2838</v>
      </c>
      <c r="B57" s="9" t="s">
        <v>1041</v>
      </c>
      <c r="C57" s="3" t="s">
        <v>1042</v>
      </c>
      <c r="D57" s="3" t="s">
        <v>142</v>
      </c>
      <c r="E57" s="75" t="s">
        <v>2838</v>
      </c>
      <c r="F57" s="3" t="s">
        <v>1043</v>
      </c>
      <c r="G57" s="3" t="s">
        <v>539</v>
      </c>
      <c r="H57" s="3" t="s">
        <v>73</v>
      </c>
      <c r="I57" s="8">
        <v>93404.353757999983</v>
      </c>
      <c r="J57" s="8">
        <v>383</v>
      </c>
      <c r="K57" s="8">
        <v>0</v>
      </c>
      <c r="L57" s="8">
        <v>357.73867488999997</v>
      </c>
      <c r="M57" s="38">
        <v>8.8626647695400759E-5</v>
      </c>
      <c r="N57" s="38">
        <v>3.7817409344650618E-3</v>
      </c>
      <c r="O57" s="38">
        <v>9.0010661398759679E-4</v>
      </c>
      <c r="P57" s="60" t="s">
        <v>2837</v>
      </c>
    </row>
    <row r="58" spans="1:16" ht="15" x14ac:dyDescent="0.25">
      <c r="A58" s="60" t="s">
        <v>2838</v>
      </c>
      <c r="B58" s="9" t="s">
        <v>1044</v>
      </c>
      <c r="C58" s="3" t="s">
        <v>1045</v>
      </c>
      <c r="D58" s="3" t="s">
        <v>142</v>
      </c>
      <c r="E58" s="75" t="s">
        <v>2838</v>
      </c>
      <c r="F58" s="3" t="s">
        <v>1046</v>
      </c>
      <c r="G58" s="3" t="s">
        <v>539</v>
      </c>
      <c r="H58" s="3" t="s">
        <v>73</v>
      </c>
      <c r="I58" s="8">
        <v>7287.1199429999997</v>
      </c>
      <c r="J58" s="8">
        <v>7300</v>
      </c>
      <c r="K58" s="8">
        <v>0</v>
      </c>
      <c r="L58" s="8">
        <v>531.95975581100004</v>
      </c>
      <c r="M58" s="38">
        <v>1.1775639134230865E-4</v>
      </c>
      <c r="N58" s="38">
        <v>5.6234735723138677E-3</v>
      </c>
      <c r="O58" s="38">
        <v>1.338464438400291E-3</v>
      </c>
      <c r="P58" s="60" t="s">
        <v>2837</v>
      </c>
    </row>
    <row r="59" spans="1:16" ht="15" x14ac:dyDescent="0.25">
      <c r="A59" s="60" t="s">
        <v>2838</v>
      </c>
      <c r="B59" s="9" t="s">
        <v>1047</v>
      </c>
      <c r="C59" s="3" t="s">
        <v>1048</v>
      </c>
      <c r="D59" s="3" t="s">
        <v>142</v>
      </c>
      <c r="E59" s="75" t="s">
        <v>2838</v>
      </c>
      <c r="F59" s="3" t="s">
        <v>1049</v>
      </c>
      <c r="G59" s="3" t="s">
        <v>664</v>
      </c>
      <c r="H59" s="3" t="s">
        <v>73</v>
      </c>
      <c r="I59" s="8">
        <v>3252.9461080000001</v>
      </c>
      <c r="J59" s="8">
        <v>14130</v>
      </c>
      <c r="K59" s="8">
        <v>0</v>
      </c>
      <c r="L59" s="8">
        <v>459.64128500999999</v>
      </c>
      <c r="M59" s="38">
        <v>2.5728135768348352E-4</v>
      </c>
      <c r="N59" s="38">
        <v>4.8589777530397768E-3</v>
      </c>
      <c r="O59" s="38">
        <v>1.1565038664787207E-3</v>
      </c>
      <c r="P59" s="60" t="s">
        <v>2837</v>
      </c>
    </row>
    <row r="60" spans="1:16" ht="15" x14ac:dyDescent="0.25">
      <c r="A60" s="60" t="s">
        <v>2838</v>
      </c>
      <c r="B60" s="9" t="s">
        <v>1050</v>
      </c>
      <c r="C60" s="3" t="s">
        <v>1051</v>
      </c>
      <c r="D60" s="3" t="s">
        <v>142</v>
      </c>
      <c r="E60" s="75" t="s">
        <v>2838</v>
      </c>
      <c r="F60" s="3" t="s">
        <v>1052</v>
      </c>
      <c r="G60" s="3" t="s">
        <v>664</v>
      </c>
      <c r="H60" s="3" t="s">
        <v>73</v>
      </c>
      <c r="I60" s="8">
        <v>1043.0714520000001</v>
      </c>
      <c r="J60" s="8">
        <v>20430</v>
      </c>
      <c r="K60" s="8">
        <v>0</v>
      </c>
      <c r="L60" s="8">
        <v>213.09949756000003</v>
      </c>
      <c r="M60" s="38">
        <v>5.5755753928386624E-5</v>
      </c>
      <c r="N60" s="38">
        <v>2.2527256615024627E-3</v>
      </c>
      <c r="O60" s="38">
        <v>5.3617984482714814E-4</v>
      </c>
      <c r="P60" s="60" t="s">
        <v>2837</v>
      </c>
    </row>
    <row r="61" spans="1:16" ht="15" x14ac:dyDescent="0.25">
      <c r="A61" s="60" t="s">
        <v>2838</v>
      </c>
      <c r="B61" s="9" t="s">
        <v>1053</v>
      </c>
      <c r="C61" s="3" t="s">
        <v>1054</v>
      </c>
      <c r="D61" s="3" t="s">
        <v>142</v>
      </c>
      <c r="E61" s="75" t="s">
        <v>2838</v>
      </c>
      <c r="F61" s="3" t="s">
        <v>1055</v>
      </c>
      <c r="G61" s="3" t="s">
        <v>664</v>
      </c>
      <c r="H61" s="3" t="s">
        <v>73</v>
      </c>
      <c r="I61" s="8">
        <v>43733.743002000003</v>
      </c>
      <c r="J61" s="8">
        <v>653</v>
      </c>
      <c r="K61" s="8">
        <v>0</v>
      </c>
      <c r="L61" s="8">
        <v>285.58134180300004</v>
      </c>
      <c r="M61" s="38">
        <v>1.4453411729975252E-4</v>
      </c>
      <c r="N61" s="38">
        <v>3.0189485404337343E-3</v>
      </c>
      <c r="O61" s="38">
        <v>7.1855148081871102E-4</v>
      </c>
      <c r="P61" s="60" t="s">
        <v>2837</v>
      </c>
    </row>
    <row r="62" spans="1:16" ht="15" x14ac:dyDescent="0.25">
      <c r="A62" s="60" t="s">
        <v>2838</v>
      </c>
      <c r="B62" s="9" t="s">
        <v>1056</v>
      </c>
      <c r="C62" s="3" t="s">
        <v>1057</v>
      </c>
      <c r="D62" s="3" t="s">
        <v>142</v>
      </c>
      <c r="E62" s="75" t="s">
        <v>2838</v>
      </c>
      <c r="F62" s="3" t="s">
        <v>1058</v>
      </c>
      <c r="G62" s="3" t="s">
        <v>664</v>
      </c>
      <c r="H62" s="3" t="s">
        <v>73</v>
      </c>
      <c r="I62" s="8">
        <v>2877.7059800000002</v>
      </c>
      <c r="J62" s="8">
        <v>7752</v>
      </c>
      <c r="K62" s="8">
        <v>0</v>
      </c>
      <c r="L62" s="8">
        <v>223.07976754500001</v>
      </c>
      <c r="M62" s="38">
        <v>1.3658775014950008E-4</v>
      </c>
      <c r="N62" s="38">
        <v>2.3582294780828002E-3</v>
      </c>
      <c r="O62" s="38">
        <v>5.6129121145711235E-4</v>
      </c>
      <c r="P62" s="60" t="s">
        <v>2837</v>
      </c>
    </row>
    <row r="63" spans="1:16" ht="15" x14ac:dyDescent="0.25">
      <c r="A63" s="60" t="s">
        <v>2838</v>
      </c>
      <c r="B63" s="9" t="s">
        <v>1059</v>
      </c>
      <c r="C63" s="3" t="s">
        <v>1060</v>
      </c>
      <c r="D63" s="3" t="s">
        <v>142</v>
      </c>
      <c r="E63" s="75" t="s">
        <v>2838</v>
      </c>
      <c r="F63" s="3" t="s">
        <v>1061</v>
      </c>
      <c r="G63" s="3" t="s">
        <v>272</v>
      </c>
      <c r="H63" s="3" t="s">
        <v>73</v>
      </c>
      <c r="I63" s="8">
        <v>2532.1012000000001</v>
      </c>
      <c r="J63" s="8">
        <v>13450</v>
      </c>
      <c r="K63" s="8">
        <v>0</v>
      </c>
      <c r="L63" s="8">
        <v>340.56761134100003</v>
      </c>
      <c r="M63" s="38">
        <v>7.1422077453188253E-5</v>
      </c>
      <c r="N63" s="38">
        <v>3.600221522476629E-3</v>
      </c>
      <c r="O63" s="38">
        <v>8.5690248495567532E-4</v>
      </c>
      <c r="P63" s="60" t="s">
        <v>2837</v>
      </c>
    </row>
    <row r="64" spans="1:16" ht="15" x14ac:dyDescent="0.25">
      <c r="A64" s="60" t="s">
        <v>2838</v>
      </c>
      <c r="B64" s="9" t="s">
        <v>1062</v>
      </c>
      <c r="C64" s="3" t="s">
        <v>1063</v>
      </c>
      <c r="D64" s="3" t="s">
        <v>142</v>
      </c>
      <c r="E64" s="75" t="s">
        <v>2838</v>
      </c>
      <c r="F64" s="3" t="s">
        <v>1064</v>
      </c>
      <c r="G64" s="3" t="s">
        <v>608</v>
      </c>
      <c r="H64" s="3" t="s">
        <v>73</v>
      </c>
      <c r="I64" s="8">
        <v>1662.2308379999999</v>
      </c>
      <c r="J64" s="8">
        <v>13000</v>
      </c>
      <c r="K64" s="8">
        <v>0</v>
      </c>
      <c r="L64" s="8">
        <v>216.090008912</v>
      </c>
      <c r="M64" s="38">
        <v>6.1267813962787073E-5</v>
      </c>
      <c r="N64" s="38">
        <v>2.2843390709229518E-3</v>
      </c>
      <c r="O64" s="38">
        <v>5.4370427323279327E-4</v>
      </c>
      <c r="P64" s="60" t="s">
        <v>2837</v>
      </c>
    </row>
    <row r="65" spans="1:16" ht="15" x14ac:dyDescent="0.25">
      <c r="A65" s="60" t="s">
        <v>2838</v>
      </c>
      <c r="B65" s="9" t="s">
        <v>1065</v>
      </c>
      <c r="C65" s="3" t="s">
        <v>1066</v>
      </c>
      <c r="D65" s="3" t="s">
        <v>142</v>
      </c>
      <c r="E65" s="75" t="s">
        <v>2838</v>
      </c>
      <c r="F65" s="3" t="s">
        <v>1067</v>
      </c>
      <c r="G65" s="3" t="s">
        <v>608</v>
      </c>
      <c r="H65" s="3" t="s">
        <v>73</v>
      </c>
      <c r="I65" s="8">
        <v>6397.7714100000003</v>
      </c>
      <c r="J65" s="8">
        <v>8579</v>
      </c>
      <c r="K65" s="8">
        <v>0</v>
      </c>
      <c r="L65" s="8">
        <v>548.86480932899997</v>
      </c>
      <c r="M65" s="38">
        <v>1.7609658127842596E-4</v>
      </c>
      <c r="N65" s="38">
        <v>5.8021809287605829E-3</v>
      </c>
      <c r="O65" s="38">
        <v>1.380999259344783E-3</v>
      </c>
      <c r="P65" s="60" t="s">
        <v>2837</v>
      </c>
    </row>
    <row r="66" spans="1:16" ht="15" x14ac:dyDescent="0.25">
      <c r="A66" s="60" t="s">
        <v>2838</v>
      </c>
      <c r="B66" s="9" t="s">
        <v>1068</v>
      </c>
      <c r="C66" s="3" t="s">
        <v>1069</v>
      </c>
      <c r="D66" s="3" t="s">
        <v>142</v>
      </c>
      <c r="E66" s="75" t="s">
        <v>2838</v>
      </c>
      <c r="F66" s="3" t="s">
        <v>1070</v>
      </c>
      <c r="G66" s="3" t="s">
        <v>608</v>
      </c>
      <c r="H66" s="3" t="s">
        <v>73</v>
      </c>
      <c r="I66" s="8">
        <v>384.521164</v>
      </c>
      <c r="J66" s="8">
        <v>7550</v>
      </c>
      <c r="K66" s="8">
        <v>0</v>
      </c>
      <c r="L66" s="8">
        <v>29.031347865000001</v>
      </c>
      <c r="M66" s="38">
        <v>1.538084656E-5</v>
      </c>
      <c r="N66" s="38">
        <v>3.0689730887364664E-4</v>
      </c>
      <c r="O66" s="38">
        <v>7.3045801475885269E-5</v>
      </c>
      <c r="P66" s="60" t="s">
        <v>2837</v>
      </c>
    </row>
    <row r="67" spans="1:16" ht="15" x14ac:dyDescent="0.25">
      <c r="A67" s="60" t="s">
        <v>2838</v>
      </c>
      <c r="B67" s="9" t="s">
        <v>1071</v>
      </c>
      <c r="C67" s="3" t="s">
        <v>1072</v>
      </c>
      <c r="D67" s="3" t="s">
        <v>142</v>
      </c>
      <c r="E67" s="75" t="s">
        <v>2838</v>
      </c>
      <c r="F67" s="3" t="s">
        <v>1073</v>
      </c>
      <c r="G67" s="3" t="s">
        <v>608</v>
      </c>
      <c r="H67" s="3" t="s">
        <v>73</v>
      </c>
      <c r="I67" s="8">
        <v>766.90907500000003</v>
      </c>
      <c r="J67" s="8">
        <v>40150</v>
      </c>
      <c r="K67" s="8">
        <v>0</v>
      </c>
      <c r="L67" s="8">
        <v>307.91399342999995</v>
      </c>
      <c r="M67" s="38">
        <v>1.1275816152705885E-4</v>
      </c>
      <c r="N67" s="38">
        <v>3.2550323322097915E-3</v>
      </c>
      <c r="O67" s="38">
        <v>7.7474268643416345E-4</v>
      </c>
      <c r="P67" s="60" t="s">
        <v>2837</v>
      </c>
    </row>
    <row r="68" spans="1:16" ht="15" x14ac:dyDescent="0.25">
      <c r="A68" s="60" t="s">
        <v>2838</v>
      </c>
      <c r="B68" s="9" t="s">
        <v>1074</v>
      </c>
      <c r="C68" s="3" t="s">
        <v>1075</v>
      </c>
      <c r="D68" s="3" t="s">
        <v>142</v>
      </c>
      <c r="E68" s="75" t="s">
        <v>2838</v>
      </c>
      <c r="F68" s="3" t="s">
        <v>1076</v>
      </c>
      <c r="G68" s="3" t="s">
        <v>702</v>
      </c>
      <c r="H68" s="3" t="s">
        <v>73</v>
      </c>
      <c r="I68" s="8">
        <v>81511.622141</v>
      </c>
      <c r="J68" s="8">
        <v>1051</v>
      </c>
      <c r="K68" s="8">
        <v>0</v>
      </c>
      <c r="L68" s="8">
        <v>856.68714869799999</v>
      </c>
      <c r="M68" s="38">
        <v>6.9441644210091076E-5</v>
      </c>
      <c r="N68" s="38">
        <v>9.056244364011163E-3</v>
      </c>
      <c r="O68" s="38">
        <v>2.1555113349104676E-3</v>
      </c>
      <c r="P68" s="60" t="s">
        <v>2837</v>
      </c>
    </row>
    <row r="69" spans="1:16" ht="15" x14ac:dyDescent="0.25">
      <c r="A69" s="60" t="s">
        <v>2838</v>
      </c>
      <c r="B69" s="9" t="s">
        <v>1077</v>
      </c>
      <c r="C69" s="3" t="s">
        <v>1078</v>
      </c>
      <c r="D69" s="3" t="s">
        <v>142</v>
      </c>
      <c r="E69" s="75" t="s">
        <v>2838</v>
      </c>
      <c r="F69" s="3" t="s">
        <v>1079</v>
      </c>
      <c r="G69" s="3" t="s">
        <v>702</v>
      </c>
      <c r="H69" s="3" t="s">
        <v>73</v>
      </c>
      <c r="I69" s="8">
        <v>13530.928327</v>
      </c>
      <c r="J69" s="8">
        <v>1796</v>
      </c>
      <c r="K69" s="8">
        <v>0</v>
      </c>
      <c r="L69" s="8">
        <v>243.015472757</v>
      </c>
      <c r="M69" s="38">
        <v>1.4441797324123891E-4</v>
      </c>
      <c r="N69" s="38">
        <v>2.5689745770879069E-3</v>
      </c>
      <c r="O69" s="38">
        <v>6.114514579592436E-4</v>
      </c>
      <c r="P69" s="60" t="s">
        <v>2837</v>
      </c>
    </row>
    <row r="70" spans="1:16" ht="15" x14ac:dyDescent="0.25">
      <c r="A70" s="60" t="s">
        <v>2838</v>
      </c>
      <c r="B70" s="9" t="s">
        <v>1080</v>
      </c>
      <c r="C70" s="3" t="s">
        <v>1081</v>
      </c>
      <c r="D70" s="3" t="s">
        <v>142</v>
      </c>
      <c r="E70" s="75" t="s">
        <v>2838</v>
      </c>
      <c r="F70" s="3" t="s">
        <v>1082</v>
      </c>
      <c r="G70" s="3" t="s">
        <v>702</v>
      </c>
      <c r="H70" s="3" t="s">
        <v>73</v>
      </c>
      <c r="I70" s="8">
        <v>12784.813082999999</v>
      </c>
      <c r="J70" s="8">
        <v>1519</v>
      </c>
      <c r="K70" s="8">
        <v>0</v>
      </c>
      <c r="L70" s="8">
        <v>194.20131072399997</v>
      </c>
      <c r="M70" s="38">
        <v>1.3576752669174438E-4</v>
      </c>
      <c r="N70" s="38">
        <v>2.052948416934635E-3</v>
      </c>
      <c r="O70" s="38">
        <v>4.8863009927982242E-4</v>
      </c>
      <c r="P70" s="60" t="s">
        <v>2837</v>
      </c>
    </row>
    <row r="71" spans="1:16" ht="15" x14ac:dyDescent="0.25">
      <c r="A71" s="60" t="s">
        <v>2838</v>
      </c>
      <c r="B71" s="9" t="s">
        <v>1083</v>
      </c>
      <c r="C71" s="3" t="s">
        <v>1084</v>
      </c>
      <c r="D71" s="3" t="s">
        <v>142</v>
      </c>
      <c r="E71" s="75" t="s">
        <v>2838</v>
      </c>
      <c r="F71" s="3" t="s">
        <v>1085</v>
      </c>
      <c r="G71" s="3" t="s">
        <v>970</v>
      </c>
      <c r="H71" s="3" t="s">
        <v>73</v>
      </c>
      <c r="I71" s="8">
        <v>135.47234</v>
      </c>
      <c r="J71" s="8">
        <v>9869</v>
      </c>
      <c r="K71" s="8">
        <v>0</v>
      </c>
      <c r="L71" s="8">
        <v>13.369765249</v>
      </c>
      <c r="M71" s="38">
        <v>3.0605892446376167E-6</v>
      </c>
      <c r="N71" s="38">
        <v>1.4133498018317037E-4</v>
      </c>
      <c r="O71" s="38">
        <v>3.3639678829209045E-5</v>
      </c>
      <c r="P71" s="60" t="s">
        <v>2837</v>
      </c>
    </row>
    <row r="72" spans="1:16" ht="15" x14ac:dyDescent="0.25">
      <c r="A72" s="60" t="s">
        <v>2838</v>
      </c>
      <c r="B72" s="9" t="s">
        <v>1086</v>
      </c>
      <c r="C72" s="3" t="s">
        <v>1087</v>
      </c>
      <c r="D72" s="3" t="s">
        <v>142</v>
      </c>
      <c r="E72" s="75" t="s">
        <v>2838</v>
      </c>
      <c r="F72" s="3" t="s">
        <v>1088</v>
      </c>
      <c r="G72" s="3" t="s">
        <v>977</v>
      </c>
      <c r="H72" s="3" t="s">
        <v>73</v>
      </c>
      <c r="I72" s="8">
        <v>6994.5456780000004</v>
      </c>
      <c r="J72" s="8">
        <v>1221</v>
      </c>
      <c r="K72" s="8">
        <v>0</v>
      </c>
      <c r="L72" s="8">
        <v>85.403402721999996</v>
      </c>
      <c r="M72" s="38">
        <v>6.9886210046570931E-5</v>
      </c>
      <c r="N72" s="38">
        <v>9.0281975834931034E-4</v>
      </c>
      <c r="O72" s="38">
        <v>2.1488358134818866E-4</v>
      </c>
      <c r="P72" s="60" t="s">
        <v>2837</v>
      </c>
    </row>
    <row r="73" spans="1:16" ht="15" x14ac:dyDescent="0.25">
      <c r="A73" s="60" t="s">
        <v>2838</v>
      </c>
      <c r="B73" s="9" t="s">
        <v>1089</v>
      </c>
      <c r="C73" s="3" t="s">
        <v>1090</v>
      </c>
      <c r="D73" s="3" t="s">
        <v>142</v>
      </c>
      <c r="E73" s="75" t="s">
        <v>2838</v>
      </c>
      <c r="F73" s="3" t="s">
        <v>1091</v>
      </c>
      <c r="G73" s="3" t="s">
        <v>1092</v>
      </c>
      <c r="H73" s="3" t="s">
        <v>73</v>
      </c>
      <c r="I73" s="8">
        <v>1044.111913</v>
      </c>
      <c r="J73" s="8">
        <v>33500</v>
      </c>
      <c r="K73" s="8">
        <v>0</v>
      </c>
      <c r="L73" s="8">
        <v>349.77749073899997</v>
      </c>
      <c r="M73" s="38">
        <v>6.4404873803725965E-5</v>
      </c>
      <c r="N73" s="38">
        <v>3.6975813562480611E-3</v>
      </c>
      <c r="O73" s="38">
        <v>8.8007547111021087E-4</v>
      </c>
      <c r="P73" s="60" t="s">
        <v>2837</v>
      </c>
    </row>
    <row r="74" spans="1:16" ht="15" x14ac:dyDescent="0.25">
      <c r="A74" s="60" t="s">
        <v>2838</v>
      </c>
      <c r="B74" s="9" t="s">
        <v>1093</v>
      </c>
      <c r="C74" s="3" t="s">
        <v>1094</v>
      </c>
      <c r="D74" s="3" t="s">
        <v>142</v>
      </c>
      <c r="E74" s="75" t="s">
        <v>2838</v>
      </c>
      <c r="F74" s="3" t="s">
        <v>1095</v>
      </c>
      <c r="G74" s="3" t="s">
        <v>544</v>
      </c>
      <c r="H74" s="3" t="s">
        <v>73</v>
      </c>
      <c r="I74" s="8">
        <v>635.62012600000003</v>
      </c>
      <c r="J74" s="8">
        <v>8193</v>
      </c>
      <c r="K74" s="8">
        <v>0</v>
      </c>
      <c r="L74" s="8">
        <v>52.076356977999993</v>
      </c>
      <c r="M74" s="38">
        <v>5.6812124338818E-5</v>
      </c>
      <c r="N74" s="38">
        <v>5.5051160169381776E-4</v>
      </c>
      <c r="O74" s="38">
        <v>1.3102937042714258E-4</v>
      </c>
      <c r="P74" s="60" t="s">
        <v>2837</v>
      </c>
    </row>
    <row r="75" spans="1:16" ht="15" x14ac:dyDescent="0.25">
      <c r="A75" s="60" t="s">
        <v>2838</v>
      </c>
      <c r="B75" s="9" t="s">
        <v>1096</v>
      </c>
      <c r="C75" s="3" t="s">
        <v>1097</v>
      </c>
      <c r="D75" s="3" t="s">
        <v>142</v>
      </c>
      <c r="E75" s="75" t="s">
        <v>2838</v>
      </c>
      <c r="F75" s="3" t="s">
        <v>1098</v>
      </c>
      <c r="G75" s="3" t="s">
        <v>544</v>
      </c>
      <c r="H75" s="3" t="s">
        <v>73</v>
      </c>
      <c r="I75" s="8">
        <v>4797.4884240000001</v>
      </c>
      <c r="J75" s="8">
        <v>7033</v>
      </c>
      <c r="K75" s="8">
        <v>0</v>
      </c>
      <c r="L75" s="8">
        <v>337.407360864</v>
      </c>
      <c r="M75" s="38">
        <v>2.2981150400603494E-4</v>
      </c>
      <c r="N75" s="38">
        <v>3.5668137602442992E-3</v>
      </c>
      <c r="O75" s="38">
        <v>8.4895097577909588E-4</v>
      </c>
      <c r="P75" s="60" t="s">
        <v>2837</v>
      </c>
    </row>
    <row r="76" spans="1:16" ht="15" x14ac:dyDescent="0.25">
      <c r="A76" s="60" t="s">
        <v>2838</v>
      </c>
      <c r="B76" s="9" t="s">
        <v>1099</v>
      </c>
      <c r="C76" s="3" t="s">
        <v>1100</v>
      </c>
      <c r="D76" s="3" t="s">
        <v>142</v>
      </c>
      <c r="E76" s="75" t="s">
        <v>2838</v>
      </c>
      <c r="F76" s="3" t="s">
        <v>1101</v>
      </c>
      <c r="G76" s="3" t="s">
        <v>544</v>
      </c>
      <c r="H76" s="3" t="s">
        <v>73</v>
      </c>
      <c r="I76" s="8">
        <v>344.27871599999997</v>
      </c>
      <c r="J76" s="8">
        <v>32520</v>
      </c>
      <c r="K76" s="8">
        <v>0</v>
      </c>
      <c r="L76" s="8">
        <v>111.959438307</v>
      </c>
      <c r="M76" s="38">
        <v>4.0097679466843757E-5</v>
      </c>
      <c r="N76" s="38">
        <v>1.1835499501849727E-3</v>
      </c>
      <c r="O76" s="38">
        <v>2.8170124728463914E-4</v>
      </c>
      <c r="P76" s="60" t="s">
        <v>2837</v>
      </c>
    </row>
    <row r="77" spans="1:16" ht="15" x14ac:dyDescent="0.25">
      <c r="A77" s="60" t="s">
        <v>2838</v>
      </c>
      <c r="B77" s="9" t="s">
        <v>1102</v>
      </c>
      <c r="C77" s="3" t="s">
        <v>1103</v>
      </c>
      <c r="D77" s="3" t="s">
        <v>142</v>
      </c>
      <c r="E77" s="75" t="s">
        <v>2838</v>
      </c>
      <c r="F77" s="3" t="s">
        <v>1104</v>
      </c>
      <c r="G77" s="3" t="s">
        <v>981</v>
      </c>
      <c r="H77" s="3" t="s">
        <v>73</v>
      </c>
      <c r="I77" s="8">
        <v>22469.566267999999</v>
      </c>
      <c r="J77" s="8">
        <v>1220</v>
      </c>
      <c r="K77" s="8">
        <v>0</v>
      </c>
      <c r="L77" s="8">
        <v>274.12870847100004</v>
      </c>
      <c r="M77" s="38">
        <v>1.7961281259277825E-4</v>
      </c>
      <c r="N77" s="38">
        <v>2.897880019418049E-3</v>
      </c>
      <c r="O77" s="38">
        <v>6.8973549939630049E-4</v>
      </c>
      <c r="P77" s="60" t="s">
        <v>2837</v>
      </c>
    </row>
    <row r="78" spans="1:16" ht="15" x14ac:dyDescent="0.25">
      <c r="A78" s="60" t="s">
        <v>2838</v>
      </c>
      <c r="B78" s="9" t="s">
        <v>1105</v>
      </c>
      <c r="C78" s="3" t="s">
        <v>1106</v>
      </c>
      <c r="D78" s="3" t="s">
        <v>142</v>
      </c>
      <c r="E78" s="75" t="s">
        <v>2838</v>
      </c>
      <c r="F78" s="3" t="s">
        <v>1107</v>
      </c>
      <c r="G78" s="3" t="s">
        <v>640</v>
      </c>
      <c r="H78" s="3" t="s">
        <v>73</v>
      </c>
      <c r="I78" s="8">
        <v>12835.069199</v>
      </c>
      <c r="J78" s="8">
        <v>3174</v>
      </c>
      <c r="K78" s="8">
        <v>0</v>
      </c>
      <c r="L78" s="8">
        <v>407.38509637300001</v>
      </c>
      <c r="M78" s="38">
        <v>2.2772281744070242E-4</v>
      </c>
      <c r="N78" s="38">
        <v>4.3065651079478356E-3</v>
      </c>
      <c r="O78" s="38">
        <v>1.0250220214464212E-3</v>
      </c>
      <c r="P78" s="60" t="s">
        <v>2837</v>
      </c>
    </row>
    <row r="79" spans="1:16" ht="15" x14ac:dyDescent="0.25">
      <c r="A79" s="60" t="s">
        <v>2838</v>
      </c>
      <c r="B79" s="9" t="s">
        <v>1108</v>
      </c>
      <c r="C79" s="3" t="s">
        <v>1109</v>
      </c>
      <c r="D79" s="3" t="s">
        <v>142</v>
      </c>
      <c r="E79" s="75" t="s">
        <v>2838</v>
      </c>
      <c r="F79" s="3" t="s">
        <v>1110</v>
      </c>
      <c r="G79" s="3" t="s">
        <v>640</v>
      </c>
      <c r="H79" s="3" t="s">
        <v>73</v>
      </c>
      <c r="I79" s="8">
        <v>1481.66273</v>
      </c>
      <c r="J79" s="8">
        <v>1185</v>
      </c>
      <c r="K79" s="8">
        <v>0</v>
      </c>
      <c r="L79" s="8">
        <v>17.557703345</v>
      </c>
      <c r="M79" s="38">
        <v>8.303205208615027E-6</v>
      </c>
      <c r="N79" s="38">
        <v>1.8560667357365648E-4</v>
      </c>
      <c r="O79" s="38">
        <v>4.4176953783725283E-5</v>
      </c>
      <c r="P79" s="60" t="s">
        <v>2837</v>
      </c>
    </row>
    <row r="80" spans="1:16" ht="15" x14ac:dyDescent="0.25">
      <c r="A80" s="60" t="s">
        <v>2838</v>
      </c>
      <c r="B80" s="9" t="s">
        <v>1111</v>
      </c>
      <c r="C80" s="3" t="s">
        <v>1112</v>
      </c>
      <c r="D80" s="3" t="s">
        <v>142</v>
      </c>
      <c r="E80" s="75" t="s">
        <v>2838</v>
      </c>
      <c r="F80" s="3" t="s">
        <v>1113</v>
      </c>
      <c r="G80" s="3" t="s">
        <v>303</v>
      </c>
      <c r="H80" s="3" t="s">
        <v>73</v>
      </c>
      <c r="I80" s="8">
        <v>37400.425722</v>
      </c>
      <c r="J80" s="8">
        <v>708.3</v>
      </c>
      <c r="K80" s="8">
        <v>0</v>
      </c>
      <c r="L80" s="8">
        <v>264.907215372</v>
      </c>
      <c r="M80" s="38">
        <v>2.4867898751968176E-4</v>
      </c>
      <c r="N80" s="38">
        <v>2.8003974144408302E-3</v>
      </c>
      <c r="O80" s="38">
        <v>6.6653329199783235E-4</v>
      </c>
      <c r="P80" s="60" t="s">
        <v>2837</v>
      </c>
    </row>
    <row r="81" spans="1:16" ht="15" x14ac:dyDescent="0.25">
      <c r="A81" s="60" t="s">
        <v>2838</v>
      </c>
      <c r="B81" s="9" t="s">
        <v>1114</v>
      </c>
      <c r="C81" s="3" t="s">
        <v>1115</v>
      </c>
      <c r="D81" s="3" t="s">
        <v>142</v>
      </c>
      <c r="E81" s="75" t="s">
        <v>2838</v>
      </c>
      <c r="F81" s="3" t="s">
        <v>561</v>
      </c>
      <c r="G81" s="3" t="s">
        <v>303</v>
      </c>
      <c r="H81" s="3" t="s">
        <v>73</v>
      </c>
      <c r="I81" s="8">
        <v>5856.7276249999995</v>
      </c>
      <c r="J81" s="8">
        <v>7670</v>
      </c>
      <c r="K81" s="8">
        <v>0</v>
      </c>
      <c r="L81" s="8">
        <v>449.21100884199996</v>
      </c>
      <c r="M81" s="38">
        <v>1.6058868030491825E-4</v>
      </c>
      <c r="N81" s="38">
        <v>4.7487168136699145E-3</v>
      </c>
      <c r="O81" s="38">
        <v>1.1302602388714434E-3</v>
      </c>
      <c r="P81" s="60" t="s">
        <v>2837</v>
      </c>
    </row>
    <row r="82" spans="1:16" ht="15" x14ac:dyDescent="0.25">
      <c r="A82" s="60" t="s">
        <v>2838</v>
      </c>
      <c r="B82" s="9" t="s">
        <v>1116</v>
      </c>
      <c r="C82" s="3" t="s">
        <v>1117</v>
      </c>
      <c r="D82" s="3" t="s">
        <v>142</v>
      </c>
      <c r="E82" s="75" t="s">
        <v>2838</v>
      </c>
      <c r="F82" s="3" t="s">
        <v>1118</v>
      </c>
      <c r="G82" s="3" t="s">
        <v>303</v>
      </c>
      <c r="H82" s="3" t="s">
        <v>73</v>
      </c>
      <c r="I82" s="8">
        <v>257722.99976800001</v>
      </c>
      <c r="J82" s="8">
        <v>160</v>
      </c>
      <c r="K82" s="8">
        <v>0</v>
      </c>
      <c r="L82" s="8">
        <v>412.35679962900002</v>
      </c>
      <c r="M82" s="38">
        <v>3.7352028552131066E-4</v>
      </c>
      <c r="N82" s="38">
        <v>4.3591221699512935E-3</v>
      </c>
      <c r="O82" s="38">
        <v>1.0375313286519821E-3</v>
      </c>
      <c r="P82" s="60" t="s">
        <v>2837</v>
      </c>
    </row>
    <row r="83" spans="1:16" ht="15" x14ac:dyDescent="0.25">
      <c r="A83" s="60" t="s">
        <v>2838</v>
      </c>
      <c r="B83" s="9" t="s">
        <v>1119</v>
      </c>
      <c r="C83" s="3" t="s">
        <v>1120</v>
      </c>
      <c r="D83" s="3" t="s">
        <v>142</v>
      </c>
      <c r="E83" s="75" t="s">
        <v>2838</v>
      </c>
      <c r="F83" s="3" t="s">
        <v>675</v>
      </c>
      <c r="G83" s="3" t="s">
        <v>303</v>
      </c>
      <c r="H83" s="3" t="s">
        <v>73</v>
      </c>
      <c r="I83" s="8">
        <v>744.24056799999994</v>
      </c>
      <c r="J83" s="8">
        <v>16950</v>
      </c>
      <c r="K83" s="8">
        <v>0</v>
      </c>
      <c r="L83" s="8">
        <v>126.14877624399999</v>
      </c>
      <c r="M83" s="38">
        <v>1.0080009513320001E-4</v>
      </c>
      <c r="N83" s="38">
        <v>1.3335488289078583E-3</v>
      </c>
      <c r="O83" s="38">
        <v>3.1740305371953469E-4</v>
      </c>
      <c r="P83" s="60" t="s">
        <v>2837</v>
      </c>
    </row>
    <row r="84" spans="1:16" ht="15" x14ac:dyDescent="0.25">
      <c r="A84" s="60" t="s">
        <v>2838</v>
      </c>
      <c r="B84" s="9" t="s">
        <v>1121</v>
      </c>
      <c r="C84" s="3" t="s">
        <v>1122</v>
      </c>
      <c r="D84" s="3" t="s">
        <v>142</v>
      </c>
      <c r="E84" s="75" t="s">
        <v>2838</v>
      </c>
      <c r="F84" s="3" t="s">
        <v>453</v>
      </c>
      <c r="G84" s="3" t="s">
        <v>303</v>
      </c>
      <c r="H84" s="3" t="s">
        <v>73</v>
      </c>
      <c r="I84" s="8">
        <v>1332.868733</v>
      </c>
      <c r="J84" s="8">
        <v>19500</v>
      </c>
      <c r="K84" s="8">
        <v>0</v>
      </c>
      <c r="L84" s="8">
        <v>259.90940279199998</v>
      </c>
      <c r="M84" s="38">
        <v>1.0925903137780845E-4</v>
      </c>
      <c r="N84" s="38">
        <v>2.7475643445403447E-3</v>
      </c>
      <c r="O84" s="38">
        <v>6.5395829109777127E-4</v>
      </c>
      <c r="P84" s="60" t="s">
        <v>2837</v>
      </c>
    </row>
    <row r="85" spans="1:16" ht="15" x14ac:dyDescent="0.25">
      <c r="A85" s="60" t="s">
        <v>2838</v>
      </c>
      <c r="B85" s="9" t="s">
        <v>1123</v>
      </c>
      <c r="C85" s="3" t="s">
        <v>1124</v>
      </c>
      <c r="D85" s="3" t="s">
        <v>142</v>
      </c>
      <c r="E85" s="75" t="s">
        <v>2838</v>
      </c>
      <c r="F85" s="3" t="s">
        <v>460</v>
      </c>
      <c r="G85" s="3" t="s">
        <v>303</v>
      </c>
      <c r="H85" s="3" t="s">
        <v>73</v>
      </c>
      <c r="I85" s="8">
        <v>43833.947405999999</v>
      </c>
      <c r="J85" s="8">
        <v>1570</v>
      </c>
      <c r="K85" s="8">
        <v>0</v>
      </c>
      <c r="L85" s="8">
        <v>688.1929742750001</v>
      </c>
      <c r="M85" s="38">
        <v>2.263052139758532E-4</v>
      </c>
      <c r="N85" s="38">
        <v>7.2750522219250831E-3</v>
      </c>
      <c r="O85" s="38">
        <v>1.7315629852858252E-3</v>
      </c>
      <c r="P85" s="60" t="s">
        <v>2837</v>
      </c>
    </row>
    <row r="86" spans="1:16" ht="15" x14ac:dyDescent="0.25">
      <c r="A86" s="60" t="s">
        <v>2838</v>
      </c>
      <c r="B86" s="9" t="s">
        <v>1125</v>
      </c>
      <c r="C86" s="3" t="s">
        <v>1126</v>
      </c>
      <c r="D86" s="3" t="s">
        <v>142</v>
      </c>
      <c r="E86" s="75" t="s">
        <v>2838</v>
      </c>
      <c r="F86" s="3" t="s">
        <v>1127</v>
      </c>
      <c r="G86" s="3" t="s">
        <v>1128</v>
      </c>
      <c r="H86" s="3" t="s">
        <v>73</v>
      </c>
      <c r="I86" s="8">
        <v>156.70636500000001</v>
      </c>
      <c r="J86" s="8">
        <v>5265</v>
      </c>
      <c r="K86" s="8">
        <v>0</v>
      </c>
      <c r="L86" s="8">
        <v>8.25059012</v>
      </c>
      <c r="M86" s="38">
        <v>4.9452055922796577E-6</v>
      </c>
      <c r="N86" s="38">
        <v>8.7218957804579265E-5</v>
      </c>
      <c r="O86" s="38">
        <v>2.0759317506266957E-5</v>
      </c>
      <c r="P86" s="60" t="s">
        <v>2837</v>
      </c>
    </row>
    <row r="87" spans="1:16" ht="15" x14ac:dyDescent="0.25">
      <c r="A87" s="60" t="s">
        <v>2838</v>
      </c>
      <c r="B87" s="9" t="s">
        <v>1129</v>
      </c>
      <c r="C87" s="3" t="s">
        <v>1130</v>
      </c>
      <c r="D87" s="3" t="s">
        <v>142</v>
      </c>
      <c r="E87" s="75" t="s">
        <v>2838</v>
      </c>
      <c r="F87" s="3" t="s">
        <v>1131</v>
      </c>
      <c r="G87" s="3" t="s">
        <v>1132</v>
      </c>
      <c r="H87" s="3" t="s">
        <v>73</v>
      </c>
      <c r="I87" s="8">
        <v>8.9239549999999994</v>
      </c>
      <c r="J87" s="8">
        <v>7258</v>
      </c>
      <c r="K87" s="8">
        <v>0</v>
      </c>
      <c r="L87" s="8">
        <v>0.64770061800000001</v>
      </c>
      <c r="M87" s="38">
        <v>8.4304284453385882E-7</v>
      </c>
      <c r="N87" s="38">
        <v>6.8469978570868471E-6</v>
      </c>
      <c r="O87" s="38">
        <v>1.6296801298459518E-6</v>
      </c>
      <c r="P87" s="60" t="s">
        <v>2837</v>
      </c>
    </row>
    <row r="88" spans="1:16" ht="15" x14ac:dyDescent="0.25">
      <c r="A88" s="60" t="s">
        <v>2838</v>
      </c>
      <c r="B88" s="9" t="s">
        <v>1133</v>
      </c>
      <c r="C88" s="3" t="s">
        <v>1134</v>
      </c>
      <c r="D88" s="3" t="s">
        <v>142</v>
      </c>
      <c r="E88" s="75" t="s">
        <v>2838</v>
      </c>
      <c r="F88" s="3" t="s">
        <v>1135</v>
      </c>
      <c r="G88" s="3" t="s">
        <v>1132</v>
      </c>
      <c r="H88" s="3" t="s">
        <v>73</v>
      </c>
      <c r="I88" s="8">
        <v>6774.0233410000001</v>
      </c>
      <c r="J88" s="8">
        <v>1985</v>
      </c>
      <c r="K88" s="8">
        <v>0</v>
      </c>
      <c r="L88" s="8">
        <v>134.46436332100001</v>
      </c>
      <c r="M88" s="38">
        <v>5.1272663048285411E-5</v>
      </c>
      <c r="N88" s="38">
        <v>1.421454885061472E-3</v>
      </c>
      <c r="O88" s="38">
        <v>3.383259101300109E-4</v>
      </c>
      <c r="P88" s="60" t="s">
        <v>2837</v>
      </c>
    </row>
    <row r="89" spans="1:16" ht="15" x14ac:dyDescent="0.25">
      <c r="A89" s="60" t="s">
        <v>2838</v>
      </c>
      <c r="B89" s="9" t="s">
        <v>1136</v>
      </c>
      <c r="C89" s="3" t="s">
        <v>1137</v>
      </c>
      <c r="D89" s="3" t="s">
        <v>142</v>
      </c>
      <c r="E89" s="75" t="s">
        <v>2838</v>
      </c>
      <c r="F89" s="3" t="s">
        <v>1138</v>
      </c>
      <c r="G89" s="3" t="s">
        <v>1007</v>
      </c>
      <c r="H89" s="3" t="s">
        <v>73</v>
      </c>
      <c r="I89" s="8">
        <v>3583.0431549999998</v>
      </c>
      <c r="J89" s="8">
        <v>9714</v>
      </c>
      <c r="K89" s="8">
        <v>0</v>
      </c>
      <c r="L89" s="8">
        <v>348.05681200100003</v>
      </c>
      <c r="M89" s="38">
        <v>1.6598496855820235E-4</v>
      </c>
      <c r="N89" s="38">
        <v>3.6793916505346407E-3</v>
      </c>
      <c r="O89" s="38">
        <v>8.7574606973056458E-4</v>
      </c>
      <c r="P89" s="60" t="s">
        <v>2837</v>
      </c>
    </row>
    <row r="90" spans="1:16" ht="15" x14ac:dyDescent="0.25">
      <c r="A90" s="60" t="s">
        <v>2838</v>
      </c>
      <c r="B90" s="9" t="s">
        <v>1139</v>
      </c>
      <c r="C90" s="3" t="s">
        <v>1140</v>
      </c>
      <c r="D90" s="3" t="s">
        <v>142</v>
      </c>
      <c r="E90" s="75" t="s">
        <v>2838</v>
      </c>
      <c r="F90" s="3" t="s">
        <v>1141</v>
      </c>
      <c r="G90" s="3" t="s">
        <v>1007</v>
      </c>
      <c r="H90" s="3" t="s">
        <v>73</v>
      </c>
      <c r="I90" s="8">
        <v>1533.5811209999999</v>
      </c>
      <c r="J90" s="8">
        <v>353.6</v>
      </c>
      <c r="K90" s="8">
        <v>0</v>
      </c>
      <c r="L90" s="8">
        <v>5.4227428189999998</v>
      </c>
      <c r="M90" s="38">
        <v>1.2280843944283424E-5</v>
      </c>
      <c r="N90" s="38">
        <v>5.7325108899658467E-5</v>
      </c>
      <c r="O90" s="38">
        <v>1.3644168271256956E-5</v>
      </c>
      <c r="P90" s="60" t="s">
        <v>2837</v>
      </c>
    </row>
    <row r="91" spans="1:16" ht="15" x14ac:dyDescent="0.25">
      <c r="A91" s="60" t="s">
        <v>2838</v>
      </c>
      <c r="B91" s="9" t="s">
        <v>1142</v>
      </c>
      <c r="C91" s="3" t="s">
        <v>1143</v>
      </c>
      <c r="D91" s="3" t="s">
        <v>142</v>
      </c>
      <c r="E91" s="75" t="s">
        <v>2838</v>
      </c>
      <c r="F91" s="3" t="s">
        <v>1144</v>
      </c>
      <c r="G91" s="3" t="s">
        <v>1007</v>
      </c>
      <c r="H91" s="3" t="s">
        <v>73</v>
      </c>
      <c r="I91" s="8">
        <v>2024.52486</v>
      </c>
      <c r="J91" s="8">
        <v>16530</v>
      </c>
      <c r="K91" s="8">
        <v>0</v>
      </c>
      <c r="L91" s="8">
        <v>334.65395929000005</v>
      </c>
      <c r="M91" s="38">
        <v>1.3973939974571813E-4</v>
      </c>
      <c r="N91" s="38">
        <v>3.5377068948917682E-3</v>
      </c>
      <c r="O91" s="38">
        <v>8.4202313950731652E-4</v>
      </c>
      <c r="P91" s="60" t="s">
        <v>2837</v>
      </c>
    </row>
    <row r="92" spans="1:16" ht="15" x14ac:dyDescent="0.25">
      <c r="A92" s="60" t="s">
        <v>2838</v>
      </c>
      <c r="B92" s="9" t="s">
        <v>1145</v>
      </c>
      <c r="C92" s="3" t="s">
        <v>1146</v>
      </c>
      <c r="D92" s="3" t="s">
        <v>142</v>
      </c>
      <c r="E92" s="75" t="s">
        <v>2838</v>
      </c>
      <c r="F92" s="3" t="s">
        <v>1147</v>
      </c>
      <c r="G92" s="3" t="s">
        <v>1007</v>
      </c>
      <c r="H92" s="3" t="s">
        <v>73</v>
      </c>
      <c r="I92" s="8">
        <v>1660.3696130000001</v>
      </c>
      <c r="J92" s="8">
        <v>30550</v>
      </c>
      <c r="K92" s="8">
        <v>0</v>
      </c>
      <c r="L92" s="8">
        <v>507.24291677499997</v>
      </c>
      <c r="M92" s="38">
        <v>1.2054207851481078E-4</v>
      </c>
      <c r="N92" s="38">
        <v>5.3621859662652148E-3</v>
      </c>
      <c r="O92" s="38">
        <v>1.2762743766184291E-3</v>
      </c>
      <c r="P92" s="60" t="s">
        <v>2837</v>
      </c>
    </row>
    <row r="93" spans="1:16" ht="15" x14ac:dyDescent="0.25">
      <c r="A93" s="60" t="s">
        <v>2838</v>
      </c>
      <c r="B93" s="9" t="s">
        <v>1148</v>
      </c>
      <c r="C93" s="3" t="s">
        <v>1149</v>
      </c>
      <c r="D93" s="3" t="s">
        <v>142</v>
      </c>
      <c r="E93" s="75" t="s">
        <v>2838</v>
      </c>
      <c r="F93" s="3" t="s">
        <v>1150</v>
      </c>
      <c r="G93" s="3" t="s">
        <v>1007</v>
      </c>
      <c r="H93" s="3" t="s">
        <v>73</v>
      </c>
      <c r="I93" s="8">
        <v>1601.611267</v>
      </c>
      <c r="J93" s="8">
        <v>6565</v>
      </c>
      <c r="K93" s="8">
        <v>0</v>
      </c>
      <c r="L93" s="8">
        <v>105.14577971</v>
      </c>
      <c r="M93" s="38">
        <v>3.3061822055242665E-5</v>
      </c>
      <c r="N93" s="38">
        <v>1.1115211385456724E-3</v>
      </c>
      <c r="O93" s="38">
        <v>2.6455739452536177E-4</v>
      </c>
      <c r="P93" s="60" t="s">
        <v>2837</v>
      </c>
    </row>
    <row r="94" spans="1:16" ht="15" x14ac:dyDescent="0.25">
      <c r="A94" s="60" t="s">
        <v>2838</v>
      </c>
      <c r="B94" s="9" t="s">
        <v>1151</v>
      </c>
      <c r="C94" s="3" t="s">
        <v>1152</v>
      </c>
      <c r="D94" s="3" t="s">
        <v>142</v>
      </c>
      <c r="E94" s="75" t="s">
        <v>2838</v>
      </c>
      <c r="F94" s="3" t="s">
        <v>1153</v>
      </c>
      <c r="G94" s="3" t="s">
        <v>1154</v>
      </c>
      <c r="H94" s="3" t="s">
        <v>73</v>
      </c>
      <c r="I94" s="8">
        <v>11056.684212</v>
      </c>
      <c r="J94" s="8">
        <v>3650</v>
      </c>
      <c r="K94" s="8">
        <v>0</v>
      </c>
      <c r="L94" s="8">
        <v>403.56897374900001</v>
      </c>
      <c r="M94" s="38">
        <v>1.5460196529221682E-4</v>
      </c>
      <c r="N94" s="38">
        <v>4.2662239646745889E-3</v>
      </c>
      <c r="O94" s="38">
        <v>1.0154202717482476E-3</v>
      </c>
      <c r="P94" s="60" t="s">
        <v>2837</v>
      </c>
    </row>
    <row r="95" spans="1:16" ht="15" x14ac:dyDescent="0.25">
      <c r="A95" s="60" t="s">
        <v>2838</v>
      </c>
      <c r="B95" s="9" t="s">
        <v>1155</v>
      </c>
      <c r="C95" s="3" t="s">
        <v>1156</v>
      </c>
      <c r="D95" s="3" t="s">
        <v>142</v>
      </c>
      <c r="E95" s="75" t="s">
        <v>2838</v>
      </c>
      <c r="F95" s="3" t="s">
        <v>1157</v>
      </c>
      <c r="G95" s="3" t="s">
        <v>1154</v>
      </c>
      <c r="H95" s="3" t="s">
        <v>73</v>
      </c>
      <c r="I95" s="8">
        <v>3986.8713360000002</v>
      </c>
      <c r="J95" s="8">
        <v>14920</v>
      </c>
      <c r="K95" s="8">
        <v>0</v>
      </c>
      <c r="L95" s="8">
        <v>594.84120320299996</v>
      </c>
      <c r="M95" s="38">
        <v>1.7385110931445117E-4</v>
      </c>
      <c r="N95" s="38">
        <v>6.2882083642506305E-3</v>
      </c>
      <c r="O95" s="38">
        <v>1.4966805069091152E-3</v>
      </c>
      <c r="P95" s="60" t="s">
        <v>2837</v>
      </c>
    </row>
    <row r="96" spans="1:16" ht="15" x14ac:dyDescent="0.25">
      <c r="A96" s="60" t="s">
        <v>2838</v>
      </c>
      <c r="B96" s="9" t="s">
        <v>1158</v>
      </c>
      <c r="C96" s="3" t="s">
        <v>1159</v>
      </c>
      <c r="D96" s="3" t="s">
        <v>142</v>
      </c>
      <c r="E96" s="75" t="s">
        <v>2838</v>
      </c>
      <c r="F96" s="3" t="s">
        <v>1160</v>
      </c>
      <c r="G96" s="3" t="s">
        <v>1154</v>
      </c>
      <c r="H96" s="3" t="s">
        <v>73</v>
      </c>
      <c r="I96" s="8">
        <v>6451.6808379999993</v>
      </c>
      <c r="J96" s="8">
        <v>6316</v>
      </c>
      <c r="K96" s="8">
        <v>0</v>
      </c>
      <c r="L96" s="8">
        <v>407.48816173699998</v>
      </c>
      <c r="M96" s="38">
        <v>1.0156596327235903E-4</v>
      </c>
      <c r="N96" s="38">
        <v>4.3076546365152573E-3</v>
      </c>
      <c r="O96" s="38">
        <v>1.0252813443050357E-3</v>
      </c>
      <c r="P96" s="60" t="s">
        <v>2837</v>
      </c>
    </row>
    <row r="97" spans="1:16" ht="15" x14ac:dyDescent="0.25">
      <c r="A97" s="60" t="s">
        <v>2838</v>
      </c>
      <c r="B97" s="9" t="s">
        <v>1161</v>
      </c>
      <c r="C97" s="3" t="s">
        <v>1162</v>
      </c>
      <c r="D97" s="3" t="s">
        <v>142</v>
      </c>
      <c r="E97" s="75" t="s">
        <v>2838</v>
      </c>
      <c r="F97" s="3" t="s">
        <v>1163</v>
      </c>
      <c r="G97" s="3" t="s">
        <v>1154</v>
      </c>
      <c r="H97" s="3" t="s">
        <v>73</v>
      </c>
      <c r="I97" s="8">
        <v>2894.50918</v>
      </c>
      <c r="J97" s="8">
        <v>23750</v>
      </c>
      <c r="K97" s="8">
        <v>0</v>
      </c>
      <c r="L97" s="8">
        <v>687.44593015700002</v>
      </c>
      <c r="M97" s="38">
        <v>1.889654070688441E-4</v>
      </c>
      <c r="N97" s="38">
        <v>7.2671550402134298E-3</v>
      </c>
      <c r="O97" s="38">
        <v>1.7296833468828509E-3</v>
      </c>
      <c r="P97" s="60" t="s">
        <v>2837</v>
      </c>
    </row>
    <row r="98" spans="1:16" ht="15" x14ac:dyDescent="0.25">
      <c r="A98" s="60" t="s">
        <v>2838</v>
      </c>
      <c r="B98" s="9" t="s">
        <v>1164</v>
      </c>
      <c r="C98" s="3" t="s">
        <v>1165</v>
      </c>
      <c r="D98" s="3" t="s">
        <v>142</v>
      </c>
      <c r="E98" s="75" t="s">
        <v>2838</v>
      </c>
      <c r="F98" s="3" t="s">
        <v>1166</v>
      </c>
      <c r="G98" s="3" t="s">
        <v>471</v>
      </c>
      <c r="H98" s="3" t="s">
        <v>73</v>
      </c>
      <c r="I98" s="8">
        <v>1395.3321659999999</v>
      </c>
      <c r="J98" s="8">
        <v>26300</v>
      </c>
      <c r="K98" s="8">
        <v>0</v>
      </c>
      <c r="L98" s="8">
        <v>366.97235960700004</v>
      </c>
      <c r="M98" s="38">
        <v>2.4001911542274334E-4</v>
      </c>
      <c r="N98" s="38">
        <v>3.8793524199466382E-3</v>
      </c>
      <c r="O98" s="38">
        <v>9.2333949672750073E-4</v>
      </c>
      <c r="P98" s="60" t="s">
        <v>2837</v>
      </c>
    </row>
    <row r="99" spans="1:16" ht="15" x14ac:dyDescent="0.25">
      <c r="A99" s="60" t="s">
        <v>2838</v>
      </c>
      <c r="B99" s="9" t="s">
        <v>1167</v>
      </c>
      <c r="C99" s="3" t="s">
        <v>1168</v>
      </c>
      <c r="D99" s="3" t="s">
        <v>142</v>
      </c>
      <c r="E99" s="75" t="s">
        <v>2838</v>
      </c>
      <c r="F99" s="3" t="s">
        <v>1169</v>
      </c>
      <c r="G99" s="3" t="s">
        <v>471</v>
      </c>
      <c r="H99" s="3" t="s">
        <v>73</v>
      </c>
      <c r="I99" s="8">
        <v>182490.81256799999</v>
      </c>
      <c r="J99" s="8">
        <v>181</v>
      </c>
      <c r="K99" s="8">
        <v>0</v>
      </c>
      <c r="L99" s="8">
        <v>330.30837074900001</v>
      </c>
      <c r="M99" s="38">
        <v>3.5873727198592248E-4</v>
      </c>
      <c r="N99" s="38">
        <v>3.4917686410116267E-3</v>
      </c>
      <c r="O99" s="38">
        <v>8.3108920012090392E-4</v>
      </c>
      <c r="P99" s="60" t="s">
        <v>2837</v>
      </c>
    </row>
    <row r="100" spans="1:16" ht="15" x14ac:dyDescent="0.25">
      <c r="A100" s="60" t="s">
        <v>2838</v>
      </c>
      <c r="B100" s="9" t="s">
        <v>1170</v>
      </c>
      <c r="C100" s="3" t="s">
        <v>1171</v>
      </c>
      <c r="D100" s="3" t="s">
        <v>142</v>
      </c>
      <c r="E100" s="75" t="s">
        <v>2838</v>
      </c>
      <c r="F100" s="3" t="s">
        <v>1172</v>
      </c>
      <c r="G100" s="3" t="s">
        <v>624</v>
      </c>
      <c r="H100" s="3" t="s">
        <v>73</v>
      </c>
      <c r="I100" s="8">
        <v>14053.372670999999</v>
      </c>
      <c r="J100" s="8">
        <v>1500</v>
      </c>
      <c r="K100" s="8">
        <v>0</v>
      </c>
      <c r="L100" s="8">
        <v>210.80059006499999</v>
      </c>
      <c r="M100" s="38">
        <v>7.0181576597671205E-5</v>
      </c>
      <c r="N100" s="38">
        <v>2.2284233615594571E-3</v>
      </c>
      <c r="O100" s="38">
        <v>5.3039556153199855E-4</v>
      </c>
      <c r="P100" s="60" t="s">
        <v>2837</v>
      </c>
    </row>
    <row r="101" spans="1:16" ht="15" x14ac:dyDescent="0.25">
      <c r="A101" s="60" t="s">
        <v>2838</v>
      </c>
      <c r="B101" s="9" t="s">
        <v>1173</v>
      </c>
      <c r="C101" s="3" t="s">
        <v>1174</v>
      </c>
      <c r="D101" s="3" t="s">
        <v>142</v>
      </c>
      <c r="E101" s="75" t="s">
        <v>2838</v>
      </c>
      <c r="F101" s="3" t="s">
        <v>1175</v>
      </c>
      <c r="G101" s="3" t="s">
        <v>1011</v>
      </c>
      <c r="H101" s="3" t="s">
        <v>73</v>
      </c>
      <c r="I101" s="8">
        <v>4979.988343</v>
      </c>
      <c r="J101" s="8">
        <v>4720</v>
      </c>
      <c r="K101" s="8">
        <v>0</v>
      </c>
      <c r="L101" s="8">
        <v>235.05544976600001</v>
      </c>
      <c r="M101" s="38">
        <v>1.0143977275400766E-4</v>
      </c>
      <c r="N101" s="38">
        <v>2.4848272737704679E-3</v>
      </c>
      <c r="O101" s="38">
        <v>5.9142323667761814E-4</v>
      </c>
      <c r="P101" s="60" t="s">
        <v>2837</v>
      </c>
    </row>
    <row r="102" spans="1:16" ht="15" x14ac:dyDescent="0.25">
      <c r="A102" s="60" t="s">
        <v>2838</v>
      </c>
      <c r="B102" s="9" t="s">
        <v>1176</v>
      </c>
      <c r="C102" s="3" t="s">
        <v>1177</v>
      </c>
      <c r="D102" s="3" t="s">
        <v>142</v>
      </c>
      <c r="E102" s="75" t="s">
        <v>2838</v>
      </c>
      <c r="F102" s="3" t="s">
        <v>1178</v>
      </c>
      <c r="G102" s="3" t="s">
        <v>1011</v>
      </c>
      <c r="H102" s="3" t="s">
        <v>73</v>
      </c>
      <c r="I102" s="8">
        <v>4339.8708379999998</v>
      </c>
      <c r="J102" s="8">
        <v>7669</v>
      </c>
      <c r="K102" s="8">
        <v>0</v>
      </c>
      <c r="L102" s="8">
        <v>332.824694588</v>
      </c>
      <c r="M102" s="38">
        <v>7.8706099196938127E-5</v>
      </c>
      <c r="N102" s="38">
        <v>3.5183693010304037E-3</v>
      </c>
      <c r="O102" s="38">
        <v>8.3742052488223985E-4</v>
      </c>
      <c r="P102" s="60" t="s">
        <v>2837</v>
      </c>
    </row>
    <row r="103" spans="1:16" ht="15" x14ac:dyDescent="0.25">
      <c r="A103" s="60" t="s">
        <v>2838</v>
      </c>
      <c r="B103" s="9" t="s">
        <v>1179</v>
      </c>
      <c r="C103" s="3" t="s">
        <v>1180</v>
      </c>
      <c r="D103" s="3" t="s">
        <v>142</v>
      </c>
      <c r="E103" s="75" t="s">
        <v>2838</v>
      </c>
      <c r="F103" s="3" t="s">
        <v>1181</v>
      </c>
      <c r="G103" s="3" t="s">
        <v>1011</v>
      </c>
      <c r="H103" s="3" t="s">
        <v>73</v>
      </c>
      <c r="I103" s="8">
        <v>36.308396999999999</v>
      </c>
      <c r="J103" s="8">
        <v>13850</v>
      </c>
      <c r="K103" s="8">
        <v>0</v>
      </c>
      <c r="L103" s="8">
        <v>5.0287130109999998</v>
      </c>
      <c r="M103" s="38">
        <v>7.8637022701632994E-7</v>
      </c>
      <c r="N103" s="38">
        <v>5.315972573338157E-5</v>
      </c>
      <c r="O103" s="38">
        <v>1.2652749503358522E-5</v>
      </c>
      <c r="P103" s="60" t="s">
        <v>2837</v>
      </c>
    </row>
    <row r="104" spans="1:16" ht="15" x14ac:dyDescent="0.25">
      <c r="A104" s="60" t="s">
        <v>2838</v>
      </c>
      <c r="B104" s="9" t="s">
        <v>1182</v>
      </c>
      <c r="C104" s="3" t="s">
        <v>1183</v>
      </c>
      <c r="D104" s="3" t="s">
        <v>142</v>
      </c>
      <c r="E104" s="75" t="s">
        <v>2838</v>
      </c>
      <c r="F104" s="3" t="s">
        <v>682</v>
      </c>
      <c r="G104" s="3" t="s">
        <v>490</v>
      </c>
      <c r="H104" s="3" t="s">
        <v>73</v>
      </c>
      <c r="I104" s="8">
        <v>30017.335558999999</v>
      </c>
      <c r="J104" s="8">
        <v>1290</v>
      </c>
      <c r="K104" s="8">
        <v>0</v>
      </c>
      <c r="L104" s="8">
        <v>387.22362871799999</v>
      </c>
      <c r="M104" s="38">
        <v>1.8202649234176833E-4</v>
      </c>
      <c r="N104" s="38">
        <v>4.0934334202619811E-3</v>
      </c>
      <c r="O104" s="38">
        <v>9.7429373385061503E-4</v>
      </c>
      <c r="P104" s="60" t="s">
        <v>2837</v>
      </c>
    </row>
    <row r="105" spans="1:16" ht="15" x14ac:dyDescent="0.25">
      <c r="A105" s="60" t="s">
        <v>2838</v>
      </c>
      <c r="B105" s="9" t="s">
        <v>1184</v>
      </c>
      <c r="C105" s="3" t="s">
        <v>1185</v>
      </c>
      <c r="D105" s="3" t="s">
        <v>142</v>
      </c>
      <c r="E105" s="75" t="s">
        <v>2838</v>
      </c>
      <c r="F105" s="3" t="s">
        <v>1186</v>
      </c>
      <c r="G105" s="3" t="s">
        <v>490</v>
      </c>
      <c r="H105" s="3" t="s">
        <v>73</v>
      </c>
      <c r="I105" s="8">
        <v>29415.835168000001</v>
      </c>
      <c r="J105" s="8">
        <v>1666</v>
      </c>
      <c r="K105" s="8">
        <v>0</v>
      </c>
      <c r="L105" s="8">
        <v>490.06781389700001</v>
      </c>
      <c r="M105" s="38">
        <v>1.5687272014986613E-4</v>
      </c>
      <c r="N105" s="38">
        <v>5.1806238535656223E-3</v>
      </c>
      <c r="O105" s="38">
        <v>1.2330600842270383E-3</v>
      </c>
      <c r="P105" s="60" t="s">
        <v>2837</v>
      </c>
    </row>
    <row r="106" spans="1:16" ht="17.45" customHeight="1" x14ac:dyDescent="0.2">
      <c r="A106" s="61" t="s">
        <v>2839</v>
      </c>
      <c r="B106" s="41"/>
      <c r="C106" s="42"/>
      <c r="D106" s="42"/>
      <c r="E106" s="42"/>
      <c r="F106" s="42"/>
      <c r="G106" s="42"/>
      <c r="H106" s="42"/>
      <c r="I106" s="12"/>
      <c r="J106" s="12"/>
      <c r="K106" s="12"/>
      <c r="L106" s="12"/>
      <c r="M106" s="12"/>
      <c r="N106" s="12"/>
      <c r="O106" s="12"/>
    </row>
    <row r="107" spans="1:16" ht="15" x14ac:dyDescent="0.25">
      <c r="A107" s="60" t="s">
        <v>2838</v>
      </c>
      <c r="B107" s="7" t="s">
        <v>1187</v>
      </c>
      <c r="C107" s="72" t="s">
        <v>2838</v>
      </c>
      <c r="D107" s="72" t="s">
        <v>2838</v>
      </c>
      <c r="E107" s="72" t="s">
        <v>2838</v>
      </c>
      <c r="F107" s="72" t="s">
        <v>2838</v>
      </c>
      <c r="G107" s="72" t="s">
        <v>2838</v>
      </c>
      <c r="H107" s="72" t="s">
        <v>2838</v>
      </c>
      <c r="I107" s="79" t="s">
        <v>2838</v>
      </c>
      <c r="J107" s="79" t="s">
        <v>2838</v>
      </c>
      <c r="K107" s="8">
        <v>0</v>
      </c>
      <c r="L107" s="8">
        <v>4693.1558626499991</v>
      </c>
      <c r="M107" s="73" t="s">
        <v>2838</v>
      </c>
      <c r="N107" s="38">
        <v>4.9612471011320103E-2</v>
      </c>
      <c r="O107" s="38">
        <v>1.1808453849013837E-2</v>
      </c>
      <c r="P107" s="60" t="s">
        <v>2837</v>
      </c>
    </row>
    <row r="108" spans="1:16" ht="15" x14ac:dyDescent="0.25">
      <c r="A108" s="60" t="s">
        <v>2838</v>
      </c>
      <c r="B108" s="9" t="s">
        <v>1188</v>
      </c>
      <c r="C108" s="3" t="s">
        <v>1189</v>
      </c>
      <c r="D108" s="3" t="s">
        <v>142</v>
      </c>
      <c r="E108" s="75" t="s">
        <v>2838</v>
      </c>
      <c r="F108" s="3" t="s">
        <v>1190</v>
      </c>
      <c r="G108" s="3" t="s">
        <v>1021</v>
      </c>
      <c r="H108" s="3" t="s">
        <v>73</v>
      </c>
      <c r="I108" s="8">
        <v>1542.0473950000001</v>
      </c>
      <c r="J108" s="8">
        <v>10720</v>
      </c>
      <c r="K108" s="8">
        <v>0</v>
      </c>
      <c r="L108" s="8">
        <v>165.30748081299998</v>
      </c>
      <c r="M108" s="38">
        <v>1.6770615858555189E-4</v>
      </c>
      <c r="N108" s="38">
        <v>1.7475048431820949E-3</v>
      </c>
      <c r="O108" s="38">
        <v>4.159303068564264E-4</v>
      </c>
      <c r="P108" s="60" t="s">
        <v>2837</v>
      </c>
    </row>
    <row r="109" spans="1:16" ht="15" x14ac:dyDescent="0.25">
      <c r="A109" s="60" t="s">
        <v>2838</v>
      </c>
      <c r="B109" s="9" t="s">
        <v>1191</v>
      </c>
      <c r="C109" s="3" t="s">
        <v>1192</v>
      </c>
      <c r="D109" s="3" t="s">
        <v>142</v>
      </c>
      <c r="E109" s="75" t="s">
        <v>2838</v>
      </c>
      <c r="F109" s="3" t="s">
        <v>1193</v>
      </c>
      <c r="G109" s="3" t="s">
        <v>1194</v>
      </c>
      <c r="H109" s="3" t="s">
        <v>73</v>
      </c>
      <c r="I109" s="8">
        <v>5059.5497530000002</v>
      </c>
      <c r="J109" s="8">
        <v>3999</v>
      </c>
      <c r="K109" s="8">
        <v>0</v>
      </c>
      <c r="L109" s="8">
        <v>202.33139461300001</v>
      </c>
      <c r="M109" s="38">
        <v>2.0458555659987044E-4</v>
      </c>
      <c r="N109" s="38">
        <v>2.138893474603114E-3</v>
      </c>
      <c r="O109" s="38">
        <v>5.0908621094572796E-4</v>
      </c>
      <c r="P109" s="60" t="s">
        <v>2837</v>
      </c>
    </row>
    <row r="110" spans="1:16" ht="15" x14ac:dyDescent="0.25">
      <c r="A110" s="60" t="s">
        <v>2838</v>
      </c>
      <c r="B110" s="9" t="s">
        <v>1195</v>
      </c>
      <c r="C110" s="3" t="s">
        <v>1196</v>
      </c>
      <c r="D110" s="3" t="s">
        <v>142</v>
      </c>
      <c r="E110" s="75" t="s">
        <v>2838</v>
      </c>
      <c r="F110" s="3" t="s">
        <v>1197</v>
      </c>
      <c r="G110" s="3" t="s">
        <v>1194</v>
      </c>
      <c r="H110" s="3" t="s">
        <v>73</v>
      </c>
      <c r="I110" s="8">
        <v>339.67359800000003</v>
      </c>
      <c r="J110" s="8">
        <v>380.9</v>
      </c>
      <c r="K110" s="8">
        <v>0</v>
      </c>
      <c r="L110" s="8">
        <v>1.2938167189999998</v>
      </c>
      <c r="M110" s="38">
        <v>1.9371696760620332E-5</v>
      </c>
      <c r="N110" s="38">
        <v>1.3677245406698275E-5</v>
      </c>
      <c r="O110" s="38">
        <v>3.2553734549884022E-6</v>
      </c>
      <c r="P110" s="60" t="s">
        <v>2837</v>
      </c>
    </row>
    <row r="111" spans="1:16" ht="15" x14ac:dyDescent="0.25">
      <c r="A111" s="60" t="s">
        <v>2838</v>
      </c>
      <c r="B111" s="9" t="s">
        <v>1198</v>
      </c>
      <c r="C111" s="3" t="s">
        <v>1199</v>
      </c>
      <c r="D111" s="3" t="s">
        <v>142</v>
      </c>
      <c r="E111" s="75" t="s">
        <v>2838</v>
      </c>
      <c r="F111" s="3" t="s">
        <v>1200</v>
      </c>
      <c r="G111" s="3" t="s">
        <v>1194</v>
      </c>
      <c r="H111" s="3" t="s">
        <v>73</v>
      </c>
      <c r="I111" s="8">
        <v>1958.640249</v>
      </c>
      <c r="J111" s="8">
        <v>4681</v>
      </c>
      <c r="K111" s="8">
        <v>0</v>
      </c>
      <c r="L111" s="8">
        <v>91.683950033000002</v>
      </c>
      <c r="M111" s="38">
        <v>2.8803533073529415E-4</v>
      </c>
      <c r="N111" s="38">
        <v>9.6921292331576651E-4</v>
      </c>
      <c r="O111" s="38">
        <v>2.3068607230288177E-4</v>
      </c>
      <c r="P111" s="60" t="s">
        <v>2837</v>
      </c>
    </row>
    <row r="112" spans="1:16" ht="15" x14ac:dyDescent="0.25">
      <c r="A112" s="60" t="s">
        <v>2838</v>
      </c>
      <c r="B112" s="9" t="s">
        <v>1201</v>
      </c>
      <c r="C112" s="3" t="s">
        <v>1202</v>
      </c>
      <c r="D112" s="3" t="s">
        <v>142</v>
      </c>
      <c r="E112" s="75" t="s">
        <v>2838</v>
      </c>
      <c r="F112" s="3" t="s">
        <v>1203</v>
      </c>
      <c r="G112" s="3" t="s">
        <v>933</v>
      </c>
      <c r="H112" s="3" t="s">
        <v>73</v>
      </c>
      <c r="I112" s="8">
        <v>1070.348154</v>
      </c>
      <c r="J112" s="8">
        <v>4338</v>
      </c>
      <c r="K112" s="8">
        <v>0</v>
      </c>
      <c r="L112" s="8">
        <v>46.43170293</v>
      </c>
      <c r="M112" s="38">
        <v>8.3278823209494439E-5</v>
      </c>
      <c r="N112" s="38">
        <v>4.9084061621599857E-4</v>
      </c>
      <c r="O112" s="38">
        <v>1.1682685110535291E-4</v>
      </c>
      <c r="P112" s="60" t="s">
        <v>2837</v>
      </c>
    </row>
    <row r="113" spans="1:16" ht="15" x14ac:dyDescent="0.25">
      <c r="A113" s="60" t="s">
        <v>2838</v>
      </c>
      <c r="B113" s="9" t="s">
        <v>1204</v>
      </c>
      <c r="C113" s="3" t="s">
        <v>1205</v>
      </c>
      <c r="D113" s="3" t="s">
        <v>142</v>
      </c>
      <c r="E113" s="75" t="s">
        <v>2838</v>
      </c>
      <c r="F113" s="3" t="s">
        <v>1206</v>
      </c>
      <c r="G113" s="3" t="s">
        <v>933</v>
      </c>
      <c r="H113" s="3" t="s">
        <v>73</v>
      </c>
      <c r="I113" s="8">
        <v>3003.1769650000001</v>
      </c>
      <c r="J113" s="8">
        <v>1470</v>
      </c>
      <c r="K113" s="8">
        <v>0</v>
      </c>
      <c r="L113" s="8">
        <v>44.146701383</v>
      </c>
      <c r="M113" s="38">
        <v>4.6195047053720303E-5</v>
      </c>
      <c r="N113" s="38">
        <v>4.6668531936903902E-4</v>
      </c>
      <c r="O113" s="38">
        <v>1.1107755657895313E-4</v>
      </c>
      <c r="P113" s="60" t="s">
        <v>2837</v>
      </c>
    </row>
    <row r="114" spans="1:16" ht="15" x14ac:dyDescent="0.25">
      <c r="A114" s="60" t="s">
        <v>2838</v>
      </c>
      <c r="B114" s="9" t="s">
        <v>1207</v>
      </c>
      <c r="C114" s="3" t="s">
        <v>1208</v>
      </c>
      <c r="D114" s="3" t="s">
        <v>142</v>
      </c>
      <c r="E114" s="75" t="s">
        <v>2838</v>
      </c>
      <c r="F114" s="3" t="s">
        <v>1209</v>
      </c>
      <c r="G114" s="3" t="s">
        <v>933</v>
      </c>
      <c r="H114" s="3" t="s">
        <v>73</v>
      </c>
      <c r="I114" s="8">
        <v>8977.7183359999999</v>
      </c>
      <c r="J114" s="8">
        <v>428.7</v>
      </c>
      <c r="K114" s="8">
        <v>0</v>
      </c>
      <c r="L114" s="8">
        <v>38.487478448000005</v>
      </c>
      <c r="M114" s="38">
        <v>1.2344164418428823E-4</v>
      </c>
      <c r="N114" s="38">
        <v>4.0686032270874297E-4</v>
      </c>
      <c r="O114" s="38">
        <v>9.6838380466976673E-5</v>
      </c>
      <c r="P114" s="60" t="s">
        <v>2837</v>
      </c>
    </row>
    <row r="115" spans="1:16" ht="15" x14ac:dyDescent="0.25">
      <c r="A115" s="60" t="s">
        <v>2838</v>
      </c>
      <c r="B115" s="9" t="s">
        <v>1210</v>
      </c>
      <c r="C115" s="3" t="s">
        <v>1211</v>
      </c>
      <c r="D115" s="3" t="s">
        <v>142</v>
      </c>
      <c r="E115" s="75" t="s">
        <v>2838</v>
      </c>
      <c r="F115" s="3" t="s">
        <v>1212</v>
      </c>
      <c r="G115" s="3" t="s">
        <v>664</v>
      </c>
      <c r="H115" s="3" t="s">
        <v>73</v>
      </c>
      <c r="I115" s="8">
        <v>1291.304529</v>
      </c>
      <c r="J115" s="8">
        <v>568.6</v>
      </c>
      <c r="K115" s="8">
        <v>0</v>
      </c>
      <c r="L115" s="8">
        <v>7.342357528</v>
      </c>
      <c r="M115" s="38">
        <v>1.9828046906609812E-5</v>
      </c>
      <c r="N115" s="38">
        <v>7.7617814254087183E-5</v>
      </c>
      <c r="O115" s="38">
        <v>1.8474112633325358E-5</v>
      </c>
      <c r="P115" s="60" t="s">
        <v>2837</v>
      </c>
    </row>
    <row r="116" spans="1:16" ht="15" x14ac:dyDescent="0.25">
      <c r="A116" s="60" t="s">
        <v>2838</v>
      </c>
      <c r="B116" s="9" t="s">
        <v>1213</v>
      </c>
      <c r="C116" s="3" t="s">
        <v>1214</v>
      </c>
      <c r="D116" s="3" t="s">
        <v>142</v>
      </c>
      <c r="E116" s="75" t="s">
        <v>2838</v>
      </c>
      <c r="F116" s="3" t="s">
        <v>1215</v>
      </c>
      <c r="G116" s="3" t="s">
        <v>664</v>
      </c>
      <c r="H116" s="3" t="s">
        <v>73</v>
      </c>
      <c r="I116" s="8">
        <v>3488.5674429999999</v>
      </c>
      <c r="J116" s="8">
        <v>1004</v>
      </c>
      <c r="K116" s="8">
        <v>0</v>
      </c>
      <c r="L116" s="8">
        <v>35.025217124000001</v>
      </c>
      <c r="M116" s="38">
        <v>1.9639133565312888E-4</v>
      </c>
      <c r="N116" s="38">
        <v>3.7025993171436121E-4</v>
      </c>
      <c r="O116" s="38">
        <v>8.8126981516208739E-5</v>
      </c>
      <c r="P116" s="60" t="s">
        <v>2837</v>
      </c>
    </row>
    <row r="117" spans="1:16" ht="15" x14ac:dyDescent="0.25">
      <c r="A117" s="60" t="s">
        <v>2838</v>
      </c>
      <c r="B117" s="9" t="s">
        <v>1216</v>
      </c>
      <c r="C117" s="3" t="s">
        <v>1217</v>
      </c>
      <c r="D117" s="3" t="s">
        <v>142</v>
      </c>
      <c r="E117" s="75" t="s">
        <v>2838</v>
      </c>
      <c r="F117" s="3" t="s">
        <v>1218</v>
      </c>
      <c r="G117" s="3" t="s">
        <v>664</v>
      </c>
      <c r="H117" s="3" t="s">
        <v>73</v>
      </c>
      <c r="I117" s="8">
        <v>4814.1733260000001</v>
      </c>
      <c r="J117" s="8">
        <v>2138</v>
      </c>
      <c r="K117" s="8">
        <v>0</v>
      </c>
      <c r="L117" s="8">
        <v>102.927025704</v>
      </c>
      <c r="M117" s="38">
        <v>2.4043768101161584E-4</v>
      </c>
      <c r="N117" s="38">
        <v>1.0880661602697603E-3</v>
      </c>
      <c r="O117" s="38">
        <v>2.5897478549874155E-4</v>
      </c>
      <c r="P117" s="60" t="s">
        <v>2837</v>
      </c>
    </row>
    <row r="118" spans="1:16" ht="15" x14ac:dyDescent="0.25">
      <c r="A118" s="60" t="s">
        <v>2838</v>
      </c>
      <c r="B118" s="9" t="s">
        <v>1219</v>
      </c>
      <c r="C118" s="3" t="s">
        <v>1220</v>
      </c>
      <c r="D118" s="3" t="s">
        <v>142</v>
      </c>
      <c r="E118" s="75" t="s">
        <v>2838</v>
      </c>
      <c r="F118" s="3" t="s">
        <v>1221</v>
      </c>
      <c r="G118" s="3" t="s">
        <v>608</v>
      </c>
      <c r="H118" s="3" t="s">
        <v>73</v>
      </c>
      <c r="I118" s="8">
        <v>1939.3209179999999</v>
      </c>
      <c r="J118" s="8">
        <v>9584</v>
      </c>
      <c r="K118" s="8">
        <v>0</v>
      </c>
      <c r="L118" s="8">
        <v>185.864516804</v>
      </c>
      <c r="M118" s="38">
        <v>4.8483022950000001E-4</v>
      </c>
      <c r="N118" s="38">
        <v>1.9648181781810039E-3</v>
      </c>
      <c r="O118" s="38">
        <v>4.6765388431186864E-4</v>
      </c>
      <c r="P118" s="60" t="s">
        <v>2837</v>
      </c>
    </row>
    <row r="119" spans="1:16" ht="15" x14ac:dyDescent="0.25">
      <c r="A119" s="60" t="s">
        <v>2838</v>
      </c>
      <c r="B119" s="9" t="s">
        <v>1222</v>
      </c>
      <c r="C119" s="3" t="s">
        <v>1223</v>
      </c>
      <c r="D119" s="3" t="s">
        <v>142</v>
      </c>
      <c r="E119" s="75" t="s">
        <v>2838</v>
      </c>
      <c r="F119" s="3" t="s">
        <v>1224</v>
      </c>
      <c r="G119" s="3" t="s">
        <v>608</v>
      </c>
      <c r="H119" s="3" t="s">
        <v>73</v>
      </c>
      <c r="I119" s="8">
        <v>327.57251200000002</v>
      </c>
      <c r="J119" s="8">
        <v>11000</v>
      </c>
      <c r="K119" s="8">
        <v>0</v>
      </c>
      <c r="L119" s="8">
        <v>36.032976372999997</v>
      </c>
      <c r="M119" s="38">
        <v>6.4724680073993077E-5</v>
      </c>
      <c r="N119" s="38">
        <v>3.8091319531579016E-4</v>
      </c>
      <c r="O119" s="38">
        <v>9.0662605503777293E-5</v>
      </c>
      <c r="P119" s="60" t="s">
        <v>2837</v>
      </c>
    </row>
    <row r="120" spans="1:16" ht="15" x14ac:dyDescent="0.25">
      <c r="A120" s="60" t="s">
        <v>2838</v>
      </c>
      <c r="B120" s="9" t="s">
        <v>1225</v>
      </c>
      <c r="C120" s="3" t="s">
        <v>1226</v>
      </c>
      <c r="D120" s="3" t="s">
        <v>142</v>
      </c>
      <c r="E120" s="75" t="s">
        <v>2838</v>
      </c>
      <c r="F120" s="3" t="s">
        <v>607</v>
      </c>
      <c r="G120" s="3" t="s">
        <v>608</v>
      </c>
      <c r="H120" s="3" t="s">
        <v>73</v>
      </c>
      <c r="I120" s="8">
        <v>84119.396196000002</v>
      </c>
      <c r="J120" s="8">
        <v>60.9</v>
      </c>
      <c r="K120" s="8">
        <v>0</v>
      </c>
      <c r="L120" s="8">
        <v>51.228712281</v>
      </c>
      <c r="M120" s="38">
        <v>6.6499879941241564E-5</v>
      </c>
      <c r="N120" s="38">
        <v>5.4155094724539173E-4</v>
      </c>
      <c r="O120" s="38">
        <v>1.2889661081339434E-4</v>
      </c>
      <c r="P120" s="60" t="s">
        <v>2837</v>
      </c>
    </row>
    <row r="121" spans="1:16" ht="15" x14ac:dyDescent="0.25">
      <c r="A121" s="60" t="s">
        <v>2838</v>
      </c>
      <c r="B121" s="9" t="s">
        <v>1227</v>
      </c>
      <c r="C121" s="3" t="s">
        <v>1228</v>
      </c>
      <c r="D121" s="3" t="s">
        <v>142</v>
      </c>
      <c r="E121" s="75" t="s">
        <v>2838</v>
      </c>
      <c r="F121" s="3" t="s">
        <v>1229</v>
      </c>
      <c r="G121" s="3" t="s">
        <v>608</v>
      </c>
      <c r="H121" s="3" t="s">
        <v>73</v>
      </c>
      <c r="I121" s="8">
        <v>116.691711</v>
      </c>
      <c r="J121" s="8">
        <v>158970</v>
      </c>
      <c r="K121" s="8">
        <v>0</v>
      </c>
      <c r="L121" s="8">
        <v>185.50481155899999</v>
      </c>
      <c r="M121" s="38">
        <v>2.3629696356070349E-4</v>
      </c>
      <c r="N121" s="38">
        <v>1.9610156481644305E-3</v>
      </c>
      <c r="O121" s="38">
        <v>4.6674882960899062E-4</v>
      </c>
      <c r="P121" s="60" t="s">
        <v>2837</v>
      </c>
    </row>
    <row r="122" spans="1:16" ht="15" x14ac:dyDescent="0.25">
      <c r="A122" s="60" t="s">
        <v>2838</v>
      </c>
      <c r="B122" s="9" t="s">
        <v>1230</v>
      </c>
      <c r="C122" s="3" t="s">
        <v>1231</v>
      </c>
      <c r="D122" s="3" t="s">
        <v>142</v>
      </c>
      <c r="E122" s="75" t="s">
        <v>2838</v>
      </c>
      <c r="F122" s="3" t="s">
        <v>1232</v>
      </c>
      <c r="G122" s="3" t="s">
        <v>608</v>
      </c>
      <c r="H122" s="3" t="s">
        <v>73</v>
      </c>
      <c r="I122" s="8">
        <v>2229.2921540000002</v>
      </c>
      <c r="J122" s="8">
        <v>5.0999999999999996</v>
      </c>
      <c r="K122" s="8">
        <v>0</v>
      </c>
      <c r="L122" s="8">
        <v>0.11369386000000001</v>
      </c>
      <c r="M122" s="38">
        <v>9.0695844335391369E-5</v>
      </c>
      <c r="N122" s="38">
        <v>1.2018849359565257E-6</v>
      </c>
      <c r="O122" s="38">
        <v>2.8606522732619574E-7</v>
      </c>
      <c r="P122" s="60" t="s">
        <v>2837</v>
      </c>
    </row>
    <row r="123" spans="1:16" ht="15" x14ac:dyDescent="0.25">
      <c r="A123" s="60" t="s">
        <v>2838</v>
      </c>
      <c r="B123" s="9" t="s">
        <v>1233</v>
      </c>
      <c r="C123" s="3" t="s">
        <v>1234</v>
      </c>
      <c r="D123" s="3" t="s">
        <v>142</v>
      </c>
      <c r="E123" s="75" t="s">
        <v>2838</v>
      </c>
      <c r="F123" s="3" t="s">
        <v>1235</v>
      </c>
      <c r="G123" s="3" t="s">
        <v>1236</v>
      </c>
      <c r="H123" s="3" t="s">
        <v>73</v>
      </c>
      <c r="I123" s="8">
        <v>1953.8442769999999</v>
      </c>
      <c r="J123" s="8">
        <v>1964</v>
      </c>
      <c r="K123" s="8">
        <v>0</v>
      </c>
      <c r="L123" s="8">
        <v>38.373501601999997</v>
      </c>
      <c r="M123" s="38">
        <v>4.3719982676198411E-4</v>
      </c>
      <c r="N123" s="38">
        <v>4.056554462602237E-4</v>
      </c>
      <c r="O123" s="38">
        <v>9.6551603218311582E-5</v>
      </c>
      <c r="P123" s="60" t="s">
        <v>2837</v>
      </c>
    </row>
    <row r="124" spans="1:16" ht="15" x14ac:dyDescent="0.25">
      <c r="A124" s="60" t="s">
        <v>2838</v>
      </c>
      <c r="B124" s="9" t="s">
        <v>1237</v>
      </c>
      <c r="C124" s="3" t="s">
        <v>1238</v>
      </c>
      <c r="D124" s="3" t="s">
        <v>142</v>
      </c>
      <c r="E124" s="75" t="s">
        <v>2838</v>
      </c>
      <c r="F124" s="3" t="s">
        <v>1239</v>
      </c>
      <c r="G124" s="3" t="s">
        <v>702</v>
      </c>
      <c r="H124" s="3" t="s">
        <v>73</v>
      </c>
      <c r="I124" s="8">
        <v>673.15983899999992</v>
      </c>
      <c r="J124" s="8">
        <v>8887</v>
      </c>
      <c r="K124" s="8">
        <v>0</v>
      </c>
      <c r="L124" s="8">
        <v>59.823714868000003</v>
      </c>
      <c r="M124" s="38">
        <v>1.0224947672242621E-4</v>
      </c>
      <c r="N124" s="38">
        <v>6.3241077145949332E-4</v>
      </c>
      <c r="O124" s="38">
        <v>1.5052250484953134E-4</v>
      </c>
      <c r="P124" s="60" t="s">
        <v>2837</v>
      </c>
    </row>
    <row r="125" spans="1:16" ht="15" x14ac:dyDescent="0.25">
      <c r="A125" s="60" t="s">
        <v>2838</v>
      </c>
      <c r="B125" s="9" t="s">
        <v>1240</v>
      </c>
      <c r="C125" s="3" t="s">
        <v>1241</v>
      </c>
      <c r="D125" s="3" t="s">
        <v>142</v>
      </c>
      <c r="E125" s="75" t="s">
        <v>2838</v>
      </c>
      <c r="F125" s="3" t="s">
        <v>713</v>
      </c>
      <c r="G125" s="3" t="s">
        <v>702</v>
      </c>
      <c r="H125" s="3" t="s">
        <v>73</v>
      </c>
      <c r="I125" s="8">
        <v>23839.684184000002</v>
      </c>
      <c r="J125" s="8">
        <v>1003</v>
      </c>
      <c r="K125" s="8">
        <v>0</v>
      </c>
      <c r="L125" s="8">
        <v>239.11203236200001</v>
      </c>
      <c r="M125" s="38">
        <v>2.6938842890858184E-4</v>
      </c>
      <c r="N125" s="38">
        <v>2.527710376812231E-3</v>
      </c>
      <c r="O125" s="38">
        <v>6.0163000793590966E-4</v>
      </c>
      <c r="P125" s="60" t="s">
        <v>2837</v>
      </c>
    </row>
    <row r="126" spans="1:16" ht="15" x14ac:dyDescent="0.25">
      <c r="A126" s="60" t="s">
        <v>2838</v>
      </c>
      <c r="B126" s="9" t="s">
        <v>1242</v>
      </c>
      <c r="C126" s="3" t="s">
        <v>1243</v>
      </c>
      <c r="D126" s="3" t="s">
        <v>142</v>
      </c>
      <c r="E126" s="75" t="s">
        <v>2838</v>
      </c>
      <c r="F126" s="3" t="s">
        <v>1244</v>
      </c>
      <c r="G126" s="3" t="s">
        <v>479</v>
      </c>
      <c r="H126" s="3" t="s">
        <v>73</v>
      </c>
      <c r="I126" s="8">
        <v>1236.6406139999999</v>
      </c>
      <c r="J126" s="8">
        <v>20400</v>
      </c>
      <c r="K126" s="8">
        <v>0</v>
      </c>
      <c r="L126" s="8">
        <v>252.27468512499999</v>
      </c>
      <c r="M126" s="38">
        <v>1.0063807080078125E-4</v>
      </c>
      <c r="N126" s="38">
        <v>2.6668559214623661E-3</v>
      </c>
      <c r="O126" s="38">
        <v>6.3474857084566899E-4</v>
      </c>
      <c r="P126" s="60" t="s">
        <v>2837</v>
      </c>
    </row>
    <row r="127" spans="1:16" ht="15" x14ac:dyDescent="0.25">
      <c r="A127" s="60" t="s">
        <v>2838</v>
      </c>
      <c r="B127" s="9" t="s">
        <v>1245</v>
      </c>
      <c r="C127" s="3" t="s">
        <v>1246</v>
      </c>
      <c r="D127" s="3" t="s">
        <v>142</v>
      </c>
      <c r="E127" s="75" t="s">
        <v>2838</v>
      </c>
      <c r="F127" s="3" t="s">
        <v>1247</v>
      </c>
      <c r="G127" s="3" t="s">
        <v>479</v>
      </c>
      <c r="H127" s="3" t="s">
        <v>73</v>
      </c>
      <c r="I127" s="8">
        <v>9162.9711960000004</v>
      </c>
      <c r="J127" s="8">
        <v>470.4</v>
      </c>
      <c r="K127" s="8">
        <v>0</v>
      </c>
      <c r="L127" s="8">
        <v>43.102616497</v>
      </c>
      <c r="M127" s="38">
        <v>1.0729845615502907E-4</v>
      </c>
      <c r="N127" s="38">
        <v>4.5564804878693999E-4</v>
      </c>
      <c r="O127" s="38">
        <v>1.0845053362220387E-4</v>
      </c>
      <c r="P127" s="60" t="s">
        <v>2837</v>
      </c>
    </row>
    <row r="128" spans="1:16" ht="15" x14ac:dyDescent="0.25">
      <c r="A128" s="60" t="s">
        <v>2838</v>
      </c>
      <c r="B128" s="9" t="s">
        <v>1248</v>
      </c>
      <c r="C128" s="3" t="s">
        <v>1249</v>
      </c>
      <c r="D128" s="3" t="s">
        <v>142</v>
      </c>
      <c r="E128" s="75" t="s">
        <v>2838</v>
      </c>
      <c r="F128" s="3" t="s">
        <v>1250</v>
      </c>
      <c r="G128" s="3" t="s">
        <v>977</v>
      </c>
      <c r="H128" s="3" t="s">
        <v>73</v>
      </c>
      <c r="I128" s="8">
        <v>5147.2932499999997</v>
      </c>
      <c r="J128" s="8">
        <v>1822</v>
      </c>
      <c r="K128" s="8">
        <v>0</v>
      </c>
      <c r="L128" s="8">
        <v>93.783683019999998</v>
      </c>
      <c r="M128" s="38">
        <v>2.910201044593534E-4</v>
      </c>
      <c r="N128" s="38">
        <v>9.9140970198619157E-4</v>
      </c>
      <c r="O128" s="38">
        <v>2.359692124324408E-4</v>
      </c>
      <c r="P128" s="60" t="s">
        <v>2837</v>
      </c>
    </row>
    <row r="129" spans="1:16" ht="15" x14ac:dyDescent="0.25">
      <c r="A129" s="60" t="s">
        <v>2838</v>
      </c>
      <c r="B129" s="9" t="s">
        <v>1251</v>
      </c>
      <c r="C129" s="3" t="s">
        <v>1252</v>
      </c>
      <c r="D129" s="3" t="s">
        <v>142</v>
      </c>
      <c r="E129" s="75" t="s">
        <v>2838</v>
      </c>
      <c r="F129" s="3" t="s">
        <v>1253</v>
      </c>
      <c r="G129" s="3" t="s">
        <v>977</v>
      </c>
      <c r="H129" s="3" t="s">
        <v>73</v>
      </c>
      <c r="I129" s="8">
        <v>3188.3821119999998</v>
      </c>
      <c r="J129" s="8">
        <v>7922</v>
      </c>
      <c r="K129" s="8">
        <v>0</v>
      </c>
      <c r="L129" s="8">
        <v>252.58363095199999</v>
      </c>
      <c r="M129" s="38">
        <v>2.5349819066281193E-4</v>
      </c>
      <c r="N129" s="38">
        <v>2.6701218615535721E-3</v>
      </c>
      <c r="O129" s="38">
        <v>6.3552590972951227E-4</v>
      </c>
      <c r="P129" s="60" t="s">
        <v>2837</v>
      </c>
    </row>
    <row r="130" spans="1:16" ht="15" x14ac:dyDescent="0.25">
      <c r="A130" s="60" t="s">
        <v>2838</v>
      </c>
      <c r="B130" s="9" t="s">
        <v>1254</v>
      </c>
      <c r="C130" s="3" t="s">
        <v>1255</v>
      </c>
      <c r="D130" s="3" t="s">
        <v>142</v>
      </c>
      <c r="E130" s="75" t="s">
        <v>2838</v>
      </c>
      <c r="F130" s="3" t="s">
        <v>1256</v>
      </c>
      <c r="G130" s="3" t="s">
        <v>1257</v>
      </c>
      <c r="H130" s="3" t="s">
        <v>73</v>
      </c>
      <c r="I130" s="8">
        <v>8066.6515339999996</v>
      </c>
      <c r="J130" s="8">
        <v>1089</v>
      </c>
      <c r="K130" s="8">
        <v>0</v>
      </c>
      <c r="L130" s="8">
        <v>87.845835202000004</v>
      </c>
      <c r="M130" s="38">
        <v>2.7266957526777755E-4</v>
      </c>
      <c r="N130" s="38">
        <v>9.2863929517216913E-4</v>
      </c>
      <c r="O130" s="38">
        <v>2.210289879921366E-4</v>
      </c>
      <c r="P130" s="60" t="s">
        <v>2837</v>
      </c>
    </row>
    <row r="131" spans="1:16" ht="15" x14ac:dyDescent="0.25">
      <c r="A131" s="60" t="s">
        <v>2838</v>
      </c>
      <c r="B131" s="9" t="s">
        <v>1258</v>
      </c>
      <c r="C131" s="3" t="s">
        <v>1259</v>
      </c>
      <c r="D131" s="3" t="s">
        <v>142</v>
      </c>
      <c r="E131" s="75" t="s">
        <v>2838</v>
      </c>
      <c r="F131" s="3" t="s">
        <v>1260</v>
      </c>
      <c r="G131" s="3" t="s">
        <v>1092</v>
      </c>
      <c r="H131" s="3" t="s">
        <v>73</v>
      </c>
      <c r="I131" s="8">
        <v>1061.479609</v>
      </c>
      <c r="J131" s="8">
        <v>7088.1666660000001</v>
      </c>
      <c r="K131" s="8">
        <v>0</v>
      </c>
      <c r="L131" s="8">
        <v>75.239443799999989</v>
      </c>
      <c r="M131" s="38">
        <v>6.1846415125890318E-5</v>
      </c>
      <c r="N131" s="38">
        <v>7.953741221642716E-4</v>
      </c>
      <c r="O131" s="38">
        <v>1.8931003481228913E-4</v>
      </c>
      <c r="P131" s="60" t="s">
        <v>2837</v>
      </c>
    </row>
    <row r="132" spans="1:16" ht="15" x14ac:dyDescent="0.25">
      <c r="A132" s="60" t="s">
        <v>2838</v>
      </c>
      <c r="B132" s="9" t="s">
        <v>1261</v>
      </c>
      <c r="C132" s="3" t="s">
        <v>1259</v>
      </c>
      <c r="D132" s="3" t="s">
        <v>142</v>
      </c>
      <c r="E132" s="75" t="s">
        <v>2838</v>
      </c>
      <c r="F132" s="3" t="s">
        <v>1260</v>
      </c>
      <c r="G132" s="3" t="s">
        <v>1092</v>
      </c>
      <c r="H132" s="3" t="s">
        <v>73</v>
      </c>
      <c r="I132" s="8">
        <v>2355.8879440000001</v>
      </c>
      <c r="J132" s="8">
        <v>7299</v>
      </c>
      <c r="K132" s="8">
        <v>0</v>
      </c>
      <c r="L132" s="8">
        <v>171.956261023</v>
      </c>
      <c r="M132" s="38">
        <v>1.3635111596195366E-4</v>
      </c>
      <c r="N132" s="38">
        <v>1.8177906860313471E-3</v>
      </c>
      <c r="O132" s="38">
        <v>4.3265930895219098E-4</v>
      </c>
      <c r="P132" s="60" t="s">
        <v>2837</v>
      </c>
    </row>
    <row r="133" spans="1:16" ht="15" x14ac:dyDescent="0.25">
      <c r="A133" s="60" t="s">
        <v>2838</v>
      </c>
      <c r="B133" s="9" t="s">
        <v>1262</v>
      </c>
      <c r="C133" s="3" t="s">
        <v>1263</v>
      </c>
      <c r="D133" s="3" t="s">
        <v>142</v>
      </c>
      <c r="E133" s="75" t="s">
        <v>2838</v>
      </c>
      <c r="F133" s="3" t="s">
        <v>1264</v>
      </c>
      <c r="G133" s="3" t="s">
        <v>544</v>
      </c>
      <c r="H133" s="3" t="s">
        <v>73</v>
      </c>
      <c r="I133" s="8">
        <v>27003.412294000002</v>
      </c>
      <c r="J133" s="8">
        <v>138.6</v>
      </c>
      <c r="K133" s="8">
        <v>0</v>
      </c>
      <c r="L133" s="8">
        <v>37.426729440000003</v>
      </c>
      <c r="M133" s="38">
        <v>1.2430613565542469E-4</v>
      </c>
      <c r="N133" s="38">
        <v>3.9564689171479102E-4</v>
      </c>
      <c r="O133" s="38">
        <v>9.4169428897300378E-5</v>
      </c>
      <c r="P133" s="60" t="s">
        <v>2837</v>
      </c>
    </row>
    <row r="134" spans="1:16" ht="15" x14ac:dyDescent="0.25">
      <c r="A134" s="60" t="s">
        <v>2838</v>
      </c>
      <c r="B134" s="9" t="s">
        <v>1265</v>
      </c>
      <c r="C134" s="3" t="s">
        <v>1266</v>
      </c>
      <c r="D134" s="3" t="s">
        <v>142</v>
      </c>
      <c r="E134" s="75" t="s">
        <v>2838</v>
      </c>
      <c r="F134" s="3" t="s">
        <v>1267</v>
      </c>
      <c r="G134" s="3" t="s">
        <v>544</v>
      </c>
      <c r="H134" s="3" t="s">
        <v>73</v>
      </c>
      <c r="I134" s="8">
        <v>696.45323800000006</v>
      </c>
      <c r="J134" s="8">
        <v>11960</v>
      </c>
      <c r="K134" s="8">
        <v>0</v>
      </c>
      <c r="L134" s="8">
        <v>83.295807235999987</v>
      </c>
      <c r="M134" s="38">
        <v>5.6880177638145422E-5</v>
      </c>
      <c r="N134" s="38">
        <v>8.8053986332495824E-4</v>
      </c>
      <c r="O134" s="38">
        <v>2.0958065837755282E-4</v>
      </c>
      <c r="P134" s="60" t="s">
        <v>2837</v>
      </c>
    </row>
    <row r="135" spans="1:16" ht="15" x14ac:dyDescent="0.25">
      <c r="A135" s="60" t="s">
        <v>2838</v>
      </c>
      <c r="B135" s="9" t="s">
        <v>1268</v>
      </c>
      <c r="C135" s="3" t="s">
        <v>1269</v>
      </c>
      <c r="D135" s="3" t="s">
        <v>142</v>
      </c>
      <c r="E135" s="75" t="s">
        <v>2838</v>
      </c>
      <c r="F135" s="3" t="s">
        <v>1270</v>
      </c>
      <c r="G135" s="3" t="s">
        <v>981</v>
      </c>
      <c r="H135" s="3" t="s">
        <v>73</v>
      </c>
      <c r="I135" s="8">
        <v>8686.3267479999995</v>
      </c>
      <c r="J135" s="8">
        <v>380.9</v>
      </c>
      <c r="K135" s="8">
        <v>0</v>
      </c>
      <c r="L135" s="8">
        <v>33.086218533</v>
      </c>
      <c r="M135" s="38">
        <v>1.907463721398151E-4</v>
      </c>
      <c r="N135" s="38">
        <v>3.4976231471583704E-4</v>
      </c>
      <c r="O135" s="38">
        <v>8.3248265350537278E-5</v>
      </c>
      <c r="P135" s="60" t="s">
        <v>2837</v>
      </c>
    </row>
    <row r="136" spans="1:16" ht="15" x14ac:dyDescent="0.25">
      <c r="A136" s="60" t="s">
        <v>2838</v>
      </c>
      <c r="B136" s="9" t="s">
        <v>1271</v>
      </c>
      <c r="C136" s="3" t="s">
        <v>1272</v>
      </c>
      <c r="D136" s="3" t="s">
        <v>142</v>
      </c>
      <c r="E136" s="75" t="s">
        <v>2838</v>
      </c>
      <c r="F136" s="3" t="s">
        <v>1273</v>
      </c>
      <c r="G136" s="3" t="s">
        <v>981</v>
      </c>
      <c r="H136" s="3" t="s">
        <v>73</v>
      </c>
      <c r="I136" s="8">
        <v>4958.1648560000003</v>
      </c>
      <c r="J136" s="8">
        <v>1743</v>
      </c>
      <c r="K136" s="8">
        <v>0</v>
      </c>
      <c r="L136" s="8">
        <v>86.420813417999994</v>
      </c>
      <c r="M136" s="38">
        <v>1.3497191969639243E-4</v>
      </c>
      <c r="N136" s="38">
        <v>9.1357504970104603E-4</v>
      </c>
      <c r="O136" s="38">
        <v>2.1744348935056753E-4</v>
      </c>
      <c r="P136" s="60" t="s">
        <v>2837</v>
      </c>
    </row>
    <row r="137" spans="1:16" ht="15" x14ac:dyDescent="0.25">
      <c r="A137" s="60" t="s">
        <v>2838</v>
      </c>
      <c r="B137" s="9" t="s">
        <v>1274</v>
      </c>
      <c r="C137" s="3" t="s">
        <v>1275</v>
      </c>
      <c r="D137" s="3" t="s">
        <v>142</v>
      </c>
      <c r="E137" s="75" t="s">
        <v>2838</v>
      </c>
      <c r="F137" s="3" t="s">
        <v>1276</v>
      </c>
      <c r="G137" s="3" t="s">
        <v>640</v>
      </c>
      <c r="H137" s="3" t="s">
        <v>73</v>
      </c>
      <c r="I137" s="8">
        <v>6470.4087989999998</v>
      </c>
      <c r="J137" s="8">
        <v>707.8</v>
      </c>
      <c r="K137" s="8">
        <v>0</v>
      </c>
      <c r="L137" s="8">
        <v>45.797553454999999</v>
      </c>
      <c r="M137" s="38">
        <v>1.0182948640751162E-4</v>
      </c>
      <c r="N137" s="38">
        <v>4.841368707266006E-4</v>
      </c>
      <c r="O137" s="38">
        <v>1.1523126701906485E-4</v>
      </c>
      <c r="P137" s="60" t="s">
        <v>2837</v>
      </c>
    </row>
    <row r="138" spans="1:16" ht="15" x14ac:dyDescent="0.25">
      <c r="A138" s="60" t="s">
        <v>2838</v>
      </c>
      <c r="B138" s="9" t="s">
        <v>1277</v>
      </c>
      <c r="C138" s="3" t="s">
        <v>1278</v>
      </c>
      <c r="D138" s="3" t="s">
        <v>142</v>
      </c>
      <c r="E138" s="75" t="s">
        <v>2838</v>
      </c>
      <c r="F138" s="3" t="s">
        <v>639</v>
      </c>
      <c r="G138" s="3" t="s">
        <v>640</v>
      </c>
      <c r="H138" s="3" t="s">
        <v>73</v>
      </c>
      <c r="I138" s="8">
        <v>3581.5121989999998</v>
      </c>
      <c r="J138" s="8">
        <v>9491</v>
      </c>
      <c r="K138" s="8">
        <v>0</v>
      </c>
      <c r="L138" s="8">
        <v>339.92132270200005</v>
      </c>
      <c r="M138" s="38">
        <v>9.4211201064694729E-5</v>
      </c>
      <c r="N138" s="38">
        <v>3.5933894509866302E-3</v>
      </c>
      <c r="O138" s="38">
        <v>8.5527635750751001E-4</v>
      </c>
      <c r="P138" s="60" t="s">
        <v>2837</v>
      </c>
    </row>
    <row r="139" spans="1:16" ht="15" x14ac:dyDescent="0.25">
      <c r="A139" s="60" t="s">
        <v>2838</v>
      </c>
      <c r="B139" s="9" t="s">
        <v>1279</v>
      </c>
      <c r="C139" s="3" t="s">
        <v>1280</v>
      </c>
      <c r="D139" s="3" t="s">
        <v>142</v>
      </c>
      <c r="E139" s="75" t="s">
        <v>2838</v>
      </c>
      <c r="F139" s="3" t="s">
        <v>1281</v>
      </c>
      <c r="G139" s="3" t="s">
        <v>640</v>
      </c>
      <c r="H139" s="3" t="s">
        <v>73</v>
      </c>
      <c r="I139" s="8">
        <v>407.65141399999999</v>
      </c>
      <c r="J139" s="8">
        <v>2387</v>
      </c>
      <c r="K139" s="8">
        <v>0</v>
      </c>
      <c r="L139" s="8">
        <v>9.7306392419999987</v>
      </c>
      <c r="M139" s="38">
        <v>9.9985287141836105E-5</v>
      </c>
      <c r="N139" s="38">
        <v>1.0286491040226114E-4</v>
      </c>
      <c r="O139" s="38">
        <v>2.4483270484368555E-5</v>
      </c>
      <c r="P139" s="60" t="s">
        <v>2837</v>
      </c>
    </row>
    <row r="140" spans="1:16" ht="15" x14ac:dyDescent="0.25">
      <c r="A140" s="60" t="s">
        <v>2838</v>
      </c>
      <c r="B140" s="9" t="s">
        <v>1282</v>
      </c>
      <c r="C140" s="3" t="s">
        <v>1283</v>
      </c>
      <c r="D140" s="3" t="s">
        <v>142</v>
      </c>
      <c r="E140" s="75" t="s">
        <v>2838</v>
      </c>
      <c r="F140" s="3" t="s">
        <v>1284</v>
      </c>
      <c r="G140" s="3" t="s">
        <v>640</v>
      </c>
      <c r="H140" s="3" t="s">
        <v>73</v>
      </c>
      <c r="I140" s="8">
        <v>14472.591764999999</v>
      </c>
      <c r="J140" s="8">
        <v>427.5</v>
      </c>
      <c r="K140" s="8">
        <v>0</v>
      </c>
      <c r="L140" s="8">
        <v>61.870329792999996</v>
      </c>
      <c r="M140" s="38">
        <v>2.8301518140713217E-4</v>
      </c>
      <c r="N140" s="38">
        <v>6.5404602641575286E-4</v>
      </c>
      <c r="O140" s="38">
        <v>1.556719945736845E-4</v>
      </c>
      <c r="P140" s="60" t="s">
        <v>2837</v>
      </c>
    </row>
    <row r="141" spans="1:16" ht="15" x14ac:dyDescent="0.25">
      <c r="A141" s="60" t="s">
        <v>2838</v>
      </c>
      <c r="B141" s="9" t="s">
        <v>1285</v>
      </c>
      <c r="C141" s="3" t="s">
        <v>1286</v>
      </c>
      <c r="D141" s="3" t="s">
        <v>142</v>
      </c>
      <c r="E141" s="75" t="s">
        <v>2838</v>
      </c>
      <c r="F141" s="3" t="s">
        <v>1287</v>
      </c>
      <c r="G141" s="3" t="s">
        <v>303</v>
      </c>
      <c r="H141" s="3" t="s">
        <v>73</v>
      </c>
      <c r="I141" s="8">
        <v>4310.0052960000003</v>
      </c>
      <c r="J141" s="8">
        <v>1050</v>
      </c>
      <c r="K141" s="8">
        <v>0</v>
      </c>
      <c r="L141" s="8">
        <v>45.255055609000003</v>
      </c>
      <c r="M141" s="38">
        <v>2.7685766906042266E-4</v>
      </c>
      <c r="N141" s="38">
        <v>4.7840199648716274E-4</v>
      </c>
      <c r="O141" s="38">
        <v>1.1386628768209836E-4</v>
      </c>
      <c r="P141" s="60" t="s">
        <v>2837</v>
      </c>
    </row>
    <row r="142" spans="1:16" ht="15" x14ac:dyDescent="0.25">
      <c r="A142" s="60" t="s">
        <v>2838</v>
      </c>
      <c r="B142" s="9" t="s">
        <v>1288</v>
      </c>
      <c r="C142" s="3" t="s">
        <v>1289</v>
      </c>
      <c r="D142" s="3" t="s">
        <v>142</v>
      </c>
      <c r="E142" s="75" t="s">
        <v>2838</v>
      </c>
      <c r="F142" s="3" t="s">
        <v>1290</v>
      </c>
      <c r="G142" s="3" t="s">
        <v>303</v>
      </c>
      <c r="H142" s="3" t="s">
        <v>73</v>
      </c>
      <c r="I142" s="8">
        <v>4392.0447279999998</v>
      </c>
      <c r="J142" s="8">
        <v>1179</v>
      </c>
      <c r="K142" s="8">
        <v>0</v>
      </c>
      <c r="L142" s="8">
        <v>51.782207337999999</v>
      </c>
      <c r="M142" s="38">
        <v>1.9473925282608473E-4</v>
      </c>
      <c r="N142" s="38">
        <v>5.4740207562765182E-4</v>
      </c>
      <c r="O142" s="38">
        <v>1.3028926024322837E-4</v>
      </c>
      <c r="P142" s="60" t="s">
        <v>2837</v>
      </c>
    </row>
    <row r="143" spans="1:16" ht="15" x14ac:dyDescent="0.25">
      <c r="A143" s="60" t="s">
        <v>2838</v>
      </c>
      <c r="B143" s="9" t="s">
        <v>1291</v>
      </c>
      <c r="C143" s="3" t="s">
        <v>1292</v>
      </c>
      <c r="D143" s="3" t="s">
        <v>142</v>
      </c>
      <c r="E143" s="75" t="s">
        <v>2838</v>
      </c>
      <c r="F143" s="3" t="s">
        <v>671</v>
      </c>
      <c r="G143" s="3" t="s">
        <v>303</v>
      </c>
      <c r="H143" s="3" t="s">
        <v>73</v>
      </c>
      <c r="I143" s="8">
        <v>18054.430446999999</v>
      </c>
      <c r="J143" s="8">
        <v>2060</v>
      </c>
      <c r="K143" s="8">
        <v>0</v>
      </c>
      <c r="L143" s="8">
        <v>371.92126719200002</v>
      </c>
      <c r="M143" s="38">
        <v>3.8353947568892701E-4</v>
      </c>
      <c r="N143" s="38">
        <v>3.9316685034699915E-3</v>
      </c>
      <c r="O143" s="38">
        <v>9.3579144772396917E-4</v>
      </c>
      <c r="P143" s="60" t="s">
        <v>2837</v>
      </c>
    </row>
    <row r="144" spans="1:16" ht="15" x14ac:dyDescent="0.25">
      <c r="A144" s="60" t="s">
        <v>2838</v>
      </c>
      <c r="B144" s="9" t="s">
        <v>1293</v>
      </c>
      <c r="C144" s="3" t="s">
        <v>1294</v>
      </c>
      <c r="D144" s="3" t="s">
        <v>142</v>
      </c>
      <c r="E144" s="75" t="s">
        <v>2838</v>
      </c>
      <c r="F144" s="3" t="s">
        <v>1295</v>
      </c>
      <c r="G144" s="3" t="s">
        <v>303</v>
      </c>
      <c r="H144" s="3" t="s">
        <v>73</v>
      </c>
      <c r="I144" s="8">
        <v>18469.118147999998</v>
      </c>
      <c r="J144" s="8">
        <v>576</v>
      </c>
      <c r="K144" s="8">
        <v>0</v>
      </c>
      <c r="L144" s="8">
        <v>106.38212049800001</v>
      </c>
      <c r="M144" s="38">
        <v>2.5976175809301285E-4</v>
      </c>
      <c r="N144" s="38">
        <v>1.1245907921646615E-3</v>
      </c>
      <c r="O144" s="38">
        <v>2.6766815273668358E-4</v>
      </c>
      <c r="P144" s="60" t="s">
        <v>2837</v>
      </c>
    </row>
    <row r="145" spans="1:16" ht="15" x14ac:dyDescent="0.25">
      <c r="A145" s="60" t="s">
        <v>2838</v>
      </c>
      <c r="B145" s="9" t="s">
        <v>1296</v>
      </c>
      <c r="C145" s="3" t="s">
        <v>1297</v>
      </c>
      <c r="D145" s="3" t="s">
        <v>142</v>
      </c>
      <c r="E145" s="75" t="s">
        <v>2838</v>
      </c>
      <c r="F145" s="3" t="s">
        <v>1298</v>
      </c>
      <c r="G145" s="3" t="s">
        <v>1299</v>
      </c>
      <c r="H145" s="3" t="s">
        <v>73</v>
      </c>
      <c r="I145" s="8">
        <v>54105.071201999999</v>
      </c>
      <c r="J145" s="8">
        <v>174.1</v>
      </c>
      <c r="K145" s="8">
        <v>0</v>
      </c>
      <c r="L145" s="8">
        <v>94.196928913999997</v>
      </c>
      <c r="M145" s="38">
        <v>1.8226210792067295E-4</v>
      </c>
      <c r="N145" s="38">
        <v>9.957782229849904E-4</v>
      </c>
      <c r="O145" s="38">
        <v>2.3700898081226998E-4</v>
      </c>
      <c r="P145" s="60" t="s">
        <v>2837</v>
      </c>
    </row>
    <row r="146" spans="1:16" ht="15" x14ac:dyDescent="0.25">
      <c r="A146" s="60" t="s">
        <v>2838</v>
      </c>
      <c r="B146" s="9" t="s">
        <v>1300</v>
      </c>
      <c r="C146" s="3" t="s">
        <v>1301</v>
      </c>
      <c r="D146" s="3" t="s">
        <v>142</v>
      </c>
      <c r="E146" s="75" t="s">
        <v>2838</v>
      </c>
      <c r="F146" s="3" t="s">
        <v>1302</v>
      </c>
      <c r="G146" s="3" t="s">
        <v>1132</v>
      </c>
      <c r="H146" s="3" t="s">
        <v>73</v>
      </c>
      <c r="I146" s="8">
        <v>172.42256</v>
      </c>
      <c r="J146" s="8">
        <v>318.89999999999998</v>
      </c>
      <c r="K146" s="8">
        <v>0</v>
      </c>
      <c r="L146" s="8">
        <v>0.54985553700000001</v>
      </c>
      <c r="M146" s="38">
        <v>9.7246798015387123E-6</v>
      </c>
      <c r="N146" s="38">
        <v>5.8126541474850619E-6</v>
      </c>
      <c r="O146" s="38">
        <v>1.3834920301630399E-6</v>
      </c>
      <c r="P146" s="60" t="s">
        <v>2837</v>
      </c>
    </row>
    <row r="147" spans="1:16" ht="15" x14ac:dyDescent="0.25">
      <c r="A147" s="60" t="s">
        <v>2838</v>
      </c>
      <c r="B147" s="9" t="s">
        <v>1303</v>
      </c>
      <c r="C147" s="3" t="s">
        <v>1304</v>
      </c>
      <c r="D147" s="3" t="s">
        <v>142</v>
      </c>
      <c r="E147" s="75" t="s">
        <v>2838</v>
      </c>
      <c r="F147" s="3" t="s">
        <v>1305</v>
      </c>
      <c r="G147" s="3" t="s">
        <v>1132</v>
      </c>
      <c r="H147" s="3" t="s">
        <v>73</v>
      </c>
      <c r="I147" s="8">
        <v>24884.559512</v>
      </c>
      <c r="J147" s="8">
        <v>194.5</v>
      </c>
      <c r="K147" s="8">
        <v>0</v>
      </c>
      <c r="L147" s="8">
        <v>48.400468218999997</v>
      </c>
      <c r="M147" s="38">
        <v>2.3007275782894085E-4</v>
      </c>
      <c r="N147" s="38">
        <v>5.1165290408522197E-4</v>
      </c>
      <c r="O147" s="38">
        <v>1.2178046328766168E-4</v>
      </c>
      <c r="P147" s="60" t="s">
        <v>2837</v>
      </c>
    </row>
    <row r="148" spans="1:16" ht="15" x14ac:dyDescent="0.25">
      <c r="A148" s="60" t="s">
        <v>2838</v>
      </c>
      <c r="B148" s="9" t="s">
        <v>1306</v>
      </c>
      <c r="C148" s="3" t="s">
        <v>1307</v>
      </c>
      <c r="D148" s="3" t="s">
        <v>142</v>
      </c>
      <c r="E148" s="75" t="s">
        <v>2838</v>
      </c>
      <c r="F148" s="3" t="s">
        <v>1308</v>
      </c>
      <c r="G148" s="3" t="s">
        <v>1003</v>
      </c>
      <c r="H148" s="3" t="s">
        <v>73</v>
      </c>
      <c r="I148" s="8">
        <v>5133.0438590000003</v>
      </c>
      <c r="J148" s="8">
        <v>70</v>
      </c>
      <c r="K148" s="8">
        <v>0</v>
      </c>
      <c r="L148" s="8">
        <v>3.5931307010000002</v>
      </c>
      <c r="M148" s="38">
        <v>1.4432770964313432E-4</v>
      </c>
      <c r="N148" s="38">
        <v>3.7983842420820356E-5</v>
      </c>
      <c r="O148" s="38">
        <v>9.0406795124582642E-6</v>
      </c>
      <c r="P148" s="60" t="s">
        <v>2837</v>
      </c>
    </row>
    <row r="149" spans="1:16" ht="15" x14ac:dyDescent="0.25">
      <c r="A149" s="60" t="s">
        <v>2838</v>
      </c>
      <c r="B149" s="9" t="s">
        <v>1309</v>
      </c>
      <c r="C149" s="3" t="s">
        <v>1310</v>
      </c>
      <c r="D149" s="3" t="s">
        <v>142</v>
      </c>
      <c r="E149" s="75" t="s">
        <v>2838</v>
      </c>
      <c r="F149" s="3" t="s">
        <v>1311</v>
      </c>
      <c r="G149" s="3" t="s">
        <v>1003</v>
      </c>
      <c r="H149" s="3" t="s">
        <v>73</v>
      </c>
      <c r="I149" s="8">
        <v>10705.091485999999</v>
      </c>
      <c r="J149" s="8">
        <v>108.9</v>
      </c>
      <c r="K149" s="8">
        <v>0</v>
      </c>
      <c r="L149" s="8">
        <v>11.657844607000001</v>
      </c>
      <c r="M149" s="38">
        <v>1.0889468703242693E-4</v>
      </c>
      <c r="N149" s="38">
        <v>1.2323785839336726E-4</v>
      </c>
      <c r="O149" s="38">
        <v>2.9332313703087575E-5</v>
      </c>
      <c r="P149" s="60" t="s">
        <v>2837</v>
      </c>
    </row>
    <row r="150" spans="1:16" ht="15" x14ac:dyDescent="0.25">
      <c r="A150" s="60" t="s">
        <v>2838</v>
      </c>
      <c r="B150" s="9" t="s">
        <v>1312</v>
      </c>
      <c r="C150" s="3" t="s">
        <v>1313</v>
      </c>
      <c r="D150" s="3" t="s">
        <v>142</v>
      </c>
      <c r="E150" s="75" t="s">
        <v>2838</v>
      </c>
      <c r="F150" s="3" t="s">
        <v>1314</v>
      </c>
      <c r="G150" s="3" t="s">
        <v>1007</v>
      </c>
      <c r="H150" s="3" t="s">
        <v>73</v>
      </c>
      <c r="I150" s="8">
        <v>13094.479536999999</v>
      </c>
      <c r="J150" s="8">
        <v>638.79999999999995</v>
      </c>
      <c r="K150" s="8">
        <v>0</v>
      </c>
      <c r="L150" s="8">
        <v>83.647535283000011</v>
      </c>
      <c r="M150" s="38">
        <v>1.2297275915052771E-4</v>
      </c>
      <c r="N150" s="38">
        <v>8.8425806447709377E-4</v>
      </c>
      <c r="O150" s="38">
        <v>2.1046564164509303E-4</v>
      </c>
      <c r="P150" s="60" t="s">
        <v>2837</v>
      </c>
    </row>
    <row r="151" spans="1:16" ht="15" x14ac:dyDescent="0.25">
      <c r="A151" s="60" t="s">
        <v>2838</v>
      </c>
      <c r="B151" s="9" t="s">
        <v>1315</v>
      </c>
      <c r="C151" s="3" t="s">
        <v>1316</v>
      </c>
      <c r="D151" s="3" t="s">
        <v>142</v>
      </c>
      <c r="E151" s="75" t="s">
        <v>2838</v>
      </c>
      <c r="F151" s="3" t="s">
        <v>1317</v>
      </c>
      <c r="G151" s="3" t="s">
        <v>1154</v>
      </c>
      <c r="H151" s="3" t="s">
        <v>73</v>
      </c>
      <c r="I151" s="8">
        <v>5058.0444699999998</v>
      </c>
      <c r="J151" s="8">
        <v>656.9</v>
      </c>
      <c r="K151" s="8">
        <v>0</v>
      </c>
      <c r="L151" s="8">
        <v>33.226294113000002</v>
      </c>
      <c r="M151" s="38">
        <v>1.1412738815044565E-4</v>
      </c>
      <c r="N151" s="38">
        <v>3.5124308711196618E-4</v>
      </c>
      <c r="O151" s="38">
        <v>8.360070964819371E-5</v>
      </c>
      <c r="P151" s="60" t="s">
        <v>2837</v>
      </c>
    </row>
    <row r="152" spans="1:16" ht="15" x14ac:dyDescent="0.25">
      <c r="A152" s="60" t="s">
        <v>2838</v>
      </c>
      <c r="B152" s="9" t="s">
        <v>1318</v>
      </c>
      <c r="C152" s="3" t="s">
        <v>1319</v>
      </c>
      <c r="D152" s="3" t="s">
        <v>142</v>
      </c>
      <c r="E152" s="75" t="s">
        <v>2838</v>
      </c>
      <c r="F152" s="3" t="s">
        <v>1320</v>
      </c>
      <c r="G152" s="3" t="s">
        <v>1154</v>
      </c>
      <c r="H152" s="3" t="s">
        <v>73</v>
      </c>
      <c r="I152" s="8">
        <v>5058.0444699999998</v>
      </c>
      <c r="J152" s="8">
        <v>1544</v>
      </c>
      <c r="K152" s="8">
        <v>0</v>
      </c>
      <c r="L152" s="8">
        <v>78.096206621999997</v>
      </c>
      <c r="M152" s="38">
        <v>1.0809049539652438E-4</v>
      </c>
      <c r="N152" s="38">
        <v>8.2557364394462507E-4</v>
      </c>
      <c r="O152" s="38">
        <v>1.9649793841669183E-4</v>
      </c>
      <c r="P152" s="60" t="s">
        <v>2837</v>
      </c>
    </row>
    <row r="153" spans="1:16" ht="15" x14ac:dyDescent="0.25">
      <c r="A153" s="60" t="s">
        <v>2838</v>
      </c>
      <c r="B153" s="9" t="s">
        <v>1321</v>
      </c>
      <c r="C153" s="3" t="s">
        <v>1322</v>
      </c>
      <c r="D153" s="3" t="s">
        <v>142</v>
      </c>
      <c r="E153" s="75" t="s">
        <v>2838</v>
      </c>
      <c r="F153" s="3" t="s">
        <v>1323</v>
      </c>
      <c r="G153" s="3" t="s">
        <v>471</v>
      </c>
      <c r="H153" s="3" t="s">
        <v>73</v>
      </c>
      <c r="I153" s="8">
        <v>9185.1995079999997</v>
      </c>
      <c r="J153" s="8">
        <v>455</v>
      </c>
      <c r="K153" s="8">
        <v>0</v>
      </c>
      <c r="L153" s="8">
        <v>41.792657763000001</v>
      </c>
      <c r="M153" s="38">
        <v>1.6696865810958612E-4</v>
      </c>
      <c r="N153" s="38">
        <v>4.4180016228612736E-4</v>
      </c>
      <c r="O153" s="38">
        <v>1.0515454522819873E-4</v>
      </c>
      <c r="P153" s="60" t="s">
        <v>2837</v>
      </c>
    </row>
    <row r="154" spans="1:16" ht="15" x14ac:dyDescent="0.25">
      <c r="A154" s="60" t="s">
        <v>2838</v>
      </c>
      <c r="B154" s="9" t="s">
        <v>1324</v>
      </c>
      <c r="C154" s="3" t="s">
        <v>1325</v>
      </c>
      <c r="D154" s="3" t="s">
        <v>142</v>
      </c>
      <c r="E154" s="75" t="s">
        <v>2838</v>
      </c>
      <c r="F154" s="3" t="s">
        <v>1326</v>
      </c>
      <c r="G154" s="3" t="s">
        <v>471</v>
      </c>
      <c r="H154" s="3" t="s">
        <v>73</v>
      </c>
      <c r="I154" s="8">
        <v>1643.251258</v>
      </c>
      <c r="J154" s="8">
        <v>2216</v>
      </c>
      <c r="K154" s="8">
        <v>0</v>
      </c>
      <c r="L154" s="8">
        <v>36.414447879000001</v>
      </c>
      <c r="M154" s="38">
        <v>3.3634302192895471E-4</v>
      </c>
      <c r="N154" s="38">
        <v>3.8494582167360799E-4</v>
      </c>
      <c r="O154" s="38">
        <v>9.1622426316285169E-5</v>
      </c>
      <c r="P154" s="60" t="s">
        <v>2837</v>
      </c>
    </row>
    <row r="155" spans="1:16" ht="15" x14ac:dyDescent="0.25">
      <c r="A155" s="60" t="s">
        <v>2838</v>
      </c>
      <c r="B155" s="9" t="s">
        <v>1327</v>
      </c>
      <c r="C155" s="3" t="s">
        <v>1328</v>
      </c>
      <c r="D155" s="3" t="s">
        <v>142</v>
      </c>
      <c r="E155" s="75" t="s">
        <v>2838</v>
      </c>
      <c r="F155" s="3" t="s">
        <v>1329</v>
      </c>
      <c r="G155" s="3" t="s">
        <v>471</v>
      </c>
      <c r="H155" s="3" t="s">
        <v>73</v>
      </c>
      <c r="I155" s="8">
        <v>6518.0360579999997</v>
      </c>
      <c r="J155" s="8">
        <v>454.8</v>
      </c>
      <c r="K155" s="8">
        <v>0</v>
      </c>
      <c r="L155" s="8">
        <v>29.644027980000001</v>
      </c>
      <c r="M155" s="38">
        <v>7.1773532545224368E-5</v>
      </c>
      <c r="N155" s="38">
        <v>3.1337409663314934E-4</v>
      </c>
      <c r="O155" s="38">
        <v>7.45873664854268E-5</v>
      </c>
      <c r="P155" s="60" t="s">
        <v>2837</v>
      </c>
    </row>
    <row r="156" spans="1:16" ht="15" x14ac:dyDescent="0.25">
      <c r="A156" s="60" t="s">
        <v>2838</v>
      </c>
      <c r="B156" s="9" t="s">
        <v>1330</v>
      </c>
      <c r="C156" s="3" t="s">
        <v>1331</v>
      </c>
      <c r="D156" s="3" t="s">
        <v>142</v>
      </c>
      <c r="E156" s="75" t="s">
        <v>2838</v>
      </c>
      <c r="F156" s="3" t="s">
        <v>1332</v>
      </c>
      <c r="G156" s="3" t="s">
        <v>624</v>
      </c>
      <c r="H156" s="3" t="s">
        <v>73</v>
      </c>
      <c r="I156" s="8">
        <v>3837.1773089999997</v>
      </c>
      <c r="J156" s="8">
        <v>4564</v>
      </c>
      <c r="K156" s="8">
        <v>0</v>
      </c>
      <c r="L156" s="8">
        <v>175.128772349</v>
      </c>
      <c r="M156" s="38">
        <v>2.6061548522364215E-4</v>
      </c>
      <c r="N156" s="38">
        <v>1.8513280606254621E-3</v>
      </c>
      <c r="O156" s="38">
        <v>4.4064166766238976E-4</v>
      </c>
      <c r="P156" s="60" t="s">
        <v>2837</v>
      </c>
    </row>
    <row r="157" spans="1:16" ht="15" x14ac:dyDescent="0.25">
      <c r="A157" s="60" t="s">
        <v>2838</v>
      </c>
      <c r="B157" s="9" t="s">
        <v>1333</v>
      </c>
      <c r="C157" s="3" t="s">
        <v>1334</v>
      </c>
      <c r="D157" s="3" t="s">
        <v>142</v>
      </c>
      <c r="E157" s="75" t="s">
        <v>2838</v>
      </c>
      <c r="F157" s="3" t="s">
        <v>623</v>
      </c>
      <c r="G157" s="3" t="s">
        <v>624</v>
      </c>
      <c r="H157" s="3" t="s">
        <v>73</v>
      </c>
      <c r="I157" s="8">
        <v>8335.2117419999995</v>
      </c>
      <c r="J157" s="8">
        <v>1272</v>
      </c>
      <c r="K157" s="8">
        <v>0</v>
      </c>
      <c r="L157" s="8">
        <v>106.023893324</v>
      </c>
      <c r="M157" s="38">
        <v>1.2284460166516457E-4</v>
      </c>
      <c r="N157" s="38">
        <v>1.1208038871894862E-3</v>
      </c>
      <c r="O157" s="38">
        <v>2.667668170096291E-4</v>
      </c>
      <c r="P157" s="60" t="s">
        <v>2837</v>
      </c>
    </row>
    <row r="158" spans="1:16" ht="15" x14ac:dyDescent="0.25">
      <c r="A158" s="60" t="s">
        <v>2838</v>
      </c>
      <c r="B158" s="9" t="s">
        <v>1335</v>
      </c>
      <c r="C158" s="3" t="s">
        <v>1336</v>
      </c>
      <c r="D158" s="3" t="s">
        <v>142</v>
      </c>
      <c r="E158" s="75" t="s">
        <v>2838</v>
      </c>
      <c r="F158" s="3" t="s">
        <v>1337</v>
      </c>
      <c r="G158" s="3" t="s">
        <v>624</v>
      </c>
      <c r="H158" s="3" t="s">
        <v>73</v>
      </c>
      <c r="I158" s="8">
        <v>3495.2196210000002</v>
      </c>
      <c r="J158" s="8">
        <v>579</v>
      </c>
      <c r="K158" s="8">
        <v>0</v>
      </c>
      <c r="L158" s="8">
        <v>20.237321606999998</v>
      </c>
      <c r="M158" s="38">
        <v>1.5121907454895849E-4</v>
      </c>
      <c r="N158" s="38">
        <v>2.1393355792090094E-4</v>
      </c>
      <c r="O158" s="38">
        <v>5.0919143795274324E-5</v>
      </c>
      <c r="P158" s="60" t="s">
        <v>2837</v>
      </c>
    </row>
    <row r="159" spans="1:16" ht="15" x14ac:dyDescent="0.25">
      <c r="A159" s="60" t="s">
        <v>2838</v>
      </c>
      <c r="B159" s="9" t="s">
        <v>1338</v>
      </c>
      <c r="C159" s="3" t="s">
        <v>1339</v>
      </c>
      <c r="D159" s="3" t="s">
        <v>142</v>
      </c>
      <c r="E159" s="75" t="s">
        <v>2838</v>
      </c>
      <c r="F159" s="3" t="s">
        <v>1340</v>
      </c>
      <c r="G159" s="3" t="s">
        <v>624</v>
      </c>
      <c r="H159" s="3" t="s">
        <v>73</v>
      </c>
      <c r="I159" s="8">
        <v>5140.7703600000004</v>
      </c>
      <c r="J159" s="8">
        <v>1233</v>
      </c>
      <c r="K159" s="8">
        <v>0</v>
      </c>
      <c r="L159" s="8">
        <v>63.385698536000007</v>
      </c>
      <c r="M159" s="38">
        <v>1.28519259E-4</v>
      </c>
      <c r="N159" s="38">
        <v>6.700653511588049E-4</v>
      </c>
      <c r="O159" s="38">
        <v>1.5948481528316969E-4</v>
      </c>
      <c r="P159" s="60" t="s">
        <v>2837</v>
      </c>
    </row>
    <row r="160" spans="1:16" ht="15" x14ac:dyDescent="0.25">
      <c r="A160" s="60" t="s">
        <v>2838</v>
      </c>
      <c r="B160" s="9" t="s">
        <v>1341</v>
      </c>
      <c r="C160" s="3" t="s">
        <v>1342</v>
      </c>
      <c r="D160" s="3" t="s">
        <v>142</v>
      </c>
      <c r="E160" s="75" t="s">
        <v>2838</v>
      </c>
      <c r="F160" s="3" t="s">
        <v>1343</v>
      </c>
      <c r="G160" s="3" t="s">
        <v>1011</v>
      </c>
      <c r="H160" s="3" t="s">
        <v>73</v>
      </c>
      <c r="I160" s="8">
        <v>212.30331000000001</v>
      </c>
      <c r="J160" s="8">
        <v>1001</v>
      </c>
      <c r="K160" s="8">
        <v>0</v>
      </c>
      <c r="L160" s="8">
        <v>2.1251561299999997</v>
      </c>
      <c r="M160" s="38">
        <v>5.6811095989373106E-6</v>
      </c>
      <c r="N160" s="38">
        <v>2.246553278429167E-5</v>
      </c>
      <c r="O160" s="38">
        <v>5.3471073234043452E-6</v>
      </c>
      <c r="P160" s="60" t="s">
        <v>2837</v>
      </c>
    </row>
    <row r="161" spans="1:16" ht="15" x14ac:dyDescent="0.25">
      <c r="A161" s="60" t="s">
        <v>2838</v>
      </c>
      <c r="B161" s="9" t="s">
        <v>1344</v>
      </c>
      <c r="C161" s="3" t="s">
        <v>1345</v>
      </c>
      <c r="D161" s="3" t="s">
        <v>142</v>
      </c>
      <c r="E161" s="75" t="s">
        <v>2838</v>
      </c>
      <c r="F161" s="3" t="s">
        <v>1346</v>
      </c>
      <c r="G161" s="3" t="s">
        <v>1011</v>
      </c>
      <c r="H161" s="3" t="s">
        <v>73</v>
      </c>
      <c r="I161" s="8">
        <v>539.96235300000001</v>
      </c>
      <c r="J161" s="8">
        <v>1691</v>
      </c>
      <c r="K161" s="8">
        <v>0</v>
      </c>
      <c r="L161" s="8">
        <v>9.1307633859999999</v>
      </c>
      <c r="M161" s="38">
        <v>1.9614652476776816E-4</v>
      </c>
      <c r="N161" s="38">
        <v>9.6523479521381353E-5</v>
      </c>
      <c r="O161" s="38">
        <v>2.2973922282854981E-5</v>
      </c>
      <c r="P161" s="60" t="s">
        <v>2837</v>
      </c>
    </row>
    <row r="162" spans="1:16" ht="15" x14ac:dyDescent="0.25">
      <c r="A162" s="60" t="s">
        <v>2838</v>
      </c>
      <c r="B162" s="9" t="s">
        <v>1347</v>
      </c>
      <c r="C162" s="3" t="s">
        <v>1348</v>
      </c>
      <c r="D162" s="3" t="s">
        <v>142</v>
      </c>
      <c r="E162" s="75" t="s">
        <v>2838</v>
      </c>
      <c r="F162" s="3" t="s">
        <v>1349</v>
      </c>
      <c r="G162" s="3" t="s">
        <v>490</v>
      </c>
      <c r="H162" s="3" t="s">
        <v>73</v>
      </c>
      <c r="I162" s="8">
        <v>1258.957887</v>
      </c>
      <c r="J162" s="8">
        <v>5973</v>
      </c>
      <c r="K162" s="8">
        <v>0</v>
      </c>
      <c r="L162" s="8">
        <v>75.197554621000009</v>
      </c>
      <c r="M162" s="38">
        <v>5.1255095126369007E-4</v>
      </c>
      <c r="N162" s="38">
        <v>7.94931301652947E-4</v>
      </c>
      <c r="O162" s="38">
        <v>1.8920463740988643E-4</v>
      </c>
      <c r="P162" s="60" t="s">
        <v>2837</v>
      </c>
    </row>
    <row r="163" spans="1:16" ht="17.45" customHeight="1" x14ac:dyDescent="0.2">
      <c r="A163" s="61" t="s">
        <v>2839</v>
      </c>
      <c r="B163" s="41"/>
      <c r="C163" s="42"/>
      <c r="D163" s="42"/>
      <c r="E163" s="42"/>
      <c r="F163" s="42"/>
      <c r="G163" s="42"/>
      <c r="H163" s="42"/>
      <c r="I163" s="12"/>
      <c r="J163" s="12"/>
      <c r="K163" s="12"/>
      <c r="L163" s="12"/>
      <c r="M163" s="12"/>
      <c r="N163" s="12"/>
      <c r="O163" s="12"/>
    </row>
    <row r="164" spans="1:16" ht="15" x14ac:dyDescent="0.25">
      <c r="A164" s="60" t="s">
        <v>2838</v>
      </c>
      <c r="B164" s="7" t="s">
        <v>1350</v>
      </c>
      <c r="C164" s="72" t="s">
        <v>2838</v>
      </c>
      <c r="D164" s="72" t="s">
        <v>2838</v>
      </c>
      <c r="E164" s="72" t="s">
        <v>2838</v>
      </c>
      <c r="F164" s="72" t="s">
        <v>2838</v>
      </c>
      <c r="G164" s="72" t="s">
        <v>2838</v>
      </c>
      <c r="H164" s="72" t="s">
        <v>2838</v>
      </c>
      <c r="I164" s="79" t="s">
        <v>2838</v>
      </c>
      <c r="J164" s="79" t="s">
        <v>2838</v>
      </c>
      <c r="K164" s="8">
        <v>0</v>
      </c>
      <c r="L164" s="8">
        <v>0</v>
      </c>
      <c r="M164" s="73" t="s">
        <v>2838</v>
      </c>
      <c r="N164" s="38">
        <v>0</v>
      </c>
      <c r="O164" s="38">
        <v>0</v>
      </c>
      <c r="P164" s="60" t="s">
        <v>2837</v>
      </c>
    </row>
    <row r="165" spans="1:16" ht="15" x14ac:dyDescent="0.25">
      <c r="A165" s="60" t="s">
        <v>2838</v>
      </c>
      <c r="B165" s="80" t="s">
        <v>2838</v>
      </c>
      <c r="C165" s="75" t="s">
        <v>2838</v>
      </c>
      <c r="D165" s="3" t="s">
        <v>86</v>
      </c>
      <c r="E165" s="3" t="s">
        <v>86</v>
      </c>
      <c r="F165" s="3" t="s">
        <v>86</v>
      </c>
      <c r="G165" s="3" t="s">
        <v>86</v>
      </c>
      <c r="H165" s="3" t="s">
        <v>86</v>
      </c>
      <c r="I165" s="8">
        <v>0</v>
      </c>
      <c r="J165" s="8">
        <v>0</v>
      </c>
      <c r="K165" s="8">
        <v>0</v>
      </c>
      <c r="L165" s="8">
        <v>0</v>
      </c>
      <c r="M165" s="38">
        <v>0</v>
      </c>
      <c r="N165" s="38">
        <v>0</v>
      </c>
      <c r="O165" s="38">
        <v>0</v>
      </c>
      <c r="P165" s="60" t="s">
        <v>2837</v>
      </c>
    </row>
    <row r="166" spans="1:16" ht="17.45" customHeight="1" x14ac:dyDescent="0.2">
      <c r="A166" s="61" t="s">
        <v>2839</v>
      </c>
      <c r="B166" s="41"/>
      <c r="C166" s="42"/>
      <c r="D166" s="42"/>
      <c r="E166" s="42"/>
      <c r="F166" s="42"/>
      <c r="G166" s="42"/>
      <c r="H166" s="42"/>
      <c r="I166" s="12"/>
      <c r="J166" s="12"/>
      <c r="K166" s="12"/>
      <c r="L166" s="12"/>
      <c r="M166" s="12"/>
      <c r="N166" s="12"/>
      <c r="O166" s="12"/>
    </row>
    <row r="167" spans="1:16" ht="15" x14ac:dyDescent="0.25">
      <c r="A167" s="60" t="s">
        <v>2838</v>
      </c>
      <c r="B167" s="13" t="s">
        <v>110</v>
      </c>
      <c r="C167" s="72" t="s">
        <v>2838</v>
      </c>
      <c r="D167" s="72" t="s">
        <v>2838</v>
      </c>
      <c r="E167" s="72" t="s">
        <v>2838</v>
      </c>
      <c r="F167" s="72" t="s">
        <v>2838</v>
      </c>
      <c r="G167" s="72" t="s">
        <v>2838</v>
      </c>
      <c r="H167" s="72" t="s">
        <v>2838</v>
      </c>
      <c r="I167" s="79" t="s">
        <v>2838</v>
      </c>
      <c r="J167" s="79" t="s">
        <v>2838</v>
      </c>
      <c r="K167" s="8">
        <v>0</v>
      </c>
      <c r="L167" s="8">
        <v>25005.998254507991</v>
      </c>
      <c r="M167" s="73" t="s">
        <v>2838</v>
      </c>
      <c r="N167" s="38">
        <v>0.26434437717787335</v>
      </c>
      <c r="O167" s="38">
        <v>6.2917615561599208E-2</v>
      </c>
      <c r="P167" s="60" t="s">
        <v>2837</v>
      </c>
    </row>
    <row r="168" spans="1:16" ht="15" x14ac:dyDescent="0.25">
      <c r="A168" s="60" t="s">
        <v>2838</v>
      </c>
      <c r="B168" s="7" t="s">
        <v>723</v>
      </c>
      <c r="C168" s="72" t="s">
        <v>2838</v>
      </c>
      <c r="D168" s="72" t="s">
        <v>2838</v>
      </c>
      <c r="E168" s="72" t="s">
        <v>2838</v>
      </c>
      <c r="F168" s="72" t="s">
        <v>2838</v>
      </c>
      <c r="G168" s="72" t="s">
        <v>2838</v>
      </c>
      <c r="H168" s="72" t="s">
        <v>2838</v>
      </c>
      <c r="I168" s="79" t="s">
        <v>2838</v>
      </c>
      <c r="J168" s="79" t="s">
        <v>2838</v>
      </c>
      <c r="K168" s="8">
        <v>0</v>
      </c>
      <c r="L168" s="8">
        <v>10826.084082797001</v>
      </c>
      <c r="M168" s="73" t="s">
        <v>2838</v>
      </c>
      <c r="N168" s="38">
        <v>0.11444511932757348</v>
      </c>
      <c r="O168" s="38">
        <v>2.723952027134828E-2</v>
      </c>
      <c r="P168" s="60" t="s">
        <v>2837</v>
      </c>
    </row>
    <row r="169" spans="1:16" ht="15" x14ac:dyDescent="0.25">
      <c r="A169" s="60" t="s">
        <v>2838</v>
      </c>
      <c r="B169" s="9" t="s">
        <v>1351</v>
      </c>
      <c r="C169" s="3" t="s">
        <v>1352</v>
      </c>
      <c r="D169" s="3" t="s">
        <v>237</v>
      </c>
      <c r="E169" s="3" t="s">
        <v>733</v>
      </c>
      <c r="F169" s="75" t="s">
        <v>2838</v>
      </c>
      <c r="G169" s="3" t="s">
        <v>1353</v>
      </c>
      <c r="H169" s="3" t="s">
        <v>51</v>
      </c>
      <c r="I169" s="8">
        <v>3155.675311</v>
      </c>
      <c r="J169" s="8">
        <v>924</v>
      </c>
      <c r="K169" s="8">
        <v>0</v>
      </c>
      <c r="L169" s="8">
        <v>105.40776014100001</v>
      </c>
      <c r="M169" s="38">
        <v>1.3462479974846975E-4</v>
      </c>
      <c r="N169" s="38">
        <v>1.1142905962238118E-3</v>
      </c>
      <c r="O169" s="38">
        <v>2.6521656373246791E-4</v>
      </c>
      <c r="P169" s="60" t="s">
        <v>2837</v>
      </c>
    </row>
    <row r="170" spans="1:16" ht="15" x14ac:dyDescent="0.25">
      <c r="A170" s="60" t="s">
        <v>2838</v>
      </c>
      <c r="B170" s="9" t="s">
        <v>1354</v>
      </c>
      <c r="C170" s="3" t="s">
        <v>1355</v>
      </c>
      <c r="D170" s="3" t="s">
        <v>237</v>
      </c>
      <c r="E170" s="3" t="s">
        <v>733</v>
      </c>
      <c r="F170" s="75" t="s">
        <v>2838</v>
      </c>
      <c r="G170" s="3" t="s">
        <v>843</v>
      </c>
      <c r="H170" s="3" t="s">
        <v>51</v>
      </c>
      <c r="I170" s="8">
        <v>2456.96261</v>
      </c>
      <c r="J170" s="8">
        <v>680</v>
      </c>
      <c r="K170" s="8">
        <v>0</v>
      </c>
      <c r="L170" s="8">
        <v>60.397054873000002</v>
      </c>
      <c r="M170" s="38">
        <v>1.9058158986403888E-6</v>
      </c>
      <c r="N170" s="38">
        <v>6.3847168552460414E-4</v>
      </c>
      <c r="O170" s="38">
        <v>1.5196508617156164E-4</v>
      </c>
      <c r="P170" s="60" t="s">
        <v>2837</v>
      </c>
    </row>
    <row r="171" spans="1:16" ht="15" x14ac:dyDescent="0.25">
      <c r="A171" s="60" t="s">
        <v>2838</v>
      </c>
      <c r="B171" s="9" t="s">
        <v>1356</v>
      </c>
      <c r="C171" s="3" t="s">
        <v>1357</v>
      </c>
      <c r="D171" s="3" t="s">
        <v>237</v>
      </c>
      <c r="E171" s="3" t="s">
        <v>733</v>
      </c>
      <c r="F171" s="75" t="s">
        <v>2838</v>
      </c>
      <c r="G171" s="3" t="s">
        <v>855</v>
      </c>
      <c r="H171" s="3" t="s">
        <v>51</v>
      </c>
      <c r="I171" s="8">
        <v>6743.8253439999999</v>
      </c>
      <c r="J171" s="8">
        <v>47.57</v>
      </c>
      <c r="K171" s="8">
        <v>0</v>
      </c>
      <c r="L171" s="8">
        <v>11.597056316</v>
      </c>
      <c r="M171" s="38">
        <v>4.7531828570864713E-5</v>
      </c>
      <c r="N171" s="38">
        <v>1.2259525085734515E-4</v>
      </c>
      <c r="O171" s="38">
        <v>2.9179364227331485E-5</v>
      </c>
      <c r="P171" s="60" t="s">
        <v>2837</v>
      </c>
    </row>
    <row r="172" spans="1:16" ht="15" x14ac:dyDescent="0.25">
      <c r="A172" s="60" t="s">
        <v>2838</v>
      </c>
      <c r="B172" s="9" t="s">
        <v>1358</v>
      </c>
      <c r="C172" s="3" t="s">
        <v>1359</v>
      </c>
      <c r="D172" s="3" t="s">
        <v>237</v>
      </c>
      <c r="E172" s="3" t="s">
        <v>733</v>
      </c>
      <c r="F172" s="75" t="s">
        <v>2838</v>
      </c>
      <c r="G172" s="3" t="s">
        <v>839</v>
      </c>
      <c r="H172" s="3" t="s">
        <v>51</v>
      </c>
      <c r="I172" s="8">
        <v>1525.1804749999999</v>
      </c>
      <c r="J172" s="8">
        <v>9603</v>
      </c>
      <c r="K172" s="8">
        <v>0</v>
      </c>
      <c r="L172" s="8">
        <v>529.464037964</v>
      </c>
      <c r="M172" s="38">
        <v>1.2647862764122466E-5</v>
      </c>
      <c r="N172" s="38">
        <v>5.5970907431557478E-3</v>
      </c>
      <c r="O172" s="38">
        <v>1.3321849603946704E-3</v>
      </c>
      <c r="P172" s="60" t="s">
        <v>2837</v>
      </c>
    </row>
    <row r="173" spans="1:16" ht="15" x14ac:dyDescent="0.25">
      <c r="A173" s="60" t="s">
        <v>2838</v>
      </c>
      <c r="B173" s="9" t="s">
        <v>1360</v>
      </c>
      <c r="C173" s="3" t="s">
        <v>1361</v>
      </c>
      <c r="D173" s="3" t="s">
        <v>237</v>
      </c>
      <c r="E173" s="3" t="s">
        <v>733</v>
      </c>
      <c r="F173" s="75" t="s">
        <v>2838</v>
      </c>
      <c r="G173" s="3" t="s">
        <v>839</v>
      </c>
      <c r="H173" s="3" t="s">
        <v>51</v>
      </c>
      <c r="I173" s="8">
        <v>288.41395999999997</v>
      </c>
      <c r="J173" s="8">
        <v>13000</v>
      </c>
      <c r="K173" s="8">
        <v>0</v>
      </c>
      <c r="L173" s="8">
        <v>135.54014049600002</v>
      </c>
      <c r="M173" s="38">
        <v>2.3882979066969297E-6</v>
      </c>
      <c r="N173" s="38">
        <v>1.4328271823964237E-3</v>
      </c>
      <c r="O173" s="38">
        <v>3.4103267408471097E-4</v>
      </c>
      <c r="P173" s="60" t="s">
        <v>2837</v>
      </c>
    </row>
    <row r="174" spans="1:16" ht="15" x14ac:dyDescent="0.25">
      <c r="A174" s="60" t="s">
        <v>2838</v>
      </c>
      <c r="B174" s="9" t="s">
        <v>1362</v>
      </c>
      <c r="C174" s="3" t="s">
        <v>1363</v>
      </c>
      <c r="D174" s="3" t="s">
        <v>237</v>
      </c>
      <c r="E174" s="3" t="s">
        <v>733</v>
      </c>
      <c r="F174" s="75" t="s">
        <v>2838</v>
      </c>
      <c r="G174" s="3" t="s">
        <v>839</v>
      </c>
      <c r="H174" s="3" t="s">
        <v>51</v>
      </c>
      <c r="I174" s="8">
        <v>502.08710700000006</v>
      </c>
      <c r="J174" s="8">
        <v>14797.999999999998</v>
      </c>
      <c r="K174" s="8">
        <v>0</v>
      </c>
      <c r="L174" s="8">
        <v>268.590343308</v>
      </c>
      <c r="M174" s="38">
        <v>1.2331344868262931E-5</v>
      </c>
      <c r="N174" s="38">
        <v>2.8393326391176867E-3</v>
      </c>
      <c r="O174" s="38">
        <v>6.7580041363732378E-4</v>
      </c>
      <c r="P174" s="60" t="s">
        <v>2837</v>
      </c>
    </row>
    <row r="175" spans="1:16" ht="15" x14ac:dyDescent="0.25">
      <c r="A175" s="60" t="s">
        <v>2838</v>
      </c>
      <c r="B175" s="9" t="s">
        <v>1364</v>
      </c>
      <c r="C175" s="3" t="s">
        <v>1365</v>
      </c>
      <c r="D175" s="3" t="s">
        <v>237</v>
      </c>
      <c r="E175" s="3" t="s">
        <v>733</v>
      </c>
      <c r="F175" s="75" t="s">
        <v>2838</v>
      </c>
      <c r="G175" s="3" t="s">
        <v>867</v>
      </c>
      <c r="H175" s="3" t="s">
        <v>51</v>
      </c>
      <c r="I175" s="8">
        <v>2469.749816</v>
      </c>
      <c r="J175" s="8">
        <v>1692.0000000000002</v>
      </c>
      <c r="K175" s="8">
        <v>0</v>
      </c>
      <c r="L175" s="8">
        <v>151.06422325899999</v>
      </c>
      <c r="M175" s="38">
        <v>2.0996667533823363E-5</v>
      </c>
      <c r="N175" s="38">
        <v>1.5969359673157853E-3</v>
      </c>
      <c r="O175" s="38">
        <v>3.8009283322284088E-4</v>
      </c>
      <c r="P175" s="60" t="s">
        <v>2837</v>
      </c>
    </row>
    <row r="176" spans="1:16" ht="15" x14ac:dyDescent="0.25">
      <c r="A176" s="60" t="s">
        <v>2838</v>
      </c>
      <c r="B176" s="9" t="s">
        <v>1366</v>
      </c>
      <c r="C176" s="3" t="s">
        <v>1367</v>
      </c>
      <c r="D176" s="3" t="s">
        <v>237</v>
      </c>
      <c r="E176" s="3" t="s">
        <v>733</v>
      </c>
      <c r="F176" s="75" t="s">
        <v>2838</v>
      </c>
      <c r="G176" s="3" t="s">
        <v>1368</v>
      </c>
      <c r="H176" s="3" t="s">
        <v>51</v>
      </c>
      <c r="I176" s="8">
        <v>1253.084515</v>
      </c>
      <c r="J176" s="8">
        <v>2178</v>
      </c>
      <c r="K176" s="8">
        <v>0</v>
      </c>
      <c r="L176" s="8">
        <v>98.661233383999985</v>
      </c>
      <c r="M176" s="38">
        <v>6.1828109465378349E-5</v>
      </c>
      <c r="N176" s="38">
        <v>1.0429714512913946E-3</v>
      </c>
      <c r="O176" s="38">
        <v>2.4824162145850977E-4</v>
      </c>
      <c r="P176" s="60" t="s">
        <v>2837</v>
      </c>
    </row>
    <row r="177" spans="1:16" ht="15" x14ac:dyDescent="0.25">
      <c r="A177" s="60" t="s">
        <v>2838</v>
      </c>
      <c r="B177" s="9" t="s">
        <v>1369</v>
      </c>
      <c r="C177" s="3" t="s">
        <v>1370</v>
      </c>
      <c r="D177" s="3" t="s">
        <v>237</v>
      </c>
      <c r="E177" s="3" t="s">
        <v>733</v>
      </c>
      <c r="F177" s="75" t="s">
        <v>2838</v>
      </c>
      <c r="G177" s="3" t="s">
        <v>1371</v>
      </c>
      <c r="H177" s="3" t="s">
        <v>51</v>
      </c>
      <c r="I177" s="8">
        <v>1986.1847620000001</v>
      </c>
      <c r="J177" s="8">
        <v>30395</v>
      </c>
      <c r="K177" s="8">
        <v>0</v>
      </c>
      <c r="L177" s="8">
        <v>2182.3786032969997</v>
      </c>
      <c r="M177" s="38">
        <v>3.5374972095376733E-5</v>
      </c>
      <c r="N177" s="38">
        <v>2.3070445210115181E-2</v>
      </c>
      <c r="O177" s="38">
        <v>5.4910848419077495E-3</v>
      </c>
      <c r="P177" s="60" t="s">
        <v>2837</v>
      </c>
    </row>
    <row r="178" spans="1:16" ht="15" x14ac:dyDescent="0.25">
      <c r="A178" s="60" t="s">
        <v>2838</v>
      </c>
      <c r="B178" s="9" t="s">
        <v>1372</v>
      </c>
      <c r="C178" s="3" t="s">
        <v>1373</v>
      </c>
      <c r="D178" s="3" t="s">
        <v>237</v>
      </c>
      <c r="E178" s="3" t="s">
        <v>733</v>
      </c>
      <c r="F178" s="75" t="s">
        <v>2838</v>
      </c>
      <c r="G178" s="3" t="s">
        <v>1374</v>
      </c>
      <c r="H178" s="3" t="s">
        <v>51</v>
      </c>
      <c r="I178" s="8">
        <v>1839.630588</v>
      </c>
      <c r="J178" s="8">
        <v>3196</v>
      </c>
      <c r="K178" s="8">
        <v>0</v>
      </c>
      <c r="L178" s="8">
        <v>212.542455854</v>
      </c>
      <c r="M178" s="38">
        <v>2.214259357244754E-5</v>
      </c>
      <c r="N178" s="38">
        <v>2.2468370406469396E-3</v>
      </c>
      <c r="O178" s="38">
        <v>5.3477827167045281E-4</v>
      </c>
      <c r="P178" s="60" t="s">
        <v>2837</v>
      </c>
    </row>
    <row r="179" spans="1:16" ht="15" x14ac:dyDescent="0.25">
      <c r="A179" s="60" t="s">
        <v>2838</v>
      </c>
      <c r="B179" s="9" t="s">
        <v>1375</v>
      </c>
      <c r="C179" s="3" t="s">
        <v>1376</v>
      </c>
      <c r="D179" s="3" t="s">
        <v>237</v>
      </c>
      <c r="E179" s="3" t="s">
        <v>733</v>
      </c>
      <c r="F179" s="75" t="s">
        <v>2838</v>
      </c>
      <c r="G179" s="3" t="s">
        <v>1377</v>
      </c>
      <c r="H179" s="3" t="s">
        <v>51</v>
      </c>
      <c r="I179" s="8">
        <v>3670.1094290000001</v>
      </c>
      <c r="J179" s="8">
        <v>1936</v>
      </c>
      <c r="K179" s="8">
        <v>0</v>
      </c>
      <c r="L179" s="8">
        <v>256.85774649799998</v>
      </c>
      <c r="M179" s="38">
        <v>7.3719684517279017E-5</v>
      </c>
      <c r="N179" s="38">
        <v>2.7153045573409698E-3</v>
      </c>
      <c r="O179" s="38">
        <v>6.4628001584645582E-4</v>
      </c>
      <c r="P179" s="60" t="s">
        <v>2837</v>
      </c>
    </row>
    <row r="180" spans="1:16" ht="15" x14ac:dyDescent="0.25">
      <c r="A180" s="60" t="s">
        <v>2838</v>
      </c>
      <c r="B180" s="9" t="s">
        <v>1378</v>
      </c>
      <c r="C180" s="3" t="s">
        <v>1379</v>
      </c>
      <c r="D180" s="3" t="s">
        <v>237</v>
      </c>
      <c r="E180" s="3" t="s">
        <v>733</v>
      </c>
      <c r="F180" s="75" t="s">
        <v>2838</v>
      </c>
      <c r="G180" s="3" t="s">
        <v>1380</v>
      </c>
      <c r="H180" s="3" t="s">
        <v>51</v>
      </c>
      <c r="I180" s="8">
        <v>90.532426000000001</v>
      </c>
      <c r="J180" s="8">
        <v>250.99999999999997</v>
      </c>
      <c r="K180" s="8">
        <v>0</v>
      </c>
      <c r="L180" s="8">
        <v>0.82145952499999997</v>
      </c>
      <c r="M180" s="38">
        <v>4.1790304429108873E-5</v>
      </c>
      <c r="N180" s="38">
        <v>8.6838447440829502E-6</v>
      </c>
      <c r="O180" s="38">
        <v>2.0668750780243874E-6</v>
      </c>
      <c r="P180" s="60" t="s">
        <v>2837</v>
      </c>
    </row>
    <row r="181" spans="1:16" ht="15" x14ac:dyDescent="0.25">
      <c r="A181" s="60" t="s">
        <v>2838</v>
      </c>
      <c r="B181" s="9" t="s">
        <v>1381</v>
      </c>
      <c r="C181" s="3" t="s">
        <v>1382</v>
      </c>
      <c r="D181" s="3" t="s">
        <v>237</v>
      </c>
      <c r="E181" s="3" t="s">
        <v>733</v>
      </c>
      <c r="F181" s="75" t="s">
        <v>2838</v>
      </c>
      <c r="G181" s="3" t="s">
        <v>1380</v>
      </c>
      <c r="H181" s="3" t="s">
        <v>51</v>
      </c>
      <c r="I181" s="8">
        <v>2833.0492680000002</v>
      </c>
      <c r="J181" s="8">
        <v>388</v>
      </c>
      <c r="K181" s="8">
        <v>0</v>
      </c>
      <c r="L181" s="8">
        <v>39.736915623999998</v>
      </c>
      <c r="M181" s="38">
        <v>1.1025485700586798E-4</v>
      </c>
      <c r="N181" s="38">
        <v>4.2006842137175303E-4</v>
      </c>
      <c r="O181" s="38">
        <v>9.9982090512376124E-5</v>
      </c>
      <c r="P181" s="60" t="s">
        <v>2837</v>
      </c>
    </row>
    <row r="182" spans="1:16" ht="15" x14ac:dyDescent="0.25">
      <c r="A182" s="60" t="s">
        <v>2838</v>
      </c>
      <c r="B182" s="9" t="s">
        <v>1383</v>
      </c>
      <c r="C182" s="3" t="s">
        <v>1384</v>
      </c>
      <c r="D182" s="3" t="s">
        <v>237</v>
      </c>
      <c r="E182" s="3" t="s">
        <v>733</v>
      </c>
      <c r="F182" s="75" t="s">
        <v>2838</v>
      </c>
      <c r="G182" s="3" t="s">
        <v>740</v>
      </c>
      <c r="H182" s="3" t="s">
        <v>51</v>
      </c>
      <c r="I182" s="8">
        <v>70891.439050999994</v>
      </c>
      <c r="J182" s="8">
        <v>885</v>
      </c>
      <c r="K182" s="8">
        <v>0</v>
      </c>
      <c r="L182" s="8">
        <v>2268.0120866240004</v>
      </c>
      <c r="M182" s="38">
        <v>6.3829071441369654E-5</v>
      </c>
      <c r="N182" s="38">
        <v>2.3975697205466617E-2</v>
      </c>
      <c r="O182" s="38">
        <v>5.7065473292810557E-3</v>
      </c>
      <c r="P182" s="60" t="s">
        <v>2837</v>
      </c>
    </row>
    <row r="183" spans="1:16" ht="15" x14ac:dyDescent="0.25">
      <c r="A183" s="60" t="s">
        <v>2838</v>
      </c>
      <c r="B183" s="9" t="s">
        <v>1385</v>
      </c>
      <c r="C183" s="3" t="s">
        <v>1386</v>
      </c>
      <c r="D183" s="3" t="s">
        <v>237</v>
      </c>
      <c r="E183" s="3" t="s">
        <v>733</v>
      </c>
      <c r="F183" s="75" t="s">
        <v>2838</v>
      </c>
      <c r="G183" s="3" t="s">
        <v>1387</v>
      </c>
      <c r="H183" s="3" t="s">
        <v>51</v>
      </c>
      <c r="I183" s="8">
        <v>1592.6011209999999</v>
      </c>
      <c r="J183" s="8">
        <v>2835</v>
      </c>
      <c r="K183" s="8">
        <v>0</v>
      </c>
      <c r="L183" s="8">
        <v>163.21812402399999</v>
      </c>
      <c r="M183" s="38">
        <v>3.585894383483732E-5</v>
      </c>
      <c r="N183" s="38">
        <v>1.7254177537778159E-3</v>
      </c>
      <c r="O183" s="38">
        <v>4.1067327428834563E-4</v>
      </c>
      <c r="P183" s="60" t="s">
        <v>2837</v>
      </c>
    </row>
    <row r="184" spans="1:16" ht="15" x14ac:dyDescent="0.25">
      <c r="A184" s="60" t="s">
        <v>2838</v>
      </c>
      <c r="B184" s="9" t="s">
        <v>1388</v>
      </c>
      <c r="C184" s="3" t="s">
        <v>1389</v>
      </c>
      <c r="D184" s="3" t="s">
        <v>237</v>
      </c>
      <c r="E184" s="3" t="s">
        <v>733</v>
      </c>
      <c r="F184" s="75" t="s">
        <v>2838</v>
      </c>
      <c r="G184" s="3" t="s">
        <v>1387</v>
      </c>
      <c r="H184" s="3" t="s">
        <v>51</v>
      </c>
      <c r="I184" s="8">
        <v>3697.5215760000001</v>
      </c>
      <c r="J184" s="8">
        <v>10447</v>
      </c>
      <c r="K184" s="8">
        <v>0</v>
      </c>
      <c r="L184" s="8">
        <v>1396.4024856729998</v>
      </c>
      <c r="M184" s="38">
        <v>1.2893017956321255E-4</v>
      </c>
      <c r="N184" s="38">
        <v>1.4761704036283282E-2</v>
      </c>
      <c r="O184" s="38">
        <v>3.5134895983205379E-3</v>
      </c>
      <c r="P184" s="60" t="s">
        <v>2837</v>
      </c>
    </row>
    <row r="185" spans="1:16" ht="15" x14ac:dyDescent="0.25">
      <c r="A185" s="60" t="s">
        <v>2838</v>
      </c>
      <c r="B185" s="9" t="s">
        <v>1390</v>
      </c>
      <c r="C185" s="3" t="s">
        <v>1391</v>
      </c>
      <c r="D185" s="3" t="s">
        <v>237</v>
      </c>
      <c r="E185" s="3" t="s">
        <v>733</v>
      </c>
      <c r="F185" s="75" t="s">
        <v>2838</v>
      </c>
      <c r="G185" s="3" t="s">
        <v>1387</v>
      </c>
      <c r="H185" s="3" t="s">
        <v>51</v>
      </c>
      <c r="I185" s="8">
        <v>4442.1777119999997</v>
      </c>
      <c r="J185" s="8">
        <v>4247</v>
      </c>
      <c r="K185" s="8">
        <v>0</v>
      </c>
      <c r="L185" s="8">
        <v>682.00332410500005</v>
      </c>
      <c r="M185" s="38">
        <v>4.0363325470583738E-5</v>
      </c>
      <c r="N185" s="38">
        <v>7.2096199523358209E-3</v>
      </c>
      <c r="O185" s="38">
        <v>1.7159892007124922E-3</v>
      </c>
      <c r="P185" s="60" t="s">
        <v>2837</v>
      </c>
    </row>
    <row r="186" spans="1:16" ht="15" x14ac:dyDescent="0.25">
      <c r="A186" s="60" t="s">
        <v>2838</v>
      </c>
      <c r="B186" s="9" t="s">
        <v>1392</v>
      </c>
      <c r="C186" s="3" t="s">
        <v>1393</v>
      </c>
      <c r="D186" s="3" t="s">
        <v>237</v>
      </c>
      <c r="E186" s="3" t="s">
        <v>733</v>
      </c>
      <c r="F186" s="75" t="s">
        <v>2838</v>
      </c>
      <c r="G186" s="3" t="s">
        <v>1394</v>
      </c>
      <c r="H186" s="3" t="s">
        <v>51</v>
      </c>
      <c r="I186" s="8">
        <v>1329.733866</v>
      </c>
      <c r="J186" s="8">
        <v>3222.9999999999995</v>
      </c>
      <c r="K186" s="8">
        <v>0</v>
      </c>
      <c r="L186" s="8">
        <v>154.92922083299999</v>
      </c>
      <c r="M186" s="38">
        <v>8.4983582487321803E-6</v>
      </c>
      <c r="N186" s="38">
        <v>1.6377937793532965E-3</v>
      </c>
      <c r="O186" s="38">
        <v>3.8981755722835448E-4</v>
      </c>
      <c r="P186" s="60" t="s">
        <v>2837</v>
      </c>
    </row>
    <row r="187" spans="1:16" ht="15" x14ac:dyDescent="0.25">
      <c r="A187" s="60" t="s">
        <v>2838</v>
      </c>
      <c r="B187" s="9" t="s">
        <v>1395</v>
      </c>
      <c r="C187" s="3" t="s">
        <v>1396</v>
      </c>
      <c r="D187" s="3" t="s">
        <v>237</v>
      </c>
      <c r="E187" s="3" t="s">
        <v>733</v>
      </c>
      <c r="F187" s="75" t="s">
        <v>2838</v>
      </c>
      <c r="G187" s="3" t="s">
        <v>1394</v>
      </c>
      <c r="H187" s="3" t="s">
        <v>51</v>
      </c>
      <c r="I187" s="8">
        <v>1042.1818270000001</v>
      </c>
      <c r="J187" s="8">
        <v>1126</v>
      </c>
      <c r="K187" s="8">
        <v>0</v>
      </c>
      <c r="L187" s="8">
        <v>42.421907005000001</v>
      </c>
      <c r="M187" s="38">
        <v>2.8531672625241636E-6</v>
      </c>
      <c r="N187" s="38">
        <v>4.4845210624265997E-4</v>
      </c>
      <c r="O187" s="38">
        <v>1.0673779983365909E-4</v>
      </c>
      <c r="P187" s="60" t="s">
        <v>2837</v>
      </c>
    </row>
    <row r="188" spans="1:16" ht="15" x14ac:dyDescent="0.25">
      <c r="A188" s="60" t="s">
        <v>2838</v>
      </c>
      <c r="B188" s="9" t="s">
        <v>1397</v>
      </c>
      <c r="C188" s="3" t="s">
        <v>1398</v>
      </c>
      <c r="D188" s="3" t="s">
        <v>237</v>
      </c>
      <c r="E188" s="3" t="s">
        <v>733</v>
      </c>
      <c r="F188" s="75" t="s">
        <v>2838</v>
      </c>
      <c r="G188" s="3" t="s">
        <v>1399</v>
      </c>
      <c r="H188" s="3" t="s">
        <v>51</v>
      </c>
      <c r="I188" s="8">
        <v>3226.2912190000002</v>
      </c>
      <c r="J188" s="8">
        <v>269</v>
      </c>
      <c r="K188" s="8">
        <v>0</v>
      </c>
      <c r="L188" s="8">
        <v>31.373584991000001</v>
      </c>
      <c r="M188" s="38">
        <v>8.6333630335958968E-5</v>
      </c>
      <c r="N188" s="38">
        <v>3.3165765668994479E-4</v>
      </c>
      <c r="O188" s="38">
        <v>7.8939106496060015E-5</v>
      </c>
      <c r="P188" s="60" t="s">
        <v>2837</v>
      </c>
    </row>
    <row r="189" spans="1:16" ht="15" x14ac:dyDescent="0.25">
      <c r="A189" s="60" t="s">
        <v>2838</v>
      </c>
      <c r="B189" s="9" t="s">
        <v>1400</v>
      </c>
      <c r="C189" s="3" t="s">
        <v>1401</v>
      </c>
      <c r="D189" s="3" t="s">
        <v>237</v>
      </c>
      <c r="E189" s="3" t="s">
        <v>733</v>
      </c>
      <c r="F189" s="75" t="s">
        <v>2838</v>
      </c>
      <c r="G189" s="3" t="s">
        <v>1399</v>
      </c>
      <c r="H189" s="3" t="s">
        <v>51</v>
      </c>
      <c r="I189" s="8">
        <v>8055.0740960000003</v>
      </c>
      <c r="J189" s="8">
        <v>1363</v>
      </c>
      <c r="K189" s="8">
        <v>0</v>
      </c>
      <c r="L189" s="8">
        <v>396.89323562200002</v>
      </c>
      <c r="M189" s="38">
        <v>1.6407765366428575E-4</v>
      </c>
      <c r="N189" s="38">
        <v>4.1956531432491223E-3</v>
      </c>
      <c r="O189" s="38">
        <v>9.9862344081234292E-4</v>
      </c>
      <c r="P189" s="60" t="s">
        <v>2837</v>
      </c>
    </row>
    <row r="190" spans="1:16" ht="15" x14ac:dyDescent="0.25">
      <c r="A190" s="60" t="s">
        <v>2838</v>
      </c>
      <c r="B190" s="9" t="s">
        <v>1402</v>
      </c>
      <c r="C190" s="3" t="s">
        <v>1403</v>
      </c>
      <c r="D190" s="3" t="s">
        <v>237</v>
      </c>
      <c r="E190" s="3" t="s">
        <v>733</v>
      </c>
      <c r="F190" s="75" t="s">
        <v>2838</v>
      </c>
      <c r="G190" s="3" t="s">
        <v>1399</v>
      </c>
      <c r="H190" s="3" t="s">
        <v>51</v>
      </c>
      <c r="I190" s="8">
        <v>977.51932599999998</v>
      </c>
      <c r="J190" s="8">
        <v>22889</v>
      </c>
      <c r="K190" s="8">
        <v>0</v>
      </c>
      <c r="L190" s="8">
        <v>808.83600088599997</v>
      </c>
      <c r="M190" s="38">
        <v>1.536134956570277E-5</v>
      </c>
      <c r="N190" s="38">
        <v>8.5503984570864458E-3</v>
      </c>
      <c r="O190" s="38">
        <v>2.0351130172118763E-3</v>
      </c>
      <c r="P190" s="60" t="s">
        <v>2837</v>
      </c>
    </row>
    <row r="191" spans="1:16" ht="15" x14ac:dyDescent="0.25">
      <c r="A191" s="60" t="s">
        <v>2838</v>
      </c>
      <c r="B191" s="9" t="s">
        <v>1404</v>
      </c>
      <c r="C191" s="3" t="s">
        <v>1405</v>
      </c>
      <c r="D191" s="3" t="s">
        <v>237</v>
      </c>
      <c r="E191" s="3" t="s">
        <v>733</v>
      </c>
      <c r="F191" s="75" t="s">
        <v>2838</v>
      </c>
      <c r="G191" s="3" t="s">
        <v>1399</v>
      </c>
      <c r="H191" s="3" t="s">
        <v>51</v>
      </c>
      <c r="I191" s="8">
        <v>4296.6332169999996</v>
      </c>
      <c r="J191" s="8">
        <v>3958</v>
      </c>
      <c r="K191" s="8">
        <v>0</v>
      </c>
      <c r="L191" s="8">
        <v>614.769584893</v>
      </c>
      <c r="M191" s="38">
        <v>9.6201242707325533E-5</v>
      </c>
      <c r="N191" s="38">
        <v>6.4988760445563471E-3</v>
      </c>
      <c r="O191" s="38">
        <v>1.5468223266907029E-3</v>
      </c>
      <c r="P191" s="60" t="s">
        <v>2837</v>
      </c>
    </row>
    <row r="192" spans="1:16" ht="15" x14ac:dyDescent="0.25">
      <c r="A192" s="60" t="s">
        <v>2838</v>
      </c>
      <c r="B192" s="9" t="s">
        <v>1406</v>
      </c>
      <c r="C192" s="3" t="s">
        <v>1407</v>
      </c>
      <c r="D192" s="3" t="s">
        <v>237</v>
      </c>
      <c r="E192" s="3" t="s">
        <v>733</v>
      </c>
      <c r="F192" s="75" t="s">
        <v>2838</v>
      </c>
      <c r="G192" s="3" t="s">
        <v>1399</v>
      </c>
      <c r="H192" s="3" t="s">
        <v>51</v>
      </c>
      <c r="I192" s="8">
        <v>2096.1781190000002</v>
      </c>
      <c r="J192" s="8">
        <v>2172</v>
      </c>
      <c r="K192" s="8">
        <v>0</v>
      </c>
      <c r="L192" s="8">
        <v>164.58729431899999</v>
      </c>
      <c r="M192" s="38">
        <v>3.6475247383306093E-5</v>
      </c>
      <c r="N192" s="38">
        <v>1.7398915798254111E-3</v>
      </c>
      <c r="O192" s="38">
        <v>4.1411824494628135E-4</v>
      </c>
      <c r="P192" s="60" t="s">
        <v>2837</v>
      </c>
    </row>
    <row r="193" spans="1:16" ht="15" x14ac:dyDescent="0.25">
      <c r="A193" s="60" t="s">
        <v>2838</v>
      </c>
      <c r="B193" s="9" t="s">
        <v>1408</v>
      </c>
      <c r="C193" s="3" t="s">
        <v>1409</v>
      </c>
      <c r="D193" s="3" t="s">
        <v>237</v>
      </c>
      <c r="E193" s="3" t="s">
        <v>733</v>
      </c>
      <c r="F193" s="75" t="s">
        <v>2838</v>
      </c>
      <c r="G193" s="3" t="s">
        <v>1410</v>
      </c>
      <c r="H193" s="3" t="s">
        <v>51</v>
      </c>
      <c r="I193" s="8">
        <v>896.72967900000003</v>
      </c>
      <c r="J193" s="8">
        <v>1508</v>
      </c>
      <c r="K193" s="8">
        <v>0</v>
      </c>
      <c r="L193" s="8">
        <v>48.88450108</v>
      </c>
      <c r="M193" s="38">
        <v>2.8221241894962041E-5</v>
      </c>
      <c r="N193" s="38">
        <v>5.1676973101100188E-4</v>
      </c>
      <c r="O193" s="38">
        <v>1.2299833882126846E-4</v>
      </c>
      <c r="P193" s="60" t="s">
        <v>2837</v>
      </c>
    </row>
    <row r="194" spans="1:16" ht="15" x14ac:dyDescent="0.25">
      <c r="A194" s="60" t="s">
        <v>2838</v>
      </c>
      <c r="B194" s="9" t="s">
        <v>1411</v>
      </c>
      <c r="C194" s="3" t="s">
        <v>1412</v>
      </c>
      <c r="D194" s="3" t="s">
        <v>237</v>
      </c>
      <c r="E194" s="3" t="s">
        <v>733</v>
      </c>
      <c r="F194" s="75" t="s">
        <v>2838</v>
      </c>
      <c r="G194" s="3" t="s">
        <v>891</v>
      </c>
      <c r="H194" s="3" t="s">
        <v>51</v>
      </c>
      <c r="I194" s="8">
        <v>41.356788000000002</v>
      </c>
      <c r="J194" s="8">
        <v>464</v>
      </c>
      <c r="K194" s="8">
        <v>0</v>
      </c>
      <c r="L194" s="8">
        <v>0.69370220300000007</v>
      </c>
      <c r="M194" s="38">
        <v>2.2055306803758652E-7</v>
      </c>
      <c r="N194" s="38">
        <v>7.3332915939836662E-6</v>
      </c>
      <c r="O194" s="38">
        <v>1.7454247608259392E-6</v>
      </c>
      <c r="P194" s="60" t="s">
        <v>2837</v>
      </c>
    </row>
    <row r="195" spans="1:16" ht="17.45" customHeight="1" x14ac:dyDescent="0.2">
      <c r="A195" s="61" t="s">
        <v>2839</v>
      </c>
      <c r="B195" s="41"/>
      <c r="C195" s="42"/>
      <c r="D195" s="42"/>
      <c r="E195" s="42"/>
      <c r="F195" s="42"/>
      <c r="G195" s="42"/>
      <c r="H195" s="42"/>
      <c r="I195" s="12"/>
      <c r="J195" s="12"/>
      <c r="K195" s="12"/>
      <c r="L195" s="12"/>
      <c r="M195" s="12"/>
      <c r="N195" s="12"/>
      <c r="O195" s="12"/>
    </row>
    <row r="196" spans="1:16" ht="15" x14ac:dyDescent="0.25">
      <c r="A196" s="60" t="s">
        <v>2838</v>
      </c>
      <c r="B196" s="7" t="s">
        <v>262</v>
      </c>
      <c r="C196" s="72" t="s">
        <v>2838</v>
      </c>
      <c r="D196" s="72" t="s">
        <v>2838</v>
      </c>
      <c r="E196" s="72" t="s">
        <v>2838</v>
      </c>
      <c r="F196" s="72" t="s">
        <v>2838</v>
      </c>
      <c r="G196" s="72" t="s">
        <v>2838</v>
      </c>
      <c r="H196" s="72" t="s">
        <v>2838</v>
      </c>
      <c r="I196" s="79" t="s">
        <v>2838</v>
      </c>
      <c r="J196" s="79" t="s">
        <v>2838</v>
      </c>
      <c r="K196" s="8">
        <v>0</v>
      </c>
      <c r="L196" s="8">
        <v>14179.914171711001</v>
      </c>
      <c r="M196" s="73" t="s">
        <v>2838</v>
      </c>
      <c r="N196" s="38">
        <v>0.14989925785029998</v>
      </c>
      <c r="O196" s="38">
        <v>3.5678095290250962E-2</v>
      </c>
      <c r="P196" s="60" t="s">
        <v>2837</v>
      </c>
    </row>
    <row r="197" spans="1:16" ht="15" x14ac:dyDescent="0.25">
      <c r="A197" s="60" t="s">
        <v>2838</v>
      </c>
      <c r="B197" s="9" t="s">
        <v>1413</v>
      </c>
      <c r="C197" s="3" t="s">
        <v>1414</v>
      </c>
      <c r="D197" s="3" t="s">
        <v>237</v>
      </c>
      <c r="E197" s="3" t="s">
        <v>733</v>
      </c>
      <c r="F197" s="75" t="s">
        <v>2838</v>
      </c>
      <c r="G197" s="3" t="s">
        <v>1415</v>
      </c>
      <c r="H197" s="3" t="s">
        <v>51</v>
      </c>
      <c r="I197" s="8">
        <v>238.194872</v>
      </c>
      <c r="J197" s="8">
        <v>47273</v>
      </c>
      <c r="K197" s="8">
        <v>0</v>
      </c>
      <c r="L197" s="8">
        <v>407.05573071200001</v>
      </c>
      <c r="M197" s="38">
        <v>9.3586319915731215E-7</v>
      </c>
      <c r="N197" s="38">
        <v>4.303083304916632E-3</v>
      </c>
      <c r="O197" s="38">
        <v>1.0241933041991802E-3</v>
      </c>
      <c r="P197" s="60" t="s">
        <v>2837</v>
      </c>
    </row>
    <row r="198" spans="1:16" ht="15" x14ac:dyDescent="0.25">
      <c r="A198" s="60" t="s">
        <v>2838</v>
      </c>
      <c r="B198" s="9" t="s">
        <v>1416</v>
      </c>
      <c r="C198" s="3" t="s">
        <v>1417</v>
      </c>
      <c r="D198" s="3" t="s">
        <v>237</v>
      </c>
      <c r="E198" s="3" t="s">
        <v>733</v>
      </c>
      <c r="F198" s="75" t="s">
        <v>2838</v>
      </c>
      <c r="G198" s="3" t="s">
        <v>1415</v>
      </c>
      <c r="H198" s="3" t="s">
        <v>51</v>
      </c>
      <c r="I198" s="8">
        <v>292.02455500000002</v>
      </c>
      <c r="J198" s="8">
        <v>46172</v>
      </c>
      <c r="K198" s="8">
        <v>0</v>
      </c>
      <c r="L198" s="8">
        <v>487.42338246499997</v>
      </c>
      <c r="M198" s="38">
        <v>1.920619038442693E-6</v>
      </c>
      <c r="N198" s="38">
        <v>5.1526689375983852E-3</v>
      </c>
      <c r="O198" s="38">
        <v>1.2264064278313135E-3</v>
      </c>
      <c r="P198" s="60" t="s">
        <v>2837</v>
      </c>
    </row>
    <row r="199" spans="1:16" ht="15" x14ac:dyDescent="0.25">
      <c r="A199" s="60" t="s">
        <v>2838</v>
      </c>
      <c r="B199" s="9" t="s">
        <v>1418</v>
      </c>
      <c r="C199" s="3" t="s">
        <v>1419</v>
      </c>
      <c r="D199" s="3" t="s">
        <v>237</v>
      </c>
      <c r="E199" s="3" t="s">
        <v>733</v>
      </c>
      <c r="F199" s="75" t="s">
        <v>2838</v>
      </c>
      <c r="G199" s="3" t="s">
        <v>1420</v>
      </c>
      <c r="H199" s="3" t="s">
        <v>51</v>
      </c>
      <c r="I199" s="8">
        <v>1134.9631899999999</v>
      </c>
      <c r="J199" s="8">
        <v>3492</v>
      </c>
      <c r="K199" s="8">
        <v>0</v>
      </c>
      <c r="L199" s="8">
        <v>143.272986266</v>
      </c>
      <c r="M199" s="38">
        <v>1.7699542931516766E-6</v>
      </c>
      <c r="N199" s="38">
        <v>1.514572941077131E-3</v>
      </c>
      <c r="O199" s="38">
        <v>3.604892945484146E-4</v>
      </c>
      <c r="P199" s="60" t="s">
        <v>2837</v>
      </c>
    </row>
    <row r="200" spans="1:16" ht="15" x14ac:dyDescent="0.25">
      <c r="A200" s="60" t="s">
        <v>2838</v>
      </c>
      <c r="B200" s="9" t="s">
        <v>1421</v>
      </c>
      <c r="C200" s="3" t="s">
        <v>1422</v>
      </c>
      <c r="D200" s="3" t="s">
        <v>237</v>
      </c>
      <c r="E200" s="3" t="s">
        <v>733</v>
      </c>
      <c r="F200" s="75" t="s">
        <v>2838</v>
      </c>
      <c r="G200" s="3" t="s">
        <v>1420</v>
      </c>
      <c r="H200" s="3" t="s">
        <v>51</v>
      </c>
      <c r="I200" s="8">
        <v>863.75120700000002</v>
      </c>
      <c r="J200" s="8">
        <v>4425</v>
      </c>
      <c r="K200" s="8">
        <v>0</v>
      </c>
      <c r="L200" s="8">
        <v>138.168882134</v>
      </c>
      <c r="M200" s="38">
        <v>2.6436327089522845E-6</v>
      </c>
      <c r="N200" s="38">
        <v>1.4606162378056943E-3</v>
      </c>
      <c r="O200" s="38">
        <v>3.4764685337509922E-4</v>
      </c>
      <c r="P200" s="60" t="s">
        <v>2837</v>
      </c>
    </row>
    <row r="201" spans="1:16" ht="15" x14ac:dyDescent="0.25">
      <c r="A201" s="60" t="s">
        <v>2838</v>
      </c>
      <c r="B201" s="9" t="s">
        <v>1423</v>
      </c>
      <c r="C201" s="3" t="s">
        <v>1424</v>
      </c>
      <c r="D201" s="3" t="s">
        <v>237</v>
      </c>
      <c r="E201" s="3" t="s">
        <v>733</v>
      </c>
      <c r="F201" s="75" t="s">
        <v>2838</v>
      </c>
      <c r="G201" s="3" t="s">
        <v>1353</v>
      </c>
      <c r="H201" s="3" t="s">
        <v>51</v>
      </c>
      <c r="I201" s="8">
        <v>282.34049900000002</v>
      </c>
      <c r="J201" s="8">
        <v>125</v>
      </c>
      <c r="K201" s="8">
        <v>0</v>
      </c>
      <c r="L201" s="8">
        <v>1.2758261319999999</v>
      </c>
      <c r="M201" s="38">
        <v>5.8355069321582708E-5</v>
      </c>
      <c r="N201" s="38">
        <v>1.3487062616666209E-5</v>
      </c>
      <c r="O201" s="38">
        <v>3.2101073222360559E-6</v>
      </c>
      <c r="P201" s="60" t="s">
        <v>2837</v>
      </c>
    </row>
    <row r="202" spans="1:16" ht="15" x14ac:dyDescent="0.25">
      <c r="A202" s="60" t="s">
        <v>2838</v>
      </c>
      <c r="B202" s="9" t="s">
        <v>1425</v>
      </c>
      <c r="C202" s="3" t="s">
        <v>1426</v>
      </c>
      <c r="D202" s="3" t="s">
        <v>237</v>
      </c>
      <c r="E202" s="3" t="s">
        <v>733</v>
      </c>
      <c r="F202" s="75" t="s">
        <v>2838</v>
      </c>
      <c r="G202" s="3" t="s">
        <v>1427</v>
      </c>
      <c r="H202" s="3" t="s">
        <v>51</v>
      </c>
      <c r="I202" s="8">
        <v>339.96422100000001</v>
      </c>
      <c r="J202" s="8">
        <v>18398</v>
      </c>
      <c r="K202" s="8">
        <v>0</v>
      </c>
      <c r="L202" s="8">
        <v>226.10602165700001</v>
      </c>
      <c r="M202" s="38">
        <v>1.4840758102051427E-6</v>
      </c>
      <c r="N202" s="38">
        <v>2.3902207327520433E-3</v>
      </c>
      <c r="O202" s="38">
        <v>5.6890557225457421E-4</v>
      </c>
      <c r="P202" s="60" t="s">
        <v>2837</v>
      </c>
    </row>
    <row r="203" spans="1:16" ht="15" x14ac:dyDescent="0.25">
      <c r="A203" s="60" t="s">
        <v>2838</v>
      </c>
      <c r="B203" s="9" t="s">
        <v>1428</v>
      </c>
      <c r="C203" s="3" t="s">
        <v>1429</v>
      </c>
      <c r="D203" s="3" t="s">
        <v>237</v>
      </c>
      <c r="E203" s="3" t="s">
        <v>733</v>
      </c>
      <c r="F203" s="75" t="s">
        <v>2838</v>
      </c>
      <c r="G203" s="3" t="s">
        <v>855</v>
      </c>
      <c r="H203" s="3" t="s">
        <v>51</v>
      </c>
      <c r="I203" s="8">
        <v>253.52424499999998</v>
      </c>
      <c r="J203" s="8">
        <v>5046</v>
      </c>
      <c r="K203" s="8">
        <v>0</v>
      </c>
      <c r="L203" s="8">
        <v>46.246092759999996</v>
      </c>
      <c r="M203" s="38">
        <v>2.1344772672547772E-6</v>
      </c>
      <c r="N203" s="38">
        <v>4.8887848679860229E-4</v>
      </c>
      <c r="O203" s="38">
        <v>1.1635983718327212E-4</v>
      </c>
      <c r="P203" s="60" t="s">
        <v>2837</v>
      </c>
    </row>
    <row r="204" spans="1:16" ht="15" x14ac:dyDescent="0.25">
      <c r="A204" s="60" t="s">
        <v>2838</v>
      </c>
      <c r="B204" s="9" t="s">
        <v>1430</v>
      </c>
      <c r="C204" s="3" t="s">
        <v>1431</v>
      </c>
      <c r="D204" s="3" t="s">
        <v>237</v>
      </c>
      <c r="E204" s="3" t="s">
        <v>733</v>
      </c>
      <c r="F204" s="75" t="s">
        <v>2838</v>
      </c>
      <c r="G204" s="3" t="s">
        <v>855</v>
      </c>
      <c r="H204" s="3" t="s">
        <v>51</v>
      </c>
      <c r="I204" s="8">
        <v>456.01936599999999</v>
      </c>
      <c r="J204" s="8">
        <v>7594</v>
      </c>
      <c r="K204" s="8">
        <v>0</v>
      </c>
      <c r="L204" s="8">
        <v>125.187849958</v>
      </c>
      <c r="M204" s="38">
        <v>4.0306721655899514E-7</v>
      </c>
      <c r="N204" s="38">
        <v>1.3233906477386375E-3</v>
      </c>
      <c r="O204" s="38">
        <v>3.1498526619390838E-4</v>
      </c>
      <c r="P204" s="60" t="s">
        <v>2837</v>
      </c>
    </row>
    <row r="205" spans="1:16" ht="15" x14ac:dyDescent="0.25">
      <c r="A205" s="60" t="s">
        <v>2838</v>
      </c>
      <c r="B205" s="9" t="s">
        <v>1432</v>
      </c>
      <c r="C205" s="3" t="s">
        <v>1433</v>
      </c>
      <c r="D205" s="3" t="s">
        <v>237</v>
      </c>
      <c r="E205" s="3" t="s">
        <v>733</v>
      </c>
      <c r="F205" s="75" t="s">
        <v>2838</v>
      </c>
      <c r="G205" s="3" t="s">
        <v>839</v>
      </c>
      <c r="H205" s="3" t="s">
        <v>51</v>
      </c>
      <c r="I205" s="8">
        <v>1288.25692</v>
      </c>
      <c r="J205" s="8">
        <v>16490</v>
      </c>
      <c r="K205" s="8">
        <v>0</v>
      </c>
      <c r="L205" s="8">
        <v>767.94734124900003</v>
      </c>
      <c r="M205" s="38">
        <v>8.1422133175746359E-8</v>
      </c>
      <c r="N205" s="38">
        <v>8.11815467479984E-3</v>
      </c>
      <c r="O205" s="38">
        <v>1.9322330225127621E-3</v>
      </c>
      <c r="P205" s="60" t="s">
        <v>2837</v>
      </c>
    </row>
    <row r="206" spans="1:16" ht="15" x14ac:dyDescent="0.25">
      <c r="A206" s="60" t="s">
        <v>2838</v>
      </c>
      <c r="B206" s="9" t="s">
        <v>1434</v>
      </c>
      <c r="C206" s="3" t="s">
        <v>1435</v>
      </c>
      <c r="D206" s="3" t="s">
        <v>237</v>
      </c>
      <c r="E206" s="3" t="s">
        <v>733</v>
      </c>
      <c r="F206" s="75" t="s">
        <v>2838</v>
      </c>
      <c r="G206" s="3" t="s">
        <v>1436</v>
      </c>
      <c r="H206" s="3" t="s">
        <v>51</v>
      </c>
      <c r="I206" s="8">
        <v>568.10656199999994</v>
      </c>
      <c r="J206" s="8">
        <v>36341</v>
      </c>
      <c r="K206" s="8">
        <v>0</v>
      </c>
      <c r="L206" s="8">
        <v>746.3370142550001</v>
      </c>
      <c r="M206" s="38">
        <v>6.0071137320335873E-7</v>
      </c>
      <c r="N206" s="38">
        <v>7.8897067491582682E-3</v>
      </c>
      <c r="O206" s="38">
        <v>1.8778592585809893E-3</v>
      </c>
      <c r="P206" s="60" t="s">
        <v>2837</v>
      </c>
    </row>
    <row r="207" spans="1:16" ht="15" x14ac:dyDescent="0.25">
      <c r="A207" s="60" t="s">
        <v>2838</v>
      </c>
      <c r="B207" s="9" t="s">
        <v>1437</v>
      </c>
      <c r="C207" s="3" t="s">
        <v>1438</v>
      </c>
      <c r="D207" s="3" t="s">
        <v>237</v>
      </c>
      <c r="E207" s="3" t="s">
        <v>733</v>
      </c>
      <c r="F207" s="75" t="s">
        <v>2838</v>
      </c>
      <c r="G207" s="3" t="s">
        <v>1436</v>
      </c>
      <c r="H207" s="3" t="s">
        <v>51</v>
      </c>
      <c r="I207" s="8">
        <v>965.06657100000007</v>
      </c>
      <c r="J207" s="8">
        <v>22546</v>
      </c>
      <c r="K207" s="8">
        <v>0</v>
      </c>
      <c r="L207" s="8">
        <v>786.56583086699993</v>
      </c>
      <c r="M207" s="38">
        <v>5.9390393266517086E-7</v>
      </c>
      <c r="N207" s="38">
        <v>8.3149751733046576E-3</v>
      </c>
      <c r="O207" s="38">
        <v>1.9790790216286645E-3</v>
      </c>
      <c r="P207" s="60" t="s">
        <v>2837</v>
      </c>
    </row>
    <row r="208" spans="1:16" ht="15" x14ac:dyDescent="0.25">
      <c r="A208" s="60" t="s">
        <v>2838</v>
      </c>
      <c r="B208" s="9" t="s">
        <v>1439</v>
      </c>
      <c r="C208" s="3" t="s">
        <v>1440</v>
      </c>
      <c r="D208" s="3" t="s">
        <v>726</v>
      </c>
      <c r="E208" s="3" t="s">
        <v>733</v>
      </c>
      <c r="F208" s="75" t="s">
        <v>2838</v>
      </c>
      <c r="G208" s="3" t="s">
        <v>867</v>
      </c>
      <c r="H208" s="3" t="s">
        <v>49</v>
      </c>
      <c r="I208" s="8">
        <v>2910.2431320000001</v>
      </c>
      <c r="J208" s="8">
        <v>2109</v>
      </c>
      <c r="K208" s="8">
        <v>0</v>
      </c>
      <c r="L208" s="8">
        <v>241.34674815100001</v>
      </c>
      <c r="M208" s="38">
        <v>2.8770790418842008E-6</v>
      </c>
      <c r="N208" s="38">
        <v>2.5513340909067593E-3</v>
      </c>
      <c r="O208" s="38">
        <v>6.0725277841964316E-4</v>
      </c>
      <c r="P208" s="60" t="s">
        <v>2837</v>
      </c>
    </row>
    <row r="209" spans="1:16" ht="15" x14ac:dyDescent="0.25">
      <c r="A209" s="60" t="s">
        <v>2838</v>
      </c>
      <c r="B209" s="9" t="s">
        <v>1441</v>
      </c>
      <c r="C209" s="3" t="s">
        <v>1442</v>
      </c>
      <c r="D209" s="3" t="s">
        <v>237</v>
      </c>
      <c r="E209" s="3" t="s">
        <v>733</v>
      </c>
      <c r="F209" s="75" t="s">
        <v>2838</v>
      </c>
      <c r="G209" s="3" t="s">
        <v>867</v>
      </c>
      <c r="H209" s="3" t="s">
        <v>51</v>
      </c>
      <c r="I209" s="8">
        <v>648.07179799999994</v>
      </c>
      <c r="J209" s="8">
        <v>8477</v>
      </c>
      <c r="K209" s="8">
        <v>0</v>
      </c>
      <c r="L209" s="8">
        <v>198.59742251499998</v>
      </c>
      <c r="M209" s="38">
        <v>1.0758892667365253E-5</v>
      </c>
      <c r="N209" s="38">
        <v>2.0994207641518354E-3</v>
      </c>
      <c r="O209" s="38">
        <v>4.9969116026274429E-4</v>
      </c>
      <c r="P209" s="60" t="s">
        <v>2837</v>
      </c>
    </row>
    <row r="210" spans="1:16" ht="15" x14ac:dyDescent="0.25">
      <c r="A210" s="60" t="s">
        <v>2838</v>
      </c>
      <c r="B210" s="9" t="s">
        <v>1443</v>
      </c>
      <c r="C210" s="3" t="s">
        <v>1444</v>
      </c>
      <c r="D210" s="3" t="s">
        <v>726</v>
      </c>
      <c r="E210" s="3" t="s">
        <v>733</v>
      </c>
      <c r="F210" s="75" t="s">
        <v>2838</v>
      </c>
      <c r="G210" s="3" t="s">
        <v>867</v>
      </c>
      <c r="H210" s="3" t="s">
        <v>49</v>
      </c>
      <c r="I210" s="8">
        <v>1676.6884910000001</v>
      </c>
      <c r="J210" s="8">
        <v>3956</v>
      </c>
      <c r="K210" s="8">
        <v>0</v>
      </c>
      <c r="L210" s="8">
        <v>260.82202652399997</v>
      </c>
      <c r="M210" s="38">
        <v>2.2540946790793522E-6</v>
      </c>
      <c r="N210" s="38">
        <v>2.757211907880064E-3</v>
      </c>
      <c r="O210" s="38">
        <v>6.5625454452216769E-4</v>
      </c>
      <c r="P210" s="60" t="s">
        <v>2837</v>
      </c>
    </row>
    <row r="211" spans="1:16" ht="15" x14ac:dyDescent="0.25">
      <c r="A211" s="60" t="s">
        <v>2838</v>
      </c>
      <c r="B211" s="9" t="s">
        <v>1445</v>
      </c>
      <c r="C211" s="3" t="s">
        <v>1446</v>
      </c>
      <c r="D211" s="3" t="s">
        <v>237</v>
      </c>
      <c r="E211" s="3" t="s">
        <v>733</v>
      </c>
      <c r="F211" s="75" t="s">
        <v>2838</v>
      </c>
      <c r="G211" s="3" t="s">
        <v>1368</v>
      </c>
      <c r="H211" s="3" t="s">
        <v>51</v>
      </c>
      <c r="I211" s="8">
        <v>271.21198299999998</v>
      </c>
      <c r="J211" s="8">
        <v>5242</v>
      </c>
      <c r="K211" s="8">
        <v>0</v>
      </c>
      <c r="L211" s="8">
        <v>51.394209733000004</v>
      </c>
      <c r="M211" s="38">
        <v>1.098238979525146E-6</v>
      </c>
      <c r="N211" s="38">
        <v>5.4330046031934311E-4</v>
      </c>
      <c r="O211" s="38">
        <v>1.2931301910693179E-4</v>
      </c>
      <c r="P211" s="60" t="s">
        <v>2837</v>
      </c>
    </row>
    <row r="212" spans="1:16" ht="15" x14ac:dyDescent="0.25">
      <c r="A212" s="60" t="s">
        <v>2838</v>
      </c>
      <c r="B212" s="9" t="s">
        <v>1447</v>
      </c>
      <c r="C212" s="3" t="s">
        <v>1448</v>
      </c>
      <c r="D212" s="3" t="s">
        <v>726</v>
      </c>
      <c r="E212" s="3" t="s">
        <v>733</v>
      </c>
      <c r="F212" s="75" t="s">
        <v>2838</v>
      </c>
      <c r="G212" s="3" t="s">
        <v>1371</v>
      </c>
      <c r="H212" s="3" t="s">
        <v>55</v>
      </c>
      <c r="I212" s="8">
        <v>1537.875123</v>
      </c>
      <c r="J212" s="8">
        <v>19900</v>
      </c>
      <c r="K212" s="8">
        <v>0</v>
      </c>
      <c r="L212" s="8">
        <v>161.557011136</v>
      </c>
      <c r="M212" s="38">
        <v>1.5228491702372689E-6</v>
      </c>
      <c r="N212" s="38">
        <v>1.7078577328847753E-3</v>
      </c>
      <c r="O212" s="38">
        <v>4.0649374659951362E-4</v>
      </c>
      <c r="P212" s="60" t="s">
        <v>2837</v>
      </c>
    </row>
    <row r="213" spans="1:16" ht="15" x14ac:dyDescent="0.25">
      <c r="A213" s="60" t="s">
        <v>2838</v>
      </c>
      <c r="B213" s="9" t="s">
        <v>1449</v>
      </c>
      <c r="C213" s="3" t="s">
        <v>1450</v>
      </c>
      <c r="D213" s="3" t="s">
        <v>237</v>
      </c>
      <c r="E213" s="3" t="s">
        <v>733</v>
      </c>
      <c r="F213" s="75" t="s">
        <v>2838</v>
      </c>
      <c r="G213" s="3" t="s">
        <v>1451</v>
      </c>
      <c r="H213" s="3" t="s">
        <v>51</v>
      </c>
      <c r="I213" s="8">
        <v>34.836976</v>
      </c>
      <c r="J213" s="8">
        <v>0.05</v>
      </c>
      <c r="K213" s="8">
        <v>0</v>
      </c>
      <c r="L213" s="8">
        <v>6.2920000000000001E-5</v>
      </c>
      <c r="M213" s="38">
        <v>0</v>
      </c>
      <c r="N213" s="38">
        <v>6.6514234075951499E-10</v>
      </c>
      <c r="O213" s="38">
        <v>1.5831307076181806E-10</v>
      </c>
      <c r="P213" s="60" t="s">
        <v>2837</v>
      </c>
    </row>
    <row r="214" spans="1:16" ht="15" x14ac:dyDescent="0.25">
      <c r="A214" s="60" t="s">
        <v>2838</v>
      </c>
      <c r="B214" s="9" t="s">
        <v>1452</v>
      </c>
      <c r="C214" s="3" t="s">
        <v>1453</v>
      </c>
      <c r="D214" s="3" t="s">
        <v>237</v>
      </c>
      <c r="E214" s="3" t="s">
        <v>733</v>
      </c>
      <c r="F214" s="75" t="s">
        <v>2838</v>
      </c>
      <c r="G214" s="3" t="s">
        <v>760</v>
      </c>
      <c r="H214" s="3" t="s">
        <v>51</v>
      </c>
      <c r="I214" s="8">
        <v>1305.1251259999999</v>
      </c>
      <c r="J214" s="8">
        <v>10218</v>
      </c>
      <c r="K214" s="8">
        <v>0</v>
      </c>
      <c r="L214" s="8">
        <v>482.08803253099995</v>
      </c>
      <c r="M214" s="38">
        <v>5.0439618396135255E-7</v>
      </c>
      <c r="N214" s="38">
        <v>5.0962676797491812E-3</v>
      </c>
      <c r="O214" s="38">
        <v>1.2129821488796224E-3</v>
      </c>
      <c r="P214" s="60" t="s">
        <v>2837</v>
      </c>
    </row>
    <row r="215" spans="1:16" ht="15" x14ac:dyDescent="0.25">
      <c r="A215" s="60" t="s">
        <v>2838</v>
      </c>
      <c r="B215" s="9" t="s">
        <v>1454</v>
      </c>
      <c r="C215" s="3" t="s">
        <v>1455</v>
      </c>
      <c r="D215" s="3" t="s">
        <v>237</v>
      </c>
      <c r="E215" s="3" t="s">
        <v>733</v>
      </c>
      <c r="F215" s="75" t="s">
        <v>2838</v>
      </c>
      <c r="G215" s="3" t="s">
        <v>760</v>
      </c>
      <c r="H215" s="3" t="s">
        <v>51</v>
      </c>
      <c r="I215" s="8">
        <v>2476.5191599999998</v>
      </c>
      <c r="J215" s="8">
        <v>10373</v>
      </c>
      <c r="K215" s="8">
        <v>0</v>
      </c>
      <c r="L215" s="8">
        <v>928.65493694199995</v>
      </c>
      <c r="M215" s="38">
        <v>4.1580241101410338E-7</v>
      </c>
      <c r="N215" s="38">
        <v>9.8170330342574955E-3</v>
      </c>
      <c r="O215" s="38">
        <v>2.3365895541228626E-3</v>
      </c>
      <c r="P215" s="60" t="s">
        <v>2837</v>
      </c>
    </row>
    <row r="216" spans="1:16" ht="15" x14ac:dyDescent="0.25">
      <c r="A216" s="60" t="s">
        <v>2838</v>
      </c>
      <c r="B216" s="9" t="s">
        <v>1456</v>
      </c>
      <c r="C216" s="3" t="s">
        <v>1457</v>
      </c>
      <c r="D216" s="3" t="s">
        <v>237</v>
      </c>
      <c r="E216" s="3" t="s">
        <v>733</v>
      </c>
      <c r="F216" s="75" t="s">
        <v>2838</v>
      </c>
      <c r="G216" s="3" t="s">
        <v>760</v>
      </c>
      <c r="H216" s="3" t="s">
        <v>51</v>
      </c>
      <c r="I216" s="8">
        <v>165.49826899999999</v>
      </c>
      <c r="J216" s="8">
        <v>10400</v>
      </c>
      <c r="K216" s="8">
        <v>0</v>
      </c>
      <c r="L216" s="8">
        <v>62.220729138999999</v>
      </c>
      <c r="M216" s="38">
        <v>2.7730943197050939E-8</v>
      </c>
      <c r="N216" s="38">
        <v>6.5775018155241928E-4</v>
      </c>
      <c r="O216" s="38">
        <v>1.5655363469539767E-4</v>
      </c>
      <c r="P216" s="60" t="s">
        <v>2837</v>
      </c>
    </row>
    <row r="217" spans="1:16" ht="15" x14ac:dyDescent="0.25">
      <c r="A217" s="60" t="s">
        <v>2838</v>
      </c>
      <c r="B217" s="9" t="s">
        <v>1458</v>
      </c>
      <c r="C217" s="3" t="s">
        <v>1459</v>
      </c>
      <c r="D217" s="3" t="s">
        <v>237</v>
      </c>
      <c r="E217" s="3" t="s">
        <v>733</v>
      </c>
      <c r="F217" s="75" t="s">
        <v>2838</v>
      </c>
      <c r="G217" s="3" t="s">
        <v>760</v>
      </c>
      <c r="H217" s="3" t="s">
        <v>51</v>
      </c>
      <c r="I217" s="8">
        <v>7407.1716040000001</v>
      </c>
      <c r="J217" s="8">
        <v>141</v>
      </c>
      <c r="K217" s="8">
        <v>0</v>
      </c>
      <c r="L217" s="8">
        <v>37.755464713999999</v>
      </c>
      <c r="M217" s="38">
        <v>5.435211609525011E-5</v>
      </c>
      <c r="N217" s="38">
        <v>3.9912203077452688E-4</v>
      </c>
      <c r="O217" s="38">
        <v>9.499656002722198E-5</v>
      </c>
      <c r="P217" s="60" t="s">
        <v>2837</v>
      </c>
    </row>
    <row r="218" spans="1:16" ht="15" x14ac:dyDescent="0.25">
      <c r="A218" s="60" t="s">
        <v>2838</v>
      </c>
      <c r="B218" s="9" t="s">
        <v>1460</v>
      </c>
      <c r="C218" s="3" t="s">
        <v>1461</v>
      </c>
      <c r="D218" s="3" t="s">
        <v>1462</v>
      </c>
      <c r="E218" s="3" t="s">
        <v>733</v>
      </c>
      <c r="F218" s="75" t="s">
        <v>2838</v>
      </c>
      <c r="G218" s="3" t="s">
        <v>760</v>
      </c>
      <c r="H218" s="3" t="s">
        <v>52</v>
      </c>
      <c r="I218" s="8">
        <v>4.4602579999999996</v>
      </c>
      <c r="J218" s="8">
        <v>17200</v>
      </c>
      <c r="K218" s="8">
        <v>0</v>
      </c>
      <c r="L218" s="8">
        <v>0.35220513799999997</v>
      </c>
      <c r="M218" s="38">
        <v>1.6329399859707084E-9</v>
      </c>
      <c r="N218" s="38">
        <v>3.7232445949912263E-6</v>
      </c>
      <c r="O218" s="38">
        <v>8.8618367665082471E-7</v>
      </c>
      <c r="P218" s="60" t="s">
        <v>2837</v>
      </c>
    </row>
    <row r="219" spans="1:16" ht="15" x14ac:dyDescent="0.25">
      <c r="A219" s="60" t="s">
        <v>2838</v>
      </c>
      <c r="B219" s="9" t="s">
        <v>1463</v>
      </c>
      <c r="C219" s="3" t="s">
        <v>1464</v>
      </c>
      <c r="D219" s="3" t="s">
        <v>1462</v>
      </c>
      <c r="E219" s="3" t="s">
        <v>733</v>
      </c>
      <c r="F219" s="75" t="s">
        <v>2838</v>
      </c>
      <c r="G219" s="3" t="s">
        <v>760</v>
      </c>
      <c r="H219" s="3" t="s">
        <v>52</v>
      </c>
      <c r="I219" s="8">
        <v>9.3699910000000006</v>
      </c>
      <c r="J219" s="8">
        <v>14350</v>
      </c>
      <c r="K219" s="8">
        <v>0</v>
      </c>
      <c r="L219" s="8">
        <v>0.61730294200000002</v>
      </c>
      <c r="M219" s="38">
        <v>1.6675917033940597E-9</v>
      </c>
      <c r="N219" s="38">
        <v>6.5256567673174684E-6</v>
      </c>
      <c r="O219" s="38">
        <v>1.5531965088735612E-6</v>
      </c>
      <c r="P219" s="60" t="s">
        <v>2837</v>
      </c>
    </row>
    <row r="220" spans="1:16" ht="15" x14ac:dyDescent="0.25">
      <c r="A220" s="60" t="s">
        <v>2838</v>
      </c>
      <c r="B220" s="9" t="s">
        <v>1465</v>
      </c>
      <c r="C220" s="3" t="s">
        <v>1466</v>
      </c>
      <c r="D220" s="3" t="s">
        <v>237</v>
      </c>
      <c r="E220" s="3" t="s">
        <v>733</v>
      </c>
      <c r="F220" s="75" t="s">
        <v>2838</v>
      </c>
      <c r="G220" s="3" t="s">
        <v>760</v>
      </c>
      <c r="H220" s="3" t="s">
        <v>51</v>
      </c>
      <c r="I220" s="8">
        <v>1469.478869</v>
      </c>
      <c r="J220" s="8">
        <v>19974</v>
      </c>
      <c r="K220" s="8">
        <v>0</v>
      </c>
      <c r="L220" s="8">
        <v>1061.052058984</v>
      </c>
      <c r="M220" s="38">
        <v>4.8560492604456123E-6</v>
      </c>
      <c r="N220" s="38">
        <v>1.1216634618250489E-2</v>
      </c>
      <c r="O220" s="38">
        <v>2.669714076540158E-3</v>
      </c>
      <c r="P220" s="60" t="s">
        <v>2837</v>
      </c>
    </row>
    <row r="221" spans="1:16" ht="15" x14ac:dyDescent="0.25">
      <c r="A221" s="60" t="s">
        <v>2838</v>
      </c>
      <c r="B221" s="9" t="s">
        <v>1467</v>
      </c>
      <c r="C221" s="3" t="s">
        <v>1468</v>
      </c>
      <c r="D221" s="3" t="s">
        <v>237</v>
      </c>
      <c r="E221" s="3" t="s">
        <v>733</v>
      </c>
      <c r="F221" s="75" t="s">
        <v>2838</v>
      </c>
      <c r="G221" s="3" t="s">
        <v>760</v>
      </c>
      <c r="H221" s="3" t="s">
        <v>51</v>
      </c>
      <c r="I221" s="8">
        <v>4050.624667</v>
      </c>
      <c r="J221" s="8">
        <v>4889</v>
      </c>
      <c r="K221" s="8">
        <v>0</v>
      </c>
      <c r="L221" s="8">
        <v>715.89666930800001</v>
      </c>
      <c r="M221" s="38">
        <v>4.2332792361875556E-7</v>
      </c>
      <c r="N221" s="38">
        <v>7.5679145957638829E-3</v>
      </c>
      <c r="O221" s="38">
        <v>1.8012682782312026E-3</v>
      </c>
      <c r="P221" s="60" t="s">
        <v>2837</v>
      </c>
    </row>
    <row r="222" spans="1:16" ht="15" x14ac:dyDescent="0.25">
      <c r="A222" s="60" t="s">
        <v>2838</v>
      </c>
      <c r="B222" s="9" t="s">
        <v>1469</v>
      </c>
      <c r="C222" s="3" t="s">
        <v>1470</v>
      </c>
      <c r="D222" s="3" t="s">
        <v>1462</v>
      </c>
      <c r="E222" s="3" t="s">
        <v>733</v>
      </c>
      <c r="F222" s="75" t="s">
        <v>2838</v>
      </c>
      <c r="G222" s="3" t="s">
        <v>760</v>
      </c>
      <c r="H222" s="3" t="s">
        <v>52</v>
      </c>
      <c r="I222" s="8">
        <v>93.700792000000007</v>
      </c>
      <c r="J222" s="8">
        <v>38580</v>
      </c>
      <c r="K222" s="8">
        <v>0</v>
      </c>
      <c r="L222" s="8">
        <v>16.596357393999998</v>
      </c>
      <c r="M222" s="38">
        <v>9.7926036055497365E-9</v>
      </c>
      <c r="N222" s="38">
        <v>1.7544405602553468E-4</v>
      </c>
      <c r="O222" s="38">
        <v>4.1758110338600509E-5</v>
      </c>
      <c r="P222" s="60" t="s">
        <v>2837</v>
      </c>
    </row>
    <row r="223" spans="1:16" ht="15" x14ac:dyDescent="0.25">
      <c r="A223" s="60" t="s">
        <v>2838</v>
      </c>
      <c r="B223" s="9" t="s">
        <v>1471</v>
      </c>
      <c r="C223" s="3" t="s">
        <v>1472</v>
      </c>
      <c r="D223" s="3" t="s">
        <v>1473</v>
      </c>
      <c r="E223" s="3" t="s">
        <v>733</v>
      </c>
      <c r="F223" s="75" t="s">
        <v>2838</v>
      </c>
      <c r="G223" s="3" t="s">
        <v>1474</v>
      </c>
      <c r="H223" s="3" t="s">
        <v>58</v>
      </c>
      <c r="I223" s="8">
        <v>8823.1713889999992</v>
      </c>
      <c r="J223" s="8">
        <v>1150</v>
      </c>
      <c r="K223" s="8">
        <v>0</v>
      </c>
      <c r="L223" s="8">
        <v>453.27101911</v>
      </c>
      <c r="M223" s="38">
        <v>2.0829626242600111E-4</v>
      </c>
      <c r="N223" s="38">
        <v>4.7916361514506716E-3</v>
      </c>
      <c r="O223" s="38">
        <v>1.1404756344984555E-3</v>
      </c>
      <c r="P223" s="60" t="s">
        <v>2837</v>
      </c>
    </row>
    <row r="224" spans="1:16" ht="15" x14ac:dyDescent="0.25">
      <c r="A224" s="60" t="s">
        <v>2838</v>
      </c>
      <c r="B224" s="9" t="s">
        <v>1475</v>
      </c>
      <c r="C224" s="3" t="s">
        <v>1476</v>
      </c>
      <c r="D224" s="3" t="s">
        <v>1473</v>
      </c>
      <c r="E224" s="3" t="s">
        <v>733</v>
      </c>
      <c r="F224" s="75" t="s">
        <v>2838</v>
      </c>
      <c r="G224" s="3" t="s">
        <v>734</v>
      </c>
      <c r="H224" s="3" t="s">
        <v>58</v>
      </c>
      <c r="I224" s="8">
        <v>12483.202504999999</v>
      </c>
      <c r="J224" s="8">
        <v>1302</v>
      </c>
      <c r="K224" s="8">
        <v>0</v>
      </c>
      <c r="L224" s="8">
        <v>726.05980824799997</v>
      </c>
      <c r="M224" s="38">
        <v>6.976276409301774E-5</v>
      </c>
      <c r="N224" s="38">
        <v>7.6753515637234468E-3</v>
      </c>
      <c r="O224" s="38">
        <v>1.8268397616096261E-3</v>
      </c>
      <c r="P224" s="60" t="s">
        <v>2837</v>
      </c>
    </row>
    <row r="225" spans="1:16" ht="15" x14ac:dyDescent="0.25">
      <c r="A225" s="60" t="s">
        <v>2838</v>
      </c>
      <c r="B225" s="9" t="s">
        <v>1477</v>
      </c>
      <c r="C225" s="3" t="s">
        <v>1478</v>
      </c>
      <c r="D225" s="3" t="s">
        <v>1473</v>
      </c>
      <c r="E225" s="3" t="s">
        <v>733</v>
      </c>
      <c r="F225" s="75" t="s">
        <v>2838</v>
      </c>
      <c r="G225" s="3" t="s">
        <v>1380</v>
      </c>
      <c r="H225" s="3" t="s">
        <v>58</v>
      </c>
      <c r="I225" s="8">
        <v>368.49454200000002</v>
      </c>
      <c r="J225" s="8">
        <v>11232</v>
      </c>
      <c r="K225" s="8">
        <v>0</v>
      </c>
      <c r="L225" s="8">
        <v>184.894312152</v>
      </c>
      <c r="M225" s="38">
        <v>2.3776403135047456E-7</v>
      </c>
      <c r="N225" s="38">
        <v>1.9545619131897921E-3</v>
      </c>
      <c r="O225" s="38">
        <v>4.6521275148088452E-4</v>
      </c>
      <c r="P225" s="60" t="s">
        <v>2837</v>
      </c>
    </row>
    <row r="226" spans="1:16" ht="15" x14ac:dyDescent="0.25">
      <c r="A226" s="60" t="s">
        <v>2838</v>
      </c>
      <c r="B226" s="9" t="s">
        <v>1479</v>
      </c>
      <c r="C226" s="3" t="s">
        <v>1480</v>
      </c>
      <c r="D226" s="3" t="s">
        <v>726</v>
      </c>
      <c r="E226" s="3" t="s">
        <v>733</v>
      </c>
      <c r="F226" s="75" t="s">
        <v>2838</v>
      </c>
      <c r="G226" s="3" t="s">
        <v>1481</v>
      </c>
      <c r="H226" s="3" t="s">
        <v>49</v>
      </c>
      <c r="I226" s="8">
        <v>38379.059388000001</v>
      </c>
      <c r="J226" s="8">
        <v>132.44999999999999</v>
      </c>
      <c r="K226" s="8">
        <v>0</v>
      </c>
      <c r="L226" s="8">
        <v>199.88577487399999</v>
      </c>
      <c r="M226" s="38">
        <v>2.4969687817902885E-5</v>
      </c>
      <c r="N226" s="38">
        <v>2.1130402445044788E-3</v>
      </c>
      <c r="O226" s="38">
        <v>5.0293278483643346E-4</v>
      </c>
      <c r="P226" s="60" t="s">
        <v>2837</v>
      </c>
    </row>
    <row r="227" spans="1:16" ht="15" x14ac:dyDescent="0.25">
      <c r="A227" s="60" t="s">
        <v>2838</v>
      </c>
      <c r="B227" s="9" t="s">
        <v>1482</v>
      </c>
      <c r="C227" s="3" t="s">
        <v>1483</v>
      </c>
      <c r="D227" s="3" t="s">
        <v>237</v>
      </c>
      <c r="E227" s="3" t="s">
        <v>733</v>
      </c>
      <c r="F227" s="75" t="s">
        <v>2838</v>
      </c>
      <c r="G227" s="3" t="s">
        <v>812</v>
      </c>
      <c r="H227" s="3" t="s">
        <v>51</v>
      </c>
      <c r="I227" s="8">
        <v>3458.0862430000002</v>
      </c>
      <c r="J227" s="8">
        <v>407</v>
      </c>
      <c r="K227" s="8">
        <v>0</v>
      </c>
      <c r="L227" s="8">
        <v>50.878995771</v>
      </c>
      <c r="M227" s="38">
        <v>1.5208501432633254E-4</v>
      </c>
      <c r="N227" s="38">
        <v>5.3785401053109351E-4</v>
      </c>
      <c r="O227" s="38">
        <v>1.2801668877597847E-4</v>
      </c>
      <c r="P227" s="60" t="s">
        <v>2837</v>
      </c>
    </row>
    <row r="228" spans="1:16" ht="15" x14ac:dyDescent="0.25">
      <c r="A228" s="60" t="s">
        <v>2838</v>
      </c>
      <c r="B228" s="9" t="s">
        <v>1484</v>
      </c>
      <c r="C228" s="3" t="s">
        <v>1485</v>
      </c>
      <c r="D228" s="3" t="s">
        <v>237</v>
      </c>
      <c r="E228" s="3" t="s">
        <v>733</v>
      </c>
      <c r="F228" s="75" t="s">
        <v>2838</v>
      </c>
      <c r="G228" s="3" t="s">
        <v>1486</v>
      </c>
      <c r="H228" s="3" t="s">
        <v>51</v>
      </c>
      <c r="I228" s="8">
        <v>294.79563300000001</v>
      </c>
      <c r="J228" s="8">
        <v>16563</v>
      </c>
      <c r="K228" s="8">
        <v>0</v>
      </c>
      <c r="L228" s="8">
        <v>176.50960797499999</v>
      </c>
      <c r="M228" s="38">
        <v>6.4035335734331965E-7</v>
      </c>
      <c r="N228" s="38">
        <v>1.8659252036718984E-3</v>
      </c>
      <c r="O228" s="38">
        <v>4.4411598947054898E-4</v>
      </c>
      <c r="P228" s="60" t="s">
        <v>2837</v>
      </c>
    </row>
    <row r="229" spans="1:16" ht="15" x14ac:dyDescent="0.25">
      <c r="A229" s="60" t="s">
        <v>2838</v>
      </c>
      <c r="B229" s="9" t="s">
        <v>1487</v>
      </c>
      <c r="C229" s="3" t="s">
        <v>1488</v>
      </c>
      <c r="D229" s="3" t="s">
        <v>726</v>
      </c>
      <c r="E229" s="3" t="s">
        <v>733</v>
      </c>
      <c r="F229" s="75" t="s">
        <v>2838</v>
      </c>
      <c r="G229" s="3" t="s">
        <v>1489</v>
      </c>
      <c r="H229" s="3" t="s">
        <v>49</v>
      </c>
      <c r="I229" s="8">
        <v>207.30028999999999</v>
      </c>
      <c r="J229" s="8">
        <v>62520.000000000007</v>
      </c>
      <c r="K229" s="8">
        <v>0</v>
      </c>
      <c r="L229" s="8">
        <v>509.62940364500002</v>
      </c>
      <c r="M229" s="38">
        <v>5.1421643992060285E-7</v>
      </c>
      <c r="N229" s="38">
        <v>5.3874140886889859E-3</v>
      </c>
      <c r="O229" s="38">
        <v>1.2822790184608079E-3</v>
      </c>
      <c r="P229" s="60" t="s">
        <v>2837</v>
      </c>
    </row>
    <row r="230" spans="1:16" ht="15" x14ac:dyDescent="0.25">
      <c r="A230" s="60" t="s">
        <v>2838</v>
      </c>
      <c r="B230" s="9" t="s">
        <v>1490</v>
      </c>
      <c r="C230" s="3" t="s">
        <v>1491</v>
      </c>
      <c r="D230" s="3" t="s">
        <v>237</v>
      </c>
      <c r="E230" s="3" t="s">
        <v>733</v>
      </c>
      <c r="F230" s="75" t="s">
        <v>2838</v>
      </c>
      <c r="G230" s="3" t="s">
        <v>1489</v>
      </c>
      <c r="H230" s="3" t="s">
        <v>51</v>
      </c>
      <c r="I230" s="8">
        <v>113.26249799999999</v>
      </c>
      <c r="J230" s="8">
        <v>39917</v>
      </c>
      <c r="K230" s="8">
        <v>0</v>
      </c>
      <c r="L230" s="8">
        <v>163.437733925</v>
      </c>
      <c r="M230" s="38">
        <v>8.1789905820199047E-7</v>
      </c>
      <c r="N230" s="38">
        <v>1.7277393024682976E-3</v>
      </c>
      <c r="O230" s="38">
        <v>4.1122583496534836E-4</v>
      </c>
      <c r="P230" s="60" t="s">
        <v>2837</v>
      </c>
    </row>
    <row r="231" spans="1:16" ht="15" x14ac:dyDescent="0.25">
      <c r="A231" s="60" t="s">
        <v>2838</v>
      </c>
      <c r="B231" s="9" t="s">
        <v>1492</v>
      </c>
      <c r="C231" s="3" t="s">
        <v>1493</v>
      </c>
      <c r="D231" s="3" t="s">
        <v>237</v>
      </c>
      <c r="E231" s="3" t="s">
        <v>733</v>
      </c>
      <c r="F231" s="75" t="s">
        <v>2838</v>
      </c>
      <c r="G231" s="3" t="s">
        <v>1489</v>
      </c>
      <c r="H231" s="3" t="s">
        <v>51</v>
      </c>
      <c r="I231" s="8">
        <v>2791.4677649999999</v>
      </c>
      <c r="J231" s="8">
        <v>4330</v>
      </c>
      <c r="K231" s="8">
        <v>0</v>
      </c>
      <c r="L231" s="8">
        <v>436.94705343099997</v>
      </c>
      <c r="M231" s="38">
        <v>3.2576353891936045E-6</v>
      </c>
      <c r="N231" s="38">
        <v>4.6190716132719035E-3</v>
      </c>
      <c r="O231" s="38">
        <v>1.0994028892083567E-3</v>
      </c>
      <c r="P231" s="60" t="s">
        <v>2837</v>
      </c>
    </row>
    <row r="232" spans="1:16" ht="15" x14ac:dyDescent="0.25">
      <c r="A232" s="60" t="s">
        <v>2838</v>
      </c>
      <c r="B232" s="9" t="s">
        <v>1494</v>
      </c>
      <c r="C232" s="3" t="s">
        <v>1495</v>
      </c>
      <c r="D232" s="3" t="s">
        <v>237</v>
      </c>
      <c r="E232" s="3" t="s">
        <v>733</v>
      </c>
      <c r="F232" s="75" t="s">
        <v>2838</v>
      </c>
      <c r="G232" s="3" t="s">
        <v>1489</v>
      </c>
      <c r="H232" s="3" t="s">
        <v>51</v>
      </c>
      <c r="I232" s="8">
        <v>159.18964199999999</v>
      </c>
      <c r="J232" s="8">
        <v>27777</v>
      </c>
      <c r="K232" s="8">
        <v>0</v>
      </c>
      <c r="L232" s="8">
        <v>159.84845653400001</v>
      </c>
      <c r="M232" s="38">
        <v>6.4449247773279346E-8</v>
      </c>
      <c r="N232" s="38">
        <v>1.68979619430738E-3</v>
      </c>
      <c r="O232" s="38">
        <v>4.0219485076977974E-4</v>
      </c>
      <c r="P232" s="60" t="s">
        <v>2837</v>
      </c>
    </row>
    <row r="233" spans="1:16" ht="15" x14ac:dyDescent="0.25">
      <c r="A233" s="60" t="s">
        <v>2838</v>
      </c>
      <c r="B233" s="9" t="s">
        <v>1496</v>
      </c>
      <c r="C233" s="3" t="s">
        <v>1497</v>
      </c>
      <c r="D233" s="3" t="s">
        <v>1473</v>
      </c>
      <c r="E233" s="3" t="s">
        <v>733</v>
      </c>
      <c r="F233" s="75" t="s">
        <v>2838</v>
      </c>
      <c r="G233" s="3" t="s">
        <v>1489</v>
      </c>
      <c r="H233" s="3" t="s">
        <v>51</v>
      </c>
      <c r="I233" s="8">
        <v>105.81099699999999</v>
      </c>
      <c r="J233" s="8">
        <v>122850</v>
      </c>
      <c r="K233" s="8">
        <v>0</v>
      </c>
      <c r="L233" s="8">
        <v>469.90954671200006</v>
      </c>
      <c r="M233" s="38">
        <v>4.4311077078603783E-7</v>
      </c>
      <c r="N233" s="38">
        <v>4.9675259988121801E-3</v>
      </c>
      <c r="O233" s="38">
        <v>1.1823398493367883E-3</v>
      </c>
      <c r="P233" s="60" t="s">
        <v>2837</v>
      </c>
    </row>
    <row r="234" spans="1:16" ht="15" x14ac:dyDescent="0.25">
      <c r="A234" s="60" t="s">
        <v>2838</v>
      </c>
      <c r="B234" s="9" t="s">
        <v>1498</v>
      </c>
      <c r="C234" s="3" t="s">
        <v>1499</v>
      </c>
      <c r="D234" s="3" t="s">
        <v>237</v>
      </c>
      <c r="E234" s="3" t="s">
        <v>733</v>
      </c>
      <c r="F234" s="75" t="s">
        <v>2838</v>
      </c>
      <c r="G234" s="3" t="s">
        <v>1489</v>
      </c>
      <c r="H234" s="3" t="s">
        <v>51</v>
      </c>
      <c r="I234" s="8">
        <v>1099.5110669999999</v>
      </c>
      <c r="J234" s="8">
        <v>9302</v>
      </c>
      <c r="K234" s="8">
        <v>0</v>
      </c>
      <c r="L234" s="8">
        <v>369.72961786300004</v>
      </c>
      <c r="M234" s="38">
        <v>2.1199488884407164E-7</v>
      </c>
      <c r="N234" s="38">
        <v>3.9085000552052896E-3</v>
      </c>
      <c r="O234" s="38">
        <v>9.3027703680046217E-4</v>
      </c>
      <c r="P234" s="60" t="s">
        <v>2837</v>
      </c>
    </row>
    <row r="235" spans="1:16" ht="15" x14ac:dyDescent="0.25">
      <c r="A235" s="60" t="s">
        <v>2838</v>
      </c>
      <c r="B235" s="9" t="s">
        <v>1500</v>
      </c>
      <c r="C235" s="3" t="s">
        <v>1501</v>
      </c>
      <c r="D235" s="3" t="s">
        <v>237</v>
      </c>
      <c r="E235" s="3" t="s">
        <v>733</v>
      </c>
      <c r="F235" s="75" t="s">
        <v>2838</v>
      </c>
      <c r="G235" s="3" t="s">
        <v>1394</v>
      </c>
      <c r="H235" s="3" t="s">
        <v>51</v>
      </c>
      <c r="I235" s="8">
        <v>178.351358</v>
      </c>
      <c r="J235" s="8">
        <v>38537</v>
      </c>
      <c r="K235" s="8">
        <v>0</v>
      </c>
      <c r="L235" s="8">
        <v>248.46351573199999</v>
      </c>
      <c r="M235" s="38">
        <v>3.8881918029212996E-7</v>
      </c>
      <c r="N235" s="38">
        <v>2.6265671399764946E-3</v>
      </c>
      <c r="O235" s="38">
        <v>6.2515928397664029E-4</v>
      </c>
      <c r="P235" s="60" t="s">
        <v>2837</v>
      </c>
    </row>
    <row r="236" spans="1:16" ht="15" x14ac:dyDescent="0.25">
      <c r="A236" s="60" t="s">
        <v>2838</v>
      </c>
      <c r="B236" s="9" t="s">
        <v>1502</v>
      </c>
      <c r="C236" s="3" t="s">
        <v>1503</v>
      </c>
      <c r="D236" s="3" t="s">
        <v>237</v>
      </c>
      <c r="E236" s="3" t="s">
        <v>733</v>
      </c>
      <c r="F236" s="75" t="s">
        <v>2838</v>
      </c>
      <c r="G236" s="3" t="s">
        <v>1394</v>
      </c>
      <c r="H236" s="3" t="s">
        <v>51</v>
      </c>
      <c r="I236" s="8">
        <v>1416.4429049999999</v>
      </c>
      <c r="J236" s="8">
        <v>28830</v>
      </c>
      <c r="K236" s="8">
        <v>0</v>
      </c>
      <c r="L236" s="8">
        <v>1476.2231696230001</v>
      </c>
      <c r="M236" s="38">
        <v>1.902848201000456E-7</v>
      </c>
      <c r="N236" s="38">
        <v>1.5605507541743051E-2</v>
      </c>
      <c r="O236" s="38">
        <v>3.7143264957527236E-3</v>
      </c>
      <c r="P236" s="60" t="s">
        <v>2837</v>
      </c>
    </row>
    <row r="237" spans="1:16" ht="15" x14ac:dyDescent="0.25">
      <c r="A237" s="60" t="s">
        <v>2838</v>
      </c>
      <c r="B237" s="9" t="s">
        <v>1504</v>
      </c>
      <c r="C237" s="3" t="s">
        <v>1505</v>
      </c>
      <c r="D237" s="3" t="s">
        <v>726</v>
      </c>
      <c r="E237" s="3" t="s">
        <v>733</v>
      </c>
      <c r="F237" s="75" t="s">
        <v>2838</v>
      </c>
      <c r="G237" s="3" t="s">
        <v>1506</v>
      </c>
      <c r="H237" s="3" t="s">
        <v>49</v>
      </c>
      <c r="I237" s="8">
        <v>459.61882100000003</v>
      </c>
      <c r="J237" s="8">
        <v>4309</v>
      </c>
      <c r="K237" s="8">
        <v>0</v>
      </c>
      <c r="L237" s="8">
        <v>77.877122607000004</v>
      </c>
      <c r="M237" s="38">
        <v>3.7094183650657478E-7</v>
      </c>
      <c r="N237" s="38">
        <v>8.232576545205932E-4</v>
      </c>
      <c r="O237" s="38">
        <v>1.959467009219449E-4</v>
      </c>
      <c r="P237" s="60" t="s">
        <v>2837</v>
      </c>
    </row>
    <row r="238" spans="1:16" ht="15" x14ac:dyDescent="0.25">
      <c r="A238" s="60" t="s">
        <v>2838</v>
      </c>
      <c r="B238" s="9" t="s">
        <v>1507</v>
      </c>
      <c r="C238" s="3" t="s">
        <v>1508</v>
      </c>
      <c r="D238" s="3" t="s">
        <v>237</v>
      </c>
      <c r="E238" s="3" t="s">
        <v>733</v>
      </c>
      <c r="F238" s="75" t="s">
        <v>2838</v>
      </c>
      <c r="G238" s="3" t="s">
        <v>1506</v>
      </c>
      <c r="H238" s="3" t="s">
        <v>51</v>
      </c>
      <c r="I238" s="8">
        <v>272.98075699999998</v>
      </c>
      <c r="J238" s="8">
        <v>22849</v>
      </c>
      <c r="K238" s="8">
        <v>0</v>
      </c>
      <c r="L238" s="8">
        <v>225.47974389799998</v>
      </c>
      <c r="M238" s="38">
        <v>1.0860501034605267E-6</v>
      </c>
      <c r="N238" s="38">
        <v>2.3836002010516793E-3</v>
      </c>
      <c r="O238" s="38">
        <v>5.6732979420026522E-4</v>
      </c>
      <c r="P238" s="60" t="s">
        <v>2837</v>
      </c>
    </row>
    <row r="239" spans="1:16" ht="15" x14ac:dyDescent="0.25">
      <c r="A239" s="60" t="s">
        <v>2838</v>
      </c>
      <c r="B239" s="9" t="s">
        <v>1509</v>
      </c>
      <c r="C239" s="3" t="s">
        <v>1510</v>
      </c>
      <c r="D239" s="3" t="s">
        <v>237</v>
      </c>
      <c r="E239" s="3" t="s">
        <v>733</v>
      </c>
      <c r="F239" s="75" t="s">
        <v>2838</v>
      </c>
      <c r="G239" s="3" t="s">
        <v>1506</v>
      </c>
      <c r="H239" s="3" t="s">
        <v>51</v>
      </c>
      <c r="I239" s="8">
        <v>222.92445799999999</v>
      </c>
      <c r="J239" s="8">
        <v>19399</v>
      </c>
      <c r="K239" s="8">
        <v>0</v>
      </c>
      <c r="L239" s="8">
        <v>156.33109308499999</v>
      </c>
      <c r="M239" s="38">
        <v>3.0820512402201579E-7</v>
      </c>
      <c r="N239" s="38">
        <v>1.6526133055952085E-3</v>
      </c>
      <c r="O239" s="38">
        <v>3.9334480931083868E-4</v>
      </c>
      <c r="P239" s="60" t="s">
        <v>2837</v>
      </c>
    </row>
    <row r="240" spans="1:16" ht="17.45" customHeight="1" x14ac:dyDescent="0.2">
      <c r="A240" s="61" t="s">
        <v>2839</v>
      </c>
      <c r="B240" s="41"/>
      <c r="C240" s="42"/>
      <c r="D240" s="42"/>
      <c r="E240" s="42"/>
      <c r="F240" s="42"/>
      <c r="G240" s="42"/>
      <c r="H240" s="42"/>
      <c r="I240" s="12"/>
      <c r="J240" s="12"/>
      <c r="K240" s="12"/>
      <c r="L240" s="12"/>
      <c r="M240" s="12"/>
      <c r="N240" s="12"/>
      <c r="O240" s="12"/>
    </row>
    <row r="241" spans="1:15" ht="17.45" customHeight="1" x14ac:dyDescent="0.2">
      <c r="A241" s="61" t="s">
        <v>2839</v>
      </c>
      <c r="B241" s="31"/>
      <c r="C241" s="44"/>
      <c r="D241" s="44"/>
      <c r="E241" s="44"/>
      <c r="F241" s="44"/>
      <c r="G241" s="44"/>
      <c r="H241" s="44"/>
      <c r="I241" s="45"/>
      <c r="J241" s="45"/>
      <c r="K241" s="45"/>
      <c r="L241" s="45"/>
      <c r="M241" s="45"/>
      <c r="N241" s="45"/>
      <c r="O241" s="45"/>
    </row>
    <row r="242" spans="1:15" ht="17.45" customHeight="1" x14ac:dyDescent="0.2">
      <c r="A242" s="61" t="s">
        <v>2839</v>
      </c>
    </row>
    <row r="243" spans="1:15" x14ac:dyDescent="0.2">
      <c r="A243" s="60" t="s">
        <v>2838</v>
      </c>
      <c r="B243" s="33" t="s">
        <v>63</v>
      </c>
      <c r="C243" s="60" t="s">
        <v>2837</v>
      </c>
    </row>
    <row r="244" spans="1:15" ht="17.45" customHeight="1" x14ac:dyDescent="0.2">
      <c r="A244" s="61" t="s">
        <v>2839</v>
      </c>
    </row>
    <row r="245" spans="1:15" x14ac:dyDescent="0.2">
      <c r="A245" s="60" t="s">
        <v>2838</v>
      </c>
      <c r="B245" s="34" t="s">
        <v>64</v>
      </c>
      <c r="C245" s="60" t="s">
        <v>2837</v>
      </c>
    </row>
    <row r="246" spans="1:15" ht="85.5" x14ac:dyDescent="0.2">
      <c r="A246" s="61" t="s">
        <v>2845</v>
      </c>
    </row>
  </sheetData>
  <hyperlinks>
    <hyperlink ref="B245" r:id="rId1" xr:uid="{5058217F-51A2-4939-AEB5-D622068F6129}"/>
  </hyperlinks>
  <pageMargins left="0.7" right="0.7" top="0.75" bottom="0.75" header="0.3" footer="0.3"/>
  <pageSetup paperSize="9" orientation="portrait"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D02E6C-B65B-4FDE-B654-271319103A03}">
  <sheetPr codeName="גיליון7"/>
  <dimension ref="A1:O112"/>
  <sheetViews>
    <sheetView showGridLines="0" rightToLeft="1" zoomScale="80" zoomScaleNormal="80" workbookViewId="0">
      <pane ySplit="10" topLeftCell="A11" activePane="bottomLeft" state="frozen"/>
      <selection pane="bottomLeft" activeCell="P2" sqref="P2:XFD112"/>
    </sheetView>
  </sheetViews>
  <sheetFormatPr defaultColWidth="0" defaultRowHeight="14.25" zeroHeight="1" x14ac:dyDescent="0.2"/>
  <cols>
    <col min="1" max="1" width="9" customWidth="1"/>
    <col min="2" max="2" width="43.625" bestFit="1" customWidth="1"/>
    <col min="3" max="3" width="30.625" customWidth="1"/>
    <col min="4" max="4" width="16.25" customWidth="1"/>
    <col min="5" max="5" width="20.5" bestFit="1" customWidth="1"/>
    <col min="6" max="14" width="16.25" customWidth="1"/>
    <col min="15" max="15" width="9" customWidth="1"/>
    <col min="16" max="16384" width="9" hidden="1"/>
  </cols>
  <sheetData>
    <row r="1" spans="1:15" ht="18" x14ac:dyDescent="0.25">
      <c r="A1" s="60" t="s">
        <v>2838</v>
      </c>
      <c r="B1" s="20" t="s">
        <v>36</v>
      </c>
      <c r="C1" s="20" t="s">
        <v>37</v>
      </c>
      <c r="D1" s="59" t="s">
        <v>2837</v>
      </c>
      <c r="E1" s="21"/>
      <c r="F1" s="21"/>
      <c r="G1" s="21"/>
      <c r="H1" s="21"/>
      <c r="I1" s="21"/>
      <c r="J1" s="21"/>
      <c r="K1" s="21"/>
      <c r="L1" s="21"/>
      <c r="M1" s="21"/>
      <c r="N1" s="21"/>
    </row>
    <row r="2" spans="1:15" ht="18" x14ac:dyDescent="0.25">
      <c r="A2" s="60" t="s">
        <v>2838</v>
      </c>
      <c r="B2" s="20" t="s">
        <v>38</v>
      </c>
      <c r="C2" s="22" t="s">
        <v>39</v>
      </c>
      <c r="D2" s="59" t="s">
        <v>2837</v>
      </c>
      <c r="E2" s="21"/>
      <c r="F2" s="21"/>
      <c r="G2" s="21"/>
      <c r="H2" s="21"/>
      <c r="I2" s="21"/>
      <c r="J2" s="21"/>
      <c r="K2" s="21"/>
      <c r="L2" s="21"/>
      <c r="M2" s="21"/>
      <c r="N2" s="21"/>
    </row>
    <row r="3" spans="1:15" ht="18" x14ac:dyDescent="0.25">
      <c r="A3" s="60" t="s">
        <v>2838</v>
      </c>
      <c r="B3" s="20" t="s">
        <v>40</v>
      </c>
      <c r="C3" s="20" t="s">
        <v>2870</v>
      </c>
      <c r="D3" s="59" t="s">
        <v>2837</v>
      </c>
      <c r="E3" s="21"/>
      <c r="F3" s="21"/>
      <c r="G3" s="21"/>
      <c r="H3" s="21"/>
      <c r="I3" s="21"/>
      <c r="J3" s="21"/>
      <c r="K3" s="21"/>
      <c r="L3" s="21"/>
      <c r="M3" s="21"/>
      <c r="N3" s="21"/>
    </row>
    <row r="4" spans="1:15" ht="18" x14ac:dyDescent="0.25">
      <c r="A4" s="60" t="s">
        <v>2838</v>
      </c>
      <c r="B4" s="20" t="s">
        <v>41</v>
      </c>
      <c r="C4" s="20">
        <v>214</v>
      </c>
      <c r="D4" s="59" t="s">
        <v>2837</v>
      </c>
      <c r="E4" s="21"/>
      <c r="F4" s="21"/>
      <c r="G4" s="21"/>
      <c r="H4" s="21"/>
      <c r="I4" s="21"/>
      <c r="J4" s="21"/>
      <c r="K4" s="21"/>
      <c r="L4" s="21"/>
      <c r="M4" s="21"/>
      <c r="N4" s="21"/>
    </row>
    <row r="5" spans="1:15" ht="17.45" customHeight="1" x14ac:dyDescent="0.55000000000000004">
      <c r="A5" s="61" t="s">
        <v>2839</v>
      </c>
      <c r="B5" s="25"/>
      <c r="C5" s="25"/>
      <c r="D5" s="25"/>
      <c r="E5" s="25"/>
      <c r="F5" s="25"/>
      <c r="G5" s="25"/>
      <c r="H5" s="25"/>
      <c r="I5" s="25"/>
      <c r="J5" s="25"/>
      <c r="K5" s="25"/>
      <c r="L5" s="25"/>
      <c r="M5" s="25"/>
      <c r="N5" s="25"/>
    </row>
    <row r="6" spans="1:15" ht="15" x14ac:dyDescent="0.2">
      <c r="A6" s="60" t="s">
        <v>2838</v>
      </c>
      <c r="B6" s="46" t="s">
        <v>242</v>
      </c>
      <c r="C6" s="62" t="s">
        <v>2837</v>
      </c>
      <c r="D6" s="24"/>
      <c r="E6" s="24"/>
      <c r="F6" s="24"/>
      <c r="G6" s="24"/>
      <c r="H6" s="24"/>
      <c r="I6" s="24"/>
      <c r="J6" s="24"/>
      <c r="K6" s="24"/>
      <c r="L6" s="24"/>
      <c r="M6" s="24"/>
      <c r="N6" s="24"/>
    </row>
    <row r="7" spans="1:15" ht="15" x14ac:dyDescent="0.2">
      <c r="A7" s="60" t="s">
        <v>2838</v>
      </c>
      <c r="B7" s="46" t="s">
        <v>1668</v>
      </c>
      <c r="C7" s="62" t="s">
        <v>2837</v>
      </c>
      <c r="D7" s="24"/>
      <c r="E7" s="24"/>
      <c r="F7" s="24"/>
      <c r="G7" s="24"/>
      <c r="H7" s="24"/>
      <c r="I7" s="24"/>
      <c r="J7" s="24"/>
      <c r="K7" s="24"/>
      <c r="L7" s="24"/>
      <c r="M7" s="24"/>
      <c r="N7" s="24"/>
    </row>
    <row r="8" spans="1:15" ht="30" x14ac:dyDescent="0.2">
      <c r="A8" s="60" t="s">
        <v>2838</v>
      </c>
      <c r="B8" s="46" t="s">
        <v>116</v>
      </c>
      <c r="C8" s="26" t="s">
        <v>65</v>
      </c>
      <c r="D8" s="26" t="s">
        <v>131</v>
      </c>
      <c r="E8" s="26" t="s">
        <v>66</v>
      </c>
      <c r="F8" s="26" t="s">
        <v>256</v>
      </c>
      <c r="G8" s="26" t="s">
        <v>68</v>
      </c>
      <c r="H8" s="26" t="s">
        <v>133</v>
      </c>
      <c r="I8" s="26" t="s">
        <v>134</v>
      </c>
      <c r="J8" s="26" t="s">
        <v>245</v>
      </c>
      <c r="K8" s="26" t="s">
        <v>69</v>
      </c>
      <c r="L8" s="26" t="s">
        <v>135</v>
      </c>
      <c r="M8" s="26" t="s">
        <v>120</v>
      </c>
      <c r="N8" s="26" t="s">
        <v>121</v>
      </c>
      <c r="O8" s="60" t="s">
        <v>2837</v>
      </c>
    </row>
    <row r="9" spans="1:15" ht="28.5" x14ac:dyDescent="0.2">
      <c r="A9" s="60" t="s">
        <v>2838</v>
      </c>
      <c r="B9" s="65" t="s">
        <v>2838</v>
      </c>
      <c r="C9" s="76" t="s">
        <v>2838</v>
      </c>
      <c r="D9" s="76" t="s">
        <v>2838</v>
      </c>
      <c r="E9" s="76" t="s">
        <v>2838</v>
      </c>
      <c r="F9" s="76" t="s">
        <v>2838</v>
      </c>
      <c r="G9" s="76" t="s">
        <v>2838</v>
      </c>
      <c r="H9" s="48" t="s">
        <v>248</v>
      </c>
      <c r="I9" s="76" t="s">
        <v>2838</v>
      </c>
      <c r="J9" s="48" t="s">
        <v>43</v>
      </c>
      <c r="K9" s="48" t="s">
        <v>43</v>
      </c>
      <c r="L9" s="48" t="s">
        <v>44</v>
      </c>
      <c r="M9" s="48" t="s">
        <v>44</v>
      </c>
      <c r="N9" s="48" t="s">
        <v>44</v>
      </c>
      <c r="O9" s="60" t="s">
        <v>2837</v>
      </c>
    </row>
    <row r="10" spans="1:15" x14ac:dyDescent="0.2">
      <c r="A10" s="60" t="s">
        <v>2838</v>
      </c>
      <c r="B10" s="67" t="s">
        <v>2838</v>
      </c>
      <c r="C10" s="48" t="s">
        <v>45</v>
      </c>
      <c r="D10" s="48" t="s">
        <v>46</v>
      </c>
      <c r="E10" s="48" t="s">
        <v>122</v>
      </c>
      <c r="F10" s="48" t="s">
        <v>123</v>
      </c>
      <c r="G10" s="48" t="s">
        <v>124</v>
      </c>
      <c r="H10" s="48" t="s">
        <v>125</v>
      </c>
      <c r="I10" s="48" t="s">
        <v>126</v>
      </c>
      <c r="J10" s="48" t="s">
        <v>127</v>
      </c>
      <c r="K10" s="48" t="s">
        <v>128</v>
      </c>
      <c r="L10" s="48" t="s">
        <v>129</v>
      </c>
      <c r="M10" s="48" t="s">
        <v>249</v>
      </c>
      <c r="N10" s="50" t="s">
        <v>250</v>
      </c>
      <c r="O10" s="60" t="s">
        <v>2837</v>
      </c>
    </row>
    <row r="11" spans="1:15" ht="15" x14ac:dyDescent="0.25">
      <c r="A11" s="60" t="s">
        <v>2838</v>
      </c>
      <c r="B11" s="14" t="s">
        <v>1667</v>
      </c>
      <c r="C11" s="68" t="s">
        <v>2838</v>
      </c>
      <c r="D11" s="68" t="s">
        <v>2838</v>
      </c>
      <c r="E11" s="68" t="s">
        <v>2838</v>
      </c>
      <c r="F11" s="68" t="s">
        <v>2838</v>
      </c>
      <c r="G11" s="68" t="s">
        <v>2838</v>
      </c>
      <c r="H11" s="77" t="s">
        <v>2838</v>
      </c>
      <c r="I11" s="77" t="s">
        <v>2838</v>
      </c>
      <c r="J11" s="15">
        <v>0</v>
      </c>
      <c r="K11" s="15">
        <v>71320.229580162995</v>
      </c>
      <c r="L11" s="69" t="s">
        <v>2838</v>
      </c>
      <c r="M11" s="43">
        <v>1</v>
      </c>
      <c r="N11" s="43">
        <v>0.1794488962535514</v>
      </c>
      <c r="O11" s="60" t="s">
        <v>2837</v>
      </c>
    </row>
    <row r="12" spans="1:15" ht="15" x14ac:dyDescent="0.25">
      <c r="A12" s="60" t="s">
        <v>2838</v>
      </c>
      <c r="B12" s="6" t="s">
        <v>70</v>
      </c>
      <c r="C12" s="70" t="s">
        <v>2838</v>
      </c>
      <c r="D12" s="70" t="s">
        <v>2838</v>
      </c>
      <c r="E12" s="70" t="s">
        <v>2838</v>
      </c>
      <c r="F12" s="70" t="s">
        <v>2838</v>
      </c>
      <c r="G12" s="70" t="s">
        <v>2838</v>
      </c>
      <c r="H12" s="78" t="s">
        <v>2838</v>
      </c>
      <c r="I12" s="78" t="s">
        <v>2838</v>
      </c>
      <c r="J12" s="37">
        <v>0</v>
      </c>
      <c r="K12" s="37">
        <v>8269.3091623399996</v>
      </c>
      <c r="L12" s="71" t="s">
        <v>2838</v>
      </c>
      <c r="M12" s="36">
        <v>0.11594619382212455</v>
      </c>
      <c r="N12" s="36">
        <v>2.0806416506180592E-2</v>
      </c>
      <c r="O12" s="60" t="s">
        <v>2837</v>
      </c>
    </row>
    <row r="13" spans="1:15" ht="15" x14ac:dyDescent="0.25">
      <c r="A13" s="60" t="s">
        <v>2838</v>
      </c>
      <c r="B13" s="7" t="s">
        <v>1514</v>
      </c>
      <c r="C13" s="72" t="s">
        <v>2838</v>
      </c>
      <c r="D13" s="72" t="s">
        <v>2838</v>
      </c>
      <c r="E13" s="72" t="s">
        <v>2838</v>
      </c>
      <c r="F13" s="72" t="s">
        <v>2838</v>
      </c>
      <c r="G13" s="72" t="s">
        <v>2838</v>
      </c>
      <c r="H13" s="79" t="s">
        <v>2838</v>
      </c>
      <c r="I13" s="79" t="s">
        <v>2838</v>
      </c>
      <c r="J13" s="8">
        <v>0</v>
      </c>
      <c r="K13" s="8">
        <v>3854.3644234810004</v>
      </c>
      <c r="L13" s="73" t="s">
        <v>2838</v>
      </c>
      <c r="M13" s="38">
        <v>5.4043073699710203E-2</v>
      </c>
      <c r="N13" s="38">
        <v>9.6979699255623289E-3</v>
      </c>
      <c r="O13" s="60" t="s">
        <v>2837</v>
      </c>
    </row>
    <row r="14" spans="1:15" ht="15" x14ac:dyDescent="0.25">
      <c r="A14" s="60" t="s">
        <v>2838</v>
      </c>
      <c r="B14" s="9" t="s">
        <v>1515</v>
      </c>
      <c r="C14" s="3" t="s">
        <v>1516</v>
      </c>
      <c r="D14" s="3" t="s">
        <v>142</v>
      </c>
      <c r="E14" s="3" t="s">
        <v>1517</v>
      </c>
      <c r="F14" s="3" t="s">
        <v>1518</v>
      </c>
      <c r="G14" s="3" t="s">
        <v>73</v>
      </c>
      <c r="H14" s="8">
        <v>26607.547642000001</v>
      </c>
      <c r="I14" s="8">
        <v>2669</v>
      </c>
      <c r="J14" s="8">
        <v>0</v>
      </c>
      <c r="K14" s="8">
        <v>710.15544656999998</v>
      </c>
      <c r="L14" s="38">
        <v>6.5210879074162321E-4</v>
      </c>
      <c r="M14" s="38">
        <v>9.9572793126218792E-3</v>
      </c>
      <c r="N14" s="38">
        <v>1.7868227823383172E-3</v>
      </c>
      <c r="O14" s="60" t="s">
        <v>2837</v>
      </c>
    </row>
    <row r="15" spans="1:15" ht="15" x14ac:dyDescent="0.25">
      <c r="A15" s="60" t="s">
        <v>2838</v>
      </c>
      <c r="B15" s="9" t="s">
        <v>1519</v>
      </c>
      <c r="C15" s="3" t="s">
        <v>1520</v>
      </c>
      <c r="D15" s="3" t="s">
        <v>142</v>
      </c>
      <c r="E15" s="3" t="s">
        <v>1517</v>
      </c>
      <c r="F15" s="3" t="s">
        <v>1518</v>
      </c>
      <c r="G15" s="3" t="s">
        <v>73</v>
      </c>
      <c r="H15" s="8">
        <v>2492.7969520000001</v>
      </c>
      <c r="I15" s="8">
        <v>2430</v>
      </c>
      <c r="J15" s="8">
        <v>0</v>
      </c>
      <c r="K15" s="8">
        <v>60.574965927000001</v>
      </c>
      <c r="L15" s="38">
        <v>6.9497037492788715E-5</v>
      </c>
      <c r="M15" s="38">
        <v>8.4933778653803319E-4</v>
      </c>
      <c r="N15" s="38">
        <v>1.5241272834068452E-4</v>
      </c>
      <c r="O15" s="60" t="s">
        <v>2837</v>
      </c>
    </row>
    <row r="16" spans="1:15" ht="15" x14ac:dyDescent="0.25">
      <c r="A16" s="60" t="s">
        <v>2838</v>
      </c>
      <c r="B16" s="9" t="s">
        <v>1521</v>
      </c>
      <c r="C16" s="3" t="s">
        <v>1522</v>
      </c>
      <c r="D16" s="3" t="s">
        <v>142</v>
      </c>
      <c r="E16" s="3" t="s">
        <v>1523</v>
      </c>
      <c r="F16" s="3" t="s">
        <v>1518</v>
      </c>
      <c r="G16" s="3" t="s">
        <v>73</v>
      </c>
      <c r="H16" s="8">
        <v>31489.551457000001</v>
      </c>
      <c r="I16" s="8">
        <v>2914</v>
      </c>
      <c r="J16" s="8">
        <v>0</v>
      </c>
      <c r="K16" s="8">
        <v>917.60552941900005</v>
      </c>
      <c r="L16" s="38">
        <v>3.8419992053817449E-4</v>
      </c>
      <c r="M16" s="38">
        <v>1.286599236739169E-2</v>
      </c>
      <c r="N16" s="38">
        <v>2.3087881295350554E-3</v>
      </c>
      <c r="O16" s="60" t="s">
        <v>2837</v>
      </c>
    </row>
    <row r="17" spans="1:15" ht="15" x14ac:dyDescent="0.25">
      <c r="A17" s="60" t="s">
        <v>2838</v>
      </c>
      <c r="B17" s="9" t="s">
        <v>1524</v>
      </c>
      <c r="C17" s="3" t="s">
        <v>1525</v>
      </c>
      <c r="D17" s="3" t="s">
        <v>142</v>
      </c>
      <c r="E17" s="3" t="s">
        <v>1526</v>
      </c>
      <c r="F17" s="3" t="s">
        <v>1518</v>
      </c>
      <c r="G17" s="3" t="s">
        <v>73</v>
      </c>
      <c r="H17" s="8">
        <v>4403.4005289999996</v>
      </c>
      <c r="I17" s="8">
        <v>13690</v>
      </c>
      <c r="J17" s="8">
        <v>0</v>
      </c>
      <c r="K17" s="8">
        <v>602.82553241100004</v>
      </c>
      <c r="L17" s="38">
        <v>2.1730196644586426E-3</v>
      </c>
      <c r="M17" s="38">
        <v>8.452377901187658E-3</v>
      </c>
      <c r="N17" s="38">
        <v>1.5167698850860347E-3</v>
      </c>
      <c r="O17" s="60" t="s">
        <v>2837</v>
      </c>
    </row>
    <row r="18" spans="1:15" ht="15" x14ac:dyDescent="0.25">
      <c r="A18" s="60" t="s">
        <v>2838</v>
      </c>
      <c r="B18" s="9" t="s">
        <v>1527</v>
      </c>
      <c r="C18" s="3" t="s">
        <v>1528</v>
      </c>
      <c r="D18" s="3" t="s">
        <v>142</v>
      </c>
      <c r="E18" s="3" t="s">
        <v>1526</v>
      </c>
      <c r="F18" s="3" t="s">
        <v>1518</v>
      </c>
      <c r="G18" s="3" t="s">
        <v>73</v>
      </c>
      <c r="H18" s="8">
        <v>1128.807906</v>
      </c>
      <c r="I18" s="8">
        <v>16970</v>
      </c>
      <c r="J18" s="8">
        <v>0</v>
      </c>
      <c r="K18" s="8">
        <v>191.55870162999997</v>
      </c>
      <c r="L18" s="38">
        <v>4.5966472563383749E-5</v>
      </c>
      <c r="M18" s="38">
        <v>2.6858957515649962E-3</v>
      </c>
      <c r="N18" s="38">
        <v>4.8198102807044151E-4</v>
      </c>
      <c r="O18" s="60" t="s">
        <v>2837</v>
      </c>
    </row>
    <row r="19" spans="1:15" ht="15" x14ac:dyDescent="0.25">
      <c r="A19" s="60" t="s">
        <v>2838</v>
      </c>
      <c r="B19" s="9" t="s">
        <v>1529</v>
      </c>
      <c r="C19" s="3" t="s">
        <v>1530</v>
      </c>
      <c r="D19" s="3" t="s">
        <v>142</v>
      </c>
      <c r="E19" s="3" t="s">
        <v>1526</v>
      </c>
      <c r="F19" s="3" t="s">
        <v>1518</v>
      </c>
      <c r="G19" s="3" t="s">
        <v>73</v>
      </c>
      <c r="H19" s="8">
        <v>213.32530099999997</v>
      </c>
      <c r="I19" s="8">
        <v>15540</v>
      </c>
      <c r="J19" s="8">
        <v>0</v>
      </c>
      <c r="K19" s="8">
        <v>33.150751776999996</v>
      </c>
      <c r="L19" s="38">
        <v>1.764986757964044E-5</v>
      </c>
      <c r="M19" s="38">
        <v>4.6481555054080401E-4</v>
      </c>
      <c r="N19" s="38">
        <v>8.3410637506034117E-5</v>
      </c>
      <c r="O19" s="60" t="s">
        <v>2837</v>
      </c>
    </row>
    <row r="20" spans="1:15" ht="15" x14ac:dyDescent="0.25">
      <c r="A20" s="60" t="s">
        <v>2838</v>
      </c>
      <c r="B20" s="9" t="s">
        <v>1531</v>
      </c>
      <c r="C20" s="3" t="s">
        <v>1532</v>
      </c>
      <c r="D20" s="3" t="s">
        <v>142</v>
      </c>
      <c r="E20" s="3" t="s">
        <v>1526</v>
      </c>
      <c r="F20" s="3" t="s">
        <v>1518</v>
      </c>
      <c r="G20" s="3" t="s">
        <v>73</v>
      </c>
      <c r="H20" s="8">
        <v>1665.892059</v>
      </c>
      <c r="I20" s="8">
        <v>28460</v>
      </c>
      <c r="J20" s="8">
        <v>0</v>
      </c>
      <c r="K20" s="8">
        <v>474.11288033299996</v>
      </c>
      <c r="L20" s="38">
        <v>2.1780381207516677E-4</v>
      </c>
      <c r="M20" s="38">
        <v>6.6476634066370095E-3</v>
      </c>
      <c r="N20" s="38">
        <v>1.1929158609861347E-3</v>
      </c>
      <c r="O20" s="60" t="s">
        <v>2837</v>
      </c>
    </row>
    <row r="21" spans="1:15" ht="15" x14ac:dyDescent="0.25">
      <c r="A21" s="60" t="s">
        <v>2838</v>
      </c>
      <c r="B21" s="9" t="s">
        <v>1533</v>
      </c>
      <c r="C21" s="3" t="s">
        <v>1534</v>
      </c>
      <c r="D21" s="3" t="s">
        <v>142</v>
      </c>
      <c r="E21" s="3" t="s">
        <v>1535</v>
      </c>
      <c r="F21" s="3" t="s">
        <v>1518</v>
      </c>
      <c r="G21" s="3" t="s">
        <v>73</v>
      </c>
      <c r="H21" s="8">
        <v>29816.509674000001</v>
      </c>
      <c r="I21" s="8">
        <v>2899</v>
      </c>
      <c r="J21" s="8">
        <v>0</v>
      </c>
      <c r="K21" s="8">
        <v>864.38061541399998</v>
      </c>
      <c r="L21" s="38">
        <v>2.0329663056867689E-4</v>
      </c>
      <c r="M21" s="38">
        <v>1.2119711623228127E-2</v>
      </c>
      <c r="N21" s="38">
        <v>2.1748688736996252E-3</v>
      </c>
      <c r="O21" s="60" t="s">
        <v>2837</v>
      </c>
    </row>
    <row r="22" spans="1:15" ht="17.45" customHeight="1" x14ac:dyDescent="0.2">
      <c r="A22" s="61" t="s">
        <v>2839</v>
      </c>
      <c r="B22" s="41"/>
      <c r="C22" s="42"/>
      <c r="D22" s="42"/>
      <c r="E22" s="42"/>
      <c r="F22" s="42"/>
      <c r="G22" s="42"/>
      <c r="H22" s="12"/>
      <c r="I22" s="12"/>
      <c r="J22" s="12"/>
      <c r="K22" s="12"/>
      <c r="L22" s="12"/>
      <c r="M22" s="12"/>
      <c r="N22" s="12"/>
    </row>
    <row r="23" spans="1:15" ht="15" x14ac:dyDescent="0.25">
      <c r="A23" s="60" t="s">
        <v>2838</v>
      </c>
      <c r="B23" s="7" t="s">
        <v>1536</v>
      </c>
      <c r="C23" s="72" t="s">
        <v>2838</v>
      </c>
      <c r="D23" s="72" t="s">
        <v>2838</v>
      </c>
      <c r="E23" s="72" t="s">
        <v>2838</v>
      </c>
      <c r="F23" s="72" t="s">
        <v>2838</v>
      </c>
      <c r="G23" s="72" t="s">
        <v>2838</v>
      </c>
      <c r="H23" s="79" t="s">
        <v>2838</v>
      </c>
      <c r="I23" s="79" t="s">
        <v>2838</v>
      </c>
      <c r="J23" s="8">
        <v>0</v>
      </c>
      <c r="K23" s="8">
        <v>1350.1309764099997</v>
      </c>
      <c r="L23" s="73" t="s">
        <v>2838</v>
      </c>
      <c r="M23" s="38">
        <v>1.8930547256476093E-2</v>
      </c>
      <c r="N23" s="38">
        <v>3.3970658106503306E-3</v>
      </c>
      <c r="O23" s="60" t="s">
        <v>2837</v>
      </c>
    </row>
    <row r="24" spans="1:15" ht="15" x14ac:dyDescent="0.25">
      <c r="A24" s="60" t="s">
        <v>2838</v>
      </c>
      <c r="B24" s="9" t="s">
        <v>1537</v>
      </c>
      <c r="C24" s="3" t="s">
        <v>1538</v>
      </c>
      <c r="D24" s="3" t="s">
        <v>142</v>
      </c>
      <c r="E24" s="3" t="s">
        <v>1539</v>
      </c>
      <c r="F24" s="3" t="s">
        <v>1518</v>
      </c>
      <c r="G24" s="3" t="s">
        <v>73</v>
      </c>
      <c r="H24" s="8">
        <v>11720.756020000001</v>
      </c>
      <c r="I24" s="8">
        <v>5595</v>
      </c>
      <c r="J24" s="8">
        <v>0</v>
      </c>
      <c r="K24" s="8">
        <v>655.77629930499995</v>
      </c>
      <c r="L24" s="38">
        <v>2.0649057410190323E-3</v>
      </c>
      <c r="M24" s="38">
        <v>9.1948147554392831E-3</v>
      </c>
      <c r="N24" s="38">
        <v>1.6499993591194476E-3</v>
      </c>
      <c r="O24" s="60" t="s">
        <v>2837</v>
      </c>
    </row>
    <row r="25" spans="1:15" ht="15" x14ac:dyDescent="0.25">
      <c r="A25" s="60" t="s">
        <v>2838</v>
      </c>
      <c r="B25" s="9" t="s">
        <v>1540</v>
      </c>
      <c r="C25" s="3" t="s">
        <v>1541</v>
      </c>
      <c r="D25" s="3" t="s">
        <v>142</v>
      </c>
      <c r="E25" s="3" t="s">
        <v>1539</v>
      </c>
      <c r="F25" s="3" t="s">
        <v>1518</v>
      </c>
      <c r="G25" s="3" t="s">
        <v>73</v>
      </c>
      <c r="H25" s="8">
        <v>334.23045300000007</v>
      </c>
      <c r="I25" s="8">
        <v>3981</v>
      </c>
      <c r="J25" s="8">
        <v>0</v>
      </c>
      <c r="K25" s="8">
        <v>13.305714045999993</v>
      </c>
      <c r="L25" s="38">
        <v>4.1956545038921144E-4</v>
      </c>
      <c r="M25" s="38">
        <v>1.8656297272633631E-4</v>
      </c>
      <c r="N25" s="38">
        <v>3.3478519537522467E-5</v>
      </c>
      <c r="O25" s="60" t="s">
        <v>2837</v>
      </c>
    </row>
    <row r="26" spans="1:15" ht="15" x14ac:dyDescent="0.25">
      <c r="A26" s="60" t="s">
        <v>2838</v>
      </c>
      <c r="B26" s="9" t="s">
        <v>1542</v>
      </c>
      <c r="C26" s="3" t="s">
        <v>1543</v>
      </c>
      <c r="D26" s="3" t="s">
        <v>142</v>
      </c>
      <c r="E26" s="3" t="s">
        <v>1526</v>
      </c>
      <c r="F26" s="3" t="s">
        <v>1518</v>
      </c>
      <c r="G26" s="3" t="s">
        <v>73</v>
      </c>
      <c r="H26" s="8">
        <v>15797.688248000013</v>
      </c>
      <c r="I26" s="8">
        <v>3365</v>
      </c>
      <c r="J26" s="8">
        <v>0</v>
      </c>
      <c r="K26" s="8">
        <v>531.59220955699971</v>
      </c>
      <c r="L26" s="38">
        <v>2.405518312479921E-3</v>
      </c>
      <c r="M26" s="38">
        <v>7.4535964436218908E-3</v>
      </c>
      <c r="N26" s="38">
        <v>1.3375396549273443E-3</v>
      </c>
      <c r="O26" s="60" t="s">
        <v>2837</v>
      </c>
    </row>
    <row r="27" spans="1:15" ht="15" x14ac:dyDescent="0.25">
      <c r="A27" s="60" t="s">
        <v>2838</v>
      </c>
      <c r="B27" s="9" t="s">
        <v>1544</v>
      </c>
      <c r="C27" s="3" t="s">
        <v>1545</v>
      </c>
      <c r="D27" s="3" t="s">
        <v>142</v>
      </c>
      <c r="E27" s="3" t="s">
        <v>1535</v>
      </c>
      <c r="F27" s="3" t="s">
        <v>1518</v>
      </c>
      <c r="G27" s="3" t="s">
        <v>73</v>
      </c>
      <c r="H27" s="8">
        <v>9146.6801479999976</v>
      </c>
      <c r="I27" s="8">
        <v>1634</v>
      </c>
      <c r="J27" s="8">
        <v>0</v>
      </c>
      <c r="K27" s="8">
        <v>149.45675350199994</v>
      </c>
      <c r="L27" s="38">
        <v>1.9163365596040897E-3</v>
      </c>
      <c r="M27" s="38">
        <v>2.0955730846885811E-3</v>
      </c>
      <c r="N27" s="38">
        <v>3.7604827706601583E-4</v>
      </c>
      <c r="O27" s="60" t="s">
        <v>2837</v>
      </c>
    </row>
    <row r="28" spans="1:15" ht="17.45" customHeight="1" x14ac:dyDescent="0.2">
      <c r="A28" s="61" t="s">
        <v>2839</v>
      </c>
      <c r="B28" s="41"/>
      <c r="C28" s="42"/>
      <c r="D28" s="42"/>
      <c r="E28" s="42"/>
      <c r="F28" s="42"/>
      <c r="G28" s="42"/>
      <c r="H28" s="12"/>
      <c r="I28" s="12"/>
      <c r="J28" s="12"/>
      <c r="K28" s="12"/>
      <c r="L28" s="12"/>
      <c r="M28" s="12"/>
      <c r="N28" s="12"/>
    </row>
    <row r="29" spans="1:15" ht="15" x14ac:dyDescent="0.25">
      <c r="A29" s="60" t="s">
        <v>2838</v>
      </c>
      <c r="B29" s="7" t="s">
        <v>1546</v>
      </c>
      <c r="C29" s="72" t="s">
        <v>2838</v>
      </c>
      <c r="D29" s="72" t="s">
        <v>2838</v>
      </c>
      <c r="E29" s="72" t="s">
        <v>2838</v>
      </c>
      <c r="F29" s="72" t="s">
        <v>2838</v>
      </c>
      <c r="G29" s="72" t="s">
        <v>2838</v>
      </c>
      <c r="H29" s="79" t="s">
        <v>2838</v>
      </c>
      <c r="I29" s="79" t="s">
        <v>2838</v>
      </c>
      <c r="J29" s="8">
        <v>0</v>
      </c>
      <c r="K29" s="8">
        <v>3064.813762449</v>
      </c>
      <c r="L29" s="73" t="s">
        <v>2838</v>
      </c>
      <c r="M29" s="38">
        <v>4.2972572865938266E-2</v>
      </c>
      <c r="N29" s="38">
        <v>7.7113807699679335E-3</v>
      </c>
      <c r="O29" s="60" t="s">
        <v>2837</v>
      </c>
    </row>
    <row r="30" spans="1:15" ht="15" x14ac:dyDescent="0.25">
      <c r="A30" s="60" t="s">
        <v>2838</v>
      </c>
      <c r="B30" s="9" t="s">
        <v>1547</v>
      </c>
      <c r="C30" s="3" t="s">
        <v>1548</v>
      </c>
      <c r="D30" s="3" t="s">
        <v>142</v>
      </c>
      <c r="E30" s="3" t="s">
        <v>1517</v>
      </c>
      <c r="F30" s="3" t="s">
        <v>1549</v>
      </c>
      <c r="G30" s="3" t="s">
        <v>73</v>
      </c>
      <c r="H30" s="8">
        <v>3729.064003</v>
      </c>
      <c r="I30" s="8">
        <v>351.6</v>
      </c>
      <c r="J30" s="8">
        <v>0</v>
      </c>
      <c r="K30" s="8">
        <v>13.111389034</v>
      </c>
      <c r="L30" s="38">
        <v>6.980844589822235E-5</v>
      </c>
      <c r="M30" s="38">
        <v>1.8383828979774908E-4</v>
      </c>
      <c r="N30" s="38">
        <v>3.2989578193346586E-5</v>
      </c>
      <c r="O30" s="60" t="s">
        <v>2837</v>
      </c>
    </row>
    <row r="31" spans="1:15" ht="15" x14ac:dyDescent="0.25">
      <c r="A31" s="60" t="s">
        <v>2838</v>
      </c>
      <c r="B31" s="9" t="s">
        <v>1550</v>
      </c>
      <c r="C31" s="3" t="s">
        <v>1551</v>
      </c>
      <c r="D31" s="3" t="s">
        <v>142</v>
      </c>
      <c r="E31" s="3" t="s">
        <v>1517</v>
      </c>
      <c r="F31" s="3" t="s">
        <v>1549</v>
      </c>
      <c r="G31" s="3" t="s">
        <v>73</v>
      </c>
      <c r="H31" s="8">
        <v>44501.083601999999</v>
      </c>
      <c r="I31" s="8">
        <v>356.4</v>
      </c>
      <c r="J31" s="8">
        <v>0</v>
      </c>
      <c r="K31" s="8">
        <v>158.60186195</v>
      </c>
      <c r="L31" s="38">
        <v>2.0733399160816303E-3</v>
      </c>
      <c r="M31" s="38">
        <v>2.2237990943612092E-3</v>
      </c>
      <c r="N31" s="38">
        <v>3.9905829297276621E-4</v>
      </c>
      <c r="O31" s="60" t="s">
        <v>2837</v>
      </c>
    </row>
    <row r="32" spans="1:15" ht="15" x14ac:dyDescent="0.25">
      <c r="A32" s="60" t="s">
        <v>2838</v>
      </c>
      <c r="B32" s="9" t="s">
        <v>1552</v>
      </c>
      <c r="C32" s="3" t="s">
        <v>1553</v>
      </c>
      <c r="D32" s="3" t="s">
        <v>142</v>
      </c>
      <c r="E32" s="3" t="s">
        <v>1523</v>
      </c>
      <c r="F32" s="3" t="s">
        <v>1549</v>
      </c>
      <c r="G32" s="3" t="s">
        <v>73</v>
      </c>
      <c r="H32" s="8">
        <v>20792.330806999998</v>
      </c>
      <c r="I32" s="8">
        <v>3515.2</v>
      </c>
      <c r="J32" s="8">
        <v>0</v>
      </c>
      <c r="K32" s="8">
        <v>730.89201245899994</v>
      </c>
      <c r="L32" s="38">
        <v>1.8445102923491652E-3</v>
      </c>
      <c r="M32" s="38">
        <v>1.024803224500963E-2</v>
      </c>
      <c r="N32" s="38">
        <v>1.8389980751377824E-3</v>
      </c>
      <c r="O32" s="60" t="s">
        <v>2837</v>
      </c>
    </row>
    <row r="33" spans="1:15" ht="15" x14ac:dyDescent="0.25">
      <c r="A33" s="60" t="s">
        <v>2838</v>
      </c>
      <c r="B33" s="9" t="s">
        <v>1554</v>
      </c>
      <c r="C33" s="3" t="s">
        <v>1555</v>
      </c>
      <c r="D33" s="3" t="s">
        <v>142</v>
      </c>
      <c r="E33" s="3" t="s">
        <v>1526</v>
      </c>
      <c r="F33" s="3" t="s">
        <v>1549</v>
      </c>
      <c r="G33" s="3" t="s">
        <v>73</v>
      </c>
      <c r="H33" s="8">
        <v>31937.972268000001</v>
      </c>
      <c r="I33" s="8">
        <v>3502.9</v>
      </c>
      <c r="J33" s="8">
        <v>0</v>
      </c>
      <c r="K33" s="8">
        <v>1118.7552305200002</v>
      </c>
      <c r="L33" s="38">
        <v>2.8979354091393295E-3</v>
      </c>
      <c r="M33" s="38">
        <v>1.5686366085831707E-2</v>
      </c>
      <c r="N33" s="38">
        <v>2.8149010803316414E-3</v>
      </c>
      <c r="O33" s="60" t="s">
        <v>2837</v>
      </c>
    </row>
    <row r="34" spans="1:15" ht="15" x14ac:dyDescent="0.25">
      <c r="A34" s="60" t="s">
        <v>2838</v>
      </c>
      <c r="B34" s="9" t="s">
        <v>1556</v>
      </c>
      <c r="C34" s="3" t="s">
        <v>1557</v>
      </c>
      <c r="D34" s="3" t="s">
        <v>142</v>
      </c>
      <c r="E34" s="3" t="s">
        <v>1535</v>
      </c>
      <c r="F34" s="3" t="s">
        <v>1549</v>
      </c>
      <c r="G34" s="3" t="s">
        <v>73</v>
      </c>
      <c r="H34" s="8">
        <v>29687.837500999998</v>
      </c>
      <c r="I34" s="8">
        <v>3514.75</v>
      </c>
      <c r="J34" s="8">
        <v>0</v>
      </c>
      <c r="K34" s="8">
        <v>1043.4532684860001</v>
      </c>
      <c r="L34" s="38">
        <v>1.6387814781019883E-3</v>
      </c>
      <c r="M34" s="38">
        <v>1.4630537150937973E-2</v>
      </c>
      <c r="N34" s="38">
        <v>2.6254337433323977E-3</v>
      </c>
      <c r="O34" s="60" t="s">
        <v>2837</v>
      </c>
    </row>
    <row r="35" spans="1:15" ht="17.45" customHeight="1" x14ac:dyDescent="0.2">
      <c r="A35" s="61" t="s">
        <v>2839</v>
      </c>
      <c r="B35" s="41"/>
      <c r="C35" s="42"/>
      <c r="D35" s="42"/>
      <c r="E35" s="42"/>
      <c r="F35" s="42"/>
      <c r="G35" s="42"/>
      <c r="H35" s="12"/>
      <c r="I35" s="12"/>
      <c r="J35" s="12"/>
      <c r="K35" s="12"/>
      <c r="L35" s="12"/>
      <c r="M35" s="12"/>
      <c r="N35" s="12"/>
    </row>
    <row r="36" spans="1:15" ht="15" x14ac:dyDescent="0.25">
      <c r="A36" s="60" t="s">
        <v>2838</v>
      </c>
      <c r="B36" s="7" t="s">
        <v>1558</v>
      </c>
      <c r="C36" s="72" t="s">
        <v>2838</v>
      </c>
      <c r="D36" s="72" t="s">
        <v>2838</v>
      </c>
      <c r="E36" s="72" t="s">
        <v>2838</v>
      </c>
      <c r="F36" s="72" t="s">
        <v>2838</v>
      </c>
      <c r="G36" s="72" t="s">
        <v>2838</v>
      </c>
      <c r="H36" s="79" t="s">
        <v>2838</v>
      </c>
      <c r="I36" s="79" t="s">
        <v>2838</v>
      </c>
      <c r="J36" s="8">
        <v>0</v>
      </c>
      <c r="K36" s="8">
        <v>0</v>
      </c>
      <c r="L36" s="73" t="s">
        <v>2838</v>
      </c>
      <c r="M36" s="38">
        <v>0</v>
      </c>
      <c r="N36" s="38">
        <v>0</v>
      </c>
      <c r="O36" s="60" t="s">
        <v>2837</v>
      </c>
    </row>
    <row r="37" spans="1:15" ht="15" x14ac:dyDescent="0.25">
      <c r="A37" s="60" t="s">
        <v>2838</v>
      </c>
      <c r="B37" s="80" t="s">
        <v>2838</v>
      </c>
      <c r="C37" s="75" t="s">
        <v>2838</v>
      </c>
      <c r="D37" s="3" t="s">
        <v>86</v>
      </c>
      <c r="E37" s="3" t="s">
        <v>86</v>
      </c>
      <c r="F37" s="3" t="s">
        <v>86</v>
      </c>
      <c r="G37" s="3" t="s">
        <v>86</v>
      </c>
      <c r="H37" s="8">
        <v>0</v>
      </c>
      <c r="I37" s="8">
        <v>0</v>
      </c>
      <c r="J37" s="8">
        <v>0</v>
      </c>
      <c r="K37" s="8">
        <v>0</v>
      </c>
      <c r="L37" s="38">
        <v>0</v>
      </c>
      <c r="M37" s="38">
        <v>0</v>
      </c>
      <c r="N37" s="38">
        <v>0</v>
      </c>
      <c r="O37" s="60" t="s">
        <v>2837</v>
      </c>
    </row>
    <row r="38" spans="1:15" ht="17.45" customHeight="1" x14ac:dyDescent="0.2">
      <c r="A38" s="61" t="s">
        <v>2839</v>
      </c>
      <c r="B38" s="41"/>
      <c r="C38" s="42"/>
      <c r="D38" s="42"/>
      <c r="E38" s="42"/>
      <c r="F38" s="42"/>
      <c r="G38" s="42"/>
      <c r="H38" s="12"/>
      <c r="I38" s="12"/>
      <c r="J38" s="12"/>
      <c r="K38" s="12"/>
      <c r="L38" s="12"/>
      <c r="M38" s="12"/>
      <c r="N38" s="12"/>
    </row>
    <row r="39" spans="1:15" ht="15" x14ac:dyDescent="0.25">
      <c r="A39" s="60" t="s">
        <v>2838</v>
      </c>
      <c r="B39" s="7" t="s">
        <v>1559</v>
      </c>
      <c r="C39" s="72" t="s">
        <v>2838</v>
      </c>
      <c r="D39" s="72" t="s">
        <v>2838</v>
      </c>
      <c r="E39" s="72" t="s">
        <v>2838</v>
      </c>
      <c r="F39" s="72" t="s">
        <v>2838</v>
      </c>
      <c r="G39" s="72" t="s">
        <v>2838</v>
      </c>
      <c r="H39" s="79" t="s">
        <v>2838</v>
      </c>
      <c r="I39" s="79" t="s">
        <v>2838</v>
      </c>
      <c r="J39" s="8">
        <v>0</v>
      </c>
      <c r="K39" s="8">
        <v>0</v>
      </c>
      <c r="L39" s="73" t="s">
        <v>2838</v>
      </c>
      <c r="M39" s="38">
        <v>0</v>
      </c>
      <c r="N39" s="38">
        <v>0</v>
      </c>
      <c r="O39" s="60" t="s">
        <v>2837</v>
      </c>
    </row>
    <row r="40" spans="1:15" ht="15" x14ac:dyDescent="0.25">
      <c r="A40" s="60" t="s">
        <v>2838</v>
      </c>
      <c r="B40" s="80" t="s">
        <v>2838</v>
      </c>
      <c r="C40" s="75" t="s">
        <v>2838</v>
      </c>
      <c r="D40" s="3" t="s">
        <v>86</v>
      </c>
      <c r="E40" s="3" t="s">
        <v>86</v>
      </c>
      <c r="F40" s="3" t="s">
        <v>86</v>
      </c>
      <c r="G40" s="3" t="s">
        <v>86</v>
      </c>
      <c r="H40" s="8">
        <v>0</v>
      </c>
      <c r="I40" s="8">
        <v>0</v>
      </c>
      <c r="J40" s="8">
        <v>0</v>
      </c>
      <c r="K40" s="8">
        <v>0</v>
      </c>
      <c r="L40" s="38">
        <v>0</v>
      </c>
      <c r="M40" s="38">
        <v>0</v>
      </c>
      <c r="N40" s="38">
        <v>0</v>
      </c>
      <c r="O40" s="60" t="s">
        <v>2837</v>
      </c>
    </row>
    <row r="41" spans="1:15" ht="17.45" customHeight="1" x14ac:dyDescent="0.2">
      <c r="A41" s="61" t="s">
        <v>2839</v>
      </c>
      <c r="B41" s="41"/>
      <c r="C41" s="42"/>
      <c r="D41" s="42"/>
      <c r="E41" s="42"/>
      <c r="F41" s="42"/>
      <c r="G41" s="42"/>
      <c r="H41" s="12"/>
      <c r="I41" s="12"/>
      <c r="J41" s="12"/>
      <c r="K41" s="12"/>
      <c r="L41" s="12"/>
      <c r="M41" s="12"/>
      <c r="N41" s="12"/>
    </row>
    <row r="42" spans="1:15" ht="15" x14ac:dyDescent="0.25">
      <c r="A42" s="60" t="s">
        <v>2838</v>
      </c>
      <c r="B42" s="13" t="s">
        <v>230</v>
      </c>
      <c r="C42" s="72" t="s">
        <v>2838</v>
      </c>
      <c r="D42" s="72" t="s">
        <v>2838</v>
      </c>
      <c r="E42" s="72" t="s">
        <v>2838</v>
      </c>
      <c r="F42" s="72" t="s">
        <v>2838</v>
      </c>
      <c r="G42" s="72" t="s">
        <v>2838</v>
      </c>
      <c r="H42" s="79" t="s">
        <v>2838</v>
      </c>
      <c r="I42" s="79" t="s">
        <v>2838</v>
      </c>
      <c r="J42" s="8">
        <v>0</v>
      </c>
      <c r="K42" s="8">
        <v>63050.920417823007</v>
      </c>
      <c r="L42" s="73" t="s">
        <v>2838</v>
      </c>
      <c r="M42" s="38">
        <v>0.88405380617787555</v>
      </c>
      <c r="N42" s="38">
        <v>0.15864247974737083</v>
      </c>
      <c r="O42" s="60" t="s">
        <v>2837</v>
      </c>
    </row>
    <row r="43" spans="1:15" ht="15" x14ac:dyDescent="0.25">
      <c r="A43" s="60" t="s">
        <v>2838</v>
      </c>
      <c r="B43" s="7" t="s">
        <v>1560</v>
      </c>
      <c r="C43" s="72" t="s">
        <v>2838</v>
      </c>
      <c r="D43" s="72" t="s">
        <v>2838</v>
      </c>
      <c r="E43" s="72" t="s">
        <v>2838</v>
      </c>
      <c r="F43" s="72" t="s">
        <v>2838</v>
      </c>
      <c r="G43" s="72" t="s">
        <v>2838</v>
      </c>
      <c r="H43" s="79" t="s">
        <v>2838</v>
      </c>
      <c r="I43" s="79" t="s">
        <v>2838</v>
      </c>
      <c r="J43" s="8">
        <v>0</v>
      </c>
      <c r="K43" s="8">
        <v>63050.920417823007</v>
      </c>
      <c r="L43" s="73" t="s">
        <v>2838</v>
      </c>
      <c r="M43" s="38">
        <v>0.88405380617787555</v>
      </c>
      <c r="N43" s="38">
        <v>0.15864247974737083</v>
      </c>
      <c r="O43" s="60" t="s">
        <v>2837</v>
      </c>
    </row>
    <row r="44" spans="1:15" ht="15" x14ac:dyDescent="0.25">
      <c r="A44" s="60" t="s">
        <v>2838</v>
      </c>
      <c r="B44" s="9" t="s">
        <v>1561</v>
      </c>
      <c r="C44" s="3" t="s">
        <v>1562</v>
      </c>
      <c r="D44" s="3" t="s">
        <v>726</v>
      </c>
      <c r="E44" s="75" t="s">
        <v>2838</v>
      </c>
      <c r="F44" s="3" t="s">
        <v>1563</v>
      </c>
      <c r="G44" s="3" t="s">
        <v>51</v>
      </c>
      <c r="H44" s="8">
        <v>17697.256977000001</v>
      </c>
      <c r="I44" s="8">
        <v>476.68999999999994</v>
      </c>
      <c r="J44" s="8">
        <v>0</v>
      </c>
      <c r="K44" s="8">
        <v>304.96521122899998</v>
      </c>
      <c r="L44" s="38">
        <v>8.4531277728287749E-5</v>
      </c>
      <c r="M44" s="38">
        <v>4.2759987316953758E-3</v>
      </c>
      <c r="N44" s="38">
        <v>7.673232527843208E-4</v>
      </c>
      <c r="O44" s="60" t="s">
        <v>2837</v>
      </c>
    </row>
    <row r="45" spans="1:15" ht="15" x14ac:dyDescent="0.25">
      <c r="A45" s="60" t="s">
        <v>2838</v>
      </c>
      <c r="B45" s="9" t="s">
        <v>1564</v>
      </c>
      <c r="C45" s="3" t="s">
        <v>1565</v>
      </c>
      <c r="D45" s="3" t="s">
        <v>726</v>
      </c>
      <c r="E45" s="75" t="s">
        <v>2838</v>
      </c>
      <c r="F45" s="3" t="s">
        <v>1563</v>
      </c>
      <c r="G45" s="3" t="s">
        <v>51</v>
      </c>
      <c r="H45" s="8">
        <v>14370.709357</v>
      </c>
      <c r="I45" s="8">
        <v>3484.93</v>
      </c>
      <c r="J45" s="8">
        <v>0</v>
      </c>
      <c r="K45" s="8">
        <v>1810.4251179079999</v>
      </c>
      <c r="L45" s="38">
        <v>6.6143144543943206E-4</v>
      </c>
      <c r="M45" s="38">
        <v>2.5384454432709109E-2</v>
      </c>
      <c r="N45" s="38">
        <v>4.5552123299482201E-3</v>
      </c>
      <c r="O45" s="60" t="s">
        <v>2837</v>
      </c>
    </row>
    <row r="46" spans="1:15" ht="15" x14ac:dyDescent="0.25">
      <c r="A46" s="60" t="s">
        <v>2838</v>
      </c>
      <c r="B46" s="9" t="s">
        <v>1566</v>
      </c>
      <c r="C46" s="3" t="s">
        <v>1567</v>
      </c>
      <c r="D46" s="3" t="s">
        <v>726</v>
      </c>
      <c r="E46" s="75" t="s">
        <v>2838</v>
      </c>
      <c r="F46" s="3" t="s">
        <v>1563</v>
      </c>
      <c r="G46" s="3" t="s">
        <v>49</v>
      </c>
      <c r="H46" s="8">
        <v>33901.497884000004</v>
      </c>
      <c r="I46" s="8">
        <v>1356.54</v>
      </c>
      <c r="J46" s="8">
        <v>0</v>
      </c>
      <c r="K46" s="8">
        <v>1808.369153288</v>
      </c>
      <c r="L46" s="38">
        <v>1.2907859047838067E-3</v>
      </c>
      <c r="M46" s="38">
        <v>2.535562720329464E-2</v>
      </c>
      <c r="N46" s="38">
        <v>4.5500393154477457E-3</v>
      </c>
      <c r="O46" s="60" t="s">
        <v>2837</v>
      </c>
    </row>
    <row r="47" spans="1:15" ht="15" x14ac:dyDescent="0.25">
      <c r="A47" s="60" t="s">
        <v>2838</v>
      </c>
      <c r="B47" s="9" t="s">
        <v>1568</v>
      </c>
      <c r="C47" s="3" t="s">
        <v>1569</v>
      </c>
      <c r="D47" s="3" t="s">
        <v>726</v>
      </c>
      <c r="E47" s="75" t="s">
        <v>2838</v>
      </c>
      <c r="F47" s="3" t="s">
        <v>1563</v>
      </c>
      <c r="G47" s="3" t="s">
        <v>49</v>
      </c>
      <c r="H47" s="8">
        <v>6789.1434430000008</v>
      </c>
      <c r="I47" s="8">
        <v>7995.0999999999995</v>
      </c>
      <c r="J47" s="8">
        <v>0</v>
      </c>
      <c r="K47" s="8">
        <v>2134.3934713719991</v>
      </c>
      <c r="L47" s="38">
        <v>3.5056228418852418E-4</v>
      </c>
      <c r="M47" s="38">
        <v>2.9926901300464395E-2</v>
      </c>
      <c r="N47" s="38">
        <v>5.3703494066573076E-3</v>
      </c>
      <c r="O47" s="60" t="s">
        <v>2837</v>
      </c>
    </row>
    <row r="48" spans="1:15" ht="15" x14ac:dyDescent="0.25">
      <c r="A48" s="60" t="s">
        <v>2838</v>
      </c>
      <c r="B48" s="9" t="s">
        <v>1570</v>
      </c>
      <c r="C48" s="3" t="s">
        <v>1571</v>
      </c>
      <c r="D48" s="3" t="s">
        <v>726</v>
      </c>
      <c r="E48" s="75" t="s">
        <v>2838</v>
      </c>
      <c r="F48" s="3" t="s">
        <v>1563</v>
      </c>
      <c r="G48" s="3" t="s">
        <v>90</v>
      </c>
      <c r="H48" s="8">
        <v>3985.6369689999997</v>
      </c>
      <c r="I48" s="8">
        <v>12046</v>
      </c>
      <c r="J48" s="8">
        <v>0</v>
      </c>
      <c r="K48" s="8">
        <v>1159.8973364570002</v>
      </c>
      <c r="L48" s="38">
        <v>1.6900502138197297E-4</v>
      </c>
      <c r="M48" s="38">
        <v>1.6263230548820527E-2</v>
      </c>
      <c r="N48" s="38">
        <v>2.9184187715028823E-3</v>
      </c>
      <c r="O48" s="60" t="s">
        <v>2837</v>
      </c>
    </row>
    <row r="49" spans="1:15" ht="15" x14ac:dyDescent="0.25">
      <c r="A49" s="60" t="s">
        <v>2838</v>
      </c>
      <c r="B49" s="9" t="s">
        <v>2871</v>
      </c>
      <c r="C49" s="3" t="s">
        <v>1572</v>
      </c>
      <c r="D49" s="3" t="s">
        <v>237</v>
      </c>
      <c r="E49" s="75" t="s">
        <v>2838</v>
      </c>
      <c r="F49" s="3" t="s">
        <v>1563</v>
      </c>
      <c r="G49" s="3" t="s">
        <v>51</v>
      </c>
      <c r="H49" s="8">
        <v>10439.801186999999</v>
      </c>
      <c r="I49" s="8">
        <v>7471</v>
      </c>
      <c r="J49" s="8">
        <v>0</v>
      </c>
      <c r="K49" s="8">
        <v>2819.5465315040001</v>
      </c>
      <c r="L49" s="38">
        <v>4.5915109908088866E-5</v>
      </c>
      <c r="M49" s="38">
        <v>3.9533615470697094E-2</v>
      </c>
      <c r="N49" s="38">
        <v>7.0942636611289172E-3</v>
      </c>
      <c r="O49" s="60" t="s">
        <v>2837</v>
      </c>
    </row>
    <row r="50" spans="1:15" ht="15" x14ac:dyDescent="0.25">
      <c r="A50" s="60" t="s">
        <v>2838</v>
      </c>
      <c r="B50" s="9" t="s">
        <v>1573</v>
      </c>
      <c r="C50" s="3" t="s">
        <v>1574</v>
      </c>
      <c r="D50" s="3" t="s">
        <v>726</v>
      </c>
      <c r="E50" s="75" t="s">
        <v>2838</v>
      </c>
      <c r="F50" s="3" t="s">
        <v>1563</v>
      </c>
      <c r="G50" s="3" t="s">
        <v>49</v>
      </c>
      <c r="H50" s="8">
        <v>11747.606005999998</v>
      </c>
      <c r="I50" s="8">
        <v>6922</v>
      </c>
      <c r="J50" s="8">
        <v>0</v>
      </c>
      <c r="K50" s="8">
        <v>3197.5442732500001</v>
      </c>
      <c r="L50" s="38">
        <v>2.6274584896616949E-4</v>
      </c>
      <c r="M50" s="38">
        <v>4.4833622831457691E-2</v>
      </c>
      <c r="N50" s="38">
        <v>8.0453441321531056E-3</v>
      </c>
      <c r="O50" s="60" t="s">
        <v>2837</v>
      </c>
    </row>
    <row r="51" spans="1:15" ht="15" x14ac:dyDescent="0.25">
      <c r="A51" s="60" t="s">
        <v>2838</v>
      </c>
      <c r="B51" s="9" t="s">
        <v>2872</v>
      </c>
      <c r="C51" s="3" t="s">
        <v>1575</v>
      </c>
      <c r="D51" s="3" t="s">
        <v>237</v>
      </c>
      <c r="E51" s="75" t="s">
        <v>2838</v>
      </c>
      <c r="F51" s="3" t="s">
        <v>1563</v>
      </c>
      <c r="G51" s="3" t="s">
        <v>51</v>
      </c>
      <c r="H51" s="8">
        <v>2670.848442</v>
      </c>
      <c r="I51" s="8">
        <v>6207</v>
      </c>
      <c r="J51" s="8">
        <v>0</v>
      </c>
      <c r="K51" s="8">
        <v>599.29311951099999</v>
      </c>
      <c r="L51" s="38">
        <v>2.4391309972602741E-4</v>
      </c>
      <c r="M51" s="38">
        <v>8.402848995843492E-3</v>
      </c>
      <c r="N51" s="38">
        <v>1.5078819776893776E-3</v>
      </c>
      <c r="O51" s="60" t="s">
        <v>2837</v>
      </c>
    </row>
    <row r="52" spans="1:15" ht="15" x14ac:dyDescent="0.25">
      <c r="A52" s="60" t="s">
        <v>2838</v>
      </c>
      <c r="B52" s="9" t="s">
        <v>1576</v>
      </c>
      <c r="C52" s="3" t="s">
        <v>1577</v>
      </c>
      <c r="D52" s="3" t="s">
        <v>237</v>
      </c>
      <c r="E52" s="75" t="s">
        <v>2838</v>
      </c>
      <c r="F52" s="3" t="s">
        <v>1563</v>
      </c>
      <c r="G52" s="3" t="s">
        <v>51</v>
      </c>
      <c r="H52" s="8">
        <v>906.37087499999996</v>
      </c>
      <c r="I52" s="8">
        <v>4275</v>
      </c>
      <c r="J52" s="8">
        <v>0</v>
      </c>
      <c r="K52" s="8">
        <v>140.071687965</v>
      </c>
      <c r="L52" s="38">
        <v>7.9856464757709249E-6</v>
      </c>
      <c r="M52" s="38">
        <v>1.9639825725401134E-3</v>
      </c>
      <c r="N52" s="38">
        <v>3.5243450490353374E-4</v>
      </c>
      <c r="O52" s="60" t="s">
        <v>2837</v>
      </c>
    </row>
    <row r="53" spans="1:15" ht="15" x14ac:dyDescent="0.25">
      <c r="A53" s="60" t="s">
        <v>2838</v>
      </c>
      <c r="B53" s="9" t="s">
        <v>1578</v>
      </c>
      <c r="C53" s="3" t="s">
        <v>1579</v>
      </c>
      <c r="D53" s="3" t="s">
        <v>237</v>
      </c>
      <c r="E53" s="75" t="s">
        <v>2838</v>
      </c>
      <c r="F53" s="3" t="s">
        <v>1563</v>
      </c>
      <c r="G53" s="3" t="s">
        <v>51</v>
      </c>
      <c r="H53" s="8">
        <v>990.5133249999999</v>
      </c>
      <c r="I53" s="8">
        <v>3871</v>
      </c>
      <c r="J53" s="8">
        <v>0</v>
      </c>
      <c r="K53" s="8">
        <v>138.60911711599999</v>
      </c>
      <c r="L53" s="38">
        <v>2.0381196813868161E-5</v>
      </c>
      <c r="M53" s="38">
        <v>1.9434754757793535E-3</v>
      </c>
      <c r="N53" s="38">
        <v>3.4875452902445066E-4</v>
      </c>
      <c r="O53" s="60" t="s">
        <v>2837</v>
      </c>
    </row>
    <row r="54" spans="1:15" ht="15" x14ac:dyDescent="0.25">
      <c r="A54" s="60" t="s">
        <v>2838</v>
      </c>
      <c r="B54" s="9" t="s">
        <v>1580</v>
      </c>
      <c r="C54" s="3" t="s">
        <v>1581</v>
      </c>
      <c r="D54" s="3" t="s">
        <v>237</v>
      </c>
      <c r="E54" s="75" t="s">
        <v>2838</v>
      </c>
      <c r="F54" s="3" t="s">
        <v>1563</v>
      </c>
      <c r="G54" s="3" t="s">
        <v>51</v>
      </c>
      <c r="H54" s="8">
        <v>1142.51244</v>
      </c>
      <c r="I54" s="8">
        <v>2345</v>
      </c>
      <c r="J54" s="8">
        <v>0</v>
      </c>
      <c r="K54" s="8">
        <v>96.852778950000001</v>
      </c>
      <c r="L54" s="38">
        <v>3.6339454198473278E-5</v>
      </c>
      <c r="M54" s="38">
        <v>1.357998698547917E-3</v>
      </c>
      <c r="N54" s="38">
        <v>2.4369136756818298E-4</v>
      </c>
      <c r="O54" s="60" t="s">
        <v>2837</v>
      </c>
    </row>
    <row r="55" spans="1:15" ht="15" x14ac:dyDescent="0.25">
      <c r="A55" s="60" t="s">
        <v>2838</v>
      </c>
      <c r="B55" s="9" t="s">
        <v>1582</v>
      </c>
      <c r="C55" s="3" t="s">
        <v>1583</v>
      </c>
      <c r="D55" s="3" t="s">
        <v>237</v>
      </c>
      <c r="E55" s="75" t="s">
        <v>2838</v>
      </c>
      <c r="F55" s="3" t="s">
        <v>1563</v>
      </c>
      <c r="G55" s="3" t="s">
        <v>51</v>
      </c>
      <c r="H55" s="8">
        <v>19111.011347</v>
      </c>
      <c r="I55" s="8">
        <v>2835</v>
      </c>
      <c r="J55" s="8">
        <v>0</v>
      </c>
      <c r="K55" s="8">
        <v>1958.5967756080001</v>
      </c>
      <c r="L55" s="38">
        <v>1.3415001647479994E-4</v>
      </c>
      <c r="M55" s="38">
        <v>2.7462008845702934E-2</v>
      </c>
      <c r="N55" s="38">
        <v>4.9280271762666564E-3</v>
      </c>
      <c r="O55" s="60" t="s">
        <v>2837</v>
      </c>
    </row>
    <row r="56" spans="1:15" ht="15" x14ac:dyDescent="0.25">
      <c r="A56" s="60" t="s">
        <v>2838</v>
      </c>
      <c r="B56" s="9" t="s">
        <v>1584</v>
      </c>
      <c r="C56" s="3" t="s">
        <v>1585</v>
      </c>
      <c r="D56" s="3" t="s">
        <v>1462</v>
      </c>
      <c r="E56" s="75" t="s">
        <v>2838</v>
      </c>
      <c r="F56" s="3" t="s">
        <v>1563</v>
      </c>
      <c r="G56" s="3" t="s">
        <v>52</v>
      </c>
      <c r="H56" s="8">
        <v>1359.1257880000001</v>
      </c>
      <c r="I56" s="8">
        <v>7036</v>
      </c>
      <c r="J56" s="8">
        <v>0</v>
      </c>
      <c r="K56" s="8">
        <v>43.90285633500001</v>
      </c>
      <c r="L56" s="38">
        <v>3.1040346614814219E-6</v>
      </c>
      <c r="M56" s="38">
        <v>6.1557368215779196E-4</v>
      </c>
      <c r="N56" s="38">
        <v>1.1046401782595023E-4</v>
      </c>
      <c r="O56" s="60" t="s">
        <v>2837</v>
      </c>
    </row>
    <row r="57" spans="1:15" ht="15" x14ac:dyDescent="0.25">
      <c r="A57" s="60" t="s">
        <v>2838</v>
      </c>
      <c r="B57" s="9" t="s">
        <v>1586</v>
      </c>
      <c r="C57" s="3" t="s">
        <v>1587</v>
      </c>
      <c r="D57" s="3" t="s">
        <v>237</v>
      </c>
      <c r="E57" s="75" t="s">
        <v>2838</v>
      </c>
      <c r="F57" s="3" t="s">
        <v>1563</v>
      </c>
      <c r="G57" s="3" t="s">
        <v>51</v>
      </c>
      <c r="H57" s="8">
        <v>6040.0795330000001</v>
      </c>
      <c r="I57" s="8">
        <v>12946</v>
      </c>
      <c r="J57" s="8">
        <v>0</v>
      </c>
      <c r="K57" s="8">
        <v>2826.7445369499997</v>
      </c>
      <c r="L57" s="38">
        <v>2.0332497713465695E-5</v>
      </c>
      <c r="M57" s="38">
        <v>3.9634540628795595E-2</v>
      </c>
      <c r="N57" s="38">
        <v>7.1123745693539089E-3</v>
      </c>
      <c r="O57" s="60" t="s">
        <v>2837</v>
      </c>
    </row>
    <row r="58" spans="1:15" ht="15" x14ac:dyDescent="0.25">
      <c r="A58" s="60" t="s">
        <v>2838</v>
      </c>
      <c r="B58" s="9" t="s">
        <v>1588</v>
      </c>
      <c r="C58" s="3" t="s">
        <v>1589</v>
      </c>
      <c r="D58" s="3" t="s">
        <v>726</v>
      </c>
      <c r="E58" s="75" t="s">
        <v>2838</v>
      </c>
      <c r="F58" s="3" t="s">
        <v>1563</v>
      </c>
      <c r="G58" s="3" t="s">
        <v>53</v>
      </c>
      <c r="H58" s="8">
        <v>19465.927603</v>
      </c>
      <c r="I58" s="8">
        <v>4961</v>
      </c>
      <c r="J58" s="8">
        <v>0</v>
      </c>
      <c r="K58" s="8">
        <v>2575.2446390129999</v>
      </c>
      <c r="L58" s="38">
        <v>2.6432619928308754E-4</v>
      </c>
      <c r="M58" s="38">
        <v>3.6108193343915962E-2</v>
      </c>
      <c r="N58" s="38">
        <v>6.4795754412755513E-3</v>
      </c>
      <c r="O58" s="60" t="s">
        <v>2837</v>
      </c>
    </row>
    <row r="59" spans="1:15" ht="15" x14ac:dyDescent="0.25">
      <c r="A59" s="60" t="s">
        <v>2838</v>
      </c>
      <c r="B59" s="9" t="s">
        <v>1590</v>
      </c>
      <c r="C59" s="3" t="s">
        <v>1591</v>
      </c>
      <c r="D59" s="3" t="s">
        <v>237</v>
      </c>
      <c r="E59" s="75" t="s">
        <v>2838</v>
      </c>
      <c r="F59" s="3" t="s">
        <v>1563</v>
      </c>
      <c r="G59" s="3" t="s">
        <v>51</v>
      </c>
      <c r="H59" s="8">
        <v>2095.996956</v>
      </c>
      <c r="I59" s="8">
        <v>10118</v>
      </c>
      <c r="J59" s="8">
        <v>0</v>
      </c>
      <c r="K59" s="8">
        <v>766.64379386900009</v>
      </c>
      <c r="L59" s="38">
        <v>1.5274051243933365E-5</v>
      </c>
      <c r="M59" s="38">
        <v>1.0749317527186344E-2</v>
      </c>
      <c r="N59" s="38">
        <v>1.928953165732544E-3</v>
      </c>
      <c r="O59" s="60" t="s">
        <v>2837</v>
      </c>
    </row>
    <row r="60" spans="1:15" ht="15" x14ac:dyDescent="0.25">
      <c r="A60" s="60" t="s">
        <v>2838</v>
      </c>
      <c r="B60" s="9" t="s">
        <v>1592</v>
      </c>
      <c r="C60" s="3" t="s">
        <v>1593</v>
      </c>
      <c r="D60" s="3" t="s">
        <v>237</v>
      </c>
      <c r="E60" s="75" t="s">
        <v>2838</v>
      </c>
      <c r="F60" s="3" t="s">
        <v>1563</v>
      </c>
      <c r="G60" s="3" t="s">
        <v>51</v>
      </c>
      <c r="H60" s="8">
        <v>4569.332324</v>
      </c>
      <c r="I60" s="8">
        <v>4197</v>
      </c>
      <c r="J60" s="8">
        <v>0</v>
      </c>
      <c r="K60" s="8">
        <v>693.26618259600002</v>
      </c>
      <c r="L60" s="38">
        <v>1.4137785655940596E-4</v>
      </c>
      <c r="M60" s="38">
        <v>9.7204704286148989E-3</v>
      </c>
      <c r="N60" s="38">
        <v>1.7443276894802294E-3</v>
      </c>
      <c r="O60" s="60" t="s">
        <v>2837</v>
      </c>
    </row>
    <row r="61" spans="1:15" ht="15" x14ac:dyDescent="0.25">
      <c r="A61" s="60" t="s">
        <v>2838</v>
      </c>
      <c r="B61" s="9" t="s">
        <v>1594</v>
      </c>
      <c r="C61" s="3" t="s">
        <v>1595</v>
      </c>
      <c r="D61" s="3" t="s">
        <v>237</v>
      </c>
      <c r="E61" s="75" t="s">
        <v>2838</v>
      </c>
      <c r="F61" s="3" t="s">
        <v>1563</v>
      </c>
      <c r="G61" s="3" t="s">
        <v>51</v>
      </c>
      <c r="H61" s="8">
        <v>1193.922317</v>
      </c>
      <c r="I61" s="8">
        <v>8324</v>
      </c>
      <c r="J61" s="8">
        <v>0</v>
      </c>
      <c r="K61" s="8">
        <v>359.26626854700004</v>
      </c>
      <c r="L61" s="38">
        <v>2.6769558677130042E-4</v>
      </c>
      <c r="M61" s="38">
        <v>5.0373683688607522E-3</v>
      </c>
      <c r="N61" s="38">
        <v>9.0395019381461458E-4</v>
      </c>
      <c r="O61" s="60" t="s">
        <v>2837</v>
      </c>
    </row>
    <row r="62" spans="1:15" ht="15" x14ac:dyDescent="0.25">
      <c r="A62" s="60" t="s">
        <v>2838</v>
      </c>
      <c r="B62" s="9" t="s">
        <v>1596</v>
      </c>
      <c r="C62" s="3" t="s">
        <v>1597</v>
      </c>
      <c r="D62" s="3" t="s">
        <v>237</v>
      </c>
      <c r="E62" s="75" t="s">
        <v>2838</v>
      </c>
      <c r="F62" s="3" t="s">
        <v>1563</v>
      </c>
      <c r="G62" s="3" t="s">
        <v>51</v>
      </c>
      <c r="H62" s="8">
        <v>831.32368699999995</v>
      </c>
      <c r="I62" s="8">
        <v>16277.42</v>
      </c>
      <c r="J62" s="8">
        <v>0</v>
      </c>
      <c r="K62" s="8">
        <v>489.174743987</v>
      </c>
      <c r="L62" s="38">
        <v>3.8846901261682242E-4</v>
      </c>
      <c r="M62" s="38">
        <v>6.8588498223659533E-3</v>
      </c>
      <c r="N62" s="38">
        <v>1.2308130301924374E-3</v>
      </c>
      <c r="O62" s="60" t="s">
        <v>2837</v>
      </c>
    </row>
    <row r="63" spans="1:15" ht="15" x14ac:dyDescent="0.25">
      <c r="A63" s="60" t="s">
        <v>2838</v>
      </c>
      <c r="B63" s="9" t="s">
        <v>1596</v>
      </c>
      <c r="C63" s="3" t="s">
        <v>1598</v>
      </c>
      <c r="D63" s="3" t="s">
        <v>237</v>
      </c>
      <c r="E63" s="75" t="s">
        <v>2838</v>
      </c>
      <c r="F63" s="3" t="s">
        <v>1563</v>
      </c>
      <c r="G63" s="3" t="s">
        <v>51</v>
      </c>
      <c r="H63" s="8">
        <v>2063.5694360000002</v>
      </c>
      <c r="I63" s="8">
        <v>12786</v>
      </c>
      <c r="J63" s="8">
        <v>0</v>
      </c>
      <c r="K63" s="8">
        <v>953.81047714199997</v>
      </c>
      <c r="L63" s="38">
        <v>5.5175653368983964E-4</v>
      </c>
      <c r="M63" s="38">
        <v>1.337363161555628E-2</v>
      </c>
      <c r="N63" s="38">
        <v>2.3998834323131738E-3</v>
      </c>
      <c r="O63" s="60" t="s">
        <v>2837</v>
      </c>
    </row>
    <row r="64" spans="1:15" ht="15" x14ac:dyDescent="0.25">
      <c r="A64" s="60" t="s">
        <v>2838</v>
      </c>
      <c r="B64" s="9" t="s">
        <v>1599</v>
      </c>
      <c r="C64" s="3" t="s">
        <v>1600</v>
      </c>
      <c r="D64" s="3" t="s">
        <v>1473</v>
      </c>
      <c r="E64" s="75" t="s">
        <v>2838</v>
      </c>
      <c r="F64" s="3" t="s">
        <v>1563</v>
      </c>
      <c r="G64" s="3" t="s">
        <v>51</v>
      </c>
      <c r="H64" s="8">
        <v>16213.759855999999</v>
      </c>
      <c r="I64" s="8">
        <v>511.75</v>
      </c>
      <c r="J64" s="8">
        <v>0</v>
      </c>
      <c r="K64" s="8">
        <v>299.95070660200003</v>
      </c>
      <c r="L64" s="38">
        <v>1.4600624462846831E-3</v>
      </c>
      <c r="M64" s="38">
        <v>4.2056890221428608E-3</v>
      </c>
      <c r="N64" s="38">
        <v>7.5470625300921423E-4</v>
      </c>
      <c r="O64" s="60" t="s">
        <v>2837</v>
      </c>
    </row>
    <row r="65" spans="1:15" ht="15" x14ac:dyDescent="0.25">
      <c r="A65" s="60" t="s">
        <v>2838</v>
      </c>
      <c r="B65" s="9" t="s">
        <v>1601</v>
      </c>
      <c r="C65" s="3" t="s">
        <v>1602</v>
      </c>
      <c r="D65" s="3" t="s">
        <v>237</v>
      </c>
      <c r="E65" s="75" t="s">
        <v>2838</v>
      </c>
      <c r="F65" s="3" t="s">
        <v>1563</v>
      </c>
      <c r="G65" s="3" t="s">
        <v>51</v>
      </c>
      <c r="H65" s="8">
        <v>657.98385599999983</v>
      </c>
      <c r="I65" s="8">
        <v>4040.9999999999995</v>
      </c>
      <c r="J65" s="8">
        <v>0</v>
      </c>
      <c r="K65" s="8">
        <v>96.119696145999995</v>
      </c>
      <c r="L65" s="38">
        <v>3.4579278936025179E-5</v>
      </c>
      <c r="M65" s="38">
        <v>1.3477199486291995E-3</v>
      </c>
      <c r="N65" s="38">
        <v>2.4184685724040286E-4</v>
      </c>
      <c r="O65" s="60" t="s">
        <v>2837</v>
      </c>
    </row>
    <row r="66" spans="1:15" ht="15" x14ac:dyDescent="0.25">
      <c r="A66" s="60" t="s">
        <v>2838</v>
      </c>
      <c r="B66" s="9" t="s">
        <v>1603</v>
      </c>
      <c r="C66" s="3" t="s">
        <v>1604</v>
      </c>
      <c r="D66" s="3" t="s">
        <v>1605</v>
      </c>
      <c r="E66" s="75" t="s">
        <v>2838</v>
      </c>
      <c r="F66" s="3" t="s">
        <v>1563</v>
      </c>
      <c r="G66" s="3" t="s">
        <v>51</v>
      </c>
      <c r="H66" s="8">
        <v>11323.100297000006</v>
      </c>
      <c r="I66" s="8">
        <v>2982</v>
      </c>
      <c r="J66" s="8">
        <v>0</v>
      </c>
      <c r="K66" s="8">
        <v>1220.6222854610005</v>
      </c>
      <c r="L66" s="38">
        <v>2.0613075264091889E-5</v>
      </c>
      <c r="M66" s="38">
        <v>1.7114671288165684E-2</v>
      </c>
      <c r="N66" s="38">
        <v>3.0712088724036786E-3</v>
      </c>
      <c r="O66" s="60" t="s">
        <v>2837</v>
      </c>
    </row>
    <row r="67" spans="1:15" ht="15" x14ac:dyDescent="0.25">
      <c r="A67" s="60" t="s">
        <v>2838</v>
      </c>
      <c r="B67" s="9" t="s">
        <v>1606</v>
      </c>
      <c r="C67" s="3" t="s">
        <v>1607</v>
      </c>
      <c r="D67" s="3" t="s">
        <v>1473</v>
      </c>
      <c r="E67" s="75" t="s">
        <v>2838</v>
      </c>
      <c r="F67" s="3" t="s">
        <v>1563</v>
      </c>
      <c r="G67" s="3" t="s">
        <v>58</v>
      </c>
      <c r="H67" s="8">
        <v>130063.833625</v>
      </c>
      <c r="I67" s="8">
        <v>748.7</v>
      </c>
      <c r="J67" s="8">
        <v>0</v>
      </c>
      <c r="K67" s="8">
        <v>4350.1054066349998</v>
      </c>
      <c r="L67" s="38">
        <v>8.8418589535289231E-5</v>
      </c>
      <c r="M67" s="38">
        <v>6.0993990516330837E-2</v>
      </c>
      <c r="N67" s="38">
        <v>1.094530427625515E-2</v>
      </c>
      <c r="O67" s="60" t="s">
        <v>2837</v>
      </c>
    </row>
    <row r="68" spans="1:15" ht="15" x14ac:dyDescent="0.25">
      <c r="A68" s="60" t="s">
        <v>2838</v>
      </c>
      <c r="B68" s="9" t="s">
        <v>1608</v>
      </c>
      <c r="C68" s="3" t="s">
        <v>1609</v>
      </c>
      <c r="D68" s="3" t="s">
        <v>726</v>
      </c>
      <c r="E68" s="75" t="s">
        <v>2838</v>
      </c>
      <c r="F68" s="3" t="s">
        <v>1563</v>
      </c>
      <c r="G68" s="3" t="s">
        <v>49</v>
      </c>
      <c r="H68" s="8">
        <v>18551.784029999995</v>
      </c>
      <c r="I68" s="8">
        <v>4332</v>
      </c>
      <c r="J68" s="8">
        <v>0</v>
      </c>
      <c r="K68" s="8">
        <v>3160.1647659269988</v>
      </c>
      <c r="L68" s="38">
        <v>1.3827382314578098E-4</v>
      </c>
      <c r="M68" s="38">
        <v>4.4309514769228488E-2</v>
      </c>
      <c r="N68" s="38">
        <v>7.9512935188684863E-3</v>
      </c>
      <c r="O68" s="60" t="s">
        <v>2837</v>
      </c>
    </row>
    <row r="69" spans="1:15" ht="15" x14ac:dyDescent="0.25">
      <c r="A69" s="60" t="s">
        <v>2838</v>
      </c>
      <c r="B69" s="9" t="s">
        <v>1610</v>
      </c>
      <c r="C69" s="3" t="s">
        <v>1611</v>
      </c>
      <c r="D69" s="3" t="s">
        <v>237</v>
      </c>
      <c r="E69" s="75" t="s">
        <v>2838</v>
      </c>
      <c r="F69" s="3" t="s">
        <v>1563</v>
      </c>
      <c r="G69" s="3" t="s">
        <v>51</v>
      </c>
      <c r="H69" s="8">
        <v>2013.4541790000001</v>
      </c>
      <c r="I69" s="8">
        <v>5398</v>
      </c>
      <c r="J69" s="8">
        <v>0</v>
      </c>
      <c r="K69" s="8">
        <v>392.90081748799997</v>
      </c>
      <c r="L69" s="38">
        <v>1.8122899900990097E-5</v>
      </c>
      <c r="M69" s="38">
        <v>5.5089673687377105E-3</v>
      </c>
      <c r="N69" s="38">
        <v>9.8857811381681355E-4</v>
      </c>
      <c r="O69" s="60" t="s">
        <v>2837</v>
      </c>
    </row>
    <row r="70" spans="1:15" ht="15" x14ac:dyDescent="0.25">
      <c r="A70" s="60" t="s">
        <v>2838</v>
      </c>
      <c r="B70" s="9" t="s">
        <v>1612</v>
      </c>
      <c r="C70" s="3" t="s">
        <v>1613</v>
      </c>
      <c r="D70" s="3" t="s">
        <v>726</v>
      </c>
      <c r="E70" s="75" t="s">
        <v>2838</v>
      </c>
      <c r="F70" s="3" t="s">
        <v>1563</v>
      </c>
      <c r="G70" s="3" t="s">
        <v>49</v>
      </c>
      <c r="H70" s="8">
        <v>5177.3483190000015</v>
      </c>
      <c r="I70" s="8">
        <v>3200</v>
      </c>
      <c r="J70" s="8">
        <v>0</v>
      </c>
      <c r="K70" s="8">
        <v>651.46780982399991</v>
      </c>
      <c r="L70" s="38">
        <v>6.3752595973402316E-4</v>
      </c>
      <c r="M70" s="38">
        <v>9.1344042729385594E-3</v>
      </c>
      <c r="N70" s="38">
        <v>1.6391587647125482E-3</v>
      </c>
      <c r="O70" s="60" t="s">
        <v>2837</v>
      </c>
    </row>
    <row r="71" spans="1:15" ht="15" x14ac:dyDescent="0.25">
      <c r="A71" s="60" t="s">
        <v>2838</v>
      </c>
      <c r="B71" s="9" t="s">
        <v>1614</v>
      </c>
      <c r="C71" s="3" t="s">
        <v>1615</v>
      </c>
      <c r="D71" s="3" t="s">
        <v>237</v>
      </c>
      <c r="E71" s="75" t="s">
        <v>2838</v>
      </c>
      <c r="F71" s="3" t="s">
        <v>1563</v>
      </c>
      <c r="G71" s="3" t="s">
        <v>51</v>
      </c>
      <c r="H71" s="8">
        <v>2.9372000000000058E-2</v>
      </c>
      <c r="I71" s="8">
        <v>9116</v>
      </c>
      <c r="J71" s="8">
        <v>0</v>
      </c>
      <c r="K71" s="8">
        <v>9.7147729999999786E-3</v>
      </c>
      <c r="L71" s="38">
        <v>1.4412168792934278E-10</v>
      </c>
      <c r="M71" s="38">
        <v>1.3621342860486313E-7</v>
      </c>
      <c r="N71" s="38">
        <v>2.4443349418054611E-8</v>
      </c>
      <c r="O71" s="60" t="s">
        <v>2837</v>
      </c>
    </row>
    <row r="72" spans="1:15" ht="15" x14ac:dyDescent="0.25">
      <c r="A72" s="60" t="s">
        <v>2838</v>
      </c>
      <c r="B72" s="9" t="s">
        <v>1616</v>
      </c>
      <c r="C72" s="3" t="s">
        <v>1617</v>
      </c>
      <c r="D72" s="3" t="s">
        <v>1473</v>
      </c>
      <c r="E72" s="75" t="s">
        <v>2838</v>
      </c>
      <c r="F72" s="3" t="s">
        <v>1563</v>
      </c>
      <c r="G72" s="3" t="s">
        <v>51</v>
      </c>
      <c r="H72" s="8">
        <v>22227.590785</v>
      </c>
      <c r="I72" s="8">
        <v>671</v>
      </c>
      <c r="J72" s="8">
        <v>0</v>
      </c>
      <c r="K72" s="8">
        <v>539.166890061</v>
      </c>
      <c r="L72" s="38">
        <v>1.0895877835784314E-4</v>
      </c>
      <c r="M72" s="38">
        <v>7.5598030633788633E-3</v>
      </c>
      <c r="N72" s="38">
        <v>1.3565983156175537E-3</v>
      </c>
      <c r="O72" s="60" t="s">
        <v>2837</v>
      </c>
    </row>
    <row r="73" spans="1:15" ht="15" x14ac:dyDescent="0.25">
      <c r="A73" s="60" t="s">
        <v>2838</v>
      </c>
      <c r="B73" s="9" t="s">
        <v>1618</v>
      </c>
      <c r="C73" s="3" t="s">
        <v>1619</v>
      </c>
      <c r="D73" s="3" t="s">
        <v>726</v>
      </c>
      <c r="E73" s="75" t="s">
        <v>2838</v>
      </c>
      <c r="F73" s="3" t="s">
        <v>1563</v>
      </c>
      <c r="G73" s="3" t="s">
        <v>54</v>
      </c>
      <c r="H73" s="8">
        <v>3174.9489759999997</v>
      </c>
      <c r="I73" s="8">
        <v>2919500</v>
      </c>
      <c r="J73" s="8">
        <v>0</v>
      </c>
      <c r="K73" s="8">
        <v>2509.0042536099995</v>
      </c>
      <c r="L73" s="38">
        <v>9.6471339985658189E-5</v>
      </c>
      <c r="M73" s="38">
        <v>3.517941919676397E-2</v>
      </c>
      <c r="N73" s="38">
        <v>6.3129079457002919E-3</v>
      </c>
      <c r="O73" s="60" t="s">
        <v>2837</v>
      </c>
    </row>
    <row r="74" spans="1:15" ht="15" x14ac:dyDescent="0.25">
      <c r="A74" s="60" t="s">
        <v>2838</v>
      </c>
      <c r="B74" s="9" t="s">
        <v>1620</v>
      </c>
      <c r="C74" s="3" t="s">
        <v>1621</v>
      </c>
      <c r="D74" s="3" t="s">
        <v>237</v>
      </c>
      <c r="E74" s="75" t="s">
        <v>2838</v>
      </c>
      <c r="F74" s="3" t="s">
        <v>1563</v>
      </c>
      <c r="G74" s="3" t="s">
        <v>51</v>
      </c>
      <c r="H74" s="8">
        <v>265.31607000000002</v>
      </c>
      <c r="I74" s="8">
        <v>30470</v>
      </c>
      <c r="J74" s="8">
        <v>0</v>
      </c>
      <c r="K74" s="8">
        <v>292.24313104399999</v>
      </c>
      <c r="L74" s="38">
        <v>1.4989608474576272E-5</v>
      </c>
      <c r="M74" s="38">
        <v>4.0976190453162042E-3</v>
      </c>
      <c r="N74" s="38">
        <v>7.3531321494952381E-4</v>
      </c>
      <c r="O74" s="60" t="s">
        <v>2837</v>
      </c>
    </row>
    <row r="75" spans="1:15" ht="15" x14ac:dyDescent="0.25">
      <c r="A75" s="60" t="s">
        <v>2838</v>
      </c>
      <c r="B75" s="9" t="s">
        <v>1622</v>
      </c>
      <c r="C75" s="3" t="s">
        <v>1623</v>
      </c>
      <c r="D75" s="3" t="s">
        <v>726</v>
      </c>
      <c r="E75" s="75" t="s">
        <v>2838</v>
      </c>
      <c r="F75" s="3" t="s">
        <v>1563</v>
      </c>
      <c r="G75" s="3" t="s">
        <v>49</v>
      </c>
      <c r="H75" s="8">
        <v>483.46483799999999</v>
      </c>
      <c r="I75" s="8">
        <v>7181</v>
      </c>
      <c r="J75" s="8">
        <v>0</v>
      </c>
      <c r="K75" s="8">
        <v>136.51658647900001</v>
      </c>
      <c r="L75" s="38">
        <v>1.7612562404371586E-4</v>
      </c>
      <c r="M75" s="38">
        <v>1.9141355444678872E-3</v>
      </c>
      <c r="N75" s="38">
        <v>3.4348951073445304E-4</v>
      </c>
      <c r="O75" s="60" t="s">
        <v>2837</v>
      </c>
    </row>
    <row r="76" spans="1:15" ht="15" x14ac:dyDescent="0.25">
      <c r="A76" s="60" t="s">
        <v>2838</v>
      </c>
      <c r="B76" s="9" t="s">
        <v>1624</v>
      </c>
      <c r="C76" s="3" t="s">
        <v>1625</v>
      </c>
      <c r="D76" s="3" t="s">
        <v>726</v>
      </c>
      <c r="E76" s="75" t="s">
        <v>2838</v>
      </c>
      <c r="F76" s="3" t="s">
        <v>1563</v>
      </c>
      <c r="G76" s="3" t="s">
        <v>49</v>
      </c>
      <c r="H76" s="8">
        <v>2283.6343769999999</v>
      </c>
      <c r="I76" s="8">
        <v>8980</v>
      </c>
      <c r="J76" s="8">
        <v>0</v>
      </c>
      <c r="K76" s="8">
        <v>806.37769734599999</v>
      </c>
      <c r="L76" s="38">
        <v>4.071687394469535E-4</v>
      </c>
      <c r="M76" s="38">
        <v>1.1306437207127077E-2</v>
      </c>
      <c r="N76" s="38">
        <v>2.0289276773790403E-3</v>
      </c>
      <c r="O76" s="60" t="s">
        <v>2837</v>
      </c>
    </row>
    <row r="77" spans="1:15" ht="15" x14ac:dyDescent="0.25">
      <c r="A77" s="60" t="s">
        <v>2838</v>
      </c>
      <c r="B77" s="9" t="s">
        <v>1626</v>
      </c>
      <c r="C77" s="3" t="s">
        <v>1627</v>
      </c>
      <c r="D77" s="3" t="s">
        <v>726</v>
      </c>
      <c r="E77" s="75" t="s">
        <v>2838</v>
      </c>
      <c r="F77" s="3" t="s">
        <v>1563</v>
      </c>
      <c r="G77" s="3" t="s">
        <v>49</v>
      </c>
      <c r="H77" s="8">
        <v>215.13890799999999</v>
      </c>
      <c r="I77" s="8">
        <v>28889.999999999996</v>
      </c>
      <c r="J77" s="8">
        <v>0</v>
      </c>
      <c r="K77" s="8">
        <v>244.40050314000007</v>
      </c>
      <c r="L77" s="38">
        <v>1.0190844014968498E-3</v>
      </c>
      <c r="M77" s="38">
        <v>3.426804773045453E-3</v>
      </c>
      <c r="N77" s="38">
        <v>6.1493633419940823E-4</v>
      </c>
      <c r="O77" s="60" t="s">
        <v>2837</v>
      </c>
    </row>
    <row r="78" spans="1:15" ht="15" x14ac:dyDescent="0.25">
      <c r="A78" s="60" t="s">
        <v>2838</v>
      </c>
      <c r="B78" s="9" t="s">
        <v>1628</v>
      </c>
      <c r="C78" s="3" t="s">
        <v>1629</v>
      </c>
      <c r="D78" s="3" t="s">
        <v>726</v>
      </c>
      <c r="E78" s="75" t="s">
        <v>2838</v>
      </c>
      <c r="F78" s="3" t="s">
        <v>1563</v>
      </c>
      <c r="G78" s="3" t="s">
        <v>54</v>
      </c>
      <c r="H78" s="8">
        <v>1108.4315839999999</v>
      </c>
      <c r="I78" s="8">
        <v>2929000</v>
      </c>
      <c r="J78" s="8">
        <v>0</v>
      </c>
      <c r="K78" s="8">
        <v>878.78863414</v>
      </c>
      <c r="L78" s="38">
        <v>4.231530278401104E-6</v>
      </c>
      <c r="M78" s="38">
        <v>1.2321730304474879E-2</v>
      </c>
      <c r="N78" s="38">
        <v>2.2111209030719527E-3</v>
      </c>
      <c r="O78" s="60" t="s">
        <v>2837</v>
      </c>
    </row>
    <row r="79" spans="1:15" ht="15" x14ac:dyDescent="0.25">
      <c r="A79" s="60" t="s">
        <v>2838</v>
      </c>
      <c r="B79" s="9" t="s">
        <v>1630</v>
      </c>
      <c r="C79" s="3" t="s">
        <v>1631</v>
      </c>
      <c r="D79" s="3" t="s">
        <v>726</v>
      </c>
      <c r="E79" s="75" t="s">
        <v>2838</v>
      </c>
      <c r="F79" s="3" t="s">
        <v>1563</v>
      </c>
      <c r="G79" s="3" t="s">
        <v>54</v>
      </c>
      <c r="H79" s="8">
        <v>53741.244039999998</v>
      </c>
      <c r="I79" s="8">
        <v>211900</v>
      </c>
      <c r="J79" s="8">
        <v>0</v>
      </c>
      <c r="K79" s="8">
        <v>3082.4414784689998</v>
      </c>
      <c r="L79" s="38">
        <v>6.7056113887443912E-6</v>
      </c>
      <c r="M79" s="38">
        <v>4.321973578344103E-2</v>
      </c>
      <c r="N79" s="38">
        <v>7.7557338827086118E-3</v>
      </c>
      <c r="O79" s="60" t="s">
        <v>2837</v>
      </c>
    </row>
    <row r="80" spans="1:15" ht="15" x14ac:dyDescent="0.25">
      <c r="A80" s="60" t="s">
        <v>2838</v>
      </c>
      <c r="B80" s="9" t="s">
        <v>1632</v>
      </c>
      <c r="C80" s="3" t="s">
        <v>1633</v>
      </c>
      <c r="D80" s="3" t="s">
        <v>1473</v>
      </c>
      <c r="E80" s="75" t="s">
        <v>2838</v>
      </c>
      <c r="F80" s="3" t="s">
        <v>1563</v>
      </c>
      <c r="G80" s="3" t="s">
        <v>51</v>
      </c>
      <c r="H80" s="8">
        <v>229.64580000000001</v>
      </c>
      <c r="I80" s="8">
        <v>109905.5</v>
      </c>
      <c r="J80" s="8">
        <v>0</v>
      </c>
      <c r="K80" s="8">
        <v>912.40200832400001</v>
      </c>
      <c r="L80" s="38">
        <v>1.4519289860020484E-4</v>
      </c>
      <c r="M80" s="38">
        <v>1.2793032407424772E-2</v>
      </c>
      <c r="N80" s="38">
        <v>2.2956955452482887E-3</v>
      </c>
      <c r="O80" s="60" t="s">
        <v>2837</v>
      </c>
    </row>
    <row r="81" spans="1:15" ht="15" x14ac:dyDescent="0.25">
      <c r="A81" s="60" t="s">
        <v>2838</v>
      </c>
      <c r="B81" s="9" t="s">
        <v>1634</v>
      </c>
      <c r="C81" s="3" t="s">
        <v>1635</v>
      </c>
      <c r="D81" s="3" t="s">
        <v>237</v>
      </c>
      <c r="E81" s="75" t="s">
        <v>2838</v>
      </c>
      <c r="F81" s="3" t="s">
        <v>1563</v>
      </c>
      <c r="G81" s="3" t="s">
        <v>51</v>
      </c>
      <c r="H81" s="8">
        <v>5822.2137670000002</v>
      </c>
      <c r="I81" s="8">
        <v>5797</v>
      </c>
      <c r="J81" s="8">
        <v>0</v>
      </c>
      <c r="K81" s="8">
        <v>1220.1121414699999</v>
      </c>
      <c r="L81" s="38">
        <v>3.3712876473653738E-5</v>
      </c>
      <c r="M81" s="38">
        <v>1.7107518422926696E-2</v>
      </c>
      <c r="N81" s="38">
        <v>3.0699252986314918E-3</v>
      </c>
      <c r="O81" s="60" t="s">
        <v>2837</v>
      </c>
    </row>
    <row r="82" spans="1:15" ht="15" x14ac:dyDescent="0.25">
      <c r="A82" s="60" t="s">
        <v>2838</v>
      </c>
      <c r="B82" s="9" t="s">
        <v>1636</v>
      </c>
      <c r="C82" s="3" t="s">
        <v>1637</v>
      </c>
      <c r="D82" s="3" t="s">
        <v>237</v>
      </c>
      <c r="E82" s="75" t="s">
        <v>2838</v>
      </c>
      <c r="F82" s="3" t="s">
        <v>1563</v>
      </c>
      <c r="G82" s="3" t="s">
        <v>51</v>
      </c>
      <c r="H82" s="8">
        <v>31955.846701999999</v>
      </c>
      <c r="I82" s="8">
        <v>3215</v>
      </c>
      <c r="J82" s="8">
        <v>0</v>
      </c>
      <c r="K82" s="8">
        <v>3713.9804043129998</v>
      </c>
      <c r="L82" s="38">
        <v>3.4782048108213654E-5</v>
      </c>
      <c r="M82" s="38">
        <v>5.2074711847899129E-2</v>
      </c>
      <c r="N82" s="38">
        <v>9.3447495638272343E-3</v>
      </c>
      <c r="O82" s="60" t="s">
        <v>2837</v>
      </c>
    </row>
    <row r="83" spans="1:15" ht="15" x14ac:dyDescent="0.25">
      <c r="A83" s="60" t="s">
        <v>2838</v>
      </c>
      <c r="B83" s="9" t="s">
        <v>1638</v>
      </c>
      <c r="C83" s="3" t="s">
        <v>1639</v>
      </c>
      <c r="D83" s="3" t="s">
        <v>237</v>
      </c>
      <c r="E83" s="75" t="s">
        <v>2838</v>
      </c>
      <c r="F83" s="3" t="s">
        <v>1563</v>
      </c>
      <c r="G83" s="3" t="s">
        <v>51</v>
      </c>
      <c r="H83" s="8">
        <v>8587.3968120000009</v>
      </c>
      <c r="I83" s="8">
        <v>3738</v>
      </c>
      <c r="J83" s="8">
        <v>0</v>
      </c>
      <c r="K83" s="8">
        <v>1160.403767585</v>
      </c>
      <c r="L83" s="38">
        <v>6.9030520996784582E-5</v>
      </c>
      <c r="M83" s="38">
        <v>1.6270331355015079E-2</v>
      </c>
      <c r="N83" s="38">
        <v>2.9196930033370053E-3</v>
      </c>
      <c r="O83" s="60" t="s">
        <v>2837</v>
      </c>
    </row>
    <row r="84" spans="1:15" ht="15" x14ac:dyDescent="0.25">
      <c r="A84" s="60" t="s">
        <v>2838</v>
      </c>
      <c r="B84" s="9" t="s">
        <v>1640</v>
      </c>
      <c r="C84" s="3" t="s">
        <v>1641</v>
      </c>
      <c r="D84" s="3" t="s">
        <v>726</v>
      </c>
      <c r="E84" s="75" t="s">
        <v>2838</v>
      </c>
      <c r="F84" s="3" t="s">
        <v>1563</v>
      </c>
      <c r="G84" s="3" t="s">
        <v>49</v>
      </c>
      <c r="H84" s="8">
        <v>972.8255909999998</v>
      </c>
      <c r="I84" s="8">
        <v>19450</v>
      </c>
      <c r="J84" s="8">
        <v>0</v>
      </c>
      <c r="K84" s="8">
        <v>744.02956180700005</v>
      </c>
      <c r="L84" s="38">
        <v>2.9139601347910729E-4</v>
      </c>
      <c r="M84" s="38">
        <v>1.0432237335561584E-2</v>
      </c>
      <c r="N84" s="38">
        <v>1.8720534753216161E-3</v>
      </c>
      <c r="O84" s="60" t="s">
        <v>2837</v>
      </c>
    </row>
    <row r="85" spans="1:15" ht="15" x14ac:dyDescent="0.25">
      <c r="A85" s="60" t="s">
        <v>2838</v>
      </c>
      <c r="B85" s="9" t="s">
        <v>1642</v>
      </c>
      <c r="C85" s="3" t="s">
        <v>1643</v>
      </c>
      <c r="D85" s="3" t="s">
        <v>237</v>
      </c>
      <c r="E85" s="75" t="s">
        <v>2838</v>
      </c>
      <c r="F85" s="3" t="s">
        <v>1563</v>
      </c>
      <c r="G85" s="3" t="s">
        <v>51</v>
      </c>
      <c r="H85" s="8">
        <v>1869.004318</v>
      </c>
      <c r="I85" s="8">
        <v>7620.9999999999991</v>
      </c>
      <c r="J85" s="8">
        <v>0</v>
      </c>
      <c r="K85" s="8">
        <v>514.90910099799999</v>
      </c>
      <c r="L85" s="38">
        <v>2.2138043446846314E-5</v>
      </c>
      <c r="M85" s="38">
        <v>7.2196781197857614E-3</v>
      </c>
      <c r="N85" s="38">
        <v>1.2955632699014701E-3</v>
      </c>
      <c r="O85" s="60" t="s">
        <v>2837</v>
      </c>
    </row>
    <row r="86" spans="1:15" ht="15" x14ac:dyDescent="0.25">
      <c r="A86" s="60" t="s">
        <v>2838</v>
      </c>
      <c r="B86" s="9" t="s">
        <v>1644</v>
      </c>
      <c r="C86" s="3" t="s">
        <v>1645</v>
      </c>
      <c r="D86" s="3" t="s">
        <v>237</v>
      </c>
      <c r="E86" s="75" t="s">
        <v>2838</v>
      </c>
      <c r="F86" s="3" t="s">
        <v>1563</v>
      </c>
      <c r="G86" s="3" t="s">
        <v>51</v>
      </c>
      <c r="H86" s="8">
        <v>2269.9263799999999</v>
      </c>
      <c r="I86" s="8">
        <v>5316</v>
      </c>
      <c r="J86" s="8">
        <v>0</v>
      </c>
      <c r="K86" s="8">
        <v>436.21947021200003</v>
      </c>
      <c r="L86" s="38">
        <v>5.3853238286006968E-5</v>
      </c>
      <c r="M86" s="38">
        <v>6.1163497759313176E-3</v>
      </c>
      <c r="N86" s="38">
        <v>1.0975722163915312E-3</v>
      </c>
      <c r="O86" s="60" t="s">
        <v>2837</v>
      </c>
    </row>
    <row r="87" spans="1:15" ht="15" x14ac:dyDescent="0.25">
      <c r="A87" s="60" t="s">
        <v>2838</v>
      </c>
      <c r="B87" s="9" t="s">
        <v>1646</v>
      </c>
      <c r="C87" s="3" t="s">
        <v>1647</v>
      </c>
      <c r="D87" s="3" t="s">
        <v>726</v>
      </c>
      <c r="E87" s="75" t="s">
        <v>2838</v>
      </c>
      <c r="F87" s="3" t="s">
        <v>1563</v>
      </c>
      <c r="G87" s="3" t="s">
        <v>90</v>
      </c>
      <c r="H87" s="8">
        <v>4009.2206209999999</v>
      </c>
      <c r="I87" s="8">
        <v>6495</v>
      </c>
      <c r="J87" s="8">
        <v>0</v>
      </c>
      <c r="K87" s="8">
        <v>629.09765233000007</v>
      </c>
      <c r="L87" s="38">
        <v>5.4929145041817975E-5</v>
      </c>
      <c r="M87" s="38">
        <v>8.82074631606314E-3</v>
      </c>
      <c r="N87" s="38">
        <v>1.58287319055011E-3</v>
      </c>
      <c r="O87" s="60" t="s">
        <v>2837</v>
      </c>
    </row>
    <row r="88" spans="1:15" ht="15" x14ac:dyDescent="0.25">
      <c r="A88" s="60" t="s">
        <v>2838</v>
      </c>
      <c r="B88" s="9" t="s">
        <v>1648</v>
      </c>
      <c r="C88" s="3" t="s">
        <v>1649</v>
      </c>
      <c r="D88" s="3" t="s">
        <v>726</v>
      </c>
      <c r="E88" s="75" t="s">
        <v>2838</v>
      </c>
      <c r="F88" s="3" t="s">
        <v>1563</v>
      </c>
      <c r="G88" s="3" t="s">
        <v>49</v>
      </c>
      <c r="H88" s="8">
        <v>1276.4650920000004</v>
      </c>
      <c r="I88" s="8">
        <v>13391.999999999998</v>
      </c>
      <c r="J88" s="8">
        <v>0</v>
      </c>
      <c r="K88" s="8">
        <v>672.18680456000016</v>
      </c>
      <c r="L88" s="38">
        <v>2.4900805508954009E-3</v>
      </c>
      <c r="M88" s="38">
        <v>9.4249108354940315E-3</v>
      </c>
      <c r="N88" s="38">
        <v>1.6912898467175408E-3</v>
      </c>
      <c r="O88" s="60" t="s">
        <v>2837</v>
      </c>
    </row>
    <row r="89" spans="1:15" ht="15" x14ac:dyDescent="0.25">
      <c r="A89" s="60" t="s">
        <v>2838</v>
      </c>
      <c r="B89" s="9" t="s">
        <v>1650</v>
      </c>
      <c r="C89" s="3" t="s">
        <v>1651</v>
      </c>
      <c r="D89" s="3" t="s">
        <v>237</v>
      </c>
      <c r="E89" s="75" t="s">
        <v>2838</v>
      </c>
      <c r="F89" s="3" t="s">
        <v>1563</v>
      </c>
      <c r="G89" s="3" t="s">
        <v>51</v>
      </c>
      <c r="H89" s="8">
        <v>1196.870273</v>
      </c>
      <c r="I89" s="8">
        <v>15101</v>
      </c>
      <c r="J89" s="8">
        <v>0</v>
      </c>
      <c r="K89" s="8">
        <v>653.37285850800004</v>
      </c>
      <c r="L89" s="38">
        <v>4.1513901484499626E-6</v>
      </c>
      <c r="M89" s="38">
        <v>9.1611154696805558E-3</v>
      </c>
      <c r="N89" s="38">
        <v>1.6439520594855109E-3</v>
      </c>
      <c r="O89" s="60" t="s">
        <v>2837</v>
      </c>
    </row>
    <row r="90" spans="1:15" ht="15" x14ac:dyDescent="0.25">
      <c r="A90" s="60" t="s">
        <v>2838</v>
      </c>
      <c r="B90" s="9" t="s">
        <v>1652</v>
      </c>
      <c r="C90" s="3" t="s">
        <v>1653</v>
      </c>
      <c r="D90" s="3" t="s">
        <v>1462</v>
      </c>
      <c r="E90" s="75" t="s">
        <v>2838</v>
      </c>
      <c r="F90" s="3" t="s">
        <v>1563</v>
      </c>
      <c r="G90" s="3" t="s">
        <v>52</v>
      </c>
      <c r="H90" s="8">
        <v>25880.934116999997</v>
      </c>
      <c r="I90" s="8">
        <v>2058</v>
      </c>
      <c r="J90" s="8">
        <v>0</v>
      </c>
      <c r="K90" s="8">
        <v>244.53026040900002</v>
      </c>
      <c r="L90" s="38">
        <v>4.0629454564549747E-6</v>
      </c>
      <c r="M90" s="38">
        <v>3.4286241343930508E-3</v>
      </c>
      <c r="N90" s="38">
        <v>6.1526281658512113E-4</v>
      </c>
      <c r="O90" s="60" t="s">
        <v>2837</v>
      </c>
    </row>
    <row r="91" spans="1:15" ht="15" x14ac:dyDescent="0.25">
      <c r="A91" s="60" t="s">
        <v>2838</v>
      </c>
      <c r="B91" s="9" t="s">
        <v>1654</v>
      </c>
      <c r="C91" s="3" t="s">
        <v>1655</v>
      </c>
      <c r="D91" s="3" t="s">
        <v>726</v>
      </c>
      <c r="E91" s="75" t="s">
        <v>2838</v>
      </c>
      <c r="F91" s="3" t="s">
        <v>1563</v>
      </c>
      <c r="G91" s="3" t="s">
        <v>90</v>
      </c>
      <c r="H91" s="8">
        <v>2947.956338</v>
      </c>
      <c r="I91" s="8">
        <v>8978</v>
      </c>
      <c r="J91" s="8">
        <v>0</v>
      </c>
      <c r="K91" s="8">
        <v>639.41026158400007</v>
      </c>
      <c r="L91" s="38">
        <v>2.1913557155239186E-5</v>
      </c>
      <c r="M91" s="38">
        <v>8.965342166563155E-3</v>
      </c>
      <c r="N91" s="38">
        <v>1.6088207563251813E-3</v>
      </c>
      <c r="O91" s="60" t="s">
        <v>2837</v>
      </c>
    </row>
    <row r="92" spans="1:15" ht="15" x14ac:dyDescent="0.25">
      <c r="A92" s="60" t="s">
        <v>2838</v>
      </c>
      <c r="B92" s="9" t="s">
        <v>1656</v>
      </c>
      <c r="C92" s="3" t="s">
        <v>1657</v>
      </c>
      <c r="D92" s="3" t="s">
        <v>237</v>
      </c>
      <c r="E92" s="75" t="s">
        <v>2838</v>
      </c>
      <c r="F92" s="3" t="s">
        <v>1563</v>
      </c>
      <c r="G92" s="3" t="s">
        <v>51</v>
      </c>
      <c r="H92" s="8">
        <v>2237.7052169999997</v>
      </c>
      <c r="I92" s="8">
        <v>23846</v>
      </c>
      <c r="J92" s="8">
        <v>0</v>
      </c>
      <c r="K92" s="8">
        <v>1928.975517824</v>
      </c>
      <c r="L92" s="38">
        <v>3.2035081417477104E-5</v>
      </c>
      <c r="M92" s="38">
        <v>2.7046681273731138E-2</v>
      </c>
      <c r="N92" s="38">
        <v>4.8534971018926506E-3</v>
      </c>
      <c r="O92" s="60" t="s">
        <v>2837</v>
      </c>
    </row>
    <row r="93" spans="1:15" ht="15" x14ac:dyDescent="0.25">
      <c r="A93" s="60" t="s">
        <v>2838</v>
      </c>
      <c r="B93" s="9" t="s">
        <v>1658</v>
      </c>
      <c r="C93" s="3" t="s">
        <v>1659</v>
      </c>
      <c r="D93" s="3" t="s">
        <v>237</v>
      </c>
      <c r="E93" s="75" t="s">
        <v>2838</v>
      </c>
      <c r="F93" s="3" t="s">
        <v>1563</v>
      </c>
      <c r="G93" s="3" t="s">
        <v>51</v>
      </c>
      <c r="H93" s="8">
        <v>3669.2652419999977</v>
      </c>
      <c r="I93" s="8">
        <v>6782</v>
      </c>
      <c r="J93" s="8">
        <v>0</v>
      </c>
      <c r="K93" s="8">
        <v>899.59119100500027</v>
      </c>
      <c r="L93" s="38">
        <v>4.0979730538380435E-5</v>
      </c>
      <c r="M93" s="38">
        <v>1.2613408513973887E-2</v>
      </c>
      <c r="N93" s="38">
        <v>2.2634622358277622E-3</v>
      </c>
      <c r="O93" s="60" t="s">
        <v>2837</v>
      </c>
    </row>
    <row r="94" spans="1:15" ht="15" x14ac:dyDescent="0.25">
      <c r="A94" s="60" t="s">
        <v>2838</v>
      </c>
      <c r="B94" s="9" t="s">
        <v>1660</v>
      </c>
      <c r="C94" s="3" t="s">
        <v>1661</v>
      </c>
      <c r="D94" s="3" t="s">
        <v>237</v>
      </c>
      <c r="E94" s="75" t="s">
        <v>2838</v>
      </c>
      <c r="F94" s="3" t="s">
        <v>1563</v>
      </c>
      <c r="G94" s="3" t="s">
        <v>51</v>
      </c>
      <c r="H94" s="8">
        <v>14213.707074000029</v>
      </c>
      <c r="I94" s="8">
        <v>2784</v>
      </c>
      <c r="J94" s="8">
        <v>0</v>
      </c>
      <c r="K94" s="8">
        <v>1430.4902233339988</v>
      </c>
      <c r="L94" s="38">
        <v>1.8199368852752918E-4</v>
      </c>
      <c r="M94" s="38">
        <v>2.0057285734423311E-2</v>
      </c>
      <c r="N94" s="38">
        <v>3.5992577868843652E-3</v>
      </c>
      <c r="O94" s="60" t="s">
        <v>2837</v>
      </c>
    </row>
    <row r="95" spans="1:15" ht="15" x14ac:dyDescent="0.25">
      <c r="A95" s="60" t="s">
        <v>2838</v>
      </c>
      <c r="B95" s="9" t="s">
        <v>1662</v>
      </c>
      <c r="C95" s="3" t="s">
        <v>1663</v>
      </c>
      <c r="D95" s="3" t="s">
        <v>1473</v>
      </c>
      <c r="E95" s="75" t="s">
        <v>2838</v>
      </c>
      <c r="F95" s="3" t="s">
        <v>1563</v>
      </c>
      <c r="G95" s="3" t="s">
        <v>51</v>
      </c>
      <c r="H95" s="8">
        <v>6647.6415369999986</v>
      </c>
      <c r="I95" s="8">
        <v>5005</v>
      </c>
      <c r="J95" s="8">
        <v>0</v>
      </c>
      <c r="K95" s="8">
        <v>1202.7627698749998</v>
      </c>
      <c r="L95" s="38">
        <v>7.1625169168097952E-5</v>
      </c>
      <c r="M95" s="38">
        <v>1.6864258246997232E-2</v>
      </c>
      <c r="N95" s="38">
        <v>3.0262725285585051E-3</v>
      </c>
      <c r="O95" s="60" t="s">
        <v>2837</v>
      </c>
    </row>
    <row r="96" spans="1:15" ht="15" x14ac:dyDescent="0.25">
      <c r="A96" s="60" t="s">
        <v>2838</v>
      </c>
      <c r="B96" s="9" t="s">
        <v>1664</v>
      </c>
      <c r="C96" s="3" t="s">
        <v>1665</v>
      </c>
      <c r="D96" s="3" t="s">
        <v>726</v>
      </c>
      <c r="E96" s="75" t="s">
        <v>2838</v>
      </c>
      <c r="F96" s="3" t="s">
        <v>1563</v>
      </c>
      <c r="G96" s="3" t="s">
        <v>49</v>
      </c>
      <c r="H96" s="8">
        <v>8301.445040999999</v>
      </c>
      <c r="I96" s="8">
        <v>7694</v>
      </c>
      <c r="J96" s="8">
        <v>0</v>
      </c>
      <c r="K96" s="8">
        <v>2511.5479739429993</v>
      </c>
      <c r="L96" s="38">
        <v>1.8164702064310667E-4</v>
      </c>
      <c r="M96" s="38">
        <v>3.5215085379388084E-2</v>
      </c>
      <c r="N96" s="38">
        <v>6.319308202805767E-3</v>
      </c>
      <c r="O96" s="60" t="s">
        <v>2837</v>
      </c>
    </row>
    <row r="97" spans="1:15" ht="17.45" customHeight="1" x14ac:dyDescent="0.2">
      <c r="A97" s="61" t="s">
        <v>2839</v>
      </c>
      <c r="B97" s="41"/>
      <c r="C97" s="42"/>
      <c r="D97" s="42"/>
      <c r="E97" s="42"/>
      <c r="F97" s="42"/>
      <c r="G97" s="42"/>
      <c r="H97" s="12"/>
      <c r="I97" s="12"/>
      <c r="J97" s="12"/>
      <c r="K97" s="12"/>
      <c r="L97" s="12"/>
      <c r="M97" s="12"/>
      <c r="N97" s="12"/>
    </row>
    <row r="98" spans="1:15" ht="15" x14ac:dyDescent="0.25">
      <c r="A98" s="60" t="s">
        <v>2838</v>
      </c>
      <c r="B98" s="7" t="s">
        <v>1666</v>
      </c>
      <c r="C98" s="72" t="s">
        <v>2838</v>
      </c>
      <c r="D98" s="72" t="s">
        <v>2838</v>
      </c>
      <c r="E98" s="72" t="s">
        <v>2838</v>
      </c>
      <c r="F98" s="72" t="s">
        <v>2838</v>
      </c>
      <c r="G98" s="72" t="s">
        <v>2838</v>
      </c>
      <c r="H98" s="79" t="s">
        <v>2838</v>
      </c>
      <c r="I98" s="79" t="s">
        <v>2838</v>
      </c>
      <c r="J98" s="8">
        <v>0</v>
      </c>
      <c r="K98" s="8">
        <v>0</v>
      </c>
      <c r="L98" s="73" t="s">
        <v>2838</v>
      </c>
      <c r="M98" s="38">
        <v>0</v>
      </c>
      <c r="N98" s="38">
        <v>0</v>
      </c>
      <c r="O98" s="60" t="s">
        <v>2837</v>
      </c>
    </row>
    <row r="99" spans="1:15" ht="15" x14ac:dyDescent="0.25">
      <c r="A99" s="60" t="s">
        <v>2838</v>
      </c>
      <c r="B99" s="80" t="s">
        <v>2838</v>
      </c>
      <c r="C99" s="75" t="s">
        <v>2838</v>
      </c>
      <c r="D99" s="3" t="s">
        <v>86</v>
      </c>
      <c r="E99" s="3" t="s">
        <v>86</v>
      </c>
      <c r="F99" s="3" t="s">
        <v>86</v>
      </c>
      <c r="G99" s="3" t="s">
        <v>86</v>
      </c>
      <c r="H99" s="8">
        <v>0</v>
      </c>
      <c r="I99" s="8">
        <v>0</v>
      </c>
      <c r="J99" s="8">
        <v>0</v>
      </c>
      <c r="K99" s="8">
        <v>0</v>
      </c>
      <c r="L99" s="38">
        <v>0</v>
      </c>
      <c r="M99" s="38">
        <v>0</v>
      </c>
      <c r="N99" s="38">
        <v>0</v>
      </c>
      <c r="O99" s="60" t="s">
        <v>2837</v>
      </c>
    </row>
    <row r="100" spans="1:15" ht="17.45" customHeight="1" x14ac:dyDescent="0.2">
      <c r="A100" s="61" t="s">
        <v>2839</v>
      </c>
      <c r="B100" s="41"/>
      <c r="C100" s="42"/>
      <c r="D100" s="42"/>
      <c r="E100" s="42"/>
      <c r="F100" s="42"/>
      <c r="G100" s="42"/>
      <c r="H100" s="12"/>
      <c r="I100" s="12"/>
      <c r="J100" s="12"/>
      <c r="K100" s="12"/>
      <c r="L100" s="12"/>
      <c r="M100" s="12"/>
      <c r="N100" s="12"/>
    </row>
    <row r="101" spans="1:15" ht="15" x14ac:dyDescent="0.25">
      <c r="A101" s="60" t="s">
        <v>2838</v>
      </c>
      <c r="B101" s="7" t="s">
        <v>1558</v>
      </c>
      <c r="C101" s="72" t="s">
        <v>2838</v>
      </c>
      <c r="D101" s="72" t="s">
        <v>2838</v>
      </c>
      <c r="E101" s="72" t="s">
        <v>2838</v>
      </c>
      <c r="F101" s="72" t="s">
        <v>2838</v>
      </c>
      <c r="G101" s="72" t="s">
        <v>2838</v>
      </c>
      <c r="H101" s="79" t="s">
        <v>2838</v>
      </c>
      <c r="I101" s="79" t="s">
        <v>2838</v>
      </c>
      <c r="J101" s="8">
        <v>0</v>
      </c>
      <c r="K101" s="8">
        <v>0</v>
      </c>
      <c r="L101" s="73" t="s">
        <v>2838</v>
      </c>
      <c r="M101" s="38">
        <v>0</v>
      </c>
      <c r="N101" s="38">
        <v>0</v>
      </c>
      <c r="O101" s="60" t="s">
        <v>2837</v>
      </c>
    </row>
    <row r="102" spans="1:15" ht="15" x14ac:dyDescent="0.25">
      <c r="A102" s="60" t="s">
        <v>2838</v>
      </c>
      <c r="B102" s="80" t="s">
        <v>2838</v>
      </c>
      <c r="C102" s="75" t="s">
        <v>2838</v>
      </c>
      <c r="D102" s="3" t="s">
        <v>86</v>
      </c>
      <c r="E102" s="3" t="s">
        <v>86</v>
      </c>
      <c r="F102" s="3" t="s">
        <v>86</v>
      </c>
      <c r="G102" s="3" t="s">
        <v>86</v>
      </c>
      <c r="H102" s="8">
        <v>0</v>
      </c>
      <c r="I102" s="8">
        <v>0</v>
      </c>
      <c r="J102" s="8">
        <v>0</v>
      </c>
      <c r="K102" s="8">
        <v>0</v>
      </c>
      <c r="L102" s="38">
        <v>0</v>
      </c>
      <c r="M102" s="38">
        <v>0</v>
      </c>
      <c r="N102" s="38">
        <v>0</v>
      </c>
      <c r="O102" s="60" t="s">
        <v>2837</v>
      </c>
    </row>
    <row r="103" spans="1:15" ht="17.45" customHeight="1" x14ac:dyDescent="0.2">
      <c r="A103" s="61" t="s">
        <v>2839</v>
      </c>
      <c r="B103" s="41"/>
      <c r="C103" s="42"/>
      <c r="D103" s="42"/>
      <c r="E103" s="42"/>
      <c r="F103" s="42"/>
      <c r="G103" s="42"/>
      <c r="H103" s="12"/>
      <c r="I103" s="12"/>
      <c r="J103" s="12"/>
      <c r="K103" s="12"/>
      <c r="L103" s="12"/>
      <c r="M103" s="12"/>
      <c r="N103" s="12"/>
    </row>
    <row r="104" spans="1:15" ht="15" x14ac:dyDescent="0.25">
      <c r="A104" s="60" t="s">
        <v>2838</v>
      </c>
      <c r="B104" s="7" t="s">
        <v>1559</v>
      </c>
      <c r="C104" s="72" t="s">
        <v>2838</v>
      </c>
      <c r="D104" s="72" t="s">
        <v>2838</v>
      </c>
      <c r="E104" s="72" t="s">
        <v>2838</v>
      </c>
      <c r="F104" s="72" t="s">
        <v>2838</v>
      </c>
      <c r="G104" s="72" t="s">
        <v>2838</v>
      </c>
      <c r="H104" s="79" t="s">
        <v>2838</v>
      </c>
      <c r="I104" s="79" t="s">
        <v>2838</v>
      </c>
      <c r="J104" s="8">
        <v>0</v>
      </c>
      <c r="K104" s="8">
        <v>0</v>
      </c>
      <c r="L104" s="73" t="s">
        <v>2838</v>
      </c>
      <c r="M104" s="38">
        <v>0</v>
      </c>
      <c r="N104" s="38">
        <v>0</v>
      </c>
      <c r="O104" s="60" t="s">
        <v>2837</v>
      </c>
    </row>
    <row r="105" spans="1:15" ht="15" x14ac:dyDescent="0.25">
      <c r="A105" s="60" t="s">
        <v>2838</v>
      </c>
      <c r="B105" s="80" t="s">
        <v>2838</v>
      </c>
      <c r="C105" s="75" t="s">
        <v>2838</v>
      </c>
      <c r="D105" s="3" t="s">
        <v>86</v>
      </c>
      <c r="E105" s="3" t="s">
        <v>86</v>
      </c>
      <c r="F105" s="3" t="s">
        <v>86</v>
      </c>
      <c r="G105" s="3" t="s">
        <v>86</v>
      </c>
      <c r="H105" s="8">
        <v>0</v>
      </c>
      <c r="I105" s="8">
        <v>0</v>
      </c>
      <c r="J105" s="8">
        <v>0</v>
      </c>
      <c r="K105" s="8">
        <v>0</v>
      </c>
      <c r="L105" s="38">
        <v>0</v>
      </c>
      <c r="M105" s="38">
        <v>0</v>
      </c>
      <c r="N105" s="38">
        <v>0</v>
      </c>
      <c r="O105" s="60" t="s">
        <v>2837</v>
      </c>
    </row>
    <row r="106" spans="1:15" ht="17.45" customHeight="1" x14ac:dyDescent="0.2">
      <c r="A106" s="61" t="s">
        <v>2839</v>
      </c>
      <c r="B106" s="41"/>
      <c r="C106" s="42"/>
      <c r="D106" s="42"/>
      <c r="E106" s="42"/>
      <c r="F106" s="42"/>
      <c r="G106" s="42"/>
      <c r="H106" s="12"/>
      <c r="I106" s="12"/>
      <c r="J106" s="12"/>
      <c r="K106" s="12"/>
      <c r="L106" s="12"/>
      <c r="M106" s="12"/>
      <c r="N106" s="12"/>
    </row>
    <row r="107" spans="1:15" ht="17.45" customHeight="1" x14ac:dyDescent="0.2">
      <c r="A107" s="61" t="s">
        <v>2839</v>
      </c>
      <c r="B107" s="31"/>
      <c r="C107" s="44"/>
      <c r="D107" s="44"/>
      <c r="E107" s="44"/>
      <c r="F107" s="44"/>
      <c r="G107" s="44"/>
      <c r="H107" s="45"/>
      <c r="I107" s="45"/>
      <c r="J107" s="45"/>
      <c r="K107" s="45"/>
      <c r="L107" s="45"/>
      <c r="M107" s="45"/>
      <c r="N107" s="45"/>
    </row>
    <row r="108" spans="1:15" ht="17.45" customHeight="1" x14ac:dyDescent="0.2">
      <c r="A108" s="61" t="s">
        <v>2839</v>
      </c>
    </row>
    <row r="109" spans="1:15" x14ac:dyDescent="0.2">
      <c r="A109" s="60" t="s">
        <v>2838</v>
      </c>
      <c r="B109" s="33" t="s">
        <v>63</v>
      </c>
      <c r="C109" s="60" t="s">
        <v>2837</v>
      </c>
    </row>
    <row r="110" spans="1:15" ht="17.45" customHeight="1" x14ac:dyDescent="0.2">
      <c r="A110" s="61" t="s">
        <v>2839</v>
      </c>
    </row>
    <row r="111" spans="1:15" x14ac:dyDescent="0.2">
      <c r="A111" s="60" t="s">
        <v>2838</v>
      </c>
      <c r="B111" s="34" t="s">
        <v>64</v>
      </c>
      <c r="C111" s="60" t="s">
        <v>2837</v>
      </c>
    </row>
    <row r="112" spans="1:15" ht="85.5" x14ac:dyDescent="0.2">
      <c r="A112" s="61" t="s">
        <v>2846</v>
      </c>
    </row>
  </sheetData>
  <hyperlinks>
    <hyperlink ref="B111" r:id="rId1" xr:uid="{EA622FC9-5D45-4357-A318-F00CCB92F052}"/>
  </hyperlinks>
  <pageMargins left="0.7" right="0.7" top="0.75" bottom="0.75" header="0.3" footer="0.3"/>
  <pageSetup paperSize="9" orientation="portrait"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B2ABA7-9574-43D1-A24D-C3938CC4A15C}">
  <sheetPr codeName="גיליון8"/>
  <dimension ref="A1:P62"/>
  <sheetViews>
    <sheetView showGridLines="0" rightToLeft="1" zoomScale="80" zoomScaleNormal="80" workbookViewId="0">
      <pane ySplit="10" topLeftCell="A11" activePane="bottomLeft" state="frozen"/>
      <selection pane="bottomLeft" activeCell="A24" sqref="A24"/>
    </sheetView>
  </sheetViews>
  <sheetFormatPr defaultColWidth="0" defaultRowHeight="14.25" zeroHeight="1" x14ac:dyDescent="0.2"/>
  <cols>
    <col min="1" max="1" width="9" customWidth="1"/>
    <col min="2" max="2" width="70.625" customWidth="1"/>
    <col min="3" max="3" width="30.625" customWidth="1"/>
    <col min="4" max="4" width="16.25" customWidth="1"/>
    <col min="5" max="5" width="22.5" bestFit="1" customWidth="1"/>
    <col min="6" max="15" width="16.25" customWidth="1"/>
    <col min="16" max="16" width="9" customWidth="1"/>
    <col min="17" max="16384" width="9" hidden="1"/>
  </cols>
  <sheetData>
    <row r="1" spans="1:16" ht="18" x14ac:dyDescent="0.25">
      <c r="A1" s="60" t="s">
        <v>2838</v>
      </c>
      <c r="B1" s="20" t="s">
        <v>36</v>
      </c>
      <c r="C1" s="20" t="s">
        <v>37</v>
      </c>
      <c r="D1" s="59" t="s">
        <v>2837</v>
      </c>
      <c r="E1" s="21"/>
      <c r="F1" s="21"/>
      <c r="G1" s="21"/>
      <c r="H1" s="21"/>
      <c r="I1" s="21"/>
      <c r="J1" s="21"/>
      <c r="K1" s="21"/>
      <c r="L1" s="21"/>
      <c r="M1" s="21"/>
      <c r="N1" s="21"/>
      <c r="O1" s="21"/>
    </row>
    <row r="2" spans="1:16" ht="18" x14ac:dyDescent="0.25">
      <c r="A2" s="60" t="s">
        <v>2838</v>
      </c>
      <c r="B2" s="20" t="s">
        <v>38</v>
      </c>
      <c r="C2" s="22" t="s">
        <v>39</v>
      </c>
      <c r="D2" s="59" t="s">
        <v>2837</v>
      </c>
      <c r="E2" s="21"/>
      <c r="F2" s="21"/>
      <c r="G2" s="21"/>
      <c r="H2" s="21"/>
      <c r="I2" s="21"/>
      <c r="J2" s="21"/>
      <c r="K2" s="21"/>
      <c r="L2" s="21"/>
      <c r="M2" s="21"/>
      <c r="N2" s="21"/>
      <c r="O2" s="21"/>
    </row>
    <row r="3" spans="1:16" ht="18" x14ac:dyDescent="0.25">
      <c r="A3" s="60" t="s">
        <v>2838</v>
      </c>
      <c r="B3" s="20" t="s">
        <v>40</v>
      </c>
      <c r="C3" s="20" t="s">
        <v>2870</v>
      </c>
      <c r="D3" s="59" t="s">
        <v>2837</v>
      </c>
      <c r="E3" s="21"/>
      <c r="F3" s="21"/>
      <c r="G3" s="21"/>
      <c r="H3" s="21"/>
      <c r="I3" s="21"/>
      <c r="J3" s="21"/>
      <c r="K3" s="21"/>
      <c r="L3" s="21"/>
      <c r="M3" s="21"/>
      <c r="N3" s="21"/>
      <c r="O3" s="21"/>
    </row>
    <row r="4" spans="1:16" ht="18" x14ac:dyDescent="0.25">
      <c r="A4" s="60" t="s">
        <v>2838</v>
      </c>
      <c r="B4" s="20" t="s">
        <v>41</v>
      </c>
      <c r="C4" s="20">
        <v>214</v>
      </c>
      <c r="D4" s="59" t="s">
        <v>2837</v>
      </c>
      <c r="E4" s="21"/>
      <c r="F4" s="21"/>
      <c r="G4" s="21"/>
      <c r="H4" s="21"/>
      <c r="I4" s="21"/>
      <c r="J4" s="21"/>
      <c r="K4" s="21"/>
      <c r="L4" s="21"/>
      <c r="M4" s="21"/>
      <c r="N4" s="21"/>
      <c r="O4" s="21"/>
    </row>
    <row r="5" spans="1:16" ht="17.45" customHeight="1" x14ac:dyDescent="0.55000000000000004">
      <c r="A5" s="61" t="s">
        <v>2839</v>
      </c>
      <c r="B5" s="25"/>
      <c r="C5" s="25"/>
      <c r="D5" s="25"/>
      <c r="E5" s="25"/>
      <c r="F5" s="25"/>
      <c r="G5" s="25"/>
      <c r="H5" s="25"/>
      <c r="I5" s="25"/>
      <c r="J5" s="25"/>
      <c r="K5" s="25"/>
      <c r="L5" s="25"/>
      <c r="M5" s="25"/>
      <c r="N5" s="25"/>
      <c r="O5" s="25"/>
    </row>
    <row r="6" spans="1:16" ht="15" x14ac:dyDescent="0.2">
      <c r="A6" s="60" t="s">
        <v>2838</v>
      </c>
      <c r="B6" s="46" t="s">
        <v>242</v>
      </c>
      <c r="C6" s="62" t="s">
        <v>2837</v>
      </c>
      <c r="D6" s="24"/>
      <c r="E6" s="24"/>
      <c r="F6" s="24"/>
      <c r="G6" s="24"/>
      <c r="H6" s="24"/>
      <c r="I6" s="24"/>
      <c r="J6" s="24"/>
      <c r="K6" s="24"/>
      <c r="L6" s="24"/>
      <c r="M6" s="24"/>
      <c r="N6" s="24"/>
      <c r="O6" s="24"/>
    </row>
    <row r="7" spans="1:16" ht="15" x14ac:dyDescent="0.2">
      <c r="A7" s="60" t="s">
        <v>2838</v>
      </c>
      <c r="B7" s="46" t="s">
        <v>1720</v>
      </c>
      <c r="C7" s="62" t="s">
        <v>2837</v>
      </c>
      <c r="D7" s="24"/>
      <c r="E7" s="24"/>
      <c r="F7" s="24"/>
      <c r="G7" s="24"/>
      <c r="H7" s="24"/>
      <c r="I7" s="24"/>
      <c r="J7" s="24"/>
      <c r="K7" s="24"/>
      <c r="L7" s="24"/>
      <c r="M7" s="24"/>
      <c r="N7" s="24"/>
      <c r="O7" s="24"/>
    </row>
    <row r="8" spans="1:16" ht="30" x14ac:dyDescent="0.2">
      <c r="A8" s="60" t="s">
        <v>2838</v>
      </c>
      <c r="B8" s="46" t="s">
        <v>116</v>
      </c>
      <c r="C8" s="26" t="s">
        <v>65</v>
      </c>
      <c r="D8" s="26" t="s">
        <v>131</v>
      </c>
      <c r="E8" s="26" t="s">
        <v>66</v>
      </c>
      <c r="F8" s="26" t="s">
        <v>256</v>
      </c>
      <c r="G8" s="26" t="s">
        <v>117</v>
      </c>
      <c r="H8" s="26" t="s">
        <v>67</v>
      </c>
      <c r="I8" s="26" t="s">
        <v>68</v>
      </c>
      <c r="J8" s="26" t="s">
        <v>133</v>
      </c>
      <c r="K8" s="26" t="s">
        <v>134</v>
      </c>
      <c r="L8" s="26" t="s">
        <v>69</v>
      </c>
      <c r="M8" s="26" t="s">
        <v>135</v>
      </c>
      <c r="N8" s="26" t="s">
        <v>120</v>
      </c>
      <c r="O8" s="26" t="s">
        <v>121</v>
      </c>
      <c r="P8" s="60" t="s">
        <v>2837</v>
      </c>
    </row>
    <row r="9" spans="1:16" ht="28.5" x14ac:dyDescent="0.2">
      <c r="A9" s="60" t="s">
        <v>2838</v>
      </c>
      <c r="B9" s="65" t="s">
        <v>2838</v>
      </c>
      <c r="C9" s="76" t="s">
        <v>2838</v>
      </c>
      <c r="D9" s="76" t="s">
        <v>2838</v>
      </c>
      <c r="E9" s="76" t="s">
        <v>2838</v>
      </c>
      <c r="F9" s="76" t="s">
        <v>2838</v>
      </c>
      <c r="G9" s="76" t="s">
        <v>2838</v>
      </c>
      <c r="H9" s="76" t="s">
        <v>2838</v>
      </c>
      <c r="I9" s="76" t="s">
        <v>2838</v>
      </c>
      <c r="J9" s="48" t="s">
        <v>248</v>
      </c>
      <c r="K9" s="76" t="s">
        <v>2838</v>
      </c>
      <c r="L9" s="48" t="s">
        <v>43</v>
      </c>
      <c r="M9" s="48" t="s">
        <v>44</v>
      </c>
      <c r="N9" s="48" t="s">
        <v>44</v>
      </c>
      <c r="O9" s="48" t="s">
        <v>44</v>
      </c>
      <c r="P9" s="60" t="s">
        <v>2837</v>
      </c>
    </row>
    <row r="10" spans="1:16" x14ac:dyDescent="0.2">
      <c r="A10" s="60" t="s">
        <v>2838</v>
      </c>
      <c r="B10" s="67" t="s">
        <v>2838</v>
      </c>
      <c r="C10" s="48" t="s">
        <v>45</v>
      </c>
      <c r="D10" s="48" t="s">
        <v>46</v>
      </c>
      <c r="E10" s="48" t="s">
        <v>122</v>
      </c>
      <c r="F10" s="48" t="s">
        <v>123</v>
      </c>
      <c r="G10" s="48" t="s">
        <v>124</v>
      </c>
      <c r="H10" s="48" t="s">
        <v>125</v>
      </c>
      <c r="I10" s="48" t="s">
        <v>126</v>
      </c>
      <c r="J10" s="48" t="s">
        <v>127</v>
      </c>
      <c r="K10" s="48" t="s">
        <v>128</v>
      </c>
      <c r="L10" s="48" t="s">
        <v>129</v>
      </c>
      <c r="M10" s="48" t="s">
        <v>249</v>
      </c>
      <c r="N10" s="48" t="s">
        <v>250</v>
      </c>
      <c r="O10" s="48" t="s">
        <v>251</v>
      </c>
      <c r="P10" s="60" t="s">
        <v>2837</v>
      </c>
    </row>
    <row r="11" spans="1:16" ht="15" x14ac:dyDescent="0.25">
      <c r="A11" s="60" t="s">
        <v>2838</v>
      </c>
      <c r="B11" s="14" t="s">
        <v>1719</v>
      </c>
      <c r="C11" s="68" t="s">
        <v>2838</v>
      </c>
      <c r="D11" s="68" t="s">
        <v>2838</v>
      </c>
      <c r="E11" s="68" t="s">
        <v>2838</v>
      </c>
      <c r="F11" s="68" t="s">
        <v>2838</v>
      </c>
      <c r="G11" s="68" t="s">
        <v>2838</v>
      </c>
      <c r="H11" s="68" t="s">
        <v>2838</v>
      </c>
      <c r="I11" s="68" t="s">
        <v>2838</v>
      </c>
      <c r="J11" s="77" t="s">
        <v>2838</v>
      </c>
      <c r="K11" s="77" t="s">
        <v>2838</v>
      </c>
      <c r="L11" s="15">
        <v>19098.912777555001</v>
      </c>
      <c r="M11" s="69" t="s">
        <v>2838</v>
      </c>
      <c r="N11" s="43">
        <v>1</v>
      </c>
      <c r="O11" s="43">
        <v>4.805479227633274E-2</v>
      </c>
      <c r="P11" s="60" t="s">
        <v>2837</v>
      </c>
    </row>
    <row r="12" spans="1:16" ht="15" x14ac:dyDescent="0.25">
      <c r="A12" s="60" t="s">
        <v>2838</v>
      </c>
      <c r="B12" s="6" t="s">
        <v>70</v>
      </c>
      <c r="C12" s="70" t="s">
        <v>2838</v>
      </c>
      <c r="D12" s="70" t="s">
        <v>2838</v>
      </c>
      <c r="E12" s="70" t="s">
        <v>2838</v>
      </c>
      <c r="F12" s="70" t="s">
        <v>2838</v>
      </c>
      <c r="G12" s="70" t="s">
        <v>2838</v>
      </c>
      <c r="H12" s="70" t="s">
        <v>2838</v>
      </c>
      <c r="I12" s="70" t="s">
        <v>2838</v>
      </c>
      <c r="J12" s="78" t="s">
        <v>2838</v>
      </c>
      <c r="K12" s="78" t="s">
        <v>2838</v>
      </c>
      <c r="L12" s="37">
        <v>85.856740688999992</v>
      </c>
      <c r="M12" s="71" t="s">
        <v>2838</v>
      </c>
      <c r="N12" s="36">
        <v>4.4953732020755989E-3</v>
      </c>
      <c r="O12" s="36">
        <v>2.1602422543033566E-4</v>
      </c>
      <c r="P12" s="60" t="s">
        <v>2837</v>
      </c>
    </row>
    <row r="13" spans="1:16" ht="15" x14ac:dyDescent="0.25">
      <c r="A13" s="60" t="s">
        <v>2838</v>
      </c>
      <c r="B13" s="7" t="s">
        <v>1669</v>
      </c>
      <c r="C13" s="72" t="s">
        <v>2838</v>
      </c>
      <c r="D13" s="72" t="s">
        <v>2838</v>
      </c>
      <c r="E13" s="72" t="s">
        <v>2838</v>
      </c>
      <c r="F13" s="72" t="s">
        <v>2838</v>
      </c>
      <c r="G13" s="72" t="s">
        <v>2838</v>
      </c>
      <c r="H13" s="72" t="s">
        <v>2838</v>
      </c>
      <c r="I13" s="72" t="s">
        <v>2838</v>
      </c>
      <c r="J13" s="79" t="s">
        <v>2838</v>
      </c>
      <c r="K13" s="79" t="s">
        <v>2838</v>
      </c>
      <c r="L13" s="8">
        <v>0</v>
      </c>
      <c r="M13" s="73" t="s">
        <v>2838</v>
      </c>
      <c r="N13" s="38">
        <v>0</v>
      </c>
      <c r="O13" s="38">
        <v>0</v>
      </c>
      <c r="P13" s="60" t="s">
        <v>2837</v>
      </c>
    </row>
    <row r="14" spans="1:16" ht="15" x14ac:dyDescent="0.25">
      <c r="A14" s="60" t="s">
        <v>2838</v>
      </c>
      <c r="B14" s="80" t="s">
        <v>2838</v>
      </c>
      <c r="C14" s="75" t="s">
        <v>2838</v>
      </c>
      <c r="D14" s="3" t="s">
        <v>86</v>
      </c>
      <c r="E14" s="3" t="s">
        <v>86</v>
      </c>
      <c r="F14" s="3" t="s">
        <v>86</v>
      </c>
      <c r="G14" s="75" t="s">
        <v>2838</v>
      </c>
      <c r="H14" s="75" t="s">
        <v>2838</v>
      </c>
      <c r="I14" s="3" t="s">
        <v>86</v>
      </c>
      <c r="J14" s="8">
        <v>0</v>
      </c>
      <c r="K14" s="8">
        <v>0</v>
      </c>
      <c r="L14" s="8">
        <v>0</v>
      </c>
      <c r="M14" s="38">
        <v>0</v>
      </c>
      <c r="N14" s="38">
        <v>0</v>
      </c>
      <c r="O14" s="38">
        <v>0</v>
      </c>
      <c r="P14" s="60" t="s">
        <v>2837</v>
      </c>
    </row>
    <row r="15" spans="1:16" ht="17.45" customHeight="1" x14ac:dyDescent="0.2">
      <c r="A15" s="61" t="s">
        <v>2839</v>
      </c>
      <c r="B15" s="41"/>
      <c r="C15" s="42"/>
      <c r="D15" s="42"/>
      <c r="E15" s="42"/>
      <c r="F15" s="42"/>
      <c r="G15" s="42"/>
      <c r="H15" s="42"/>
      <c r="I15" s="42"/>
      <c r="J15" s="12"/>
      <c r="K15" s="12"/>
      <c r="L15" s="12"/>
      <c r="M15" s="12"/>
      <c r="N15" s="12"/>
      <c r="O15" s="12"/>
    </row>
    <row r="16" spans="1:16" ht="15" x14ac:dyDescent="0.25">
      <c r="A16" s="60" t="s">
        <v>2838</v>
      </c>
      <c r="B16" s="7" t="s">
        <v>1670</v>
      </c>
      <c r="C16" s="72" t="s">
        <v>2838</v>
      </c>
      <c r="D16" s="72" t="s">
        <v>2838</v>
      </c>
      <c r="E16" s="72" t="s">
        <v>2838</v>
      </c>
      <c r="F16" s="72" t="s">
        <v>2838</v>
      </c>
      <c r="G16" s="72" t="s">
        <v>2838</v>
      </c>
      <c r="H16" s="72" t="s">
        <v>2838</v>
      </c>
      <c r="I16" s="72" t="s">
        <v>2838</v>
      </c>
      <c r="J16" s="79" t="s">
        <v>2838</v>
      </c>
      <c r="K16" s="79" t="s">
        <v>2838</v>
      </c>
      <c r="L16" s="8">
        <v>0</v>
      </c>
      <c r="M16" s="73" t="s">
        <v>2838</v>
      </c>
      <c r="N16" s="38">
        <v>0</v>
      </c>
      <c r="O16" s="38">
        <v>0</v>
      </c>
      <c r="P16" s="60" t="s">
        <v>2837</v>
      </c>
    </row>
    <row r="17" spans="1:16" ht="15" x14ac:dyDescent="0.25">
      <c r="A17" s="60" t="s">
        <v>2838</v>
      </c>
      <c r="B17" s="80" t="s">
        <v>2838</v>
      </c>
      <c r="C17" s="75" t="s">
        <v>2838</v>
      </c>
      <c r="D17" s="3" t="s">
        <v>86</v>
      </c>
      <c r="E17" s="3" t="s">
        <v>86</v>
      </c>
      <c r="F17" s="3" t="s">
        <v>86</v>
      </c>
      <c r="G17" s="75" t="s">
        <v>2838</v>
      </c>
      <c r="H17" s="75" t="s">
        <v>2838</v>
      </c>
      <c r="I17" s="3" t="s">
        <v>86</v>
      </c>
      <c r="J17" s="8">
        <v>0</v>
      </c>
      <c r="K17" s="8">
        <v>0</v>
      </c>
      <c r="L17" s="8">
        <v>0</v>
      </c>
      <c r="M17" s="38">
        <v>0</v>
      </c>
      <c r="N17" s="38">
        <v>0</v>
      </c>
      <c r="O17" s="38">
        <v>0</v>
      </c>
      <c r="P17" s="60" t="s">
        <v>2837</v>
      </c>
    </row>
    <row r="18" spans="1:16" ht="17.45" customHeight="1" x14ac:dyDescent="0.2">
      <c r="A18" s="61" t="s">
        <v>2839</v>
      </c>
      <c r="B18" s="41"/>
      <c r="C18" s="42"/>
      <c r="D18" s="42"/>
      <c r="E18" s="42"/>
      <c r="F18" s="42"/>
      <c r="G18" s="42"/>
      <c r="H18" s="42"/>
      <c r="I18" s="42"/>
      <c r="J18" s="12"/>
      <c r="K18" s="12"/>
      <c r="L18" s="12"/>
      <c r="M18" s="12"/>
      <c r="N18" s="12"/>
      <c r="O18" s="12"/>
    </row>
    <row r="19" spans="1:16" ht="15" x14ac:dyDescent="0.25">
      <c r="A19" s="60" t="s">
        <v>2838</v>
      </c>
      <c r="B19" s="7" t="s">
        <v>1511</v>
      </c>
      <c r="C19" s="72" t="s">
        <v>2838</v>
      </c>
      <c r="D19" s="72" t="s">
        <v>2838</v>
      </c>
      <c r="E19" s="72" t="s">
        <v>2838</v>
      </c>
      <c r="F19" s="72" t="s">
        <v>2838</v>
      </c>
      <c r="G19" s="72" t="s">
        <v>2838</v>
      </c>
      <c r="H19" s="72" t="s">
        <v>2838</v>
      </c>
      <c r="I19" s="72" t="s">
        <v>2838</v>
      </c>
      <c r="J19" s="79" t="s">
        <v>2838</v>
      </c>
      <c r="K19" s="79" t="s">
        <v>2838</v>
      </c>
      <c r="L19" s="8">
        <v>85.856740688999992</v>
      </c>
      <c r="M19" s="73" t="s">
        <v>2838</v>
      </c>
      <c r="N19" s="38">
        <v>4.4953732020755989E-3</v>
      </c>
      <c r="O19" s="38">
        <v>2.1602422543033566E-4</v>
      </c>
      <c r="P19" s="60" t="s">
        <v>2837</v>
      </c>
    </row>
    <row r="20" spans="1:16" ht="15" x14ac:dyDescent="0.25">
      <c r="A20" s="60" t="s">
        <v>2838</v>
      </c>
      <c r="B20" s="9" t="s">
        <v>1671</v>
      </c>
      <c r="C20" s="3" t="s">
        <v>1672</v>
      </c>
      <c r="D20" s="3" t="s">
        <v>142</v>
      </c>
      <c r="E20" s="3" t="s">
        <v>1673</v>
      </c>
      <c r="F20" s="3" t="s">
        <v>1518</v>
      </c>
      <c r="G20" s="3" t="s">
        <v>1674</v>
      </c>
      <c r="H20" s="3" t="s">
        <v>1675</v>
      </c>
      <c r="I20" s="3" t="s">
        <v>73</v>
      </c>
      <c r="J20" s="8">
        <v>149837.24378799999</v>
      </c>
      <c r="K20" s="8">
        <v>57.3</v>
      </c>
      <c r="L20" s="8">
        <v>85.856740688999992</v>
      </c>
      <c r="M20" s="38">
        <v>4.2746886909541274E-4</v>
      </c>
      <c r="N20" s="38">
        <v>4.4953732020755989E-3</v>
      </c>
      <c r="O20" s="38">
        <v>2.1602422543033566E-4</v>
      </c>
      <c r="P20" s="60" t="s">
        <v>2837</v>
      </c>
    </row>
    <row r="21" spans="1:16" ht="17.45" customHeight="1" x14ac:dyDescent="0.2">
      <c r="A21" s="61" t="s">
        <v>2839</v>
      </c>
      <c r="B21" s="41"/>
      <c r="C21" s="42"/>
      <c r="D21" s="42"/>
      <c r="E21" s="42"/>
      <c r="F21" s="42"/>
      <c r="G21" s="42"/>
      <c r="H21" s="42"/>
      <c r="I21" s="42"/>
      <c r="J21" s="12"/>
      <c r="K21" s="12"/>
      <c r="L21" s="12"/>
      <c r="M21" s="12"/>
      <c r="N21" s="12"/>
      <c r="O21" s="12"/>
    </row>
    <row r="22" spans="1:16" ht="15" x14ac:dyDescent="0.25">
      <c r="A22" s="60" t="s">
        <v>2838</v>
      </c>
      <c r="B22" s="7" t="s">
        <v>1558</v>
      </c>
      <c r="C22" s="72" t="s">
        <v>2838</v>
      </c>
      <c r="D22" s="72" t="s">
        <v>2838</v>
      </c>
      <c r="E22" s="72" t="s">
        <v>2838</v>
      </c>
      <c r="F22" s="72" t="s">
        <v>2838</v>
      </c>
      <c r="G22" s="72" t="s">
        <v>2838</v>
      </c>
      <c r="H22" s="72" t="s">
        <v>2838</v>
      </c>
      <c r="I22" s="72" t="s">
        <v>2838</v>
      </c>
      <c r="J22" s="79" t="s">
        <v>2838</v>
      </c>
      <c r="K22" s="79" t="s">
        <v>2838</v>
      </c>
      <c r="L22" s="8">
        <v>0</v>
      </c>
      <c r="M22" s="73" t="s">
        <v>2838</v>
      </c>
      <c r="N22" s="38">
        <v>0</v>
      </c>
      <c r="O22" s="38">
        <v>0</v>
      </c>
      <c r="P22" s="60" t="s">
        <v>2837</v>
      </c>
    </row>
    <row r="23" spans="1:16" ht="15" x14ac:dyDescent="0.25">
      <c r="A23" s="60" t="s">
        <v>2838</v>
      </c>
      <c r="B23" s="80" t="s">
        <v>2838</v>
      </c>
      <c r="C23" s="75" t="s">
        <v>2838</v>
      </c>
      <c r="D23" s="3" t="s">
        <v>86</v>
      </c>
      <c r="E23" s="3" t="s">
        <v>86</v>
      </c>
      <c r="F23" s="3" t="s">
        <v>86</v>
      </c>
      <c r="G23" s="75" t="s">
        <v>2838</v>
      </c>
      <c r="H23" s="75" t="s">
        <v>2838</v>
      </c>
      <c r="I23" s="3" t="s">
        <v>86</v>
      </c>
      <c r="J23" s="8">
        <v>0</v>
      </c>
      <c r="K23" s="8">
        <v>0</v>
      </c>
      <c r="L23" s="8">
        <v>0</v>
      </c>
      <c r="M23" s="38">
        <v>0</v>
      </c>
      <c r="N23" s="38">
        <v>0</v>
      </c>
      <c r="O23" s="38">
        <v>0</v>
      </c>
      <c r="P23" s="60" t="s">
        <v>2837</v>
      </c>
    </row>
    <row r="24" spans="1:16" ht="17.45" customHeight="1" x14ac:dyDescent="0.2">
      <c r="A24" s="61" t="s">
        <v>2839</v>
      </c>
      <c r="B24" s="41"/>
      <c r="C24" s="42"/>
      <c r="D24" s="42"/>
      <c r="E24" s="42"/>
      <c r="F24" s="42"/>
      <c r="G24" s="42"/>
      <c r="H24" s="42"/>
      <c r="I24" s="42"/>
      <c r="J24" s="12"/>
      <c r="K24" s="12"/>
      <c r="L24" s="12"/>
      <c r="M24" s="12"/>
      <c r="N24" s="12"/>
      <c r="O24" s="12"/>
    </row>
    <row r="25" spans="1:16" ht="15" x14ac:dyDescent="0.25">
      <c r="A25" s="60" t="s">
        <v>2838</v>
      </c>
      <c r="B25" s="13" t="s">
        <v>110</v>
      </c>
      <c r="C25" s="72" t="s">
        <v>2838</v>
      </c>
      <c r="D25" s="72" t="s">
        <v>2838</v>
      </c>
      <c r="E25" s="72" t="s">
        <v>2838</v>
      </c>
      <c r="F25" s="72" t="s">
        <v>2838</v>
      </c>
      <c r="G25" s="72" t="s">
        <v>2838</v>
      </c>
      <c r="H25" s="72" t="s">
        <v>2838</v>
      </c>
      <c r="I25" s="72" t="s">
        <v>2838</v>
      </c>
      <c r="J25" s="79" t="s">
        <v>2838</v>
      </c>
      <c r="K25" s="79" t="s">
        <v>2838</v>
      </c>
      <c r="L25" s="8">
        <v>19013.056036866001</v>
      </c>
      <c r="M25" s="73" t="s">
        <v>2838</v>
      </c>
      <c r="N25" s="38">
        <v>0.9955046267979244</v>
      </c>
      <c r="O25" s="38">
        <v>4.7838768050902404E-2</v>
      </c>
      <c r="P25" s="60" t="s">
        <v>2837</v>
      </c>
    </row>
    <row r="26" spans="1:16" ht="15" x14ac:dyDescent="0.25">
      <c r="A26" s="60" t="s">
        <v>2838</v>
      </c>
      <c r="B26" s="7" t="s">
        <v>1669</v>
      </c>
      <c r="C26" s="72" t="s">
        <v>2838</v>
      </c>
      <c r="D26" s="72" t="s">
        <v>2838</v>
      </c>
      <c r="E26" s="72" t="s">
        <v>2838</v>
      </c>
      <c r="F26" s="72" t="s">
        <v>2838</v>
      </c>
      <c r="G26" s="72" t="s">
        <v>2838</v>
      </c>
      <c r="H26" s="72" t="s">
        <v>2838</v>
      </c>
      <c r="I26" s="72" t="s">
        <v>2838</v>
      </c>
      <c r="J26" s="79" t="s">
        <v>2838</v>
      </c>
      <c r="K26" s="79" t="s">
        <v>2838</v>
      </c>
      <c r="L26" s="8">
        <v>7183.9628366839997</v>
      </c>
      <c r="M26" s="73" t="s">
        <v>2838</v>
      </c>
      <c r="N26" s="38">
        <v>0.37614511990057237</v>
      </c>
      <c r="O26" s="38">
        <v>1.8075575602578279E-2</v>
      </c>
      <c r="P26" s="60" t="s">
        <v>2837</v>
      </c>
    </row>
    <row r="27" spans="1:16" ht="15" x14ac:dyDescent="0.25">
      <c r="A27" s="60" t="s">
        <v>2838</v>
      </c>
      <c r="B27" s="9" t="s">
        <v>1676</v>
      </c>
      <c r="C27" s="3" t="s">
        <v>1677</v>
      </c>
      <c r="D27" s="3" t="s">
        <v>1605</v>
      </c>
      <c r="E27" s="75" t="s">
        <v>2838</v>
      </c>
      <c r="F27" s="3" t="s">
        <v>1678</v>
      </c>
      <c r="G27" s="3" t="s">
        <v>1679</v>
      </c>
      <c r="H27" s="3" t="s">
        <v>1680</v>
      </c>
      <c r="I27" s="3" t="s">
        <v>51</v>
      </c>
      <c r="J27" s="8">
        <v>18769.498968</v>
      </c>
      <c r="K27" s="8">
        <v>1924</v>
      </c>
      <c r="L27" s="8">
        <v>1305.4674539340001</v>
      </c>
      <c r="M27" s="38">
        <v>9.2208035960620178E-5</v>
      </c>
      <c r="N27" s="38">
        <v>6.8352972189505076E-2</v>
      </c>
      <c r="O27" s="38">
        <v>3.2846878800366153E-3</v>
      </c>
      <c r="P27" s="60" t="s">
        <v>2837</v>
      </c>
    </row>
    <row r="28" spans="1:16" ht="15" x14ac:dyDescent="0.25">
      <c r="A28" s="60" t="s">
        <v>2838</v>
      </c>
      <c r="B28" s="9" t="s">
        <v>1681</v>
      </c>
      <c r="C28" s="3" t="s">
        <v>1682</v>
      </c>
      <c r="D28" s="3" t="s">
        <v>1605</v>
      </c>
      <c r="E28" s="75" t="s">
        <v>2838</v>
      </c>
      <c r="F28" s="3" t="s">
        <v>1678</v>
      </c>
      <c r="G28" s="3" t="s">
        <v>908</v>
      </c>
      <c r="H28" s="3" t="s">
        <v>1680</v>
      </c>
      <c r="I28" s="3" t="s">
        <v>51</v>
      </c>
      <c r="J28" s="8">
        <v>7277.3552529999997</v>
      </c>
      <c r="K28" s="8">
        <v>2685</v>
      </c>
      <c r="L28" s="8">
        <v>706.36011354599998</v>
      </c>
      <c r="M28" s="38">
        <v>1.7064939166473405E-4</v>
      </c>
      <c r="N28" s="38">
        <v>3.6984310142308872E-2</v>
      </c>
      <c r="O28" s="38">
        <v>1.7772733413721192E-3</v>
      </c>
      <c r="P28" s="60" t="s">
        <v>2837</v>
      </c>
    </row>
    <row r="29" spans="1:16" ht="15" x14ac:dyDescent="0.25">
      <c r="A29" s="60" t="s">
        <v>2838</v>
      </c>
      <c r="B29" s="9" t="s">
        <v>1683</v>
      </c>
      <c r="C29" s="3" t="s">
        <v>1684</v>
      </c>
      <c r="D29" s="3" t="s">
        <v>1605</v>
      </c>
      <c r="E29" s="75" t="s">
        <v>2838</v>
      </c>
      <c r="F29" s="3" t="s">
        <v>1678</v>
      </c>
      <c r="G29" s="3" t="s">
        <v>1685</v>
      </c>
      <c r="H29" s="3" t="s">
        <v>1680</v>
      </c>
      <c r="I29" s="3" t="s">
        <v>51</v>
      </c>
      <c r="J29" s="8">
        <v>5268.2887659999997</v>
      </c>
      <c r="K29" s="8">
        <v>3726</v>
      </c>
      <c r="L29" s="8">
        <v>709.611628473</v>
      </c>
      <c r="M29" s="38">
        <v>1.8244043881654313E-4</v>
      </c>
      <c r="N29" s="38">
        <v>3.7154556216777636E-2</v>
      </c>
      <c r="O29" s="38">
        <v>1.7854544811165766E-3</v>
      </c>
      <c r="P29" s="60" t="s">
        <v>2837</v>
      </c>
    </row>
    <row r="30" spans="1:16" ht="15" x14ac:dyDescent="0.25">
      <c r="A30" s="60" t="s">
        <v>2838</v>
      </c>
      <c r="B30" s="9" t="s">
        <v>1686</v>
      </c>
      <c r="C30" s="3" t="s">
        <v>1687</v>
      </c>
      <c r="D30" s="3" t="s">
        <v>726</v>
      </c>
      <c r="E30" s="75" t="s">
        <v>2838</v>
      </c>
      <c r="F30" s="3" t="s">
        <v>1678</v>
      </c>
      <c r="G30" s="3" t="s">
        <v>1685</v>
      </c>
      <c r="H30" s="3" t="s">
        <v>1680</v>
      </c>
      <c r="I30" s="3" t="s">
        <v>49</v>
      </c>
      <c r="J30" s="8">
        <v>1098.6885540000001</v>
      </c>
      <c r="K30" s="8">
        <v>23328</v>
      </c>
      <c r="L30" s="8">
        <v>1007.830983174</v>
      </c>
      <c r="M30" s="38">
        <v>3.5167394703284566E-5</v>
      </c>
      <c r="N30" s="38">
        <v>5.2769023813669685E-2</v>
      </c>
      <c r="O30" s="38">
        <v>2.5358044779907525E-3</v>
      </c>
      <c r="P30" s="60" t="s">
        <v>2837</v>
      </c>
    </row>
    <row r="31" spans="1:16" ht="15" x14ac:dyDescent="0.25">
      <c r="A31" s="60" t="s">
        <v>2838</v>
      </c>
      <c r="B31" s="9" t="s">
        <v>1688</v>
      </c>
      <c r="C31" s="3" t="s">
        <v>1689</v>
      </c>
      <c r="D31" s="3" t="s">
        <v>237</v>
      </c>
      <c r="E31" s="75" t="s">
        <v>2838</v>
      </c>
      <c r="F31" s="3" t="s">
        <v>1678</v>
      </c>
      <c r="G31" s="3" t="s">
        <v>741</v>
      </c>
      <c r="H31" s="3" t="s">
        <v>1680</v>
      </c>
      <c r="I31" s="3" t="s">
        <v>51</v>
      </c>
      <c r="J31" s="8">
        <v>35535.599661999993</v>
      </c>
      <c r="K31" s="8">
        <v>1079</v>
      </c>
      <c r="L31" s="8">
        <v>1386.096270065</v>
      </c>
      <c r="M31" s="38">
        <v>3.0286340789945801E-3</v>
      </c>
      <c r="N31" s="38">
        <v>7.2574616482564247E-2</v>
      </c>
      <c r="O31" s="38">
        <v>3.4875581196041391E-3</v>
      </c>
      <c r="P31" s="60" t="s">
        <v>2837</v>
      </c>
    </row>
    <row r="32" spans="1:16" ht="15" x14ac:dyDescent="0.25">
      <c r="A32" s="60" t="s">
        <v>2838</v>
      </c>
      <c r="B32" s="9" t="s">
        <v>1690</v>
      </c>
      <c r="C32" s="3" t="s">
        <v>1691</v>
      </c>
      <c r="D32" s="3" t="s">
        <v>1605</v>
      </c>
      <c r="E32" s="75" t="s">
        <v>2838</v>
      </c>
      <c r="F32" s="3" t="s">
        <v>1678</v>
      </c>
      <c r="G32" s="3" t="s">
        <v>1692</v>
      </c>
      <c r="H32" s="3" t="s">
        <v>1680</v>
      </c>
      <c r="I32" s="3" t="s">
        <v>51</v>
      </c>
      <c r="J32" s="8">
        <v>1687.0143889999999</v>
      </c>
      <c r="K32" s="8">
        <v>33919.439999999995</v>
      </c>
      <c r="L32" s="8">
        <v>2068.5963874919998</v>
      </c>
      <c r="M32" s="38">
        <v>3.3138167280513073E-4</v>
      </c>
      <c r="N32" s="38">
        <v>0.10830964105574689</v>
      </c>
      <c r="O32" s="38">
        <v>5.2047973024580765E-3</v>
      </c>
      <c r="P32" s="60" t="s">
        <v>2837</v>
      </c>
    </row>
    <row r="33" spans="1:16" ht="17.45" customHeight="1" x14ac:dyDescent="0.2">
      <c r="A33" s="61" t="s">
        <v>2839</v>
      </c>
      <c r="B33" s="41"/>
      <c r="C33" s="42"/>
      <c r="D33" s="42"/>
      <c r="E33" s="42"/>
      <c r="F33" s="42"/>
      <c r="G33" s="42"/>
      <c r="H33" s="42"/>
      <c r="I33" s="42"/>
      <c r="J33" s="12"/>
      <c r="K33" s="12"/>
      <c r="L33" s="12"/>
      <c r="M33" s="12"/>
      <c r="N33" s="12"/>
      <c r="O33" s="12"/>
    </row>
    <row r="34" spans="1:16" ht="15" x14ac:dyDescent="0.25">
      <c r="A34" s="60" t="s">
        <v>2838</v>
      </c>
      <c r="B34" s="7" t="s">
        <v>1670</v>
      </c>
      <c r="C34" s="72" t="s">
        <v>2838</v>
      </c>
      <c r="D34" s="72" t="s">
        <v>2838</v>
      </c>
      <c r="E34" s="72" t="s">
        <v>2838</v>
      </c>
      <c r="F34" s="72" t="s">
        <v>2838</v>
      </c>
      <c r="G34" s="72" t="s">
        <v>2838</v>
      </c>
      <c r="H34" s="72" t="s">
        <v>2838</v>
      </c>
      <c r="I34" s="72" t="s">
        <v>2838</v>
      </c>
      <c r="J34" s="79" t="s">
        <v>2838</v>
      </c>
      <c r="K34" s="79" t="s">
        <v>2838</v>
      </c>
      <c r="L34" s="8">
        <v>0</v>
      </c>
      <c r="M34" s="73" t="s">
        <v>2838</v>
      </c>
      <c r="N34" s="38">
        <v>0</v>
      </c>
      <c r="O34" s="38">
        <v>0</v>
      </c>
      <c r="P34" s="60" t="s">
        <v>2837</v>
      </c>
    </row>
    <row r="35" spans="1:16" ht="15" x14ac:dyDescent="0.25">
      <c r="A35" s="60" t="s">
        <v>2838</v>
      </c>
      <c r="B35" s="80" t="s">
        <v>2838</v>
      </c>
      <c r="C35" s="75" t="s">
        <v>2838</v>
      </c>
      <c r="D35" s="3" t="s">
        <v>86</v>
      </c>
      <c r="E35" s="3" t="s">
        <v>86</v>
      </c>
      <c r="F35" s="3" t="s">
        <v>86</v>
      </c>
      <c r="G35" s="75" t="s">
        <v>2838</v>
      </c>
      <c r="H35" s="75" t="s">
        <v>2838</v>
      </c>
      <c r="I35" s="3" t="s">
        <v>86</v>
      </c>
      <c r="J35" s="8">
        <v>0</v>
      </c>
      <c r="K35" s="8">
        <v>0</v>
      </c>
      <c r="L35" s="8">
        <v>0</v>
      </c>
      <c r="M35" s="38">
        <v>0</v>
      </c>
      <c r="N35" s="38">
        <v>0</v>
      </c>
      <c r="O35" s="38">
        <v>0</v>
      </c>
      <c r="P35" s="60" t="s">
        <v>2837</v>
      </c>
    </row>
    <row r="36" spans="1:16" ht="17.45" customHeight="1" x14ac:dyDescent="0.2">
      <c r="A36" s="61" t="s">
        <v>2839</v>
      </c>
      <c r="B36" s="41"/>
      <c r="C36" s="42"/>
      <c r="D36" s="42"/>
      <c r="E36" s="42"/>
      <c r="F36" s="42"/>
      <c r="G36" s="42"/>
      <c r="H36" s="42"/>
      <c r="I36" s="42"/>
      <c r="J36" s="12"/>
      <c r="K36" s="12"/>
      <c r="L36" s="12"/>
      <c r="M36" s="12"/>
      <c r="N36" s="12"/>
      <c r="O36" s="12"/>
    </row>
    <row r="37" spans="1:16" ht="15" x14ac:dyDescent="0.25">
      <c r="A37" s="60" t="s">
        <v>2838</v>
      </c>
      <c r="B37" s="7" t="s">
        <v>1511</v>
      </c>
      <c r="C37" s="72" t="s">
        <v>2838</v>
      </c>
      <c r="D37" s="72" t="s">
        <v>2838</v>
      </c>
      <c r="E37" s="72" t="s">
        <v>2838</v>
      </c>
      <c r="F37" s="72" t="s">
        <v>2838</v>
      </c>
      <c r="G37" s="72" t="s">
        <v>2838</v>
      </c>
      <c r="H37" s="72" t="s">
        <v>2838</v>
      </c>
      <c r="I37" s="72" t="s">
        <v>2838</v>
      </c>
      <c r="J37" s="79" t="s">
        <v>2838</v>
      </c>
      <c r="K37" s="79" t="s">
        <v>2838</v>
      </c>
      <c r="L37" s="8">
        <v>11829.093200182</v>
      </c>
      <c r="M37" s="73" t="s">
        <v>2838</v>
      </c>
      <c r="N37" s="38">
        <v>0.61935950689735197</v>
      </c>
      <c r="O37" s="38">
        <v>2.9763192448324125E-2</v>
      </c>
      <c r="P37" s="60" t="s">
        <v>2837</v>
      </c>
    </row>
    <row r="38" spans="1:16" ht="15" x14ac:dyDescent="0.25">
      <c r="A38" s="60" t="s">
        <v>2838</v>
      </c>
      <c r="B38" s="9" t="s">
        <v>1693</v>
      </c>
      <c r="C38" s="3" t="s">
        <v>1694</v>
      </c>
      <c r="D38" s="3" t="s">
        <v>726</v>
      </c>
      <c r="E38" s="75" t="s">
        <v>2838</v>
      </c>
      <c r="F38" s="3" t="s">
        <v>1563</v>
      </c>
      <c r="G38" s="3" t="s">
        <v>1674</v>
      </c>
      <c r="H38" s="3" t="s">
        <v>1675</v>
      </c>
      <c r="I38" s="3" t="s">
        <v>51</v>
      </c>
      <c r="J38" s="8">
        <v>196.84851700000002</v>
      </c>
      <c r="K38" s="8">
        <v>128813.00000000001</v>
      </c>
      <c r="L38" s="8">
        <v>916.642825141</v>
      </c>
      <c r="M38" s="38">
        <v>4.3020415892650309E-4</v>
      </c>
      <c r="N38" s="38">
        <v>4.7994502923655244E-2</v>
      </c>
      <c r="O38" s="38">
        <v>2.3063658684020971E-3</v>
      </c>
      <c r="P38" s="60" t="s">
        <v>2837</v>
      </c>
    </row>
    <row r="39" spans="1:16" ht="15" x14ac:dyDescent="0.25">
      <c r="A39" s="60" t="s">
        <v>2838</v>
      </c>
      <c r="B39" s="9" t="s">
        <v>1695</v>
      </c>
      <c r="C39" s="3" t="s">
        <v>1696</v>
      </c>
      <c r="D39" s="3" t="s">
        <v>1605</v>
      </c>
      <c r="E39" s="75" t="s">
        <v>2838</v>
      </c>
      <c r="F39" s="3" t="s">
        <v>1563</v>
      </c>
      <c r="G39" s="3" t="s">
        <v>1674</v>
      </c>
      <c r="H39" s="3" t="s">
        <v>1675</v>
      </c>
      <c r="I39" s="3" t="s">
        <v>49</v>
      </c>
      <c r="J39" s="8">
        <v>2760.262905000001</v>
      </c>
      <c r="K39" s="8">
        <v>4127</v>
      </c>
      <c r="L39" s="8">
        <v>447.94069224200013</v>
      </c>
      <c r="M39" s="38">
        <v>5.2138719323016788E-5</v>
      </c>
      <c r="N39" s="38">
        <v>2.3453727312081295E-2</v>
      </c>
      <c r="O39" s="38">
        <v>1.1270639940878183E-3</v>
      </c>
      <c r="P39" s="60" t="s">
        <v>2837</v>
      </c>
    </row>
    <row r="40" spans="1:16" ht="15" x14ac:dyDescent="0.25">
      <c r="A40" s="60" t="s">
        <v>2838</v>
      </c>
      <c r="B40" s="9" t="s">
        <v>1697</v>
      </c>
      <c r="C40" s="3" t="s">
        <v>1698</v>
      </c>
      <c r="D40" s="3" t="s">
        <v>726</v>
      </c>
      <c r="E40" s="75" t="s">
        <v>2838</v>
      </c>
      <c r="F40" s="3" t="s">
        <v>1563</v>
      </c>
      <c r="G40" s="3" t="s">
        <v>1674</v>
      </c>
      <c r="H40" s="3" t="s">
        <v>1675</v>
      </c>
      <c r="I40" s="3" t="s">
        <v>51</v>
      </c>
      <c r="J40" s="8">
        <v>24665.550678000003</v>
      </c>
      <c r="K40" s="8">
        <v>1403</v>
      </c>
      <c r="L40" s="8">
        <v>1250.9984988009999</v>
      </c>
      <c r="M40" s="38">
        <v>9.8490199427719448E-4</v>
      </c>
      <c r="N40" s="38">
        <v>6.550103209388812E-2</v>
      </c>
      <c r="O40" s="38">
        <v>3.1476384911571973E-3</v>
      </c>
      <c r="P40" s="60" t="s">
        <v>2837</v>
      </c>
    </row>
    <row r="41" spans="1:16" ht="15" x14ac:dyDescent="0.25">
      <c r="A41" s="60" t="s">
        <v>2838</v>
      </c>
      <c r="B41" s="9" t="s">
        <v>1699</v>
      </c>
      <c r="C41" s="3" t="s">
        <v>1700</v>
      </c>
      <c r="D41" s="3" t="s">
        <v>726</v>
      </c>
      <c r="E41" s="75" t="s">
        <v>2838</v>
      </c>
      <c r="F41" s="3" t="s">
        <v>1563</v>
      </c>
      <c r="G41" s="3" t="s">
        <v>1674</v>
      </c>
      <c r="H41" s="3" t="s">
        <v>1675</v>
      </c>
      <c r="I41" s="3" t="s">
        <v>51</v>
      </c>
      <c r="J41" s="8">
        <v>253.5537120000001</v>
      </c>
      <c r="K41" s="8">
        <v>129954</v>
      </c>
      <c r="L41" s="8">
        <v>1191.1540943179996</v>
      </c>
      <c r="M41" s="38">
        <v>1.8484633083035659E-3</v>
      </c>
      <c r="N41" s="38">
        <v>6.2367638838470491E-2</v>
      </c>
      <c r="O41" s="38">
        <v>2.9970639291480414E-3</v>
      </c>
      <c r="P41" s="60" t="s">
        <v>2837</v>
      </c>
    </row>
    <row r="42" spans="1:16" ht="15" x14ac:dyDescent="0.25">
      <c r="A42" s="60" t="s">
        <v>2838</v>
      </c>
      <c r="B42" s="9" t="s">
        <v>1701</v>
      </c>
      <c r="C42" s="3" t="s">
        <v>1702</v>
      </c>
      <c r="D42" s="3" t="s">
        <v>1605</v>
      </c>
      <c r="E42" s="75" t="s">
        <v>2838</v>
      </c>
      <c r="F42" s="3" t="s">
        <v>1563</v>
      </c>
      <c r="G42" s="3" t="s">
        <v>1674</v>
      </c>
      <c r="H42" s="3" t="s">
        <v>1675</v>
      </c>
      <c r="I42" s="3" t="s">
        <v>51</v>
      </c>
      <c r="J42" s="8">
        <v>103778.49590100005</v>
      </c>
      <c r="K42" s="8">
        <v>302.70999999999998</v>
      </c>
      <c r="L42" s="8">
        <v>1135.6446041120007</v>
      </c>
      <c r="M42" s="38">
        <v>2.9746774945101827E-4</v>
      </c>
      <c r="N42" s="38">
        <v>5.9461217365556415E-2</v>
      </c>
      <c r="O42" s="38">
        <v>2.8573964489996824E-3</v>
      </c>
      <c r="P42" s="60" t="s">
        <v>2837</v>
      </c>
    </row>
    <row r="43" spans="1:16" ht="15" x14ac:dyDescent="0.25">
      <c r="A43" s="60" t="s">
        <v>2838</v>
      </c>
      <c r="B43" s="9" t="s">
        <v>1703</v>
      </c>
      <c r="C43" s="3" t="s">
        <v>1704</v>
      </c>
      <c r="D43" s="3" t="s">
        <v>1605</v>
      </c>
      <c r="E43" s="75" t="s">
        <v>2838</v>
      </c>
      <c r="F43" s="3" t="s">
        <v>1563</v>
      </c>
      <c r="G43" s="3" t="s">
        <v>1674</v>
      </c>
      <c r="H43" s="3" t="s">
        <v>1675</v>
      </c>
      <c r="I43" s="3" t="s">
        <v>51</v>
      </c>
      <c r="J43" s="8">
        <v>17272.960571999967</v>
      </c>
      <c r="K43" s="8">
        <v>1055.4000000000001</v>
      </c>
      <c r="L43" s="8">
        <v>659.01025546000119</v>
      </c>
      <c r="M43" s="38">
        <v>7.6471291310994298E-4</v>
      </c>
      <c r="N43" s="38">
        <v>3.4505118858622598E-2</v>
      </c>
      <c r="O43" s="38">
        <v>1.6581363192212804E-3</v>
      </c>
      <c r="P43" s="60" t="s">
        <v>2837</v>
      </c>
    </row>
    <row r="44" spans="1:16" ht="15" x14ac:dyDescent="0.25">
      <c r="A44" s="60" t="s">
        <v>2838</v>
      </c>
      <c r="B44" s="9" t="s">
        <v>1705</v>
      </c>
      <c r="C44" s="3" t="s">
        <v>1706</v>
      </c>
      <c r="D44" s="3" t="s">
        <v>726</v>
      </c>
      <c r="E44" s="75" t="s">
        <v>2838</v>
      </c>
      <c r="F44" s="3" t="s">
        <v>1563</v>
      </c>
      <c r="G44" s="3" t="s">
        <v>1674</v>
      </c>
      <c r="H44" s="3" t="s">
        <v>1675</v>
      </c>
      <c r="I44" s="3" t="s">
        <v>60</v>
      </c>
      <c r="J44" s="8">
        <v>78.804770000000005</v>
      </c>
      <c r="K44" s="8">
        <v>279517</v>
      </c>
      <c r="L44" s="8">
        <v>869.08603909599992</v>
      </c>
      <c r="M44" s="38">
        <v>2.355193365212194E-3</v>
      </c>
      <c r="N44" s="38">
        <v>4.5504477098683223E-2</v>
      </c>
      <c r="O44" s="38">
        <v>2.1867081946203627E-3</v>
      </c>
      <c r="P44" s="60" t="s">
        <v>2837</v>
      </c>
    </row>
    <row r="45" spans="1:16" ht="15" x14ac:dyDescent="0.25">
      <c r="A45" s="60" t="s">
        <v>2838</v>
      </c>
      <c r="B45" s="9" t="s">
        <v>1707</v>
      </c>
      <c r="C45" s="3" t="s">
        <v>1708</v>
      </c>
      <c r="D45" s="3" t="s">
        <v>726</v>
      </c>
      <c r="E45" s="75" t="s">
        <v>2838</v>
      </c>
      <c r="F45" s="3" t="s">
        <v>1563</v>
      </c>
      <c r="G45" s="3" t="s">
        <v>1674</v>
      </c>
      <c r="H45" s="3" t="s">
        <v>1675</v>
      </c>
      <c r="I45" s="3" t="s">
        <v>51</v>
      </c>
      <c r="J45" s="8">
        <v>1610.4390679999997</v>
      </c>
      <c r="K45" s="8">
        <v>10830</v>
      </c>
      <c r="L45" s="8">
        <v>630.49414199199998</v>
      </c>
      <c r="M45" s="38">
        <v>7.3831355925987039E-4</v>
      </c>
      <c r="N45" s="38">
        <v>3.301204363491074E-2</v>
      </c>
      <c r="O45" s="38">
        <v>1.5863868994928682E-3</v>
      </c>
      <c r="P45" s="60" t="s">
        <v>2837</v>
      </c>
    </row>
    <row r="46" spans="1:16" ht="15" x14ac:dyDescent="0.25">
      <c r="A46" s="60" t="s">
        <v>2838</v>
      </c>
      <c r="B46" s="9" t="s">
        <v>1709</v>
      </c>
      <c r="C46" s="3" t="s">
        <v>1710</v>
      </c>
      <c r="D46" s="3" t="s">
        <v>726</v>
      </c>
      <c r="E46" s="75" t="s">
        <v>2838</v>
      </c>
      <c r="F46" s="3" t="s">
        <v>1563</v>
      </c>
      <c r="G46" s="3" t="s">
        <v>1674</v>
      </c>
      <c r="H46" s="3" t="s">
        <v>1675</v>
      </c>
      <c r="I46" s="3" t="s">
        <v>51</v>
      </c>
      <c r="J46" s="8">
        <v>13131.877869000005</v>
      </c>
      <c r="K46" s="8">
        <v>1831.8000000000002</v>
      </c>
      <c r="L46" s="8">
        <v>869.58730539600049</v>
      </c>
      <c r="M46" s="38">
        <v>3.7151259168372155E-4</v>
      </c>
      <c r="N46" s="38">
        <v>4.5530722901564194E-2</v>
      </c>
      <c r="O46" s="38">
        <v>2.1879694312259331E-3</v>
      </c>
      <c r="P46" s="60" t="s">
        <v>2837</v>
      </c>
    </row>
    <row r="47" spans="1:16" ht="15" x14ac:dyDescent="0.25">
      <c r="A47" s="60" t="s">
        <v>2838</v>
      </c>
      <c r="B47" s="9" t="s">
        <v>1711</v>
      </c>
      <c r="C47" s="3" t="s">
        <v>1712</v>
      </c>
      <c r="D47" s="3" t="s">
        <v>1605</v>
      </c>
      <c r="E47" s="75" t="s">
        <v>2838</v>
      </c>
      <c r="F47" s="3" t="s">
        <v>1563</v>
      </c>
      <c r="G47" s="3" t="s">
        <v>1674</v>
      </c>
      <c r="H47" s="3" t="s">
        <v>1675</v>
      </c>
      <c r="I47" s="3" t="s">
        <v>54</v>
      </c>
      <c r="J47" s="8">
        <v>2090.1906920000001</v>
      </c>
      <c r="K47" s="8">
        <v>1243900</v>
      </c>
      <c r="L47" s="8">
        <v>703.76480606599989</v>
      </c>
      <c r="M47" s="38">
        <v>9.9310151612336142E-4</v>
      </c>
      <c r="N47" s="38">
        <v>3.6848422434446776E-2</v>
      </c>
      <c r="O47" s="38">
        <v>1.770743285797899E-3</v>
      </c>
      <c r="P47" s="60" t="s">
        <v>2837</v>
      </c>
    </row>
    <row r="48" spans="1:16" ht="15" x14ac:dyDescent="0.25">
      <c r="A48" s="60" t="s">
        <v>2838</v>
      </c>
      <c r="B48" s="9" t="s">
        <v>1713</v>
      </c>
      <c r="C48" s="3" t="s">
        <v>1714</v>
      </c>
      <c r="D48" s="3" t="s">
        <v>726</v>
      </c>
      <c r="E48" s="75" t="s">
        <v>2838</v>
      </c>
      <c r="F48" s="3" t="s">
        <v>1563</v>
      </c>
      <c r="G48" s="3" t="s">
        <v>1674</v>
      </c>
      <c r="H48" s="3" t="s">
        <v>1675</v>
      </c>
      <c r="I48" s="3" t="s">
        <v>60</v>
      </c>
      <c r="J48" s="8">
        <v>404.60700700000001</v>
      </c>
      <c r="K48" s="8">
        <v>42567</v>
      </c>
      <c r="L48" s="8">
        <v>679.52977525699998</v>
      </c>
      <c r="M48" s="38">
        <v>3.0678541088515843E-4</v>
      </c>
      <c r="N48" s="38">
        <v>3.5579500423478655E-2</v>
      </c>
      <c r="O48" s="38">
        <v>1.7097655021459594E-3</v>
      </c>
      <c r="P48" s="60" t="s">
        <v>2837</v>
      </c>
    </row>
    <row r="49" spans="1:16" ht="15" x14ac:dyDescent="0.25">
      <c r="A49" s="60" t="s">
        <v>2838</v>
      </c>
      <c r="B49" s="9" t="s">
        <v>1715</v>
      </c>
      <c r="C49" s="3" t="s">
        <v>1716</v>
      </c>
      <c r="D49" s="3" t="s">
        <v>1605</v>
      </c>
      <c r="E49" s="75" t="s">
        <v>2838</v>
      </c>
      <c r="F49" s="3" t="s">
        <v>1563</v>
      </c>
      <c r="G49" s="3" t="s">
        <v>1674</v>
      </c>
      <c r="H49" s="3" t="s">
        <v>1675</v>
      </c>
      <c r="I49" s="3" t="s">
        <v>51</v>
      </c>
      <c r="J49" s="8">
        <v>16172.842225</v>
      </c>
      <c r="K49" s="8">
        <v>1773.6000000000001</v>
      </c>
      <c r="L49" s="8">
        <v>1036.932129781</v>
      </c>
      <c r="M49" s="38">
        <v>6.1075249932119073E-4</v>
      </c>
      <c r="N49" s="38">
        <v>5.4292730788299125E-2</v>
      </c>
      <c r="O49" s="38">
        <v>2.6090259001465698E-3</v>
      </c>
      <c r="P49" s="60" t="s">
        <v>2837</v>
      </c>
    </row>
    <row r="50" spans="1:16" ht="15" x14ac:dyDescent="0.25">
      <c r="A50" s="60" t="s">
        <v>2838</v>
      </c>
      <c r="B50" s="9" t="s">
        <v>1717</v>
      </c>
      <c r="C50" s="3" t="s">
        <v>1718</v>
      </c>
      <c r="D50" s="3" t="s">
        <v>1605</v>
      </c>
      <c r="E50" s="75" t="s">
        <v>2838</v>
      </c>
      <c r="F50" s="3" t="s">
        <v>1563</v>
      </c>
      <c r="G50" s="3" t="s">
        <v>1674</v>
      </c>
      <c r="H50" s="3" t="s">
        <v>1675</v>
      </c>
      <c r="I50" s="3" t="s">
        <v>51</v>
      </c>
      <c r="J50" s="8">
        <v>688.08248999999989</v>
      </c>
      <c r="K50" s="8">
        <v>57823.33</v>
      </c>
      <c r="L50" s="8">
        <v>1438.3080325199983</v>
      </c>
      <c r="M50" s="38">
        <v>2.4095898935425127E-4</v>
      </c>
      <c r="N50" s="38">
        <v>7.5308372223695089E-2</v>
      </c>
      <c r="O50" s="38">
        <v>3.6189281838784138E-3</v>
      </c>
      <c r="P50" s="60" t="s">
        <v>2837</v>
      </c>
    </row>
    <row r="51" spans="1:16" ht="17.45" customHeight="1" x14ac:dyDescent="0.2">
      <c r="A51" s="61" t="s">
        <v>2839</v>
      </c>
      <c r="B51" s="41"/>
      <c r="C51" s="42"/>
      <c r="D51" s="42"/>
      <c r="E51" s="42"/>
      <c r="F51" s="42"/>
      <c r="G51" s="42"/>
      <c r="H51" s="42"/>
      <c r="I51" s="42"/>
      <c r="J51" s="12"/>
      <c r="K51" s="12"/>
      <c r="L51" s="12"/>
      <c r="M51" s="12"/>
      <c r="N51" s="12"/>
      <c r="O51" s="12"/>
    </row>
    <row r="52" spans="1:16" ht="15" x14ac:dyDescent="0.25">
      <c r="A52" s="60" t="s">
        <v>2838</v>
      </c>
      <c r="B52" s="7" t="s">
        <v>1558</v>
      </c>
      <c r="C52" s="72" t="s">
        <v>2838</v>
      </c>
      <c r="D52" s="72" t="s">
        <v>2838</v>
      </c>
      <c r="E52" s="72" t="s">
        <v>2838</v>
      </c>
      <c r="F52" s="72" t="s">
        <v>2838</v>
      </c>
      <c r="G52" s="72" t="s">
        <v>2838</v>
      </c>
      <c r="H52" s="72" t="s">
        <v>2838</v>
      </c>
      <c r="I52" s="72" t="s">
        <v>2838</v>
      </c>
      <c r="J52" s="79" t="s">
        <v>2838</v>
      </c>
      <c r="K52" s="79" t="s">
        <v>2838</v>
      </c>
      <c r="L52" s="8">
        <v>0</v>
      </c>
      <c r="M52" s="73" t="s">
        <v>2838</v>
      </c>
      <c r="N52" s="38">
        <v>0</v>
      </c>
      <c r="O52" s="38">
        <v>0</v>
      </c>
      <c r="P52" s="60" t="s">
        <v>2837</v>
      </c>
    </row>
    <row r="53" spans="1:16" ht="15" x14ac:dyDescent="0.25">
      <c r="A53" s="60" t="s">
        <v>2838</v>
      </c>
      <c r="B53" s="80" t="s">
        <v>2838</v>
      </c>
      <c r="C53" s="75" t="s">
        <v>2838</v>
      </c>
      <c r="D53" s="3" t="s">
        <v>86</v>
      </c>
      <c r="E53" s="3" t="s">
        <v>86</v>
      </c>
      <c r="F53" s="3" t="s">
        <v>86</v>
      </c>
      <c r="G53" s="75" t="s">
        <v>2838</v>
      </c>
      <c r="H53" s="75" t="s">
        <v>2838</v>
      </c>
      <c r="I53" s="3" t="s">
        <v>86</v>
      </c>
      <c r="J53" s="8">
        <v>0</v>
      </c>
      <c r="K53" s="8">
        <v>0</v>
      </c>
      <c r="L53" s="8">
        <v>0</v>
      </c>
      <c r="M53" s="38">
        <v>0</v>
      </c>
      <c r="N53" s="38">
        <v>0</v>
      </c>
      <c r="O53" s="38">
        <v>0</v>
      </c>
      <c r="P53" s="60" t="s">
        <v>2837</v>
      </c>
    </row>
    <row r="54" spans="1:16" ht="17.45" customHeight="1" x14ac:dyDescent="0.2">
      <c r="A54" s="61" t="s">
        <v>2839</v>
      </c>
      <c r="B54" s="41"/>
      <c r="C54" s="42"/>
      <c r="D54" s="42"/>
      <c r="E54" s="42"/>
      <c r="F54" s="42"/>
      <c r="G54" s="42"/>
      <c r="H54" s="42"/>
      <c r="I54" s="42"/>
      <c r="J54" s="12"/>
      <c r="K54" s="12"/>
      <c r="L54" s="12"/>
      <c r="M54" s="12"/>
      <c r="N54" s="12"/>
      <c r="O54" s="12"/>
    </row>
    <row r="55" spans="1:16" ht="17.45" customHeight="1" x14ac:dyDescent="0.2">
      <c r="A55" s="61" t="s">
        <v>2839</v>
      </c>
      <c r="B55" s="31"/>
      <c r="C55" s="44"/>
      <c r="D55" s="44"/>
      <c r="E55" s="44"/>
      <c r="F55" s="44"/>
      <c r="G55" s="44"/>
      <c r="H55" s="44"/>
      <c r="I55" s="44"/>
      <c r="J55" s="45"/>
      <c r="K55" s="45"/>
      <c r="L55" s="45"/>
      <c r="M55" s="45"/>
      <c r="N55" s="45"/>
      <c r="O55" s="45"/>
    </row>
    <row r="56" spans="1:16" ht="17.45" customHeight="1" x14ac:dyDescent="0.2">
      <c r="A56" s="61" t="s">
        <v>2839</v>
      </c>
    </row>
    <row r="57" spans="1:16" x14ac:dyDescent="0.2">
      <c r="A57" s="60" t="s">
        <v>2838</v>
      </c>
      <c r="B57" s="33" t="s">
        <v>63</v>
      </c>
      <c r="C57" s="60" t="s">
        <v>2837</v>
      </c>
    </row>
    <row r="58" spans="1:16" ht="17.45" customHeight="1" x14ac:dyDescent="0.2">
      <c r="A58" s="61" t="s">
        <v>2839</v>
      </c>
    </row>
    <row r="59" spans="1:16" x14ac:dyDescent="0.2">
      <c r="A59" s="60" t="s">
        <v>2838</v>
      </c>
      <c r="B59" s="34" t="s">
        <v>64</v>
      </c>
      <c r="C59" s="60" t="s">
        <v>2837</v>
      </c>
    </row>
    <row r="60" spans="1:16" ht="17.45" customHeight="1" x14ac:dyDescent="0.2">
      <c r="A60" s="61" t="s">
        <v>2839</v>
      </c>
    </row>
    <row r="61" spans="1:16" ht="285" x14ac:dyDescent="0.2">
      <c r="A61" s="60" t="s">
        <v>2838</v>
      </c>
      <c r="B61" s="49" t="s">
        <v>130</v>
      </c>
      <c r="C61" s="60" t="s">
        <v>2837</v>
      </c>
    </row>
    <row r="62" spans="1:16" ht="85.5" x14ac:dyDescent="0.2">
      <c r="A62" s="61" t="s">
        <v>2847</v>
      </c>
    </row>
  </sheetData>
  <hyperlinks>
    <hyperlink ref="B59" r:id="rId1" xr:uid="{B6DF31E1-ED4C-4323-B41B-972F2FACCD24}"/>
  </hyperlinks>
  <pageMargins left="0.7" right="0.7" top="0.75" bottom="0.75" header="0.3" footer="0.3"/>
  <pageSetup paperSize="9" orientation="portrait"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DED155-0075-47C2-B0E0-14586125A020}">
  <sheetPr codeName="גיליון9"/>
  <dimension ref="A1:M31"/>
  <sheetViews>
    <sheetView showGridLines="0" rightToLeft="1" zoomScale="80" zoomScaleNormal="80" workbookViewId="0">
      <pane ySplit="10" topLeftCell="A11" activePane="bottomLeft" state="frozen"/>
      <selection pane="bottomLeft" activeCell="N2" sqref="N2:XFD31"/>
    </sheetView>
  </sheetViews>
  <sheetFormatPr defaultColWidth="0" defaultRowHeight="14.25" zeroHeight="1" x14ac:dyDescent="0.2"/>
  <cols>
    <col min="1" max="1" width="9" customWidth="1"/>
    <col min="2" max="2" width="43.625" bestFit="1" customWidth="1"/>
    <col min="3" max="3" width="30.625" customWidth="1"/>
    <col min="4" max="4" width="18.75" bestFit="1" customWidth="1"/>
    <col min="5" max="5" width="27.375" bestFit="1" customWidth="1"/>
    <col min="6" max="12" width="16.25" customWidth="1"/>
    <col min="13" max="13" width="9" customWidth="1"/>
    <col min="14" max="16384" width="9" hidden="1"/>
  </cols>
  <sheetData>
    <row r="1" spans="1:13" ht="18" x14ac:dyDescent="0.25">
      <c r="A1" s="60" t="s">
        <v>2838</v>
      </c>
      <c r="B1" s="20" t="s">
        <v>36</v>
      </c>
      <c r="C1" s="20" t="s">
        <v>37</v>
      </c>
      <c r="D1" s="59" t="s">
        <v>2837</v>
      </c>
      <c r="E1" s="21"/>
      <c r="F1" s="21"/>
      <c r="G1" s="21"/>
      <c r="H1" s="21"/>
      <c r="I1" s="21"/>
      <c r="J1" s="21"/>
      <c r="K1" s="21"/>
      <c r="L1" s="21"/>
    </row>
    <row r="2" spans="1:13" ht="18" x14ac:dyDescent="0.25">
      <c r="A2" s="60" t="s">
        <v>2838</v>
      </c>
      <c r="B2" s="20" t="s">
        <v>38</v>
      </c>
      <c r="C2" s="22" t="s">
        <v>39</v>
      </c>
      <c r="D2" s="59" t="s">
        <v>2837</v>
      </c>
      <c r="E2" s="21"/>
      <c r="F2" s="21"/>
      <c r="G2" s="21"/>
      <c r="H2" s="21"/>
      <c r="I2" s="21"/>
      <c r="J2" s="21"/>
      <c r="K2" s="21"/>
      <c r="L2" s="21"/>
    </row>
    <row r="3" spans="1:13" ht="18" x14ac:dyDescent="0.25">
      <c r="A3" s="60" t="s">
        <v>2838</v>
      </c>
      <c r="B3" s="20" t="s">
        <v>40</v>
      </c>
      <c r="C3" s="20" t="s">
        <v>2870</v>
      </c>
      <c r="D3" s="59" t="s">
        <v>2837</v>
      </c>
      <c r="E3" s="21"/>
      <c r="F3" s="21"/>
      <c r="G3" s="21"/>
      <c r="H3" s="21"/>
      <c r="I3" s="21"/>
      <c r="J3" s="21"/>
      <c r="K3" s="21"/>
      <c r="L3" s="21"/>
    </row>
    <row r="4" spans="1:13" ht="18" x14ac:dyDescent="0.25">
      <c r="A4" s="60" t="s">
        <v>2838</v>
      </c>
      <c r="B4" s="20" t="s">
        <v>41</v>
      </c>
      <c r="C4" s="20">
        <v>214</v>
      </c>
      <c r="D4" s="59" t="s">
        <v>2837</v>
      </c>
      <c r="E4" s="21"/>
      <c r="F4" s="21"/>
      <c r="G4" s="21"/>
      <c r="H4" s="21"/>
      <c r="I4" s="21"/>
      <c r="J4" s="21"/>
      <c r="K4" s="21"/>
      <c r="L4" s="21"/>
    </row>
    <row r="5" spans="1:13" ht="17.45" customHeight="1" x14ac:dyDescent="0.55000000000000004">
      <c r="A5" s="61" t="s">
        <v>2839</v>
      </c>
      <c r="B5" s="25"/>
      <c r="C5" s="25"/>
      <c r="D5" s="25"/>
      <c r="E5" s="25"/>
      <c r="F5" s="25"/>
      <c r="G5" s="25"/>
      <c r="H5" s="25"/>
      <c r="I5" s="25"/>
      <c r="J5" s="25"/>
      <c r="K5" s="25"/>
      <c r="L5" s="25"/>
    </row>
    <row r="6" spans="1:13" ht="15" x14ac:dyDescent="0.2">
      <c r="A6" s="60" t="s">
        <v>2838</v>
      </c>
      <c r="B6" s="46" t="s">
        <v>242</v>
      </c>
      <c r="C6" s="62" t="s">
        <v>2837</v>
      </c>
      <c r="D6" s="24"/>
      <c r="E6" s="24"/>
      <c r="F6" s="24"/>
      <c r="G6" s="24"/>
      <c r="H6" s="24"/>
      <c r="I6" s="24"/>
      <c r="J6" s="24"/>
      <c r="K6" s="24"/>
      <c r="L6" s="24"/>
    </row>
    <row r="7" spans="1:13" ht="15" x14ac:dyDescent="0.2">
      <c r="A7" s="60" t="s">
        <v>2838</v>
      </c>
      <c r="B7" s="46" t="s">
        <v>1740</v>
      </c>
      <c r="C7" s="62" t="s">
        <v>2837</v>
      </c>
      <c r="D7" s="24"/>
      <c r="E7" s="24"/>
      <c r="F7" s="24"/>
      <c r="G7" s="24"/>
      <c r="H7" s="24"/>
      <c r="I7" s="24"/>
      <c r="J7" s="24"/>
      <c r="K7" s="24"/>
      <c r="L7" s="24"/>
    </row>
    <row r="8" spans="1:13" ht="30" x14ac:dyDescent="0.2">
      <c r="A8" s="60" t="s">
        <v>2838</v>
      </c>
      <c r="B8" s="46" t="s">
        <v>1741</v>
      </c>
      <c r="C8" s="26" t="s">
        <v>65</v>
      </c>
      <c r="D8" s="26" t="s">
        <v>131</v>
      </c>
      <c r="E8" s="26" t="s">
        <v>256</v>
      </c>
      <c r="F8" s="26" t="s">
        <v>68</v>
      </c>
      <c r="G8" s="26" t="s">
        <v>133</v>
      </c>
      <c r="H8" s="26" t="s">
        <v>134</v>
      </c>
      <c r="I8" s="26" t="s">
        <v>69</v>
      </c>
      <c r="J8" s="26" t="s">
        <v>135</v>
      </c>
      <c r="K8" s="26" t="s">
        <v>120</v>
      </c>
      <c r="L8" s="26" t="s">
        <v>121</v>
      </c>
      <c r="M8" s="60" t="s">
        <v>2837</v>
      </c>
    </row>
    <row r="9" spans="1:13" ht="28.5" x14ac:dyDescent="0.2">
      <c r="A9" s="60" t="s">
        <v>2838</v>
      </c>
      <c r="B9" s="65" t="s">
        <v>2838</v>
      </c>
      <c r="C9" s="76" t="s">
        <v>2838</v>
      </c>
      <c r="D9" s="76" t="s">
        <v>2838</v>
      </c>
      <c r="E9" s="76" t="s">
        <v>2838</v>
      </c>
      <c r="F9" s="76" t="s">
        <v>2838</v>
      </c>
      <c r="G9" s="48" t="s">
        <v>248</v>
      </c>
      <c r="H9" s="76" t="s">
        <v>2838</v>
      </c>
      <c r="I9" s="48" t="s">
        <v>43</v>
      </c>
      <c r="J9" s="48" t="s">
        <v>44</v>
      </c>
      <c r="K9" s="48" t="s">
        <v>44</v>
      </c>
      <c r="L9" s="48" t="s">
        <v>44</v>
      </c>
      <c r="M9" s="60" t="s">
        <v>2837</v>
      </c>
    </row>
    <row r="10" spans="1:13" x14ac:dyDescent="0.2">
      <c r="A10" s="60" t="s">
        <v>2838</v>
      </c>
      <c r="B10" s="67" t="s">
        <v>2838</v>
      </c>
      <c r="C10" s="48" t="s">
        <v>45</v>
      </c>
      <c r="D10" s="48" t="s">
        <v>46</v>
      </c>
      <c r="E10" s="48" t="s">
        <v>122</v>
      </c>
      <c r="F10" s="48" t="s">
        <v>122</v>
      </c>
      <c r="G10" s="48" t="s">
        <v>123</v>
      </c>
      <c r="H10" s="48" t="s">
        <v>124</v>
      </c>
      <c r="I10" s="48" t="s">
        <v>125</v>
      </c>
      <c r="J10" s="48" t="s">
        <v>126</v>
      </c>
      <c r="K10" s="48" t="s">
        <v>127</v>
      </c>
      <c r="L10" s="48" t="s">
        <v>128</v>
      </c>
      <c r="M10" s="60" t="s">
        <v>2837</v>
      </c>
    </row>
    <row r="11" spans="1:13" ht="15" x14ac:dyDescent="0.25">
      <c r="A11" s="60" t="s">
        <v>2838</v>
      </c>
      <c r="B11" s="14" t="s">
        <v>1739</v>
      </c>
      <c r="C11" s="68" t="s">
        <v>2838</v>
      </c>
      <c r="D11" s="68" t="s">
        <v>2838</v>
      </c>
      <c r="E11" s="68" t="s">
        <v>2838</v>
      </c>
      <c r="F11" s="68" t="s">
        <v>2838</v>
      </c>
      <c r="G11" s="77" t="s">
        <v>2838</v>
      </c>
      <c r="H11" s="77" t="s">
        <v>2838</v>
      </c>
      <c r="I11" s="15">
        <v>31.724250445999999</v>
      </c>
      <c r="J11" s="69" t="s">
        <v>2838</v>
      </c>
      <c r="K11" s="43">
        <v>1</v>
      </c>
      <c r="L11" s="43">
        <v>7.9821416174876604E-5</v>
      </c>
      <c r="M11" s="60" t="s">
        <v>2837</v>
      </c>
    </row>
    <row r="12" spans="1:13" ht="15" x14ac:dyDescent="0.25">
      <c r="A12" s="60" t="s">
        <v>2838</v>
      </c>
      <c r="B12" s="6" t="s">
        <v>1721</v>
      </c>
      <c r="C12" s="70" t="s">
        <v>2838</v>
      </c>
      <c r="D12" s="70" t="s">
        <v>2838</v>
      </c>
      <c r="E12" s="70" t="s">
        <v>2838</v>
      </c>
      <c r="F12" s="70" t="s">
        <v>2838</v>
      </c>
      <c r="G12" s="78" t="s">
        <v>2838</v>
      </c>
      <c r="H12" s="78" t="s">
        <v>2838</v>
      </c>
      <c r="I12" s="37">
        <v>31.724250445999999</v>
      </c>
      <c r="J12" s="71" t="s">
        <v>2838</v>
      </c>
      <c r="K12" s="36">
        <v>1</v>
      </c>
      <c r="L12" s="36">
        <v>7.9821416174876604E-5</v>
      </c>
      <c r="M12" s="60" t="s">
        <v>2837</v>
      </c>
    </row>
    <row r="13" spans="1:13" ht="15" x14ac:dyDescent="0.25">
      <c r="A13" s="60" t="s">
        <v>2838</v>
      </c>
      <c r="B13" s="7" t="s">
        <v>1722</v>
      </c>
      <c r="C13" s="72" t="s">
        <v>2838</v>
      </c>
      <c r="D13" s="72" t="s">
        <v>2838</v>
      </c>
      <c r="E13" s="72" t="s">
        <v>2838</v>
      </c>
      <c r="F13" s="72" t="s">
        <v>2838</v>
      </c>
      <c r="G13" s="79" t="s">
        <v>2838</v>
      </c>
      <c r="H13" s="79" t="s">
        <v>2838</v>
      </c>
      <c r="I13" s="8">
        <v>31.724250445999999</v>
      </c>
      <c r="J13" s="73" t="s">
        <v>2838</v>
      </c>
      <c r="K13" s="38">
        <v>1</v>
      </c>
      <c r="L13" s="38">
        <v>7.9821416174876604E-5</v>
      </c>
      <c r="M13" s="60" t="s">
        <v>2837</v>
      </c>
    </row>
    <row r="14" spans="1:13" ht="15" x14ac:dyDescent="0.25">
      <c r="A14" s="60" t="s">
        <v>2838</v>
      </c>
      <c r="B14" s="9" t="s">
        <v>1723</v>
      </c>
      <c r="C14" s="3" t="s">
        <v>1724</v>
      </c>
      <c r="D14" s="3" t="s">
        <v>142</v>
      </c>
      <c r="E14" s="3" t="s">
        <v>608</v>
      </c>
      <c r="F14" s="3" t="s">
        <v>73</v>
      </c>
      <c r="G14" s="8">
        <v>969.66045899999995</v>
      </c>
      <c r="H14" s="8">
        <v>1696</v>
      </c>
      <c r="I14" s="8">
        <v>16.445441386999999</v>
      </c>
      <c r="J14" s="38">
        <v>4.8483022950000001E-4</v>
      </c>
      <c r="K14" s="38">
        <v>0.51838707473933554</v>
      </c>
      <c r="L14" s="38">
        <v>4.1378390432445362E-5</v>
      </c>
      <c r="M14" s="60" t="s">
        <v>2837</v>
      </c>
    </row>
    <row r="15" spans="1:13" ht="15" x14ac:dyDescent="0.25">
      <c r="A15" s="60" t="s">
        <v>2838</v>
      </c>
      <c r="B15" s="9" t="s">
        <v>1725</v>
      </c>
      <c r="C15" s="3" t="s">
        <v>1726</v>
      </c>
      <c r="D15" s="3" t="s">
        <v>142</v>
      </c>
      <c r="E15" s="3" t="s">
        <v>471</v>
      </c>
      <c r="F15" s="3" t="s">
        <v>73</v>
      </c>
      <c r="G15" s="8">
        <v>73479.807583000002</v>
      </c>
      <c r="H15" s="8">
        <v>16.3</v>
      </c>
      <c r="I15" s="8">
        <v>11.977208620999999</v>
      </c>
      <c r="J15" s="38">
        <v>7.5050395081154811E-5</v>
      </c>
      <c r="K15" s="38">
        <v>0.37754110664922469</v>
      </c>
      <c r="L15" s="38">
        <v>3.0135865796971235E-5</v>
      </c>
      <c r="M15" s="60" t="s">
        <v>2837</v>
      </c>
    </row>
    <row r="16" spans="1:13" ht="15" x14ac:dyDescent="0.25">
      <c r="A16" s="60" t="s">
        <v>2838</v>
      </c>
      <c r="B16" s="9" t="s">
        <v>1727</v>
      </c>
      <c r="C16" s="3" t="s">
        <v>1728</v>
      </c>
      <c r="D16" s="3" t="s">
        <v>142</v>
      </c>
      <c r="E16" s="3" t="s">
        <v>933</v>
      </c>
      <c r="F16" s="3" t="s">
        <v>73</v>
      </c>
      <c r="G16" s="8">
        <v>1501.5884820000001</v>
      </c>
      <c r="H16" s="8">
        <v>207.2</v>
      </c>
      <c r="I16" s="8">
        <v>3.1112913359999999</v>
      </c>
      <c r="J16" s="38">
        <v>3.3328638567052874E-4</v>
      </c>
      <c r="K16" s="38">
        <v>9.807296601998336E-2</v>
      </c>
      <c r="L16" s="38">
        <v>7.8283230361856241E-6</v>
      </c>
      <c r="M16" s="60" t="s">
        <v>2837</v>
      </c>
    </row>
    <row r="17" spans="1:13" ht="15" x14ac:dyDescent="0.25">
      <c r="A17" s="60" t="s">
        <v>2838</v>
      </c>
      <c r="B17" s="9" t="s">
        <v>1729</v>
      </c>
      <c r="C17" s="3" t="s">
        <v>1730</v>
      </c>
      <c r="D17" s="3" t="s">
        <v>142</v>
      </c>
      <c r="E17" s="3" t="s">
        <v>1194</v>
      </c>
      <c r="F17" s="3" t="s">
        <v>73</v>
      </c>
      <c r="G17" s="8">
        <v>216.16963799999999</v>
      </c>
      <c r="H17" s="8">
        <v>2.5</v>
      </c>
      <c r="I17" s="8">
        <v>5.4042409999999997E-3</v>
      </c>
      <c r="J17" s="38">
        <v>2.9951054322660558E-4</v>
      </c>
      <c r="K17" s="38">
        <v>1.7035047082354003E-4</v>
      </c>
      <c r="L17" s="38">
        <v>1.3597615827191963E-8</v>
      </c>
      <c r="M17" s="60" t="s">
        <v>2837</v>
      </c>
    </row>
    <row r="18" spans="1:13" ht="15" x14ac:dyDescent="0.25">
      <c r="A18" s="60" t="s">
        <v>2838</v>
      </c>
      <c r="B18" s="9" t="s">
        <v>1731</v>
      </c>
      <c r="C18" s="3" t="s">
        <v>1732</v>
      </c>
      <c r="D18" s="3" t="s">
        <v>142</v>
      </c>
      <c r="E18" s="3" t="s">
        <v>1236</v>
      </c>
      <c r="F18" s="3" t="s">
        <v>73</v>
      </c>
      <c r="G18" s="8">
        <v>1150.894616</v>
      </c>
      <c r="H18" s="8">
        <v>13.8</v>
      </c>
      <c r="I18" s="8">
        <v>0.158823457</v>
      </c>
      <c r="J18" s="38">
        <v>6.5767755476981316E-5</v>
      </c>
      <c r="K18" s="38">
        <v>5.0063738234050383E-3</v>
      </c>
      <c r="L18" s="38">
        <v>3.9961584848502176E-7</v>
      </c>
      <c r="M18" s="60" t="s">
        <v>2837</v>
      </c>
    </row>
    <row r="19" spans="1:13" ht="15" x14ac:dyDescent="0.25">
      <c r="A19" s="60" t="s">
        <v>2838</v>
      </c>
      <c r="B19" s="9" t="s">
        <v>1733</v>
      </c>
      <c r="C19" s="3" t="s">
        <v>1734</v>
      </c>
      <c r="D19" s="3" t="s">
        <v>142</v>
      </c>
      <c r="E19" s="3" t="s">
        <v>1735</v>
      </c>
      <c r="F19" s="3" t="s">
        <v>73</v>
      </c>
      <c r="G19" s="8">
        <v>20.418278999999998</v>
      </c>
      <c r="H19" s="8">
        <v>125.6</v>
      </c>
      <c r="I19" s="8">
        <v>2.5645333999999999E-2</v>
      </c>
      <c r="J19" s="38">
        <v>4.8794677060506192E-5</v>
      </c>
      <c r="K19" s="38">
        <v>8.0838266119644543E-4</v>
      </c>
      <c r="L19" s="38">
        <v>6.4526248827915736E-8</v>
      </c>
      <c r="M19" s="60" t="s">
        <v>2837</v>
      </c>
    </row>
    <row r="20" spans="1:13" ht="15" x14ac:dyDescent="0.25">
      <c r="A20" s="60" t="s">
        <v>2838</v>
      </c>
      <c r="B20" s="9" t="s">
        <v>1736</v>
      </c>
      <c r="C20" s="3" t="s">
        <v>1737</v>
      </c>
      <c r="D20" s="3" t="s">
        <v>142</v>
      </c>
      <c r="E20" s="3" t="s">
        <v>1011</v>
      </c>
      <c r="F20" s="3" t="s">
        <v>73</v>
      </c>
      <c r="G20" s="8">
        <v>43.607016000000002</v>
      </c>
      <c r="H20" s="8">
        <v>1</v>
      </c>
      <c r="I20" s="8">
        <v>4.3606999999999999E-4</v>
      </c>
      <c r="J20" s="38">
        <v>5.9712407775605105E-5</v>
      </c>
      <c r="K20" s="38">
        <v>1.3745636031409611E-5</v>
      </c>
      <c r="L20" s="38">
        <v>1.0971961342515258E-9</v>
      </c>
      <c r="M20" s="60" t="s">
        <v>2837</v>
      </c>
    </row>
    <row r="21" spans="1:13" ht="17.45" customHeight="1" x14ac:dyDescent="0.2">
      <c r="A21" s="61" t="s">
        <v>2839</v>
      </c>
      <c r="B21" s="41"/>
      <c r="C21" s="42"/>
      <c r="D21" s="42"/>
      <c r="E21" s="42"/>
      <c r="F21" s="42"/>
      <c r="G21" s="12"/>
      <c r="H21" s="12"/>
      <c r="I21" s="12"/>
      <c r="J21" s="12"/>
      <c r="K21" s="12"/>
      <c r="L21" s="12"/>
    </row>
    <row r="22" spans="1:13" ht="15" x14ac:dyDescent="0.25">
      <c r="A22" s="60" t="s">
        <v>2838</v>
      </c>
      <c r="B22" s="13" t="s">
        <v>260</v>
      </c>
      <c r="C22" s="72" t="s">
        <v>2838</v>
      </c>
      <c r="D22" s="72" t="s">
        <v>2838</v>
      </c>
      <c r="E22" s="72" t="s">
        <v>2838</v>
      </c>
      <c r="F22" s="72" t="s">
        <v>2838</v>
      </c>
      <c r="G22" s="79" t="s">
        <v>2838</v>
      </c>
      <c r="H22" s="79" t="s">
        <v>2838</v>
      </c>
      <c r="I22" s="8">
        <v>0</v>
      </c>
      <c r="J22" s="73" t="s">
        <v>2838</v>
      </c>
      <c r="K22" s="38">
        <v>0</v>
      </c>
      <c r="L22" s="38">
        <v>0</v>
      </c>
      <c r="M22" s="60" t="s">
        <v>2837</v>
      </c>
    </row>
    <row r="23" spans="1:13" ht="15" x14ac:dyDescent="0.25">
      <c r="A23" s="60" t="s">
        <v>2838</v>
      </c>
      <c r="B23" s="7" t="s">
        <v>1738</v>
      </c>
      <c r="C23" s="72" t="s">
        <v>2838</v>
      </c>
      <c r="D23" s="72" t="s">
        <v>2838</v>
      </c>
      <c r="E23" s="72" t="s">
        <v>2838</v>
      </c>
      <c r="F23" s="72" t="s">
        <v>2838</v>
      </c>
      <c r="G23" s="79" t="s">
        <v>2838</v>
      </c>
      <c r="H23" s="79" t="s">
        <v>2838</v>
      </c>
      <c r="I23" s="8">
        <v>0</v>
      </c>
      <c r="J23" s="73" t="s">
        <v>2838</v>
      </c>
      <c r="K23" s="38">
        <v>0</v>
      </c>
      <c r="L23" s="38">
        <v>0</v>
      </c>
      <c r="M23" s="60" t="s">
        <v>2837</v>
      </c>
    </row>
    <row r="24" spans="1:13" ht="15" x14ac:dyDescent="0.25">
      <c r="A24" s="60" t="s">
        <v>2838</v>
      </c>
      <c r="B24" s="80" t="s">
        <v>2838</v>
      </c>
      <c r="C24" s="75" t="s">
        <v>2838</v>
      </c>
      <c r="D24" s="3" t="s">
        <v>86</v>
      </c>
      <c r="E24" s="3" t="s">
        <v>86</v>
      </c>
      <c r="F24" s="3" t="s">
        <v>86</v>
      </c>
      <c r="G24" s="8">
        <v>0</v>
      </c>
      <c r="H24" s="8">
        <v>0</v>
      </c>
      <c r="I24" s="8">
        <v>0</v>
      </c>
      <c r="J24" s="38">
        <v>0</v>
      </c>
      <c r="K24" s="38">
        <v>0</v>
      </c>
      <c r="L24" s="38">
        <v>0</v>
      </c>
      <c r="M24" s="60" t="s">
        <v>2837</v>
      </c>
    </row>
    <row r="25" spans="1:13" ht="17.45" customHeight="1" x14ac:dyDescent="0.2">
      <c r="A25" s="61" t="s">
        <v>2839</v>
      </c>
      <c r="B25" s="41"/>
      <c r="C25" s="42"/>
      <c r="D25" s="42"/>
      <c r="E25" s="42"/>
      <c r="F25" s="42"/>
      <c r="G25" s="12"/>
      <c r="H25" s="12"/>
      <c r="I25" s="12"/>
      <c r="J25" s="12"/>
      <c r="K25" s="12"/>
      <c r="L25" s="12"/>
    </row>
    <row r="26" spans="1:13" ht="17.45" customHeight="1" x14ac:dyDescent="0.2">
      <c r="A26" s="61" t="s">
        <v>2839</v>
      </c>
      <c r="B26" s="31"/>
      <c r="C26" s="44"/>
      <c r="D26" s="44"/>
      <c r="E26" s="44"/>
      <c r="F26" s="44"/>
      <c r="G26" s="45"/>
      <c r="H26" s="45"/>
      <c r="I26" s="45"/>
      <c r="J26" s="45"/>
      <c r="K26" s="45"/>
      <c r="L26" s="45"/>
    </row>
    <row r="27" spans="1:13" ht="17.45" customHeight="1" x14ac:dyDescent="0.2">
      <c r="A27" s="61" t="s">
        <v>2839</v>
      </c>
    </row>
    <row r="28" spans="1:13" x14ac:dyDescent="0.2">
      <c r="A28" s="60" t="s">
        <v>2838</v>
      </c>
      <c r="B28" s="33" t="s">
        <v>63</v>
      </c>
      <c r="C28" s="60" t="s">
        <v>2837</v>
      </c>
    </row>
    <row r="29" spans="1:13" ht="17.45" customHeight="1" x14ac:dyDescent="0.2">
      <c r="A29" s="61" t="s">
        <v>2839</v>
      </c>
    </row>
    <row r="30" spans="1:13" x14ac:dyDescent="0.2">
      <c r="A30" s="60" t="s">
        <v>2838</v>
      </c>
      <c r="B30" s="34" t="s">
        <v>64</v>
      </c>
      <c r="C30" s="60" t="s">
        <v>2837</v>
      </c>
    </row>
    <row r="31" spans="1:13" ht="85.5" x14ac:dyDescent="0.2">
      <c r="A31" s="61" t="s">
        <v>2848</v>
      </c>
    </row>
  </sheetData>
  <hyperlinks>
    <hyperlink ref="B30" r:id="rId1" xr:uid="{4291E892-D770-42B0-8126-FC1BFD76A10E}"/>
  </hyperlinks>
  <pageMargins left="0.7" right="0.7" top="0.75" bottom="0.75" header="0.3" footer="0.3"/>
  <pageSetup paperSize="9" orientation="portrait"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C39AC7-5489-4987-9FE9-995D038F745B}">
  <sheetPr codeName="גיליון10"/>
  <dimension ref="A1:M48"/>
  <sheetViews>
    <sheetView showGridLines="0" rightToLeft="1" zoomScale="80" zoomScaleNormal="80" workbookViewId="0">
      <pane ySplit="10" topLeftCell="A11" activePane="bottomLeft" state="frozen"/>
      <selection pane="bottomLeft" activeCell="N2" sqref="N2:XFD48"/>
    </sheetView>
  </sheetViews>
  <sheetFormatPr defaultColWidth="0" defaultRowHeight="14.25" zeroHeight="1" x14ac:dyDescent="0.2"/>
  <cols>
    <col min="1" max="1" width="9" customWidth="1"/>
    <col min="2" max="2" width="43.625" bestFit="1" customWidth="1"/>
    <col min="3" max="3" width="30.625" customWidth="1"/>
    <col min="4" max="4" width="11.75" bestFit="1" customWidth="1"/>
    <col min="5" max="5" width="31.75" bestFit="1" customWidth="1"/>
    <col min="6" max="12" width="16.25" customWidth="1"/>
    <col min="13" max="13" width="9" customWidth="1"/>
    <col min="14" max="16384" width="9" hidden="1"/>
  </cols>
  <sheetData>
    <row r="1" spans="1:13" ht="18" x14ac:dyDescent="0.25">
      <c r="A1" s="60" t="s">
        <v>2838</v>
      </c>
      <c r="B1" s="20" t="s">
        <v>36</v>
      </c>
      <c r="C1" s="20" t="s">
        <v>37</v>
      </c>
      <c r="D1" s="59" t="s">
        <v>2837</v>
      </c>
      <c r="E1" s="21"/>
      <c r="F1" s="21"/>
      <c r="G1" s="21"/>
      <c r="H1" s="21"/>
      <c r="I1" s="21"/>
      <c r="J1" s="21"/>
      <c r="K1" s="21"/>
      <c r="L1" s="21"/>
    </row>
    <row r="2" spans="1:13" ht="18" x14ac:dyDescent="0.25">
      <c r="A2" s="60" t="s">
        <v>2838</v>
      </c>
      <c r="B2" s="20" t="s">
        <v>38</v>
      </c>
      <c r="C2" s="22" t="s">
        <v>39</v>
      </c>
      <c r="D2" s="59" t="s">
        <v>2837</v>
      </c>
      <c r="E2" s="21"/>
      <c r="F2" s="21"/>
      <c r="G2" s="21"/>
      <c r="H2" s="21"/>
      <c r="I2" s="21"/>
      <c r="J2" s="21"/>
      <c r="K2" s="21"/>
      <c r="L2" s="21"/>
    </row>
    <row r="3" spans="1:13" ht="18" x14ac:dyDescent="0.25">
      <c r="A3" s="60" t="s">
        <v>2838</v>
      </c>
      <c r="B3" s="20" t="s">
        <v>40</v>
      </c>
      <c r="C3" s="20" t="s">
        <v>2870</v>
      </c>
      <c r="D3" s="59" t="s">
        <v>2837</v>
      </c>
      <c r="E3" s="21"/>
      <c r="F3" s="21"/>
      <c r="G3" s="21"/>
      <c r="H3" s="21"/>
      <c r="I3" s="21"/>
      <c r="J3" s="21"/>
      <c r="K3" s="21"/>
      <c r="L3" s="21"/>
    </row>
    <row r="4" spans="1:13" ht="18" x14ac:dyDescent="0.25">
      <c r="A4" s="60" t="s">
        <v>2838</v>
      </c>
      <c r="B4" s="20" t="s">
        <v>41</v>
      </c>
      <c r="C4" s="20">
        <v>214</v>
      </c>
      <c r="D4" s="59" t="s">
        <v>2837</v>
      </c>
      <c r="E4" s="21"/>
      <c r="F4" s="21"/>
      <c r="G4" s="21"/>
      <c r="H4" s="21"/>
      <c r="I4" s="21"/>
      <c r="J4" s="21"/>
      <c r="K4" s="21"/>
      <c r="L4" s="21"/>
    </row>
    <row r="5" spans="1:13" ht="17.45" customHeight="1" x14ac:dyDescent="0.55000000000000004">
      <c r="A5" s="61" t="s">
        <v>2839</v>
      </c>
      <c r="B5" s="25"/>
      <c r="C5" s="25"/>
      <c r="D5" s="25"/>
      <c r="E5" s="25"/>
      <c r="F5" s="25"/>
      <c r="G5" s="25"/>
      <c r="H5" s="25"/>
      <c r="I5" s="25"/>
      <c r="J5" s="25"/>
      <c r="K5" s="25"/>
      <c r="L5" s="25"/>
    </row>
    <row r="6" spans="1:13" ht="15" x14ac:dyDescent="0.2">
      <c r="A6" s="60" t="s">
        <v>2838</v>
      </c>
      <c r="B6" s="46" t="s">
        <v>242</v>
      </c>
      <c r="C6" s="62" t="s">
        <v>2837</v>
      </c>
      <c r="D6" s="24"/>
      <c r="E6" s="24"/>
      <c r="F6" s="24"/>
      <c r="G6" s="24"/>
      <c r="H6" s="24"/>
      <c r="I6" s="24"/>
      <c r="J6" s="24"/>
      <c r="K6" s="24"/>
      <c r="L6" s="24"/>
    </row>
    <row r="7" spans="1:13" ht="15" x14ac:dyDescent="0.2">
      <c r="A7" s="60" t="s">
        <v>2838</v>
      </c>
      <c r="B7" s="46" t="s">
        <v>1755</v>
      </c>
      <c r="C7" s="62" t="s">
        <v>2837</v>
      </c>
      <c r="D7" s="24"/>
      <c r="E7" s="24"/>
      <c r="F7" s="24"/>
      <c r="G7" s="24"/>
      <c r="H7" s="24"/>
      <c r="I7" s="24"/>
      <c r="J7" s="24"/>
      <c r="K7" s="24"/>
      <c r="L7" s="24"/>
    </row>
    <row r="8" spans="1:13" ht="30" x14ac:dyDescent="0.2">
      <c r="A8" s="60" t="s">
        <v>2838</v>
      </c>
      <c r="B8" s="46" t="s">
        <v>1741</v>
      </c>
      <c r="C8" s="26" t="s">
        <v>65</v>
      </c>
      <c r="D8" s="26" t="s">
        <v>131</v>
      </c>
      <c r="E8" s="26" t="s">
        <v>256</v>
      </c>
      <c r="F8" s="26" t="s">
        <v>68</v>
      </c>
      <c r="G8" s="26" t="s">
        <v>133</v>
      </c>
      <c r="H8" s="26" t="s">
        <v>134</v>
      </c>
      <c r="I8" s="26" t="s">
        <v>69</v>
      </c>
      <c r="J8" s="26" t="s">
        <v>135</v>
      </c>
      <c r="K8" s="26" t="s">
        <v>120</v>
      </c>
      <c r="L8" s="26" t="s">
        <v>121</v>
      </c>
      <c r="M8" s="60" t="s">
        <v>2837</v>
      </c>
    </row>
    <row r="9" spans="1:13" ht="42.75" x14ac:dyDescent="0.2">
      <c r="A9" s="60" t="s">
        <v>2838</v>
      </c>
      <c r="B9" s="65" t="s">
        <v>2838</v>
      </c>
      <c r="C9" s="76" t="s">
        <v>2838</v>
      </c>
      <c r="D9" s="76" t="s">
        <v>2838</v>
      </c>
      <c r="E9" s="76" t="s">
        <v>2838</v>
      </c>
      <c r="F9" s="76" t="s">
        <v>2838</v>
      </c>
      <c r="G9" s="48" t="s">
        <v>248</v>
      </c>
      <c r="H9" s="76" t="s">
        <v>2838</v>
      </c>
      <c r="I9" s="48" t="s">
        <v>43</v>
      </c>
      <c r="J9" s="48" t="s">
        <v>44</v>
      </c>
      <c r="K9" s="48" t="s">
        <v>44</v>
      </c>
      <c r="L9" s="48" t="s">
        <v>44</v>
      </c>
      <c r="M9" s="60" t="s">
        <v>2837</v>
      </c>
    </row>
    <row r="10" spans="1:13" x14ac:dyDescent="0.2">
      <c r="A10" s="60" t="s">
        <v>2838</v>
      </c>
      <c r="B10" s="67" t="s">
        <v>2838</v>
      </c>
      <c r="C10" s="48" t="s">
        <v>45</v>
      </c>
      <c r="D10" s="48" t="s">
        <v>46</v>
      </c>
      <c r="E10" s="48" t="s">
        <v>122</v>
      </c>
      <c r="F10" s="48" t="s">
        <v>122</v>
      </c>
      <c r="G10" s="48" t="s">
        <v>123</v>
      </c>
      <c r="H10" s="48" t="s">
        <v>124</v>
      </c>
      <c r="I10" s="48" t="s">
        <v>125</v>
      </c>
      <c r="J10" s="48" t="s">
        <v>126</v>
      </c>
      <c r="K10" s="48" t="s">
        <v>127</v>
      </c>
      <c r="L10" s="48" t="s">
        <v>128</v>
      </c>
      <c r="M10" s="60" t="s">
        <v>2837</v>
      </c>
    </row>
    <row r="11" spans="1:13" ht="15" x14ac:dyDescent="0.25">
      <c r="A11" s="60" t="s">
        <v>2838</v>
      </c>
      <c r="B11" s="14" t="s">
        <v>1754</v>
      </c>
      <c r="C11" s="68" t="s">
        <v>2838</v>
      </c>
      <c r="D11" s="68" t="s">
        <v>2838</v>
      </c>
      <c r="E11" s="68" t="s">
        <v>2838</v>
      </c>
      <c r="F11" s="68" t="s">
        <v>2838</v>
      </c>
      <c r="G11" s="77" t="s">
        <v>2838</v>
      </c>
      <c r="H11" s="77" t="s">
        <v>2838</v>
      </c>
      <c r="I11" s="15">
        <v>2.3311886259999959</v>
      </c>
      <c r="J11" s="69" t="s">
        <v>2838</v>
      </c>
      <c r="K11" s="43">
        <v>1</v>
      </c>
      <c r="L11" s="43">
        <v>5.8655058790064017E-6</v>
      </c>
      <c r="M11" s="60" t="s">
        <v>2837</v>
      </c>
    </row>
    <row r="12" spans="1:13" ht="15" x14ac:dyDescent="0.25">
      <c r="A12" s="60" t="s">
        <v>2838</v>
      </c>
      <c r="B12" s="6" t="s">
        <v>70</v>
      </c>
      <c r="C12" s="70" t="s">
        <v>2838</v>
      </c>
      <c r="D12" s="70" t="s">
        <v>2838</v>
      </c>
      <c r="E12" s="70" t="s">
        <v>2838</v>
      </c>
      <c r="F12" s="70" t="s">
        <v>2838</v>
      </c>
      <c r="G12" s="78" t="s">
        <v>2838</v>
      </c>
      <c r="H12" s="78" t="s">
        <v>2838</v>
      </c>
      <c r="I12" s="37">
        <v>0</v>
      </c>
      <c r="J12" s="71" t="s">
        <v>2838</v>
      </c>
      <c r="K12" s="36">
        <v>0</v>
      </c>
      <c r="L12" s="36">
        <v>0</v>
      </c>
      <c r="M12" s="60" t="s">
        <v>2837</v>
      </c>
    </row>
    <row r="13" spans="1:13" ht="15" x14ac:dyDescent="0.25">
      <c r="A13" s="60" t="s">
        <v>2838</v>
      </c>
      <c r="B13" s="7" t="s">
        <v>1742</v>
      </c>
      <c r="C13" s="72" t="s">
        <v>2838</v>
      </c>
      <c r="D13" s="72" t="s">
        <v>2838</v>
      </c>
      <c r="E13" s="72" t="s">
        <v>2838</v>
      </c>
      <c r="F13" s="72" t="s">
        <v>2838</v>
      </c>
      <c r="G13" s="79" t="s">
        <v>2838</v>
      </c>
      <c r="H13" s="79" t="s">
        <v>2838</v>
      </c>
      <c r="I13" s="8">
        <v>0</v>
      </c>
      <c r="J13" s="73" t="s">
        <v>2838</v>
      </c>
      <c r="K13" s="38">
        <v>0</v>
      </c>
      <c r="L13" s="38">
        <v>0</v>
      </c>
      <c r="M13" s="60" t="s">
        <v>2837</v>
      </c>
    </row>
    <row r="14" spans="1:13" ht="15" x14ac:dyDescent="0.25">
      <c r="A14" s="60" t="s">
        <v>2838</v>
      </c>
      <c r="B14" s="80" t="s">
        <v>2838</v>
      </c>
      <c r="C14" s="75" t="s">
        <v>2838</v>
      </c>
      <c r="D14" s="3" t="s">
        <v>86</v>
      </c>
      <c r="E14" s="3" t="s">
        <v>86</v>
      </c>
      <c r="F14" s="3" t="s">
        <v>86</v>
      </c>
      <c r="G14" s="8">
        <v>0</v>
      </c>
      <c r="H14" s="8">
        <v>0</v>
      </c>
      <c r="I14" s="8">
        <v>0</v>
      </c>
      <c r="J14" s="38">
        <v>0</v>
      </c>
      <c r="K14" s="38">
        <v>0</v>
      </c>
      <c r="L14" s="38">
        <v>0</v>
      </c>
      <c r="M14" s="60" t="s">
        <v>2837</v>
      </c>
    </row>
    <row r="15" spans="1:13" ht="17.45" customHeight="1" x14ac:dyDescent="0.2">
      <c r="A15" s="61" t="s">
        <v>2839</v>
      </c>
      <c r="B15" s="41"/>
      <c r="C15" s="42"/>
      <c r="D15" s="42"/>
      <c r="E15" s="42"/>
      <c r="F15" s="42"/>
      <c r="G15" s="12"/>
      <c r="H15" s="12"/>
      <c r="I15" s="12"/>
      <c r="J15" s="12"/>
      <c r="K15" s="12"/>
      <c r="L15" s="12"/>
    </row>
    <row r="16" spans="1:13" ht="15" x14ac:dyDescent="0.25">
      <c r="A16" s="60" t="s">
        <v>2838</v>
      </c>
      <c r="B16" s="7" t="s">
        <v>1743</v>
      </c>
      <c r="C16" s="72" t="s">
        <v>2838</v>
      </c>
      <c r="D16" s="72" t="s">
        <v>2838</v>
      </c>
      <c r="E16" s="72" t="s">
        <v>2838</v>
      </c>
      <c r="F16" s="72" t="s">
        <v>2838</v>
      </c>
      <c r="G16" s="79" t="s">
        <v>2838</v>
      </c>
      <c r="H16" s="79" t="s">
        <v>2838</v>
      </c>
      <c r="I16" s="8">
        <v>0</v>
      </c>
      <c r="J16" s="73" t="s">
        <v>2838</v>
      </c>
      <c r="K16" s="38">
        <v>0</v>
      </c>
      <c r="L16" s="38">
        <v>0</v>
      </c>
      <c r="M16" s="60" t="s">
        <v>2837</v>
      </c>
    </row>
    <row r="17" spans="1:13" ht="15" x14ac:dyDescent="0.25">
      <c r="A17" s="60" t="s">
        <v>2838</v>
      </c>
      <c r="B17" s="80" t="s">
        <v>2838</v>
      </c>
      <c r="C17" s="75" t="s">
        <v>2838</v>
      </c>
      <c r="D17" s="3" t="s">
        <v>86</v>
      </c>
      <c r="E17" s="3" t="s">
        <v>86</v>
      </c>
      <c r="F17" s="3" t="s">
        <v>86</v>
      </c>
      <c r="G17" s="8">
        <v>0</v>
      </c>
      <c r="H17" s="8">
        <v>0</v>
      </c>
      <c r="I17" s="8">
        <v>0</v>
      </c>
      <c r="J17" s="38">
        <v>0</v>
      </c>
      <c r="K17" s="38">
        <v>0</v>
      </c>
      <c r="L17" s="38">
        <v>0</v>
      </c>
      <c r="M17" s="60" t="s">
        <v>2837</v>
      </c>
    </row>
    <row r="18" spans="1:13" ht="17.45" customHeight="1" x14ac:dyDescent="0.2">
      <c r="A18" s="61" t="s">
        <v>2839</v>
      </c>
      <c r="B18" s="41"/>
      <c r="C18" s="42"/>
      <c r="D18" s="42"/>
      <c r="E18" s="42"/>
      <c r="F18" s="42"/>
      <c r="G18" s="12"/>
      <c r="H18" s="12"/>
      <c r="I18" s="12"/>
      <c r="J18" s="12"/>
      <c r="K18" s="12"/>
      <c r="L18" s="12"/>
    </row>
    <row r="19" spans="1:13" ht="15" x14ac:dyDescent="0.25">
      <c r="A19" s="60" t="s">
        <v>2838</v>
      </c>
      <c r="B19" s="7" t="s">
        <v>1744</v>
      </c>
      <c r="C19" s="72" t="s">
        <v>2838</v>
      </c>
      <c r="D19" s="72" t="s">
        <v>2838</v>
      </c>
      <c r="E19" s="72" t="s">
        <v>2838</v>
      </c>
      <c r="F19" s="72" t="s">
        <v>2838</v>
      </c>
      <c r="G19" s="79" t="s">
        <v>2838</v>
      </c>
      <c r="H19" s="79" t="s">
        <v>2838</v>
      </c>
      <c r="I19" s="8">
        <v>0</v>
      </c>
      <c r="J19" s="73" t="s">
        <v>2838</v>
      </c>
      <c r="K19" s="38">
        <v>0</v>
      </c>
      <c r="L19" s="38">
        <v>0</v>
      </c>
      <c r="M19" s="60" t="s">
        <v>2837</v>
      </c>
    </row>
    <row r="20" spans="1:13" ht="15" x14ac:dyDescent="0.25">
      <c r="A20" s="60" t="s">
        <v>2838</v>
      </c>
      <c r="B20" s="80" t="s">
        <v>2838</v>
      </c>
      <c r="C20" s="75" t="s">
        <v>2838</v>
      </c>
      <c r="D20" s="3" t="s">
        <v>86</v>
      </c>
      <c r="E20" s="3" t="s">
        <v>86</v>
      </c>
      <c r="F20" s="3" t="s">
        <v>86</v>
      </c>
      <c r="G20" s="8">
        <v>0</v>
      </c>
      <c r="H20" s="8">
        <v>0</v>
      </c>
      <c r="I20" s="8">
        <v>0</v>
      </c>
      <c r="J20" s="38">
        <v>0</v>
      </c>
      <c r="K20" s="38">
        <v>0</v>
      </c>
      <c r="L20" s="38">
        <v>0</v>
      </c>
      <c r="M20" s="60" t="s">
        <v>2837</v>
      </c>
    </row>
    <row r="21" spans="1:13" ht="17.45" customHeight="1" x14ac:dyDescent="0.2">
      <c r="A21" s="61" t="s">
        <v>2839</v>
      </c>
      <c r="B21" s="41"/>
      <c r="C21" s="42"/>
      <c r="D21" s="42"/>
      <c r="E21" s="42"/>
      <c r="F21" s="42"/>
      <c r="G21" s="12"/>
      <c r="H21" s="12"/>
      <c r="I21" s="12"/>
      <c r="J21" s="12"/>
      <c r="K21" s="12"/>
      <c r="L21" s="12"/>
    </row>
    <row r="22" spans="1:13" ht="15" x14ac:dyDescent="0.25">
      <c r="A22" s="60" t="s">
        <v>2838</v>
      </c>
      <c r="B22" s="7" t="s">
        <v>1558</v>
      </c>
      <c r="C22" s="72" t="s">
        <v>2838</v>
      </c>
      <c r="D22" s="72" t="s">
        <v>2838</v>
      </c>
      <c r="E22" s="72" t="s">
        <v>2838</v>
      </c>
      <c r="F22" s="72" t="s">
        <v>2838</v>
      </c>
      <c r="G22" s="79" t="s">
        <v>2838</v>
      </c>
      <c r="H22" s="79" t="s">
        <v>2838</v>
      </c>
      <c r="I22" s="8">
        <v>0</v>
      </c>
      <c r="J22" s="73" t="s">
        <v>2838</v>
      </c>
      <c r="K22" s="38">
        <v>0</v>
      </c>
      <c r="L22" s="38">
        <v>0</v>
      </c>
      <c r="M22" s="60" t="s">
        <v>2837</v>
      </c>
    </row>
    <row r="23" spans="1:13" ht="15" x14ac:dyDescent="0.25">
      <c r="A23" s="60" t="s">
        <v>2838</v>
      </c>
      <c r="B23" s="80" t="s">
        <v>2838</v>
      </c>
      <c r="C23" s="75" t="s">
        <v>2838</v>
      </c>
      <c r="D23" s="3" t="s">
        <v>86</v>
      </c>
      <c r="E23" s="3" t="s">
        <v>86</v>
      </c>
      <c r="F23" s="3" t="s">
        <v>86</v>
      </c>
      <c r="G23" s="8">
        <v>0</v>
      </c>
      <c r="H23" s="8">
        <v>0</v>
      </c>
      <c r="I23" s="8">
        <v>0</v>
      </c>
      <c r="J23" s="38">
        <v>0</v>
      </c>
      <c r="K23" s="38">
        <v>0</v>
      </c>
      <c r="L23" s="38">
        <v>0</v>
      </c>
      <c r="M23" s="60" t="s">
        <v>2837</v>
      </c>
    </row>
    <row r="24" spans="1:13" ht="17.45" customHeight="1" x14ac:dyDescent="0.2">
      <c r="A24" s="61" t="s">
        <v>2839</v>
      </c>
      <c r="B24" s="41"/>
      <c r="C24" s="42"/>
      <c r="D24" s="42"/>
      <c r="E24" s="42"/>
      <c r="F24" s="42"/>
      <c r="G24" s="12"/>
      <c r="H24" s="12"/>
      <c r="I24" s="12"/>
      <c r="J24" s="12"/>
      <c r="K24" s="12"/>
      <c r="L24" s="12"/>
    </row>
    <row r="25" spans="1:13" ht="15" x14ac:dyDescent="0.25">
      <c r="A25" s="60" t="s">
        <v>2838</v>
      </c>
      <c r="B25" s="13" t="s">
        <v>110</v>
      </c>
      <c r="C25" s="72" t="s">
        <v>2838</v>
      </c>
      <c r="D25" s="72" t="s">
        <v>2838</v>
      </c>
      <c r="E25" s="72" t="s">
        <v>2838</v>
      </c>
      <c r="F25" s="72" t="s">
        <v>2838</v>
      </c>
      <c r="G25" s="79" t="s">
        <v>2838</v>
      </c>
      <c r="H25" s="79" t="s">
        <v>2838</v>
      </c>
      <c r="I25" s="8">
        <v>2.3311886259999959</v>
      </c>
      <c r="J25" s="73" t="s">
        <v>2838</v>
      </c>
      <c r="K25" s="38">
        <v>1</v>
      </c>
      <c r="L25" s="38">
        <v>5.8655058790064017E-6</v>
      </c>
      <c r="M25" s="60" t="s">
        <v>2837</v>
      </c>
    </row>
    <row r="26" spans="1:13" ht="15" x14ac:dyDescent="0.25">
      <c r="A26" s="60" t="s">
        <v>2838</v>
      </c>
      <c r="B26" s="7" t="s">
        <v>1742</v>
      </c>
      <c r="C26" s="72" t="s">
        <v>2838</v>
      </c>
      <c r="D26" s="72" t="s">
        <v>2838</v>
      </c>
      <c r="E26" s="72" t="s">
        <v>2838</v>
      </c>
      <c r="F26" s="72" t="s">
        <v>2838</v>
      </c>
      <c r="G26" s="79" t="s">
        <v>2838</v>
      </c>
      <c r="H26" s="79" t="s">
        <v>2838</v>
      </c>
      <c r="I26" s="8">
        <v>2.3311886259999959</v>
      </c>
      <c r="J26" s="73" t="s">
        <v>2838</v>
      </c>
      <c r="K26" s="38">
        <v>1</v>
      </c>
      <c r="L26" s="38">
        <v>5.8655058790064017E-6</v>
      </c>
      <c r="M26" s="60" t="s">
        <v>2837</v>
      </c>
    </row>
    <row r="27" spans="1:13" ht="15" x14ac:dyDescent="0.25">
      <c r="A27" s="60" t="s">
        <v>2838</v>
      </c>
      <c r="B27" s="9" t="s">
        <v>1745</v>
      </c>
      <c r="C27" s="3" t="s">
        <v>1746</v>
      </c>
      <c r="D27" s="3" t="s">
        <v>237</v>
      </c>
      <c r="E27" s="3" t="s">
        <v>1747</v>
      </c>
      <c r="F27" s="3" t="s">
        <v>51</v>
      </c>
      <c r="G27" s="8">
        <v>-3.6849449999999999</v>
      </c>
      <c r="H27" s="8">
        <v>126250</v>
      </c>
      <c r="I27" s="8">
        <v>-16.817860583000002</v>
      </c>
      <c r="J27" s="38">
        <v>0</v>
      </c>
      <c r="K27" s="38">
        <v>-7.2142856204035164</v>
      </c>
      <c r="L27" s="38">
        <v>-4.2315434719308169E-5</v>
      </c>
      <c r="M27" s="60" t="s">
        <v>2837</v>
      </c>
    </row>
    <row r="28" spans="1:13" ht="15" x14ac:dyDescent="0.25">
      <c r="A28" s="60" t="s">
        <v>2838</v>
      </c>
      <c r="B28" s="9" t="s">
        <v>1748</v>
      </c>
      <c r="C28" s="3" t="s">
        <v>1749</v>
      </c>
      <c r="D28" s="3" t="s">
        <v>237</v>
      </c>
      <c r="E28" s="3" t="s">
        <v>1747</v>
      </c>
      <c r="F28" s="3" t="s">
        <v>51</v>
      </c>
      <c r="G28" s="8">
        <v>-1.8424740000000002</v>
      </c>
      <c r="H28" s="8">
        <v>52500</v>
      </c>
      <c r="I28" s="8">
        <v>-3.4967828829999998</v>
      </c>
      <c r="J28" s="38">
        <v>0</v>
      </c>
      <c r="K28" s="38">
        <v>-1.4999999759779223</v>
      </c>
      <c r="L28" s="38">
        <v>-8.7982586776079656E-6</v>
      </c>
      <c r="M28" s="60" t="s">
        <v>2837</v>
      </c>
    </row>
    <row r="29" spans="1:13" ht="15" x14ac:dyDescent="0.25">
      <c r="A29" s="60" t="s">
        <v>2838</v>
      </c>
      <c r="B29" s="9" t="s">
        <v>1750</v>
      </c>
      <c r="C29" s="3" t="s">
        <v>1751</v>
      </c>
      <c r="D29" s="3" t="s">
        <v>237</v>
      </c>
      <c r="E29" s="3" t="s">
        <v>1747</v>
      </c>
      <c r="F29" s="3" t="s">
        <v>51</v>
      </c>
      <c r="G29" s="8">
        <v>3.6849449999999999</v>
      </c>
      <c r="H29" s="8">
        <v>170000</v>
      </c>
      <c r="I29" s="8">
        <v>22.645832091999996</v>
      </c>
      <c r="J29" s="38">
        <v>0</v>
      </c>
      <c r="K29" s="38">
        <v>9.7142855963814387</v>
      </c>
      <c r="L29" s="38">
        <v>5.697919927592253E-5</v>
      </c>
      <c r="M29" s="60" t="s">
        <v>2837</v>
      </c>
    </row>
    <row r="30" spans="1:13" ht="17.45" customHeight="1" x14ac:dyDescent="0.2">
      <c r="A30" s="61" t="s">
        <v>2839</v>
      </c>
      <c r="B30" s="41"/>
      <c r="C30" s="42"/>
      <c r="D30" s="42"/>
      <c r="E30" s="42"/>
      <c r="F30" s="42"/>
      <c r="G30" s="12"/>
      <c r="H30" s="12"/>
      <c r="I30" s="12"/>
      <c r="J30" s="12"/>
      <c r="K30" s="12"/>
      <c r="L30" s="12"/>
    </row>
    <row r="31" spans="1:13" ht="15" x14ac:dyDescent="0.25">
      <c r="A31" s="60" t="s">
        <v>2838</v>
      </c>
      <c r="B31" s="7" t="s">
        <v>1752</v>
      </c>
      <c r="C31" s="72" t="s">
        <v>2838</v>
      </c>
      <c r="D31" s="72" t="s">
        <v>2838</v>
      </c>
      <c r="E31" s="72" t="s">
        <v>2838</v>
      </c>
      <c r="F31" s="72" t="s">
        <v>2838</v>
      </c>
      <c r="G31" s="79" t="s">
        <v>2838</v>
      </c>
      <c r="H31" s="79" t="s">
        <v>2838</v>
      </c>
      <c r="I31" s="8">
        <v>0</v>
      </c>
      <c r="J31" s="73" t="s">
        <v>2838</v>
      </c>
      <c r="K31" s="38">
        <v>0</v>
      </c>
      <c r="L31" s="38">
        <v>0</v>
      </c>
      <c r="M31" s="60" t="s">
        <v>2837</v>
      </c>
    </row>
    <row r="32" spans="1:13" ht="15" x14ac:dyDescent="0.25">
      <c r="A32" s="60" t="s">
        <v>2838</v>
      </c>
      <c r="B32" s="80" t="s">
        <v>2838</v>
      </c>
      <c r="C32" s="75" t="s">
        <v>2838</v>
      </c>
      <c r="D32" s="3" t="s">
        <v>86</v>
      </c>
      <c r="E32" s="3" t="s">
        <v>86</v>
      </c>
      <c r="F32" s="3" t="s">
        <v>86</v>
      </c>
      <c r="G32" s="8">
        <v>0</v>
      </c>
      <c r="H32" s="8">
        <v>0</v>
      </c>
      <c r="I32" s="8">
        <v>0</v>
      </c>
      <c r="J32" s="38">
        <v>0</v>
      </c>
      <c r="K32" s="38">
        <v>0</v>
      </c>
      <c r="L32" s="38">
        <v>0</v>
      </c>
      <c r="M32" s="60" t="s">
        <v>2837</v>
      </c>
    </row>
    <row r="33" spans="1:13" ht="17.45" customHeight="1" x14ac:dyDescent="0.2">
      <c r="A33" s="61" t="s">
        <v>2839</v>
      </c>
      <c r="B33" s="41"/>
      <c r="C33" s="42"/>
      <c r="D33" s="42"/>
      <c r="E33" s="42"/>
      <c r="F33" s="42"/>
      <c r="G33" s="12"/>
      <c r="H33" s="12"/>
      <c r="I33" s="12"/>
      <c r="J33" s="12"/>
      <c r="K33" s="12"/>
      <c r="L33" s="12"/>
    </row>
    <row r="34" spans="1:13" ht="15" x14ac:dyDescent="0.25">
      <c r="A34" s="60" t="s">
        <v>2838</v>
      </c>
      <c r="B34" s="7" t="s">
        <v>1744</v>
      </c>
      <c r="C34" s="72" t="s">
        <v>2838</v>
      </c>
      <c r="D34" s="72" t="s">
        <v>2838</v>
      </c>
      <c r="E34" s="72" t="s">
        <v>2838</v>
      </c>
      <c r="F34" s="72" t="s">
        <v>2838</v>
      </c>
      <c r="G34" s="79" t="s">
        <v>2838</v>
      </c>
      <c r="H34" s="79" t="s">
        <v>2838</v>
      </c>
      <c r="I34" s="8">
        <v>0</v>
      </c>
      <c r="J34" s="73" t="s">
        <v>2838</v>
      </c>
      <c r="K34" s="38">
        <v>0</v>
      </c>
      <c r="L34" s="38">
        <v>0</v>
      </c>
      <c r="M34" s="60" t="s">
        <v>2837</v>
      </c>
    </row>
    <row r="35" spans="1:13" ht="15" x14ac:dyDescent="0.25">
      <c r="A35" s="60" t="s">
        <v>2838</v>
      </c>
      <c r="B35" s="80" t="s">
        <v>2838</v>
      </c>
      <c r="C35" s="75" t="s">
        <v>2838</v>
      </c>
      <c r="D35" s="3" t="s">
        <v>86</v>
      </c>
      <c r="E35" s="3" t="s">
        <v>86</v>
      </c>
      <c r="F35" s="3" t="s">
        <v>86</v>
      </c>
      <c r="G35" s="8">
        <v>0</v>
      </c>
      <c r="H35" s="8">
        <v>0</v>
      </c>
      <c r="I35" s="8">
        <v>0</v>
      </c>
      <c r="J35" s="38">
        <v>0</v>
      </c>
      <c r="K35" s="38">
        <v>0</v>
      </c>
      <c r="L35" s="38">
        <v>0</v>
      </c>
      <c r="M35" s="60" t="s">
        <v>2837</v>
      </c>
    </row>
    <row r="36" spans="1:13" ht="17.45" customHeight="1" x14ac:dyDescent="0.2">
      <c r="A36" s="61" t="s">
        <v>2839</v>
      </c>
      <c r="B36" s="41"/>
      <c r="C36" s="42"/>
      <c r="D36" s="42"/>
      <c r="E36" s="42"/>
      <c r="F36" s="42"/>
      <c r="G36" s="12"/>
      <c r="H36" s="12"/>
      <c r="I36" s="12"/>
      <c r="J36" s="12"/>
      <c r="K36" s="12"/>
      <c r="L36" s="12"/>
    </row>
    <row r="37" spans="1:13" ht="15" x14ac:dyDescent="0.25">
      <c r="A37" s="60" t="s">
        <v>2838</v>
      </c>
      <c r="B37" s="7" t="s">
        <v>1753</v>
      </c>
      <c r="C37" s="72" t="s">
        <v>2838</v>
      </c>
      <c r="D37" s="72" t="s">
        <v>2838</v>
      </c>
      <c r="E37" s="72" t="s">
        <v>2838</v>
      </c>
      <c r="F37" s="72" t="s">
        <v>2838</v>
      </c>
      <c r="G37" s="79" t="s">
        <v>2838</v>
      </c>
      <c r="H37" s="79" t="s">
        <v>2838</v>
      </c>
      <c r="I37" s="8">
        <v>0</v>
      </c>
      <c r="J37" s="73" t="s">
        <v>2838</v>
      </c>
      <c r="K37" s="38">
        <v>0</v>
      </c>
      <c r="L37" s="38">
        <v>0</v>
      </c>
      <c r="M37" s="60" t="s">
        <v>2837</v>
      </c>
    </row>
    <row r="38" spans="1:13" ht="15" x14ac:dyDescent="0.25">
      <c r="A38" s="60" t="s">
        <v>2838</v>
      </c>
      <c r="B38" s="80" t="s">
        <v>2838</v>
      </c>
      <c r="C38" s="75" t="s">
        <v>2838</v>
      </c>
      <c r="D38" s="3" t="s">
        <v>86</v>
      </c>
      <c r="E38" s="3" t="s">
        <v>86</v>
      </c>
      <c r="F38" s="3" t="s">
        <v>86</v>
      </c>
      <c r="G38" s="8">
        <v>0</v>
      </c>
      <c r="H38" s="8">
        <v>0</v>
      </c>
      <c r="I38" s="8">
        <v>0</v>
      </c>
      <c r="J38" s="38">
        <v>0</v>
      </c>
      <c r="K38" s="38">
        <v>0</v>
      </c>
      <c r="L38" s="38">
        <v>0</v>
      </c>
      <c r="M38" s="60" t="s">
        <v>2837</v>
      </c>
    </row>
    <row r="39" spans="1:13" ht="17.45" customHeight="1" x14ac:dyDescent="0.2">
      <c r="A39" s="61" t="s">
        <v>2839</v>
      </c>
      <c r="B39" s="41"/>
      <c r="C39" s="42"/>
      <c r="D39" s="42"/>
      <c r="E39" s="42"/>
      <c r="F39" s="42"/>
      <c r="G39" s="12"/>
      <c r="H39" s="12"/>
      <c r="I39" s="12"/>
      <c r="J39" s="12"/>
      <c r="K39" s="12"/>
      <c r="L39" s="12"/>
    </row>
    <row r="40" spans="1:13" ht="15" x14ac:dyDescent="0.25">
      <c r="A40" s="60" t="s">
        <v>2838</v>
      </c>
      <c r="B40" s="7" t="s">
        <v>1558</v>
      </c>
      <c r="C40" s="72" t="s">
        <v>2838</v>
      </c>
      <c r="D40" s="72" t="s">
        <v>2838</v>
      </c>
      <c r="E40" s="72" t="s">
        <v>2838</v>
      </c>
      <c r="F40" s="72" t="s">
        <v>2838</v>
      </c>
      <c r="G40" s="79" t="s">
        <v>2838</v>
      </c>
      <c r="H40" s="79" t="s">
        <v>2838</v>
      </c>
      <c r="I40" s="8">
        <v>0</v>
      </c>
      <c r="J40" s="73" t="s">
        <v>2838</v>
      </c>
      <c r="K40" s="38">
        <v>0</v>
      </c>
      <c r="L40" s="38">
        <v>0</v>
      </c>
      <c r="M40" s="60" t="s">
        <v>2837</v>
      </c>
    </row>
    <row r="41" spans="1:13" ht="15" x14ac:dyDescent="0.25">
      <c r="A41" s="60" t="s">
        <v>2838</v>
      </c>
      <c r="B41" s="80" t="s">
        <v>2838</v>
      </c>
      <c r="C41" s="75" t="s">
        <v>2838</v>
      </c>
      <c r="D41" s="3" t="s">
        <v>86</v>
      </c>
      <c r="E41" s="3" t="s">
        <v>86</v>
      </c>
      <c r="F41" s="3" t="s">
        <v>86</v>
      </c>
      <c r="G41" s="8">
        <v>0</v>
      </c>
      <c r="H41" s="8">
        <v>0</v>
      </c>
      <c r="I41" s="8">
        <v>0</v>
      </c>
      <c r="J41" s="38">
        <v>0</v>
      </c>
      <c r="K41" s="38">
        <v>0</v>
      </c>
      <c r="L41" s="38">
        <v>0</v>
      </c>
      <c r="M41" s="60" t="s">
        <v>2837</v>
      </c>
    </row>
    <row r="42" spans="1:13" ht="17.45" customHeight="1" x14ac:dyDescent="0.2">
      <c r="A42" s="61" t="s">
        <v>2839</v>
      </c>
      <c r="B42" s="41"/>
      <c r="C42" s="42"/>
      <c r="D42" s="42"/>
      <c r="E42" s="42"/>
      <c r="F42" s="42"/>
      <c r="G42" s="12"/>
      <c r="H42" s="12"/>
      <c r="I42" s="12"/>
      <c r="J42" s="12"/>
      <c r="K42" s="12"/>
      <c r="L42" s="12"/>
    </row>
    <row r="43" spans="1:13" ht="17.45" customHeight="1" x14ac:dyDescent="0.2">
      <c r="A43" s="61" t="s">
        <v>2839</v>
      </c>
      <c r="B43" s="31"/>
      <c r="C43" s="44"/>
      <c r="D43" s="44"/>
      <c r="E43" s="44"/>
      <c r="F43" s="44"/>
      <c r="G43" s="45"/>
      <c r="H43" s="45"/>
      <c r="I43" s="45"/>
      <c r="J43" s="45"/>
      <c r="K43" s="45"/>
      <c r="L43" s="45"/>
    </row>
    <row r="44" spans="1:13" ht="17.45" customHeight="1" x14ac:dyDescent="0.2">
      <c r="A44" s="61" t="s">
        <v>2839</v>
      </c>
    </row>
    <row r="45" spans="1:13" x14ac:dyDescent="0.2">
      <c r="A45" s="60" t="s">
        <v>2838</v>
      </c>
      <c r="B45" s="33" t="s">
        <v>63</v>
      </c>
      <c r="C45" s="60" t="s">
        <v>2837</v>
      </c>
    </row>
    <row r="46" spans="1:13" ht="17.45" customHeight="1" x14ac:dyDescent="0.2">
      <c r="A46" s="61" t="s">
        <v>2839</v>
      </c>
    </row>
    <row r="47" spans="1:13" x14ac:dyDescent="0.2">
      <c r="A47" s="60" t="s">
        <v>2838</v>
      </c>
      <c r="B47" s="34" t="s">
        <v>64</v>
      </c>
      <c r="C47" s="60" t="s">
        <v>2837</v>
      </c>
    </row>
    <row r="48" spans="1:13" ht="85.5" x14ac:dyDescent="0.2">
      <c r="A48" s="61" t="s">
        <v>2849</v>
      </c>
    </row>
  </sheetData>
  <hyperlinks>
    <hyperlink ref="B47" r:id="rId1" xr:uid="{429E937C-6890-42CF-A1B4-042B2B971520}"/>
  </hyperlinks>
  <pageMargins left="0.7" right="0.7" top="0.75" bottom="0.75" header="0.3" footer="0.3"/>
  <pageSetup paperSize="9" orientation="portrait"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A40400-827B-4FD6-9621-DB0724DDBA2D}">
  <sheetPr codeName="גיליון11"/>
  <dimension ref="A1:L33"/>
  <sheetViews>
    <sheetView showGridLines="0" rightToLeft="1" zoomScale="80" zoomScaleNormal="80" workbookViewId="0">
      <pane ySplit="10" topLeftCell="A11" activePane="bottomLeft" state="frozen"/>
      <selection pane="bottomLeft" activeCell="M2" sqref="M2:XFD33"/>
    </sheetView>
  </sheetViews>
  <sheetFormatPr defaultColWidth="0" defaultRowHeight="14.25" zeroHeight="1" x14ac:dyDescent="0.2"/>
  <cols>
    <col min="1" max="1" width="9" customWidth="1"/>
    <col min="2" max="2" width="43.625" bestFit="1" customWidth="1"/>
    <col min="3" max="3" width="30.625" customWidth="1"/>
    <col min="4" max="11" width="16.25" customWidth="1"/>
    <col min="12" max="12" width="9" customWidth="1"/>
    <col min="13" max="16384" width="9" hidden="1"/>
  </cols>
  <sheetData>
    <row r="1" spans="1:12" ht="18" x14ac:dyDescent="0.25">
      <c r="A1" s="60" t="s">
        <v>2838</v>
      </c>
      <c r="B1" s="20" t="s">
        <v>36</v>
      </c>
      <c r="C1" s="20" t="s">
        <v>37</v>
      </c>
      <c r="D1" s="59" t="s">
        <v>2837</v>
      </c>
      <c r="E1" s="21"/>
      <c r="F1" s="21"/>
      <c r="G1" s="21"/>
      <c r="H1" s="21"/>
      <c r="I1" s="21"/>
      <c r="J1" s="21"/>
      <c r="K1" s="21"/>
    </row>
    <row r="2" spans="1:12" ht="18" x14ac:dyDescent="0.25">
      <c r="A2" s="60" t="s">
        <v>2838</v>
      </c>
      <c r="B2" s="20" t="s">
        <v>38</v>
      </c>
      <c r="C2" s="22" t="s">
        <v>39</v>
      </c>
      <c r="D2" s="59" t="s">
        <v>2837</v>
      </c>
      <c r="E2" s="21"/>
      <c r="F2" s="21"/>
      <c r="G2" s="21"/>
      <c r="H2" s="21"/>
      <c r="I2" s="21"/>
      <c r="J2" s="21"/>
      <c r="K2" s="21"/>
    </row>
    <row r="3" spans="1:12" ht="18" x14ac:dyDescent="0.25">
      <c r="A3" s="60" t="s">
        <v>2838</v>
      </c>
      <c r="B3" s="20" t="s">
        <v>40</v>
      </c>
      <c r="C3" s="20" t="s">
        <v>2870</v>
      </c>
      <c r="D3" s="59" t="s">
        <v>2837</v>
      </c>
      <c r="E3" s="21"/>
      <c r="F3" s="21"/>
      <c r="G3" s="21"/>
      <c r="H3" s="21"/>
      <c r="I3" s="21"/>
      <c r="J3" s="21"/>
      <c r="K3" s="21"/>
    </row>
    <row r="4" spans="1:12" ht="18" x14ac:dyDescent="0.25">
      <c r="A4" s="60" t="s">
        <v>2838</v>
      </c>
      <c r="B4" s="20" t="s">
        <v>41</v>
      </c>
      <c r="C4" s="20">
        <v>214</v>
      </c>
      <c r="D4" s="59" t="s">
        <v>2837</v>
      </c>
      <c r="E4" s="21"/>
      <c r="F4" s="21"/>
      <c r="G4" s="21"/>
      <c r="H4" s="21"/>
      <c r="I4" s="21"/>
      <c r="J4" s="21"/>
      <c r="K4" s="21"/>
    </row>
    <row r="5" spans="1:12" ht="17.45" customHeight="1" x14ac:dyDescent="0.55000000000000004">
      <c r="A5" s="61" t="s">
        <v>2839</v>
      </c>
      <c r="B5" s="25"/>
      <c r="C5" s="25"/>
      <c r="D5" s="25"/>
      <c r="E5" s="25"/>
      <c r="F5" s="25"/>
      <c r="G5" s="25"/>
      <c r="H5" s="25"/>
      <c r="I5" s="25"/>
      <c r="J5" s="25"/>
      <c r="K5" s="25"/>
    </row>
    <row r="6" spans="1:12" ht="15" x14ac:dyDescent="0.2">
      <c r="A6" s="60" t="s">
        <v>2838</v>
      </c>
      <c r="B6" s="46" t="s">
        <v>242</v>
      </c>
      <c r="C6" s="62" t="s">
        <v>2837</v>
      </c>
      <c r="D6" s="24"/>
      <c r="E6" s="24"/>
      <c r="F6" s="24"/>
      <c r="G6" s="24"/>
      <c r="H6" s="24"/>
      <c r="I6" s="24"/>
      <c r="J6" s="24"/>
      <c r="K6" s="24"/>
    </row>
    <row r="7" spans="1:12" ht="15" x14ac:dyDescent="0.2">
      <c r="A7" s="60" t="s">
        <v>2838</v>
      </c>
      <c r="B7" s="46" t="s">
        <v>1781</v>
      </c>
      <c r="C7" s="62" t="s">
        <v>2837</v>
      </c>
      <c r="D7" s="24"/>
      <c r="E7" s="24"/>
      <c r="F7" s="24"/>
      <c r="G7" s="24"/>
      <c r="H7" s="24"/>
      <c r="I7" s="24"/>
      <c r="J7" s="24"/>
      <c r="K7" s="24"/>
    </row>
    <row r="8" spans="1:12" ht="30" x14ac:dyDescent="0.2">
      <c r="A8" s="60" t="s">
        <v>2838</v>
      </c>
      <c r="B8" s="46" t="s">
        <v>1741</v>
      </c>
      <c r="C8" s="26" t="s">
        <v>65</v>
      </c>
      <c r="D8" s="26" t="s">
        <v>131</v>
      </c>
      <c r="E8" s="26" t="s">
        <v>256</v>
      </c>
      <c r="F8" s="26" t="s">
        <v>68</v>
      </c>
      <c r="G8" s="26" t="s">
        <v>133</v>
      </c>
      <c r="H8" s="26" t="s">
        <v>134</v>
      </c>
      <c r="I8" s="26" t="s">
        <v>69</v>
      </c>
      <c r="J8" s="26" t="s">
        <v>120</v>
      </c>
      <c r="K8" s="26" t="s">
        <v>121</v>
      </c>
      <c r="L8" s="60" t="s">
        <v>2837</v>
      </c>
    </row>
    <row r="9" spans="1:12" ht="28.5" x14ac:dyDescent="0.2">
      <c r="A9" s="60" t="s">
        <v>2838</v>
      </c>
      <c r="B9" s="65" t="s">
        <v>2838</v>
      </c>
      <c r="C9" s="76" t="s">
        <v>2838</v>
      </c>
      <c r="D9" s="76" t="s">
        <v>2838</v>
      </c>
      <c r="E9" s="76" t="s">
        <v>2838</v>
      </c>
      <c r="F9" s="76" t="s">
        <v>2838</v>
      </c>
      <c r="G9" s="48" t="s">
        <v>248</v>
      </c>
      <c r="H9" s="76" t="s">
        <v>2838</v>
      </c>
      <c r="I9" s="48" t="s">
        <v>43</v>
      </c>
      <c r="J9" s="48" t="s">
        <v>44</v>
      </c>
      <c r="K9" s="48" t="s">
        <v>44</v>
      </c>
      <c r="L9" s="60" t="s">
        <v>2837</v>
      </c>
    </row>
    <row r="10" spans="1:12" x14ac:dyDescent="0.2">
      <c r="A10" s="60" t="s">
        <v>2838</v>
      </c>
      <c r="B10" s="67" t="s">
        <v>2838</v>
      </c>
      <c r="C10" s="48" t="s">
        <v>45</v>
      </c>
      <c r="D10" s="48" t="s">
        <v>46</v>
      </c>
      <c r="E10" s="48" t="s">
        <v>122</v>
      </c>
      <c r="F10" s="48" t="s">
        <v>122</v>
      </c>
      <c r="G10" s="48" t="s">
        <v>123</v>
      </c>
      <c r="H10" s="48" t="s">
        <v>124</v>
      </c>
      <c r="I10" s="48" t="s">
        <v>125</v>
      </c>
      <c r="J10" s="48" t="s">
        <v>126</v>
      </c>
      <c r="K10" s="48" t="s">
        <v>127</v>
      </c>
      <c r="L10" s="60" t="s">
        <v>2837</v>
      </c>
    </row>
    <row r="11" spans="1:12" ht="15" x14ac:dyDescent="0.25">
      <c r="A11" s="60" t="s">
        <v>2838</v>
      </c>
      <c r="B11" s="14" t="s">
        <v>1780</v>
      </c>
      <c r="C11" s="68" t="s">
        <v>2838</v>
      </c>
      <c r="D11" s="68" t="s">
        <v>2838</v>
      </c>
      <c r="E11" s="68" t="s">
        <v>2838</v>
      </c>
      <c r="F11" s="68" t="s">
        <v>2838</v>
      </c>
      <c r="G11" s="77" t="s">
        <v>2838</v>
      </c>
      <c r="H11" s="77" t="s">
        <v>2838</v>
      </c>
      <c r="I11" s="15">
        <v>5242.7175861619999</v>
      </c>
      <c r="J11" s="43">
        <v>1</v>
      </c>
      <c r="K11" s="43">
        <v>1.3191206614785326E-2</v>
      </c>
      <c r="L11" s="60" t="s">
        <v>2837</v>
      </c>
    </row>
    <row r="12" spans="1:12" ht="15" x14ac:dyDescent="0.25">
      <c r="A12" s="60" t="s">
        <v>2838</v>
      </c>
      <c r="B12" s="6" t="s">
        <v>1756</v>
      </c>
      <c r="C12" s="70" t="s">
        <v>2838</v>
      </c>
      <c r="D12" s="70" t="s">
        <v>2838</v>
      </c>
      <c r="E12" s="70" t="s">
        <v>2838</v>
      </c>
      <c r="F12" s="70" t="s">
        <v>2838</v>
      </c>
      <c r="G12" s="78" t="s">
        <v>2838</v>
      </c>
      <c r="H12" s="78" t="s">
        <v>2838</v>
      </c>
      <c r="I12" s="37">
        <v>0</v>
      </c>
      <c r="J12" s="36">
        <v>0</v>
      </c>
      <c r="K12" s="36">
        <v>0</v>
      </c>
      <c r="L12" s="60" t="s">
        <v>2837</v>
      </c>
    </row>
    <row r="13" spans="1:12" ht="15" x14ac:dyDescent="0.25">
      <c r="A13" s="60" t="s">
        <v>2838</v>
      </c>
      <c r="B13" s="81" t="s">
        <v>2838</v>
      </c>
      <c r="C13" s="75" t="s">
        <v>2838</v>
      </c>
      <c r="D13" s="3" t="s">
        <v>86</v>
      </c>
      <c r="E13" s="3" t="s">
        <v>86</v>
      </c>
      <c r="F13" s="3" t="s">
        <v>86</v>
      </c>
      <c r="G13" s="8">
        <v>0</v>
      </c>
      <c r="H13" s="8">
        <v>100</v>
      </c>
      <c r="I13" s="8">
        <v>0</v>
      </c>
      <c r="J13" s="38">
        <v>0</v>
      </c>
      <c r="K13" s="38">
        <v>0</v>
      </c>
      <c r="L13" s="60" t="s">
        <v>2837</v>
      </c>
    </row>
    <row r="14" spans="1:12" ht="17.45" customHeight="1" x14ac:dyDescent="0.2">
      <c r="A14" s="61" t="s">
        <v>2839</v>
      </c>
      <c r="B14" s="53"/>
      <c r="C14" s="42"/>
      <c r="D14" s="42"/>
      <c r="E14" s="42"/>
      <c r="F14" s="42"/>
      <c r="G14" s="10"/>
      <c r="H14" s="12"/>
      <c r="I14" s="12"/>
      <c r="J14" s="12"/>
      <c r="K14" s="12"/>
    </row>
    <row r="15" spans="1:12" ht="15" x14ac:dyDescent="0.25">
      <c r="A15" s="60" t="s">
        <v>2838</v>
      </c>
      <c r="B15" s="13" t="s">
        <v>1757</v>
      </c>
      <c r="C15" s="72" t="s">
        <v>2838</v>
      </c>
      <c r="D15" s="72" t="s">
        <v>2838</v>
      </c>
      <c r="E15" s="72" t="s">
        <v>2838</v>
      </c>
      <c r="F15" s="72" t="s">
        <v>2838</v>
      </c>
      <c r="G15" s="79" t="s">
        <v>2838</v>
      </c>
      <c r="H15" s="79" t="s">
        <v>2838</v>
      </c>
      <c r="I15" s="8">
        <v>5242.7175861619999</v>
      </c>
      <c r="J15" s="38">
        <v>1</v>
      </c>
      <c r="K15" s="38">
        <v>1.3191206614785326E-2</v>
      </c>
      <c r="L15" s="60" t="s">
        <v>2837</v>
      </c>
    </row>
    <row r="16" spans="1:12" ht="15" x14ac:dyDescent="0.25">
      <c r="A16" s="60" t="s">
        <v>2838</v>
      </c>
      <c r="B16" s="41" t="s">
        <v>1758</v>
      </c>
      <c r="C16" s="3" t="s">
        <v>1759</v>
      </c>
      <c r="D16" s="3" t="s">
        <v>726</v>
      </c>
      <c r="E16" s="3" t="s">
        <v>1747</v>
      </c>
      <c r="F16" s="3" t="s">
        <v>90</v>
      </c>
      <c r="G16" s="8">
        <v>1.3147880000000001</v>
      </c>
      <c r="H16" s="8">
        <v>43267.836889292732</v>
      </c>
      <c r="I16" s="8">
        <v>14.222008181999854</v>
      </c>
      <c r="J16" s="38">
        <v>2.7127168206691945E-3</v>
      </c>
      <c r="K16" s="38">
        <v>3.5784008068850894E-5</v>
      </c>
      <c r="L16" s="60" t="s">
        <v>2837</v>
      </c>
    </row>
    <row r="17" spans="1:12" ht="15" x14ac:dyDescent="0.25">
      <c r="A17" s="60" t="s">
        <v>2838</v>
      </c>
      <c r="B17" s="41" t="s">
        <v>1760</v>
      </c>
      <c r="C17" s="3" t="s">
        <v>1761</v>
      </c>
      <c r="D17" s="3" t="s">
        <v>726</v>
      </c>
      <c r="E17" s="3" t="s">
        <v>1747</v>
      </c>
      <c r="F17" s="3" t="s">
        <v>52</v>
      </c>
      <c r="G17" s="8">
        <v>0.82542799999999994</v>
      </c>
      <c r="H17" s="8">
        <v>69487.481112047593</v>
      </c>
      <c r="I17" s="8">
        <v>13.16627927799999</v>
      </c>
      <c r="J17" s="38">
        <v>2.5113462744497245E-3</v>
      </c>
      <c r="K17" s="38">
        <v>3.3127687587537691E-5</v>
      </c>
      <c r="L17" s="60" t="s">
        <v>2837</v>
      </c>
    </row>
    <row r="18" spans="1:12" ht="15" x14ac:dyDescent="0.25">
      <c r="A18" s="60" t="s">
        <v>2838</v>
      </c>
      <c r="B18" s="41" t="s">
        <v>1762</v>
      </c>
      <c r="C18" s="3" t="s">
        <v>1763</v>
      </c>
      <c r="D18" s="3" t="s">
        <v>726</v>
      </c>
      <c r="E18" s="3" t="s">
        <v>1747</v>
      </c>
      <c r="F18" s="3" t="s">
        <v>51</v>
      </c>
      <c r="G18" s="8">
        <v>11.022409999999999</v>
      </c>
      <c r="H18" s="8">
        <v>123785.14111442887</v>
      </c>
      <c r="I18" s="8">
        <v>986.4688473669994</v>
      </c>
      <c r="J18" s="38">
        <v>0.18815982954541652</v>
      </c>
      <c r="K18" s="38">
        <v>2.4820551881363775E-3</v>
      </c>
      <c r="L18" s="60" t="s">
        <v>2837</v>
      </c>
    </row>
    <row r="19" spans="1:12" ht="15" x14ac:dyDescent="0.25">
      <c r="A19" s="60" t="s">
        <v>2838</v>
      </c>
      <c r="B19" s="41" t="s">
        <v>1764</v>
      </c>
      <c r="C19" s="3" t="s">
        <v>1765</v>
      </c>
      <c r="D19" s="3" t="s">
        <v>726</v>
      </c>
      <c r="E19" s="3" t="s">
        <v>1747</v>
      </c>
      <c r="F19" s="3" t="s">
        <v>51</v>
      </c>
      <c r="G19" s="8">
        <v>88.167476999999991</v>
      </c>
      <c r="H19" s="8">
        <v>24713.238685717773</v>
      </c>
      <c r="I19" s="8">
        <v>3938.3688054289969</v>
      </c>
      <c r="J19" s="38">
        <v>0.75120750654664414</v>
      </c>
      <c r="K19" s="38">
        <v>9.9093334294344821E-3</v>
      </c>
      <c r="L19" s="60" t="s">
        <v>2837</v>
      </c>
    </row>
    <row r="20" spans="1:12" ht="15" x14ac:dyDescent="0.25">
      <c r="A20" s="60" t="s">
        <v>2838</v>
      </c>
      <c r="B20" s="41" t="s">
        <v>1766</v>
      </c>
      <c r="C20" s="3" t="s">
        <v>1767</v>
      </c>
      <c r="D20" s="3" t="s">
        <v>726</v>
      </c>
      <c r="E20" s="3" t="s">
        <v>1747</v>
      </c>
      <c r="F20" s="3" t="s">
        <v>53</v>
      </c>
      <c r="G20" s="8">
        <v>4.8464409999999987</v>
      </c>
      <c r="H20" s="8">
        <v>3026.5977132697803</v>
      </c>
      <c r="I20" s="8">
        <v>78.23152320500003</v>
      </c>
      <c r="J20" s="38">
        <v>1.4921941134401337E-2</v>
      </c>
      <c r="K20" s="38">
        <v>1.9683840859755216E-4</v>
      </c>
      <c r="L20" s="60" t="s">
        <v>2837</v>
      </c>
    </row>
    <row r="21" spans="1:12" ht="15" x14ac:dyDescent="0.25">
      <c r="A21" s="60" t="s">
        <v>2838</v>
      </c>
      <c r="B21" s="41" t="s">
        <v>1768</v>
      </c>
      <c r="C21" s="3" t="s">
        <v>1769</v>
      </c>
      <c r="D21" s="3" t="s">
        <v>726</v>
      </c>
      <c r="E21" s="3" t="s">
        <v>1747</v>
      </c>
      <c r="F21" s="3" t="s">
        <v>60</v>
      </c>
      <c r="G21" s="8">
        <v>3.608298</v>
      </c>
      <c r="H21" s="8">
        <v>562027.62689169333</v>
      </c>
      <c r="I21" s="8">
        <v>80.013286559000107</v>
      </c>
      <c r="J21" s="38">
        <v>1.5261796052145331E-2</v>
      </c>
      <c r="K21" s="38">
        <v>2.0132150503656405E-4</v>
      </c>
      <c r="L21" s="60" t="s">
        <v>2837</v>
      </c>
    </row>
    <row r="22" spans="1:12" ht="15" x14ac:dyDescent="0.25">
      <c r="A22" s="60" t="s">
        <v>2838</v>
      </c>
      <c r="B22" s="41" t="s">
        <v>1770</v>
      </c>
      <c r="C22" s="3" t="s">
        <v>1771</v>
      </c>
      <c r="D22" s="3" t="s">
        <v>726</v>
      </c>
      <c r="E22" s="3" t="s">
        <v>1747</v>
      </c>
      <c r="F22" s="3" t="s">
        <v>54</v>
      </c>
      <c r="G22" s="8">
        <v>5.0557440000000007</v>
      </c>
      <c r="H22" s="8">
        <v>-1676.2044697048148</v>
      </c>
      <c r="I22" s="8">
        <v>-22.938670197000192</v>
      </c>
      <c r="J22" s="38">
        <v>-4.3753396630682806E-3</v>
      </c>
      <c r="K22" s="38">
        <v>-5.7716009505398897E-5</v>
      </c>
      <c r="L22" s="60" t="s">
        <v>2837</v>
      </c>
    </row>
    <row r="23" spans="1:12" ht="15" x14ac:dyDescent="0.25">
      <c r="A23" s="60" t="s">
        <v>2838</v>
      </c>
      <c r="B23" s="41" t="s">
        <v>1772</v>
      </c>
      <c r="C23" s="3" t="s">
        <v>1773</v>
      </c>
      <c r="D23" s="3" t="s">
        <v>726</v>
      </c>
      <c r="E23" s="3" t="s">
        <v>1747</v>
      </c>
      <c r="F23" s="3" t="s">
        <v>51</v>
      </c>
      <c r="G23" s="8">
        <v>6.8333450000000004</v>
      </c>
      <c r="H23" s="8">
        <v>84842.003229971844</v>
      </c>
      <c r="I23" s="8">
        <v>20.958131629998661</v>
      </c>
      <c r="J23" s="38">
        <v>3.99757020773292E-3</v>
      </c>
      <c r="K23" s="38">
        <v>5.2732774567315244E-5</v>
      </c>
      <c r="L23" s="60" t="s">
        <v>2837</v>
      </c>
    </row>
    <row r="24" spans="1:12" ht="15" x14ac:dyDescent="0.25">
      <c r="A24" s="60" t="s">
        <v>2838</v>
      </c>
      <c r="B24" s="41" t="s">
        <v>1774</v>
      </c>
      <c r="C24" s="3" t="s">
        <v>1775</v>
      </c>
      <c r="D24" s="3" t="s">
        <v>726</v>
      </c>
      <c r="E24" s="3" t="s">
        <v>1747</v>
      </c>
      <c r="F24" s="3" t="s">
        <v>49</v>
      </c>
      <c r="G24" s="8">
        <v>19.79847199999999</v>
      </c>
      <c r="H24" s="8">
        <v>15120.588811927995</v>
      </c>
      <c r="I24" s="8">
        <v>117.71613000900015</v>
      </c>
      <c r="J24" s="38">
        <v>2.245326552010134E-2</v>
      </c>
      <c r="K24" s="38">
        <v>2.9618566465229205E-4</v>
      </c>
      <c r="L24" s="60" t="s">
        <v>2837</v>
      </c>
    </row>
    <row r="25" spans="1:12" ht="15" x14ac:dyDescent="0.25">
      <c r="A25" s="60" t="s">
        <v>2838</v>
      </c>
      <c r="B25" s="41" t="s">
        <v>1776</v>
      </c>
      <c r="C25" s="3" t="s">
        <v>1777</v>
      </c>
      <c r="D25" s="3" t="s">
        <v>726</v>
      </c>
      <c r="E25" s="3" t="s">
        <v>1747</v>
      </c>
      <c r="F25" s="3" t="s">
        <v>51</v>
      </c>
      <c r="G25" s="8">
        <v>2.5234509999999997</v>
      </c>
      <c r="H25" s="8">
        <v>23842.216499457416</v>
      </c>
      <c r="I25" s="8">
        <v>10.874763210999845</v>
      </c>
      <c r="J25" s="38">
        <v>2.0742607306759122E-3</v>
      </c>
      <c r="K25" s="38">
        <v>2.7362001871281535E-5</v>
      </c>
      <c r="L25" s="60" t="s">
        <v>2837</v>
      </c>
    </row>
    <row r="26" spans="1:12" ht="15" x14ac:dyDescent="0.25">
      <c r="A26" s="60" t="s">
        <v>2838</v>
      </c>
      <c r="B26" s="41" t="s">
        <v>1778</v>
      </c>
      <c r="C26" s="3" t="s">
        <v>1779</v>
      </c>
      <c r="D26" s="3" t="s">
        <v>726</v>
      </c>
      <c r="E26" s="3" t="s">
        <v>1747</v>
      </c>
      <c r="F26" s="3" t="s">
        <v>58</v>
      </c>
      <c r="G26" s="8">
        <v>1.8100430000000003</v>
      </c>
      <c r="H26" s="8">
        <v>6970.8188386755937</v>
      </c>
      <c r="I26" s="8">
        <v>5.6364814890000616</v>
      </c>
      <c r="J26" s="38">
        <v>1.0751068308309016E-3</v>
      </c>
      <c r="K26" s="38">
        <v>1.4181956338457476E-5</v>
      </c>
      <c r="L26" s="60" t="s">
        <v>2837</v>
      </c>
    </row>
    <row r="27" spans="1:12" ht="17.45" customHeight="1" x14ac:dyDescent="0.2">
      <c r="A27" s="61" t="s">
        <v>2839</v>
      </c>
      <c r="B27" s="53"/>
      <c r="C27" s="42"/>
      <c r="D27" s="42"/>
      <c r="E27" s="42"/>
      <c r="F27" s="42"/>
      <c r="G27" s="10"/>
      <c r="H27" s="12"/>
      <c r="I27" s="12"/>
      <c r="J27" s="12"/>
      <c r="K27" s="12"/>
    </row>
    <row r="28" spans="1:12" ht="17.45" customHeight="1" x14ac:dyDescent="0.2">
      <c r="A28" s="61" t="s">
        <v>2839</v>
      </c>
      <c r="B28" s="31"/>
      <c r="C28" s="44"/>
      <c r="D28" s="44"/>
      <c r="E28" s="44"/>
      <c r="F28" s="44"/>
      <c r="G28" s="32"/>
      <c r="H28" s="45"/>
      <c r="I28" s="45"/>
      <c r="J28" s="45"/>
      <c r="K28" s="45"/>
    </row>
    <row r="29" spans="1:12" ht="17.45" customHeight="1" x14ac:dyDescent="0.2">
      <c r="A29" s="61" t="s">
        <v>2839</v>
      </c>
    </row>
    <row r="30" spans="1:12" x14ac:dyDescent="0.2">
      <c r="A30" s="60" t="s">
        <v>2838</v>
      </c>
      <c r="B30" s="33" t="s">
        <v>63</v>
      </c>
      <c r="C30" s="60" t="s">
        <v>2837</v>
      </c>
    </row>
    <row r="31" spans="1:12" ht="17.45" customHeight="1" x14ac:dyDescent="0.2">
      <c r="A31" s="61" t="s">
        <v>2839</v>
      </c>
    </row>
    <row r="32" spans="1:12" x14ac:dyDescent="0.2">
      <c r="A32" s="60" t="s">
        <v>2838</v>
      </c>
      <c r="B32" s="34" t="s">
        <v>64</v>
      </c>
      <c r="C32" s="60" t="s">
        <v>2837</v>
      </c>
    </row>
    <row r="33" spans="1:1" ht="85.5" x14ac:dyDescent="0.2">
      <c r="A33" s="61" t="s">
        <v>2850</v>
      </c>
    </row>
  </sheetData>
  <hyperlinks>
    <hyperlink ref="B32" r:id="rId1" xr:uid="{78CE3BA4-1D12-412A-A5CB-C07B84D0D58A}"/>
  </hyperlinks>
  <pageMargins left="0.7" right="0.7" top="0.75" bottom="0.75" header="0.3" footer="0.3"/>
  <pageSetup paperSize="9" orientation="portrait"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D65435-7CD5-4339-8A8E-2DBDC03EBA73}">
  <sheetPr codeName="גיליון12"/>
  <dimension ref="A1:R57"/>
  <sheetViews>
    <sheetView showGridLines="0" rightToLeft="1" zoomScale="80" zoomScaleNormal="80" workbookViewId="0">
      <pane ySplit="10" topLeftCell="A11" activePane="bottomLeft" state="frozen"/>
      <selection pane="bottomLeft" activeCell="S2" sqref="S2:XFD57"/>
    </sheetView>
  </sheetViews>
  <sheetFormatPr defaultColWidth="0" defaultRowHeight="14.25" zeroHeight="1" x14ac:dyDescent="0.2"/>
  <cols>
    <col min="1" max="1" width="9" customWidth="1"/>
    <col min="2" max="2" width="70.625" customWidth="1"/>
    <col min="3" max="3" width="30.625" customWidth="1"/>
    <col min="4" max="17" width="16.25" customWidth="1"/>
    <col min="18" max="18" width="9" customWidth="1"/>
    <col min="19" max="16384" width="9" hidden="1"/>
  </cols>
  <sheetData>
    <row r="1" spans="1:18" ht="18" x14ac:dyDescent="0.25">
      <c r="A1" s="60" t="s">
        <v>2838</v>
      </c>
      <c r="B1" s="20" t="s">
        <v>36</v>
      </c>
      <c r="C1" s="20" t="s">
        <v>37</v>
      </c>
      <c r="D1" s="59" t="s">
        <v>2837</v>
      </c>
      <c r="E1" s="21"/>
      <c r="F1" s="21"/>
      <c r="G1" s="21"/>
      <c r="H1" s="21"/>
      <c r="I1" s="21"/>
      <c r="J1" s="21"/>
      <c r="K1" s="21"/>
      <c r="L1" s="21"/>
      <c r="M1" s="21"/>
      <c r="N1" s="21"/>
      <c r="O1" s="21"/>
      <c r="P1" s="21"/>
      <c r="Q1" s="21"/>
    </row>
    <row r="2" spans="1:18" ht="18" x14ac:dyDescent="0.25">
      <c r="A2" s="60" t="s">
        <v>2838</v>
      </c>
      <c r="B2" s="20" t="s">
        <v>38</v>
      </c>
      <c r="C2" s="22" t="s">
        <v>39</v>
      </c>
      <c r="D2" s="59" t="s">
        <v>2837</v>
      </c>
      <c r="E2" s="21"/>
      <c r="F2" s="21"/>
      <c r="G2" s="21"/>
      <c r="H2" s="21"/>
      <c r="I2" s="21"/>
      <c r="J2" s="21"/>
      <c r="K2" s="21"/>
      <c r="L2" s="21"/>
      <c r="M2" s="21"/>
      <c r="N2" s="21"/>
      <c r="O2" s="21"/>
      <c r="P2" s="21"/>
      <c r="Q2" s="21"/>
    </row>
    <row r="3" spans="1:18" ht="18" x14ac:dyDescent="0.25">
      <c r="A3" s="60" t="s">
        <v>2838</v>
      </c>
      <c r="B3" s="20" t="s">
        <v>40</v>
      </c>
      <c r="C3" s="20" t="s">
        <v>2870</v>
      </c>
      <c r="D3" s="59" t="s">
        <v>2837</v>
      </c>
      <c r="E3" s="21"/>
      <c r="F3" s="21"/>
      <c r="G3" s="21"/>
      <c r="H3" s="21"/>
      <c r="I3" s="21"/>
      <c r="J3" s="21"/>
      <c r="K3" s="21"/>
      <c r="L3" s="21"/>
      <c r="M3" s="21"/>
      <c r="N3" s="21"/>
      <c r="O3" s="21"/>
      <c r="P3" s="21"/>
      <c r="Q3" s="21"/>
    </row>
    <row r="4" spans="1:18" ht="18" x14ac:dyDescent="0.25">
      <c r="A4" s="60" t="s">
        <v>2838</v>
      </c>
      <c r="B4" s="20" t="s">
        <v>41</v>
      </c>
      <c r="C4" s="20">
        <v>214</v>
      </c>
      <c r="D4" s="59" t="s">
        <v>2837</v>
      </c>
      <c r="E4" s="21"/>
      <c r="F4" s="21"/>
      <c r="G4" s="21"/>
      <c r="H4" s="21"/>
      <c r="I4" s="21"/>
      <c r="J4" s="21"/>
      <c r="K4" s="21"/>
      <c r="L4" s="21"/>
      <c r="M4" s="21"/>
      <c r="N4" s="21"/>
      <c r="O4" s="21"/>
      <c r="P4" s="21"/>
      <c r="Q4" s="21"/>
    </row>
    <row r="5" spans="1:18" ht="17.45" customHeight="1" x14ac:dyDescent="0.55000000000000004">
      <c r="A5" s="61" t="s">
        <v>2839</v>
      </c>
      <c r="B5" s="25"/>
      <c r="C5" s="25"/>
      <c r="D5" s="25"/>
      <c r="E5" s="25"/>
      <c r="F5" s="25"/>
      <c r="G5" s="25"/>
      <c r="H5" s="25"/>
      <c r="J5" s="25"/>
      <c r="K5" s="25"/>
      <c r="L5" s="25"/>
      <c r="M5" s="25"/>
      <c r="N5" s="25"/>
      <c r="O5" s="25"/>
      <c r="P5" s="25"/>
      <c r="Q5" s="25"/>
    </row>
    <row r="6" spans="1:18" ht="15" x14ac:dyDescent="0.2">
      <c r="A6" s="60" t="s">
        <v>2838</v>
      </c>
      <c r="B6" s="46" t="s">
        <v>242</v>
      </c>
      <c r="C6" s="62" t="s">
        <v>2837</v>
      </c>
      <c r="D6" s="24"/>
      <c r="E6" s="24"/>
      <c r="F6" s="24"/>
      <c r="G6" s="24"/>
      <c r="H6" s="24"/>
      <c r="I6" s="24"/>
      <c r="J6" s="24"/>
      <c r="K6" s="24"/>
      <c r="L6" s="24"/>
      <c r="M6" s="24"/>
      <c r="N6" s="24"/>
      <c r="O6" s="24"/>
      <c r="P6" s="24"/>
      <c r="Q6" s="24"/>
    </row>
    <row r="7" spans="1:18" ht="15" x14ac:dyDescent="0.2">
      <c r="A7" s="60" t="s">
        <v>2838</v>
      </c>
      <c r="B7" s="46" t="s">
        <v>1795</v>
      </c>
      <c r="C7" s="62" t="s">
        <v>2837</v>
      </c>
      <c r="D7" s="24"/>
      <c r="E7" s="24"/>
      <c r="F7" s="24"/>
      <c r="G7" s="24"/>
      <c r="H7" s="24"/>
      <c r="I7" s="24"/>
      <c r="J7" s="24"/>
      <c r="K7" s="24"/>
      <c r="L7" s="24"/>
      <c r="M7" s="24"/>
      <c r="N7" s="24"/>
      <c r="O7" s="24"/>
      <c r="P7" s="24"/>
      <c r="Q7" s="24"/>
    </row>
    <row r="8" spans="1:18" ht="30" x14ac:dyDescent="0.2">
      <c r="A8" s="60" t="s">
        <v>2838</v>
      </c>
      <c r="B8" s="46" t="s">
        <v>1741</v>
      </c>
      <c r="C8" s="26" t="s">
        <v>65</v>
      </c>
      <c r="D8" s="26" t="s">
        <v>1513</v>
      </c>
      <c r="E8" s="26" t="s">
        <v>117</v>
      </c>
      <c r="F8" s="26" t="s">
        <v>67</v>
      </c>
      <c r="G8" s="26" t="s">
        <v>132</v>
      </c>
      <c r="H8" s="26" t="s">
        <v>244</v>
      </c>
      <c r="I8" s="26" t="s">
        <v>68</v>
      </c>
      <c r="J8" s="26" t="s">
        <v>118</v>
      </c>
      <c r="K8" s="26" t="s">
        <v>119</v>
      </c>
      <c r="L8" s="26" t="s">
        <v>133</v>
      </c>
      <c r="M8" s="26" t="s">
        <v>134</v>
      </c>
      <c r="N8" s="26" t="s">
        <v>69</v>
      </c>
      <c r="O8" s="26" t="s">
        <v>135</v>
      </c>
      <c r="P8" s="26" t="s">
        <v>120</v>
      </c>
      <c r="Q8" s="26" t="s">
        <v>121</v>
      </c>
      <c r="R8" s="60" t="s">
        <v>2837</v>
      </c>
    </row>
    <row r="9" spans="1:18" ht="28.5" x14ac:dyDescent="0.2">
      <c r="A9" s="60" t="s">
        <v>2838</v>
      </c>
      <c r="B9" s="65" t="s">
        <v>2838</v>
      </c>
      <c r="C9" s="76" t="s">
        <v>2838</v>
      </c>
      <c r="D9" s="76" t="s">
        <v>2838</v>
      </c>
      <c r="E9" s="76" t="s">
        <v>2838</v>
      </c>
      <c r="F9" s="76" t="s">
        <v>2838</v>
      </c>
      <c r="G9" s="48" t="s">
        <v>246</v>
      </c>
      <c r="H9" s="48" t="s">
        <v>247</v>
      </c>
      <c r="I9" s="76" t="s">
        <v>2838</v>
      </c>
      <c r="J9" s="48" t="s">
        <v>44</v>
      </c>
      <c r="K9" s="48" t="s">
        <v>44</v>
      </c>
      <c r="L9" s="48" t="s">
        <v>248</v>
      </c>
      <c r="M9" s="76" t="s">
        <v>2838</v>
      </c>
      <c r="N9" s="48" t="s">
        <v>43</v>
      </c>
      <c r="O9" s="48" t="s">
        <v>44</v>
      </c>
      <c r="P9" s="48" t="s">
        <v>44</v>
      </c>
      <c r="Q9" s="48" t="s">
        <v>44</v>
      </c>
      <c r="R9" s="60" t="s">
        <v>2837</v>
      </c>
    </row>
    <row r="10" spans="1:18" x14ac:dyDescent="0.2">
      <c r="A10" s="60" t="s">
        <v>2838</v>
      </c>
      <c r="B10" s="67" t="s">
        <v>2838</v>
      </c>
      <c r="C10" s="48" t="s">
        <v>45</v>
      </c>
      <c r="D10" s="48" t="s">
        <v>46</v>
      </c>
      <c r="E10" s="48" t="s">
        <v>122</v>
      </c>
      <c r="F10" s="48" t="s">
        <v>123</v>
      </c>
      <c r="G10" s="48" t="s">
        <v>124</v>
      </c>
      <c r="H10" s="48" t="s">
        <v>125</v>
      </c>
      <c r="I10" s="48" t="s">
        <v>126</v>
      </c>
      <c r="J10" s="48" t="s">
        <v>127</v>
      </c>
      <c r="K10" s="48" t="s">
        <v>128</v>
      </c>
      <c r="L10" s="48" t="s">
        <v>129</v>
      </c>
      <c r="M10" s="48" t="s">
        <v>249</v>
      </c>
      <c r="N10" s="48" t="s">
        <v>250</v>
      </c>
      <c r="O10" s="48" t="s">
        <v>251</v>
      </c>
      <c r="P10" s="48" t="s">
        <v>252</v>
      </c>
      <c r="Q10" s="48" t="s">
        <v>253</v>
      </c>
      <c r="R10" s="60" t="s">
        <v>2837</v>
      </c>
    </row>
    <row r="11" spans="1:18" ht="15" x14ac:dyDescent="0.25">
      <c r="A11" s="60" t="s">
        <v>2838</v>
      </c>
      <c r="B11" s="14" t="s">
        <v>1794</v>
      </c>
      <c r="C11" s="68" t="s">
        <v>2838</v>
      </c>
      <c r="D11" s="68" t="s">
        <v>2838</v>
      </c>
      <c r="E11" s="68" t="s">
        <v>2838</v>
      </c>
      <c r="F11" s="68" t="s">
        <v>2838</v>
      </c>
      <c r="G11" s="68" t="s">
        <v>2838</v>
      </c>
      <c r="H11" s="15">
        <v>4.2600000000003169</v>
      </c>
      <c r="I11" s="68" t="s">
        <v>2838</v>
      </c>
      <c r="J11" s="69" t="s">
        <v>2838</v>
      </c>
      <c r="K11" s="43">
        <v>2.0499999999996361E-2</v>
      </c>
      <c r="L11" s="77" t="s">
        <v>2838</v>
      </c>
      <c r="M11" s="77" t="s">
        <v>2838</v>
      </c>
      <c r="N11" s="15">
        <v>490.79660867199999</v>
      </c>
      <c r="O11" s="69" t="s">
        <v>2838</v>
      </c>
      <c r="P11" s="43">
        <v>1</v>
      </c>
      <c r="Q11" s="43">
        <v>1.2348938054410467E-3</v>
      </c>
      <c r="R11" s="60" t="s">
        <v>2837</v>
      </c>
    </row>
    <row r="12" spans="1:18" ht="15" x14ac:dyDescent="0.25">
      <c r="A12" s="60" t="s">
        <v>2838</v>
      </c>
      <c r="B12" s="6" t="s">
        <v>70</v>
      </c>
      <c r="C12" s="70" t="s">
        <v>2838</v>
      </c>
      <c r="D12" s="70" t="s">
        <v>2838</v>
      </c>
      <c r="E12" s="70" t="s">
        <v>2838</v>
      </c>
      <c r="F12" s="70" t="s">
        <v>2838</v>
      </c>
      <c r="G12" s="70" t="s">
        <v>2838</v>
      </c>
      <c r="H12" s="37">
        <v>4.2600000000003169</v>
      </c>
      <c r="I12" s="70" t="s">
        <v>2838</v>
      </c>
      <c r="J12" s="71" t="s">
        <v>2838</v>
      </c>
      <c r="K12" s="36">
        <v>2.0499999999996361E-2</v>
      </c>
      <c r="L12" s="78" t="s">
        <v>2838</v>
      </c>
      <c r="M12" s="78" t="s">
        <v>2838</v>
      </c>
      <c r="N12" s="37">
        <v>490.79660867199999</v>
      </c>
      <c r="O12" s="71" t="s">
        <v>2838</v>
      </c>
      <c r="P12" s="36">
        <v>1</v>
      </c>
      <c r="Q12" s="36">
        <v>1.2348938054410467E-3</v>
      </c>
      <c r="R12" s="60" t="s">
        <v>2837</v>
      </c>
    </row>
    <row r="13" spans="1:18" ht="15" x14ac:dyDescent="0.25">
      <c r="A13" s="60" t="s">
        <v>2838</v>
      </c>
      <c r="B13" s="7" t="s">
        <v>1782</v>
      </c>
      <c r="C13" s="72" t="s">
        <v>2838</v>
      </c>
      <c r="D13" s="72" t="s">
        <v>2838</v>
      </c>
      <c r="E13" s="72" t="s">
        <v>2838</v>
      </c>
      <c r="F13" s="72" t="s">
        <v>2838</v>
      </c>
      <c r="G13" s="72" t="s">
        <v>2838</v>
      </c>
      <c r="H13" s="8">
        <v>0</v>
      </c>
      <c r="I13" s="72" t="s">
        <v>2838</v>
      </c>
      <c r="J13" s="73" t="s">
        <v>2838</v>
      </c>
      <c r="K13" s="38">
        <v>0</v>
      </c>
      <c r="L13" s="79" t="s">
        <v>2838</v>
      </c>
      <c r="M13" s="79" t="s">
        <v>2838</v>
      </c>
      <c r="N13" s="8">
        <v>0</v>
      </c>
      <c r="O13" s="73" t="s">
        <v>2838</v>
      </c>
      <c r="P13" s="38">
        <v>0</v>
      </c>
      <c r="Q13" s="38">
        <v>0</v>
      </c>
      <c r="R13" s="60" t="s">
        <v>2837</v>
      </c>
    </row>
    <row r="14" spans="1:18" ht="15" x14ac:dyDescent="0.25">
      <c r="A14" s="60" t="s">
        <v>2838</v>
      </c>
      <c r="B14" s="39" t="s">
        <v>1783</v>
      </c>
      <c r="C14" s="72" t="s">
        <v>2837</v>
      </c>
      <c r="D14" s="35"/>
      <c r="E14" s="35"/>
      <c r="F14" s="35"/>
      <c r="G14" s="35"/>
      <c r="H14" s="4"/>
      <c r="I14" s="35"/>
      <c r="J14" s="4"/>
      <c r="K14" s="4"/>
      <c r="L14" s="4"/>
      <c r="M14" s="4"/>
      <c r="N14" s="4"/>
      <c r="O14" s="4"/>
      <c r="P14" s="4"/>
      <c r="Q14" s="4"/>
    </row>
    <row r="15" spans="1:18" ht="15" x14ac:dyDescent="0.25">
      <c r="A15" s="60" t="s">
        <v>2838</v>
      </c>
      <c r="B15" s="74" t="s">
        <v>2838</v>
      </c>
      <c r="C15" s="75" t="s">
        <v>2838</v>
      </c>
      <c r="D15" s="3" t="s">
        <v>86</v>
      </c>
      <c r="E15" s="75" t="s">
        <v>2838</v>
      </c>
      <c r="F15" s="75" t="s">
        <v>2838</v>
      </c>
      <c r="G15" s="3" t="s">
        <v>86</v>
      </c>
      <c r="H15" s="8">
        <v>0</v>
      </c>
      <c r="I15" s="3" t="s">
        <v>86</v>
      </c>
      <c r="J15" s="38">
        <v>0</v>
      </c>
      <c r="K15" s="38">
        <v>0</v>
      </c>
      <c r="L15" s="8">
        <v>0</v>
      </c>
      <c r="M15" s="8">
        <v>0</v>
      </c>
      <c r="N15" s="8">
        <v>0</v>
      </c>
      <c r="O15" s="38">
        <v>0</v>
      </c>
      <c r="P15" s="38">
        <v>0</v>
      </c>
      <c r="Q15" s="38">
        <v>0</v>
      </c>
      <c r="R15" s="60" t="s">
        <v>2837</v>
      </c>
    </row>
    <row r="16" spans="1:18" ht="17.45" customHeight="1" x14ac:dyDescent="0.2">
      <c r="A16" s="61" t="s">
        <v>2839</v>
      </c>
      <c r="B16" s="41"/>
      <c r="C16" s="42"/>
      <c r="D16" s="42"/>
      <c r="E16" s="42"/>
      <c r="F16" s="42"/>
      <c r="G16" s="42"/>
      <c r="H16" s="12"/>
      <c r="I16" s="42"/>
      <c r="J16" s="12"/>
      <c r="K16" s="12"/>
      <c r="L16" s="12"/>
      <c r="M16" s="12"/>
      <c r="N16" s="12"/>
      <c r="O16" s="12"/>
      <c r="P16" s="12"/>
      <c r="Q16" s="12"/>
    </row>
    <row r="17" spans="1:18" ht="15" x14ac:dyDescent="0.25">
      <c r="A17" s="60" t="s">
        <v>2838</v>
      </c>
      <c r="B17" s="7" t="s">
        <v>1784</v>
      </c>
      <c r="C17" s="72" t="s">
        <v>2838</v>
      </c>
      <c r="D17" s="72" t="s">
        <v>2838</v>
      </c>
      <c r="E17" s="72" t="s">
        <v>2838</v>
      </c>
      <c r="F17" s="72" t="s">
        <v>2838</v>
      </c>
      <c r="G17" s="72" t="s">
        <v>2838</v>
      </c>
      <c r="H17" s="8">
        <v>0</v>
      </c>
      <c r="I17" s="72" t="s">
        <v>2838</v>
      </c>
      <c r="J17" s="73" t="s">
        <v>2838</v>
      </c>
      <c r="K17" s="38">
        <v>0</v>
      </c>
      <c r="L17" s="79" t="s">
        <v>2838</v>
      </c>
      <c r="M17" s="79" t="s">
        <v>2838</v>
      </c>
      <c r="N17" s="8">
        <v>0</v>
      </c>
      <c r="O17" s="73" t="s">
        <v>2838</v>
      </c>
      <c r="P17" s="38">
        <v>0</v>
      </c>
      <c r="Q17" s="38">
        <v>0</v>
      </c>
      <c r="R17" s="60" t="s">
        <v>2837</v>
      </c>
    </row>
    <row r="18" spans="1:18" ht="15" x14ac:dyDescent="0.25">
      <c r="A18" s="60" t="s">
        <v>2838</v>
      </c>
      <c r="B18" s="39" t="s">
        <v>1785</v>
      </c>
      <c r="C18" s="72" t="s">
        <v>2837</v>
      </c>
      <c r="D18" s="35"/>
      <c r="E18" s="35"/>
      <c r="F18" s="35"/>
      <c r="G18" s="35"/>
      <c r="H18" s="4"/>
      <c r="I18" s="35"/>
      <c r="J18" s="4"/>
      <c r="K18" s="4"/>
      <c r="L18" s="4"/>
      <c r="M18" s="4"/>
      <c r="N18" s="4"/>
      <c r="O18" s="4"/>
      <c r="P18" s="4"/>
      <c r="Q18" s="4"/>
    </row>
    <row r="19" spans="1:18" ht="15" x14ac:dyDescent="0.25">
      <c r="A19" s="60" t="s">
        <v>2838</v>
      </c>
      <c r="B19" s="74" t="s">
        <v>2838</v>
      </c>
      <c r="C19" s="75" t="s">
        <v>2838</v>
      </c>
      <c r="D19" s="3" t="s">
        <v>86</v>
      </c>
      <c r="E19" s="75" t="s">
        <v>2838</v>
      </c>
      <c r="F19" s="75" t="s">
        <v>2838</v>
      </c>
      <c r="G19" s="3" t="s">
        <v>86</v>
      </c>
      <c r="H19" s="8">
        <v>0</v>
      </c>
      <c r="I19" s="3" t="s">
        <v>86</v>
      </c>
      <c r="J19" s="38">
        <v>0</v>
      </c>
      <c r="K19" s="38">
        <v>0</v>
      </c>
      <c r="L19" s="8">
        <v>0</v>
      </c>
      <c r="M19" s="8">
        <v>0</v>
      </c>
      <c r="N19" s="8">
        <v>0</v>
      </c>
      <c r="O19" s="38">
        <v>0</v>
      </c>
      <c r="P19" s="38">
        <v>0</v>
      </c>
      <c r="Q19" s="38">
        <v>0</v>
      </c>
      <c r="R19" s="60" t="s">
        <v>2837</v>
      </c>
    </row>
    <row r="20" spans="1:18" ht="17.45" customHeight="1" x14ac:dyDescent="0.2">
      <c r="A20" s="61" t="s">
        <v>2839</v>
      </c>
      <c r="B20" s="41"/>
      <c r="C20" s="42"/>
      <c r="D20" s="42"/>
      <c r="E20" s="42"/>
      <c r="F20" s="42"/>
      <c r="G20" s="42"/>
      <c r="H20" s="12"/>
      <c r="I20" s="42"/>
      <c r="J20" s="12"/>
      <c r="K20" s="12"/>
      <c r="L20" s="12"/>
      <c r="M20" s="12"/>
      <c r="N20" s="12"/>
      <c r="O20" s="12"/>
      <c r="P20" s="12"/>
      <c r="Q20" s="12"/>
    </row>
    <row r="21" spans="1:18" ht="15" x14ac:dyDescent="0.25">
      <c r="A21" s="60" t="s">
        <v>2838</v>
      </c>
      <c r="B21" s="7" t="s">
        <v>1786</v>
      </c>
      <c r="C21" s="72" t="s">
        <v>2838</v>
      </c>
      <c r="D21" s="72" t="s">
        <v>2838</v>
      </c>
      <c r="E21" s="72" t="s">
        <v>2838</v>
      </c>
      <c r="F21" s="72" t="s">
        <v>2838</v>
      </c>
      <c r="G21" s="72" t="s">
        <v>2838</v>
      </c>
      <c r="H21" s="8">
        <v>4.2600000000003169</v>
      </c>
      <c r="I21" s="72" t="s">
        <v>2838</v>
      </c>
      <c r="J21" s="73" t="s">
        <v>2838</v>
      </c>
      <c r="K21" s="38">
        <v>2.0499999999996361E-2</v>
      </c>
      <c r="L21" s="79" t="s">
        <v>2838</v>
      </c>
      <c r="M21" s="79" t="s">
        <v>2838</v>
      </c>
      <c r="N21" s="8">
        <v>490.79660867199999</v>
      </c>
      <c r="O21" s="73" t="s">
        <v>2838</v>
      </c>
      <c r="P21" s="38">
        <v>1</v>
      </c>
      <c r="Q21" s="38">
        <v>1.2348938054410467E-3</v>
      </c>
      <c r="R21" s="60" t="s">
        <v>2837</v>
      </c>
    </row>
    <row r="22" spans="1:18" ht="15" x14ac:dyDescent="0.25">
      <c r="A22" s="60" t="s">
        <v>2838</v>
      </c>
      <c r="B22" s="39" t="s">
        <v>1787</v>
      </c>
      <c r="C22" s="72" t="s">
        <v>2837</v>
      </c>
      <c r="D22" s="35"/>
      <c r="E22" s="35"/>
      <c r="F22" s="35"/>
      <c r="G22" s="35"/>
      <c r="H22" s="4"/>
      <c r="I22" s="35"/>
      <c r="J22" s="4"/>
      <c r="K22" s="4"/>
      <c r="L22" s="4"/>
      <c r="M22" s="4"/>
      <c r="N22" s="4"/>
      <c r="O22" s="4"/>
      <c r="P22" s="4"/>
      <c r="Q22" s="4"/>
    </row>
    <row r="23" spans="1:18" ht="15" x14ac:dyDescent="0.25">
      <c r="A23" s="60" t="s">
        <v>2838</v>
      </c>
      <c r="B23" s="40" t="s">
        <v>1788</v>
      </c>
      <c r="C23" s="3" t="s">
        <v>1789</v>
      </c>
      <c r="D23" s="3" t="s">
        <v>1549</v>
      </c>
      <c r="E23" s="3" t="s">
        <v>76</v>
      </c>
      <c r="F23" s="3" t="s">
        <v>291</v>
      </c>
      <c r="G23" s="3" t="s">
        <v>1790</v>
      </c>
      <c r="H23" s="8">
        <v>4.2600000000003169</v>
      </c>
      <c r="I23" s="3" t="s">
        <v>73</v>
      </c>
      <c r="J23" s="38">
        <v>5.0000000000000001E-4</v>
      </c>
      <c r="K23" s="38">
        <v>2.0499999999996361E-2</v>
      </c>
      <c r="L23" s="8">
        <v>493362.09156199999</v>
      </c>
      <c r="M23" s="8">
        <v>99.48</v>
      </c>
      <c r="N23" s="8">
        <v>490.79660867199999</v>
      </c>
      <c r="O23" s="38">
        <v>4.1788471363132741E-4</v>
      </c>
      <c r="P23" s="38">
        <v>1</v>
      </c>
      <c r="Q23" s="38">
        <v>1.2348938054410467E-3</v>
      </c>
      <c r="R23" s="60" t="s">
        <v>2837</v>
      </c>
    </row>
    <row r="24" spans="1:18" ht="15" x14ac:dyDescent="0.25">
      <c r="A24" s="60" t="s">
        <v>2838</v>
      </c>
      <c r="B24" s="39" t="s">
        <v>1791</v>
      </c>
      <c r="C24" s="72" t="s">
        <v>2837</v>
      </c>
      <c r="D24" s="35"/>
      <c r="E24" s="35"/>
      <c r="F24" s="35"/>
      <c r="G24" s="35"/>
      <c r="H24" s="4"/>
      <c r="I24" s="35"/>
      <c r="J24" s="4"/>
      <c r="K24" s="4"/>
      <c r="L24" s="4"/>
      <c r="M24" s="4"/>
      <c r="N24" s="4"/>
      <c r="O24" s="4"/>
      <c r="P24" s="4"/>
      <c r="Q24" s="4"/>
    </row>
    <row r="25" spans="1:18" ht="15" x14ac:dyDescent="0.25">
      <c r="A25" s="60" t="s">
        <v>2838</v>
      </c>
      <c r="B25" s="74" t="s">
        <v>2838</v>
      </c>
      <c r="C25" s="75" t="s">
        <v>2838</v>
      </c>
      <c r="D25" s="3" t="s">
        <v>86</v>
      </c>
      <c r="E25" s="75" t="s">
        <v>2838</v>
      </c>
      <c r="F25" s="75" t="s">
        <v>2838</v>
      </c>
      <c r="G25" s="3" t="s">
        <v>86</v>
      </c>
      <c r="H25" s="8">
        <v>0</v>
      </c>
      <c r="I25" s="3" t="s">
        <v>86</v>
      </c>
      <c r="J25" s="38">
        <v>0</v>
      </c>
      <c r="K25" s="38">
        <v>0</v>
      </c>
      <c r="L25" s="8">
        <v>0</v>
      </c>
      <c r="M25" s="8">
        <v>0</v>
      </c>
      <c r="N25" s="8">
        <v>0</v>
      </c>
      <c r="O25" s="38">
        <v>0</v>
      </c>
      <c r="P25" s="38">
        <v>0</v>
      </c>
      <c r="Q25" s="38">
        <v>0</v>
      </c>
      <c r="R25" s="60" t="s">
        <v>2837</v>
      </c>
    </row>
    <row r="26" spans="1:18" ht="15" x14ac:dyDescent="0.25">
      <c r="A26" s="60" t="s">
        <v>2838</v>
      </c>
      <c r="B26" s="39" t="s">
        <v>1792</v>
      </c>
      <c r="C26" s="72" t="s">
        <v>2837</v>
      </c>
      <c r="D26" s="35"/>
      <c r="E26" s="35"/>
      <c r="F26" s="35"/>
      <c r="G26" s="35"/>
      <c r="H26" s="4"/>
      <c r="I26" s="35"/>
      <c r="J26" s="4"/>
      <c r="K26" s="4"/>
      <c r="L26" s="4"/>
      <c r="M26" s="4"/>
      <c r="N26" s="4"/>
      <c r="O26" s="4"/>
      <c r="P26" s="4"/>
      <c r="Q26" s="4"/>
    </row>
    <row r="27" spans="1:18" ht="15" x14ac:dyDescent="0.25">
      <c r="A27" s="60" t="s">
        <v>2838</v>
      </c>
      <c r="B27" s="74" t="s">
        <v>2838</v>
      </c>
      <c r="C27" s="75" t="s">
        <v>2838</v>
      </c>
      <c r="D27" s="3" t="s">
        <v>86</v>
      </c>
      <c r="E27" s="75" t="s">
        <v>2838</v>
      </c>
      <c r="F27" s="75" t="s">
        <v>2838</v>
      </c>
      <c r="G27" s="3" t="s">
        <v>86</v>
      </c>
      <c r="H27" s="8">
        <v>0</v>
      </c>
      <c r="I27" s="3" t="s">
        <v>86</v>
      </c>
      <c r="J27" s="38">
        <v>0</v>
      </c>
      <c r="K27" s="38">
        <v>0</v>
      </c>
      <c r="L27" s="8">
        <v>0</v>
      </c>
      <c r="M27" s="8">
        <v>0</v>
      </c>
      <c r="N27" s="8">
        <v>0</v>
      </c>
      <c r="O27" s="38">
        <v>0</v>
      </c>
      <c r="P27" s="38">
        <v>0</v>
      </c>
      <c r="Q27" s="38">
        <v>0</v>
      </c>
      <c r="R27" s="60" t="s">
        <v>2837</v>
      </c>
    </row>
    <row r="28" spans="1:18" ht="15" x14ac:dyDescent="0.25">
      <c r="A28" s="60" t="s">
        <v>2838</v>
      </c>
      <c r="B28" s="39" t="s">
        <v>1793</v>
      </c>
      <c r="C28" s="72" t="s">
        <v>2837</v>
      </c>
      <c r="D28" s="35"/>
      <c r="E28" s="35"/>
      <c r="F28" s="35"/>
      <c r="G28" s="35"/>
      <c r="H28" s="4"/>
      <c r="I28" s="35"/>
      <c r="J28" s="4"/>
      <c r="K28" s="4"/>
      <c r="L28" s="4"/>
      <c r="M28" s="4"/>
      <c r="N28" s="4"/>
      <c r="O28" s="4"/>
      <c r="P28" s="4"/>
      <c r="Q28" s="4"/>
    </row>
    <row r="29" spans="1:18" ht="15" x14ac:dyDescent="0.25">
      <c r="A29" s="60" t="s">
        <v>2838</v>
      </c>
      <c r="B29" s="74" t="s">
        <v>2838</v>
      </c>
      <c r="C29" s="75" t="s">
        <v>2838</v>
      </c>
      <c r="D29" s="3" t="s">
        <v>86</v>
      </c>
      <c r="E29" s="75" t="s">
        <v>2838</v>
      </c>
      <c r="F29" s="75" t="s">
        <v>2838</v>
      </c>
      <c r="G29" s="3" t="s">
        <v>86</v>
      </c>
      <c r="H29" s="8">
        <v>0</v>
      </c>
      <c r="I29" s="3" t="s">
        <v>86</v>
      </c>
      <c r="J29" s="38">
        <v>0</v>
      </c>
      <c r="K29" s="38">
        <v>0</v>
      </c>
      <c r="L29" s="8">
        <v>0</v>
      </c>
      <c r="M29" s="8">
        <v>0</v>
      </c>
      <c r="N29" s="8">
        <v>0</v>
      </c>
      <c r="O29" s="38">
        <v>0</v>
      </c>
      <c r="P29" s="38">
        <v>0</v>
      </c>
      <c r="Q29" s="38">
        <v>0</v>
      </c>
      <c r="R29" s="60" t="s">
        <v>2837</v>
      </c>
    </row>
    <row r="30" spans="1:18" ht="17.45" customHeight="1" x14ac:dyDescent="0.2">
      <c r="A30" s="61" t="s">
        <v>2839</v>
      </c>
      <c r="B30" s="41"/>
      <c r="C30" s="42"/>
      <c r="D30" s="42"/>
      <c r="E30" s="42"/>
      <c r="F30" s="42"/>
      <c r="G30" s="42"/>
      <c r="H30" s="12"/>
      <c r="I30" s="42"/>
      <c r="J30" s="12"/>
      <c r="K30" s="12"/>
      <c r="L30" s="12"/>
      <c r="M30" s="12"/>
      <c r="N30" s="12"/>
      <c r="O30" s="12"/>
      <c r="P30" s="12"/>
      <c r="Q30" s="12"/>
    </row>
    <row r="31" spans="1:18" ht="15" x14ac:dyDescent="0.25">
      <c r="A31" s="60" t="s">
        <v>2838</v>
      </c>
      <c r="B31" s="13" t="s">
        <v>110</v>
      </c>
      <c r="C31" s="72" t="s">
        <v>2838</v>
      </c>
      <c r="D31" s="72" t="s">
        <v>2838</v>
      </c>
      <c r="E31" s="72" t="s">
        <v>2838</v>
      </c>
      <c r="F31" s="72" t="s">
        <v>2838</v>
      </c>
      <c r="G31" s="72" t="s">
        <v>2838</v>
      </c>
      <c r="H31" s="8">
        <v>0</v>
      </c>
      <c r="I31" s="72" t="s">
        <v>2838</v>
      </c>
      <c r="J31" s="73" t="s">
        <v>2838</v>
      </c>
      <c r="K31" s="38">
        <v>0</v>
      </c>
      <c r="L31" s="79" t="s">
        <v>2838</v>
      </c>
      <c r="M31" s="79" t="s">
        <v>2838</v>
      </c>
      <c r="N31" s="8">
        <v>0</v>
      </c>
      <c r="O31" s="73" t="s">
        <v>2838</v>
      </c>
      <c r="P31" s="38">
        <v>0</v>
      </c>
      <c r="Q31" s="38">
        <v>0</v>
      </c>
      <c r="R31" s="60" t="s">
        <v>2837</v>
      </c>
    </row>
    <row r="32" spans="1:18" ht="15" x14ac:dyDescent="0.25">
      <c r="A32" s="60" t="s">
        <v>2838</v>
      </c>
      <c r="B32" s="7" t="s">
        <v>1782</v>
      </c>
      <c r="C32" s="72" t="s">
        <v>2838</v>
      </c>
      <c r="D32" s="72" t="s">
        <v>2838</v>
      </c>
      <c r="E32" s="72" t="s">
        <v>2838</v>
      </c>
      <c r="F32" s="72" t="s">
        <v>2838</v>
      </c>
      <c r="G32" s="72" t="s">
        <v>2838</v>
      </c>
      <c r="H32" s="8">
        <v>0</v>
      </c>
      <c r="I32" s="72" t="s">
        <v>2838</v>
      </c>
      <c r="J32" s="73" t="s">
        <v>2838</v>
      </c>
      <c r="K32" s="38">
        <v>0</v>
      </c>
      <c r="L32" s="79" t="s">
        <v>2838</v>
      </c>
      <c r="M32" s="79" t="s">
        <v>2838</v>
      </c>
      <c r="N32" s="8">
        <v>0</v>
      </c>
      <c r="O32" s="73" t="s">
        <v>2838</v>
      </c>
      <c r="P32" s="38">
        <v>0</v>
      </c>
      <c r="Q32" s="38">
        <v>0</v>
      </c>
      <c r="R32" s="60" t="s">
        <v>2837</v>
      </c>
    </row>
    <row r="33" spans="1:18" ht="15" x14ac:dyDescent="0.25">
      <c r="A33" s="60" t="s">
        <v>2838</v>
      </c>
      <c r="B33" s="39" t="s">
        <v>1783</v>
      </c>
      <c r="C33" s="72" t="s">
        <v>2837</v>
      </c>
      <c r="D33" s="35"/>
      <c r="E33" s="35"/>
      <c r="F33" s="35"/>
      <c r="G33" s="35"/>
      <c r="H33" s="4"/>
      <c r="I33" s="35"/>
      <c r="J33" s="4"/>
      <c r="K33" s="4"/>
      <c r="L33" s="4"/>
      <c r="M33" s="4"/>
      <c r="N33" s="4"/>
      <c r="O33" s="4"/>
      <c r="P33" s="4"/>
      <c r="Q33" s="4"/>
    </row>
    <row r="34" spans="1:18" ht="15" x14ac:dyDescent="0.25">
      <c r="A34" s="60" t="s">
        <v>2838</v>
      </c>
      <c r="B34" s="74" t="s">
        <v>2838</v>
      </c>
      <c r="C34" s="75" t="s">
        <v>2838</v>
      </c>
      <c r="D34" s="3" t="s">
        <v>86</v>
      </c>
      <c r="E34" s="75" t="s">
        <v>2838</v>
      </c>
      <c r="F34" s="75" t="s">
        <v>2838</v>
      </c>
      <c r="G34" s="3" t="s">
        <v>86</v>
      </c>
      <c r="H34" s="8">
        <v>0</v>
      </c>
      <c r="I34" s="3" t="s">
        <v>86</v>
      </c>
      <c r="J34" s="38">
        <v>0</v>
      </c>
      <c r="K34" s="38">
        <v>0</v>
      </c>
      <c r="L34" s="8">
        <v>0</v>
      </c>
      <c r="M34" s="8">
        <v>0</v>
      </c>
      <c r="N34" s="8">
        <v>0</v>
      </c>
      <c r="O34" s="38">
        <v>0</v>
      </c>
      <c r="P34" s="38">
        <v>0</v>
      </c>
      <c r="Q34" s="38">
        <v>0</v>
      </c>
      <c r="R34" s="60" t="s">
        <v>2837</v>
      </c>
    </row>
    <row r="35" spans="1:18" ht="17.45" customHeight="1" x14ac:dyDescent="0.2">
      <c r="A35" s="61" t="s">
        <v>2839</v>
      </c>
      <c r="B35" s="41"/>
      <c r="C35" s="42"/>
      <c r="D35" s="42"/>
      <c r="E35" s="42"/>
      <c r="F35" s="42"/>
      <c r="G35" s="42"/>
      <c r="H35" s="12"/>
      <c r="I35" s="42"/>
      <c r="J35" s="12"/>
      <c r="K35" s="12"/>
      <c r="L35" s="12"/>
      <c r="M35" s="12"/>
      <c r="N35" s="12"/>
      <c r="O35" s="12"/>
      <c r="P35" s="12"/>
      <c r="Q35" s="12"/>
    </row>
    <row r="36" spans="1:18" ht="15" x14ac:dyDescent="0.25">
      <c r="A36" s="60" t="s">
        <v>2838</v>
      </c>
      <c r="B36" s="7" t="s">
        <v>1784</v>
      </c>
      <c r="C36" s="72" t="s">
        <v>2838</v>
      </c>
      <c r="D36" s="72" t="s">
        <v>2838</v>
      </c>
      <c r="E36" s="72" t="s">
        <v>2838</v>
      </c>
      <c r="F36" s="72" t="s">
        <v>2838</v>
      </c>
      <c r="G36" s="72" t="s">
        <v>2838</v>
      </c>
      <c r="H36" s="8">
        <v>0</v>
      </c>
      <c r="I36" s="72" t="s">
        <v>2838</v>
      </c>
      <c r="J36" s="73" t="s">
        <v>2838</v>
      </c>
      <c r="K36" s="38">
        <v>0</v>
      </c>
      <c r="L36" s="79" t="s">
        <v>2838</v>
      </c>
      <c r="M36" s="79" t="s">
        <v>2838</v>
      </c>
      <c r="N36" s="8">
        <v>0</v>
      </c>
      <c r="O36" s="73" t="s">
        <v>2838</v>
      </c>
      <c r="P36" s="38">
        <v>0</v>
      </c>
      <c r="Q36" s="38">
        <v>0</v>
      </c>
      <c r="R36" s="60" t="s">
        <v>2837</v>
      </c>
    </row>
    <row r="37" spans="1:18" ht="15" x14ac:dyDescent="0.25">
      <c r="A37" s="60" t="s">
        <v>2838</v>
      </c>
      <c r="B37" s="39" t="s">
        <v>1785</v>
      </c>
      <c r="C37" s="72" t="s">
        <v>2837</v>
      </c>
      <c r="D37" s="35"/>
      <c r="E37" s="35"/>
      <c r="F37" s="35"/>
      <c r="G37" s="35"/>
      <c r="H37" s="4"/>
      <c r="I37" s="35"/>
      <c r="J37" s="4"/>
      <c r="K37" s="4"/>
      <c r="L37" s="4"/>
      <c r="M37" s="4"/>
      <c r="N37" s="4"/>
      <c r="O37" s="4"/>
      <c r="P37" s="4"/>
      <c r="Q37" s="4"/>
    </row>
    <row r="38" spans="1:18" ht="15" x14ac:dyDescent="0.25">
      <c r="A38" s="60" t="s">
        <v>2838</v>
      </c>
      <c r="B38" s="74" t="s">
        <v>2838</v>
      </c>
      <c r="C38" s="75" t="s">
        <v>2838</v>
      </c>
      <c r="D38" s="3" t="s">
        <v>86</v>
      </c>
      <c r="E38" s="75" t="s">
        <v>2838</v>
      </c>
      <c r="F38" s="75" t="s">
        <v>2838</v>
      </c>
      <c r="G38" s="3" t="s">
        <v>86</v>
      </c>
      <c r="H38" s="8">
        <v>0</v>
      </c>
      <c r="I38" s="3" t="s">
        <v>86</v>
      </c>
      <c r="J38" s="38">
        <v>0</v>
      </c>
      <c r="K38" s="38">
        <v>0</v>
      </c>
      <c r="L38" s="8">
        <v>0</v>
      </c>
      <c r="M38" s="8">
        <v>0</v>
      </c>
      <c r="N38" s="8">
        <v>0</v>
      </c>
      <c r="O38" s="38">
        <v>0</v>
      </c>
      <c r="P38" s="38">
        <v>0</v>
      </c>
      <c r="Q38" s="38">
        <v>0</v>
      </c>
      <c r="R38" s="60" t="s">
        <v>2837</v>
      </c>
    </row>
    <row r="39" spans="1:18" ht="17.45" customHeight="1" x14ac:dyDescent="0.2">
      <c r="A39" s="61" t="s">
        <v>2839</v>
      </c>
      <c r="B39" s="41"/>
      <c r="C39" s="42"/>
      <c r="D39" s="42"/>
      <c r="E39" s="42"/>
      <c r="F39" s="42"/>
      <c r="G39" s="42"/>
      <c r="H39" s="12"/>
      <c r="I39" s="42"/>
      <c r="J39" s="12"/>
      <c r="K39" s="12"/>
      <c r="L39" s="12"/>
      <c r="M39" s="12"/>
      <c r="N39" s="12"/>
      <c r="O39" s="12"/>
      <c r="P39" s="12"/>
      <c r="Q39" s="12"/>
    </row>
    <row r="40" spans="1:18" ht="15" x14ac:dyDescent="0.25">
      <c r="A40" s="60" t="s">
        <v>2838</v>
      </c>
      <c r="B40" s="7" t="s">
        <v>1786</v>
      </c>
      <c r="C40" s="72" t="s">
        <v>2838</v>
      </c>
      <c r="D40" s="72" t="s">
        <v>2838</v>
      </c>
      <c r="E40" s="72" t="s">
        <v>2838</v>
      </c>
      <c r="F40" s="72" t="s">
        <v>2838</v>
      </c>
      <c r="G40" s="72" t="s">
        <v>2838</v>
      </c>
      <c r="H40" s="8">
        <v>0</v>
      </c>
      <c r="I40" s="72" t="s">
        <v>2838</v>
      </c>
      <c r="J40" s="73" t="s">
        <v>2838</v>
      </c>
      <c r="K40" s="38">
        <v>0</v>
      </c>
      <c r="L40" s="79" t="s">
        <v>2838</v>
      </c>
      <c r="M40" s="79" t="s">
        <v>2838</v>
      </c>
      <c r="N40" s="8">
        <v>0</v>
      </c>
      <c r="O40" s="73" t="s">
        <v>2838</v>
      </c>
      <c r="P40" s="38">
        <v>0</v>
      </c>
      <c r="Q40" s="38">
        <v>0</v>
      </c>
      <c r="R40" s="60" t="s">
        <v>2837</v>
      </c>
    </row>
    <row r="41" spans="1:18" ht="15" x14ac:dyDescent="0.25">
      <c r="A41" s="60" t="s">
        <v>2838</v>
      </c>
      <c r="B41" s="39" t="s">
        <v>1787</v>
      </c>
      <c r="C41" s="72" t="s">
        <v>2837</v>
      </c>
      <c r="D41" s="35"/>
      <c r="E41" s="35"/>
      <c r="F41" s="35"/>
      <c r="G41" s="35"/>
      <c r="H41" s="4"/>
      <c r="I41" s="35"/>
      <c r="J41" s="4"/>
      <c r="K41" s="4"/>
      <c r="L41" s="4"/>
      <c r="M41" s="4"/>
      <c r="N41" s="4"/>
      <c r="O41" s="4"/>
      <c r="P41" s="4"/>
      <c r="Q41" s="4"/>
    </row>
    <row r="42" spans="1:18" ht="15" x14ac:dyDescent="0.25">
      <c r="A42" s="60" t="s">
        <v>2838</v>
      </c>
      <c r="B42" s="74" t="s">
        <v>2838</v>
      </c>
      <c r="C42" s="75" t="s">
        <v>2838</v>
      </c>
      <c r="D42" s="3" t="s">
        <v>86</v>
      </c>
      <c r="E42" s="75" t="s">
        <v>2838</v>
      </c>
      <c r="F42" s="75" t="s">
        <v>2838</v>
      </c>
      <c r="G42" s="3" t="s">
        <v>86</v>
      </c>
      <c r="H42" s="8">
        <v>0</v>
      </c>
      <c r="I42" s="3" t="s">
        <v>86</v>
      </c>
      <c r="J42" s="38">
        <v>0</v>
      </c>
      <c r="K42" s="38">
        <v>0</v>
      </c>
      <c r="L42" s="8">
        <v>0</v>
      </c>
      <c r="M42" s="8">
        <v>0</v>
      </c>
      <c r="N42" s="8">
        <v>0</v>
      </c>
      <c r="O42" s="38">
        <v>0</v>
      </c>
      <c r="P42" s="38">
        <v>0</v>
      </c>
      <c r="Q42" s="38">
        <v>0</v>
      </c>
      <c r="R42" s="60" t="s">
        <v>2837</v>
      </c>
    </row>
    <row r="43" spans="1:18" ht="15" x14ac:dyDescent="0.25">
      <c r="A43" s="60" t="s">
        <v>2838</v>
      </c>
      <c r="B43" s="39" t="s">
        <v>1791</v>
      </c>
      <c r="C43" s="72" t="s">
        <v>2837</v>
      </c>
      <c r="D43" s="35"/>
      <c r="E43" s="35"/>
      <c r="F43" s="35"/>
      <c r="G43" s="35"/>
      <c r="H43" s="4"/>
      <c r="I43" s="35"/>
      <c r="J43" s="4"/>
      <c r="K43" s="4"/>
      <c r="L43" s="4"/>
      <c r="M43" s="4"/>
      <c r="N43" s="4"/>
      <c r="O43" s="4"/>
      <c r="P43" s="4"/>
      <c r="Q43" s="4"/>
    </row>
    <row r="44" spans="1:18" ht="15" x14ac:dyDescent="0.25">
      <c r="A44" s="60" t="s">
        <v>2838</v>
      </c>
      <c r="B44" s="74" t="s">
        <v>2838</v>
      </c>
      <c r="C44" s="75" t="s">
        <v>2838</v>
      </c>
      <c r="D44" s="3" t="s">
        <v>86</v>
      </c>
      <c r="E44" s="75" t="s">
        <v>2838</v>
      </c>
      <c r="F44" s="75" t="s">
        <v>2838</v>
      </c>
      <c r="G44" s="3" t="s">
        <v>86</v>
      </c>
      <c r="H44" s="8">
        <v>0</v>
      </c>
      <c r="I44" s="3" t="s">
        <v>86</v>
      </c>
      <c r="J44" s="38">
        <v>0</v>
      </c>
      <c r="K44" s="38">
        <v>0</v>
      </c>
      <c r="L44" s="8">
        <v>0</v>
      </c>
      <c r="M44" s="8">
        <v>0</v>
      </c>
      <c r="N44" s="8">
        <v>0</v>
      </c>
      <c r="O44" s="38">
        <v>0</v>
      </c>
      <c r="P44" s="38">
        <v>0</v>
      </c>
      <c r="Q44" s="38">
        <v>0</v>
      </c>
      <c r="R44" s="60" t="s">
        <v>2837</v>
      </c>
    </row>
    <row r="45" spans="1:18" ht="15" x14ac:dyDescent="0.25">
      <c r="A45" s="60" t="s">
        <v>2838</v>
      </c>
      <c r="B45" s="39" t="s">
        <v>1792</v>
      </c>
      <c r="C45" s="72" t="s">
        <v>2837</v>
      </c>
      <c r="D45" s="35"/>
      <c r="E45" s="35"/>
      <c r="F45" s="35"/>
      <c r="G45" s="35"/>
      <c r="H45" s="4"/>
      <c r="I45" s="35"/>
      <c r="J45" s="4"/>
      <c r="K45" s="4"/>
      <c r="L45" s="4"/>
      <c r="M45" s="4"/>
      <c r="N45" s="4"/>
      <c r="O45" s="4"/>
      <c r="P45" s="4"/>
      <c r="Q45" s="4"/>
    </row>
    <row r="46" spans="1:18" ht="15" x14ac:dyDescent="0.25">
      <c r="A46" s="60" t="s">
        <v>2838</v>
      </c>
      <c r="B46" s="74" t="s">
        <v>2838</v>
      </c>
      <c r="C46" s="75" t="s">
        <v>2838</v>
      </c>
      <c r="D46" s="3" t="s">
        <v>86</v>
      </c>
      <c r="E46" s="75" t="s">
        <v>2838</v>
      </c>
      <c r="F46" s="75" t="s">
        <v>2838</v>
      </c>
      <c r="G46" s="3" t="s">
        <v>86</v>
      </c>
      <c r="H46" s="8">
        <v>0</v>
      </c>
      <c r="I46" s="3" t="s">
        <v>86</v>
      </c>
      <c r="J46" s="38">
        <v>0</v>
      </c>
      <c r="K46" s="38">
        <v>0</v>
      </c>
      <c r="L46" s="8">
        <v>0</v>
      </c>
      <c r="M46" s="8">
        <v>0</v>
      </c>
      <c r="N46" s="8">
        <v>0</v>
      </c>
      <c r="O46" s="38">
        <v>0</v>
      </c>
      <c r="P46" s="38">
        <v>0</v>
      </c>
      <c r="Q46" s="38">
        <v>0</v>
      </c>
      <c r="R46" s="60" t="s">
        <v>2837</v>
      </c>
    </row>
    <row r="47" spans="1:18" ht="15" x14ac:dyDescent="0.25">
      <c r="A47" s="60" t="s">
        <v>2838</v>
      </c>
      <c r="B47" s="39" t="s">
        <v>1793</v>
      </c>
      <c r="C47" s="72" t="s">
        <v>2837</v>
      </c>
      <c r="D47" s="35"/>
      <c r="E47" s="35"/>
      <c r="F47" s="35"/>
      <c r="G47" s="35"/>
      <c r="H47" s="4"/>
      <c r="I47" s="35"/>
      <c r="J47" s="4"/>
      <c r="K47" s="4"/>
      <c r="L47" s="4"/>
      <c r="M47" s="4"/>
      <c r="N47" s="4"/>
      <c r="O47" s="4"/>
      <c r="P47" s="4"/>
      <c r="Q47" s="4"/>
    </row>
    <row r="48" spans="1:18" ht="15" x14ac:dyDescent="0.25">
      <c r="A48" s="60" t="s">
        <v>2838</v>
      </c>
      <c r="B48" s="74" t="s">
        <v>2838</v>
      </c>
      <c r="C48" s="75" t="s">
        <v>2838</v>
      </c>
      <c r="D48" s="3" t="s">
        <v>86</v>
      </c>
      <c r="E48" s="75" t="s">
        <v>2838</v>
      </c>
      <c r="F48" s="75" t="s">
        <v>2838</v>
      </c>
      <c r="G48" s="3" t="s">
        <v>86</v>
      </c>
      <c r="H48" s="8">
        <v>0</v>
      </c>
      <c r="I48" s="3" t="s">
        <v>86</v>
      </c>
      <c r="J48" s="38">
        <v>0</v>
      </c>
      <c r="K48" s="38">
        <v>0</v>
      </c>
      <c r="L48" s="8">
        <v>0</v>
      </c>
      <c r="M48" s="8">
        <v>0</v>
      </c>
      <c r="N48" s="8">
        <v>0</v>
      </c>
      <c r="O48" s="38">
        <v>0</v>
      </c>
      <c r="P48" s="38">
        <v>0</v>
      </c>
      <c r="Q48" s="38">
        <v>0</v>
      </c>
      <c r="R48" s="60" t="s">
        <v>2837</v>
      </c>
    </row>
    <row r="49" spans="1:17" ht="17.45" customHeight="1" x14ac:dyDescent="0.2">
      <c r="A49" s="61" t="s">
        <v>2839</v>
      </c>
      <c r="B49" s="41"/>
      <c r="C49" s="42"/>
      <c r="D49" s="42"/>
      <c r="E49" s="42"/>
      <c r="F49" s="42"/>
      <c r="G49" s="42"/>
      <c r="H49" s="12"/>
      <c r="I49" s="42"/>
      <c r="J49" s="12"/>
      <c r="K49" s="12"/>
      <c r="L49" s="12"/>
      <c r="M49" s="12"/>
      <c r="N49" s="12"/>
      <c r="O49" s="12"/>
      <c r="P49" s="12"/>
      <c r="Q49" s="12"/>
    </row>
    <row r="50" spans="1:17" ht="17.45" customHeight="1" x14ac:dyDescent="0.2">
      <c r="A50" s="61" t="s">
        <v>2839</v>
      </c>
      <c r="B50" s="31"/>
      <c r="C50" s="44"/>
      <c r="D50" s="44"/>
      <c r="E50" s="44"/>
      <c r="F50" s="44"/>
      <c r="G50" s="44"/>
      <c r="H50" s="45"/>
      <c r="I50" s="44"/>
      <c r="J50" s="45"/>
      <c r="K50" s="45"/>
      <c r="L50" s="45"/>
      <c r="M50" s="45"/>
      <c r="N50" s="45"/>
      <c r="O50" s="45"/>
      <c r="P50" s="45"/>
      <c r="Q50" s="45"/>
    </row>
    <row r="51" spans="1:17" ht="17.45" customHeight="1" x14ac:dyDescent="0.2">
      <c r="A51" s="61" t="s">
        <v>2839</v>
      </c>
    </row>
    <row r="52" spans="1:17" x14ac:dyDescent="0.2">
      <c r="A52" s="60" t="s">
        <v>2838</v>
      </c>
      <c r="B52" s="33" t="s">
        <v>63</v>
      </c>
      <c r="C52" s="60" t="s">
        <v>2837</v>
      </c>
    </row>
    <row r="53" spans="1:17" ht="17.45" customHeight="1" x14ac:dyDescent="0.2">
      <c r="A53" s="61" t="s">
        <v>2839</v>
      </c>
    </row>
    <row r="54" spans="1:17" x14ac:dyDescent="0.2">
      <c r="A54" s="60" t="s">
        <v>2838</v>
      </c>
      <c r="B54" s="34" t="s">
        <v>64</v>
      </c>
      <c r="C54" s="60" t="s">
        <v>2837</v>
      </c>
    </row>
    <row r="55" spans="1:17" ht="17.45" customHeight="1" x14ac:dyDescent="0.2">
      <c r="A55" s="61" t="s">
        <v>2839</v>
      </c>
    </row>
    <row r="56" spans="1:17" ht="285" x14ac:dyDescent="0.2">
      <c r="A56" s="60" t="s">
        <v>2838</v>
      </c>
      <c r="B56" s="49" t="s">
        <v>130</v>
      </c>
      <c r="C56" s="60" t="s">
        <v>2837</v>
      </c>
    </row>
    <row r="57" spans="1:17" ht="85.5" x14ac:dyDescent="0.2">
      <c r="A57" s="61" t="s">
        <v>2851</v>
      </c>
    </row>
  </sheetData>
  <hyperlinks>
    <hyperlink ref="B54" r:id="rId1" xr:uid="{3128E38F-F49E-4F42-AF9E-55E7A93BB8F5}"/>
  </hyperlinks>
  <pageMargins left="0.7" right="0.7" top="0.75" bottom="0.75" header="0.3" footer="0.3"/>
  <pageSetup paperSize="9" orientation="portrait"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8BEB57-C46D-4EA6-A431-141037B115CB}">
  <sheetPr codeName="גיליון13"/>
  <dimension ref="A1:Q55"/>
  <sheetViews>
    <sheetView showGridLines="0" rightToLeft="1" zoomScale="70" zoomScaleNormal="70" workbookViewId="0">
      <pane ySplit="10" topLeftCell="A11" activePane="bottomLeft" state="frozen"/>
      <selection pane="bottomLeft"/>
    </sheetView>
  </sheetViews>
  <sheetFormatPr defaultColWidth="0" defaultRowHeight="14.25" zeroHeight="1" x14ac:dyDescent="0.2"/>
  <cols>
    <col min="1" max="1" width="9" customWidth="1"/>
    <col min="2" max="2" width="55.25" customWidth="1"/>
    <col min="3" max="3" width="30.625" customWidth="1"/>
    <col min="4" max="5" width="16.25" customWidth="1"/>
    <col min="6" max="6" width="9" customWidth="1"/>
    <col min="7" max="9" width="16.25" customWidth="1"/>
    <col min="10" max="10" width="17.25" bestFit="1" customWidth="1"/>
    <col min="11" max="16" width="16.25" customWidth="1"/>
    <col min="17" max="17" width="9" customWidth="1"/>
    <col min="18" max="16384" width="9" hidden="1"/>
  </cols>
  <sheetData>
    <row r="1" spans="1:17" ht="18" x14ac:dyDescent="0.25">
      <c r="A1" s="60" t="s">
        <v>2838</v>
      </c>
      <c r="B1" s="20" t="s">
        <v>36</v>
      </c>
      <c r="C1" s="20" t="s">
        <v>37</v>
      </c>
      <c r="D1" s="59" t="s">
        <v>2837</v>
      </c>
      <c r="E1" s="21"/>
      <c r="F1" s="21"/>
      <c r="G1" s="21"/>
      <c r="H1" s="21"/>
      <c r="I1" s="21"/>
      <c r="J1" s="21"/>
      <c r="K1" s="21"/>
      <c r="L1" s="21"/>
      <c r="M1" s="21"/>
      <c r="N1" s="21"/>
      <c r="O1" s="21"/>
      <c r="P1" s="21"/>
    </row>
    <row r="2" spans="1:17" ht="18" x14ac:dyDescent="0.25">
      <c r="A2" s="60" t="s">
        <v>2838</v>
      </c>
      <c r="B2" s="20" t="s">
        <v>38</v>
      </c>
      <c r="C2" s="22" t="s">
        <v>39</v>
      </c>
      <c r="D2" s="59" t="s">
        <v>2837</v>
      </c>
      <c r="E2" s="21"/>
      <c r="F2" s="21"/>
      <c r="G2" s="21"/>
      <c r="H2" s="21"/>
      <c r="I2" s="21"/>
      <c r="J2" s="21"/>
      <c r="K2" s="21"/>
      <c r="L2" s="21"/>
      <c r="M2" s="21"/>
      <c r="N2" s="21"/>
      <c r="O2" s="21"/>
      <c r="P2" s="21"/>
    </row>
    <row r="3" spans="1:17" ht="18" x14ac:dyDescent="0.25">
      <c r="A3" s="60" t="s">
        <v>2838</v>
      </c>
      <c r="B3" s="20" t="s">
        <v>40</v>
      </c>
      <c r="C3" s="20" t="s">
        <v>2870</v>
      </c>
      <c r="D3" s="59" t="s">
        <v>2837</v>
      </c>
      <c r="E3" s="21"/>
      <c r="F3" s="21"/>
      <c r="G3" s="21"/>
      <c r="H3" s="21"/>
      <c r="I3" s="21"/>
      <c r="J3" s="21"/>
      <c r="K3" s="21"/>
      <c r="L3" s="21"/>
      <c r="M3" s="21"/>
      <c r="N3" s="21"/>
      <c r="O3" s="21"/>
      <c r="P3" s="21"/>
    </row>
    <row r="4" spans="1:17" ht="18" x14ac:dyDescent="0.25">
      <c r="A4" s="60" t="s">
        <v>2838</v>
      </c>
      <c r="B4" s="20" t="s">
        <v>41</v>
      </c>
      <c r="C4" s="20">
        <v>214</v>
      </c>
      <c r="D4" s="59" t="s">
        <v>2837</v>
      </c>
      <c r="E4" s="21"/>
      <c r="F4" s="21"/>
      <c r="G4" s="21"/>
      <c r="H4" s="21"/>
      <c r="I4" s="21"/>
      <c r="J4" s="21"/>
      <c r="K4" s="21"/>
      <c r="L4" s="21"/>
      <c r="M4" s="21"/>
      <c r="N4" s="21"/>
      <c r="O4" s="21"/>
      <c r="P4" s="21"/>
    </row>
    <row r="5" spans="1:17" ht="17.45" customHeight="1" x14ac:dyDescent="0.55000000000000004">
      <c r="A5" s="61" t="s">
        <v>2839</v>
      </c>
      <c r="B5" s="25"/>
      <c r="C5" s="25"/>
      <c r="D5" s="25"/>
      <c r="E5" s="25"/>
      <c r="F5" s="25"/>
      <c r="G5" s="25"/>
      <c r="I5" s="25"/>
      <c r="J5" s="25"/>
      <c r="K5" s="25"/>
      <c r="L5" s="25"/>
      <c r="M5" s="25"/>
      <c r="N5" s="25"/>
      <c r="O5" s="25"/>
      <c r="P5" s="25"/>
    </row>
    <row r="6" spans="1:17" ht="15" x14ac:dyDescent="0.2">
      <c r="A6" s="60" t="s">
        <v>2838</v>
      </c>
      <c r="B6" s="46" t="s">
        <v>1806</v>
      </c>
      <c r="C6" s="62" t="s">
        <v>2837</v>
      </c>
      <c r="D6" s="24"/>
      <c r="E6" s="24"/>
      <c r="F6" s="24"/>
      <c r="G6" s="24"/>
      <c r="H6" s="24"/>
      <c r="I6" s="24"/>
      <c r="J6" s="24"/>
      <c r="K6" s="24"/>
      <c r="L6" s="24"/>
      <c r="M6" s="24"/>
      <c r="N6" s="24"/>
      <c r="O6" s="24"/>
      <c r="P6" s="24"/>
    </row>
    <row r="7" spans="1:17" ht="15" x14ac:dyDescent="0.2">
      <c r="A7" s="60" t="s">
        <v>2838</v>
      </c>
      <c r="B7" s="46" t="s">
        <v>243</v>
      </c>
      <c r="C7" s="62" t="s">
        <v>2837</v>
      </c>
      <c r="D7" s="24"/>
      <c r="E7" s="24"/>
      <c r="F7" s="24"/>
      <c r="G7" s="24"/>
      <c r="H7" s="24"/>
      <c r="I7" s="24"/>
      <c r="J7" s="24"/>
      <c r="K7" s="24"/>
      <c r="L7" s="24"/>
      <c r="M7" s="24"/>
      <c r="N7" s="24"/>
      <c r="O7" s="24"/>
      <c r="P7" s="24"/>
    </row>
    <row r="8" spans="1:17" ht="30" x14ac:dyDescent="0.2">
      <c r="A8" s="60" t="s">
        <v>2838</v>
      </c>
      <c r="B8" s="46" t="s">
        <v>1741</v>
      </c>
      <c r="C8" s="26" t="s">
        <v>65</v>
      </c>
      <c r="D8" s="26" t="s">
        <v>117</v>
      </c>
      <c r="E8" s="26" t="s">
        <v>67</v>
      </c>
      <c r="F8" s="26" t="s">
        <v>132</v>
      </c>
      <c r="G8" s="26" t="s">
        <v>244</v>
      </c>
      <c r="H8" s="26" t="s">
        <v>68</v>
      </c>
      <c r="I8" s="26" t="s">
        <v>118</v>
      </c>
      <c r="J8" s="26" t="s">
        <v>119</v>
      </c>
      <c r="K8" s="26" t="s">
        <v>133</v>
      </c>
      <c r="L8" s="26" t="s">
        <v>134</v>
      </c>
      <c r="M8" s="26" t="s">
        <v>0</v>
      </c>
      <c r="N8" s="26" t="s">
        <v>135</v>
      </c>
      <c r="O8" s="26" t="s">
        <v>120</v>
      </c>
      <c r="P8" s="26" t="s">
        <v>121</v>
      </c>
      <c r="Q8" s="60" t="s">
        <v>2837</v>
      </c>
    </row>
    <row r="9" spans="1:17" ht="28.5" x14ac:dyDescent="0.2">
      <c r="A9" s="60" t="s">
        <v>2838</v>
      </c>
      <c r="B9" s="65" t="s">
        <v>2838</v>
      </c>
      <c r="C9" s="76" t="s">
        <v>2838</v>
      </c>
      <c r="D9" s="76" t="s">
        <v>2838</v>
      </c>
      <c r="E9" s="76" t="s">
        <v>2838</v>
      </c>
      <c r="F9" s="48" t="s">
        <v>246</v>
      </c>
      <c r="G9" s="48" t="s">
        <v>247</v>
      </c>
      <c r="H9" s="76" t="s">
        <v>2838</v>
      </c>
      <c r="I9" s="48" t="s">
        <v>44</v>
      </c>
      <c r="J9" s="48" t="s">
        <v>44</v>
      </c>
      <c r="K9" s="48" t="s">
        <v>248</v>
      </c>
      <c r="L9" s="76" t="s">
        <v>2838</v>
      </c>
      <c r="M9" s="48" t="s">
        <v>43</v>
      </c>
      <c r="N9" s="48" t="s">
        <v>44</v>
      </c>
      <c r="O9" s="48" t="s">
        <v>44</v>
      </c>
      <c r="P9" s="48" t="s">
        <v>44</v>
      </c>
      <c r="Q9" s="60" t="s">
        <v>2837</v>
      </c>
    </row>
    <row r="10" spans="1:17" x14ac:dyDescent="0.2">
      <c r="A10" s="60" t="s">
        <v>2838</v>
      </c>
      <c r="B10" s="67" t="s">
        <v>2838</v>
      </c>
      <c r="C10" s="48" t="s">
        <v>45</v>
      </c>
      <c r="D10" s="48" t="s">
        <v>46</v>
      </c>
      <c r="E10" s="48" t="s">
        <v>122</v>
      </c>
      <c r="F10" s="48" t="s">
        <v>123</v>
      </c>
      <c r="G10" s="48" t="s">
        <v>124</v>
      </c>
      <c r="H10" s="48" t="s">
        <v>125</v>
      </c>
      <c r="I10" s="48" t="s">
        <v>126</v>
      </c>
      <c r="J10" s="48" t="s">
        <v>127</v>
      </c>
      <c r="K10" s="48" t="s">
        <v>128</v>
      </c>
      <c r="L10" s="48" t="s">
        <v>129</v>
      </c>
      <c r="M10" s="48" t="s">
        <v>249</v>
      </c>
      <c r="N10" s="48" t="s">
        <v>250</v>
      </c>
      <c r="O10" s="48" t="s">
        <v>251</v>
      </c>
      <c r="P10" s="48" t="s">
        <v>252</v>
      </c>
      <c r="Q10" s="60" t="s">
        <v>2837</v>
      </c>
    </row>
    <row r="11" spans="1:17" ht="15" x14ac:dyDescent="0.25">
      <c r="A11" s="60" t="s">
        <v>2838</v>
      </c>
      <c r="B11" s="14" t="s">
        <v>241</v>
      </c>
      <c r="C11" s="68" t="s">
        <v>2838</v>
      </c>
      <c r="D11" s="68" t="s">
        <v>2838</v>
      </c>
      <c r="E11" s="68" t="s">
        <v>2838</v>
      </c>
      <c r="F11" s="68" t="s">
        <v>2838</v>
      </c>
      <c r="G11" s="15">
        <v>4.8600000000000003</v>
      </c>
      <c r="H11" s="68" t="s">
        <v>2838</v>
      </c>
      <c r="I11" s="69" t="s">
        <v>2838</v>
      </c>
      <c r="J11" s="43">
        <v>0</v>
      </c>
      <c r="K11" s="77" t="s">
        <v>2838</v>
      </c>
      <c r="L11" s="77" t="s">
        <v>2838</v>
      </c>
      <c r="M11" s="15">
        <v>7896.4221910000006</v>
      </c>
      <c r="N11" s="69" t="s">
        <v>2838</v>
      </c>
      <c r="O11" s="43">
        <v>1</v>
      </c>
      <c r="P11" s="43">
        <v>1.9868195249347957E-2</v>
      </c>
      <c r="Q11" s="60" t="s">
        <v>2837</v>
      </c>
    </row>
    <row r="12" spans="1:17" ht="15" x14ac:dyDescent="0.25">
      <c r="A12" s="60" t="s">
        <v>2838</v>
      </c>
      <c r="B12" s="6" t="s">
        <v>70</v>
      </c>
      <c r="C12" s="70" t="s">
        <v>2838</v>
      </c>
      <c r="D12" s="70" t="s">
        <v>2838</v>
      </c>
      <c r="E12" s="70" t="s">
        <v>2838</v>
      </c>
      <c r="F12" s="70" t="s">
        <v>2838</v>
      </c>
      <c r="G12" s="37">
        <v>4.8600000000000003</v>
      </c>
      <c r="H12" s="70" t="s">
        <v>2838</v>
      </c>
      <c r="I12" s="71" t="s">
        <v>2838</v>
      </c>
      <c r="J12" s="36">
        <v>0</v>
      </c>
      <c r="K12" s="78" t="s">
        <v>2838</v>
      </c>
      <c r="L12" s="78" t="s">
        <v>2838</v>
      </c>
      <c r="M12" s="37">
        <v>7896.4221910000006</v>
      </c>
      <c r="N12" s="71" t="s">
        <v>2838</v>
      </c>
      <c r="O12" s="36">
        <v>1</v>
      </c>
      <c r="P12" s="36">
        <v>1.9868195249347957E-2</v>
      </c>
      <c r="Q12" s="60" t="s">
        <v>2837</v>
      </c>
    </row>
    <row r="13" spans="1:17" ht="15" x14ac:dyDescent="0.25">
      <c r="A13" s="60" t="s">
        <v>2838</v>
      </c>
      <c r="B13" s="7" t="s">
        <v>1796</v>
      </c>
      <c r="C13" s="72" t="s">
        <v>2838</v>
      </c>
      <c r="D13" s="72" t="s">
        <v>2838</v>
      </c>
      <c r="E13" s="72" t="s">
        <v>2838</v>
      </c>
      <c r="F13" s="72" t="s">
        <v>2838</v>
      </c>
      <c r="G13" s="8">
        <v>0</v>
      </c>
      <c r="H13" s="72" t="s">
        <v>2838</v>
      </c>
      <c r="I13" s="73" t="s">
        <v>2838</v>
      </c>
      <c r="J13" s="38">
        <v>0</v>
      </c>
      <c r="K13" s="79" t="s">
        <v>2838</v>
      </c>
      <c r="L13" s="79" t="s">
        <v>2838</v>
      </c>
      <c r="M13" s="8">
        <v>0</v>
      </c>
      <c r="N13" s="73" t="s">
        <v>2838</v>
      </c>
      <c r="O13" s="38">
        <v>0</v>
      </c>
      <c r="P13" s="38">
        <v>0</v>
      </c>
      <c r="Q13" s="60" t="s">
        <v>2837</v>
      </c>
    </row>
    <row r="14" spans="1:17" ht="15" x14ac:dyDescent="0.25">
      <c r="A14" s="60" t="s">
        <v>2838</v>
      </c>
      <c r="B14" s="80" t="s">
        <v>2838</v>
      </c>
      <c r="C14" s="75" t="s">
        <v>2838</v>
      </c>
      <c r="D14" s="75" t="s">
        <v>2838</v>
      </c>
      <c r="E14" s="75" t="s">
        <v>2838</v>
      </c>
      <c r="F14" s="3" t="s">
        <v>86</v>
      </c>
      <c r="G14" s="8">
        <v>0</v>
      </c>
      <c r="H14" s="3" t="s">
        <v>86</v>
      </c>
      <c r="I14" s="38">
        <v>0</v>
      </c>
      <c r="J14" s="38">
        <v>0</v>
      </c>
      <c r="K14" s="8">
        <v>0</v>
      </c>
      <c r="L14" s="8">
        <v>0</v>
      </c>
      <c r="M14" s="8">
        <v>0</v>
      </c>
      <c r="N14" s="38">
        <v>0</v>
      </c>
      <c r="O14" s="38">
        <v>0</v>
      </c>
      <c r="P14" s="38">
        <v>0</v>
      </c>
      <c r="Q14" s="60" t="s">
        <v>2837</v>
      </c>
    </row>
    <row r="15" spans="1:17" ht="17.45" customHeight="1" x14ac:dyDescent="0.2">
      <c r="A15" s="61" t="s">
        <v>2839</v>
      </c>
      <c r="B15" s="41"/>
      <c r="C15" s="42"/>
      <c r="D15" s="42"/>
      <c r="E15" s="42"/>
      <c r="F15" s="42"/>
      <c r="G15" s="12"/>
      <c r="H15" s="42"/>
      <c r="I15" s="12"/>
      <c r="J15" s="12"/>
      <c r="K15" s="12"/>
      <c r="L15" s="12"/>
      <c r="M15" s="12"/>
      <c r="N15" s="12"/>
      <c r="O15" s="12"/>
      <c r="P15" s="12"/>
    </row>
    <row r="16" spans="1:17" ht="15" x14ac:dyDescent="0.25">
      <c r="A16" s="60" t="s">
        <v>2838</v>
      </c>
      <c r="B16" s="7" t="s">
        <v>1797</v>
      </c>
      <c r="C16" s="72" t="s">
        <v>2838</v>
      </c>
      <c r="D16" s="72" t="s">
        <v>2838</v>
      </c>
      <c r="E16" s="72" t="s">
        <v>2838</v>
      </c>
      <c r="F16" s="72" t="s">
        <v>2838</v>
      </c>
      <c r="G16" s="8">
        <v>4.8600000000000003</v>
      </c>
      <c r="H16" s="72" t="s">
        <v>2838</v>
      </c>
      <c r="I16" s="73" t="s">
        <v>2838</v>
      </c>
      <c r="J16" s="38">
        <v>0</v>
      </c>
      <c r="K16" s="79" t="s">
        <v>2838</v>
      </c>
      <c r="L16" s="79" t="s">
        <v>2838</v>
      </c>
      <c r="M16" s="8">
        <v>7896.4221910000006</v>
      </c>
      <c r="N16" s="73" t="s">
        <v>2838</v>
      </c>
      <c r="O16" s="38">
        <v>1</v>
      </c>
      <c r="P16" s="38">
        <v>1.9868195249347957E-2</v>
      </c>
      <c r="Q16" s="60" t="s">
        <v>2837</v>
      </c>
    </row>
    <row r="17" spans="1:17" ht="15" x14ac:dyDescent="0.25">
      <c r="A17" s="60" t="s">
        <v>2838</v>
      </c>
      <c r="B17" s="9" t="s">
        <v>2874</v>
      </c>
      <c r="C17" s="3" t="s">
        <v>1798</v>
      </c>
      <c r="D17" s="3" t="s">
        <v>1799</v>
      </c>
      <c r="E17" s="3" t="s">
        <v>291</v>
      </c>
      <c r="F17" s="75" t="s">
        <v>2838</v>
      </c>
      <c r="G17" s="8">
        <v>4.84</v>
      </c>
      <c r="H17" s="3" t="s">
        <v>73</v>
      </c>
      <c r="I17" s="38">
        <v>0</v>
      </c>
      <c r="J17" s="38">
        <v>0</v>
      </c>
      <c r="K17" s="8">
        <v>8128526.7999999998</v>
      </c>
      <c r="L17" s="8">
        <v>100</v>
      </c>
      <c r="M17" s="8">
        <v>8128.52</v>
      </c>
      <c r="N17" s="38">
        <v>0</v>
      </c>
      <c r="O17" s="38">
        <v>1.0293927811084538</v>
      </c>
      <c r="P17" s="38">
        <v>2.0448412556823066E-2</v>
      </c>
      <c r="Q17" s="60" t="s">
        <v>2837</v>
      </c>
    </row>
    <row r="18" spans="1:17" ht="15" x14ac:dyDescent="0.25">
      <c r="A18" s="60" t="s">
        <v>2838</v>
      </c>
      <c r="B18" s="9" t="s">
        <v>2873</v>
      </c>
      <c r="C18" s="3">
        <v>999940003</v>
      </c>
      <c r="D18" s="3" t="s">
        <v>1799</v>
      </c>
      <c r="E18" s="3" t="s">
        <v>291</v>
      </c>
      <c r="F18" s="75" t="s">
        <v>2838</v>
      </c>
      <c r="G18" s="8">
        <v>4.92</v>
      </c>
      <c r="H18" s="3" t="s">
        <v>73</v>
      </c>
      <c r="I18" s="38">
        <v>0</v>
      </c>
      <c r="J18" s="38">
        <v>0</v>
      </c>
      <c r="K18" s="8">
        <v>-232103.19</v>
      </c>
      <c r="L18" s="8">
        <v>100</v>
      </c>
      <c r="M18" s="8">
        <v>-232.1</v>
      </c>
      <c r="N18" s="38">
        <v>0</v>
      </c>
      <c r="O18" s="38">
        <v>-2.9393058575887383E-2</v>
      </c>
      <c r="P18" s="38">
        <v>-5.8387954442366298E-4</v>
      </c>
      <c r="Q18" s="60" t="s">
        <v>2837</v>
      </c>
    </row>
    <row r="19" spans="1:17" ht="17.45" customHeight="1" x14ac:dyDescent="0.2">
      <c r="A19" s="61" t="s">
        <v>2839</v>
      </c>
      <c r="B19" s="41"/>
      <c r="C19" s="42"/>
      <c r="D19" s="42"/>
      <c r="E19" s="42"/>
      <c r="F19" s="42"/>
      <c r="G19" s="12"/>
      <c r="H19" s="42"/>
      <c r="I19" s="12"/>
      <c r="J19" s="12"/>
      <c r="K19" s="12"/>
      <c r="L19" s="12"/>
      <c r="M19" s="12"/>
      <c r="N19" s="12"/>
      <c r="O19" s="12"/>
      <c r="P19" s="12"/>
    </row>
    <row r="20" spans="1:17" ht="15" x14ac:dyDescent="0.25">
      <c r="A20" s="60" t="s">
        <v>2838</v>
      </c>
      <c r="B20" s="7" t="s">
        <v>1800</v>
      </c>
      <c r="C20" s="72" t="s">
        <v>2838</v>
      </c>
      <c r="D20" s="72" t="s">
        <v>2838</v>
      </c>
      <c r="E20" s="72" t="s">
        <v>2838</v>
      </c>
      <c r="F20" s="72" t="s">
        <v>2838</v>
      </c>
      <c r="G20" s="8">
        <v>0</v>
      </c>
      <c r="H20" s="72" t="s">
        <v>2838</v>
      </c>
      <c r="I20" s="73" t="s">
        <v>2838</v>
      </c>
      <c r="J20" s="38">
        <v>0</v>
      </c>
      <c r="K20" s="79" t="s">
        <v>2838</v>
      </c>
      <c r="L20" s="79" t="s">
        <v>2838</v>
      </c>
      <c r="M20" s="8">
        <v>0</v>
      </c>
      <c r="N20" s="73" t="s">
        <v>2838</v>
      </c>
      <c r="O20" s="38">
        <v>0</v>
      </c>
      <c r="P20" s="38">
        <v>0</v>
      </c>
      <c r="Q20" s="60" t="s">
        <v>2837</v>
      </c>
    </row>
    <row r="21" spans="1:17" ht="15" x14ac:dyDescent="0.25">
      <c r="A21" s="60" t="s">
        <v>2838</v>
      </c>
      <c r="B21" s="80" t="s">
        <v>2838</v>
      </c>
      <c r="C21" s="75" t="s">
        <v>2838</v>
      </c>
      <c r="D21" s="75" t="s">
        <v>2838</v>
      </c>
      <c r="E21" s="75" t="s">
        <v>2838</v>
      </c>
      <c r="F21" s="3" t="s">
        <v>86</v>
      </c>
      <c r="G21" s="8">
        <v>0</v>
      </c>
      <c r="H21" s="3" t="s">
        <v>86</v>
      </c>
      <c r="I21" s="38">
        <v>0</v>
      </c>
      <c r="J21" s="38">
        <v>0</v>
      </c>
      <c r="K21" s="8">
        <v>0</v>
      </c>
      <c r="L21" s="8">
        <v>0</v>
      </c>
      <c r="M21" s="8">
        <v>0</v>
      </c>
      <c r="N21" s="38">
        <v>0</v>
      </c>
      <c r="O21" s="38">
        <v>0</v>
      </c>
      <c r="P21" s="38">
        <v>0</v>
      </c>
      <c r="Q21" s="60" t="s">
        <v>2837</v>
      </c>
    </row>
    <row r="22" spans="1:17" ht="17.45" customHeight="1" x14ac:dyDescent="0.2">
      <c r="A22" s="61" t="s">
        <v>2839</v>
      </c>
      <c r="B22" s="41"/>
      <c r="C22" s="42"/>
      <c r="D22" s="42"/>
      <c r="E22" s="42"/>
      <c r="F22" s="42"/>
      <c r="G22" s="12"/>
      <c r="H22" s="42"/>
      <c r="I22" s="12"/>
      <c r="J22" s="12"/>
      <c r="K22" s="12"/>
      <c r="L22" s="12"/>
      <c r="M22" s="12"/>
      <c r="N22" s="12"/>
      <c r="O22" s="12"/>
      <c r="P22" s="12"/>
    </row>
    <row r="23" spans="1:17" ht="15" x14ac:dyDescent="0.25">
      <c r="A23" s="60" t="s">
        <v>2838</v>
      </c>
      <c r="B23" s="7" t="s">
        <v>726</v>
      </c>
      <c r="C23" s="72" t="s">
        <v>2838</v>
      </c>
      <c r="D23" s="72" t="s">
        <v>2838</v>
      </c>
      <c r="E23" s="72" t="s">
        <v>2838</v>
      </c>
      <c r="F23" s="72" t="s">
        <v>2838</v>
      </c>
      <c r="G23" s="8">
        <v>0</v>
      </c>
      <c r="H23" s="72" t="s">
        <v>2838</v>
      </c>
      <c r="I23" s="73" t="s">
        <v>2838</v>
      </c>
      <c r="J23" s="38">
        <v>0</v>
      </c>
      <c r="K23" s="79" t="s">
        <v>2838</v>
      </c>
      <c r="L23" s="79" t="s">
        <v>2838</v>
      </c>
      <c r="M23" s="8">
        <v>0</v>
      </c>
      <c r="N23" s="73" t="s">
        <v>2838</v>
      </c>
      <c r="O23" s="38">
        <v>0</v>
      </c>
      <c r="P23" s="38">
        <v>0</v>
      </c>
      <c r="Q23" s="60" t="s">
        <v>2837</v>
      </c>
    </row>
    <row r="24" spans="1:17" ht="15" x14ac:dyDescent="0.25">
      <c r="A24" s="60" t="s">
        <v>2838</v>
      </c>
      <c r="B24" s="80" t="s">
        <v>2838</v>
      </c>
      <c r="C24" s="75" t="s">
        <v>2838</v>
      </c>
      <c r="D24" s="75" t="s">
        <v>2838</v>
      </c>
      <c r="E24" s="75" t="s">
        <v>2838</v>
      </c>
      <c r="F24" s="3" t="s">
        <v>86</v>
      </c>
      <c r="G24" s="8">
        <v>0</v>
      </c>
      <c r="H24" s="3" t="s">
        <v>86</v>
      </c>
      <c r="I24" s="38">
        <v>0</v>
      </c>
      <c r="J24" s="38">
        <v>0</v>
      </c>
      <c r="K24" s="8">
        <v>0</v>
      </c>
      <c r="L24" s="8">
        <v>0</v>
      </c>
      <c r="M24" s="8">
        <v>0</v>
      </c>
      <c r="N24" s="38">
        <v>0</v>
      </c>
      <c r="O24" s="38">
        <v>0</v>
      </c>
      <c r="P24" s="38">
        <v>0</v>
      </c>
      <c r="Q24" s="60" t="s">
        <v>2837</v>
      </c>
    </row>
    <row r="25" spans="1:17" ht="17.45" customHeight="1" x14ac:dyDescent="0.2">
      <c r="A25" s="61" t="s">
        <v>2839</v>
      </c>
      <c r="B25" s="41"/>
      <c r="C25" s="42"/>
      <c r="D25" s="42"/>
      <c r="E25" s="42"/>
      <c r="F25" s="42"/>
      <c r="G25" s="12"/>
      <c r="H25" s="42"/>
      <c r="I25" s="12"/>
      <c r="J25" s="12"/>
      <c r="K25" s="12"/>
      <c r="L25" s="12"/>
      <c r="M25" s="12"/>
      <c r="N25" s="12"/>
      <c r="O25" s="12"/>
      <c r="P25" s="12"/>
    </row>
    <row r="26" spans="1:17" ht="15" x14ac:dyDescent="0.25">
      <c r="A26" s="60" t="s">
        <v>2838</v>
      </c>
      <c r="B26" s="7" t="s">
        <v>1801</v>
      </c>
      <c r="C26" s="72" t="s">
        <v>2838</v>
      </c>
      <c r="D26" s="72" t="s">
        <v>2838</v>
      </c>
      <c r="E26" s="72" t="s">
        <v>2838</v>
      </c>
      <c r="F26" s="72" t="s">
        <v>2838</v>
      </c>
      <c r="G26" s="8">
        <v>0</v>
      </c>
      <c r="H26" s="72" t="s">
        <v>2838</v>
      </c>
      <c r="I26" s="73" t="s">
        <v>2838</v>
      </c>
      <c r="J26" s="38">
        <v>0</v>
      </c>
      <c r="K26" s="79" t="s">
        <v>2838</v>
      </c>
      <c r="L26" s="79" t="s">
        <v>2838</v>
      </c>
      <c r="M26" s="8">
        <v>0</v>
      </c>
      <c r="N26" s="73" t="s">
        <v>2838</v>
      </c>
      <c r="O26" s="38">
        <v>0</v>
      </c>
      <c r="P26" s="38">
        <v>0</v>
      </c>
      <c r="Q26" s="60" t="s">
        <v>2837</v>
      </c>
    </row>
    <row r="27" spans="1:17" ht="15" x14ac:dyDescent="0.25">
      <c r="A27" s="60" t="s">
        <v>2838</v>
      </c>
      <c r="B27" s="80" t="s">
        <v>2838</v>
      </c>
      <c r="C27" s="75" t="s">
        <v>2838</v>
      </c>
      <c r="D27" s="75" t="s">
        <v>2838</v>
      </c>
      <c r="E27" s="75" t="s">
        <v>2838</v>
      </c>
      <c r="F27" s="3" t="s">
        <v>86</v>
      </c>
      <c r="G27" s="8">
        <v>0</v>
      </c>
      <c r="H27" s="3" t="s">
        <v>86</v>
      </c>
      <c r="I27" s="38">
        <v>0</v>
      </c>
      <c r="J27" s="38">
        <v>0</v>
      </c>
      <c r="K27" s="8">
        <v>0</v>
      </c>
      <c r="L27" s="8">
        <v>0</v>
      </c>
      <c r="M27" s="8">
        <v>0</v>
      </c>
      <c r="N27" s="38">
        <v>0</v>
      </c>
      <c r="O27" s="38">
        <v>0</v>
      </c>
      <c r="P27" s="38">
        <v>0</v>
      </c>
      <c r="Q27" s="60" t="s">
        <v>2837</v>
      </c>
    </row>
    <row r="28" spans="1:17" ht="17.45" customHeight="1" x14ac:dyDescent="0.2">
      <c r="A28" s="61" t="s">
        <v>2839</v>
      </c>
      <c r="B28" s="41"/>
      <c r="C28" s="42"/>
      <c r="D28" s="42"/>
      <c r="E28" s="42"/>
      <c r="F28" s="42"/>
      <c r="G28" s="12"/>
      <c r="H28" s="42"/>
      <c r="I28" s="12"/>
      <c r="J28" s="12"/>
      <c r="K28" s="12"/>
      <c r="L28" s="12"/>
      <c r="M28" s="12"/>
      <c r="N28" s="12"/>
      <c r="O28" s="12"/>
      <c r="P28" s="12"/>
    </row>
    <row r="29" spans="1:17" ht="15" x14ac:dyDescent="0.25">
      <c r="A29" s="60" t="s">
        <v>2838</v>
      </c>
      <c r="B29" s="7" t="s">
        <v>1802</v>
      </c>
      <c r="C29" s="72" t="s">
        <v>2838</v>
      </c>
      <c r="D29" s="72" t="s">
        <v>2838</v>
      </c>
      <c r="E29" s="72" t="s">
        <v>2838</v>
      </c>
      <c r="F29" s="72" t="s">
        <v>2838</v>
      </c>
      <c r="G29" s="8">
        <v>0</v>
      </c>
      <c r="H29" s="72" t="s">
        <v>2838</v>
      </c>
      <c r="I29" s="73" t="s">
        <v>2838</v>
      </c>
      <c r="J29" s="38">
        <v>0</v>
      </c>
      <c r="K29" s="79" t="s">
        <v>2838</v>
      </c>
      <c r="L29" s="79" t="s">
        <v>2838</v>
      </c>
      <c r="M29" s="8">
        <v>0</v>
      </c>
      <c r="N29" s="73" t="s">
        <v>2838</v>
      </c>
      <c r="O29" s="38">
        <v>0</v>
      </c>
      <c r="P29" s="38">
        <v>0</v>
      </c>
      <c r="Q29" s="60" t="s">
        <v>2837</v>
      </c>
    </row>
    <row r="30" spans="1:17" ht="15" x14ac:dyDescent="0.25">
      <c r="A30" s="60" t="s">
        <v>2838</v>
      </c>
      <c r="B30" s="80" t="s">
        <v>2838</v>
      </c>
      <c r="C30" s="75" t="s">
        <v>2838</v>
      </c>
      <c r="D30" s="75" t="s">
        <v>2838</v>
      </c>
      <c r="E30" s="75" t="s">
        <v>2838</v>
      </c>
      <c r="F30" s="3" t="s">
        <v>86</v>
      </c>
      <c r="G30" s="8">
        <v>0</v>
      </c>
      <c r="H30" s="3" t="s">
        <v>86</v>
      </c>
      <c r="I30" s="38">
        <v>0</v>
      </c>
      <c r="J30" s="38">
        <v>0</v>
      </c>
      <c r="K30" s="8">
        <v>0</v>
      </c>
      <c r="L30" s="8">
        <v>0</v>
      </c>
      <c r="M30" s="8">
        <v>0</v>
      </c>
      <c r="N30" s="38">
        <v>0</v>
      </c>
      <c r="O30" s="38">
        <v>0</v>
      </c>
      <c r="P30" s="38">
        <v>0</v>
      </c>
      <c r="Q30" s="60" t="s">
        <v>2837</v>
      </c>
    </row>
    <row r="31" spans="1:17" ht="17.45" customHeight="1" x14ac:dyDescent="0.2">
      <c r="A31" s="61" t="s">
        <v>2839</v>
      </c>
      <c r="B31" s="41"/>
      <c r="C31" s="42"/>
      <c r="D31" s="42"/>
      <c r="E31" s="42"/>
      <c r="F31" s="42"/>
      <c r="G31" s="12"/>
      <c r="H31" s="42"/>
      <c r="I31" s="12"/>
      <c r="J31" s="12"/>
      <c r="K31" s="12"/>
      <c r="L31" s="12"/>
      <c r="M31" s="12"/>
      <c r="N31" s="12"/>
      <c r="O31" s="12"/>
      <c r="P31" s="12"/>
    </row>
    <row r="32" spans="1:17" ht="15" x14ac:dyDescent="0.25">
      <c r="A32" s="60" t="s">
        <v>2838</v>
      </c>
      <c r="B32" s="7" t="s">
        <v>1803</v>
      </c>
      <c r="C32" s="72" t="s">
        <v>2838</v>
      </c>
      <c r="D32" s="72" t="s">
        <v>2838</v>
      </c>
      <c r="E32" s="72" t="s">
        <v>2838</v>
      </c>
      <c r="F32" s="72" t="s">
        <v>2838</v>
      </c>
      <c r="G32" s="8">
        <v>0</v>
      </c>
      <c r="H32" s="72" t="s">
        <v>2838</v>
      </c>
      <c r="I32" s="73" t="s">
        <v>2838</v>
      </c>
      <c r="J32" s="38">
        <v>0</v>
      </c>
      <c r="K32" s="79" t="s">
        <v>2838</v>
      </c>
      <c r="L32" s="79" t="s">
        <v>2838</v>
      </c>
      <c r="M32" s="8">
        <v>0</v>
      </c>
      <c r="N32" s="73" t="s">
        <v>2838</v>
      </c>
      <c r="O32" s="38">
        <v>0</v>
      </c>
      <c r="P32" s="38">
        <v>0</v>
      </c>
      <c r="Q32" s="60" t="s">
        <v>2837</v>
      </c>
    </row>
    <row r="33" spans="1:17" ht="15" x14ac:dyDescent="0.25">
      <c r="A33" s="60" t="s">
        <v>2838</v>
      </c>
      <c r="B33" s="80" t="s">
        <v>2838</v>
      </c>
      <c r="C33" s="75" t="s">
        <v>2838</v>
      </c>
      <c r="D33" s="75" t="s">
        <v>2838</v>
      </c>
      <c r="E33" s="75" t="s">
        <v>2838</v>
      </c>
      <c r="F33" s="3" t="s">
        <v>86</v>
      </c>
      <c r="G33" s="8">
        <v>0</v>
      </c>
      <c r="H33" s="3" t="s">
        <v>86</v>
      </c>
      <c r="I33" s="38">
        <v>0</v>
      </c>
      <c r="J33" s="38">
        <v>0</v>
      </c>
      <c r="K33" s="8">
        <v>0</v>
      </c>
      <c r="L33" s="8">
        <v>0</v>
      </c>
      <c r="M33" s="8">
        <v>0</v>
      </c>
      <c r="N33" s="38">
        <v>0</v>
      </c>
      <c r="O33" s="38">
        <v>0</v>
      </c>
      <c r="P33" s="38">
        <v>0</v>
      </c>
      <c r="Q33" s="60" t="s">
        <v>2837</v>
      </c>
    </row>
    <row r="34" spans="1:17" ht="17.45" customHeight="1" x14ac:dyDescent="0.2">
      <c r="A34" s="61" t="s">
        <v>2839</v>
      </c>
      <c r="B34" s="41"/>
      <c r="C34" s="42"/>
      <c r="D34" s="42"/>
      <c r="E34" s="42"/>
      <c r="F34" s="42"/>
      <c r="G34" s="12"/>
      <c r="H34" s="42"/>
      <c r="I34" s="12"/>
      <c r="J34" s="12"/>
      <c r="K34" s="12"/>
      <c r="L34" s="12"/>
      <c r="M34" s="12"/>
      <c r="N34" s="12"/>
      <c r="O34" s="12"/>
      <c r="P34" s="12"/>
    </row>
    <row r="35" spans="1:17" ht="15" x14ac:dyDescent="0.25">
      <c r="A35" s="60" t="s">
        <v>2838</v>
      </c>
      <c r="B35" s="7" t="s">
        <v>1071</v>
      </c>
      <c r="C35" s="72" t="s">
        <v>2838</v>
      </c>
      <c r="D35" s="72" t="s">
        <v>2838</v>
      </c>
      <c r="E35" s="72" t="s">
        <v>2838</v>
      </c>
      <c r="F35" s="72" t="s">
        <v>2838</v>
      </c>
      <c r="G35" s="8">
        <v>0</v>
      </c>
      <c r="H35" s="72" t="s">
        <v>2838</v>
      </c>
      <c r="I35" s="73" t="s">
        <v>2838</v>
      </c>
      <c r="J35" s="38">
        <v>0</v>
      </c>
      <c r="K35" s="79" t="s">
        <v>2838</v>
      </c>
      <c r="L35" s="79" t="s">
        <v>2838</v>
      </c>
      <c r="M35" s="8">
        <v>0</v>
      </c>
      <c r="N35" s="73" t="s">
        <v>2838</v>
      </c>
      <c r="O35" s="38">
        <v>0</v>
      </c>
      <c r="P35" s="38">
        <v>0</v>
      </c>
      <c r="Q35" s="60" t="s">
        <v>2837</v>
      </c>
    </row>
    <row r="36" spans="1:17" ht="15" x14ac:dyDescent="0.25">
      <c r="A36" s="60" t="s">
        <v>2838</v>
      </c>
      <c r="B36" s="80" t="s">
        <v>2838</v>
      </c>
      <c r="C36" s="75" t="s">
        <v>2838</v>
      </c>
      <c r="D36" s="75" t="s">
        <v>2838</v>
      </c>
      <c r="E36" s="75" t="s">
        <v>2838</v>
      </c>
      <c r="F36" s="3" t="s">
        <v>86</v>
      </c>
      <c r="G36" s="8">
        <v>0</v>
      </c>
      <c r="H36" s="3" t="s">
        <v>86</v>
      </c>
      <c r="I36" s="38">
        <v>0</v>
      </c>
      <c r="J36" s="38">
        <v>0</v>
      </c>
      <c r="K36" s="8">
        <v>0</v>
      </c>
      <c r="L36" s="8">
        <v>0</v>
      </c>
      <c r="M36" s="8">
        <v>0</v>
      </c>
      <c r="N36" s="38">
        <v>0</v>
      </c>
      <c r="O36" s="38">
        <v>0</v>
      </c>
      <c r="P36" s="38">
        <v>0</v>
      </c>
      <c r="Q36" s="60" t="s">
        <v>2837</v>
      </c>
    </row>
    <row r="37" spans="1:17" ht="17.45" customHeight="1" x14ac:dyDescent="0.2">
      <c r="A37" s="61" t="s">
        <v>2839</v>
      </c>
      <c r="B37" s="41"/>
      <c r="C37" s="42"/>
      <c r="D37" s="42"/>
      <c r="E37" s="42"/>
      <c r="F37" s="42"/>
      <c r="G37" s="12"/>
      <c r="H37" s="42"/>
      <c r="I37" s="12"/>
      <c r="J37" s="12"/>
      <c r="K37" s="12"/>
      <c r="L37" s="12"/>
      <c r="M37" s="12"/>
      <c r="N37" s="12"/>
      <c r="O37" s="12"/>
      <c r="P37" s="12"/>
    </row>
    <row r="38" spans="1:17" ht="15" x14ac:dyDescent="0.25">
      <c r="A38" s="60" t="s">
        <v>2838</v>
      </c>
      <c r="B38" s="7" t="s">
        <v>1804</v>
      </c>
      <c r="C38" s="72" t="s">
        <v>2838</v>
      </c>
      <c r="D38" s="72" t="s">
        <v>2838</v>
      </c>
      <c r="E38" s="72" t="s">
        <v>2838</v>
      </c>
      <c r="F38" s="72" t="s">
        <v>2838</v>
      </c>
      <c r="G38" s="8">
        <v>0</v>
      </c>
      <c r="H38" s="72" t="s">
        <v>2838</v>
      </c>
      <c r="I38" s="73" t="s">
        <v>2838</v>
      </c>
      <c r="J38" s="38">
        <v>0</v>
      </c>
      <c r="K38" s="79" t="s">
        <v>2838</v>
      </c>
      <c r="L38" s="79" t="s">
        <v>2838</v>
      </c>
      <c r="M38" s="8">
        <v>0</v>
      </c>
      <c r="N38" s="73" t="s">
        <v>2838</v>
      </c>
      <c r="O38" s="38">
        <v>0</v>
      </c>
      <c r="P38" s="38">
        <v>0</v>
      </c>
      <c r="Q38" s="60" t="s">
        <v>2837</v>
      </c>
    </row>
    <row r="39" spans="1:17" ht="15" x14ac:dyDescent="0.25">
      <c r="A39" s="60" t="s">
        <v>2838</v>
      </c>
      <c r="B39" s="80" t="s">
        <v>2838</v>
      </c>
      <c r="C39" s="75" t="s">
        <v>2838</v>
      </c>
      <c r="D39" s="75" t="s">
        <v>2838</v>
      </c>
      <c r="E39" s="75" t="s">
        <v>2838</v>
      </c>
      <c r="F39" s="3" t="s">
        <v>86</v>
      </c>
      <c r="G39" s="8">
        <v>0</v>
      </c>
      <c r="H39" s="3" t="s">
        <v>86</v>
      </c>
      <c r="I39" s="38">
        <v>0</v>
      </c>
      <c r="J39" s="38">
        <v>0</v>
      </c>
      <c r="K39" s="8">
        <v>0</v>
      </c>
      <c r="L39" s="8">
        <v>0</v>
      </c>
      <c r="M39" s="8">
        <v>0</v>
      </c>
      <c r="N39" s="38">
        <v>0</v>
      </c>
      <c r="O39" s="38">
        <v>0</v>
      </c>
      <c r="P39" s="38">
        <v>0</v>
      </c>
      <c r="Q39" s="60" t="s">
        <v>2837</v>
      </c>
    </row>
    <row r="40" spans="1:17" ht="17.45" customHeight="1" x14ac:dyDescent="0.2">
      <c r="A40" s="61" t="s">
        <v>2839</v>
      </c>
      <c r="B40" s="41"/>
      <c r="C40" s="42"/>
      <c r="D40" s="42"/>
      <c r="E40" s="42"/>
      <c r="F40" s="42"/>
      <c r="G40" s="12"/>
      <c r="H40" s="42"/>
      <c r="I40" s="12"/>
      <c r="J40" s="12"/>
      <c r="K40" s="12"/>
      <c r="L40" s="12"/>
      <c r="M40" s="12"/>
      <c r="N40" s="12"/>
      <c r="O40" s="12"/>
      <c r="P40" s="12"/>
    </row>
    <row r="41" spans="1:17" ht="15" x14ac:dyDescent="0.25">
      <c r="A41" s="60" t="s">
        <v>2838</v>
      </c>
      <c r="B41" s="13" t="s">
        <v>110</v>
      </c>
      <c r="C41" s="72" t="s">
        <v>2838</v>
      </c>
      <c r="D41" s="72" t="s">
        <v>2838</v>
      </c>
      <c r="E41" s="72" t="s">
        <v>2838</v>
      </c>
      <c r="F41" s="72" t="s">
        <v>2838</v>
      </c>
      <c r="G41" s="8">
        <v>0</v>
      </c>
      <c r="H41" s="72" t="s">
        <v>2838</v>
      </c>
      <c r="I41" s="73" t="s">
        <v>2838</v>
      </c>
      <c r="J41" s="38">
        <v>0</v>
      </c>
      <c r="K41" s="79" t="s">
        <v>2838</v>
      </c>
      <c r="L41" s="79" t="s">
        <v>2838</v>
      </c>
      <c r="M41" s="8">
        <v>0</v>
      </c>
      <c r="N41" s="73" t="s">
        <v>2838</v>
      </c>
      <c r="O41" s="38">
        <v>0</v>
      </c>
      <c r="P41" s="38">
        <v>0</v>
      </c>
      <c r="Q41" s="60" t="s">
        <v>2837</v>
      </c>
    </row>
    <row r="42" spans="1:17" ht="15" x14ac:dyDescent="0.25">
      <c r="A42" s="60" t="s">
        <v>2838</v>
      </c>
      <c r="B42" s="7" t="s">
        <v>1805</v>
      </c>
      <c r="C42" s="72" t="s">
        <v>2838</v>
      </c>
      <c r="D42" s="72" t="s">
        <v>2838</v>
      </c>
      <c r="E42" s="72" t="s">
        <v>2838</v>
      </c>
      <c r="F42" s="72" t="s">
        <v>2838</v>
      </c>
      <c r="G42" s="8">
        <v>0</v>
      </c>
      <c r="H42" s="72" t="s">
        <v>2838</v>
      </c>
      <c r="I42" s="73" t="s">
        <v>2838</v>
      </c>
      <c r="J42" s="38">
        <v>0</v>
      </c>
      <c r="K42" s="79" t="s">
        <v>2838</v>
      </c>
      <c r="L42" s="79" t="s">
        <v>2838</v>
      </c>
      <c r="M42" s="8">
        <v>0</v>
      </c>
      <c r="N42" s="73" t="s">
        <v>2838</v>
      </c>
      <c r="O42" s="38">
        <v>0</v>
      </c>
      <c r="P42" s="38">
        <v>0</v>
      </c>
      <c r="Q42" s="60" t="s">
        <v>2837</v>
      </c>
    </row>
    <row r="43" spans="1:17" ht="15" x14ac:dyDescent="0.25">
      <c r="A43" s="60" t="s">
        <v>2838</v>
      </c>
      <c r="B43" s="80" t="s">
        <v>2838</v>
      </c>
      <c r="C43" s="75" t="s">
        <v>2838</v>
      </c>
      <c r="D43" s="75" t="s">
        <v>2838</v>
      </c>
      <c r="E43" s="75" t="s">
        <v>2838</v>
      </c>
      <c r="F43" s="3" t="s">
        <v>86</v>
      </c>
      <c r="G43" s="8">
        <v>0</v>
      </c>
      <c r="H43" s="3" t="s">
        <v>86</v>
      </c>
      <c r="I43" s="38">
        <v>0</v>
      </c>
      <c r="J43" s="38">
        <v>0</v>
      </c>
      <c r="K43" s="8">
        <v>0</v>
      </c>
      <c r="L43" s="8">
        <v>0</v>
      </c>
      <c r="M43" s="8">
        <v>0</v>
      </c>
      <c r="N43" s="38">
        <v>0</v>
      </c>
      <c r="O43" s="38">
        <v>0</v>
      </c>
      <c r="P43" s="38">
        <v>0</v>
      </c>
      <c r="Q43" s="60" t="s">
        <v>2837</v>
      </c>
    </row>
    <row r="44" spans="1:17" ht="17.45" customHeight="1" x14ac:dyDescent="0.2">
      <c r="A44" s="61" t="s">
        <v>2839</v>
      </c>
      <c r="B44" s="41"/>
      <c r="C44" s="42"/>
      <c r="D44" s="42"/>
      <c r="E44" s="42"/>
      <c r="F44" s="42"/>
      <c r="G44" s="12"/>
      <c r="H44" s="42"/>
      <c r="I44" s="12"/>
      <c r="J44" s="12"/>
      <c r="K44" s="12"/>
      <c r="L44" s="12"/>
      <c r="M44" s="12"/>
      <c r="N44" s="12"/>
      <c r="O44" s="12"/>
      <c r="P44" s="12"/>
    </row>
    <row r="45" spans="1:17" ht="15" x14ac:dyDescent="0.25">
      <c r="A45" s="60" t="s">
        <v>2838</v>
      </c>
      <c r="B45" s="7" t="s">
        <v>231</v>
      </c>
      <c r="C45" s="72" t="s">
        <v>2838</v>
      </c>
      <c r="D45" s="72" t="s">
        <v>2838</v>
      </c>
      <c r="E45" s="72" t="s">
        <v>2838</v>
      </c>
      <c r="F45" s="72" t="s">
        <v>2838</v>
      </c>
      <c r="G45" s="8">
        <v>0</v>
      </c>
      <c r="H45" s="72" t="s">
        <v>2838</v>
      </c>
      <c r="I45" s="73" t="s">
        <v>2838</v>
      </c>
      <c r="J45" s="38">
        <v>0</v>
      </c>
      <c r="K45" s="79" t="s">
        <v>2838</v>
      </c>
      <c r="L45" s="79" t="s">
        <v>2838</v>
      </c>
      <c r="M45" s="8">
        <v>0</v>
      </c>
      <c r="N45" s="73" t="s">
        <v>2838</v>
      </c>
      <c r="O45" s="38">
        <v>0</v>
      </c>
      <c r="P45" s="38">
        <v>0</v>
      </c>
      <c r="Q45" s="60" t="s">
        <v>2837</v>
      </c>
    </row>
    <row r="46" spans="1:17" ht="15" x14ac:dyDescent="0.25">
      <c r="A46" s="60" t="s">
        <v>2838</v>
      </c>
      <c r="B46" s="80" t="s">
        <v>2838</v>
      </c>
      <c r="C46" s="75" t="s">
        <v>2838</v>
      </c>
      <c r="D46" s="75" t="s">
        <v>2838</v>
      </c>
      <c r="E46" s="75" t="s">
        <v>2838</v>
      </c>
      <c r="F46" s="3" t="s">
        <v>86</v>
      </c>
      <c r="G46" s="8">
        <v>0</v>
      </c>
      <c r="H46" s="3" t="s">
        <v>86</v>
      </c>
      <c r="I46" s="38">
        <v>0</v>
      </c>
      <c r="J46" s="38">
        <v>0</v>
      </c>
      <c r="K46" s="8">
        <v>0</v>
      </c>
      <c r="L46" s="8">
        <v>0</v>
      </c>
      <c r="M46" s="8">
        <v>0</v>
      </c>
      <c r="N46" s="38">
        <v>0</v>
      </c>
      <c r="O46" s="38">
        <v>0</v>
      </c>
      <c r="P46" s="38">
        <v>0</v>
      </c>
      <c r="Q46" s="60" t="s">
        <v>2837</v>
      </c>
    </row>
    <row r="47" spans="1:17" ht="17.45" customHeight="1" x14ac:dyDescent="0.2">
      <c r="A47" s="61" t="s">
        <v>2839</v>
      </c>
      <c r="B47" s="41"/>
      <c r="C47" s="42"/>
      <c r="D47" s="42"/>
      <c r="E47" s="42"/>
      <c r="F47" s="42"/>
      <c r="G47" s="12"/>
      <c r="H47" s="42"/>
      <c r="I47" s="12"/>
      <c r="J47" s="12"/>
      <c r="K47" s="12"/>
      <c r="L47" s="12"/>
      <c r="M47" s="12"/>
      <c r="N47" s="12"/>
      <c r="O47" s="12"/>
      <c r="P47" s="12"/>
    </row>
    <row r="48" spans="1:17" ht="17.45" customHeight="1" x14ac:dyDescent="0.2">
      <c r="A48" s="61" t="s">
        <v>2839</v>
      </c>
      <c r="B48" s="31"/>
      <c r="C48" s="44"/>
      <c r="D48" s="44"/>
      <c r="E48" s="44"/>
      <c r="F48" s="44"/>
      <c r="G48" s="45"/>
      <c r="H48" s="44"/>
      <c r="I48" s="45"/>
      <c r="J48" s="45"/>
      <c r="K48" s="45"/>
      <c r="L48" s="45"/>
      <c r="M48" s="45"/>
      <c r="N48" s="45"/>
      <c r="O48" s="45"/>
      <c r="P48" s="45"/>
    </row>
    <row r="49" spans="1:3" ht="17.45" customHeight="1" x14ac:dyDescent="0.2">
      <c r="A49" s="61" t="s">
        <v>2839</v>
      </c>
    </row>
    <row r="50" spans="1:3" x14ac:dyDescent="0.2">
      <c r="A50" s="60" t="s">
        <v>2838</v>
      </c>
      <c r="B50" s="33" t="s">
        <v>63</v>
      </c>
      <c r="C50" s="60" t="s">
        <v>2837</v>
      </c>
    </row>
    <row r="51" spans="1:3" ht="17.45" customHeight="1" x14ac:dyDescent="0.2">
      <c r="A51" s="61" t="s">
        <v>2839</v>
      </c>
    </row>
    <row r="52" spans="1:3" x14ac:dyDescent="0.2">
      <c r="A52" s="60" t="s">
        <v>2838</v>
      </c>
      <c r="B52" s="34" t="s">
        <v>64</v>
      </c>
      <c r="C52" s="60" t="s">
        <v>2837</v>
      </c>
    </row>
    <row r="53" spans="1:3" ht="17.45" customHeight="1" x14ac:dyDescent="0.2">
      <c r="A53" s="61" t="s">
        <v>2839</v>
      </c>
    </row>
    <row r="54" spans="1:3" ht="370.5" x14ac:dyDescent="0.2">
      <c r="A54" s="60" t="s">
        <v>2838</v>
      </c>
      <c r="B54" s="49" t="s">
        <v>130</v>
      </c>
      <c r="C54" s="60" t="s">
        <v>2837</v>
      </c>
    </row>
    <row r="55" spans="1:3" ht="85.5" x14ac:dyDescent="0.2">
      <c r="A55" s="61" t="s">
        <v>2852</v>
      </c>
    </row>
  </sheetData>
  <hyperlinks>
    <hyperlink ref="B52" r:id="rId1" xr:uid="{E252FDCF-03AC-4703-9D3F-72FE8A4C46E9}"/>
  </hyperlinks>
  <pageMargins left="0.7" right="0.7" top="0.75" bottom="0.75" header="0.3" footer="0.3"/>
  <pageSetup paperSize="9" orientation="portrait"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49A605-E4EB-45D1-B3B8-3A272765ADC1}">
  <sheetPr codeName="גיליון14"/>
  <dimension ref="A1:T37"/>
  <sheetViews>
    <sheetView showGridLines="0" rightToLeft="1" zoomScale="80" zoomScaleNormal="80" workbookViewId="0">
      <pane ySplit="10" topLeftCell="A11" activePane="bottomLeft" state="frozen"/>
      <selection pane="bottomLeft" activeCell="U2" sqref="U2:XFD37"/>
    </sheetView>
  </sheetViews>
  <sheetFormatPr defaultColWidth="0" defaultRowHeight="14.25" zeroHeight="1" x14ac:dyDescent="0.2"/>
  <cols>
    <col min="1" max="1" width="9" customWidth="1"/>
    <col min="2" max="2" width="43.625" bestFit="1" customWidth="1"/>
    <col min="3" max="3" width="30.625" customWidth="1"/>
    <col min="4" max="4" width="16.25" customWidth="1"/>
    <col min="5" max="5" width="19.75" customWidth="1"/>
    <col min="6" max="19" width="16.25" customWidth="1"/>
    <col min="20" max="20" width="9" customWidth="1"/>
    <col min="21" max="16384" width="9" hidden="1"/>
  </cols>
  <sheetData>
    <row r="1" spans="1:20" ht="18" x14ac:dyDescent="0.25">
      <c r="A1" s="60" t="s">
        <v>2838</v>
      </c>
      <c r="B1" s="20" t="s">
        <v>36</v>
      </c>
      <c r="C1" s="20" t="s">
        <v>37</v>
      </c>
      <c r="D1" s="59" t="s">
        <v>2837</v>
      </c>
      <c r="E1" s="21"/>
      <c r="F1" s="21"/>
      <c r="G1" s="21"/>
      <c r="H1" s="21"/>
      <c r="I1" s="21"/>
      <c r="J1" s="21"/>
      <c r="K1" s="21"/>
      <c r="L1" s="21"/>
      <c r="M1" s="21"/>
      <c r="N1" s="21"/>
      <c r="O1" s="21"/>
      <c r="P1" s="21"/>
      <c r="Q1" s="21"/>
      <c r="R1" s="21"/>
      <c r="S1" s="21"/>
    </row>
    <row r="2" spans="1:20" ht="18" x14ac:dyDescent="0.25">
      <c r="A2" s="60" t="s">
        <v>2838</v>
      </c>
      <c r="B2" s="20" t="s">
        <v>38</v>
      </c>
      <c r="C2" s="22" t="s">
        <v>39</v>
      </c>
      <c r="D2" s="59" t="s">
        <v>2837</v>
      </c>
      <c r="E2" s="21"/>
      <c r="F2" s="21"/>
      <c r="G2" s="21"/>
      <c r="H2" s="21"/>
      <c r="I2" s="21"/>
      <c r="J2" s="21"/>
      <c r="K2" s="21"/>
      <c r="L2" s="21"/>
      <c r="M2" s="21"/>
      <c r="N2" s="21"/>
      <c r="O2" s="21"/>
      <c r="P2" s="21"/>
      <c r="Q2" s="21"/>
      <c r="R2" s="21"/>
      <c r="S2" s="21"/>
    </row>
    <row r="3" spans="1:20" ht="18" x14ac:dyDescent="0.25">
      <c r="A3" s="60" t="s">
        <v>2838</v>
      </c>
      <c r="B3" s="20" t="s">
        <v>40</v>
      </c>
      <c r="C3" s="20" t="s">
        <v>2870</v>
      </c>
      <c r="D3" s="59" t="s">
        <v>2837</v>
      </c>
      <c r="E3" s="21"/>
      <c r="F3" s="21"/>
      <c r="G3" s="21"/>
      <c r="H3" s="21"/>
      <c r="I3" s="21"/>
      <c r="J3" s="21"/>
      <c r="K3" s="21"/>
      <c r="L3" s="21"/>
      <c r="M3" s="21"/>
      <c r="N3" s="21"/>
      <c r="O3" s="21"/>
      <c r="P3" s="21"/>
      <c r="Q3" s="21"/>
      <c r="R3" s="21"/>
      <c r="S3" s="21"/>
    </row>
    <row r="4" spans="1:20" ht="18" x14ac:dyDescent="0.25">
      <c r="A4" s="60" t="s">
        <v>2838</v>
      </c>
      <c r="B4" s="20" t="s">
        <v>41</v>
      </c>
      <c r="C4" s="20">
        <v>214</v>
      </c>
      <c r="D4" s="59" t="s">
        <v>2837</v>
      </c>
      <c r="E4" s="21"/>
      <c r="F4" s="21"/>
      <c r="G4" s="21"/>
      <c r="H4" s="21"/>
      <c r="I4" s="21"/>
      <c r="J4" s="21"/>
      <c r="K4" s="21"/>
      <c r="L4" s="21"/>
      <c r="M4" s="21"/>
      <c r="N4" s="21"/>
      <c r="O4" s="21"/>
      <c r="P4" s="21"/>
      <c r="Q4" s="21"/>
      <c r="R4" s="21"/>
      <c r="S4" s="21"/>
    </row>
    <row r="5" spans="1:20" ht="17.45" customHeight="1" x14ac:dyDescent="0.55000000000000004">
      <c r="A5" s="61" t="s">
        <v>2839</v>
      </c>
      <c r="B5" s="25"/>
      <c r="C5" s="25"/>
      <c r="D5" s="25"/>
      <c r="E5" s="25"/>
      <c r="F5" s="25"/>
      <c r="G5" s="25"/>
      <c r="H5" s="25"/>
      <c r="I5" s="25"/>
      <c r="J5" s="25"/>
      <c r="L5" s="25"/>
      <c r="M5" s="25"/>
      <c r="N5" s="25"/>
      <c r="O5" s="25"/>
      <c r="P5" s="25"/>
      <c r="Q5" s="25"/>
      <c r="R5" s="25"/>
      <c r="S5" s="25"/>
    </row>
    <row r="6" spans="1:20" ht="15" x14ac:dyDescent="0.2">
      <c r="A6" s="60" t="s">
        <v>2838</v>
      </c>
      <c r="B6" s="46" t="s">
        <v>1806</v>
      </c>
      <c r="C6" s="62" t="s">
        <v>2837</v>
      </c>
      <c r="D6" s="24"/>
      <c r="E6" s="24"/>
      <c r="F6" s="24"/>
      <c r="G6" s="24"/>
      <c r="H6" s="24"/>
      <c r="I6" s="24"/>
      <c r="J6" s="24"/>
      <c r="K6" s="24"/>
      <c r="L6" s="24"/>
      <c r="M6" s="24"/>
      <c r="N6" s="24"/>
      <c r="O6" s="24"/>
      <c r="P6" s="24"/>
      <c r="Q6" s="24"/>
      <c r="R6" s="24"/>
      <c r="S6" s="24"/>
    </row>
    <row r="7" spans="1:20" ht="15" x14ac:dyDescent="0.2">
      <c r="A7" s="60" t="s">
        <v>2838</v>
      </c>
      <c r="B7" s="46" t="s">
        <v>264</v>
      </c>
      <c r="C7" s="62" t="s">
        <v>2837</v>
      </c>
      <c r="D7" s="24"/>
      <c r="E7" s="24"/>
      <c r="F7" s="24"/>
      <c r="G7" s="24"/>
      <c r="H7" s="24"/>
      <c r="I7" s="24"/>
      <c r="J7" s="24"/>
      <c r="K7" s="24"/>
      <c r="L7" s="24"/>
      <c r="M7" s="24"/>
      <c r="N7" s="24"/>
      <c r="O7" s="24"/>
      <c r="P7" s="24"/>
      <c r="Q7" s="24"/>
      <c r="R7" s="24"/>
      <c r="S7" s="24"/>
    </row>
    <row r="8" spans="1:20" ht="30" x14ac:dyDescent="0.2">
      <c r="A8" s="60" t="s">
        <v>2838</v>
      </c>
      <c r="B8" s="46" t="s">
        <v>1741</v>
      </c>
      <c r="C8" s="26" t="s">
        <v>65</v>
      </c>
      <c r="D8" s="26" t="s">
        <v>255</v>
      </c>
      <c r="E8" s="26" t="s">
        <v>66</v>
      </c>
      <c r="F8" s="26" t="s">
        <v>256</v>
      </c>
      <c r="G8" s="26" t="s">
        <v>117</v>
      </c>
      <c r="H8" s="26" t="s">
        <v>67</v>
      </c>
      <c r="I8" s="26" t="s">
        <v>132</v>
      </c>
      <c r="J8" s="26" t="s">
        <v>244</v>
      </c>
      <c r="K8" s="26" t="s">
        <v>68</v>
      </c>
      <c r="L8" s="26" t="s">
        <v>118</v>
      </c>
      <c r="M8" s="26" t="s">
        <v>119</v>
      </c>
      <c r="N8" s="26" t="s">
        <v>133</v>
      </c>
      <c r="O8" s="26" t="s">
        <v>134</v>
      </c>
      <c r="P8" s="26" t="s">
        <v>0</v>
      </c>
      <c r="Q8" s="26" t="s">
        <v>135</v>
      </c>
      <c r="R8" s="26" t="s">
        <v>120</v>
      </c>
      <c r="S8" s="26" t="s">
        <v>121</v>
      </c>
      <c r="T8" s="60" t="s">
        <v>2837</v>
      </c>
    </row>
    <row r="9" spans="1:20" ht="28.5" x14ac:dyDescent="0.2">
      <c r="A9" s="60" t="s">
        <v>2838</v>
      </c>
      <c r="B9" s="65" t="s">
        <v>2838</v>
      </c>
      <c r="C9" s="76" t="s">
        <v>2838</v>
      </c>
      <c r="D9" s="76" t="s">
        <v>2838</v>
      </c>
      <c r="E9" s="76" t="s">
        <v>2838</v>
      </c>
      <c r="F9" s="76" t="s">
        <v>2838</v>
      </c>
      <c r="G9" s="76" t="s">
        <v>2838</v>
      </c>
      <c r="H9" s="76" t="s">
        <v>2838</v>
      </c>
      <c r="I9" s="48" t="s">
        <v>246</v>
      </c>
      <c r="J9" s="48" t="s">
        <v>247</v>
      </c>
      <c r="K9" s="76" t="s">
        <v>2838</v>
      </c>
      <c r="L9" s="48" t="s">
        <v>44</v>
      </c>
      <c r="M9" s="48" t="s">
        <v>44</v>
      </c>
      <c r="N9" s="48" t="s">
        <v>248</v>
      </c>
      <c r="O9" s="76" t="s">
        <v>2838</v>
      </c>
      <c r="P9" s="48" t="s">
        <v>43</v>
      </c>
      <c r="Q9" s="48" t="s">
        <v>44</v>
      </c>
      <c r="R9" s="48" t="s">
        <v>44</v>
      </c>
      <c r="S9" s="48" t="s">
        <v>44</v>
      </c>
      <c r="T9" s="60" t="s">
        <v>2837</v>
      </c>
    </row>
    <row r="10" spans="1:20" x14ac:dyDescent="0.2">
      <c r="A10" s="60" t="s">
        <v>2838</v>
      </c>
      <c r="B10" s="67" t="s">
        <v>2838</v>
      </c>
      <c r="C10" s="48" t="s">
        <v>45</v>
      </c>
      <c r="D10" s="48" t="s">
        <v>46</v>
      </c>
      <c r="E10" s="48" t="s">
        <v>122</v>
      </c>
      <c r="F10" s="48" t="s">
        <v>123</v>
      </c>
      <c r="G10" s="48" t="s">
        <v>124</v>
      </c>
      <c r="H10" s="48" t="s">
        <v>125</v>
      </c>
      <c r="I10" s="48" t="s">
        <v>126</v>
      </c>
      <c r="J10" s="48" t="s">
        <v>127</v>
      </c>
      <c r="K10" s="48" t="s">
        <v>128</v>
      </c>
      <c r="L10" s="48" t="s">
        <v>129</v>
      </c>
      <c r="M10" s="48" t="s">
        <v>249</v>
      </c>
      <c r="N10" s="48" t="s">
        <v>250</v>
      </c>
      <c r="O10" s="48" t="s">
        <v>251</v>
      </c>
      <c r="P10" s="48" t="s">
        <v>252</v>
      </c>
      <c r="Q10" s="48" t="s">
        <v>253</v>
      </c>
      <c r="R10" s="48" t="s">
        <v>254</v>
      </c>
      <c r="S10" s="48" t="s">
        <v>266</v>
      </c>
      <c r="T10" s="60" t="s">
        <v>2837</v>
      </c>
    </row>
    <row r="11" spans="1:20" ht="15" x14ac:dyDescent="0.25">
      <c r="A11" s="60" t="s">
        <v>2838</v>
      </c>
      <c r="B11" s="14" t="s">
        <v>263</v>
      </c>
      <c r="C11" s="68" t="s">
        <v>2838</v>
      </c>
      <c r="D11" s="68" t="s">
        <v>2838</v>
      </c>
      <c r="E11" s="68" t="s">
        <v>2838</v>
      </c>
      <c r="F11" s="68" t="s">
        <v>2838</v>
      </c>
      <c r="G11" s="68" t="s">
        <v>2838</v>
      </c>
      <c r="H11" s="68" t="s">
        <v>2838</v>
      </c>
      <c r="I11" s="68" t="s">
        <v>2838</v>
      </c>
      <c r="J11" s="15">
        <v>0</v>
      </c>
      <c r="K11" s="68" t="s">
        <v>2838</v>
      </c>
      <c r="L11" s="69" t="s">
        <v>2838</v>
      </c>
      <c r="M11" s="43">
        <v>0</v>
      </c>
      <c r="N11" s="77" t="s">
        <v>2838</v>
      </c>
      <c r="O11" s="77" t="s">
        <v>2838</v>
      </c>
      <c r="P11" s="15">
        <v>0</v>
      </c>
      <c r="Q11" s="69" t="s">
        <v>2838</v>
      </c>
      <c r="R11" s="43">
        <v>0</v>
      </c>
      <c r="S11" s="43">
        <v>0</v>
      </c>
      <c r="T11" s="60" t="s">
        <v>2837</v>
      </c>
    </row>
    <row r="12" spans="1:20" ht="15" x14ac:dyDescent="0.25">
      <c r="A12" s="60" t="s">
        <v>2838</v>
      </c>
      <c r="B12" s="6" t="s">
        <v>257</v>
      </c>
      <c r="C12" s="70" t="s">
        <v>2838</v>
      </c>
      <c r="D12" s="70" t="s">
        <v>2838</v>
      </c>
      <c r="E12" s="70" t="s">
        <v>2838</v>
      </c>
      <c r="F12" s="70" t="s">
        <v>2838</v>
      </c>
      <c r="G12" s="70" t="s">
        <v>2838</v>
      </c>
      <c r="H12" s="70" t="s">
        <v>2838</v>
      </c>
      <c r="I12" s="70" t="s">
        <v>2838</v>
      </c>
      <c r="J12" s="37">
        <v>0</v>
      </c>
      <c r="K12" s="70" t="s">
        <v>2838</v>
      </c>
      <c r="L12" s="71" t="s">
        <v>2838</v>
      </c>
      <c r="M12" s="36">
        <v>0</v>
      </c>
      <c r="N12" s="78" t="s">
        <v>2838</v>
      </c>
      <c r="O12" s="78" t="s">
        <v>2838</v>
      </c>
      <c r="P12" s="37">
        <v>0</v>
      </c>
      <c r="Q12" s="71" t="s">
        <v>2838</v>
      </c>
      <c r="R12" s="36">
        <v>0</v>
      </c>
      <c r="S12" s="36">
        <v>0</v>
      </c>
      <c r="T12" s="60" t="s">
        <v>2837</v>
      </c>
    </row>
    <row r="13" spans="1:20" ht="15" x14ac:dyDescent="0.25">
      <c r="A13" s="60" t="s">
        <v>2838</v>
      </c>
      <c r="B13" s="7" t="s">
        <v>1807</v>
      </c>
      <c r="C13" s="72" t="s">
        <v>2838</v>
      </c>
      <c r="D13" s="72" t="s">
        <v>2838</v>
      </c>
      <c r="E13" s="72" t="s">
        <v>2838</v>
      </c>
      <c r="F13" s="72" t="s">
        <v>2838</v>
      </c>
      <c r="G13" s="72" t="s">
        <v>2838</v>
      </c>
      <c r="H13" s="72" t="s">
        <v>2838</v>
      </c>
      <c r="I13" s="72" t="s">
        <v>2838</v>
      </c>
      <c r="J13" s="8">
        <v>0</v>
      </c>
      <c r="K13" s="72" t="s">
        <v>2838</v>
      </c>
      <c r="L13" s="73" t="s">
        <v>2838</v>
      </c>
      <c r="M13" s="38">
        <v>0</v>
      </c>
      <c r="N13" s="79" t="s">
        <v>2838</v>
      </c>
      <c r="O13" s="79" t="s">
        <v>2838</v>
      </c>
      <c r="P13" s="8">
        <v>0</v>
      </c>
      <c r="Q13" s="73" t="s">
        <v>2838</v>
      </c>
      <c r="R13" s="38">
        <v>0</v>
      </c>
      <c r="S13" s="38">
        <v>0</v>
      </c>
      <c r="T13" s="60" t="s">
        <v>2837</v>
      </c>
    </row>
    <row r="14" spans="1:20" ht="15" x14ac:dyDescent="0.25">
      <c r="A14" s="60" t="s">
        <v>2838</v>
      </c>
      <c r="B14" s="80" t="s">
        <v>2838</v>
      </c>
      <c r="C14" s="75" t="s">
        <v>2838</v>
      </c>
      <c r="D14" s="3" t="s">
        <v>86</v>
      </c>
      <c r="E14" s="3" t="s">
        <v>86</v>
      </c>
      <c r="F14" s="3" t="s">
        <v>86</v>
      </c>
      <c r="G14" s="75" t="s">
        <v>2838</v>
      </c>
      <c r="H14" s="75" t="s">
        <v>2838</v>
      </c>
      <c r="I14" s="3" t="s">
        <v>86</v>
      </c>
      <c r="J14" s="8">
        <v>0</v>
      </c>
      <c r="K14" s="3" t="s">
        <v>86</v>
      </c>
      <c r="L14" s="38">
        <v>0</v>
      </c>
      <c r="M14" s="38">
        <v>0</v>
      </c>
      <c r="N14" s="8">
        <v>0</v>
      </c>
      <c r="O14" s="8">
        <v>0</v>
      </c>
      <c r="P14" s="8">
        <v>0</v>
      </c>
      <c r="Q14" s="38">
        <v>0</v>
      </c>
      <c r="R14" s="38">
        <v>0</v>
      </c>
      <c r="S14" s="38">
        <v>0</v>
      </c>
      <c r="T14" s="60" t="s">
        <v>2837</v>
      </c>
    </row>
    <row r="15" spans="1:20" ht="17.45" customHeight="1" x14ac:dyDescent="0.2">
      <c r="A15" s="61" t="s">
        <v>2839</v>
      </c>
      <c r="B15" s="41"/>
      <c r="C15" s="42"/>
      <c r="D15" s="42"/>
      <c r="E15" s="42"/>
      <c r="F15" s="42"/>
      <c r="G15" s="42"/>
      <c r="H15" s="42"/>
      <c r="I15" s="42"/>
      <c r="J15" s="12"/>
      <c r="K15" s="42"/>
      <c r="L15" s="12"/>
      <c r="M15" s="12"/>
      <c r="N15" s="12"/>
      <c r="O15" s="12"/>
      <c r="P15" s="12"/>
      <c r="Q15" s="12"/>
      <c r="R15" s="12"/>
      <c r="S15" s="12"/>
    </row>
    <row r="16" spans="1:20" ht="15" x14ac:dyDescent="0.25">
      <c r="A16" s="60" t="s">
        <v>2838</v>
      </c>
      <c r="B16" s="7" t="s">
        <v>1808</v>
      </c>
      <c r="C16" s="72" t="s">
        <v>2838</v>
      </c>
      <c r="D16" s="72" t="s">
        <v>2838</v>
      </c>
      <c r="E16" s="72" t="s">
        <v>2838</v>
      </c>
      <c r="F16" s="72" t="s">
        <v>2838</v>
      </c>
      <c r="G16" s="72" t="s">
        <v>2838</v>
      </c>
      <c r="H16" s="72" t="s">
        <v>2838</v>
      </c>
      <c r="I16" s="72" t="s">
        <v>2838</v>
      </c>
      <c r="J16" s="8">
        <v>0</v>
      </c>
      <c r="K16" s="72" t="s">
        <v>2838</v>
      </c>
      <c r="L16" s="73" t="s">
        <v>2838</v>
      </c>
      <c r="M16" s="38">
        <v>0</v>
      </c>
      <c r="N16" s="79" t="s">
        <v>2838</v>
      </c>
      <c r="O16" s="79" t="s">
        <v>2838</v>
      </c>
      <c r="P16" s="8">
        <v>0</v>
      </c>
      <c r="Q16" s="73" t="s">
        <v>2838</v>
      </c>
      <c r="R16" s="38">
        <v>0</v>
      </c>
      <c r="S16" s="38">
        <v>0</v>
      </c>
      <c r="T16" s="60" t="s">
        <v>2837</v>
      </c>
    </row>
    <row r="17" spans="1:20" ht="15" x14ac:dyDescent="0.25">
      <c r="A17" s="60" t="s">
        <v>2838</v>
      </c>
      <c r="B17" s="80" t="s">
        <v>2838</v>
      </c>
      <c r="C17" s="75" t="s">
        <v>2838</v>
      </c>
      <c r="D17" s="3" t="s">
        <v>86</v>
      </c>
      <c r="E17" s="3" t="s">
        <v>86</v>
      </c>
      <c r="F17" s="3" t="s">
        <v>86</v>
      </c>
      <c r="G17" s="75" t="s">
        <v>2838</v>
      </c>
      <c r="H17" s="75" t="s">
        <v>2838</v>
      </c>
      <c r="I17" s="3" t="s">
        <v>86</v>
      </c>
      <c r="J17" s="8">
        <v>0</v>
      </c>
      <c r="K17" s="3" t="s">
        <v>86</v>
      </c>
      <c r="L17" s="38">
        <v>0</v>
      </c>
      <c r="M17" s="38">
        <v>0</v>
      </c>
      <c r="N17" s="8">
        <v>0</v>
      </c>
      <c r="O17" s="8">
        <v>0</v>
      </c>
      <c r="P17" s="8">
        <v>0</v>
      </c>
      <c r="Q17" s="38">
        <v>0</v>
      </c>
      <c r="R17" s="38">
        <v>0</v>
      </c>
      <c r="S17" s="38">
        <v>0</v>
      </c>
      <c r="T17" s="60" t="s">
        <v>2837</v>
      </c>
    </row>
    <row r="18" spans="1:20" ht="17.45" customHeight="1" x14ac:dyDescent="0.2">
      <c r="A18" s="61" t="s">
        <v>2839</v>
      </c>
      <c r="B18" s="41"/>
      <c r="C18" s="42"/>
      <c r="D18" s="42"/>
      <c r="E18" s="42"/>
      <c r="F18" s="42"/>
      <c r="G18" s="42"/>
      <c r="H18" s="42"/>
      <c r="I18" s="42"/>
      <c r="J18" s="12"/>
      <c r="K18" s="42"/>
      <c r="L18" s="12"/>
      <c r="M18" s="12"/>
      <c r="N18" s="12"/>
      <c r="O18" s="12"/>
      <c r="P18" s="12"/>
      <c r="Q18" s="12"/>
      <c r="R18" s="12"/>
      <c r="S18" s="12"/>
    </row>
    <row r="19" spans="1:20" ht="15" x14ac:dyDescent="0.25">
      <c r="A19" s="60" t="s">
        <v>2838</v>
      </c>
      <c r="B19" s="7" t="s">
        <v>259</v>
      </c>
      <c r="C19" s="72" t="s">
        <v>2838</v>
      </c>
      <c r="D19" s="72" t="s">
        <v>2838</v>
      </c>
      <c r="E19" s="72" t="s">
        <v>2838</v>
      </c>
      <c r="F19" s="72" t="s">
        <v>2838</v>
      </c>
      <c r="G19" s="72" t="s">
        <v>2838</v>
      </c>
      <c r="H19" s="72" t="s">
        <v>2838</v>
      </c>
      <c r="I19" s="72" t="s">
        <v>2838</v>
      </c>
      <c r="J19" s="8">
        <v>0</v>
      </c>
      <c r="K19" s="72" t="s">
        <v>2838</v>
      </c>
      <c r="L19" s="73" t="s">
        <v>2838</v>
      </c>
      <c r="M19" s="38">
        <v>0</v>
      </c>
      <c r="N19" s="79" t="s">
        <v>2838</v>
      </c>
      <c r="O19" s="79" t="s">
        <v>2838</v>
      </c>
      <c r="P19" s="8">
        <v>0</v>
      </c>
      <c r="Q19" s="73" t="s">
        <v>2838</v>
      </c>
      <c r="R19" s="38">
        <v>0</v>
      </c>
      <c r="S19" s="38">
        <v>0</v>
      </c>
      <c r="T19" s="60" t="s">
        <v>2837</v>
      </c>
    </row>
    <row r="20" spans="1:20" ht="15" x14ac:dyDescent="0.25">
      <c r="A20" s="60" t="s">
        <v>2838</v>
      </c>
      <c r="B20" s="80" t="s">
        <v>2838</v>
      </c>
      <c r="C20" s="75" t="s">
        <v>2838</v>
      </c>
      <c r="D20" s="3" t="s">
        <v>86</v>
      </c>
      <c r="E20" s="3" t="s">
        <v>86</v>
      </c>
      <c r="F20" s="3" t="s">
        <v>86</v>
      </c>
      <c r="G20" s="75" t="s">
        <v>2838</v>
      </c>
      <c r="H20" s="75" t="s">
        <v>2838</v>
      </c>
      <c r="I20" s="3" t="s">
        <v>86</v>
      </c>
      <c r="J20" s="8">
        <v>0</v>
      </c>
      <c r="K20" s="3" t="s">
        <v>86</v>
      </c>
      <c r="L20" s="38">
        <v>0</v>
      </c>
      <c r="M20" s="38">
        <v>0</v>
      </c>
      <c r="N20" s="8">
        <v>0</v>
      </c>
      <c r="O20" s="8">
        <v>0</v>
      </c>
      <c r="P20" s="8">
        <v>0</v>
      </c>
      <c r="Q20" s="38">
        <v>0</v>
      </c>
      <c r="R20" s="38">
        <v>0</v>
      </c>
      <c r="S20" s="38">
        <v>0</v>
      </c>
      <c r="T20" s="60" t="s">
        <v>2837</v>
      </c>
    </row>
    <row r="21" spans="1:20" ht="17.45" customHeight="1" x14ac:dyDescent="0.2">
      <c r="A21" s="61" t="s">
        <v>2839</v>
      </c>
      <c r="B21" s="41"/>
      <c r="C21" s="42"/>
      <c r="D21" s="42"/>
      <c r="E21" s="42"/>
      <c r="F21" s="42"/>
      <c r="G21" s="42"/>
      <c r="H21" s="42"/>
      <c r="I21" s="42"/>
      <c r="J21" s="12"/>
      <c r="K21" s="42"/>
      <c r="L21" s="12"/>
      <c r="M21" s="12"/>
      <c r="N21" s="12"/>
      <c r="O21" s="12"/>
      <c r="P21" s="12"/>
      <c r="Q21" s="12"/>
      <c r="R21" s="12"/>
      <c r="S21" s="12"/>
    </row>
    <row r="22" spans="1:20" ht="15" x14ac:dyDescent="0.25">
      <c r="A22" s="60" t="s">
        <v>2838</v>
      </c>
      <c r="B22" s="7" t="s">
        <v>1558</v>
      </c>
      <c r="C22" s="72" t="s">
        <v>2838</v>
      </c>
      <c r="D22" s="72" t="s">
        <v>2838</v>
      </c>
      <c r="E22" s="72" t="s">
        <v>2838</v>
      </c>
      <c r="F22" s="72" t="s">
        <v>2838</v>
      </c>
      <c r="G22" s="72" t="s">
        <v>2838</v>
      </c>
      <c r="H22" s="72" t="s">
        <v>2838</v>
      </c>
      <c r="I22" s="72" t="s">
        <v>2838</v>
      </c>
      <c r="J22" s="8">
        <v>0</v>
      </c>
      <c r="K22" s="72" t="s">
        <v>2838</v>
      </c>
      <c r="L22" s="73" t="s">
        <v>2838</v>
      </c>
      <c r="M22" s="38">
        <v>0</v>
      </c>
      <c r="N22" s="79" t="s">
        <v>2838</v>
      </c>
      <c r="O22" s="79" t="s">
        <v>2838</v>
      </c>
      <c r="P22" s="8">
        <v>0</v>
      </c>
      <c r="Q22" s="73" t="s">
        <v>2838</v>
      </c>
      <c r="R22" s="38">
        <v>0</v>
      </c>
      <c r="S22" s="38">
        <v>0</v>
      </c>
      <c r="T22" s="60" t="s">
        <v>2837</v>
      </c>
    </row>
    <row r="23" spans="1:20" ht="15" x14ac:dyDescent="0.25">
      <c r="A23" s="60" t="s">
        <v>2838</v>
      </c>
      <c r="B23" s="80" t="s">
        <v>2838</v>
      </c>
      <c r="C23" s="75" t="s">
        <v>2838</v>
      </c>
      <c r="D23" s="3" t="s">
        <v>86</v>
      </c>
      <c r="E23" s="3" t="s">
        <v>86</v>
      </c>
      <c r="F23" s="3" t="s">
        <v>86</v>
      </c>
      <c r="G23" s="75" t="s">
        <v>2838</v>
      </c>
      <c r="H23" s="75" t="s">
        <v>2838</v>
      </c>
      <c r="I23" s="3" t="s">
        <v>86</v>
      </c>
      <c r="J23" s="8">
        <v>0</v>
      </c>
      <c r="K23" s="3" t="s">
        <v>86</v>
      </c>
      <c r="L23" s="38">
        <v>0</v>
      </c>
      <c r="M23" s="38">
        <v>0</v>
      </c>
      <c r="N23" s="8">
        <v>0</v>
      </c>
      <c r="O23" s="8">
        <v>0</v>
      </c>
      <c r="P23" s="8">
        <v>0</v>
      </c>
      <c r="Q23" s="38">
        <v>0</v>
      </c>
      <c r="R23" s="38">
        <v>0</v>
      </c>
      <c r="S23" s="38">
        <v>0</v>
      </c>
      <c r="T23" s="60" t="s">
        <v>2837</v>
      </c>
    </row>
    <row r="24" spans="1:20" ht="17.45" customHeight="1" x14ac:dyDescent="0.2">
      <c r="A24" s="61" t="s">
        <v>2839</v>
      </c>
      <c r="B24" s="41"/>
      <c r="C24" s="42"/>
      <c r="D24" s="42"/>
      <c r="E24" s="42"/>
      <c r="F24" s="42"/>
      <c r="G24" s="42"/>
      <c r="H24" s="42"/>
      <c r="I24" s="42"/>
      <c r="J24" s="12"/>
      <c r="K24" s="42"/>
      <c r="L24" s="12"/>
      <c r="M24" s="12"/>
      <c r="N24" s="12"/>
      <c r="O24" s="12"/>
      <c r="P24" s="12"/>
      <c r="Q24" s="12"/>
      <c r="R24" s="12"/>
      <c r="S24" s="12"/>
    </row>
    <row r="25" spans="1:20" ht="15" x14ac:dyDescent="0.25">
      <c r="A25" s="60" t="s">
        <v>2838</v>
      </c>
      <c r="B25" s="13" t="s">
        <v>260</v>
      </c>
      <c r="C25" s="72" t="s">
        <v>2838</v>
      </c>
      <c r="D25" s="72" t="s">
        <v>2838</v>
      </c>
      <c r="E25" s="72" t="s">
        <v>2838</v>
      </c>
      <c r="F25" s="72" t="s">
        <v>2838</v>
      </c>
      <c r="G25" s="72" t="s">
        <v>2838</v>
      </c>
      <c r="H25" s="72" t="s">
        <v>2838</v>
      </c>
      <c r="I25" s="72" t="s">
        <v>2838</v>
      </c>
      <c r="J25" s="8">
        <v>0</v>
      </c>
      <c r="K25" s="72" t="s">
        <v>2838</v>
      </c>
      <c r="L25" s="73" t="s">
        <v>2838</v>
      </c>
      <c r="M25" s="38">
        <v>0</v>
      </c>
      <c r="N25" s="79" t="s">
        <v>2838</v>
      </c>
      <c r="O25" s="79" t="s">
        <v>2838</v>
      </c>
      <c r="P25" s="8">
        <v>0</v>
      </c>
      <c r="Q25" s="73" t="s">
        <v>2838</v>
      </c>
      <c r="R25" s="38">
        <v>0</v>
      </c>
      <c r="S25" s="38">
        <v>0</v>
      </c>
      <c r="T25" s="60" t="s">
        <v>2837</v>
      </c>
    </row>
    <row r="26" spans="1:20" ht="15" x14ac:dyDescent="0.25">
      <c r="A26" s="60" t="s">
        <v>2838</v>
      </c>
      <c r="B26" s="7" t="s">
        <v>1809</v>
      </c>
      <c r="C26" s="72" t="s">
        <v>2838</v>
      </c>
      <c r="D26" s="72" t="s">
        <v>2838</v>
      </c>
      <c r="E26" s="72" t="s">
        <v>2838</v>
      </c>
      <c r="F26" s="72" t="s">
        <v>2838</v>
      </c>
      <c r="G26" s="72" t="s">
        <v>2838</v>
      </c>
      <c r="H26" s="72" t="s">
        <v>2838</v>
      </c>
      <c r="I26" s="72" t="s">
        <v>2838</v>
      </c>
      <c r="J26" s="8">
        <v>0</v>
      </c>
      <c r="K26" s="72" t="s">
        <v>2838</v>
      </c>
      <c r="L26" s="73" t="s">
        <v>2838</v>
      </c>
      <c r="M26" s="38">
        <v>0</v>
      </c>
      <c r="N26" s="79" t="s">
        <v>2838</v>
      </c>
      <c r="O26" s="79" t="s">
        <v>2838</v>
      </c>
      <c r="P26" s="8">
        <v>0</v>
      </c>
      <c r="Q26" s="73" t="s">
        <v>2838</v>
      </c>
      <c r="R26" s="38">
        <v>0</v>
      </c>
      <c r="S26" s="38">
        <v>0</v>
      </c>
      <c r="T26" s="60" t="s">
        <v>2837</v>
      </c>
    </row>
    <row r="27" spans="1:20" ht="15" x14ac:dyDescent="0.25">
      <c r="A27" s="60" t="s">
        <v>2838</v>
      </c>
      <c r="B27" s="80" t="s">
        <v>2838</v>
      </c>
      <c r="C27" s="75" t="s">
        <v>2838</v>
      </c>
      <c r="D27" s="3" t="s">
        <v>86</v>
      </c>
      <c r="E27" s="3" t="s">
        <v>86</v>
      </c>
      <c r="F27" s="3" t="s">
        <v>86</v>
      </c>
      <c r="G27" s="75" t="s">
        <v>2838</v>
      </c>
      <c r="H27" s="75" t="s">
        <v>2838</v>
      </c>
      <c r="I27" s="3" t="s">
        <v>86</v>
      </c>
      <c r="J27" s="8">
        <v>0</v>
      </c>
      <c r="K27" s="3" t="s">
        <v>86</v>
      </c>
      <c r="L27" s="38">
        <v>0</v>
      </c>
      <c r="M27" s="38">
        <v>0</v>
      </c>
      <c r="N27" s="8">
        <v>0</v>
      </c>
      <c r="O27" s="8">
        <v>0</v>
      </c>
      <c r="P27" s="8">
        <v>0</v>
      </c>
      <c r="Q27" s="38">
        <v>0</v>
      </c>
      <c r="R27" s="38">
        <v>0</v>
      </c>
      <c r="S27" s="38">
        <v>0</v>
      </c>
      <c r="T27" s="60" t="s">
        <v>2837</v>
      </c>
    </row>
    <row r="28" spans="1:20" ht="17.45" customHeight="1" x14ac:dyDescent="0.2">
      <c r="A28" s="61" t="s">
        <v>2839</v>
      </c>
      <c r="B28" s="41"/>
      <c r="C28" s="42"/>
      <c r="D28" s="42"/>
      <c r="E28" s="42"/>
      <c r="F28" s="42"/>
      <c r="G28" s="42"/>
      <c r="H28" s="42"/>
      <c r="I28" s="42"/>
      <c r="J28" s="12"/>
      <c r="K28" s="42"/>
      <c r="L28" s="12"/>
      <c r="M28" s="12"/>
      <c r="N28" s="12"/>
      <c r="O28" s="12"/>
      <c r="P28" s="12"/>
      <c r="Q28" s="12"/>
      <c r="R28" s="12"/>
      <c r="S28" s="12"/>
    </row>
    <row r="29" spans="1:20" ht="15" x14ac:dyDescent="0.25">
      <c r="A29" s="60" t="s">
        <v>2838</v>
      </c>
      <c r="B29" s="7" t="s">
        <v>1810</v>
      </c>
      <c r="C29" s="72" t="s">
        <v>2838</v>
      </c>
      <c r="D29" s="72" t="s">
        <v>2838</v>
      </c>
      <c r="E29" s="72" t="s">
        <v>2838</v>
      </c>
      <c r="F29" s="72" t="s">
        <v>2838</v>
      </c>
      <c r="G29" s="72" t="s">
        <v>2838</v>
      </c>
      <c r="H29" s="72" t="s">
        <v>2838</v>
      </c>
      <c r="I29" s="72" t="s">
        <v>2838</v>
      </c>
      <c r="J29" s="8">
        <v>0</v>
      </c>
      <c r="K29" s="72" t="s">
        <v>2838</v>
      </c>
      <c r="L29" s="73" t="s">
        <v>2838</v>
      </c>
      <c r="M29" s="38">
        <v>0</v>
      </c>
      <c r="N29" s="79" t="s">
        <v>2838</v>
      </c>
      <c r="O29" s="79" t="s">
        <v>2838</v>
      </c>
      <c r="P29" s="8">
        <v>0</v>
      </c>
      <c r="Q29" s="73" t="s">
        <v>2838</v>
      </c>
      <c r="R29" s="38">
        <v>0</v>
      </c>
      <c r="S29" s="38">
        <v>0</v>
      </c>
      <c r="T29" s="60" t="s">
        <v>2837</v>
      </c>
    </row>
    <row r="30" spans="1:20" ht="15" x14ac:dyDescent="0.25">
      <c r="A30" s="60" t="s">
        <v>2838</v>
      </c>
      <c r="B30" s="80" t="s">
        <v>2838</v>
      </c>
      <c r="C30" s="75" t="s">
        <v>2838</v>
      </c>
      <c r="D30" s="3" t="s">
        <v>86</v>
      </c>
      <c r="E30" s="3" t="s">
        <v>86</v>
      </c>
      <c r="F30" s="3" t="s">
        <v>86</v>
      </c>
      <c r="G30" s="75" t="s">
        <v>2838</v>
      </c>
      <c r="H30" s="75" t="s">
        <v>2838</v>
      </c>
      <c r="I30" s="3" t="s">
        <v>86</v>
      </c>
      <c r="J30" s="8">
        <v>0</v>
      </c>
      <c r="K30" s="3" t="s">
        <v>86</v>
      </c>
      <c r="L30" s="38">
        <v>0</v>
      </c>
      <c r="M30" s="38">
        <v>0</v>
      </c>
      <c r="N30" s="8">
        <v>0</v>
      </c>
      <c r="O30" s="8">
        <v>0</v>
      </c>
      <c r="P30" s="8">
        <v>0</v>
      </c>
      <c r="Q30" s="38">
        <v>0</v>
      </c>
      <c r="R30" s="38">
        <v>0</v>
      </c>
      <c r="S30" s="38">
        <v>0</v>
      </c>
      <c r="T30" s="60" t="s">
        <v>2837</v>
      </c>
    </row>
    <row r="31" spans="1:20" ht="17.45" customHeight="1" x14ac:dyDescent="0.2">
      <c r="A31" s="61" t="s">
        <v>2839</v>
      </c>
      <c r="B31" s="41"/>
      <c r="C31" s="42"/>
      <c r="D31" s="42"/>
      <c r="E31" s="42"/>
      <c r="F31" s="42"/>
      <c r="G31" s="42"/>
      <c r="H31" s="42"/>
      <c r="I31" s="42"/>
      <c r="J31" s="12"/>
      <c r="K31" s="42"/>
      <c r="L31" s="12"/>
      <c r="M31" s="12"/>
      <c r="N31" s="12"/>
      <c r="O31" s="12"/>
      <c r="P31" s="12"/>
      <c r="Q31" s="12"/>
      <c r="R31" s="12"/>
      <c r="S31" s="12"/>
    </row>
    <row r="32" spans="1:20" ht="17.45" customHeight="1" x14ac:dyDescent="0.2">
      <c r="A32" s="61" t="s">
        <v>2839</v>
      </c>
      <c r="B32" s="31"/>
      <c r="C32" s="44"/>
      <c r="D32" s="44"/>
      <c r="E32" s="44"/>
      <c r="F32" s="44"/>
      <c r="G32" s="44"/>
      <c r="H32" s="44"/>
      <c r="I32" s="44"/>
      <c r="J32" s="45"/>
      <c r="K32" s="44"/>
      <c r="L32" s="45"/>
      <c r="M32" s="45"/>
      <c r="N32" s="45"/>
      <c r="O32" s="45"/>
      <c r="P32" s="45"/>
      <c r="Q32" s="45"/>
      <c r="R32" s="45"/>
      <c r="S32" s="45"/>
    </row>
    <row r="33" spans="1:3" ht="17.45" customHeight="1" x14ac:dyDescent="0.2">
      <c r="A33" s="61" t="s">
        <v>2839</v>
      </c>
    </row>
    <row r="34" spans="1:3" x14ac:dyDescent="0.2">
      <c r="A34" s="60" t="s">
        <v>2838</v>
      </c>
      <c r="B34" s="33" t="s">
        <v>63</v>
      </c>
      <c r="C34" s="60" t="s">
        <v>2837</v>
      </c>
    </row>
    <row r="35" spans="1:3" ht="17.45" customHeight="1" x14ac:dyDescent="0.2">
      <c r="A35" s="61" t="s">
        <v>2839</v>
      </c>
    </row>
    <row r="36" spans="1:3" x14ac:dyDescent="0.2">
      <c r="A36" s="60" t="s">
        <v>2838</v>
      </c>
      <c r="B36" s="34" t="s">
        <v>64</v>
      </c>
      <c r="C36" s="60" t="s">
        <v>2837</v>
      </c>
    </row>
    <row r="37" spans="1:3" ht="85.5" x14ac:dyDescent="0.2">
      <c r="A37" s="61" t="s">
        <v>2853</v>
      </c>
    </row>
  </sheetData>
  <hyperlinks>
    <hyperlink ref="B36" r:id="rId1" xr:uid="{D2669F9F-A65A-4AB6-81E5-884E970913A4}"/>
  </hyperlinks>
  <pageMargins left="0.7" right="0.7" top="0.75" bottom="0.75" header="0.3" footer="0.3"/>
  <pageSetup paperSize="9" orientation="portrait"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ED94FD-15D4-48C3-8FC4-21078A6D9FC8}">
  <sheetPr codeName="גיליון15"/>
  <dimension ref="A1:T49"/>
  <sheetViews>
    <sheetView showGridLines="0" rightToLeft="1" zoomScale="80" zoomScaleNormal="80" workbookViewId="0">
      <pane ySplit="10" topLeftCell="A11" activePane="bottomLeft" state="frozen"/>
      <selection pane="bottomLeft" activeCell="U2" sqref="U2:XFD49"/>
    </sheetView>
  </sheetViews>
  <sheetFormatPr defaultColWidth="0" defaultRowHeight="14.25" zeroHeight="1" x14ac:dyDescent="0.2"/>
  <cols>
    <col min="1" max="1" width="9" customWidth="1"/>
    <col min="2" max="2" width="70.625" customWidth="1"/>
    <col min="3" max="3" width="30.625" customWidth="1"/>
    <col min="4" max="4" width="11.75" bestFit="1" customWidth="1"/>
    <col min="5" max="5" width="18.75" bestFit="1" customWidth="1"/>
    <col min="6" max="6" width="32.25" bestFit="1" customWidth="1"/>
    <col min="7" max="19" width="16.25" customWidth="1"/>
    <col min="20" max="20" width="9" customWidth="1"/>
    <col min="21" max="16384" width="9" hidden="1"/>
  </cols>
  <sheetData>
    <row r="1" spans="1:20" ht="18" x14ac:dyDescent="0.25">
      <c r="A1" s="60" t="s">
        <v>2838</v>
      </c>
      <c r="B1" s="20" t="s">
        <v>36</v>
      </c>
      <c r="C1" s="20" t="s">
        <v>37</v>
      </c>
      <c r="D1" s="59" t="s">
        <v>2837</v>
      </c>
      <c r="E1" s="21"/>
      <c r="F1" s="21"/>
      <c r="G1" s="21"/>
      <c r="H1" s="21"/>
      <c r="I1" s="21"/>
      <c r="J1" s="21"/>
      <c r="K1" s="21"/>
      <c r="L1" s="21"/>
      <c r="M1" s="21"/>
      <c r="N1" s="21"/>
      <c r="O1" s="21"/>
      <c r="P1" s="21"/>
      <c r="Q1" s="21"/>
      <c r="R1" s="21"/>
      <c r="S1" s="21"/>
    </row>
    <row r="2" spans="1:20" ht="18" x14ac:dyDescent="0.25">
      <c r="A2" s="60" t="s">
        <v>2838</v>
      </c>
      <c r="B2" s="20" t="s">
        <v>38</v>
      </c>
      <c r="C2" s="22" t="s">
        <v>39</v>
      </c>
      <c r="D2" s="59" t="s">
        <v>2837</v>
      </c>
      <c r="E2" s="21"/>
      <c r="F2" s="21"/>
      <c r="G2" s="21"/>
      <c r="H2" s="21"/>
      <c r="I2" s="21"/>
      <c r="J2" s="21"/>
      <c r="K2" s="21"/>
      <c r="L2" s="21"/>
      <c r="M2" s="21"/>
      <c r="N2" s="21"/>
      <c r="O2" s="21"/>
      <c r="P2" s="21"/>
      <c r="Q2" s="21"/>
      <c r="R2" s="21"/>
      <c r="S2" s="21"/>
    </row>
    <row r="3" spans="1:20" ht="18" x14ac:dyDescent="0.25">
      <c r="A3" s="60" t="s">
        <v>2838</v>
      </c>
      <c r="B3" s="20" t="s">
        <v>40</v>
      </c>
      <c r="C3" s="20" t="s">
        <v>2870</v>
      </c>
      <c r="D3" s="59" t="s">
        <v>2837</v>
      </c>
      <c r="E3" s="21"/>
      <c r="F3" s="21"/>
      <c r="G3" s="21"/>
      <c r="H3" s="21"/>
      <c r="I3" s="21"/>
      <c r="J3" s="21"/>
      <c r="K3" s="21"/>
      <c r="L3" s="21"/>
      <c r="M3" s="21"/>
      <c r="N3" s="21"/>
      <c r="O3" s="21"/>
      <c r="P3" s="21"/>
      <c r="Q3" s="21"/>
      <c r="R3" s="21"/>
      <c r="S3" s="21"/>
    </row>
    <row r="4" spans="1:20" ht="18" x14ac:dyDescent="0.25">
      <c r="A4" s="60" t="s">
        <v>2838</v>
      </c>
      <c r="B4" s="20" t="s">
        <v>41</v>
      </c>
      <c r="C4" s="20">
        <v>214</v>
      </c>
      <c r="D4" s="59" t="s">
        <v>2837</v>
      </c>
      <c r="E4" s="21"/>
      <c r="F4" s="21"/>
      <c r="G4" s="21"/>
      <c r="H4" s="21"/>
      <c r="I4" s="21"/>
      <c r="J4" s="21"/>
      <c r="K4" s="21"/>
      <c r="L4" s="21"/>
      <c r="M4" s="21"/>
      <c r="N4" s="21"/>
      <c r="O4" s="21"/>
      <c r="P4" s="21"/>
      <c r="Q4" s="21"/>
      <c r="R4" s="21"/>
      <c r="S4" s="21"/>
    </row>
    <row r="5" spans="1:20" ht="17.45" customHeight="1" x14ac:dyDescent="0.55000000000000004">
      <c r="A5" s="61" t="s">
        <v>2839</v>
      </c>
      <c r="B5" s="25"/>
      <c r="C5" s="25"/>
      <c r="D5" s="25"/>
      <c r="E5" s="25"/>
      <c r="F5" s="25"/>
      <c r="G5" s="25"/>
      <c r="H5" s="25"/>
      <c r="I5" s="25"/>
      <c r="J5" s="25"/>
      <c r="L5" s="25"/>
      <c r="M5" s="25"/>
      <c r="N5" s="25"/>
      <c r="O5" s="25"/>
      <c r="P5" s="25"/>
      <c r="Q5" s="25"/>
      <c r="R5" s="25"/>
      <c r="S5" s="25"/>
    </row>
    <row r="6" spans="1:20" ht="15" x14ac:dyDescent="0.2">
      <c r="A6" s="60" t="s">
        <v>2838</v>
      </c>
      <c r="B6" s="46" t="s">
        <v>1806</v>
      </c>
      <c r="C6" s="62" t="s">
        <v>2837</v>
      </c>
      <c r="D6" s="24"/>
      <c r="E6" s="24"/>
      <c r="F6" s="24"/>
      <c r="G6" s="24"/>
      <c r="H6" s="24"/>
      <c r="I6" s="24"/>
      <c r="J6" s="24"/>
      <c r="K6" s="24"/>
      <c r="L6" s="24"/>
      <c r="M6" s="24"/>
      <c r="N6" s="24"/>
      <c r="O6" s="24"/>
      <c r="P6" s="24"/>
      <c r="Q6" s="24"/>
      <c r="R6" s="24"/>
      <c r="S6" s="24"/>
    </row>
    <row r="7" spans="1:20" ht="15" x14ac:dyDescent="0.2">
      <c r="A7" s="60" t="s">
        <v>2838</v>
      </c>
      <c r="B7" s="46" t="s">
        <v>922</v>
      </c>
      <c r="C7" s="62" t="s">
        <v>2837</v>
      </c>
      <c r="D7" s="24"/>
      <c r="E7" s="24"/>
      <c r="F7" s="24"/>
      <c r="G7" s="24"/>
      <c r="H7" s="24"/>
      <c r="I7" s="24"/>
      <c r="J7" s="24"/>
      <c r="K7" s="24"/>
      <c r="L7" s="24"/>
      <c r="M7" s="24"/>
      <c r="N7" s="24"/>
      <c r="O7" s="24"/>
      <c r="P7" s="24"/>
      <c r="Q7" s="24"/>
      <c r="R7" s="24"/>
      <c r="S7" s="24"/>
    </row>
    <row r="8" spans="1:20" ht="30" x14ac:dyDescent="0.2">
      <c r="A8" s="60" t="s">
        <v>2838</v>
      </c>
      <c r="B8" s="46" t="s">
        <v>1741</v>
      </c>
      <c r="C8" s="26" t="s">
        <v>65</v>
      </c>
      <c r="D8" s="26" t="s">
        <v>255</v>
      </c>
      <c r="E8" s="26" t="s">
        <v>66</v>
      </c>
      <c r="F8" s="26" t="s">
        <v>256</v>
      </c>
      <c r="G8" s="26" t="s">
        <v>117</v>
      </c>
      <c r="H8" s="26" t="s">
        <v>67</v>
      </c>
      <c r="I8" s="26" t="s">
        <v>132</v>
      </c>
      <c r="J8" s="26" t="s">
        <v>244</v>
      </c>
      <c r="K8" s="26" t="s">
        <v>68</v>
      </c>
      <c r="L8" s="26" t="s">
        <v>118</v>
      </c>
      <c r="M8" s="26" t="s">
        <v>119</v>
      </c>
      <c r="N8" s="26" t="s">
        <v>133</v>
      </c>
      <c r="O8" s="26" t="s">
        <v>134</v>
      </c>
      <c r="P8" s="26" t="s">
        <v>0</v>
      </c>
      <c r="Q8" s="26" t="s">
        <v>135</v>
      </c>
      <c r="R8" s="26" t="s">
        <v>120</v>
      </c>
      <c r="S8" s="26" t="s">
        <v>121</v>
      </c>
      <c r="T8" s="60" t="s">
        <v>2837</v>
      </c>
    </row>
    <row r="9" spans="1:20" ht="42.75" x14ac:dyDescent="0.2">
      <c r="A9" s="60" t="s">
        <v>2838</v>
      </c>
      <c r="B9" s="65" t="s">
        <v>2838</v>
      </c>
      <c r="C9" s="76" t="s">
        <v>2838</v>
      </c>
      <c r="D9" s="76" t="s">
        <v>2838</v>
      </c>
      <c r="E9" s="76" t="s">
        <v>2838</v>
      </c>
      <c r="F9" s="76" t="s">
        <v>2838</v>
      </c>
      <c r="G9" s="76" t="s">
        <v>2838</v>
      </c>
      <c r="H9" s="76" t="s">
        <v>2838</v>
      </c>
      <c r="I9" s="48" t="s">
        <v>246</v>
      </c>
      <c r="J9" s="48" t="s">
        <v>247</v>
      </c>
      <c r="K9" s="76" t="s">
        <v>2838</v>
      </c>
      <c r="L9" s="48" t="s">
        <v>44</v>
      </c>
      <c r="M9" s="48" t="s">
        <v>44</v>
      </c>
      <c r="N9" s="48" t="s">
        <v>248</v>
      </c>
      <c r="O9" s="76" t="s">
        <v>2838</v>
      </c>
      <c r="P9" s="48" t="s">
        <v>43</v>
      </c>
      <c r="Q9" s="48" t="s">
        <v>44</v>
      </c>
      <c r="R9" s="48" t="s">
        <v>44</v>
      </c>
      <c r="S9" s="48" t="s">
        <v>44</v>
      </c>
      <c r="T9" s="60" t="s">
        <v>2837</v>
      </c>
    </row>
    <row r="10" spans="1:20" x14ac:dyDescent="0.2">
      <c r="A10" s="60" t="s">
        <v>2838</v>
      </c>
      <c r="B10" s="67" t="s">
        <v>2838</v>
      </c>
      <c r="C10" s="48" t="s">
        <v>45</v>
      </c>
      <c r="D10" s="48" t="s">
        <v>46</v>
      </c>
      <c r="E10" s="48" t="s">
        <v>122</v>
      </c>
      <c r="F10" s="48" t="s">
        <v>123</v>
      </c>
      <c r="G10" s="48" t="s">
        <v>124</v>
      </c>
      <c r="H10" s="48" t="s">
        <v>125</v>
      </c>
      <c r="I10" s="48" t="s">
        <v>126</v>
      </c>
      <c r="J10" s="48" t="s">
        <v>127</v>
      </c>
      <c r="K10" s="48" t="s">
        <v>128</v>
      </c>
      <c r="L10" s="48" t="s">
        <v>129</v>
      </c>
      <c r="M10" s="48" t="s">
        <v>249</v>
      </c>
      <c r="N10" s="48" t="s">
        <v>250</v>
      </c>
      <c r="O10" s="48" t="s">
        <v>251</v>
      </c>
      <c r="P10" s="48" t="s">
        <v>252</v>
      </c>
      <c r="Q10" s="48" t="s">
        <v>253</v>
      </c>
      <c r="R10" s="48" t="s">
        <v>254</v>
      </c>
      <c r="S10" s="48" t="s">
        <v>266</v>
      </c>
      <c r="T10" s="60" t="s">
        <v>2837</v>
      </c>
    </row>
    <row r="11" spans="1:20" ht="15" x14ac:dyDescent="0.25">
      <c r="A11" s="60" t="s">
        <v>2838</v>
      </c>
      <c r="B11" s="14" t="s">
        <v>1669</v>
      </c>
      <c r="C11" s="68" t="s">
        <v>2838</v>
      </c>
      <c r="D11" s="68" t="s">
        <v>2838</v>
      </c>
      <c r="E11" s="68" t="s">
        <v>2838</v>
      </c>
      <c r="F11" s="68" t="s">
        <v>2838</v>
      </c>
      <c r="G11" s="68" t="s">
        <v>2838</v>
      </c>
      <c r="H11" s="68" t="s">
        <v>2838</v>
      </c>
      <c r="I11" s="68" t="s">
        <v>2838</v>
      </c>
      <c r="J11" s="15">
        <v>6.0913061248096056</v>
      </c>
      <c r="K11" s="68" t="s">
        <v>2838</v>
      </c>
      <c r="L11" s="69" t="s">
        <v>2838</v>
      </c>
      <c r="M11" s="43">
        <v>2.5516373824012492E-2</v>
      </c>
      <c r="N11" s="77" t="s">
        <v>2838</v>
      </c>
      <c r="O11" s="77" t="s">
        <v>2838</v>
      </c>
      <c r="P11" s="15">
        <v>2269.0529645679999</v>
      </c>
      <c r="Q11" s="69" t="s">
        <v>2838</v>
      </c>
      <c r="R11" s="43">
        <v>1</v>
      </c>
      <c r="S11" s="43">
        <v>5.7091662832480421E-3</v>
      </c>
      <c r="T11" s="60" t="s">
        <v>2837</v>
      </c>
    </row>
    <row r="12" spans="1:20" ht="15" x14ac:dyDescent="0.25">
      <c r="A12" s="60" t="s">
        <v>2838</v>
      </c>
      <c r="B12" s="6" t="s">
        <v>70</v>
      </c>
      <c r="C12" s="70" t="s">
        <v>2838</v>
      </c>
      <c r="D12" s="70" t="s">
        <v>2838</v>
      </c>
      <c r="E12" s="70" t="s">
        <v>2838</v>
      </c>
      <c r="F12" s="70" t="s">
        <v>2838</v>
      </c>
      <c r="G12" s="70" t="s">
        <v>2838</v>
      </c>
      <c r="H12" s="70" t="s">
        <v>2838</v>
      </c>
      <c r="I12" s="70" t="s">
        <v>2838</v>
      </c>
      <c r="J12" s="37">
        <v>6.0913061248096056</v>
      </c>
      <c r="K12" s="70" t="s">
        <v>2838</v>
      </c>
      <c r="L12" s="71" t="s">
        <v>2838</v>
      </c>
      <c r="M12" s="36">
        <v>2.5516373824012492E-2</v>
      </c>
      <c r="N12" s="78" t="s">
        <v>2838</v>
      </c>
      <c r="O12" s="78" t="s">
        <v>2838</v>
      </c>
      <c r="P12" s="37">
        <v>2269.0529645679999</v>
      </c>
      <c r="Q12" s="71" t="s">
        <v>2838</v>
      </c>
      <c r="R12" s="36">
        <v>1</v>
      </c>
      <c r="S12" s="36">
        <v>5.7091662832480421E-3</v>
      </c>
      <c r="T12" s="60" t="s">
        <v>2837</v>
      </c>
    </row>
    <row r="13" spans="1:20" ht="15" x14ac:dyDescent="0.25">
      <c r="A13" s="60" t="s">
        <v>2838</v>
      </c>
      <c r="B13" s="7" t="s">
        <v>1807</v>
      </c>
      <c r="C13" s="72" t="s">
        <v>2838</v>
      </c>
      <c r="D13" s="72" t="s">
        <v>2838</v>
      </c>
      <c r="E13" s="72" t="s">
        <v>2838</v>
      </c>
      <c r="F13" s="72" t="s">
        <v>2838</v>
      </c>
      <c r="G13" s="72" t="s">
        <v>2838</v>
      </c>
      <c r="H13" s="72" t="s">
        <v>2838</v>
      </c>
      <c r="I13" s="72" t="s">
        <v>2838</v>
      </c>
      <c r="J13" s="8">
        <v>6.0913061248096056</v>
      </c>
      <c r="K13" s="72" t="s">
        <v>2838</v>
      </c>
      <c r="L13" s="73" t="s">
        <v>2838</v>
      </c>
      <c r="M13" s="38">
        <v>2.5516373824012492E-2</v>
      </c>
      <c r="N13" s="79" t="s">
        <v>2838</v>
      </c>
      <c r="O13" s="79" t="s">
        <v>2838</v>
      </c>
      <c r="P13" s="8">
        <v>2269.0529645679999</v>
      </c>
      <c r="Q13" s="73" t="s">
        <v>2838</v>
      </c>
      <c r="R13" s="38">
        <v>1</v>
      </c>
      <c r="S13" s="38">
        <v>5.7091662832480421E-3</v>
      </c>
      <c r="T13" s="60" t="s">
        <v>2837</v>
      </c>
    </row>
    <row r="14" spans="1:20" ht="15" x14ac:dyDescent="0.25">
      <c r="A14" s="60" t="s">
        <v>2838</v>
      </c>
      <c r="B14" s="9" t="s">
        <v>1811</v>
      </c>
      <c r="C14" s="3" t="s">
        <v>1812</v>
      </c>
      <c r="D14" s="75" t="s">
        <v>2838</v>
      </c>
      <c r="E14" s="3" t="s">
        <v>1813</v>
      </c>
      <c r="F14" s="3" t="s">
        <v>471</v>
      </c>
      <c r="G14" s="3" t="s">
        <v>76</v>
      </c>
      <c r="H14" s="3" t="s">
        <v>291</v>
      </c>
      <c r="I14" s="3" t="s">
        <v>1814</v>
      </c>
      <c r="J14" s="8">
        <v>9.9930000000003272</v>
      </c>
      <c r="K14" s="3" t="s">
        <v>73</v>
      </c>
      <c r="L14" s="38">
        <v>4.1000000000000002E-2</v>
      </c>
      <c r="M14" s="38">
        <v>2.5400000000002133E-2</v>
      </c>
      <c r="N14" s="8">
        <v>637139.43087499996</v>
      </c>
      <c r="O14" s="8">
        <v>134.4</v>
      </c>
      <c r="P14" s="8">
        <v>856.31539504500006</v>
      </c>
      <c r="Q14" s="38">
        <v>1.6871009371618412E-4</v>
      </c>
      <c r="R14" s="38">
        <v>0.3773888967849775</v>
      </c>
      <c r="S14" s="38">
        <v>2.1545759651969689E-3</v>
      </c>
      <c r="T14" s="60" t="s">
        <v>2837</v>
      </c>
    </row>
    <row r="15" spans="1:20" ht="15" x14ac:dyDescent="0.25">
      <c r="A15" s="60" t="s">
        <v>2838</v>
      </c>
      <c r="B15" s="9" t="s">
        <v>1815</v>
      </c>
      <c r="C15" s="3" t="s">
        <v>1816</v>
      </c>
      <c r="D15" s="75" t="s">
        <v>2838</v>
      </c>
      <c r="E15" s="3" t="s">
        <v>1813</v>
      </c>
      <c r="F15" s="3" t="s">
        <v>471</v>
      </c>
      <c r="G15" s="3" t="s">
        <v>76</v>
      </c>
      <c r="H15" s="3" t="s">
        <v>291</v>
      </c>
      <c r="I15" s="3" t="s">
        <v>1817</v>
      </c>
      <c r="J15" s="8">
        <v>6.2361999999998723</v>
      </c>
      <c r="K15" s="3" t="s">
        <v>73</v>
      </c>
      <c r="L15" s="38">
        <v>4.9000000000000002E-2</v>
      </c>
      <c r="M15" s="38">
        <v>2.7299999999996345E-2</v>
      </c>
      <c r="N15" s="8">
        <v>262922.550369</v>
      </c>
      <c r="O15" s="8">
        <v>151.36000000000001</v>
      </c>
      <c r="P15" s="8">
        <v>397.95957221700002</v>
      </c>
      <c r="Q15" s="38">
        <v>1.6263233745242355E-4</v>
      </c>
      <c r="R15" s="38">
        <v>0.17538575715563637</v>
      </c>
      <c r="S15" s="38">
        <v>1.0013064513148882E-3</v>
      </c>
      <c r="T15" s="60" t="s">
        <v>2837</v>
      </c>
    </row>
    <row r="16" spans="1:20" ht="15" x14ac:dyDescent="0.25">
      <c r="A16" s="60" t="s">
        <v>2838</v>
      </c>
      <c r="B16" s="9" t="s">
        <v>1818</v>
      </c>
      <c r="C16" s="3" t="s">
        <v>1819</v>
      </c>
      <c r="D16" s="75" t="s">
        <v>2838</v>
      </c>
      <c r="E16" s="3" t="s">
        <v>1820</v>
      </c>
      <c r="F16" s="3" t="s">
        <v>939</v>
      </c>
      <c r="G16" s="3" t="s">
        <v>76</v>
      </c>
      <c r="H16" s="3" t="s">
        <v>291</v>
      </c>
      <c r="I16" s="3" t="s">
        <v>1821</v>
      </c>
      <c r="J16" s="8">
        <v>5.5343999999973414</v>
      </c>
      <c r="K16" s="3" t="s">
        <v>73</v>
      </c>
      <c r="L16" s="38">
        <v>2.1399999999999999E-2</v>
      </c>
      <c r="M16" s="38">
        <v>1.9900000000011631E-2</v>
      </c>
      <c r="N16" s="8">
        <v>130362.75554899998</v>
      </c>
      <c r="O16" s="8">
        <v>111.56</v>
      </c>
      <c r="P16" s="8">
        <v>145.43269006200001</v>
      </c>
      <c r="Q16" s="38">
        <v>3.0645477543053354E-4</v>
      </c>
      <c r="R16" s="38">
        <v>6.4094004121093145E-2</v>
      </c>
      <c r="S16" s="38">
        <v>3.6592332728650604E-4</v>
      </c>
      <c r="T16" s="60" t="s">
        <v>2837</v>
      </c>
    </row>
    <row r="17" spans="1:20" ht="15" x14ac:dyDescent="0.25">
      <c r="A17" s="60" t="s">
        <v>2838</v>
      </c>
      <c r="B17" s="9" t="s">
        <v>1822</v>
      </c>
      <c r="C17" s="3" t="s">
        <v>1823</v>
      </c>
      <c r="D17" s="75" t="s">
        <v>2838</v>
      </c>
      <c r="E17" s="3" t="s">
        <v>1824</v>
      </c>
      <c r="F17" s="3" t="s">
        <v>471</v>
      </c>
      <c r="G17" s="3" t="s">
        <v>313</v>
      </c>
      <c r="H17" s="3" t="s">
        <v>291</v>
      </c>
      <c r="I17" s="3" t="s">
        <v>1825</v>
      </c>
      <c r="J17" s="8">
        <v>4.8012999999977417</v>
      </c>
      <c r="K17" s="3" t="s">
        <v>73</v>
      </c>
      <c r="L17" s="38">
        <v>4.8000000000000001E-2</v>
      </c>
      <c r="M17" s="38">
        <v>2.1399999999978606E-2</v>
      </c>
      <c r="N17" s="8">
        <v>105948.110524</v>
      </c>
      <c r="O17" s="8">
        <v>128.94999999999999</v>
      </c>
      <c r="P17" s="8">
        <v>136.62008851100001</v>
      </c>
      <c r="Q17" s="38">
        <v>1.517954092696426E-4</v>
      </c>
      <c r="R17" s="38">
        <v>6.0210180478096863E-2</v>
      </c>
      <c r="S17" s="38">
        <v>3.437499322938301E-4</v>
      </c>
      <c r="T17" s="60" t="s">
        <v>2837</v>
      </c>
    </row>
    <row r="18" spans="1:20" ht="15" x14ac:dyDescent="0.25">
      <c r="A18" s="60" t="s">
        <v>2838</v>
      </c>
      <c r="B18" s="9" t="s">
        <v>1826</v>
      </c>
      <c r="C18" s="3" t="s">
        <v>1827</v>
      </c>
      <c r="D18" s="75" t="s">
        <v>2838</v>
      </c>
      <c r="E18" s="3" t="s">
        <v>1824</v>
      </c>
      <c r="F18" s="3" t="s">
        <v>471</v>
      </c>
      <c r="G18" s="3" t="s">
        <v>313</v>
      </c>
      <c r="H18" s="3" t="s">
        <v>291</v>
      </c>
      <c r="I18" s="3" t="s">
        <v>1828</v>
      </c>
      <c r="J18" s="8">
        <v>1.933700000005774</v>
      </c>
      <c r="K18" s="3" t="s">
        <v>73</v>
      </c>
      <c r="L18" s="38">
        <v>5.6000000000000001E-2</v>
      </c>
      <c r="M18" s="38">
        <v>2.4200000000048377E-2</v>
      </c>
      <c r="N18" s="8">
        <v>52408.121514999999</v>
      </c>
      <c r="O18" s="8">
        <v>141.75</v>
      </c>
      <c r="P18" s="8">
        <v>74.288512234999999</v>
      </c>
      <c r="Q18" s="38">
        <v>1.0855224684806549E-4</v>
      </c>
      <c r="R18" s="38">
        <v>3.2739875796219516E-2</v>
      </c>
      <c r="S18" s="38">
        <v>1.8691739501350513E-4</v>
      </c>
      <c r="T18" s="60" t="s">
        <v>2837</v>
      </c>
    </row>
    <row r="19" spans="1:20" ht="15" x14ac:dyDescent="0.25">
      <c r="A19" s="60" t="s">
        <v>2838</v>
      </c>
      <c r="B19" s="9" t="s">
        <v>1829</v>
      </c>
      <c r="C19" s="3" t="s">
        <v>1830</v>
      </c>
      <c r="D19" s="75" t="s">
        <v>2838</v>
      </c>
      <c r="E19" s="3" t="s">
        <v>365</v>
      </c>
      <c r="F19" s="3" t="s">
        <v>272</v>
      </c>
      <c r="G19" s="3" t="s">
        <v>313</v>
      </c>
      <c r="H19" s="3" t="s">
        <v>291</v>
      </c>
      <c r="I19" s="3" t="s">
        <v>1831</v>
      </c>
      <c r="J19" s="8">
        <v>2.2298000000257976</v>
      </c>
      <c r="K19" s="3" t="s">
        <v>73</v>
      </c>
      <c r="L19" s="38">
        <v>6.6000000000000003E-2</v>
      </c>
      <c r="M19" s="38">
        <v>1.6600000000110846E-2</v>
      </c>
      <c r="N19" s="8">
        <v>5671.9713650000003</v>
      </c>
      <c r="O19" s="8">
        <v>149.75</v>
      </c>
      <c r="P19" s="8">
        <v>8.4937771200000007</v>
      </c>
      <c r="Q19" s="38">
        <v>1.8906571216666668E-3</v>
      </c>
      <c r="R19" s="38">
        <v>3.7433137316021676E-3</v>
      </c>
      <c r="S19" s="38">
        <v>2.1371200544082506E-5</v>
      </c>
      <c r="T19" s="60" t="s">
        <v>2837</v>
      </c>
    </row>
    <row r="20" spans="1:20" ht="15" x14ac:dyDescent="0.25">
      <c r="A20" s="60" t="s">
        <v>2838</v>
      </c>
      <c r="B20" s="9" t="s">
        <v>1832</v>
      </c>
      <c r="C20" s="3" t="s">
        <v>1833</v>
      </c>
      <c r="D20" s="75" t="s">
        <v>2838</v>
      </c>
      <c r="E20" s="3" t="s">
        <v>1834</v>
      </c>
      <c r="F20" s="3" t="s">
        <v>471</v>
      </c>
      <c r="G20" s="3" t="s">
        <v>323</v>
      </c>
      <c r="H20" s="3" t="s">
        <v>291</v>
      </c>
      <c r="I20" s="3" t="s">
        <v>1835</v>
      </c>
      <c r="J20" s="8">
        <v>1.2526000001679103</v>
      </c>
      <c r="K20" s="3" t="s">
        <v>73</v>
      </c>
      <c r="L20" s="38">
        <v>7.7499999999999999E-2</v>
      </c>
      <c r="M20" s="38">
        <v>2.830000000055399E-2</v>
      </c>
      <c r="N20" s="8">
        <v>1733.615133</v>
      </c>
      <c r="O20" s="8">
        <v>144.11000000000001</v>
      </c>
      <c r="P20" s="8">
        <v>2.4983127519999999</v>
      </c>
      <c r="Q20" s="38">
        <v>2.5511691893383371E-4</v>
      </c>
      <c r="R20" s="38">
        <v>1.1010376535990857E-3</v>
      </c>
      <c r="S20" s="38">
        <v>6.2860070485144376E-6</v>
      </c>
      <c r="T20" s="60" t="s">
        <v>2837</v>
      </c>
    </row>
    <row r="21" spans="1:20" ht="15" x14ac:dyDescent="0.25">
      <c r="A21" s="60" t="s">
        <v>2838</v>
      </c>
      <c r="B21" s="9" t="s">
        <v>1836</v>
      </c>
      <c r="C21" s="3" t="s">
        <v>1837</v>
      </c>
      <c r="D21" s="75" t="s">
        <v>2838</v>
      </c>
      <c r="E21" s="3" t="s">
        <v>1834</v>
      </c>
      <c r="F21" s="3" t="s">
        <v>471</v>
      </c>
      <c r="G21" s="3" t="s">
        <v>323</v>
      </c>
      <c r="H21" s="3" t="s">
        <v>291</v>
      </c>
      <c r="I21" s="3" t="s">
        <v>1838</v>
      </c>
      <c r="J21" s="8">
        <v>1.2520999999977378</v>
      </c>
      <c r="K21" s="3" t="s">
        <v>73</v>
      </c>
      <c r="L21" s="38">
        <v>7.7499999999999999E-2</v>
      </c>
      <c r="M21" s="38">
        <v>2.7900000000010534E-2</v>
      </c>
      <c r="N21" s="8">
        <v>81174.812569000002</v>
      </c>
      <c r="O21" s="8">
        <v>145.08000000000001</v>
      </c>
      <c r="P21" s="8">
        <v>117.76841805199999</v>
      </c>
      <c r="Q21" s="38">
        <v>6.709252277295331E-4</v>
      </c>
      <c r="R21" s="38">
        <v>5.1902013699544322E-2</v>
      </c>
      <c r="S21" s="38">
        <v>2.9631722664611641E-4</v>
      </c>
      <c r="T21" s="60" t="s">
        <v>2837</v>
      </c>
    </row>
    <row r="22" spans="1:20" ht="15" x14ac:dyDescent="0.25">
      <c r="A22" s="60" t="s">
        <v>2838</v>
      </c>
      <c r="B22" s="9" t="s">
        <v>1839</v>
      </c>
      <c r="C22" s="3" t="s">
        <v>1840</v>
      </c>
      <c r="D22" s="75" t="s">
        <v>2838</v>
      </c>
      <c r="E22" s="3" t="s">
        <v>1841</v>
      </c>
      <c r="F22" s="3" t="s">
        <v>635</v>
      </c>
      <c r="G22" s="3" t="s">
        <v>1842</v>
      </c>
      <c r="H22" s="3" t="s">
        <v>1680</v>
      </c>
      <c r="I22" s="3" t="s">
        <v>1843</v>
      </c>
      <c r="J22" s="8">
        <v>3.2630999999990573</v>
      </c>
      <c r="K22" s="3" t="s">
        <v>73</v>
      </c>
      <c r="L22" s="38">
        <v>0.06</v>
      </c>
      <c r="M22" s="38">
        <v>2.3499999999994744E-2</v>
      </c>
      <c r="N22" s="8">
        <v>188754.69908600001</v>
      </c>
      <c r="O22" s="8">
        <v>125.51</v>
      </c>
      <c r="P22" s="8">
        <v>236.906022823</v>
      </c>
      <c r="Q22" s="38">
        <v>2.4629451665627146E-4</v>
      </c>
      <c r="R22" s="38">
        <v>0.10440744509818176</v>
      </c>
      <c r="S22" s="38">
        <v>5.9607946527461041E-4</v>
      </c>
      <c r="T22" s="60" t="s">
        <v>2837</v>
      </c>
    </row>
    <row r="23" spans="1:20" ht="15" x14ac:dyDescent="0.25">
      <c r="A23" s="60" t="s">
        <v>2838</v>
      </c>
      <c r="B23" s="9" t="s">
        <v>1844</v>
      </c>
      <c r="C23" s="3" t="s">
        <v>1845</v>
      </c>
      <c r="D23" s="75" t="s">
        <v>2838</v>
      </c>
      <c r="E23" s="3" t="s">
        <v>730</v>
      </c>
      <c r="F23" s="3" t="s">
        <v>272</v>
      </c>
      <c r="G23" s="3" t="s">
        <v>480</v>
      </c>
      <c r="H23" s="3" t="s">
        <v>291</v>
      </c>
      <c r="I23" s="3" t="s">
        <v>1846</v>
      </c>
      <c r="J23" s="8">
        <v>0.82949999999962953</v>
      </c>
      <c r="K23" s="3" t="s">
        <v>73</v>
      </c>
      <c r="L23" s="38">
        <v>3.61E-2</v>
      </c>
      <c r="M23" s="38">
        <v>3.0300000000011942E-2</v>
      </c>
      <c r="N23" s="8">
        <v>255238.71144700001</v>
      </c>
      <c r="O23" s="8">
        <v>111.24</v>
      </c>
      <c r="P23" s="8">
        <v>283.927542614</v>
      </c>
      <c r="Q23" s="38">
        <v>6.1208324088009595E-4</v>
      </c>
      <c r="R23" s="38">
        <v>0.12513041654276957</v>
      </c>
      <c r="S23" s="38">
        <v>7.1439035513476315E-4</v>
      </c>
      <c r="T23" s="60" t="s">
        <v>2837</v>
      </c>
    </row>
    <row r="24" spans="1:20" ht="15" x14ac:dyDescent="0.25">
      <c r="A24" s="60" t="s">
        <v>2838</v>
      </c>
      <c r="B24" s="9" t="s">
        <v>1847</v>
      </c>
      <c r="C24" s="3" t="s">
        <v>1848</v>
      </c>
      <c r="D24" s="75" t="s">
        <v>2838</v>
      </c>
      <c r="E24" s="3" t="s">
        <v>1849</v>
      </c>
      <c r="F24" s="3" t="s">
        <v>608</v>
      </c>
      <c r="G24" s="3" t="s">
        <v>1850</v>
      </c>
      <c r="H24" s="3" t="s">
        <v>1680</v>
      </c>
      <c r="I24" s="3" t="s">
        <v>1851</v>
      </c>
      <c r="J24" s="8">
        <v>0</v>
      </c>
      <c r="K24" s="3" t="s">
        <v>73</v>
      </c>
      <c r="L24" s="38">
        <v>5.6000000000000001E-2</v>
      </c>
      <c r="M24" s="38">
        <v>0</v>
      </c>
      <c r="N24" s="8">
        <v>66868.066732000007</v>
      </c>
      <c r="O24" s="8">
        <v>13.224</v>
      </c>
      <c r="P24" s="8">
        <v>8.842633137</v>
      </c>
      <c r="Q24" s="38">
        <v>1.7784927694691662E-4</v>
      </c>
      <c r="R24" s="38">
        <v>3.897058938279799E-3</v>
      </c>
      <c r="S24" s="38">
        <v>2.2248957494257442E-5</v>
      </c>
      <c r="T24" s="60" t="s">
        <v>2837</v>
      </c>
    </row>
    <row r="25" spans="1:20" ht="17.45" customHeight="1" x14ac:dyDescent="0.2">
      <c r="A25" s="61" t="s">
        <v>2839</v>
      </c>
      <c r="B25" s="41"/>
      <c r="C25" s="42"/>
      <c r="D25" s="42"/>
      <c r="E25" s="42"/>
      <c r="F25" s="42"/>
      <c r="G25" s="42"/>
      <c r="H25" s="42"/>
      <c r="I25" s="42"/>
      <c r="J25" s="12"/>
      <c r="K25" s="42"/>
      <c r="L25" s="12"/>
      <c r="M25" s="12"/>
      <c r="N25" s="12"/>
      <c r="O25" s="12"/>
      <c r="P25" s="12"/>
      <c r="Q25" s="12"/>
      <c r="R25" s="12"/>
      <c r="S25" s="12"/>
    </row>
    <row r="26" spans="1:20" ht="15" x14ac:dyDescent="0.25">
      <c r="A26" s="60" t="s">
        <v>2838</v>
      </c>
      <c r="B26" s="7" t="s">
        <v>1808</v>
      </c>
      <c r="C26" s="72" t="s">
        <v>2838</v>
      </c>
      <c r="D26" s="72" t="s">
        <v>2838</v>
      </c>
      <c r="E26" s="72" t="s">
        <v>2838</v>
      </c>
      <c r="F26" s="72" t="s">
        <v>2838</v>
      </c>
      <c r="G26" s="72" t="s">
        <v>2838</v>
      </c>
      <c r="H26" s="72" t="s">
        <v>2838</v>
      </c>
      <c r="I26" s="72" t="s">
        <v>2838</v>
      </c>
      <c r="J26" s="8">
        <v>0</v>
      </c>
      <c r="K26" s="72" t="s">
        <v>2838</v>
      </c>
      <c r="L26" s="73" t="s">
        <v>2838</v>
      </c>
      <c r="M26" s="38">
        <v>0</v>
      </c>
      <c r="N26" s="79" t="s">
        <v>2838</v>
      </c>
      <c r="O26" s="79" t="s">
        <v>2838</v>
      </c>
      <c r="P26" s="8">
        <v>0</v>
      </c>
      <c r="Q26" s="73" t="s">
        <v>2838</v>
      </c>
      <c r="R26" s="38">
        <v>0</v>
      </c>
      <c r="S26" s="38">
        <v>0</v>
      </c>
      <c r="T26" s="60" t="s">
        <v>2837</v>
      </c>
    </row>
    <row r="27" spans="1:20" ht="15" x14ac:dyDescent="0.25">
      <c r="A27" s="60" t="s">
        <v>2838</v>
      </c>
      <c r="B27" s="80" t="s">
        <v>2838</v>
      </c>
      <c r="C27" s="75" t="s">
        <v>2838</v>
      </c>
      <c r="D27" s="3" t="s">
        <v>86</v>
      </c>
      <c r="E27" s="3" t="s">
        <v>86</v>
      </c>
      <c r="F27" s="3" t="s">
        <v>86</v>
      </c>
      <c r="G27" s="75" t="s">
        <v>2838</v>
      </c>
      <c r="H27" s="75" t="s">
        <v>2838</v>
      </c>
      <c r="I27" s="3" t="s">
        <v>86</v>
      </c>
      <c r="J27" s="8">
        <v>0</v>
      </c>
      <c r="K27" s="3" t="s">
        <v>86</v>
      </c>
      <c r="L27" s="38">
        <v>0</v>
      </c>
      <c r="M27" s="38">
        <v>0</v>
      </c>
      <c r="N27" s="8">
        <v>0</v>
      </c>
      <c r="O27" s="8">
        <v>0</v>
      </c>
      <c r="P27" s="8">
        <v>0</v>
      </c>
      <c r="Q27" s="38">
        <v>0</v>
      </c>
      <c r="R27" s="38">
        <v>0</v>
      </c>
      <c r="S27" s="38">
        <v>0</v>
      </c>
      <c r="T27" s="60" t="s">
        <v>2837</v>
      </c>
    </row>
    <row r="28" spans="1:20" ht="17.45" customHeight="1" x14ac:dyDescent="0.2">
      <c r="A28" s="61" t="s">
        <v>2839</v>
      </c>
      <c r="B28" s="41"/>
      <c r="C28" s="42"/>
      <c r="D28" s="42"/>
      <c r="E28" s="42"/>
      <c r="F28" s="42"/>
      <c r="G28" s="42"/>
      <c r="H28" s="42"/>
      <c r="I28" s="42"/>
      <c r="J28" s="12"/>
      <c r="K28" s="42"/>
      <c r="L28" s="12"/>
      <c r="M28" s="12"/>
      <c r="N28" s="12"/>
      <c r="O28" s="12"/>
      <c r="P28" s="12"/>
      <c r="Q28" s="12"/>
      <c r="R28" s="12"/>
      <c r="S28" s="12"/>
    </row>
    <row r="29" spans="1:20" ht="15" x14ac:dyDescent="0.25">
      <c r="A29" s="60" t="s">
        <v>2838</v>
      </c>
      <c r="B29" s="7" t="s">
        <v>259</v>
      </c>
      <c r="C29" s="72" t="s">
        <v>2838</v>
      </c>
      <c r="D29" s="72" t="s">
        <v>2838</v>
      </c>
      <c r="E29" s="72" t="s">
        <v>2838</v>
      </c>
      <c r="F29" s="72" t="s">
        <v>2838</v>
      </c>
      <c r="G29" s="72" t="s">
        <v>2838</v>
      </c>
      <c r="H29" s="72" t="s">
        <v>2838</v>
      </c>
      <c r="I29" s="72" t="s">
        <v>2838</v>
      </c>
      <c r="J29" s="8">
        <v>0</v>
      </c>
      <c r="K29" s="72" t="s">
        <v>2838</v>
      </c>
      <c r="L29" s="73" t="s">
        <v>2838</v>
      </c>
      <c r="M29" s="38">
        <v>0</v>
      </c>
      <c r="N29" s="79" t="s">
        <v>2838</v>
      </c>
      <c r="O29" s="79" t="s">
        <v>2838</v>
      </c>
      <c r="P29" s="8">
        <v>0</v>
      </c>
      <c r="Q29" s="73" t="s">
        <v>2838</v>
      </c>
      <c r="R29" s="38">
        <v>0</v>
      </c>
      <c r="S29" s="38">
        <v>0</v>
      </c>
      <c r="T29" s="60" t="s">
        <v>2837</v>
      </c>
    </row>
    <row r="30" spans="1:20" ht="15" x14ac:dyDescent="0.25">
      <c r="A30" s="60" t="s">
        <v>2838</v>
      </c>
      <c r="B30" s="80" t="s">
        <v>2838</v>
      </c>
      <c r="C30" s="75" t="s">
        <v>2838</v>
      </c>
      <c r="D30" s="3" t="s">
        <v>86</v>
      </c>
      <c r="E30" s="3" t="s">
        <v>86</v>
      </c>
      <c r="F30" s="3" t="s">
        <v>86</v>
      </c>
      <c r="G30" s="75" t="s">
        <v>2838</v>
      </c>
      <c r="H30" s="75" t="s">
        <v>2838</v>
      </c>
      <c r="I30" s="3" t="s">
        <v>86</v>
      </c>
      <c r="J30" s="8">
        <v>0</v>
      </c>
      <c r="K30" s="3" t="s">
        <v>86</v>
      </c>
      <c r="L30" s="38">
        <v>0</v>
      </c>
      <c r="M30" s="38">
        <v>0</v>
      </c>
      <c r="N30" s="8">
        <v>0</v>
      </c>
      <c r="O30" s="8">
        <v>0</v>
      </c>
      <c r="P30" s="8">
        <v>0</v>
      </c>
      <c r="Q30" s="38">
        <v>0</v>
      </c>
      <c r="R30" s="38">
        <v>0</v>
      </c>
      <c r="S30" s="38">
        <v>0</v>
      </c>
      <c r="T30" s="60" t="s">
        <v>2837</v>
      </c>
    </row>
    <row r="31" spans="1:20" ht="17.45" customHeight="1" x14ac:dyDescent="0.2">
      <c r="A31" s="61" t="s">
        <v>2839</v>
      </c>
      <c r="B31" s="41"/>
      <c r="C31" s="42"/>
      <c r="D31" s="42"/>
      <c r="E31" s="42"/>
      <c r="F31" s="42"/>
      <c r="G31" s="42"/>
      <c r="H31" s="42"/>
      <c r="I31" s="42"/>
      <c r="J31" s="12"/>
      <c r="K31" s="42"/>
      <c r="L31" s="12"/>
      <c r="M31" s="12"/>
      <c r="N31" s="12"/>
      <c r="O31" s="12"/>
      <c r="P31" s="12"/>
      <c r="Q31" s="12"/>
      <c r="R31" s="12"/>
      <c r="S31" s="12"/>
    </row>
    <row r="32" spans="1:20" ht="15" x14ac:dyDescent="0.25">
      <c r="A32" s="60" t="s">
        <v>2838</v>
      </c>
      <c r="B32" s="7" t="s">
        <v>1558</v>
      </c>
      <c r="C32" s="72" t="s">
        <v>2838</v>
      </c>
      <c r="D32" s="72" t="s">
        <v>2838</v>
      </c>
      <c r="E32" s="72" t="s">
        <v>2838</v>
      </c>
      <c r="F32" s="72" t="s">
        <v>2838</v>
      </c>
      <c r="G32" s="72" t="s">
        <v>2838</v>
      </c>
      <c r="H32" s="72" t="s">
        <v>2838</v>
      </c>
      <c r="I32" s="72" t="s">
        <v>2838</v>
      </c>
      <c r="J32" s="8">
        <v>0</v>
      </c>
      <c r="K32" s="72" t="s">
        <v>2838</v>
      </c>
      <c r="L32" s="73" t="s">
        <v>2838</v>
      </c>
      <c r="M32" s="38">
        <v>0</v>
      </c>
      <c r="N32" s="79" t="s">
        <v>2838</v>
      </c>
      <c r="O32" s="79" t="s">
        <v>2838</v>
      </c>
      <c r="P32" s="8">
        <v>0</v>
      </c>
      <c r="Q32" s="73" t="s">
        <v>2838</v>
      </c>
      <c r="R32" s="38">
        <v>0</v>
      </c>
      <c r="S32" s="38">
        <v>0</v>
      </c>
      <c r="T32" s="60" t="s">
        <v>2837</v>
      </c>
    </row>
    <row r="33" spans="1:20" ht="15" x14ac:dyDescent="0.25">
      <c r="A33" s="60" t="s">
        <v>2838</v>
      </c>
      <c r="B33" s="80" t="s">
        <v>2838</v>
      </c>
      <c r="C33" s="75" t="s">
        <v>2838</v>
      </c>
      <c r="D33" s="3" t="s">
        <v>86</v>
      </c>
      <c r="E33" s="3" t="s">
        <v>86</v>
      </c>
      <c r="F33" s="3" t="s">
        <v>86</v>
      </c>
      <c r="G33" s="75" t="s">
        <v>2838</v>
      </c>
      <c r="H33" s="75" t="s">
        <v>2838</v>
      </c>
      <c r="I33" s="3" t="s">
        <v>86</v>
      </c>
      <c r="J33" s="8">
        <v>0</v>
      </c>
      <c r="K33" s="3" t="s">
        <v>86</v>
      </c>
      <c r="L33" s="38">
        <v>0</v>
      </c>
      <c r="M33" s="38">
        <v>0</v>
      </c>
      <c r="N33" s="8">
        <v>0</v>
      </c>
      <c r="O33" s="8">
        <v>0</v>
      </c>
      <c r="P33" s="8">
        <v>0</v>
      </c>
      <c r="Q33" s="38">
        <v>0</v>
      </c>
      <c r="R33" s="38">
        <v>0</v>
      </c>
      <c r="S33" s="38">
        <v>0</v>
      </c>
      <c r="T33" s="60" t="s">
        <v>2837</v>
      </c>
    </row>
    <row r="34" spans="1:20" ht="17.45" customHeight="1" x14ac:dyDescent="0.2">
      <c r="A34" s="61" t="s">
        <v>2839</v>
      </c>
      <c r="B34" s="41"/>
      <c r="C34" s="42"/>
      <c r="D34" s="42"/>
      <c r="E34" s="42"/>
      <c r="F34" s="42"/>
      <c r="G34" s="42"/>
      <c r="H34" s="42"/>
      <c r="I34" s="42"/>
      <c r="J34" s="12"/>
      <c r="K34" s="42"/>
      <c r="L34" s="12"/>
      <c r="M34" s="12"/>
      <c r="N34" s="12"/>
      <c r="O34" s="12"/>
      <c r="P34" s="12"/>
      <c r="Q34" s="12"/>
      <c r="R34" s="12"/>
      <c r="S34" s="12"/>
    </row>
    <row r="35" spans="1:20" ht="15" x14ac:dyDescent="0.25">
      <c r="A35" s="60" t="s">
        <v>2838</v>
      </c>
      <c r="B35" s="13" t="s">
        <v>110</v>
      </c>
      <c r="C35" s="72" t="s">
        <v>2838</v>
      </c>
      <c r="D35" s="72" t="s">
        <v>2838</v>
      </c>
      <c r="E35" s="72" t="s">
        <v>2838</v>
      </c>
      <c r="F35" s="72" t="s">
        <v>2838</v>
      </c>
      <c r="G35" s="72" t="s">
        <v>2838</v>
      </c>
      <c r="H35" s="72" t="s">
        <v>2838</v>
      </c>
      <c r="I35" s="72" t="s">
        <v>2838</v>
      </c>
      <c r="J35" s="8">
        <v>0</v>
      </c>
      <c r="K35" s="72" t="s">
        <v>2838</v>
      </c>
      <c r="L35" s="73" t="s">
        <v>2838</v>
      </c>
      <c r="M35" s="38">
        <v>0</v>
      </c>
      <c r="N35" s="79" t="s">
        <v>2838</v>
      </c>
      <c r="O35" s="79" t="s">
        <v>2838</v>
      </c>
      <c r="P35" s="8">
        <v>0</v>
      </c>
      <c r="Q35" s="73" t="s">
        <v>2838</v>
      </c>
      <c r="R35" s="38">
        <v>0</v>
      </c>
      <c r="S35" s="38">
        <v>0</v>
      </c>
      <c r="T35" s="60" t="s">
        <v>2837</v>
      </c>
    </row>
    <row r="36" spans="1:20" ht="15" x14ac:dyDescent="0.25">
      <c r="A36" s="60" t="s">
        <v>2838</v>
      </c>
      <c r="B36" s="7" t="s">
        <v>1852</v>
      </c>
      <c r="C36" s="72" t="s">
        <v>2838</v>
      </c>
      <c r="D36" s="72" t="s">
        <v>2838</v>
      </c>
      <c r="E36" s="72" t="s">
        <v>2838</v>
      </c>
      <c r="F36" s="72" t="s">
        <v>2838</v>
      </c>
      <c r="G36" s="72" t="s">
        <v>2838</v>
      </c>
      <c r="H36" s="72" t="s">
        <v>2838</v>
      </c>
      <c r="I36" s="72" t="s">
        <v>2838</v>
      </c>
      <c r="J36" s="8">
        <v>0</v>
      </c>
      <c r="K36" s="72" t="s">
        <v>2838</v>
      </c>
      <c r="L36" s="73" t="s">
        <v>2838</v>
      </c>
      <c r="M36" s="38">
        <v>0</v>
      </c>
      <c r="N36" s="79" t="s">
        <v>2838</v>
      </c>
      <c r="O36" s="79" t="s">
        <v>2838</v>
      </c>
      <c r="P36" s="8">
        <v>0</v>
      </c>
      <c r="Q36" s="73" t="s">
        <v>2838</v>
      </c>
      <c r="R36" s="38">
        <v>0</v>
      </c>
      <c r="S36" s="38">
        <v>0</v>
      </c>
      <c r="T36" s="60" t="s">
        <v>2837</v>
      </c>
    </row>
    <row r="37" spans="1:20" ht="15" x14ac:dyDescent="0.25">
      <c r="A37" s="60" t="s">
        <v>2838</v>
      </c>
      <c r="B37" s="80" t="s">
        <v>2838</v>
      </c>
      <c r="C37" s="75" t="s">
        <v>2838</v>
      </c>
      <c r="D37" s="3" t="s">
        <v>86</v>
      </c>
      <c r="E37" s="3" t="s">
        <v>86</v>
      </c>
      <c r="F37" s="3" t="s">
        <v>86</v>
      </c>
      <c r="G37" s="75" t="s">
        <v>2838</v>
      </c>
      <c r="H37" s="75" t="s">
        <v>2838</v>
      </c>
      <c r="I37" s="3" t="s">
        <v>86</v>
      </c>
      <c r="J37" s="8">
        <v>0</v>
      </c>
      <c r="K37" s="3" t="s">
        <v>86</v>
      </c>
      <c r="L37" s="38">
        <v>0</v>
      </c>
      <c r="M37" s="38">
        <v>0</v>
      </c>
      <c r="N37" s="8">
        <v>0</v>
      </c>
      <c r="O37" s="8">
        <v>0</v>
      </c>
      <c r="P37" s="8">
        <v>0</v>
      </c>
      <c r="Q37" s="38">
        <v>0</v>
      </c>
      <c r="R37" s="38">
        <v>0</v>
      </c>
      <c r="S37" s="38">
        <v>0</v>
      </c>
      <c r="T37" s="60" t="s">
        <v>2837</v>
      </c>
    </row>
    <row r="38" spans="1:20" ht="17.45" customHeight="1" x14ac:dyDescent="0.2">
      <c r="A38" s="61" t="s">
        <v>2839</v>
      </c>
      <c r="B38" s="41"/>
      <c r="C38" s="42"/>
      <c r="D38" s="42"/>
      <c r="E38" s="42"/>
      <c r="F38" s="42"/>
      <c r="G38" s="42"/>
      <c r="H38" s="42"/>
      <c r="I38" s="42"/>
      <c r="J38" s="12"/>
      <c r="K38" s="42"/>
      <c r="L38" s="12"/>
      <c r="M38" s="12"/>
      <c r="N38" s="12"/>
      <c r="O38" s="12"/>
      <c r="P38" s="12"/>
      <c r="Q38" s="12"/>
      <c r="R38" s="12"/>
      <c r="S38" s="12"/>
    </row>
    <row r="39" spans="1:20" ht="15" x14ac:dyDescent="0.25">
      <c r="A39" s="60" t="s">
        <v>2838</v>
      </c>
      <c r="B39" s="7" t="s">
        <v>1853</v>
      </c>
      <c r="C39" s="72" t="s">
        <v>2838</v>
      </c>
      <c r="D39" s="72" t="s">
        <v>2838</v>
      </c>
      <c r="E39" s="72" t="s">
        <v>2838</v>
      </c>
      <c r="F39" s="72" t="s">
        <v>2838</v>
      </c>
      <c r="G39" s="72" t="s">
        <v>2838</v>
      </c>
      <c r="H39" s="72" t="s">
        <v>2838</v>
      </c>
      <c r="I39" s="72" t="s">
        <v>2838</v>
      </c>
      <c r="J39" s="8">
        <v>0</v>
      </c>
      <c r="K39" s="72" t="s">
        <v>2838</v>
      </c>
      <c r="L39" s="73" t="s">
        <v>2838</v>
      </c>
      <c r="M39" s="38">
        <v>0</v>
      </c>
      <c r="N39" s="79" t="s">
        <v>2838</v>
      </c>
      <c r="O39" s="79" t="s">
        <v>2838</v>
      </c>
      <c r="P39" s="8">
        <v>0</v>
      </c>
      <c r="Q39" s="73" t="s">
        <v>2838</v>
      </c>
      <c r="R39" s="38">
        <v>0</v>
      </c>
      <c r="S39" s="38">
        <v>0</v>
      </c>
      <c r="T39" s="60" t="s">
        <v>2837</v>
      </c>
    </row>
    <row r="40" spans="1:20" ht="15" x14ac:dyDescent="0.25">
      <c r="A40" s="60" t="s">
        <v>2838</v>
      </c>
      <c r="B40" s="80" t="s">
        <v>2838</v>
      </c>
      <c r="C40" s="75" t="s">
        <v>2838</v>
      </c>
      <c r="D40" s="3" t="s">
        <v>86</v>
      </c>
      <c r="E40" s="3" t="s">
        <v>86</v>
      </c>
      <c r="F40" s="3" t="s">
        <v>86</v>
      </c>
      <c r="G40" s="75" t="s">
        <v>2838</v>
      </c>
      <c r="H40" s="75" t="s">
        <v>2838</v>
      </c>
      <c r="I40" s="3" t="s">
        <v>86</v>
      </c>
      <c r="J40" s="8">
        <v>0</v>
      </c>
      <c r="K40" s="3" t="s">
        <v>86</v>
      </c>
      <c r="L40" s="38">
        <v>0</v>
      </c>
      <c r="M40" s="38">
        <v>0</v>
      </c>
      <c r="N40" s="8">
        <v>0</v>
      </c>
      <c r="O40" s="8">
        <v>0</v>
      </c>
      <c r="P40" s="8">
        <v>0</v>
      </c>
      <c r="Q40" s="38">
        <v>0</v>
      </c>
      <c r="R40" s="38">
        <v>0</v>
      </c>
      <c r="S40" s="38">
        <v>0</v>
      </c>
      <c r="T40" s="60" t="s">
        <v>2837</v>
      </c>
    </row>
    <row r="41" spans="1:20" ht="17.45" customHeight="1" x14ac:dyDescent="0.2">
      <c r="A41" s="61" t="s">
        <v>2839</v>
      </c>
      <c r="B41" s="41"/>
      <c r="C41" s="42"/>
      <c r="D41" s="42"/>
      <c r="E41" s="42"/>
      <c r="F41" s="42"/>
      <c r="G41" s="42"/>
      <c r="H41" s="42"/>
      <c r="I41" s="42"/>
      <c r="J41" s="12"/>
      <c r="K41" s="42"/>
      <c r="L41" s="12"/>
      <c r="M41" s="12"/>
      <c r="N41" s="12"/>
      <c r="O41" s="12"/>
      <c r="P41" s="12"/>
      <c r="Q41" s="12"/>
      <c r="R41" s="12"/>
      <c r="S41" s="12"/>
    </row>
    <row r="42" spans="1:20" ht="17.45" customHeight="1" x14ac:dyDescent="0.2">
      <c r="A42" s="61" t="s">
        <v>2839</v>
      </c>
      <c r="B42" s="31"/>
      <c r="C42" s="44"/>
      <c r="D42" s="44"/>
      <c r="E42" s="44"/>
      <c r="F42" s="44"/>
      <c r="G42" s="44"/>
      <c r="H42" s="44"/>
      <c r="I42" s="44"/>
      <c r="J42" s="45"/>
      <c r="K42" s="44"/>
      <c r="L42" s="45"/>
      <c r="M42" s="45"/>
      <c r="N42" s="45"/>
      <c r="O42" s="45"/>
      <c r="P42" s="45"/>
      <c r="Q42" s="45"/>
      <c r="R42" s="45"/>
      <c r="S42" s="45"/>
    </row>
    <row r="43" spans="1:20" ht="17.45" customHeight="1" x14ac:dyDescent="0.2">
      <c r="A43" s="61" t="s">
        <v>2839</v>
      </c>
    </row>
    <row r="44" spans="1:20" x14ac:dyDescent="0.2">
      <c r="A44" s="60" t="s">
        <v>2838</v>
      </c>
      <c r="B44" s="33" t="s">
        <v>63</v>
      </c>
      <c r="C44" s="60" t="s">
        <v>2837</v>
      </c>
    </row>
    <row r="45" spans="1:20" ht="17.45" customHeight="1" x14ac:dyDescent="0.2">
      <c r="A45" s="61" t="s">
        <v>2839</v>
      </c>
    </row>
    <row r="46" spans="1:20" x14ac:dyDescent="0.2">
      <c r="A46" s="60" t="s">
        <v>2838</v>
      </c>
      <c r="B46" s="34" t="s">
        <v>64</v>
      </c>
      <c r="C46" s="60" t="s">
        <v>2837</v>
      </c>
    </row>
    <row r="47" spans="1:20" ht="17.45" customHeight="1" x14ac:dyDescent="0.2">
      <c r="A47" s="61" t="s">
        <v>2839</v>
      </c>
    </row>
    <row r="48" spans="1:20" ht="285" x14ac:dyDescent="0.2">
      <c r="A48" s="60" t="s">
        <v>2838</v>
      </c>
      <c r="B48" s="49" t="s">
        <v>130</v>
      </c>
      <c r="C48" s="60" t="s">
        <v>2837</v>
      </c>
    </row>
    <row r="49" spans="1:1" ht="85.5" x14ac:dyDescent="0.2">
      <c r="A49" s="61" t="s">
        <v>2854</v>
      </c>
    </row>
  </sheetData>
  <hyperlinks>
    <hyperlink ref="B46" r:id="rId1" xr:uid="{CB4745B9-05A5-4974-9FBD-6F484D045EF7}"/>
  </hyperlinks>
  <pageMargins left="0.7" right="0.7" top="0.75" bottom="0.75" header="0.3" footer="0.3"/>
  <pageSetup paperSize="9" orientation="portrait"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9C868C-F18C-4F5F-9009-7E98FC3A79CB}">
  <sheetPr codeName="גיליון16"/>
  <dimension ref="A1:N28"/>
  <sheetViews>
    <sheetView showGridLines="0" rightToLeft="1" zoomScale="80" zoomScaleNormal="80" workbookViewId="0">
      <pane ySplit="10" topLeftCell="A11" activePane="bottomLeft" state="frozen"/>
      <selection pane="bottomLeft" activeCell="O2" sqref="O2:XFD28"/>
    </sheetView>
  </sheetViews>
  <sheetFormatPr defaultColWidth="0" defaultRowHeight="14.25" zeroHeight="1" x14ac:dyDescent="0.2"/>
  <cols>
    <col min="1" max="1" width="9" customWidth="1"/>
    <col min="2" max="2" width="52" bestFit="1" customWidth="1"/>
    <col min="3" max="3" width="30.625" customWidth="1"/>
    <col min="4" max="4" width="16.25" customWidth="1"/>
    <col min="5" max="5" width="12.625" bestFit="1" customWidth="1"/>
    <col min="6" max="6" width="32" customWidth="1"/>
    <col min="7" max="13" width="16.25" customWidth="1"/>
    <col min="14" max="14" width="9" customWidth="1"/>
    <col min="15" max="16384" width="9" hidden="1"/>
  </cols>
  <sheetData>
    <row r="1" spans="1:14" ht="18" x14ac:dyDescent="0.25">
      <c r="A1" s="60" t="s">
        <v>2838</v>
      </c>
      <c r="B1" s="20" t="s">
        <v>36</v>
      </c>
      <c r="C1" s="20" t="s">
        <v>37</v>
      </c>
      <c r="D1" s="59" t="s">
        <v>2837</v>
      </c>
      <c r="E1" s="21"/>
      <c r="F1" s="21"/>
      <c r="G1" s="21"/>
      <c r="H1" s="21"/>
      <c r="I1" s="21"/>
      <c r="J1" s="21"/>
      <c r="K1" s="21"/>
      <c r="L1" s="21"/>
      <c r="M1" s="21"/>
    </row>
    <row r="2" spans="1:14" ht="18" x14ac:dyDescent="0.25">
      <c r="A2" s="60" t="s">
        <v>2838</v>
      </c>
      <c r="B2" s="20" t="s">
        <v>38</v>
      </c>
      <c r="C2" s="22" t="s">
        <v>39</v>
      </c>
      <c r="D2" s="59" t="s">
        <v>2837</v>
      </c>
      <c r="E2" s="21"/>
      <c r="F2" s="21"/>
      <c r="G2" s="21"/>
      <c r="H2" s="21"/>
      <c r="I2" s="21"/>
      <c r="J2" s="21"/>
      <c r="K2" s="21"/>
      <c r="L2" s="21"/>
      <c r="M2" s="21"/>
    </row>
    <row r="3" spans="1:14" ht="18" x14ac:dyDescent="0.25">
      <c r="A3" s="60" t="s">
        <v>2838</v>
      </c>
      <c r="B3" s="20" t="s">
        <v>40</v>
      </c>
      <c r="C3" s="20" t="s">
        <v>2870</v>
      </c>
      <c r="D3" s="59" t="s">
        <v>2837</v>
      </c>
      <c r="E3" s="21"/>
      <c r="F3" s="21"/>
      <c r="G3" s="21"/>
      <c r="H3" s="21"/>
      <c r="I3" s="21"/>
      <c r="J3" s="21"/>
      <c r="K3" s="21"/>
      <c r="L3" s="21"/>
      <c r="M3" s="21"/>
    </row>
    <row r="4" spans="1:14" ht="18" x14ac:dyDescent="0.25">
      <c r="A4" s="60" t="s">
        <v>2838</v>
      </c>
      <c r="B4" s="20" t="s">
        <v>41</v>
      </c>
      <c r="C4" s="20">
        <v>214</v>
      </c>
      <c r="D4" s="59" t="s">
        <v>2837</v>
      </c>
      <c r="E4" s="21"/>
      <c r="F4" s="21"/>
      <c r="G4" s="21"/>
      <c r="H4" s="21"/>
      <c r="I4" s="21"/>
      <c r="J4" s="21"/>
      <c r="K4" s="21"/>
      <c r="L4" s="21"/>
      <c r="M4" s="21"/>
    </row>
    <row r="5" spans="1:14" ht="17.45" customHeight="1" x14ac:dyDescent="0.55000000000000004">
      <c r="A5" s="61" t="s">
        <v>2839</v>
      </c>
      <c r="B5" s="25"/>
      <c r="C5" s="25"/>
      <c r="D5" s="25"/>
      <c r="E5" s="25"/>
      <c r="F5" s="25"/>
      <c r="G5" s="25"/>
      <c r="H5" s="25"/>
      <c r="I5" s="25"/>
      <c r="J5" s="25"/>
      <c r="K5" s="25"/>
      <c r="L5" s="25"/>
      <c r="M5" s="25"/>
    </row>
    <row r="6" spans="1:14" ht="15" x14ac:dyDescent="0.2">
      <c r="A6" s="60" t="s">
        <v>2838</v>
      </c>
      <c r="B6" s="46" t="s">
        <v>1806</v>
      </c>
      <c r="C6" s="62" t="s">
        <v>2837</v>
      </c>
      <c r="D6" s="24"/>
      <c r="E6" s="24"/>
      <c r="F6" s="24"/>
      <c r="G6" s="24"/>
      <c r="H6" s="24"/>
      <c r="I6" s="24"/>
      <c r="J6" s="24"/>
      <c r="K6" s="24"/>
      <c r="L6" s="24"/>
      <c r="M6" s="24"/>
    </row>
    <row r="7" spans="1:14" ht="15" x14ac:dyDescent="0.2">
      <c r="A7" s="60" t="s">
        <v>2838</v>
      </c>
      <c r="B7" s="46" t="s">
        <v>1512</v>
      </c>
      <c r="C7" s="62" t="s">
        <v>2837</v>
      </c>
      <c r="D7" s="24"/>
      <c r="E7" s="24"/>
      <c r="F7" s="24"/>
      <c r="G7" s="24"/>
      <c r="H7" s="24"/>
      <c r="I7" s="24"/>
      <c r="J7" s="24"/>
      <c r="K7" s="24"/>
      <c r="L7" s="24"/>
      <c r="M7" s="24"/>
    </row>
    <row r="8" spans="1:14" ht="30" x14ac:dyDescent="0.2">
      <c r="A8" s="60" t="s">
        <v>2838</v>
      </c>
      <c r="B8" s="46" t="s">
        <v>1741</v>
      </c>
      <c r="C8" s="26" t="s">
        <v>65</v>
      </c>
      <c r="D8" s="26" t="s">
        <v>255</v>
      </c>
      <c r="E8" s="26" t="s">
        <v>66</v>
      </c>
      <c r="F8" s="26" t="s">
        <v>256</v>
      </c>
      <c r="G8" s="26" t="s">
        <v>68</v>
      </c>
      <c r="H8" s="26" t="s">
        <v>133</v>
      </c>
      <c r="I8" s="26" t="s">
        <v>134</v>
      </c>
      <c r="J8" s="26" t="s">
        <v>0</v>
      </c>
      <c r="K8" s="26" t="s">
        <v>135</v>
      </c>
      <c r="L8" s="26" t="s">
        <v>120</v>
      </c>
      <c r="M8" s="26" t="s">
        <v>121</v>
      </c>
      <c r="N8" s="60" t="s">
        <v>2837</v>
      </c>
    </row>
    <row r="9" spans="1:14" ht="42.75" x14ac:dyDescent="0.2">
      <c r="A9" s="60" t="s">
        <v>2838</v>
      </c>
      <c r="B9" s="65" t="s">
        <v>2838</v>
      </c>
      <c r="C9" s="76" t="s">
        <v>2838</v>
      </c>
      <c r="D9" s="76" t="s">
        <v>2838</v>
      </c>
      <c r="E9" s="76" t="s">
        <v>2838</v>
      </c>
      <c r="F9" s="76" t="s">
        <v>2838</v>
      </c>
      <c r="G9" s="76" t="s">
        <v>2838</v>
      </c>
      <c r="H9" s="48" t="s">
        <v>248</v>
      </c>
      <c r="I9" s="76" t="s">
        <v>2838</v>
      </c>
      <c r="J9" s="48" t="s">
        <v>43</v>
      </c>
      <c r="K9" s="48" t="s">
        <v>44</v>
      </c>
      <c r="L9" s="48" t="s">
        <v>44</v>
      </c>
      <c r="M9" s="48" t="s">
        <v>44</v>
      </c>
      <c r="N9" s="60" t="s">
        <v>2837</v>
      </c>
    </row>
    <row r="10" spans="1:14" x14ac:dyDescent="0.2">
      <c r="A10" s="60" t="s">
        <v>2838</v>
      </c>
      <c r="B10" s="67" t="s">
        <v>2838</v>
      </c>
      <c r="C10" s="48" t="s">
        <v>45</v>
      </c>
      <c r="D10" s="48" t="s">
        <v>46</v>
      </c>
      <c r="E10" s="48" t="s">
        <v>122</v>
      </c>
      <c r="F10" s="48" t="s">
        <v>123</v>
      </c>
      <c r="G10" s="48" t="s">
        <v>124</v>
      </c>
      <c r="H10" s="48" t="s">
        <v>125</v>
      </c>
      <c r="I10" s="48" t="s">
        <v>126</v>
      </c>
      <c r="J10" s="48" t="s">
        <v>127</v>
      </c>
      <c r="K10" s="48" t="s">
        <v>128</v>
      </c>
      <c r="L10" s="48" t="s">
        <v>129</v>
      </c>
      <c r="M10" s="48" t="s">
        <v>249</v>
      </c>
      <c r="N10" s="60" t="s">
        <v>2837</v>
      </c>
    </row>
    <row r="11" spans="1:14" ht="15" x14ac:dyDescent="0.25">
      <c r="A11" s="60" t="s">
        <v>2838</v>
      </c>
      <c r="B11" s="14" t="s">
        <v>1511</v>
      </c>
      <c r="C11" s="68" t="s">
        <v>2838</v>
      </c>
      <c r="D11" s="68" t="s">
        <v>2838</v>
      </c>
      <c r="E11" s="68" t="s">
        <v>2838</v>
      </c>
      <c r="F11" s="68" t="s">
        <v>2838</v>
      </c>
      <c r="G11" s="68" t="s">
        <v>2838</v>
      </c>
      <c r="H11" s="77" t="s">
        <v>2838</v>
      </c>
      <c r="I11" s="77" t="s">
        <v>2838</v>
      </c>
      <c r="J11" s="15">
        <v>9.9999999999999995E-7</v>
      </c>
      <c r="K11" s="69" t="s">
        <v>2838</v>
      </c>
      <c r="L11" s="43">
        <v>1</v>
      </c>
      <c r="M11" s="43">
        <v>2.5161009339131921E-12</v>
      </c>
      <c r="N11" s="60" t="s">
        <v>2837</v>
      </c>
    </row>
    <row r="12" spans="1:14" ht="15" x14ac:dyDescent="0.25">
      <c r="A12" s="60" t="s">
        <v>2838</v>
      </c>
      <c r="B12" s="6" t="s">
        <v>70</v>
      </c>
      <c r="C12" s="70" t="s">
        <v>2838</v>
      </c>
      <c r="D12" s="70" t="s">
        <v>2838</v>
      </c>
      <c r="E12" s="70" t="s">
        <v>2838</v>
      </c>
      <c r="F12" s="70" t="s">
        <v>2838</v>
      </c>
      <c r="G12" s="70" t="s">
        <v>2838</v>
      </c>
      <c r="H12" s="78" t="s">
        <v>2838</v>
      </c>
      <c r="I12" s="78" t="s">
        <v>2838</v>
      </c>
      <c r="J12" s="37">
        <v>9.9999999999999995E-7</v>
      </c>
      <c r="K12" s="71" t="s">
        <v>2838</v>
      </c>
      <c r="L12" s="36">
        <v>1</v>
      </c>
      <c r="M12" s="36">
        <v>2.5161009339131921E-12</v>
      </c>
      <c r="N12" s="60" t="s">
        <v>2837</v>
      </c>
    </row>
    <row r="13" spans="1:14" ht="15" x14ac:dyDescent="0.25">
      <c r="A13" s="60" t="s">
        <v>2838</v>
      </c>
      <c r="B13" s="7" t="s">
        <v>1854</v>
      </c>
      <c r="C13" s="72" t="s">
        <v>2838</v>
      </c>
      <c r="D13" s="72" t="s">
        <v>2838</v>
      </c>
      <c r="E13" s="72" t="s">
        <v>2838</v>
      </c>
      <c r="F13" s="72" t="s">
        <v>2838</v>
      </c>
      <c r="G13" s="72" t="s">
        <v>2838</v>
      </c>
      <c r="H13" s="79" t="s">
        <v>2838</v>
      </c>
      <c r="I13" s="79" t="s">
        <v>2838</v>
      </c>
      <c r="J13" s="8">
        <v>9.9999999999999995E-7</v>
      </c>
      <c r="K13" s="73" t="s">
        <v>2838</v>
      </c>
      <c r="L13" s="38">
        <v>1</v>
      </c>
      <c r="M13" s="38">
        <v>2.5161009339131921E-12</v>
      </c>
      <c r="N13" s="60" t="s">
        <v>2837</v>
      </c>
    </row>
    <row r="14" spans="1:14" ht="15" x14ac:dyDescent="0.25">
      <c r="A14" s="60" t="s">
        <v>2838</v>
      </c>
      <c r="B14" s="9" t="s">
        <v>1855</v>
      </c>
      <c r="C14" s="3" t="s">
        <v>1856</v>
      </c>
      <c r="D14" s="75" t="s">
        <v>2838</v>
      </c>
      <c r="E14" s="3" t="s">
        <v>1857</v>
      </c>
      <c r="F14" s="3" t="s">
        <v>1858</v>
      </c>
      <c r="G14" s="3" t="s">
        <v>73</v>
      </c>
      <c r="H14" s="8">
        <v>32.463554999999999</v>
      </c>
      <c r="I14" s="8">
        <v>1.0000000000000001E-5</v>
      </c>
      <c r="J14" s="8">
        <v>9.9999999999999995E-7</v>
      </c>
      <c r="K14" s="38">
        <v>4.6740751139235036E-6</v>
      </c>
      <c r="L14" s="38">
        <v>1</v>
      </c>
      <c r="M14" s="38">
        <v>2.5161009339131921E-12</v>
      </c>
      <c r="N14" s="60" t="s">
        <v>2837</v>
      </c>
    </row>
    <row r="15" spans="1:14" ht="17.45" customHeight="1" x14ac:dyDescent="0.2">
      <c r="A15" s="61" t="s">
        <v>2839</v>
      </c>
      <c r="B15" s="41"/>
      <c r="C15" s="42"/>
      <c r="D15" s="42"/>
      <c r="E15" s="42"/>
      <c r="F15" s="42"/>
      <c r="G15" s="42"/>
      <c r="H15" s="12"/>
      <c r="I15" s="12"/>
      <c r="J15" s="12"/>
      <c r="K15" s="12"/>
      <c r="L15" s="12"/>
      <c r="M15" s="12"/>
    </row>
    <row r="16" spans="1:14" ht="15" x14ac:dyDescent="0.25">
      <c r="A16" s="60" t="s">
        <v>2838</v>
      </c>
      <c r="B16" s="13" t="s">
        <v>110</v>
      </c>
      <c r="C16" s="72" t="s">
        <v>2838</v>
      </c>
      <c r="D16" s="72" t="s">
        <v>2838</v>
      </c>
      <c r="E16" s="72" t="s">
        <v>2838</v>
      </c>
      <c r="F16" s="72" t="s">
        <v>2838</v>
      </c>
      <c r="G16" s="72" t="s">
        <v>2838</v>
      </c>
      <c r="H16" s="79" t="s">
        <v>2838</v>
      </c>
      <c r="I16" s="79" t="s">
        <v>2838</v>
      </c>
      <c r="J16" s="8">
        <v>0</v>
      </c>
      <c r="K16" s="73" t="s">
        <v>2838</v>
      </c>
      <c r="L16" s="38">
        <v>0</v>
      </c>
      <c r="M16" s="38">
        <v>0</v>
      </c>
      <c r="N16" s="60" t="s">
        <v>2837</v>
      </c>
    </row>
    <row r="17" spans="1:14" ht="15" x14ac:dyDescent="0.25">
      <c r="A17" s="60" t="s">
        <v>2838</v>
      </c>
      <c r="B17" s="7" t="s">
        <v>723</v>
      </c>
      <c r="C17" s="72" t="s">
        <v>2838</v>
      </c>
      <c r="D17" s="72" t="s">
        <v>2838</v>
      </c>
      <c r="E17" s="72" t="s">
        <v>2838</v>
      </c>
      <c r="F17" s="72" t="s">
        <v>2838</v>
      </c>
      <c r="G17" s="72" t="s">
        <v>2838</v>
      </c>
      <c r="H17" s="79" t="s">
        <v>2838</v>
      </c>
      <c r="I17" s="79" t="s">
        <v>2838</v>
      </c>
      <c r="J17" s="8">
        <v>0</v>
      </c>
      <c r="K17" s="73" t="s">
        <v>2838</v>
      </c>
      <c r="L17" s="38">
        <v>0</v>
      </c>
      <c r="M17" s="38">
        <v>0</v>
      </c>
      <c r="N17" s="60" t="s">
        <v>2837</v>
      </c>
    </row>
    <row r="18" spans="1:14" ht="15" x14ac:dyDescent="0.25">
      <c r="A18" s="60" t="s">
        <v>2838</v>
      </c>
      <c r="B18" s="80" t="s">
        <v>2838</v>
      </c>
      <c r="C18" s="75" t="s">
        <v>2838</v>
      </c>
      <c r="D18" s="3" t="s">
        <v>86</v>
      </c>
      <c r="E18" s="3" t="s">
        <v>86</v>
      </c>
      <c r="F18" s="3" t="s">
        <v>86</v>
      </c>
      <c r="G18" s="3" t="s">
        <v>86</v>
      </c>
      <c r="H18" s="8">
        <v>0</v>
      </c>
      <c r="I18" s="8">
        <v>0</v>
      </c>
      <c r="J18" s="8">
        <v>0</v>
      </c>
      <c r="K18" s="38">
        <v>0</v>
      </c>
      <c r="L18" s="38">
        <v>0</v>
      </c>
      <c r="M18" s="38">
        <v>0</v>
      </c>
      <c r="N18" s="60" t="s">
        <v>2837</v>
      </c>
    </row>
    <row r="19" spans="1:14" ht="17.45" customHeight="1" x14ac:dyDescent="0.2">
      <c r="A19" s="61" t="s">
        <v>2839</v>
      </c>
      <c r="B19" s="41"/>
      <c r="C19" s="42"/>
      <c r="D19" s="42"/>
      <c r="E19" s="42"/>
      <c r="F19" s="42"/>
      <c r="G19" s="42"/>
      <c r="H19" s="12"/>
      <c r="I19" s="12"/>
      <c r="J19" s="12"/>
      <c r="K19" s="12"/>
      <c r="L19" s="12"/>
      <c r="M19" s="12"/>
    </row>
    <row r="20" spans="1:14" ht="15" x14ac:dyDescent="0.25">
      <c r="A20" s="60" t="s">
        <v>2838</v>
      </c>
      <c r="B20" s="7" t="s">
        <v>262</v>
      </c>
      <c r="C20" s="72" t="s">
        <v>2838</v>
      </c>
      <c r="D20" s="72" t="s">
        <v>2838</v>
      </c>
      <c r="E20" s="72" t="s">
        <v>2838</v>
      </c>
      <c r="F20" s="72" t="s">
        <v>2838</v>
      </c>
      <c r="G20" s="72" t="s">
        <v>2838</v>
      </c>
      <c r="H20" s="79" t="s">
        <v>2838</v>
      </c>
      <c r="I20" s="79" t="s">
        <v>2838</v>
      </c>
      <c r="J20" s="8">
        <v>0</v>
      </c>
      <c r="K20" s="73" t="s">
        <v>2838</v>
      </c>
      <c r="L20" s="38">
        <v>0</v>
      </c>
      <c r="M20" s="38">
        <v>0</v>
      </c>
      <c r="N20" s="60" t="s">
        <v>2837</v>
      </c>
    </row>
    <row r="21" spans="1:14" ht="15" x14ac:dyDescent="0.25">
      <c r="A21" s="60" t="s">
        <v>2838</v>
      </c>
      <c r="B21" s="80" t="s">
        <v>2838</v>
      </c>
      <c r="C21" s="75" t="s">
        <v>2838</v>
      </c>
      <c r="D21" s="3" t="s">
        <v>86</v>
      </c>
      <c r="E21" s="3" t="s">
        <v>86</v>
      </c>
      <c r="F21" s="3" t="s">
        <v>86</v>
      </c>
      <c r="G21" s="3" t="s">
        <v>86</v>
      </c>
      <c r="H21" s="8">
        <v>0</v>
      </c>
      <c r="I21" s="8">
        <v>0</v>
      </c>
      <c r="J21" s="8">
        <v>0</v>
      </c>
      <c r="K21" s="38">
        <v>0</v>
      </c>
      <c r="L21" s="38">
        <v>0</v>
      </c>
      <c r="M21" s="38">
        <v>0</v>
      </c>
      <c r="N21" s="60" t="s">
        <v>2837</v>
      </c>
    </row>
    <row r="22" spans="1:14" ht="17.45" customHeight="1" x14ac:dyDescent="0.2">
      <c r="A22" s="61" t="s">
        <v>2839</v>
      </c>
      <c r="B22" s="41"/>
      <c r="C22" s="42"/>
      <c r="D22" s="42"/>
      <c r="E22" s="42"/>
      <c r="F22" s="42"/>
      <c r="G22" s="42"/>
      <c r="H22" s="12"/>
      <c r="I22" s="12"/>
      <c r="J22" s="12"/>
      <c r="K22" s="12"/>
      <c r="L22" s="12"/>
      <c r="M22" s="12"/>
    </row>
    <row r="23" spans="1:14" ht="17.45" customHeight="1" x14ac:dyDescent="0.2">
      <c r="A23" s="61" t="s">
        <v>2839</v>
      </c>
      <c r="B23" s="31"/>
      <c r="C23" s="44"/>
      <c r="D23" s="44"/>
      <c r="E23" s="44"/>
      <c r="F23" s="44"/>
      <c r="G23" s="44"/>
      <c r="H23" s="45"/>
      <c r="I23" s="45"/>
      <c r="J23" s="45"/>
      <c r="K23" s="45"/>
      <c r="L23" s="45"/>
      <c r="M23" s="45"/>
    </row>
    <row r="24" spans="1:14" ht="17.45" customHeight="1" x14ac:dyDescent="0.2">
      <c r="A24" s="61" t="s">
        <v>2839</v>
      </c>
    </row>
    <row r="25" spans="1:14" x14ac:dyDescent="0.2">
      <c r="A25" s="60" t="s">
        <v>2838</v>
      </c>
      <c r="B25" s="33" t="s">
        <v>63</v>
      </c>
      <c r="C25" s="60" t="s">
        <v>2837</v>
      </c>
    </row>
    <row r="26" spans="1:14" ht="17.45" customHeight="1" x14ac:dyDescent="0.2">
      <c r="A26" s="61" t="s">
        <v>2839</v>
      </c>
    </row>
    <row r="27" spans="1:14" x14ac:dyDescent="0.2">
      <c r="A27" s="60" t="s">
        <v>2838</v>
      </c>
      <c r="B27" s="34" t="s">
        <v>64</v>
      </c>
      <c r="C27" s="60" t="s">
        <v>2837</v>
      </c>
    </row>
    <row r="28" spans="1:14" ht="85.5" x14ac:dyDescent="0.2">
      <c r="A28" s="61" t="s">
        <v>2855</v>
      </c>
    </row>
  </sheetData>
  <hyperlinks>
    <hyperlink ref="B27" r:id="rId1" xr:uid="{D1BA70AC-6090-4013-8684-B0F2E0712175}"/>
  </hyperlinks>
  <pageMargins left="0.7" right="0.7" top="0.75" bottom="0.75" header="0.3" footer="0.3"/>
  <pageSetup paperSize="9" orientation="portrait"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29BBA2-1421-4CC7-9E1B-33F4574A8AE2}">
  <sheetPr codeName="גיליון17"/>
  <dimension ref="A1:L43"/>
  <sheetViews>
    <sheetView showGridLines="0" rightToLeft="1" zoomScale="80" zoomScaleNormal="80" workbookViewId="0">
      <pane ySplit="10" topLeftCell="A11" activePane="bottomLeft" state="frozen"/>
      <selection pane="bottomLeft" activeCell="M2" sqref="M2:XFD43"/>
    </sheetView>
  </sheetViews>
  <sheetFormatPr defaultColWidth="0" defaultRowHeight="14.25" zeroHeight="1" x14ac:dyDescent="0.2"/>
  <cols>
    <col min="1" max="1" width="9" customWidth="1"/>
    <col min="2" max="2" width="43.625" bestFit="1" customWidth="1"/>
    <col min="3" max="3" width="30.625" customWidth="1"/>
    <col min="4" max="11" width="16.25" customWidth="1"/>
    <col min="12" max="12" width="9" customWidth="1"/>
    <col min="13" max="16384" width="9" hidden="1"/>
  </cols>
  <sheetData>
    <row r="1" spans="1:12" ht="18" x14ac:dyDescent="0.25">
      <c r="A1" s="60" t="s">
        <v>2838</v>
      </c>
      <c r="B1" s="20" t="s">
        <v>36</v>
      </c>
      <c r="C1" s="20" t="s">
        <v>37</v>
      </c>
      <c r="D1" s="59" t="s">
        <v>2837</v>
      </c>
      <c r="E1" s="21"/>
      <c r="F1" s="21"/>
      <c r="G1" s="21"/>
      <c r="H1" s="21"/>
      <c r="I1" s="21"/>
      <c r="J1" s="21"/>
      <c r="K1" s="21"/>
    </row>
    <row r="2" spans="1:12" ht="18" x14ac:dyDescent="0.25">
      <c r="A2" s="60" t="s">
        <v>2838</v>
      </c>
      <c r="B2" s="20" t="s">
        <v>38</v>
      </c>
      <c r="C2" s="22" t="s">
        <v>39</v>
      </c>
      <c r="D2" s="59" t="s">
        <v>2837</v>
      </c>
      <c r="E2" s="21"/>
      <c r="F2" s="21"/>
      <c r="G2" s="21"/>
      <c r="H2" s="21"/>
      <c r="I2" s="21"/>
      <c r="J2" s="21"/>
      <c r="K2" s="21"/>
    </row>
    <row r="3" spans="1:12" ht="18" x14ac:dyDescent="0.25">
      <c r="A3" s="60" t="s">
        <v>2838</v>
      </c>
      <c r="B3" s="20" t="s">
        <v>40</v>
      </c>
      <c r="C3" s="20" t="s">
        <v>2870</v>
      </c>
      <c r="D3" s="59" t="s">
        <v>2837</v>
      </c>
      <c r="E3" s="21"/>
      <c r="F3" s="21"/>
      <c r="G3" s="21"/>
      <c r="H3" s="21"/>
      <c r="I3" s="21"/>
      <c r="J3" s="21"/>
      <c r="K3" s="21"/>
    </row>
    <row r="4" spans="1:12" ht="18" x14ac:dyDescent="0.25">
      <c r="A4" s="60" t="s">
        <v>2838</v>
      </c>
      <c r="B4" s="20" t="s">
        <v>41</v>
      </c>
      <c r="C4" s="20">
        <v>214</v>
      </c>
      <c r="D4" s="59" t="s">
        <v>2837</v>
      </c>
      <c r="E4" s="21"/>
      <c r="F4" s="21"/>
      <c r="G4" s="21"/>
      <c r="H4" s="21"/>
      <c r="I4" s="21"/>
      <c r="J4" s="21"/>
      <c r="K4" s="21"/>
    </row>
    <row r="5" spans="1:12" ht="17.45" customHeight="1" x14ac:dyDescent="0.55000000000000004">
      <c r="A5" s="61" t="s">
        <v>2839</v>
      </c>
      <c r="B5" s="25"/>
      <c r="C5" s="25"/>
      <c r="D5" s="25"/>
      <c r="E5" s="25"/>
      <c r="F5" s="25"/>
      <c r="G5" s="25"/>
      <c r="H5" s="25"/>
      <c r="I5" s="25"/>
      <c r="J5" s="25"/>
      <c r="K5" s="25"/>
    </row>
    <row r="6" spans="1:12" ht="15" x14ac:dyDescent="0.2">
      <c r="A6" s="60" t="s">
        <v>2838</v>
      </c>
      <c r="B6" s="46" t="s">
        <v>1806</v>
      </c>
      <c r="C6" s="62" t="s">
        <v>2837</v>
      </c>
      <c r="D6" s="24"/>
      <c r="E6" s="24"/>
      <c r="F6" s="24"/>
      <c r="G6" s="24"/>
      <c r="H6" s="24"/>
      <c r="I6" s="24"/>
      <c r="J6" s="24"/>
      <c r="K6" s="24"/>
    </row>
    <row r="7" spans="1:12" ht="15" x14ac:dyDescent="0.2">
      <c r="A7" s="60" t="s">
        <v>2838</v>
      </c>
      <c r="B7" s="46" t="s">
        <v>1866</v>
      </c>
      <c r="C7" s="62" t="s">
        <v>2837</v>
      </c>
      <c r="D7" s="24"/>
      <c r="E7" s="24"/>
      <c r="F7" s="24"/>
      <c r="G7" s="24"/>
      <c r="H7" s="24"/>
      <c r="I7" s="24"/>
      <c r="J7" s="24"/>
      <c r="K7" s="24"/>
    </row>
    <row r="8" spans="1:12" ht="30" x14ac:dyDescent="0.2">
      <c r="A8" s="60" t="s">
        <v>2838</v>
      </c>
      <c r="B8" s="46" t="s">
        <v>1741</v>
      </c>
      <c r="C8" s="26" t="s">
        <v>65</v>
      </c>
      <c r="D8" s="26" t="s">
        <v>68</v>
      </c>
      <c r="E8" s="26" t="s">
        <v>132</v>
      </c>
      <c r="F8" s="26" t="s">
        <v>133</v>
      </c>
      <c r="G8" s="26" t="s">
        <v>134</v>
      </c>
      <c r="H8" s="26" t="s">
        <v>0</v>
      </c>
      <c r="I8" s="26" t="s">
        <v>135</v>
      </c>
      <c r="J8" s="26" t="s">
        <v>120</v>
      </c>
      <c r="K8" s="26" t="s">
        <v>121</v>
      </c>
      <c r="L8" s="60" t="s">
        <v>2837</v>
      </c>
    </row>
    <row r="9" spans="1:12" ht="28.5" x14ac:dyDescent="0.2">
      <c r="A9" s="60" t="s">
        <v>2838</v>
      </c>
      <c r="B9" s="65" t="s">
        <v>2838</v>
      </c>
      <c r="C9" s="76" t="s">
        <v>2838</v>
      </c>
      <c r="D9" s="76" t="s">
        <v>2838</v>
      </c>
      <c r="E9" s="48" t="s">
        <v>246</v>
      </c>
      <c r="F9" s="48" t="s">
        <v>248</v>
      </c>
      <c r="G9" s="76" t="s">
        <v>2838</v>
      </c>
      <c r="H9" s="48" t="s">
        <v>43</v>
      </c>
      <c r="I9" s="48" t="s">
        <v>44</v>
      </c>
      <c r="J9" s="48" t="s">
        <v>44</v>
      </c>
      <c r="K9" s="48" t="s">
        <v>44</v>
      </c>
      <c r="L9" s="60" t="s">
        <v>2837</v>
      </c>
    </row>
    <row r="10" spans="1:12" x14ac:dyDescent="0.2">
      <c r="A10" s="60" t="s">
        <v>2838</v>
      </c>
      <c r="B10" s="67" t="s">
        <v>2838</v>
      </c>
      <c r="C10" s="48" t="s">
        <v>45</v>
      </c>
      <c r="D10" s="48" t="s">
        <v>122</v>
      </c>
      <c r="E10" s="48" t="s">
        <v>123</v>
      </c>
      <c r="F10" s="48" t="s">
        <v>124</v>
      </c>
      <c r="G10" s="48" t="s">
        <v>125</v>
      </c>
      <c r="H10" s="48" t="s">
        <v>126</v>
      </c>
      <c r="I10" s="48" t="s">
        <v>127</v>
      </c>
      <c r="J10" s="48" t="s">
        <v>128</v>
      </c>
      <c r="K10" s="48" t="s">
        <v>129</v>
      </c>
      <c r="L10" s="60" t="s">
        <v>2837</v>
      </c>
    </row>
    <row r="11" spans="1:12" ht="15" x14ac:dyDescent="0.25">
      <c r="A11" s="60" t="s">
        <v>2838</v>
      </c>
      <c r="B11" s="14" t="s">
        <v>1865</v>
      </c>
      <c r="C11" s="68" t="s">
        <v>2838</v>
      </c>
      <c r="D11" s="68" t="s">
        <v>2838</v>
      </c>
      <c r="E11" s="68" t="s">
        <v>2838</v>
      </c>
      <c r="F11" s="77" t="s">
        <v>2838</v>
      </c>
      <c r="G11" s="77" t="s">
        <v>2838</v>
      </c>
      <c r="H11" s="15">
        <v>0</v>
      </c>
      <c r="I11" s="69" t="s">
        <v>2838</v>
      </c>
      <c r="J11" s="43">
        <v>0</v>
      </c>
      <c r="K11" s="43">
        <v>0</v>
      </c>
      <c r="L11" s="60" t="s">
        <v>2837</v>
      </c>
    </row>
    <row r="12" spans="1:12" ht="15" x14ac:dyDescent="0.25">
      <c r="A12" s="60" t="s">
        <v>2838</v>
      </c>
      <c r="B12" s="6" t="s">
        <v>1859</v>
      </c>
      <c r="C12" s="70" t="s">
        <v>2838</v>
      </c>
      <c r="D12" s="70" t="s">
        <v>2838</v>
      </c>
      <c r="E12" s="70" t="s">
        <v>2838</v>
      </c>
      <c r="F12" s="78" t="s">
        <v>2838</v>
      </c>
      <c r="G12" s="78" t="s">
        <v>2838</v>
      </c>
      <c r="H12" s="37">
        <v>0</v>
      </c>
      <c r="I12" s="71" t="s">
        <v>2838</v>
      </c>
      <c r="J12" s="36">
        <v>0</v>
      </c>
      <c r="K12" s="36">
        <v>0</v>
      </c>
      <c r="L12" s="60" t="s">
        <v>2837</v>
      </c>
    </row>
    <row r="13" spans="1:12" ht="15" x14ac:dyDescent="0.25">
      <c r="A13" s="60" t="s">
        <v>2838</v>
      </c>
      <c r="B13" s="7" t="s">
        <v>1860</v>
      </c>
      <c r="C13" s="72" t="s">
        <v>2838</v>
      </c>
      <c r="D13" s="72" t="s">
        <v>2838</v>
      </c>
      <c r="E13" s="72" t="s">
        <v>2838</v>
      </c>
      <c r="F13" s="79" t="s">
        <v>2838</v>
      </c>
      <c r="G13" s="79" t="s">
        <v>2838</v>
      </c>
      <c r="H13" s="8">
        <v>0</v>
      </c>
      <c r="I13" s="73" t="s">
        <v>2838</v>
      </c>
      <c r="J13" s="38">
        <v>0</v>
      </c>
      <c r="K13" s="38">
        <v>0</v>
      </c>
      <c r="L13" s="60" t="s">
        <v>2837</v>
      </c>
    </row>
    <row r="14" spans="1:12" ht="15" x14ac:dyDescent="0.25">
      <c r="A14" s="60" t="s">
        <v>2838</v>
      </c>
      <c r="B14" s="80" t="s">
        <v>2838</v>
      </c>
      <c r="C14" s="75" t="s">
        <v>2838</v>
      </c>
      <c r="D14" s="3" t="s">
        <v>86</v>
      </c>
      <c r="E14" s="3" t="s">
        <v>86</v>
      </c>
      <c r="F14" s="8">
        <v>0</v>
      </c>
      <c r="G14" s="8">
        <v>0</v>
      </c>
      <c r="H14" s="8">
        <v>0</v>
      </c>
      <c r="I14" s="38">
        <v>0</v>
      </c>
      <c r="J14" s="38">
        <v>0</v>
      </c>
      <c r="K14" s="38">
        <v>0</v>
      </c>
      <c r="L14" s="60" t="s">
        <v>2837</v>
      </c>
    </row>
    <row r="15" spans="1:12" ht="17.45" customHeight="1" x14ac:dyDescent="0.2">
      <c r="A15" s="61" t="s">
        <v>2839</v>
      </c>
      <c r="B15" s="41"/>
      <c r="C15" s="42"/>
      <c r="D15" s="42"/>
      <c r="E15" s="42"/>
      <c r="F15" s="12"/>
      <c r="G15" s="12"/>
      <c r="H15" s="12"/>
      <c r="I15" s="12"/>
      <c r="J15" s="12"/>
      <c r="K15" s="12"/>
    </row>
    <row r="16" spans="1:12" ht="15" x14ac:dyDescent="0.25">
      <c r="A16" s="60" t="s">
        <v>2838</v>
      </c>
      <c r="B16" s="7" t="s">
        <v>1861</v>
      </c>
      <c r="C16" s="72" t="s">
        <v>2838</v>
      </c>
      <c r="D16" s="72" t="s">
        <v>2838</v>
      </c>
      <c r="E16" s="72" t="s">
        <v>2838</v>
      </c>
      <c r="F16" s="79" t="s">
        <v>2838</v>
      </c>
      <c r="G16" s="79" t="s">
        <v>2838</v>
      </c>
      <c r="H16" s="8">
        <v>0</v>
      </c>
      <c r="I16" s="73" t="s">
        <v>2838</v>
      </c>
      <c r="J16" s="38">
        <v>0</v>
      </c>
      <c r="K16" s="38">
        <v>0</v>
      </c>
      <c r="L16" s="60" t="s">
        <v>2837</v>
      </c>
    </row>
    <row r="17" spans="1:12" ht="15" x14ac:dyDescent="0.25">
      <c r="A17" s="60" t="s">
        <v>2838</v>
      </c>
      <c r="B17" s="80" t="s">
        <v>2838</v>
      </c>
      <c r="C17" s="75" t="s">
        <v>2838</v>
      </c>
      <c r="D17" s="3" t="s">
        <v>86</v>
      </c>
      <c r="E17" s="3" t="s">
        <v>86</v>
      </c>
      <c r="F17" s="8">
        <v>0</v>
      </c>
      <c r="G17" s="8">
        <v>0</v>
      </c>
      <c r="H17" s="8">
        <v>0</v>
      </c>
      <c r="I17" s="38">
        <v>0</v>
      </c>
      <c r="J17" s="38">
        <v>0</v>
      </c>
      <c r="K17" s="38">
        <v>0</v>
      </c>
      <c r="L17" s="60" t="s">
        <v>2837</v>
      </c>
    </row>
    <row r="18" spans="1:12" ht="17.45" customHeight="1" x14ac:dyDescent="0.2">
      <c r="A18" s="61" t="s">
        <v>2839</v>
      </c>
      <c r="B18" s="41"/>
      <c r="C18" s="42"/>
      <c r="D18" s="42"/>
      <c r="E18" s="42"/>
      <c r="F18" s="12"/>
      <c r="G18" s="12"/>
      <c r="H18" s="12"/>
      <c r="I18" s="12"/>
      <c r="J18" s="12"/>
      <c r="K18" s="12"/>
    </row>
    <row r="19" spans="1:12" ht="15" x14ac:dyDescent="0.25">
      <c r="A19" s="60" t="s">
        <v>2838</v>
      </c>
      <c r="B19" s="7" t="s">
        <v>1862</v>
      </c>
      <c r="C19" s="72" t="s">
        <v>2838</v>
      </c>
      <c r="D19" s="72" t="s">
        <v>2838</v>
      </c>
      <c r="E19" s="72" t="s">
        <v>2838</v>
      </c>
      <c r="F19" s="79" t="s">
        <v>2838</v>
      </c>
      <c r="G19" s="79" t="s">
        <v>2838</v>
      </c>
      <c r="H19" s="8">
        <v>0</v>
      </c>
      <c r="I19" s="73" t="s">
        <v>2838</v>
      </c>
      <c r="J19" s="38">
        <v>0</v>
      </c>
      <c r="K19" s="38">
        <v>0</v>
      </c>
      <c r="L19" s="60" t="s">
        <v>2837</v>
      </c>
    </row>
    <row r="20" spans="1:12" ht="15" x14ac:dyDescent="0.25">
      <c r="A20" s="60" t="s">
        <v>2838</v>
      </c>
      <c r="B20" s="80" t="s">
        <v>2838</v>
      </c>
      <c r="C20" s="75" t="s">
        <v>2838</v>
      </c>
      <c r="D20" s="3" t="s">
        <v>86</v>
      </c>
      <c r="E20" s="3" t="s">
        <v>86</v>
      </c>
      <c r="F20" s="8">
        <v>0</v>
      </c>
      <c r="G20" s="8">
        <v>0</v>
      </c>
      <c r="H20" s="8">
        <v>0</v>
      </c>
      <c r="I20" s="38">
        <v>0</v>
      </c>
      <c r="J20" s="38">
        <v>0</v>
      </c>
      <c r="K20" s="38">
        <v>0</v>
      </c>
      <c r="L20" s="60" t="s">
        <v>2837</v>
      </c>
    </row>
    <row r="21" spans="1:12" ht="17.45" customHeight="1" x14ac:dyDescent="0.2">
      <c r="A21" s="61" t="s">
        <v>2839</v>
      </c>
      <c r="B21" s="41"/>
      <c r="C21" s="42"/>
      <c r="D21" s="42"/>
      <c r="E21" s="42"/>
      <c r="F21" s="12"/>
      <c r="G21" s="12"/>
      <c r="H21" s="12"/>
      <c r="I21" s="12"/>
      <c r="J21" s="12"/>
      <c r="K21" s="12"/>
    </row>
    <row r="22" spans="1:12" ht="15" x14ac:dyDescent="0.25">
      <c r="A22" s="60" t="s">
        <v>2838</v>
      </c>
      <c r="B22" s="7" t="s">
        <v>1863</v>
      </c>
      <c r="C22" s="72" t="s">
        <v>2838</v>
      </c>
      <c r="D22" s="72" t="s">
        <v>2838</v>
      </c>
      <c r="E22" s="72" t="s">
        <v>2838</v>
      </c>
      <c r="F22" s="79" t="s">
        <v>2838</v>
      </c>
      <c r="G22" s="79" t="s">
        <v>2838</v>
      </c>
      <c r="H22" s="8">
        <v>0</v>
      </c>
      <c r="I22" s="73" t="s">
        <v>2838</v>
      </c>
      <c r="J22" s="38">
        <v>0</v>
      </c>
      <c r="K22" s="38">
        <v>0</v>
      </c>
      <c r="L22" s="60" t="s">
        <v>2837</v>
      </c>
    </row>
    <row r="23" spans="1:12" ht="15" x14ac:dyDescent="0.25">
      <c r="A23" s="60" t="s">
        <v>2838</v>
      </c>
      <c r="B23" s="80" t="s">
        <v>2838</v>
      </c>
      <c r="C23" s="75" t="s">
        <v>2838</v>
      </c>
      <c r="D23" s="3" t="s">
        <v>86</v>
      </c>
      <c r="E23" s="3" t="s">
        <v>86</v>
      </c>
      <c r="F23" s="8">
        <v>0</v>
      </c>
      <c r="G23" s="8">
        <v>0</v>
      </c>
      <c r="H23" s="8">
        <v>0</v>
      </c>
      <c r="I23" s="38">
        <v>0</v>
      </c>
      <c r="J23" s="38">
        <v>0</v>
      </c>
      <c r="K23" s="38">
        <v>0</v>
      </c>
      <c r="L23" s="60" t="s">
        <v>2837</v>
      </c>
    </row>
    <row r="24" spans="1:12" ht="17.45" customHeight="1" x14ac:dyDescent="0.2">
      <c r="A24" s="61" t="s">
        <v>2839</v>
      </c>
      <c r="B24" s="41"/>
      <c r="C24" s="42"/>
      <c r="D24" s="42"/>
      <c r="E24" s="42"/>
      <c r="F24" s="12"/>
      <c r="G24" s="12"/>
      <c r="H24" s="12"/>
      <c r="I24" s="12"/>
      <c r="J24" s="12"/>
      <c r="K24" s="12"/>
    </row>
    <row r="25" spans="1:12" ht="15" x14ac:dyDescent="0.25">
      <c r="A25" s="60" t="s">
        <v>2838</v>
      </c>
      <c r="B25" s="13" t="s">
        <v>1864</v>
      </c>
      <c r="C25" s="72" t="s">
        <v>2838</v>
      </c>
      <c r="D25" s="72" t="s">
        <v>2838</v>
      </c>
      <c r="E25" s="72" t="s">
        <v>2838</v>
      </c>
      <c r="F25" s="79" t="s">
        <v>2838</v>
      </c>
      <c r="G25" s="79" t="s">
        <v>2838</v>
      </c>
      <c r="H25" s="8">
        <v>0</v>
      </c>
      <c r="I25" s="73" t="s">
        <v>2838</v>
      </c>
      <c r="J25" s="38">
        <v>0</v>
      </c>
      <c r="K25" s="38">
        <v>0</v>
      </c>
      <c r="L25" s="60" t="s">
        <v>2837</v>
      </c>
    </row>
    <row r="26" spans="1:12" ht="15" x14ac:dyDescent="0.25">
      <c r="A26" s="60" t="s">
        <v>2838</v>
      </c>
      <c r="B26" s="7" t="s">
        <v>1860</v>
      </c>
      <c r="C26" s="72" t="s">
        <v>2838</v>
      </c>
      <c r="D26" s="72" t="s">
        <v>2838</v>
      </c>
      <c r="E26" s="72" t="s">
        <v>2838</v>
      </c>
      <c r="F26" s="79" t="s">
        <v>2838</v>
      </c>
      <c r="G26" s="79" t="s">
        <v>2838</v>
      </c>
      <c r="H26" s="8">
        <v>0</v>
      </c>
      <c r="I26" s="73" t="s">
        <v>2838</v>
      </c>
      <c r="J26" s="38">
        <v>0</v>
      </c>
      <c r="K26" s="38">
        <v>0</v>
      </c>
      <c r="L26" s="60" t="s">
        <v>2837</v>
      </c>
    </row>
    <row r="27" spans="1:12" ht="15" x14ac:dyDescent="0.25">
      <c r="A27" s="60" t="s">
        <v>2838</v>
      </c>
      <c r="B27" s="80" t="s">
        <v>2838</v>
      </c>
      <c r="C27" s="75" t="s">
        <v>2838</v>
      </c>
      <c r="D27" s="3" t="s">
        <v>86</v>
      </c>
      <c r="E27" s="3" t="s">
        <v>86</v>
      </c>
      <c r="F27" s="8">
        <v>0</v>
      </c>
      <c r="G27" s="8">
        <v>0</v>
      </c>
      <c r="H27" s="8">
        <v>0</v>
      </c>
      <c r="I27" s="38">
        <v>0</v>
      </c>
      <c r="J27" s="38">
        <v>0</v>
      </c>
      <c r="K27" s="38">
        <v>0</v>
      </c>
      <c r="L27" s="60" t="s">
        <v>2837</v>
      </c>
    </row>
    <row r="28" spans="1:12" ht="17.45" customHeight="1" x14ac:dyDescent="0.2">
      <c r="A28" s="61" t="s">
        <v>2839</v>
      </c>
      <c r="B28" s="41"/>
      <c r="C28" s="42"/>
      <c r="D28" s="42"/>
      <c r="E28" s="42"/>
      <c r="F28" s="12"/>
      <c r="G28" s="12"/>
      <c r="H28" s="12"/>
      <c r="I28" s="12"/>
      <c r="J28" s="12"/>
      <c r="K28" s="12"/>
    </row>
    <row r="29" spans="1:12" ht="15" x14ac:dyDescent="0.25">
      <c r="A29" s="60" t="s">
        <v>2838</v>
      </c>
      <c r="B29" s="7" t="s">
        <v>1861</v>
      </c>
      <c r="C29" s="72" t="s">
        <v>2838</v>
      </c>
      <c r="D29" s="72" t="s">
        <v>2838</v>
      </c>
      <c r="E29" s="72" t="s">
        <v>2838</v>
      </c>
      <c r="F29" s="79" t="s">
        <v>2838</v>
      </c>
      <c r="G29" s="79" t="s">
        <v>2838</v>
      </c>
      <c r="H29" s="8">
        <v>0</v>
      </c>
      <c r="I29" s="73" t="s">
        <v>2838</v>
      </c>
      <c r="J29" s="38">
        <v>0</v>
      </c>
      <c r="K29" s="38">
        <v>0</v>
      </c>
      <c r="L29" s="60" t="s">
        <v>2837</v>
      </c>
    </row>
    <row r="30" spans="1:12" ht="15" x14ac:dyDescent="0.25">
      <c r="A30" s="60" t="s">
        <v>2838</v>
      </c>
      <c r="B30" s="80" t="s">
        <v>2838</v>
      </c>
      <c r="C30" s="75" t="s">
        <v>2838</v>
      </c>
      <c r="D30" s="3" t="s">
        <v>86</v>
      </c>
      <c r="E30" s="3" t="s">
        <v>86</v>
      </c>
      <c r="F30" s="8">
        <v>0</v>
      </c>
      <c r="G30" s="8">
        <v>0</v>
      </c>
      <c r="H30" s="8">
        <v>0</v>
      </c>
      <c r="I30" s="38">
        <v>0</v>
      </c>
      <c r="J30" s="38">
        <v>0</v>
      </c>
      <c r="K30" s="38">
        <v>0</v>
      </c>
      <c r="L30" s="60" t="s">
        <v>2837</v>
      </c>
    </row>
    <row r="31" spans="1:12" ht="17.45" customHeight="1" x14ac:dyDescent="0.2">
      <c r="A31" s="61" t="s">
        <v>2839</v>
      </c>
      <c r="B31" s="41"/>
      <c r="C31" s="42"/>
      <c r="D31" s="42"/>
      <c r="E31" s="42"/>
      <c r="F31" s="12"/>
      <c r="G31" s="12"/>
      <c r="H31" s="12"/>
      <c r="I31" s="12"/>
      <c r="J31" s="12"/>
      <c r="K31" s="12"/>
    </row>
    <row r="32" spans="1:12" ht="15" x14ac:dyDescent="0.25">
      <c r="A32" s="60" t="s">
        <v>2838</v>
      </c>
      <c r="B32" s="7" t="s">
        <v>1862</v>
      </c>
      <c r="C32" s="72" t="s">
        <v>2838</v>
      </c>
      <c r="D32" s="72" t="s">
        <v>2838</v>
      </c>
      <c r="E32" s="72" t="s">
        <v>2838</v>
      </c>
      <c r="F32" s="79" t="s">
        <v>2838</v>
      </c>
      <c r="G32" s="79" t="s">
        <v>2838</v>
      </c>
      <c r="H32" s="8">
        <v>0</v>
      </c>
      <c r="I32" s="73" t="s">
        <v>2838</v>
      </c>
      <c r="J32" s="38">
        <v>0</v>
      </c>
      <c r="K32" s="38">
        <v>0</v>
      </c>
      <c r="L32" s="60" t="s">
        <v>2837</v>
      </c>
    </row>
    <row r="33" spans="1:12" ht="15" x14ac:dyDescent="0.25">
      <c r="A33" s="60" t="s">
        <v>2838</v>
      </c>
      <c r="B33" s="80" t="s">
        <v>2838</v>
      </c>
      <c r="C33" s="75" t="s">
        <v>2838</v>
      </c>
      <c r="D33" s="3" t="s">
        <v>86</v>
      </c>
      <c r="E33" s="3" t="s">
        <v>86</v>
      </c>
      <c r="F33" s="8">
        <v>0</v>
      </c>
      <c r="G33" s="8">
        <v>0</v>
      </c>
      <c r="H33" s="8">
        <v>0</v>
      </c>
      <c r="I33" s="38">
        <v>0</v>
      </c>
      <c r="J33" s="38">
        <v>0</v>
      </c>
      <c r="K33" s="38">
        <v>0</v>
      </c>
      <c r="L33" s="60" t="s">
        <v>2837</v>
      </c>
    </row>
    <row r="34" spans="1:12" ht="17.45" customHeight="1" x14ac:dyDescent="0.2">
      <c r="A34" s="61" t="s">
        <v>2839</v>
      </c>
      <c r="B34" s="41"/>
      <c r="C34" s="42"/>
      <c r="D34" s="42"/>
      <c r="E34" s="42"/>
      <c r="F34" s="12"/>
      <c r="G34" s="12"/>
      <c r="H34" s="12"/>
      <c r="I34" s="12"/>
      <c r="J34" s="12"/>
      <c r="K34" s="12"/>
    </row>
    <row r="35" spans="1:12" ht="15" x14ac:dyDescent="0.25">
      <c r="A35" s="60" t="s">
        <v>2838</v>
      </c>
      <c r="B35" s="7" t="s">
        <v>1863</v>
      </c>
      <c r="C35" s="72" t="s">
        <v>2838</v>
      </c>
      <c r="D35" s="72" t="s">
        <v>2838</v>
      </c>
      <c r="E35" s="72" t="s">
        <v>2838</v>
      </c>
      <c r="F35" s="79" t="s">
        <v>2838</v>
      </c>
      <c r="G35" s="79" t="s">
        <v>2838</v>
      </c>
      <c r="H35" s="8">
        <v>0</v>
      </c>
      <c r="I35" s="73" t="s">
        <v>2838</v>
      </c>
      <c r="J35" s="38">
        <v>0</v>
      </c>
      <c r="K35" s="38">
        <v>0</v>
      </c>
      <c r="L35" s="60" t="s">
        <v>2837</v>
      </c>
    </row>
    <row r="36" spans="1:12" ht="15" x14ac:dyDescent="0.25">
      <c r="A36" s="60" t="s">
        <v>2838</v>
      </c>
      <c r="B36" s="80" t="s">
        <v>2838</v>
      </c>
      <c r="C36" s="75" t="s">
        <v>2838</v>
      </c>
      <c r="D36" s="3" t="s">
        <v>86</v>
      </c>
      <c r="E36" s="3" t="s">
        <v>86</v>
      </c>
      <c r="F36" s="8">
        <v>0</v>
      </c>
      <c r="G36" s="8">
        <v>0</v>
      </c>
      <c r="H36" s="8">
        <v>0</v>
      </c>
      <c r="I36" s="38">
        <v>0</v>
      </c>
      <c r="J36" s="38">
        <v>0</v>
      </c>
      <c r="K36" s="38">
        <v>0</v>
      </c>
      <c r="L36" s="60" t="s">
        <v>2837</v>
      </c>
    </row>
    <row r="37" spans="1:12" ht="17.45" customHeight="1" x14ac:dyDescent="0.2">
      <c r="A37" s="61" t="s">
        <v>2839</v>
      </c>
      <c r="B37" s="41"/>
      <c r="C37" s="42"/>
      <c r="D37" s="42"/>
      <c r="E37" s="42"/>
      <c r="F37" s="12"/>
      <c r="G37" s="12"/>
      <c r="H37" s="12"/>
      <c r="I37" s="12"/>
      <c r="J37" s="12"/>
      <c r="K37" s="12"/>
    </row>
    <row r="38" spans="1:12" ht="17.45" customHeight="1" x14ac:dyDescent="0.2">
      <c r="A38" s="61" t="s">
        <v>2839</v>
      </c>
      <c r="B38" s="31"/>
      <c r="C38" s="44"/>
      <c r="D38" s="44"/>
      <c r="E38" s="44"/>
      <c r="F38" s="45"/>
      <c r="G38" s="45"/>
      <c r="H38" s="45"/>
      <c r="I38" s="45"/>
      <c r="J38" s="45"/>
      <c r="K38" s="45"/>
    </row>
    <row r="39" spans="1:12" ht="17.45" customHeight="1" x14ac:dyDescent="0.2">
      <c r="A39" s="61" t="s">
        <v>2839</v>
      </c>
    </row>
    <row r="40" spans="1:12" x14ac:dyDescent="0.2">
      <c r="A40" s="60" t="s">
        <v>2838</v>
      </c>
      <c r="B40" s="33" t="s">
        <v>63</v>
      </c>
      <c r="C40" s="60" t="s">
        <v>2837</v>
      </c>
    </row>
    <row r="41" spans="1:12" ht="17.45" customHeight="1" x14ac:dyDescent="0.2">
      <c r="A41" s="61" t="s">
        <v>2839</v>
      </c>
    </row>
    <row r="42" spans="1:12" x14ac:dyDescent="0.2">
      <c r="A42" s="60" t="s">
        <v>2838</v>
      </c>
      <c r="B42" s="34" t="s">
        <v>64</v>
      </c>
      <c r="C42" s="60" t="s">
        <v>2837</v>
      </c>
    </row>
    <row r="43" spans="1:12" ht="85.5" x14ac:dyDescent="0.2">
      <c r="A43" s="61" t="s">
        <v>2856</v>
      </c>
    </row>
  </sheetData>
  <hyperlinks>
    <hyperlink ref="B42" r:id="rId1" xr:uid="{8959566C-2607-460A-95BD-EF1C5945EC88}"/>
  </hyperlinks>
  <pageMargins left="0.7" right="0.7" top="0.75" bottom="0.75" header="0.3" footer="0.3"/>
  <pageSetup paperSize="9" orientation="portrait"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030963-B919-46FB-9F5E-E345985D3BB1}">
  <sheetPr codeName="גיליון18"/>
  <dimension ref="A1:M23"/>
  <sheetViews>
    <sheetView showGridLines="0" rightToLeft="1" zoomScale="80" zoomScaleNormal="80" workbookViewId="0">
      <pane ySplit="10" topLeftCell="A11" activePane="bottomLeft" state="frozen"/>
      <selection pane="bottomLeft" activeCell="N2" sqref="N2:XFD23"/>
    </sheetView>
  </sheetViews>
  <sheetFormatPr defaultColWidth="0" defaultRowHeight="14.25" zeroHeight="1" x14ac:dyDescent="0.2"/>
  <cols>
    <col min="1" max="1" width="9" customWidth="1"/>
    <col min="2" max="2" width="43.625" bestFit="1" customWidth="1"/>
    <col min="3" max="3" width="30.625" customWidth="1"/>
    <col min="4" max="4" width="27.25" bestFit="1" customWidth="1"/>
    <col min="5" max="12" width="16.25" customWidth="1"/>
    <col min="13" max="13" width="9" customWidth="1"/>
    <col min="14" max="16384" width="9" hidden="1"/>
  </cols>
  <sheetData>
    <row r="1" spans="1:13" ht="18" x14ac:dyDescent="0.25">
      <c r="A1" s="60" t="s">
        <v>2838</v>
      </c>
      <c r="B1" s="20" t="s">
        <v>36</v>
      </c>
      <c r="C1" s="20" t="s">
        <v>37</v>
      </c>
      <c r="D1" s="59" t="s">
        <v>2837</v>
      </c>
      <c r="E1" s="21"/>
      <c r="F1" s="21"/>
      <c r="G1" s="21"/>
      <c r="H1" s="21"/>
      <c r="I1" s="21"/>
      <c r="J1" s="21"/>
      <c r="K1" s="21"/>
      <c r="L1" s="21"/>
    </row>
    <row r="2" spans="1:13" ht="18" x14ac:dyDescent="0.25">
      <c r="A2" s="60" t="s">
        <v>2838</v>
      </c>
      <c r="B2" s="20" t="s">
        <v>38</v>
      </c>
      <c r="C2" s="22" t="s">
        <v>39</v>
      </c>
      <c r="D2" s="59" t="s">
        <v>2837</v>
      </c>
      <c r="E2" s="21"/>
      <c r="F2" s="21"/>
      <c r="G2" s="21"/>
      <c r="H2" s="21"/>
      <c r="I2" s="21"/>
      <c r="J2" s="21"/>
      <c r="K2" s="21"/>
      <c r="L2" s="21"/>
    </row>
    <row r="3" spans="1:13" ht="18" x14ac:dyDescent="0.25">
      <c r="A3" s="60" t="s">
        <v>2838</v>
      </c>
      <c r="B3" s="20" t="s">
        <v>40</v>
      </c>
      <c r="C3" s="20" t="s">
        <v>2870</v>
      </c>
      <c r="D3" s="59" t="s">
        <v>2837</v>
      </c>
      <c r="E3" s="21"/>
      <c r="F3" s="21"/>
      <c r="G3" s="21"/>
      <c r="H3" s="21"/>
      <c r="I3" s="21"/>
      <c r="J3" s="21"/>
      <c r="K3" s="21"/>
      <c r="L3" s="21"/>
    </row>
    <row r="4" spans="1:13" ht="18" x14ac:dyDescent="0.25">
      <c r="A4" s="60" t="s">
        <v>2838</v>
      </c>
      <c r="B4" s="20" t="s">
        <v>41</v>
      </c>
      <c r="C4" s="20">
        <v>214</v>
      </c>
      <c r="D4" s="59" t="s">
        <v>2837</v>
      </c>
      <c r="E4" s="21"/>
      <c r="F4" s="21"/>
      <c r="G4" s="21"/>
      <c r="H4" s="21"/>
      <c r="I4" s="21"/>
      <c r="J4" s="21"/>
      <c r="K4" s="21"/>
      <c r="L4" s="21"/>
    </row>
    <row r="5" spans="1:13" ht="17.45" customHeight="1" x14ac:dyDescent="0.55000000000000004">
      <c r="A5" s="61" t="s">
        <v>2839</v>
      </c>
      <c r="B5" s="25"/>
      <c r="C5" s="25"/>
      <c r="D5" s="25"/>
      <c r="E5" s="25"/>
      <c r="F5" s="25"/>
      <c r="G5" s="25"/>
      <c r="H5" s="25"/>
      <c r="I5" s="25"/>
      <c r="J5" s="25"/>
      <c r="K5" s="25"/>
      <c r="L5" s="54"/>
    </row>
    <row r="6" spans="1:13" ht="15" x14ac:dyDescent="0.2">
      <c r="A6" s="60" t="s">
        <v>2838</v>
      </c>
      <c r="B6" s="46" t="s">
        <v>1806</v>
      </c>
      <c r="C6" s="62" t="s">
        <v>2837</v>
      </c>
      <c r="D6" s="24"/>
      <c r="E6" s="24"/>
      <c r="F6" s="24"/>
      <c r="G6" s="24"/>
      <c r="H6" s="24"/>
      <c r="I6" s="24"/>
      <c r="J6" s="24"/>
      <c r="K6" s="24"/>
      <c r="L6" s="24"/>
    </row>
    <row r="7" spans="1:13" ht="15" x14ac:dyDescent="0.2">
      <c r="A7" s="60" t="s">
        <v>2838</v>
      </c>
      <c r="B7" s="46" t="s">
        <v>1869</v>
      </c>
      <c r="C7" s="62" t="s">
        <v>2837</v>
      </c>
      <c r="D7" s="24"/>
      <c r="E7" s="24"/>
      <c r="F7" s="24"/>
      <c r="G7" s="24"/>
      <c r="H7" s="24"/>
      <c r="I7" s="24"/>
      <c r="J7" s="24"/>
      <c r="K7" s="24"/>
      <c r="L7" s="24"/>
    </row>
    <row r="8" spans="1:13" ht="30" x14ac:dyDescent="0.2">
      <c r="A8" s="60" t="s">
        <v>2838</v>
      </c>
      <c r="B8" s="46" t="s">
        <v>1741</v>
      </c>
      <c r="C8" s="26" t="s">
        <v>65</v>
      </c>
      <c r="D8" s="26" t="s">
        <v>256</v>
      </c>
      <c r="E8" s="26" t="s">
        <v>68</v>
      </c>
      <c r="F8" s="26" t="s">
        <v>132</v>
      </c>
      <c r="G8" s="26" t="s">
        <v>133</v>
      </c>
      <c r="H8" s="26" t="s">
        <v>134</v>
      </c>
      <c r="I8" s="26" t="s">
        <v>0</v>
      </c>
      <c r="J8" s="26" t="s">
        <v>135</v>
      </c>
      <c r="K8" s="26" t="s">
        <v>120</v>
      </c>
      <c r="L8" s="26" t="s">
        <v>121</v>
      </c>
      <c r="M8" s="60" t="s">
        <v>2837</v>
      </c>
    </row>
    <row r="9" spans="1:13" ht="28.5" x14ac:dyDescent="0.2">
      <c r="A9" s="60" t="s">
        <v>2838</v>
      </c>
      <c r="B9" s="65" t="s">
        <v>2838</v>
      </c>
      <c r="C9" s="76" t="s">
        <v>2838</v>
      </c>
      <c r="D9" s="76" t="s">
        <v>2838</v>
      </c>
      <c r="E9" s="76" t="s">
        <v>2838</v>
      </c>
      <c r="F9" s="48" t="s">
        <v>246</v>
      </c>
      <c r="G9" s="48" t="s">
        <v>248</v>
      </c>
      <c r="H9" s="76" t="s">
        <v>2838</v>
      </c>
      <c r="I9" s="48" t="s">
        <v>43</v>
      </c>
      <c r="J9" s="48" t="s">
        <v>44</v>
      </c>
      <c r="K9" s="48" t="s">
        <v>44</v>
      </c>
      <c r="L9" s="48" t="s">
        <v>44</v>
      </c>
      <c r="M9" s="60" t="s">
        <v>2837</v>
      </c>
    </row>
    <row r="10" spans="1:13" x14ac:dyDescent="0.2">
      <c r="A10" s="60" t="s">
        <v>2838</v>
      </c>
      <c r="B10" s="67" t="s">
        <v>2838</v>
      </c>
      <c r="C10" s="48" t="s">
        <v>45</v>
      </c>
      <c r="D10" s="48" t="s">
        <v>46</v>
      </c>
      <c r="E10" s="48" t="s">
        <v>122</v>
      </c>
      <c r="F10" s="48" t="s">
        <v>123</v>
      </c>
      <c r="G10" s="48" t="s">
        <v>124</v>
      </c>
      <c r="H10" s="48" t="s">
        <v>125</v>
      </c>
      <c r="I10" s="48" t="s">
        <v>126</v>
      </c>
      <c r="J10" s="48" t="s">
        <v>127</v>
      </c>
      <c r="K10" s="48" t="s">
        <v>128</v>
      </c>
      <c r="L10" s="48" t="s">
        <v>129</v>
      </c>
      <c r="M10" s="60" t="s">
        <v>2837</v>
      </c>
    </row>
    <row r="11" spans="1:13" ht="15" x14ac:dyDescent="0.25">
      <c r="A11" s="60" t="s">
        <v>2838</v>
      </c>
      <c r="B11" s="14" t="s">
        <v>1739</v>
      </c>
      <c r="C11" s="68" t="s">
        <v>2838</v>
      </c>
      <c r="D11" s="68" t="s">
        <v>2838</v>
      </c>
      <c r="E11" s="68" t="s">
        <v>2838</v>
      </c>
      <c r="F11" s="68" t="s">
        <v>2838</v>
      </c>
      <c r="G11" s="77" t="s">
        <v>2838</v>
      </c>
      <c r="H11" s="77" t="s">
        <v>2838</v>
      </c>
      <c r="I11" s="15">
        <v>0</v>
      </c>
      <c r="J11" s="69" t="s">
        <v>2838</v>
      </c>
      <c r="K11" s="43">
        <v>0</v>
      </c>
      <c r="L11" s="43">
        <v>0</v>
      </c>
      <c r="M11" s="60" t="s">
        <v>2837</v>
      </c>
    </row>
    <row r="12" spans="1:13" ht="15" x14ac:dyDescent="0.25">
      <c r="A12" s="60" t="s">
        <v>2838</v>
      </c>
      <c r="B12" s="6" t="s">
        <v>1867</v>
      </c>
      <c r="C12" s="70" t="s">
        <v>2838</v>
      </c>
      <c r="D12" s="70" t="s">
        <v>2838</v>
      </c>
      <c r="E12" s="70" t="s">
        <v>2838</v>
      </c>
      <c r="F12" s="70" t="s">
        <v>2838</v>
      </c>
      <c r="G12" s="78" t="s">
        <v>2838</v>
      </c>
      <c r="H12" s="78" t="s">
        <v>2838</v>
      </c>
      <c r="I12" s="37">
        <v>0</v>
      </c>
      <c r="J12" s="71" t="s">
        <v>2838</v>
      </c>
      <c r="K12" s="36">
        <v>0</v>
      </c>
      <c r="L12" s="36">
        <v>0</v>
      </c>
      <c r="M12" s="60" t="s">
        <v>2837</v>
      </c>
    </row>
    <row r="13" spans="1:13" ht="15" x14ac:dyDescent="0.25">
      <c r="A13" s="60" t="s">
        <v>2838</v>
      </c>
      <c r="B13" s="81" t="s">
        <v>2838</v>
      </c>
      <c r="C13" s="75" t="s">
        <v>2838</v>
      </c>
      <c r="D13" s="3" t="s">
        <v>86</v>
      </c>
      <c r="E13" s="3" t="s">
        <v>86</v>
      </c>
      <c r="F13" s="3" t="s">
        <v>86</v>
      </c>
      <c r="G13" s="8">
        <v>0</v>
      </c>
      <c r="H13" s="8">
        <v>0</v>
      </c>
      <c r="I13" s="8">
        <v>0</v>
      </c>
      <c r="J13" s="38">
        <v>0</v>
      </c>
      <c r="K13" s="38">
        <v>0</v>
      </c>
      <c r="L13" s="38">
        <v>0</v>
      </c>
      <c r="M13" s="60" t="s">
        <v>2837</v>
      </c>
    </row>
    <row r="14" spans="1:13" ht="17.45" customHeight="1" x14ac:dyDescent="0.2">
      <c r="A14" s="61" t="s">
        <v>2839</v>
      </c>
      <c r="B14" s="53"/>
      <c r="C14" s="42"/>
      <c r="D14" s="42"/>
      <c r="E14" s="42"/>
      <c r="F14" s="42"/>
      <c r="G14" s="12"/>
      <c r="H14" s="12"/>
      <c r="I14" s="12"/>
      <c r="J14" s="12"/>
      <c r="K14" s="12"/>
      <c r="L14" s="12"/>
    </row>
    <row r="15" spans="1:13" ht="15" x14ac:dyDescent="0.25">
      <c r="A15" s="60" t="s">
        <v>2838</v>
      </c>
      <c r="B15" s="13" t="s">
        <v>1868</v>
      </c>
      <c r="C15" s="72" t="s">
        <v>2838</v>
      </c>
      <c r="D15" s="72" t="s">
        <v>2838</v>
      </c>
      <c r="E15" s="72" t="s">
        <v>2838</v>
      </c>
      <c r="F15" s="72" t="s">
        <v>2838</v>
      </c>
      <c r="G15" s="79" t="s">
        <v>2838</v>
      </c>
      <c r="H15" s="79" t="s">
        <v>2838</v>
      </c>
      <c r="I15" s="8">
        <v>0</v>
      </c>
      <c r="J15" s="73" t="s">
        <v>2838</v>
      </c>
      <c r="K15" s="38">
        <v>0</v>
      </c>
      <c r="L15" s="38">
        <v>0</v>
      </c>
      <c r="M15" s="60" t="s">
        <v>2837</v>
      </c>
    </row>
    <row r="16" spans="1:13" ht="15" x14ac:dyDescent="0.25">
      <c r="A16" s="60" t="s">
        <v>2838</v>
      </c>
      <c r="B16" s="81" t="s">
        <v>2838</v>
      </c>
      <c r="C16" s="75" t="s">
        <v>2838</v>
      </c>
      <c r="D16" s="3" t="s">
        <v>86</v>
      </c>
      <c r="E16" s="3" t="s">
        <v>86</v>
      </c>
      <c r="F16" s="3" t="s">
        <v>86</v>
      </c>
      <c r="G16" s="8">
        <v>0</v>
      </c>
      <c r="H16" s="8">
        <v>0</v>
      </c>
      <c r="I16" s="8">
        <v>0</v>
      </c>
      <c r="J16" s="38">
        <v>0</v>
      </c>
      <c r="K16" s="38">
        <v>0</v>
      </c>
      <c r="L16" s="38">
        <v>0</v>
      </c>
      <c r="M16" s="60" t="s">
        <v>2837</v>
      </c>
    </row>
    <row r="17" spans="1:12" ht="17.45" customHeight="1" x14ac:dyDescent="0.2">
      <c r="A17" s="61" t="s">
        <v>2839</v>
      </c>
      <c r="B17" s="53"/>
      <c r="C17" s="42"/>
      <c r="D17" s="42"/>
      <c r="E17" s="42"/>
      <c r="F17" s="42"/>
      <c r="G17" s="12"/>
      <c r="H17" s="12"/>
      <c r="I17" s="12"/>
      <c r="J17" s="12"/>
      <c r="K17" s="12"/>
      <c r="L17" s="12"/>
    </row>
    <row r="18" spans="1:12" ht="17.45" customHeight="1" x14ac:dyDescent="0.2">
      <c r="A18" s="61" t="s">
        <v>2839</v>
      </c>
      <c r="B18" s="31"/>
      <c r="C18" s="44"/>
      <c r="D18" s="44"/>
      <c r="E18" s="44"/>
      <c r="F18" s="44"/>
      <c r="G18" s="45"/>
      <c r="H18" s="45"/>
      <c r="I18" s="45"/>
      <c r="J18" s="45"/>
      <c r="K18" s="45"/>
      <c r="L18" s="45"/>
    </row>
    <row r="19" spans="1:12" ht="17.45" customHeight="1" x14ac:dyDescent="0.2">
      <c r="A19" s="61" t="s">
        <v>2839</v>
      </c>
    </row>
    <row r="20" spans="1:12" x14ac:dyDescent="0.2">
      <c r="A20" s="60" t="s">
        <v>2838</v>
      </c>
      <c r="B20" s="33" t="s">
        <v>63</v>
      </c>
      <c r="C20" s="60" t="s">
        <v>2837</v>
      </c>
    </row>
    <row r="21" spans="1:12" ht="17.45" customHeight="1" x14ac:dyDescent="0.2">
      <c r="A21" s="61" t="s">
        <v>2839</v>
      </c>
    </row>
    <row r="22" spans="1:12" x14ac:dyDescent="0.2">
      <c r="A22" s="60" t="s">
        <v>2838</v>
      </c>
      <c r="B22" s="34" t="s">
        <v>64</v>
      </c>
      <c r="C22" s="60" t="s">
        <v>2837</v>
      </c>
    </row>
    <row r="23" spans="1:12" ht="85.5" x14ac:dyDescent="0.2">
      <c r="A23" s="61" t="s">
        <v>2857</v>
      </c>
    </row>
  </sheetData>
  <hyperlinks>
    <hyperlink ref="B22" r:id="rId1" xr:uid="{332ADD3D-D9E0-4CAA-B426-1513CEC33FA6}"/>
  </hyperlinks>
  <pageMargins left="0.7" right="0.7" top="0.75" bottom="0.75" header="0.3" footer="0.3"/>
  <pageSetup paperSize="9" orientation="portrait"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67D02C-D8C1-4A22-951B-DC5BFE1627CD}">
  <sheetPr codeName="גיליון19"/>
  <dimension ref="A1:M49"/>
  <sheetViews>
    <sheetView showGridLines="0" rightToLeft="1" zoomScale="80" zoomScaleNormal="80" workbookViewId="0">
      <pane ySplit="10" topLeftCell="A11" activePane="bottomLeft" state="frozen"/>
      <selection pane="bottomLeft" activeCell="N2" sqref="N2:XFD49"/>
    </sheetView>
  </sheetViews>
  <sheetFormatPr defaultColWidth="0" defaultRowHeight="14.25" zeroHeight="1" x14ac:dyDescent="0.2"/>
  <cols>
    <col min="1" max="1" width="9" customWidth="1"/>
    <col min="2" max="2" width="43.625" bestFit="1" customWidth="1"/>
    <col min="3" max="3" width="30.625" customWidth="1"/>
    <col min="4" max="12" width="16.25" customWidth="1"/>
    <col min="13" max="13" width="9" customWidth="1"/>
    <col min="14" max="16384" width="9" hidden="1"/>
  </cols>
  <sheetData>
    <row r="1" spans="1:13" ht="18" x14ac:dyDescent="0.25">
      <c r="A1" s="60" t="s">
        <v>2838</v>
      </c>
      <c r="B1" s="20" t="s">
        <v>36</v>
      </c>
      <c r="C1" s="20" t="s">
        <v>37</v>
      </c>
      <c r="D1" s="59" t="s">
        <v>2837</v>
      </c>
      <c r="E1" s="21"/>
      <c r="F1" s="21"/>
      <c r="G1" s="21"/>
      <c r="H1" s="21"/>
      <c r="I1" s="21"/>
      <c r="J1" s="21"/>
      <c r="K1" s="21"/>
      <c r="L1" s="21"/>
    </row>
    <row r="2" spans="1:13" ht="18" x14ac:dyDescent="0.25">
      <c r="A2" s="60" t="s">
        <v>2838</v>
      </c>
      <c r="B2" s="20" t="s">
        <v>38</v>
      </c>
      <c r="C2" s="22" t="s">
        <v>39</v>
      </c>
      <c r="D2" s="59" t="s">
        <v>2837</v>
      </c>
      <c r="E2" s="21"/>
      <c r="F2" s="21"/>
      <c r="G2" s="21"/>
      <c r="H2" s="21"/>
      <c r="I2" s="21"/>
      <c r="J2" s="21"/>
      <c r="K2" s="21"/>
      <c r="L2" s="21"/>
    </row>
    <row r="3" spans="1:13" ht="18" x14ac:dyDescent="0.25">
      <c r="A3" s="60" t="s">
        <v>2838</v>
      </c>
      <c r="B3" s="20" t="s">
        <v>40</v>
      </c>
      <c r="C3" s="20" t="s">
        <v>2870</v>
      </c>
      <c r="D3" s="59" t="s">
        <v>2837</v>
      </c>
      <c r="E3" s="21"/>
      <c r="F3" s="21"/>
      <c r="G3" s="21"/>
      <c r="H3" s="21"/>
      <c r="I3" s="21"/>
      <c r="J3" s="21"/>
      <c r="K3" s="21"/>
      <c r="L3" s="21"/>
    </row>
    <row r="4" spans="1:13" ht="18" x14ac:dyDescent="0.25">
      <c r="A4" s="60" t="s">
        <v>2838</v>
      </c>
      <c r="B4" s="20" t="s">
        <v>41</v>
      </c>
      <c r="C4" s="20">
        <v>214</v>
      </c>
      <c r="D4" s="59" t="s">
        <v>2837</v>
      </c>
      <c r="E4" s="21"/>
      <c r="F4" s="21"/>
      <c r="G4" s="21"/>
      <c r="H4" s="21"/>
      <c r="I4" s="21"/>
      <c r="J4" s="21"/>
      <c r="K4" s="21"/>
      <c r="L4" s="21"/>
    </row>
    <row r="5" spans="1:13" ht="17.45" customHeight="1" x14ac:dyDescent="0.55000000000000004">
      <c r="A5" s="61" t="s">
        <v>2839</v>
      </c>
      <c r="B5" s="25"/>
      <c r="C5" s="25"/>
      <c r="D5" s="25"/>
      <c r="E5" s="25"/>
      <c r="F5" s="25"/>
      <c r="G5" s="25"/>
      <c r="H5" s="25"/>
      <c r="I5" s="25"/>
      <c r="J5" s="25"/>
      <c r="K5" s="25"/>
      <c r="L5" s="25"/>
    </row>
    <row r="6" spans="1:13" ht="15" x14ac:dyDescent="0.2">
      <c r="A6" s="60" t="s">
        <v>2838</v>
      </c>
      <c r="B6" s="46" t="s">
        <v>1806</v>
      </c>
      <c r="C6" s="62" t="s">
        <v>2837</v>
      </c>
      <c r="D6" s="24"/>
      <c r="E6" s="24"/>
      <c r="F6" s="24"/>
      <c r="G6" s="24"/>
      <c r="H6" s="24"/>
      <c r="I6" s="24"/>
      <c r="J6" s="24"/>
      <c r="K6" s="24"/>
      <c r="L6" s="24"/>
    </row>
    <row r="7" spans="1:13" ht="15" x14ac:dyDescent="0.2">
      <c r="A7" s="60" t="s">
        <v>2838</v>
      </c>
      <c r="B7" s="46" t="s">
        <v>1874</v>
      </c>
      <c r="C7" s="62" t="s">
        <v>2837</v>
      </c>
      <c r="D7" s="24"/>
      <c r="E7" s="24"/>
      <c r="F7" s="24"/>
      <c r="G7" s="24"/>
      <c r="H7" s="24"/>
      <c r="I7" s="24"/>
      <c r="J7" s="24"/>
      <c r="K7" s="24"/>
      <c r="L7" s="24"/>
    </row>
    <row r="8" spans="1:13" ht="30" x14ac:dyDescent="0.2">
      <c r="A8" s="60" t="s">
        <v>2838</v>
      </c>
      <c r="B8" s="46" t="s">
        <v>1741</v>
      </c>
      <c r="C8" s="26" t="s">
        <v>65</v>
      </c>
      <c r="D8" s="26" t="s">
        <v>256</v>
      </c>
      <c r="E8" s="26" t="s">
        <v>68</v>
      </c>
      <c r="F8" s="26" t="s">
        <v>132</v>
      </c>
      <c r="G8" s="26" t="s">
        <v>133</v>
      </c>
      <c r="H8" s="26" t="s">
        <v>134</v>
      </c>
      <c r="I8" s="26" t="s">
        <v>0</v>
      </c>
      <c r="J8" s="26" t="s">
        <v>135</v>
      </c>
      <c r="K8" s="26" t="s">
        <v>120</v>
      </c>
      <c r="L8" s="26" t="s">
        <v>121</v>
      </c>
      <c r="M8" s="60" t="s">
        <v>2837</v>
      </c>
    </row>
    <row r="9" spans="1:13" ht="28.5" x14ac:dyDescent="0.2">
      <c r="A9" s="60" t="s">
        <v>2838</v>
      </c>
      <c r="B9" s="65" t="s">
        <v>2838</v>
      </c>
      <c r="C9" s="76" t="s">
        <v>2838</v>
      </c>
      <c r="D9" s="76" t="s">
        <v>2838</v>
      </c>
      <c r="E9" s="76" t="s">
        <v>2838</v>
      </c>
      <c r="F9" s="48" t="s">
        <v>246</v>
      </c>
      <c r="G9" s="48" t="s">
        <v>248</v>
      </c>
      <c r="H9" s="76" t="s">
        <v>2838</v>
      </c>
      <c r="I9" s="48" t="s">
        <v>43</v>
      </c>
      <c r="J9" s="48" t="s">
        <v>44</v>
      </c>
      <c r="K9" s="48" t="s">
        <v>44</v>
      </c>
      <c r="L9" s="48" t="s">
        <v>44</v>
      </c>
      <c r="M9" s="60" t="s">
        <v>2837</v>
      </c>
    </row>
    <row r="10" spans="1:13" x14ac:dyDescent="0.2">
      <c r="A10" s="60" t="s">
        <v>2838</v>
      </c>
      <c r="B10" s="67" t="s">
        <v>2838</v>
      </c>
      <c r="C10" s="48" t="s">
        <v>45</v>
      </c>
      <c r="D10" s="48" t="s">
        <v>46</v>
      </c>
      <c r="E10" s="48" t="s">
        <v>122</v>
      </c>
      <c r="F10" s="48" t="s">
        <v>123</v>
      </c>
      <c r="G10" s="48" t="s">
        <v>124</v>
      </c>
      <c r="H10" s="48" t="s">
        <v>125</v>
      </c>
      <c r="I10" s="48" t="s">
        <v>126</v>
      </c>
      <c r="J10" s="48" t="s">
        <v>127</v>
      </c>
      <c r="K10" s="48" t="s">
        <v>128</v>
      </c>
      <c r="L10" s="48" t="s">
        <v>129</v>
      </c>
      <c r="M10" s="60" t="s">
        <v>2837</v>
      </c>
    </row>
    <row r="11" spans="1:13" ht="15" x14ac:dyDescent="0.25">
      <c r="A11" s="60" t="s">
        <v>2838</v>
      </c>
      <c r="B11" s="14" t="s">
        <v>1754</v>
      </c>
      <c r="C11" s="68" t="s">
        <v>2838</v>
      </c>
      <c r="D11" s="68" t="s">
        <v>2838</v>
      </c>
      <c r="E11" s="68" t="s">
        <v>2838</v>
      </c>
      <c r="F11" s="68" t="s">
        <v>2838</v>
      </c>
      <c r="G11" s="77" t="s">
        <v>2838</v>
      </c>
      <c r="H11" s="77" t="s">
        <v>2838</v>
      </c>
      <c r="I11" s="15">
        <v>0</v>
      </c>
      <c r="J11" s="69" t="s">
        <v>2838</v>
      </c>
      <c r="K11" s="43">
        <v>0</v>
      </c>
      <c r="L11" s="43">
        <v>0</v>
      </c>
      <c r="M11" s="60" t="s">
        <v>2837</v>
      </c>
    </row>
    <row r="12" spans="1:13" ht="15" x14ac:dyDescent="0.25">
      <c r="A12" s="60" t="s">
        <v>2838</v>
      </c>
      <c r="B12" s="6" t="s">
        <v>1870</v>
      </c>
      <c r="C12" s="70" t="s">
        <v>2838</v>
      </c>
      <c r="D12" s="70" t="s">
        <v>2838</v>
      </c>
      <c r="E12" s="70" t="s">
        <v>2838</v>
      </c>
      <c r="F12" s="70" t="s">
        <v>2838</v>
      </c>
      <c r="G12" s="78" t="s">
        <v>2838</v>
      </c>
      <c r="H12" s="78" t="s">
        <v>2838</v>
      </c>
      <c r="I12" s="37">
        <v>0</v>
      </c>
      <c r="J12" s="71" t="s">
        <v>2838</v>
      </c>
      <c r="K12" s="36">
        <v>0</v>
      </c>
      <c r="L12" s="36">
        <v>0</v>
      </c>
      <c r="M12" s="60" t="s">
        <v>2837</v>
      </c>
    </row>
    <row r="13" spans="1:13" ht="15" x14ac:dyDescent="0.25">
      <c r="A13" s="60" t="s">
        <v>2838</v>
      </c>
      <c r="B13" s="7" t="s">
        <v>1742</v>
      </c>
      <c r="C13" s="72" t="s">
        <v>2838</v>
      </c>
      <c r="D13" s="72" t="s">
        <v>2838</v>
      </c>
      <c r="E13" s="72" t="s">
        <v>2838</v>
      </c>
      <c r="F13" s="72" t="s">
        <v>2838</v>
      </c>
      <c r="G13" s="79" t="s">
        <v>2838</v>
      </c>
      <c r="H13" s="79" t="s">
        <v>2838</v>
      </c>
      <c r="I13" s="8">
        <v>0</v>
      </c>
      <c r="J13" s="73" t="s">
        <v>2838</v>
      </c>
      <c r="K13" s="38">
        <v>0</v>
      </c>
      <c r="L13" s="38">
        <v>0</v>
      </c>
      <c r="M13" s="60" t="s">
        <v>2837</v>
      </c>
    </row>
    <row r="14" spans="1:13" ht="15" x14ac:dyDescent="0.25">
      <c r="A14" s="60" t="s">
        <v>2838</v>
      </c>
      <c r="B14" s="80" t="s">
        <v>2838</v>
      </c>
      <c r="C14" s="75" t="s">
        <v>2838</v>
      </c>
      <c r="D14" s="3" t="s">
        <v>86</v>
      </c>
      <c r="E14" s="3" t="s">
        <v>86</v>
      </c>
      <c r="F14" s="3" t="s">
        <v>86</v>
      </c>
      <c r="G14" s="8">
        <v>0</v>
      </c>
      <c r="H14" s="8">
        <v>0</v>
      </c>
      <c r="I14" s="8">
        <v>0</v>
      </c>
      <c r="J14" s="38">
        <v>0</v>
      </c>
      <c r="K14" s="38">
        <v>0</v>
      </c>
      <c r="L14" s="38">
        <v>0</v>
      </c>
      <c r="M14" s="60" t="s">
        <v>2837</v>
      </c>
    </row>
    <row r="15" spans="1:13" ht="17.45" customHeight="1" x14ac:dyDescent="0.2">
      <c r="A15" s="61" t="s">
        <v>2839</v>
      </c>
      <c r="B15" s="41"/>
      <c r="C15" s="42"/>
      <c r="D15" s="42"/>
      <c r="E15" s="42"/>
      <c r="F15" s="42"/>
      <c r="G15" s="12"/>
      <c r="H15" s="12"/>
      <c r="I15" s="12"/>
      <c r="J15" s="12"/>
      <c r="K15" s="12"/>
      <c r="L15" s="12"/>
    </row>
    <row r="16" spans="1:13" ht="15" x14ac:dyDescent="0.25">
      <c r="A16" s="60" t="s">
        <v>2838</v>
      </c>
      <c r="B16" s="7" t="s">
        <v>1871</v>
      </c>
      <c r="C16" s="72" t="s">
        <v>2838</v>
      </c>
      <c r="D16" s="72" t="s">
        <v>2838</v>
      </c>
      <c r="E16" s="72" t="s">
        <v>2838</v>
      </c>
      <c r="F16" s="72" t="s">
        <v>2838</v>
      </c>
      <c r="G16" s="79" t="s">
        <v>2838</v>
      </c>
      <c r="H16" s="79" t="s">
        <v>2838</v>
      </c>
      <c r="I16" s="8">
        <v>0</v>
      </c>
      <c r="J16" s="73" t="s">
        <v>2838</v>
      </c>
      <c r="K16" s="38">
        <v>0</v>
      </c>
      <c r="L16" s="38">
        <v>0</v>
      </c>
      <c r="M16" s="60" t="s">
        <v>2837</v>
      </c>
    </row>
    <row r="17" spans="1:13" ht="15" x14ac:dyDescent="0.25">
      <c r="A17" s="60" t="s">
        <v>2838</v>
      </c>
      <c r="B17" s="80" t="s">
        <v>2838</v>
      </c>
      <c r="C17" s="75" t="s">
        <v>2838</v>
      </c>
      <c r="D17" s="3" t="s">
        <v>86</v>
      </c>
      <c r="E17" s="3" t="s">
        <v>86</v>
      </c>
      <c r="F17" s="3" t="s">
        <v>86</v>
      </c>
      <c r="G17" s="8">
        <v>0</v>
      </c>
      <c r="H17" s="8">
        <v>0</v>
      </c>
      <c r="I17" s="8">
        <v>0</v>
      </c>
      <c r="J17" s="38">
        <v>0</v>
      </c>
      <c r="K17" s="38">
        <v>0</v>
      </c>
      <c r="L17" s="38">
        <v>0</v>
      </c>
      <c r="M17" s="60" t="s">
        <v>2837</v>
      </c>
    </row>
    <row r="18" spans="1:13" ht="17.45" customHeight="1" x14ac:dyDescent="0.2">
      <c r="A18" s="61" t="s">
        <v>2839</v>
      </c>
      <c r="B18" s="41"/>
      <c r="C18" s="42"/>
      <c r="D18" s="42"/>
      <c r="E18" s="42"/>
      <c r="F18" s="42"/>
      <c r="G18" s="12"/>
      <c r="H18" s="12"/>
      <c r="I18" s="12"/>
      <c r="J18" s="12"/>
      <c r="K18" s="12"/>
      <c r="L18" s="12"/>
    </row>
    <row r="19" spans="1:13" ht="15" x14ac:dyDescent="0.25">
      <c r="A19" s="60" t="s">
        <v>2838</v>
      </c>
      <c r="B19" s="7" t="s">
        <v>1872</v>
      </c>
      <c r="C19" s="72" t="s">
        <v>2838</v>
      </c>
      <c r="D19" s="72" t="s">
        <v>2838</v>
      </c>
      <c r="E19" s="72" t="s">
        <v>2838</v>
      </c>
      <c r="F19" s="72" t="s">
        <v>2838</v>
      </c>
      <c r="G19" s="79" t="s">
        <v>2838</v>
      </c>
      <c r="H19" s="79" t="s">
        <v>2838</v>
      </c>
      <c r="I19" s="8">
        <v>0</v>
      </c>
      <c r="J19" s="73" t="s">
        <v>2838</v>
      </c>
      <c r="K19" s="38">
        <v>0</v>
      </c>
      <c r="L19" s="38">
        <v>0</v>
      </c>
      <c r="M19" s="60" t="s">
        <v>2837</v>
      </c>
    </row>
    <row r="20" spans="1:13" ht="15" x14ac:dyDescent="0.25">
      <c r="A20" s="60" t="s">
        <v>2838</v>
      </c>
      <c r="B20" s="80" t="s">
        <v>2838</v>
      </c>
      <c r="C20" s="75" t="s">
        <v>2838</v>
      </c>
      <c r="D20" s="3" t="s">
        <v>86</v>
      </c>
      <c r="E20" s="3" t="s">
        <v>86</v>
      </c>
      <c r="F20" s="3" t="s">
        <v>86</v>
      </c>
      <c r="G20" s="8">
        <v>0</v>
      </c>
      <c r="H20" s="8">
        <v>0</v>
      </c>
      <c r="I20" s="8">
        <v>0</v>
      </c>
      <c r="J20" s="38">
        <v>0</v>
      </c>
      <c r="K20" s="38">
        <v>0</v>
      </c>
      <c r="L20" s="38">
        <v>0</v>
      </c>
      <c r="M20" s="60" t="s">
        <v>2837</v>
      </c>
    </row>
    <row r="21" spans="1:13" ht="17.45" customHeight="1" x14ac:dyDescent="0.2">
      <c r="A21" s="61" t="s">
        <v>2839</v>
      </c>
      <c r="B21" s="41"/>
      <c r="C21" s="42"/>
      <c r="D21" s="42"/>
      <c r="E21" s="42"/>
      <c r="F21" s="42"/>
      <c r="G21" s="12"/>
      <c r="H21" s="12"/>
      <c r="I21" s="12"/>
      <c r="J21" s="12"/>
      <c r="K21" s="12"/>
      <c r="L21" s="12"/>
    </row>
    <row r="22" spans="1:13" ht="15" x14ac:dyDescent="0.25">
      <c r="A22" s="60" t="s">
        <v>2838</v>
      </c>
      <c r="B22" s="7" t="s">
        <v>1744</v>
      </c>
      <c r="C22" s="72" t="s">
        <v>2838</v>
      </c>
      <c r="D22" s="72" t="s">
        <v>2838</v>
      </c>
      <c r="E22" s="72" t="s">
        <v>2838</v>
      </c>
      <c r="F22" s="72" t="s">
        <v>2838</v>
      </c>
      <c r="G22" s="79" t="s">
        <v>2838</v>
      </c>
      <c r="H22" s="79" t="s">
        <v>2838</v>
      </c>
      <c r="I22" s="8">
        <v>0</v>
      </c>
      <c r="J22" s="73" t="s">
        <v>2838</v>
      </c>
      <c r="K22" s="38">
        <v>0</v>
      </c>
      <c r="L22" s="38">
        <v>0</v>
      </c>
      <c r="M22" s="60" t="s">
        <v>2837</v>
      </c>
    </row>
    <row r="23" spans="1:13" ht="15" x14ac:dyDescent="0.25">
      <c r="A23" s="60" t="s">
        <v>2838</v>
      </c>
      <c r="B23" s="80" t="s">
        <v>2838</v>
      </c>
      <c r="C23" s="75" t="s">
        <v>2838</v>
      </c>
      <c r="D23" s="3" t="s">
        <v>86</v>
      </c>
      <c r="E23" s="3" t="s">
        <v>86</v>
      </c>
      <c r="F23" s="3" t="s">
        <v>86</v>
      </c>
      <c r="G23" s="8">
        <v>0</v>
      </c>
      <c r="H23" s="8">
        <v>0</v>
      </c>
      <c r="I23" s="8">
        <v>0</v>
      </c>
      <c r="J23" s="38">
        <v>0</v>
      </c>
      <c r="K23" s="38">
        <v>0</v>
      </c>
      <c r="L23" s="38">
        <v>0</v>
      </c>
      <c r="M23" s="60" t="s">
        <v>2837</v>
      </c>
    </row>
    <row r="24" spans="1:13" ht="17.45" customHeight="1" x14ac:dyDescent="0.2">
      <c r="A24" s="61" t="s">
        <v>2839</v>
      </c>
      <c r="B24" s="41"/>
      <c r="C24" s="42"/>
      <c r="D24" s="42"/>
      <c r="E24" s="42"/>
      <c r="F24" s="42"/>
      <c r="G24" s="12"/>
      <c r="H24" s="12"/>
      <c r="I24" s="12"/>
      <c r="J24" s="12"/>
      <c r="K24" s="12"/>
      <c r="L24" s="12"/>
    </row>
    <row r="25" spans="1:13" ht="15" x14ac:dyDescent="0.25">
      <c r="A25" s="60" t="s">
        <v>2838</v>
      </c>
      <c r="B25" s="7" t="s">
        <v>1558</v>
      </c>
      <c r="C25" s="72" t="s">
        <v>2838</v>
      </c>
      <c r="D25" s="72" t="s">
        <v>2838</v>
      </c>
      <c r="E25" s="72" t="s">
        <v>2838</v>
      </c>
      <c r="F25" s="72" t="s">
        <v>2838</v>
      </c>
      <c r="G25" s="79" t="s">
        <v>2838</v>
      </c>
      <c r="H25" s="79" t="s">
        <v>2838</v>
      </c>
      <c r="I25" s="8">
        <v>0</v>
      </c>
      <c r="J25" s="73" t="s">
        <v>2838</v>
      </c>
      <c r="K25" s="38">
        <v>0</v>
      </c>
      <c r="L25" s="38">
        <v>0</v>
      </c>
      <c r="M25" s="60" t="s">
        <v>2837</v>
      </c>
    </row>
    <row r="26" spans="1:13" ht="15" x14ac:dyDescent="0.25">
      <c r="A26" s="60" t="s">
        <v>2838</v>
      </c>
      <c r="B26" s="80" t="s">
        <v>2838</v>
      </c>
      <c r="C26" s="75" t="s">
        <v>2838</v>
      </c>
      <c r="D26" s="3" t="s">
        <v>86</v>
      </c>
      <c r="E26" s="3" t="s">
        <v>86</v>
      </c>
      <c r="F26" s="3" t="s">
        <v>86</v>
      </c>
      <c r="G26" s="8">
        <v>0</v>
      </c>
      <c r="H26" s="8">
        <v>0</v>
      </c>
      <c r="I26" s="8">
        <v>0</v>
      </c>
      <c r="J26" s="38">
        <v>0</v>
      </c>
      <c r="K26" s="38">
        <v>0</v>
      </c>
      <c r="L26" s="38">
        <v>0</v>
      </c>
      <c r="M26" s="60" t="s">
        <v>2837</v>
      </c>
    </row>
    <row r="27" spans="1:13" ht="17.45" customHeight="1" x14ac:dyDescent="0.2">
      <c r="A27" s="61" t="s">
        <v>2839</v>
      </c>
      <c r="B27" s="41"/>
      <c r="C27" s="42"/>
      <c r="D27" s="42"/>
      <c r="E27" s="42"/>
      <c r="F27" s="42"/>
      <c r="G27" s="12"/>
      <c r="H27" s="12"/>
      <c r="I27" s="12"/>
      <c r="J27" s="12"/>
      <c r="K27" s="12"/>
      <c r="L27" s="12"/>
    </row>
    <row r="28" spans="1:13" ht="15" x14ac:dyDescent="0.25">
      <c r="A28" s="60" t="s">
        <v>2838</v>
      </c>
      <c r="B28" s="13" t="s">
        <v>1873</v>
      </c>
      <c r="C28" s="72" t="s">
        <v>2838</v>
      </c>
      <c r="D28" s="72" t="s">
        <v>2838</v>
      </c>
      <c r="E28" s="72" t="s">
        <v>2838</v>
      </c>
      <c r="F28" s="72" t="s">
        <v>2838</v>
      </c>
      <c r="G28" s="79" t="s">
        <v>2838</v>
      </c>
      <c r="H28" s="79" t="s">
        <v>2838</v>
      </c>
      <c r="I28" s="8">
        <v>0</v>
      </c>
      <c r="J28" s="73" t="s">
        <v>2838</v>
      </c>
      <c r="K28" s="38">
        <v>0</v>
      </c>
      <c r="L28" s="38">
        <v>0</v>
      </c>
      <c r="M28" s="60" t="s">
        <v>2837</v>
      </c>
    </row>
    <row r="29" spans="1:13" ht="15" x14ac:dyDescent="0.25">
      <c r="A29" s="60" t="s">
        <v>2838</v>
      </c>
      <c r="B29" s="7" t="s">
        <v>1742</v>
      </c>
      <c r="C29" s="72" t="s">
        <v>2838</v>
      </c>
      <c r="D29" s="72" t="s">
        <v>2838</v>
      </c>
      <c r="E29" s="72" t="s">
        <v>2838</v>
      </c>
      <c r="F29" s="72" t="s">
        <v>2838</v>
      </c>
      <c r="G29" s="79" t="s">
        <v>2838</v>
      </c>
      <c r="H29" s="79" t="s">
        <v>2838</v>
      </c>
      <c r="I29" s="8">
        <v>0</v>
      </c>
      <c r="J29" s="73" t="s">
        <v>2838</v>
      </c>
      <c r="K29" s="38">
        <v>0</v>
      </c>
      <c r="L29" s="38">
        <v>0</v>
      </c>
      <c r="M29" s="60" t="s">
        <v>2837</v>
      </c>
    </row>
    <row r="30" spans="1:13" ht="15" x14ac:dyDescent="0.25">
      <c r="A30" s="60" t="s">
        <v>2838</v>
      </c>
      <c r="B30" s="80" t="s">
        <v>2838</v>
      </c>
      <c r="C30" s="75" t="s">
        <v>2838</v>
      </c>
      <c r="D30" s="3" t="s">
        <v>86</v>
      </c>
      <c r="E30" s="3" t="s">
        <v>86</v>
      </c>
      <c r="F30" s="3" t="s">
        <v>86</v>
      </c>
      <c r="G30" s="8">
        <v>0</v>
      </c>
      <c r="H30" s="8">
        <v>0</v>
      </c>
      <c r="I30" s="8">
        <v>0</v>
      </c>
      <c r="J30" s="38">
        <v>0</v>
      </c>
      <c r="K30" s="38">
        <v>0</v>
      </c>
      <c r="L30" s="38">
        <v>0</v>
      </c>
      <c r="M30" s="60" t="s">
        <v>2837</v>
      </c>
    </row>
    <row r="31" spans="1:13" ht="17.45" customHeight="1" x14ac:dyDescent="0.2">
      <c r="A31" s="61" t="s">
        <v>2839</v>
      </c>
      <c r="B31" s="41"/>
      <c r="C31" s="42"/>
      <c r="D31" s="42"/>
      <c r="E31" s="42"/>
      <c r="F31" s="42"/>
      <c r="G31" s="12"/>
      <c r="H31" s="12"/>
      <c r="I31" s="12"/>
      <c r="J31" s="12"/>
      <c r="K31" s="12"/>
      <c r="L31" s="12"/>
    </row>
    <row r="32" spans="1:13" ht="15" x14ac:dyDescent="0.25">
      <c r="A32" s="60" t="s">
        <v>2838</v>
      </c>
      <c r="B32" s="7" t="s">
        <v>1752</v>
      </c>
      <c r="C32" s="72" t="s">
        <v>2838</v>
      </c>
      <c r="D32" s="72" t="s">
        <v>2838</v>
      </c>
      <c r="E32" s="72" t="s">
        <v>2838</v>
      </c>
      <c r="F32" s="72" t="s">
        <v>2838</v>
      </c>
      <c r="G32" s="79" t="s">
        <v>2838</v>
      </c>
      <c r="H32" s="79" t="s">
        <v>2838</v>
      </c>
      <c r="I32" s="8">
        <v>0</v>
      </c>
      <c r="J32" s="73" t="s">
        <v>2838</v>
      </c>
      <c r="K32" s="38">
        <v>0</v>
      </c>
      <c r="L32" s="38">
        <v>0</v>
      </c>
      <c r="M32" s="60" t="s">
        <v>2837</v>
      </c>
    </row>
    <row r="33" spans="1:13" ht="15" x14ac:dyDescent="0.25">
      <c r="A33" s="60" t="s">
        <v>2838</v>
      </c>
      <c r="B33" s="80" t="s">
        <v>2838</v>
      </c>
      <c r="C33" s="75" t="s">
        <v>2838</v>
      </c>
      <c r="D33" s="3" t="s">
        <v>86</v>
      </c>
      <c r="E33" s="3" t="s">
        <v>86</v>
      </c>
      <c r="F33" s="3" t="s">
        <v>86</v>
      </c>
      <c r="G33" s="8">
        <v>0</v>
      </c>
      <c r="H33" s="8">
        <v>0</v>
      </c>
      <c r="I33" s="8">
        <v>0</v>
      </c>
      <c r="J33" s="38">
        <v>0</v>
      </c>
      <c r="K33" s="38">
        <v>0</v>
      </c>
      <c r="L33" s="38">
        <v>0</v>
      </c>
      <c r="M33" s="60" t="s">
        <v>2837</v>
      </c>
    </row>
    <row r="34" spans="1:13" ht="17.45" customHeight="1" x14ac:dyDescent="0.2">
      <c r="A34" s="61" t="s">
        <v>2839</v>
      </c>
      <c r="B34" s="41"/>
      <c r="C34" s="42"/>
      <c r="D34" s="42"/>
      <c r="E34" s="42"/>
      <c r="F34" s="42"/>
      <c r="G34" s="12"/>
      <c r="H34" s="12"/>
      <c r="I34" s="12"/>
      <c r="J34" s="12"/>
      <c r="K34" s="12"/>
      <c r="L34" s="12"/>
    </row>
    <row r="35" spans="1:13" ht="15" x14ac:dyDescent="0.25">
      <c r="A35" s="60" t="s">
        <v>2838</v>
      </c>
      <c r="B35" s="7" t="s">
        <v>1744</v>
      </c>
      <c r="C35" s="72" t="s">
        <v>2838</v>
      </c>
      <c r="D35" s="72" t="s">
        <v>2838</v>
      </c>
      <c r="E35" s="72" t="s">
        <v>2838</v>
      </c>
      <c r="F35" s="72" t="s">
        <v>2838</v>
      </c>
      <c r="G35" s="79" t="s">
        <v>2838</v>
      </c>
      <c r="H35" s="79" t="s">
        <v>2838</v>
      </c>
      <c r="I35" s="8">
        <v>0</v>
      </c>
      <c r="J35" s="73" t="s">
        <v>2838</v>
      </c>
      <c r="K35" s="38">
        <v>0</v>
      </c>
      <c r="L35" s="38">
        <v>0</v>
      </c>
      <c r="M35" s="60" t="s">
        <v>2837</v>
      </c>
    </row>
    <row r="36" spans="1:13" ht="15" x14ac:dyDescent="0.25">
      <c r="A36" s="60" t="s">
        <v>2838</v>
      </c>
      <c r="B36" s="80" t="s">
        <v>2838</v>
      </c>
      <c r="C36" s="75" t="s">
        <v>2838</v>
      </c>
      <c r="D36" s="3" t="s">
        <v>86</v>
      </c>
      <c r="E36" s="3" t="s">
        <v>86</v>
      </c>
      <c r="F36" s="3" t="s">
        <v>86</v>
      </c>
      <c r="G36" s="8">
        <v>0</v>
      </c>
      <c r="H36" s="8">
        <v>0</v>
      </c>
      <c r="I36" s="8">
        <v>0</v>
      </c>
      <c r="J36" s="38">
        <v>0</v>
      </c>
      <c r="K36" s="38">
        <v>0</v>
      </c>
      <c r="L36" s="38">
        <v>0</v>
      </c>
      <c r="M36" s="60" t="s">
        <v>2837</v>
      </c>
    </row>
    <row r="37" spans="1:13" ht="17.45" customHeight="1" x14ac:dyDescent="0.2">
      <c r="A37" s="61" t="s">
        <v>2839</v>
      </c>
      <c r="B37" s="41"/>
      <c r="C37" s="42"/>
      <c r="D37" s="42"/>
      <c r="E37" s="42"/>
      <c r="F37" s="42"/>
      <c r="G37" s="12"/>
      <c r="H37" s="12"/>
      <c r="I37" s="12"/>
      <c r="J37" s="12"/>
      <c r="K37" s="12"/>
      <c r="L37" s="12"/>
    </row>
    <row r="38" spans="1:13" ht="15" x14ac:dyDescent="0.25">
      <c r="A38" s="60" t="s">
        <v>2838</v>
      </c>
      <c r="B38" s="7" t="s">
        <v>1753</v>
      </c>
      <c r="C38" s="72" t="s">
        <v>2838</v>
      </c>
      <c r="D38" s="72" t="s">
        <v>2838</v>
      </c>
      <c r="E38" s="72" t="s">
        <v>2838</v>
      </c>
      <c r="F38" s="72" t="s">
        <v>2838</v>
      </c>
      <c r="G38" s="79" t="s">
        <v>2838</v>
      </c>
      <c r="H38" s="79" t="s">
        <v>2838</v>
      </c>
      <c r="I38" s="8">
        <v>0</v>
      </c>
      <c r="J38" s="73" t="s">
        <v>2838</v>
      </c>
      <c r="K38" s="38">
        <v>0</v>
      </c>
      <c r="L38" s="38">
        <v>0</v>
      </c>
      <c r="M38" s="60" t="s">
        <v>2837</v>
      </c>
    </row>
    <row r="39" spans="1:13" ht="15" x14ac:dyDescent="0.25">
      <c r="A39" s="60" t="s">
        <v>2838</v>
      </c>
      <c r="B39" s="80" t="s">
        <v>2838</v>
      </c>
      <c r="C39" s="75" t="s">
        <v>2838</v>
      </c>
      <c r="D39" s="3" t="s">
        <v>86</v>
      </c>
      <c r="E39" s="3" t="s">
        <v>86</v>
      </c>
      <c r="F39" s="3" t="s">
        <v>86</v>
      </c>
      <c r="G39" s="8">
        <v>0</v>
      </c>
      <c r="H39" s="8">
        <v>0</v>
      </c>
      <c r="I39" s="8">
        <v>0</v>
      </c>
      <c r="J39" s="38">
        <v>0</v>
      </c>
      <c r="K39" s="38">
        <v>0</v>
      </c>
      <c r="L39" s="38">
        <v>0</v>
      </c>
      <c r="M39" s="60" t="s">
        <v>2837</v>
      </c>
    </row>
    <row r="40" spans="1:13" ht="17.45" customHeight="1" x14ac:dyDescent="0.2">
      <c r="A40" s="61" t="s">
        <v>2839</v>
      </c>
      <c r="B40" s="41"/>
      <c r="C40" s="42"/>
      <c r="D40" s="42"/>
      <c r="E40" s="42"/>
      <c r="F40" s="42"/>
      <c r="G40" s="12"/>
      <c r="H40" s="12"/>
      <c r="I40" s="12"/>
      <c r="J40" s="12"/>
      <c r="K40" s="12"/>
      <c r="L40" s="12"/>
    </row>
    <row r="41" spans="1:13" ht="15" x14ac:dyDescent="0.25">
      <c r="A41" s="60" t="s">
        <v>2838</v>
      </c>
      <c r="B41" s="7" t="s">
        <v>1558</v>
      </c>
      <c r="C41" s="72" t="s">
        <v>2838</v>
      </c>
      <c r="D41" s="72" t="s">
        <v>2838</v>
      </c>
      <c r="E41" s="72" t="s">
        <v>2838</v>
      </c>
      <c r="F41" s="72" t="s">
        <v>2838</v>
      </c>
      <c r="G41" s="79" t="s">
        <v>2838</v>
      </c>
      <c r="H41" s="79" t="s">
        <v>2838</v>
      </c>
      <c r="I41" s="8">
        <v>0</v>
      </c>
      <c r="J41" s="73" t="s">
        <v>2838</v>
      </c>
      <c r="K41" s="38">
        <v>0</v>
      </c>
      <c r="L41" s="38">
        <v>0</v>
      </c>
      <c r="M41" s="60" t="s">
        <v>2837</v>
      </c>
    </row>
    <row r="42" spans="1:13" ht="15" x14ac:dyDescent="0.25">
      <c r="A42" s="60" t="s">
        <v>2838</v>
      </c>
      <c r="B42" s="80" t="s">
        <v>2838</v>
      </c>
      <c r="C42" s="75" t="s">
        <v>2838</v>
      </c>
      <c r="D42" s="3" t="s">
        <v>86</v>
      </c>
      <c r="E42" s="3" t="s">
        <v>86</v>
      </c>
      <c r="F42" s="3" t="s">
        <v>86</v>
      </c>
      <c r="G42" s="8">
        <v>0</v>
      </c>
      <c r="H42" s="8">
        <v>0</v>
      </c>
      <c r="I42" s="8">
        <v>0</v>
      </c>
      <c r="J42" s="38">
        <v>0</v>
      </c>
      <c r="K42" s="38">
        <v>0</v>
      </c>
      <c r="L42" s="38">
        <v>0</v>
      </c>
      <c r="M42" s="60" t="s">
        <v>2837</v>
      </c>
    </row>
    <row r="43" spans="1:13" ht="17.45" customHeight="1" x14ac:dyDescent="0.2">
      <c r="A43" s="61" t="s">
        <v>2839</v>
      </c>
      <c r="B43" s="41"/>
      <c r="C43" s="42"/>
      <c r="D43" s="42"/>
      <c r="E43" s="42"/>
      <c r="F43" s="42"/>
      <c r="G43" s="12"/>
      <c r="H43" s="12"/>
      <c r="I43" s="12"/>
      <c r="J43" s="12"/>
      <c r="K43" s="12"/>
      <c r="L43" s="12"/>
    </row>
    <row r="44" spans="1:13" ht="17.45" customHeight="1" x14ac:dyDescent="0.2">
      <c r="A44" s="61" t="s">
        <v>2839</v>
      </c>
      <c r="B44" s="31"/>
      <c r="C44" s="44"/>
      <c r="D44" s="44"/>
      <c r="E44" s="44"/>
      <c r="F44" s="44"/>
      <c r="G44" s="45"/>
      <c r="H44" s="45"/>
      <c r="I44" s="45"/>
      <c r="J44" s="45"/>
      <c r="K44" s="45"/>
      <c r="L44" s="45"/>
    </row>
    <row r="45" spans="1:13" ht="17.45" customHeight="1" x14ac:dyDescent="0.2">
      <c r="A45" s="61" t="s">
        <v>2839</v>
      </c>
    </row>
    <row r="46" spans="1:13" x14ac:dyDescent="0.2">
      <c r="A46" s="60" t="s">
        <v>2838</v>
      </c>
      <c r="B46" s="33" t="s">
        <v>63</v>
      </c>
      <c r="C46" s="60" t="s">
        <v>2837</v>
      </c>
    </row>
    <row r="47" spans="1:13" ht="17.45" customHeight="1" x14ac:dyDescent="0.2">
      <c r="A47" s="61" t="s">
        <v>2839</v>
      </c>
    </row>
    <row r="48" spans="1:13" x14ac:dyDescent="0.2">
      <c r="A48" s="60" t="s">
        <v>2838</v>
      </c>
      <c r="B48" s="34" t="s">
        <v>64</v>
      </c>
      <c r="C48" s="60" t="s">
        <v>2837</v>
      </c>
    </row>
    <row r="49" spans="1:1" ht="85.5" x14ac:dyDescent="0.2">
      <c r="A49" s="61" t="s">
        <v>2858</v>
      </c>
    </row>
  </sheetData>
  <hyperlinks>
    <hyperlink ref="B48" r:id="rId1" xr:uid="{AEA5C28F-CA2F-43AE-9C2E-1351AE94A37D}"/>
  </hyperlinks>
  <pageMargins left="0.7" right="0.7" top="0.75" bottom="0.75" header="0.3" footer="0.3"/>
  <pageSetup paperSize="9" orientation="portrait"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CDC1D2-03D3-4BC8-AA14-52FA2D97E55F}">
  <sheetPr codeName="גיליון20"/>
  <dimension ref="A1:L132"/>
  <sheetViews>
    <sheetView showGridLines="0" rightToLeft="1" zoomScale="80" zoomScaleNormal="80" workbookViewId="0">
      <pane ySplit="10" topLeftCell="A11" activePane="bottomLeft" state="frozen"/>
      <selection pane="bottomLeft" activeCell="M2" sqref="M2:XFD132"/>
    </sheetView>
  </sheetViews>
  <sheetFormatPr defaultColWidth="0" defaultRowHeight="14.25" zeroHeight="1" x14ac:dyDescent="0.2"/>
  <cols>
    <col min="1" max="1" width="9" customWidth="1"/>
    <col min="2" max="2" width="43.625" bestFit="1" customWidth="1"/>
    <col min="3" max="3" width="30.625" customWidth="1"/>
    <col min="4" max="5" width="16.25" customWidth="1"/>
    <col min="6" max="6" width="16.75" bestFit="1" customWidth="1"/>
    <col min="7" max="7" width="18" bestFit="1" customWidth="1"/>
    <col min="8" max="11" width="16.25" customWidth="1"/>
    <col min="12" max="12" width="9" customWidth="1"/>
    <col min="13" max="16384" width="9" hidden="1"/>
  </cols>
  <sheetData>
    <row r="1" spans="1:12" ht="18" x14ac:dyDescent="0.25">
      <c r="A1" s="60" t="s">
        <v>2838</v>
      </c>
      <c r="B1" s="20" t="s">
        <v>36</v>
      </c>
      <c r="C1" s="20" t="s">
        <v>37</v>
      </c>
      <c r="D1" s="59" t="s">
        <v>2837</v>
      </c>
      <c r="E1" s="21"/>
      <c r="F1" s="21"/>
      <c r="G1" s="21"/>
      <c r="H1" s="21"/>
      <c r="I1" s="21"/>
      <c r="J1" s="21"/>
      <c r="K1" s="21"/>
    </row>
    <row r="2" spans="1:12" ht="18" x14ac:dyDescent="0.25">
      <c r="A2" s="60" t="s">
        <v>2838</v>
      </c>
      <c r="B2" s="20" t="s">
        <v>38</v>
      </c>
      <c r="C2" s="22" t="s">
        <v>39</v>
      </c>
      <c r="D2" s="59" t="s">
        <v>2837</v>
      </c>
      <c r="E2" s="21"/>
      <c r="F2" s="21"/>
      <c r="G2" s="21"/>
      <c r="H2" s="21"/>
      <c r="I2" s="21"/>
      <c r="J2" s="21"/>
      <c r="K2" s="21"/>
    </row>
    <row r="3" spans="1:12" ht="18" x14ac:dyDescent="0.25">
      <c r="A3" s="60" t="s">
        <v>2838</v>
      </c>
      <c r="B3" s="20" t="s">
        <v>40</v>
      </c>
      <c r="C3" s="20" t="s">
        <v>2870</v>
      </c>
      <c r="D3" s="59" t="s">
        <v>2837</v>
      </c>
      <c r="E3" s="21"/>
      <c r="F3" s="21"/>
      <c r="G3" s="21"/>
      <c r="H3" s="21"/>
      <c r="I3" s="21"/>
      <c r="J3" s="21"/>
      <c r="K3" s="21"/>
    </row>
    <row r="4" spans="1:12" ht="18" x14ac:dyDescent="0.25">
      <c r="A4" s="60" t="s">
        <v>2838</v>
      </c>
      <c r="B4" s="20" t="s">
        <v>41</v>
      </c>
      <c r="C4" s="20">
        <v>214</v>
      </c>
      <c r="D4" s="59" t="s">
        <v>2837</v>
      </c>
      <c r="E4" s="21"/>
      <c r="F4" s="21"/>
      <c r="G4" s="21"/>
      <c r="H4" s="21"/>
      <c r="I4" s="21"/>
      <c r="J4" s="21"/>
      <c r="K4" s="21"/>
    </row>
    <row r="5" spans="1:12" ht="17.45" customHeight="1" x14ac:dyDescent="0.55000000000000004">
      <c r="A5" s="61" t="s">
        <v>2839</v>
      </c>
      <c r="B5" s="25"/>
      <c r="C5" s="25"/>
      <c r="D5" s="25"/>
      <c r="E5" s="25"/>
      <c r="F5" s="25"/>
      <c r="G5" s="25"/>
      <c r="H5" s="25"/>
      <c r="I5" s="25"/>
      <c r="J5" s="25"/>
      <c r="K5" s="47"/>
    </row>
    <row r="6" spans="1:12" ht="15" x14ac:dyDescent="0.2">
      <c r="A6" s="60" t="s">
        <v>2838</v>
      </c>
      <c r="B6" s="46" t="s">
        <v>1806</v>
      </c>
      <c r="C6" s="62" t="s">
        <v>2837</v>
      </c>
      <c r="D6" s="24"/>
      <c r="E6" s="24"/>
      <c r="F6" s="24"/>
      <c r="G6" s="24"/>
      <c r="H6" s="24"/>
      <c r="I6" s="24"/>
      <c r="J6" s="24"/>
      <c r="K6" s="24"/>
    </row>
    <row r="7" spans="1:12" ht="15" x14ac:dyDescent="0.2">
      <c r="A7" s="60" t="s">
        <v>2838</v>
      </c>
      <c r="B7" s="46" t="s">
        <v>2007</v>
      </c>
      <c r="C7" s="62" t="s">
        <v>2837</v>
      </c>
      <c r="D7" s="24"/>
      <c r="E7" s="24"/>
      <c r="F7" s="24"/>
      <c r="G7" s="24"/>
      <c r="H7" s="24"/>
      <c r="I7" s="24"/>
      <c r="J7" s="24"/>
      <c r="K7" s="24"/>
    </row>
    <row r="8" spans="1:12" ht="30" x14ac:dyDescent="0.2">
      <c r="A8" s="60" t="s">
        <v>2838</v>
      </c>
      <c r="B8" s="46" t="s">
        <v>1741</v>
      </c>
      <c r="C8" s="26" t="s">
        <v>65</v>
      </c>
      <c r="D8" s="26" t="s">
        <v>256</v>
      </c>
      <c r="E8" s="26" t="s">
        <v>68</v>
      </c>
      <c r="F8" s="26" t="s">
        <v>132</v>
      </c>
      <c r="G8" s="26" t="s">
        <v>133</v>
      </c>
      <c r="H8" s="26" t="s">
        <v>134</v>
      </c>
      <c r="I8" s="26" t="s">
        <v>0</v>
      </c>
      <c r="J8" s="26" t="s">
        <v>120</v>
      </c>
      <c r="K8" s="26" t="s">
        <v>121</v>
      </c>
      <c r="L8" s="60" t="s">
        <v>2837</v>
      </c>
    </row>
    <row r="9" spans="1:12" ht="28.5" x14ac:dyDescent="0.2">
      <c r="A9" s="60" t="s">
        <v>2838</v>
      </c>
      <c r="B9" s="65" t="s">
        <v>2838</v>
      </c>
      <c r="C9" s="76" t="s">
        <v>2838</v>
      </c>
      <c r="D9" s="76" t="s">
        <v>2838</v>
      </c>
      <c r="E9" s="76" t="s">
        <v>2838</v>
      </c>
      <c r="F9" s="48" t="s">
        <v>246</v>
      </c>
      <c r="G9" s="48" t="s">
        <v>248</v>
      </c>
      <c r="H9" s="76" t="s">
        <v>2838</v>
      </c>
      <c r="I9" s="48" t="s">
        <v>43</v>
      </c>
      <c r="J9" s="48" t="s">
        <v>44</v>
      </c>
      <c r="K9" s="48" t="s">
        <v>44</v>
      </c>
      <c r="L9" s="60" t="s">
        <v>2837</v>
      </c>
    </row>
    <row r="10" spans="1:12" x14ac:dyDescent="0.2">
      <c r="A10" s="60" t="s">
        <v>2838</v>
      </c>
      <c r="B10" s="67" t="s">
        <v>2838</v>
      </c>
      <c r="C10" s="48" t="s">
        <v>45</v>
      </c>
      <c r="D10" s="48" t="s">
        <v>46</v>
      </c>
      <c r="E10" s="48" t="s">
        <v>122</v>
      </c>
      <c r="F10" s="48" t="s">
        <v>123</v>
      </c>
      <c r="G10" s="48" t="s">
        <v>124</v>
      </c>
      <c r="H10" s="48" t="s">
        <v>125</v>
      </c>
      <c r="I10" s="48" t="s">
        <v>126</v>
      </c>
      <c r="J10" s="48" t="s">
        <v>127</v>
      </c>
      <c r="K10" s="48" t="s">
        <v>128</v>
      </c>
      <c r="L10" s="60" t="s">
        <v>2837</v>
      </c>
    </row>
    <row r="11" spans="1:12" ht="15" x14ac:dyDescent="0.25">
      <c r="A11" s="60" t="s">
        <v>2838</v>
      </c>
      <c r="B11" s="14" t="s">
        <v>1780</v>
      </c>
      <c r="C11" s="68" t="s">
        <v>2838</v>
      </c>
      <c r="D11" s="68" t="s">
        <v>2838</v>
      </c>
      <c r="E11" s="68" t="s">
        <v>2838</v>
      </c>
      <c r="F11" s="68" t="s">
        <v>2838</v>
      </c>
      <c r="G11" s="77" t="s">
        <v>2838</v>
      </c>
      <c r="H11" s="77" t="s">
        <v>2838</v>
      </c>
      <c r="I11" s="15">
        <v>-1047.1852193990017</v>
      </c>
      <c r="J11" s="43">
        <v>1</v>
      </c>
      <c r="K11" s="43">
        <v>-2.6348237085099192E-3</v>
      </c>
      <c r="L11" s="60" t="s">
        <v>2837</v>
      </c>
    </row>
    <row r="12" spans="1:12" ht="15" x14ac:dyDescent="0.25">
      <c r="A12" s="60" t="s">
        <v>2838</v>
      </c>
      <c r="B12" s="6" t="s">
        <v>1875</v>
      </c>
      <c r="C12" s="70" t="s">
        <v>2838</v>
      </c>
      <c r="D12" s="70" t="s">
        <v>2838</v>
      </c>
      <c r="E12" s="70" t="s">
        <v>2838</v>
      </c>
      <c r="F12" s="70" t="s">
        <v>2838</v>
      </c>
      <c r="G12" s="78" t="s">
        <v>2838</v>
      </c>
      <c r="H12" s="78" t="s">
        <v>2838</v>
      </c>
      <c r="I12" s="37">
        <v>-1049.0219348930011</v>
      </c>
      <c r="J12" s="36">
        <v>1.0017539547541108</v>
      </c>
      <c r="K12" s="36">
        <v>-2.639445070079704E-3</v>
      </c>
      <c r="L12" s="60" t="s">
        <v>2837</v>
      </c>
    </row>
    <row r="13" spans="1:12" ht="15" x14ac:dyDescent="0.25">
      <c r="A13" s="60" t="s">
        <v>2838</v>
      </c>
      <c r="B13" s="7" t="s">
        <v>1742</v>
      </c>
      <c r="C13" s="72" t="s">
        <v>2838</v>
      </c>
      <c r="D13" s="72" t="s">
        <v>2838</v>
      </c>
      <c r="E13" s="72" t="s">
        <v>2838</v>
      </c>
      <c r="F13" s="72" t="s">
        <v>2838</v>
      </c>
      <c r="G13" s="79" t="s">
        <v>2838</v>
      </c>
      <c r="H13" s="79" t="s">
        <v>2838</v>
      </c>
      <c r="I13" s="8">
        <v>83.768638764000002</v>
      </c>
      <c r="J13" s="38">
        <v>-7.9994099622678325E-2</v>
      </c>
      <c r="K13" s="38">
        <v>2.1077035022673725E-4</v>
      </c>
      <c r="L13" s="60" t="s">
        <v>2837</v>
      </c>
    </row>
    <row r="14" spans="1:12" ht="15" x14ac:dyDescent="0.25">
      <c r="A14" s="60" t="s">
        <v>2838</v>
      </c>
      <c r="B14" s="9" t="s">
        <v>1876</v>
      </c>
      <c r="C14" s="3" t="s">
        <v>1877</v>
      </c>
      <c r="D14" s="3" t="s">
        <v>272</v>
      </c>
      <c r="E14" s="3" t="s">
        <v>73</v>
      </c>
      <c r="F14" s="3" t="s">
        <v>1878</v>
      </c>
      <c r="G14" s="8">
        <v>683.37975200000005</v>
      </c>
      <c r="H14" s="8">
        <v>80520</v>
      </c>
      <c r="I14" s="8">
        <v>550.25737642299998</v>
      </c>
      <c r="J14" s="38">
        <v>-0.52546327643814772</v>
      </c>
      <c r="K14" s="38">
        <v>1.3845030987105333E-3</v>
      </c>
      <c r="L14" s="60" t="s">
        <v>2837</v>
      </c>
    </row>
    <row r="15" spans="1:12" ht="15" x14ac:dyDescent="0.25">
      <c r="A15" s="60" t="s">
        <v>2838</v>
      </c>
      <c r="B15" s="9" t="s">
        <v>1876</v>
      </c>
      <c r="C15" s="3" t="s">
        <v>1879</v>
      </c>
      <c r="D15" s="3" t="s">
        <v>272</v>
      </c>
      <c r="E15" s="3" t="s">
        <v>73</v>
      </c>
      <c r="F15" s="3" t="s">
        <v>1878</v>
      </c>
      <c r="G15" s="8">
        <v>-683.37975200000005</v>
      </c>
      <c r="H15" s="8">
        <v>67500</v>
      </c>
      <c r="I15" s="8">
        <v>-461.28133269399996</v>
      </c>
      <c r="J15" s="38">
        <v>0.44049641281103791</v>
      </c>
      <c r="K15" s="38">
        <v>-1.1606303919880954E-3</v>
      </c>
      <c r="L15" s="60" t="s">
        <v>2837</v>
      </c>
    </row>
    <row r="16" spans="1:12" ht="15" x14ac:dyDescent="0.25">
      <c r="A16" s="60" t="s">
        <v>2838</v>
      </c>
      <c r="B16" s="9" t="s">
        <v>1876</v>
      </c>
      <c r="C16" s="3" t="s">
        <v>1880</v>
      </c>
      <c r="D16" s="3" t="s">
        <v>272</v>
      </c>
      <c r="E16" s="3" t="s">
        <v>73</v>
      </c>
      <c r="F16" s="3" t="s">
        <v>1878</v>
      </c>
      <c r="G16" s="8">
        <v>-461281.33269399998</v>
      </c>
      <c r="H16" s="8">
        <v>101.1289</v>
      </c>
      <c r="I16" s="8">
        <v>-466.48873765899998</v>
      </c>
      <c r="J16" s="38">
        <v>0.44546917681546938</v>
      </c>
      <c r="K16" s="38">
        <v>-1.173732748483796E-3</v>
      </c>
      <c r="L16" s="60" t="s">
        <v>2837</v>
      </c>
    </row>
    <row r="17" spans="1:12" ht="15" x14ac:dyDescent="0.25">
      <c r="A17" s="60" t="s">
        <v>2838</v>
      </c>
      <c r="B17" s="9" t="s">
        <v>1876</v>
      </c>
      <c r="C17" s="3" t="s">
        <v>1881</v>
      </c>
      <c r="D17" s="3" t="s">
        <v>272</v>
      </c>
      <c r="E17" s="3" t="s">
        <v>73</v>
      </c>
      <c r="F17" s="3" t="s">
        <v>1878</v>
      </c>
      <c r="G17" s="8">
        <v>461281.33269399998</v>
      </c>
      <c r="H17" s="8">
        <v>100</v>
      </c>
      <c r="I17" s="8">
        <v>461.28133269399996</v>
      </c>
      <c r="J17" s="38">
        <v>-0.44049641281103791</v>
      </c>
      <c r="K17" s="38">
        <v>1.1606303919880954E-3</v>
      </c>
      <c r="L17" s="60" t="s">
        <v>2837</v>
      </c>
    </row>
    <row r="18" spans="1:12" ht="17.45" customHeight="1" x14ac:dyDescent="0.2">
      <c r="A18" s="61" t="s">
        <v>2839</v>
      </c>
      <c r="B18" s="41"/>
      <c r="C18" s="42"/>
      <c r="D18" s="42"/>
      <c r="E18" s="42"/>
      <c r="F18" s="42"/>
      <c r="G18" s="12"/>
      <c r="H18" s="12"/>
      <c r="I18" s="12"/>
      <c r="J18" s="12"/>
      <c r="K18" s="12"/>
    </row>
    <row r="19" spans="1:12" ht="15" x14ac:dyDescent="0.25">
      <c r="A19" s="60" t="s">
        <v>2838</v>
      </c>
      <c r="B19" s="7" t="s">
        <v>1871</v>
      </c>
      <c r="C19" s="72" t="s">
        <v>2838</v>
      </c>
      <c r="D19" s="72" t="s">
        <v>2838</v>
      </c>
      <c r="E19" s="72" t="s">
        <v>2838</v>
      </c>
      <c r="F19" s="72" t="s">
        <v>2838</v>
      </c>
      <c r="G19" s="79" t="s">
        <v>2838</v>
      </c>
      <c r="H19" s="79" t="s">
        <v>2838</v>
      </c>
      <c r="I19" s="8">
        <v>-1028.2473377750009</v>
      </c>
      <c r="J19" s="38">
        <v>0.98191544220336735</v>
      </c>
      <c r="K19" s="38">
        <v>-2.5871740868694338E-3</v>
      </c>
      <c r="L19" s="60" t="s">
        <v>2837</v>
      </c>
    </row>
    <row r="20" spans="1:12" ht="15" x14ac:dyDescent="0.25">
      <c r="A20" s="60" t="s">
        <v>2838</v>
      </c>
      <c r="B20" s="9" t="s">
        <v>1882</v>
      </c>
      <c r="C20" s="3" t="s">
        <v>1883</v>
      </c>
      <c r="D20" s="3" t="s">
        <v>272</v>
      </c>
      <c r="E20" s="3" t="s">
        <v>49</v>
      </c>
      <c r="F20" s="3" t="s">
        <v>1884</v>
      </c>
      <c r="G20" s="8">
        <v>-182642.407898</v>
      </c>
      <c r="H20" s="8">
        <v>99.831500000000005</v>
      </c>
      <c r="I20" s="8">
        <v>-716.97633210999993</v>
      </c>
      <c r="J20" s="38">
        <v>0.68467002668495025</v>
      </c>
      <c r="K20" s="38">
        <v>-1.803984818815626E-3</v>
      </c>
      <c r="L20" s="60" t="s">
        <v>2837</v>
      </c>
    </row>
    <row r="21" spans="1:12" ht="15" x14ac:dyDescent="0.25">
      <c r="A21" s="60" t="s">
        <v>2838</v>
      </c>
      <c r="B21" s="9" t="s">
        <v>1882</v>
      </c>
      <c r="C21" s="3" t="s">
        <v>1885</v>
      </c>
      <c r="D21" s="3" t="s">
        <v>272</v>
      </c>
      <c r="E21" s="3" t="s">
        <v>73</v>
      </c>
      <c r="F21" s="3" t="s">
        <v>1884</v>
      </c>
      <c r="G21" s="8">
        <v>682078.07229399995</v>
      </c>
      <c r="H21" s="8">
        <v>99.7898</v>
      </c>
      <c r="I21" s="8">
        <v>680.64434416099994</v>
      </c>
      <c r="J21" s="38">
        <v>-0.64997512527118551</v>
      </c>
      <c r="K21" s="38">
        <v>1.7125698700062243E-3</v>
      </c>
      <c r="L21" s="60" t="s">
        <v>2837</v>
      </c>
    </row>
    <row r="22" spans="1:12" ht="15" x14ac:dyDescent="0.25">
      <c r="A22" s="60" t="s">
        <v>2838</v>
      </c>
      <c r="B22" s="9" t="s">
        <v>1882</v>
      </c>
      <c r="C22" s="3" t="s">
        <v>1886</v>
      </c>
      <c r="D22" s="3" t="s">
        <v>272</v>
      </c>
      <c r="E22" s="3" t="s">
        <v>49</v>
      </c>
      <c r="F22" s="3" t="s">
        <v>1887</v>
      </c>
      <c r="G22" s="8">
        <v>-245622.54855199999</v>
      </c>
      <c r="H22" s="8">
        <v>99.145499999999998</v>
      </c>
      <c r="I22" s="8">
        <v>-957.5839083510001</v>
      </c>
      <c r="J22" s="38">
        <v>0.91443604303408199</v>
      </c>
      <c r="K22" s="38">
        <v>-2.4093777661021963E-3</v>
      </c>
      <c r="L22" s="60" t="s">
        <v>2837</v>
      </c>
    </row>
    <row r="23" spans="1:12" ht="15" x14ac:dyDescent="0.25">
      <c r="A23" s="60" t="s">
        <v>2838</v>
      </c>
      <c r="B23" s="9" t="s">
        <v>1882</v>
      </c>
      <c r="C23" s="3" t="s">
        <v>1888</v>
      </c>
      <c r="D23" s="3" t="s">
        <v>272</v>
      </c>
      <c r="E23" s="3" t="s">
        <v>73</v>
      </c>
      <c r="F23" s="3" t="s">
        <v>1887</v>
      </c>
      <c r="G23" s="8">
        <v>952548.80553999997</v>
      </c>
      <c r="H23" s="8">
        <v>99.057699999999997</v>
      </c>
      <c r="I23" s="8">
        <v>943.57293811800002</v>
      </c>
      <c r="J23" s="38">
        <v>-0.90105639445477792</v>
      </c>
      <c r="K23" s="38">
        <v>2.3741247508139145E-3</v>
      </c>
      <c r="L23" s="60" t="s">
        <v>2837</v>
      </c>
    </row>
    <row r="24" spans="1:12" ht="15" x14ac:dyDescent="0.25">
      <c r="A24" s="60" t="s">
        <v>2838</v>
      </c>
      <c r="B24" s="9" t="s">
        <v>1889</v>
      </c>
      <c r="C24" s="3" t="s">
        <v>1890</v>
      </c>
      <c r="D24" s="3" t="s">
        <v>272</v>
      </c>
      <c r="E24" s="3" t="s">
        <v>51</v>
      </c>
      <c r="F24" s="3" t="s">
        <v>522</v>
      </c>
      <c r="G24" s="8">
        <v>-418817.935352</v>
      </c>
      <c r="H24" s="8">
        <v>99.921800000000005</v>
      </c>
      <c r="I24" s="8">
        <v>-1512.842867311</v>
      </c>
      <c r="J24" s="38">
        <v>1.4446755352212166</v>
      </c>
      <c r="K24" s="38">
        <v>-3.8064653513051189E-3</v>
      </c>
      <c r="L24" s="60" t="s">
        <v>2837</v>
      </c>
    </row>
    <row r="25" spans="1:12" ht="15" x14ac:dyDescent="0.25">
      <c r="A25" s="60" t="s">
        <v>2838</v>
      </c>
      <c r="B25" s="9" t="s">
        <v>1889</v>
      </c>
      <c r="C25" s="3" t="s">
        <v>1891</v>
      </c>
      <c r="D25" s="3" t="s">
        <v>272</v>
      </c>
      <c r="E25" s="3" t="s">
        <v>73</v>
      </c>
      <c r="F25" s="3" t="s">
        <v>522</v>
      </c>
      <c r="G25" s="8">
        <v>1386287.366014</v>
      </c>
      <c r="H25" s="8">
        <v>99.938100000000006</v>
      </c>
      <c r="I25" s="8">
        <v>1385.4292541350001</v>
      </c>
      <c r="J25" s="38">
        <v>-1.3230030642813337</v>
      </c>
      <c r="K25" s="38">
        <v>3.4858798401997313E-3</v>
      </c>
      <c r="L25" s="60" t="s">
        <v>2837</v>
      </c>
    </row>
    <row r="26" spans="1:12" ht="15" x14ac:dyDescent="0.25">
      <c r="A26" s="60" t="s">
        <v>2838</v>
      </c>
      <c r="B26" s="9" t="s">
        <v>1889</v>
      </c>
      <c r="C26" s="3" t="s">
        <v>1892</v>
      </c>
      <c r="D26" s="3" t="s">
        <v>272</v>
      </c>
      <c r="E26" s="3" t="s">
        <v>51</v>
      </c>
      <c r="F26" s="3" t="s">
        <v>1893</v>
      </c>
      <c r="G26" s="8">
        <v>-119662.26724299999</v>
      </c>
      <c r="H26" s="8">
        <v>99.781300000000002</v>
      </c>
      <c r="I26" s="8">
        <v>-431.63304560200004</v>
      </c>
      <c r="J26" s="38">
        <v>0.4121840507352863</v>
      </c>
      <c r="K26" s="38">
        <v>-1.0860323091469878E-3</v>
      </c>
      <c r="L26" s="60" t="s">
        <v>2837</v>
      </c>
    </row>
    <row r="27" spans="1:12" ht="15" x14ac:dyDescent="0.25">
      <c r="A27" s="60" t="s">
        <v>2838</v>
      </c>
      <c r="B27" s="9" t="s">
        <v>1889</v>
      </c>
      <c r="C27" s="3" t="s">
        <v>1894</v>
      </c>
      <c r="D27" s="3" t="s">
        <v>272</v>
      </c>
      <c r="E27" s="3" t="s">
        <v>73</v>
      </c>
      <c r="F27" s="3" t="s">
        <v>1893</v>
      </c>
      <c r="G27" s="8">
        <v>403501.16514499998</v>
      </c>
      <c r="H27" s="8">
        <v>99.826800000000006</v>
      </c>
      <c r="I27" s="8">
        <v>402.80230110100001</v>
      </c>
      <c r="J27" s="38">
        <v>-0.38465239352038932</v>
      </c>
      <c r="K27" s="38">
        <v>1.0134912459826091E-3</v>
      </c>
      <c r="L27" s="60" t="s">
        <v>2837</v>
      </c>
    </row>
    <row r="28" spans="1:12" ht="15" x14ac:dyDescent="0.25">
      <c r="A28" s="60" t="s">
        <v>2838</v>
      </c>
      <c r="B28" s="9" t="s">
        <v>1889</v>
      </c>
      <c r="C28" s="3" t="s">
        <v>1895</v>
      </c>
      <c r="D28" s="3" t="s">
        <v>272</v>
      </c>
      <c r="E28" s="3" t="s">
        <v>51</v>
      </c>
      <c r="F28" s="3" t="s">
        <v>159</v>
      </c>
      <c r="G28" s="8">
        <v>-283410.63294500002</v>
      </c>
      <c r="H28" s="8">
        <v>99.186499999999995</v>
      </c>
      <c r="I28" s="8">
        <v>-1016.194891117</v>
      </c>
      <c r="J28" s="38">
        <v>0.97040606789715045</v>
      </c>
      <c r="K28" s="38">
        <v>-2.5568489145772985E-3</v>
      </c>
      <c r="L28" s="60" t="s">
        <v>2837</v>
      </c>
    </row>
    <row r="29" spans="1:12" ht="15" x14ac:dyDescent="0.25">
      <c r="A29" s="60" t="s">
        <v>2838</v>
      </c>
      <c r="B29" s="9" t="s">
        <v>1889</v>
      </c>
      <c r="C29" s="3" t="s">
        <v>1896</v>
      </c>
      <c r="D29" s="3" t="s">
        <v>272</v>
      </c>
      <c r="E29" s="3" t="s">
        <v>73</v>
      </c>
      <c r="F29" s="3" t="s">
        <v>159</v>
      </c>
      <c r="G29" s="8">
        <v>979268.760014</v>
      </c>
      <c r="H29" s="8">
        <v>99.390199999999993</v>
      </c>
      <c r="I29" s="8">
        <v>973.29717910299996</v>
      </c>
      <c r="J29" s="38">
        <v>-0.92944128800976833</v>
      </c>
      <c r="K29" s="38">
        <v>2.448913941316134E-3</v>
      </c>
      <c r="L29" s="60" t="s">
        <v>2837</v>
      </c>
    </row>
    <row r="30" spans="1:12" ht="15" x14ac:dyDescent="0.25">
      <c r="A30" s="60" t="s">
        <v>2838</v>
      </c>
      <c r="B30" s="9" t="s">
        <v>1889</v>
      </c>
      <c r="C30" s="3" t="s">
        <v>1897</v>
      </c>
      <c r="D30" s="3" t="s">
        <v>272</v>
      </c>
      <c r="E30" s="3" t="s">
        <v>51</v>
      </c>
      <c r="F30" s="3" t="s">
        <v>1898</v>
      </c>
      <c r="G30" s="8">
        <v>-195238.436029</v>
      </c>
      <c r="H30" s="8">
        <v>99.314400000000006</v>
      </c>
      <c r="I30" s="8">
        <v>-700.94807093999998</v>
      </c>
      <c r="J30" s="38">
        <v>0.66936398447476808</v>
      </c>
      <c r="K30" s="38">
        <v>-1.7636560959167847E-3</v>
      </c>
      <c r="L30" s="60" t="s">
        <v>2837</v>
      </c>
    </row>
    <row r="31" spans="1:12" ht="15" x14ac:dyDescent="0.25">
      <c r="A31" s="60" t="s">
        <v>2838</v>
      </c>
      <c r="B31" s="9" t="s">
        <v>1889</v>
      </c>
      <c r="C31" s="3" t="s">
        <v>1899</v>
      </c>
      <c r="D31" s="3" t="s">
        <v>272</v>
      </c>
      <c r="E31" s="3" t="s">
        <v>73</v>
      </c>
      <c r="F31" s="3" t="s">
        <v>1898</v>
      </c>
      <c r="G31" s="8">
        <v>704810.75406299997</v>
      </c>
      <c r="H31" s="8">
        <v>99.478700000000003</v>
      </c>
      <c r="I31" s="8">
        <v>701.13657560199999</v>
      </c>
      <c r="J31" s="38">
        <v>-0.6695439952870943</v>
      </c>
      <c r="K31" s="38">
        <v>1.7641303926728897E-3</v>
      </c>
      <c r="L31" s="60" t="s">
        <v>2837</v>
      </c>
    </row>
    <row r="32" spans="1:12" ht="15" x14ac:dyDescent="0.25">
      <c r="A32" s="60" t="s">
        <v>2838</v>
      </c>
      <c r="B32" s="9" t="s">
        <v>1889</v>
      </c>
      <c r="C32" s="3" t="s">
        <v>1900</v>
      </c>
      <c r="D32" s="3" t="s">
        <v>272</v>
      </c>
      <c r="E32" s="3" t="s">
        <v>51</v>
      </c>
      <c r="F32" s="3" t="s">
        <v>1901</v>
      </c>
      <c r="G32" s="8">
        <v>-251920.562618</v>
      </c>
      <c r="H32" s="8">
        <v>98.929199999999994</v>
      </c>
      <c r="I32" s="8">
        <v>-900.94113499799994</v>
      </c>
      <c r="J32" s="38">
        <v>0.86034554184699641</v>
      </c>
      <c r="K32" s="38">
        <v>-2.2668588311692793E-3</v>
      </c>
      <c r="L32" s="60" t="s">
        <v>2837</v>
      </c>
    </row>
    <row r="33" spans="1:12" ht="15" x14ac:dyDescent="0.25">
      <c r="A33" s="60" t="s">
        <v>2838</v>
      </c>
      <c r="B33" s="9" t="s">
        <v>1889</v>
      </c>
      <c r="C33" s="3" t="s">
        <v>1902</v>
      </c>
      <c r="D33" s="3" t="s">
        <v>272</v>
      </c>
      <c r="E33" s="3" t="s">
        <v>73</v>
      </c>
      <c r="F33" s="3" t="s">
        <v>1901</v>
      </c>
      <c r="G33" s="8">
        <v>906662.10486099997</v>
      </c>
      <c r="H33" s="8">
        <v>99.2119</v>
      </c>
      <c r="I33" s="8">
        <v>899.51670081199995</v>
      </c>
      <c r="J33" s="38">
        <v>-0.85898529137782209</v>
      </c>
      <c r="K33" s="38">
        <v>2.2632748109835867E-3</v>
      </c>
      <c r="L33" s="60" t="s">
        <v>2837</v>
      </c>
    </row>
    <row r="34" spans="1:12" ht="15" x14ac:dyDescent="0.25">
      <c r="A34" s="60" t="s">
        <v>2838</v>
      </c>
      <c r="B34" s="9" t="s">
        <v>1889</v>
      </c>
      <c r="C34" s="3" t="s">
        <v>1903</v>
      </c>
      <c r="D34" s="3" t="s">
        <v>272</v>
      </c>
      <c r="E34" s="3" t="s">
        <v>51</v>
      </c>
      <c r="F34" s="3" t="s">
        <v>1904</v>
      </c>
      <c r="G34" s="8">
        <v>-481798.07600599999</v>
      </c>
      <c r="H34" s="8">
        <v>98.444999999999993</v>
      </c>
      <c r="I34" s="8">
        <v>-1714.6166090659999</v>
      </c>
      <c r="J34" s="38">
        <v>1.6373575345630347</v>
      </c>
      <c r="K34" s="38">
        <v>-4.3141484513740331E-3</v>
      </c>
      <c r="L34" s="60" t="s">
        <v>2837</v>
      </c>
    </row>
    <row r="35" spans="1:12" ht="15" x14ac:dyDescent="0.25">
      <c r="A35" s="60" t="s">
        <v>2838</v>
      </c>
      <c r="B35" s="9" t="s">
        <v>1889</v>
      </c>
      <c r="C35" s="3" t="s">
        <v>1905</v>
      </c>
      <c r="D35" s="3" t="s">
        <v>272</v>
      </c>
      <c r="E35" s="3" t="s">
        <v>73</v>
      </c>
      <c r="F35" s="3" t="s">
        <v>1904</v>
      </c>
      <c r="G35" s="8">
        <v>1753744.996662</v>
      </c>
      <c r="H35" s="8">
        <v>98.876199999999997</v>
      </c>
      <c r="I35" s="8">
        <v>1734.0364103900001</v>
      </c>
      <c r="J35" s="38">
        <v>-1.6559022971936088</v>
      </c>
      <c r="K35" s="38">
        <v>4.3630106316217589E-3</v>
      </c>
      <c r="L35" s="60" t="s">
        <v>2837</v>
      </c>
    </row>
    <row r="36" spans="1:12" ht="15" x14ac:dyDescent="0.25">
      <c r="A36" s="60" t="s">
        <v>2838</v>
      </c>
      <c r="B36" s="9" t="s">
        <v>1889</v>
      </c>
      <c r="C36" s="3" t="s">
        <v>1906</v>
      </c>
      <c r="D36" s="3" t="s">
        <v>272</v>
      </c>
      <c r="E36" s="3" t="s">
        <v>51</v>
      </c>
      <c r="F36" s="3" t="s">
        <v>1907</v>
      </c>
      <c r="G36" s="8">
        <v>396774.886123</v>
      </c>
      <c r="H36" s="8">
        <v>99.921800000000005</v>
      </c>
      <c r="I36" s="8">
        <v>1433.2195585050001</v>
      </c>
      <c r="J36" s="38">
        <v>-1.3686399807357388</v>
      </c>
      <c r="K36" s="38">
        <v>3.6061250696570839E-3</v>
      </c>
      <c r="L36" s="60" t="s">
        <v>2837</v>
      </c>
    </row>
    <row r="37" spans="1:12" ht="15" x14ac:dyDescent="0.25">
      <c r="A37" s="60" t="s">
        <v>2838</v>
      </c>
      <c r="B37" s="9" t="s">
        <v>1889</v>
      </c>
      <c r="C37" s="3" t="s">
        <v>1908</v>
      </c>
      <c r="D37" s="3" t="s">
        <v>272</v>
      </c>
      <c r="E37" s="3" t="s">
        <v>73</v>
      </c>
      <c r="F37" s="3" t="s">
        <v>1907</v>
      </c>
      <c r="G37" s="8">
        <v>-1407598.586009</v>
      </c>
      <c r="H37" s="8">
        <v>99.938100000000006</v>
      </c>
      <c r="I37" s="8">
        <v>-1406.7272824669999</v>
      </c>
      <c r="J37" s="38">
        <v>1.3433414227087219</v>
      </c>
      <c r="K37" s="38">
        <v>-3.5394678291763857E-3</v>
      </c>
      <c r="L37" s="60" t="s">
        <v>2837</v>
      </c>
    </row>
    <row r="38" spans="1:12" ht="15" x14ac:dyDescent="0.25">
      <c r="A38" s="60" t="s">
        <v>2838</v>
      </c>
      <c r="B38" s="9" t="s">
        <v>1889</v>
      </c>
      <c r="C38" s="3" t="s">
        <v>1909</v>
      </c>
      <c r="D38" s="3" t="s">
        <v>272</v>
      </c>
      <c r="E38" s="3" t="s">
        <v>51</v>
      </c>
      <c r="F38" s="3" t="s">
        <v>1907</v>
      </c>
      <c r="G38" s="8">
        <v>-396774.886123</v>
      </c>
      <c r="H38" s="8">
        <v>98.059799999999996</v>
      </c>
      <c r="I38" s="8">
        <v>-1406.5121251129999</v>
      </c>
      <c r="J38" s="38">
        <v>1.3431359601506048</v>
      </c>
      <c r="K38" s="38">
        <v>-3.5389264715570481E-3</v>
      </c>
      <c r="L38" s="60" t="s">
        <v>2837</v>
      </c>
    </row>
    <row r="39" spans="1:12" ht="15" x14ac:dyDescent="0.25">
      <c r="A39" s="60" t="s">
        <v>2838</v>
      </c>
      <c r="B39" s="9" t="s">
        <v>1889</v>
      </c>
      <c r="C39" s="3" t="s">
        <v>1910</v>
      </c>
      <c r="D39" s="3" t="s">
        <v>272</v>
      </c>
      <c r="E39" s="3" t="s">
        <v>73</v>
      </c>
      <c r="F39" s="3" t="s">
        <v>1907</v>
      </c>
      <c r="G39" s="8">
        <v>1400218.5731269999</v>
      </c>
      <c r="H39" s="8">
        <v>98.605199999999996</v>
      </c>
      <c r="I39" s="8">
        <v>1380.6883244439998</v>
      </c>
      <c r="J39" s="38">
        <v>-1.3184757565967189</v>
      </c>
      <c r="K39" s="38">
        <v>3.4739511825765887E-3</v>
      </c>
      <c r="L39" s="60" t="s">
        <v>2837</v>
      </c>
    </row>
    <row r="40" spans="1:12" ht="15" x14ac:dyDescent="0.25">
      <c r="A40" s="60" t="s">
        <v>2838</v>
      </c>
      <c r="B40" s="9" t="s">
        <v>1911</v>
      </c>
      <c r="C40" s="3" t="s">
        <v>1912</v>
      </c>
      <c r="D40" s="3" t="s">
        <v>272</v>
      </c>
      <c r="E40" s="3" t="s">
        <v>49</v>
      </c>
      <c r="F40" s="3" t="s">
        <v>1913</v>
      </c>
      <c r="G40" s="8">
        <v>-166711.09659500001</v>
      </c>
      <c r="H40" s="8">
        <v>99.8018</v>
      </c>
      <c r="I40" s="8">
        <v>-654.24209100500002</v>
      </c>
      <c r="J40" s="38">
        <v>0.62476253377648061</v>
      </c>
      <c r="K40" s="38">
        <v>-1.6461391361830004E-3</v>
      </c>
      <c r="L40" s="60" t="s">
        <v>2837</v>
      </c>
    </row>
    <row r="41" spans="1:12" ht="15" x14ac:dyDescent="0.25">
      <c r="A41" s="60" t="s">
        <v>2838</v>
      </c>
      <c r="B41" s="9" t="s">
        <v>1911</v>
      </c>
      <c r="C41" s="3" t="s">
        <v>1914</v>
      </c>
      <c r="D41" s="3" t="s">
        <v>272</v>
      </c>
      <c r="E41" s="3" t="s">
        <v>73</v>
      </c>
      <c r="F41" s="3" t="s">
        <v>1913</v>
      </c>
      <c r="G41" s="8">
        <v>654641.13410799997</v>
      </c>
      <c r="H41" s="8">
        <v>99.752700000000004</v>
      </c>
      <c r="I41" s="8">
        <v>653.02220655300005</v>
      </c>
      <c r="J41" s="38">
        <v>-0.62359761621519183</v>
      </c>
      <c r="K41" s="38">
        <v>1.643069783774057E-3</v>
      </c>
      <c r="L41" s="60" t="s">
        <v>2837</v>
      </c>
    </row>
    <row r="42" spans="1:12" ht="15" x14ac:dyDescent="0.25">
      <c r="A42" s="60" t="s">
        <v>2838</v>
      </c>
      <c r="B42" s="9" t="s">
        <v>1915</v>
      </c>
      <c r="C42" s="3" t="s">
        <v>1916</v>
      </c>
      <c r="D42" s="3" t="s">
        <v>272</v>
      </c>
      <c r="E42" s="3" t="s">
        <v>51</v>
      </c>
      <c r="F42" s="3" t="s">
        <v>1917</v>
      </c>
      <c r="G42" s="8">
        <v>-236175.527454</v>
      </c>
      <c r="H42" s="8">
        <v>99.186499999999995</v>
      </c>
      <c r="I42" s="8">
        <v>-846.82907591500009</v>
      </c>
      <c r="J42" s="38">
        <v>0.80867172323250558</v>
      </c>
      <c r="K42" s="38">
        <v>-2.1307074287745774E-3</v>
      </c>
      <c r="L42" s="60" t="s">
        <v>2837</v>
      </c>
    </row>
    <row r="43" spans="1:12" ht="15" x14ac:dyDescent="0.25">
      <c r="A43" s="60" t="s">
        <v>2838</v>
      </c>
      <c r="B43" s="9" t="s">
        <v>1915</v>
      </c>
      <c r="C43" s="3" t="s">
        <v>1918</v>
      </c>
      <c r="D43" s="3" t="s">
        <v>272</v>
      </c>
      <c r="E43" s="3" t="s">
        <v>73</v>
      </c>
      <c r="F43" s="3" t="s">
        <v>1917</v>
      </c>
      <c r="G43" s="8">
        <v>800564.18541100004</v>
      </c>
      <c r="H43" s="8">
        <v>99.390199999999993</v>
      </c>
      <c r="I43" s="8">
        <v>795.68234499200003</v>
      </c>
      <c r="J43" s="38">
        <v>-0.75982961777158808</v>
      </c>
      <c r="K43" s="38">
        <v>2.0020170913326103E-3</v>
      </c>
      <c r="L43" s="60" t="s">
        <v>2837</v>
      </c>
    </row>
    <row r="44" spans="1:12" ht="15" x14ac:dyDescent="0.25">
      <c r="A44" s="60" t="s">
        <v>2838</v>
      </c>
      <c r="B44" s="9" t="s">
        <v>1915</v>
      </c>
      <c r="C44" s="3" t="s">
        <v>1919</v>
      </c>
      <c r="D44" s="3" t="s">
        <v>272</v>
      </c>
      <c r="E44" s="3" t="s">
        <v>51</v>
      </c>
      <c r="F44" s="3" t="s">
        <v>597</v>
      </c>
      <c r="G44" s="8">
        <v>-94470.210982000004</v>
      </c>
      <c r="H44" s="8">
        <v>96.338300000000004</v>
      </c>
      <c r="I44" s="8">
        <v>-329.00474788699995</v>
      </c>
      <c r="J44" s="38">
        <v>0.31418009134603875</v>
      </c>
      <c r="K44" s="38">
        <v>-8.2780915342035497E-4</v>
      </c>
      <c r="L44" s="60" t="s">
        <v>2837</v>
      </c>
    </row>
    <row r="45" spans="1:12" ht="15" x14ac:dyDescent="0.25">
      <c r="A45" s="60" t="s">
        <v>2838</v>
      </c>
      <c r="B45" s="9" t="s">
        <v>1915</v>
      </c>
      <c r="C45" s="3" t="s">
        <v>1920</v>
      </c>
      <c r="D45" s="3" t="s">
        <v>272</v>
      </c>
      <c r="E45" s="3" t="s">
        <v>73</v>
      </c>
      <c r="F45" s="3" t="s">
        <v>597</v>
      </c>
      <c r="G45" s="8">
        <v>320490.19075499999</v>
      </c>
      <c r="H45" s="8">
        <v>97.394499999999994</v>
      </c>
      <c r="I45" s="8">
        <v>312.13981881899997</v>
      </c>
      <c r="J45" s="38">
        <v>-0.29807508073704725</v>
      </c>
      <c r="K45" s="38">
        <v>7.8537528964198048E-4</v>
      </c>
      <c r="L45" s="60" t="s">
        <v>2837</v>
      </c>
    </row>
    <row r="46" spans="1:12" ht="15" x14ac:dyDescent="0.25">
      <c r="A46" s="60" t="s">
        <v>2838</v>
      </c>
      <c r="B46" s="9" t="s">
        <v>1915</v>
      </c>
      <c r="C46" s="3" t="s">
        <v>1921</v>
      </c>
      <c r="D46" s="3" t="s">
        <v>272</v>
      </c>
      <c r="E46" s="3" t="s">
        <v>51</v>
      </c>
      <c r="F46" s="3" t="s">
        <v>1922</v>
      </c>
      <c r="G46" s="8">
        <v>-1000000</v>
      </c>
      <c r="H46" s="8">
        <v>99.781300000000002</v>
      </c>
      <c r="I46" s="8">
        <v>-3607.0939900000003</v>
      </c>
      <c r="J46" s="38">
        <v>3.4445615953882314</v>
      </c>
      <c r="K46" s="38">
        <v>-9.0758125569516644E-3</v>
      </c>
      <c r="L46" s="60" t="s">
        <v>2837</v>
      </c>
    </row>
    <row r="47" spans="1:12" ht="15" x14ac:dyDescent="0.25">
      <c r="A47" s="60" t="s">
        <v>2838</v>
      </c>
      <c r="B47" s="9" t="s">
        <v>1915</v>
      </c>
      <c r="C47" s="3" t="s">
        <v>1923</v>
      </c>
      <c r="D47" s="3" t="s">
        <v>272</v>
      </c>
      <c r="E47" s="3" t="s">
        <v>73</v>
      </c>
      <c r="F47" s="3" t="s">
        <v>1922</v>
      </c>
      <c r="G47" s="8">
        <v>3459100</v>
      </c>
      <c r="H47" s="8">
        <v>99.826800000000006</v>
      </c>
      <c r="I47" s="8">
        <v>3453.1088300000001</v>
      </c>
      <c r="J47" s="38">
        <v>-3.297514867505293</v>
      </c>
      <c r="K47" s="38">
        <v>8.6883703520668921E-3</v>
      </c>
      <c r="L47" s="60" t="s">
        <v>2837</v>
      </c>
    </row>
    <row r="48" spans="1:12" ht="15" x14ac:dyDescent="0.25">
      <c r="A48" s="60" t="s">
        <v>2838</v>
      </c>
      <c r="B48" s="9" t="s">
        <v>1915</v>
      </c>
      <c r="C48" s="3" t="s">
        <v>1924</v>
      </c>
      <c r="D48" s="3" t="s">
        <v>272</v>
      </c>
      <c r="E48" s="3" t="s">
        <v>51</v>
      </c>
      <c r="F48" s="3" t="s">
        <v>159</v>
      </c>
      <c r="G48" s="8">
        <v>-1000000</v>
      </c>
      <c r="H48" s="8">
        <v>99.781300000000002</v>
      </c>
      <c r="I48" s="8">
        <v>-3607.0939900000003</v>
      </c>
      <c r="J48" s="38">
        <v>3.4445615953882314</v>
      </c>
      <c r="K48" s="38">
        <v>-9.0758125569516644E-3</v>
      </c>
      <c r="L48" s="60" t="s">
        <v>2837</v>
      </c>
    </row>
    <row r="49" spans="1:12" ht="15" x14ac:dyDescent="0.25">
      <c r="A49" s="60" t="s">
        <v>2838</v>
      </c>
      <c r="B49" s="9" t="s">
        <v>1915</v>
      </c>
      <c r="C49" s="3" t="s">
        <v>1925</v>
      </c>
      <c r="D49" s="3" t="s">
        <v>272</v>
      </c>
      <c r="E49" s="3" t="s">
        <v>73</v>
      </c>
      <c r="F49" s="3" t="s">
        <v>159</v>
      </c>
      <c r="G49" s="8">
        <v>3459900</v>
      </c>
      <c r="H49" s="8">
        <v>99.826800000000006</v>
      </c>
      <c r="I49" s="8">
        <v>3453.9074500000002</v>
      </c>
      <c r="J49" s="38">
        <v>-3.2982775024099933</v>
      </c>
      <c r="K49" s="38">
        <v>8.6903797605947328E-3</v>
      </c>
      <c r="L49" s="60" t="s">
        <v>2837</v>
      </c>
    </row>
    <row r="50" spans="1:12" ht="15" x14ac:dyDescent="0.25">
      <c r="A50" s="60" t="s">
        <v>2838</v>
      </c>
      <c r="B50" s="9" t="s">
        <v>1915</v>
      </c>
      <c r="C50" s="3" t="s">
        <v>1926</v>
      </c>
      <c r="D50" s="3" t="s">
        <v>272</v>
      </c>
      <c r="E50" s="3" t="s">
        <v>51</v>
      </c>
      <c r="F50" s="3" t="s">
        <v>1927</v>
      </c>
      <c r="G50" s="8">
        <v>-34639.077360000003</v>
      </c>
      <c r="H50" s="8">
        <v>97.119699999999995</v>
      </c>
      <c r="I50" s="8">
        <v>-121.61354535699999</v>
      </c>
      <c r="J50" s="38">
        <v>0.11613374893392421</v>
      </c>
      <c r="K50" s="38">
        <v>-3.0599195504924203E-4</v>
      </c>
      <c r="L50" s="60" t="s">
        <v>2837</v>
      </c>
    </row>
    <row r="51" spans="1:12" ht="15" x14ac:dyDescent="0.25">
      <c r="A51" s="60" t="s">
        <v>2838</v>
      </c>
      <c r="B51" s="9" t="s">
        <v>1915</v>
      </c>
      <c r="C51" s="3" t="s">
        <v>1928</v>
      </c>
      <c r="D51" s="3" t="s">
        <v>272</v>
      </c>
      <c r="E51" s="3" t="s">
        <v>73</v>
      </c>
      <c r="F51" s="3" t="s">
        <v>1927</v>
      </c>
      <c r="G51" s="8">
        <v>121153.63697399999</v>
      </c>
      <c r="H51" s="8">
        <v>97.938999999999993</v>
      </c>
      <c r="I51" s="8">
        <v>118.65666050300001</v>
      </c>
      <c r="J51" s="38">
        <v>-0.11331009863861446</v>
      </c>
      <c r="K51" s="38">
        <v>2.9855213430661894E-4</v>
      </c>
      <c r="L51" s="60" t="s">
        <v>2837</v>
      </c>
    </row>
    <row r="52" spans="1:12" ht="15" x14ac:dyDescent="0.25">
      <c r="A52" s="60" t="s">
        <v>2838</v>
      </c>
      <c r="B52" s="9" t="s">
        <v>1915</v>
      </c>
      <c r="C52" s="3" t="s">
        <v>1929</v>
      </c>
      <c r="D52" s="3" t="s">
        <v>272</v>
      </c>
      <c r="E52" s="3" t="s">
        <v>51</v>
      </c>
      <c r="F52" s="3" t="s">
        <v>162</v>
      </c>
      <c r="G52" s="8">
        <v>-251920.562618</v>
      </c>
      <c r="H52" s="8">
        <v>94.019000000000005</v>
      </c>
      <c r="I52" s="8">
        <v>-856.22429546900003</v>
      </c>
      <c r="J52" s="38">
        <v>0.81764360268606773</v>
      </c>
      <c r="K52" s="38">
        <v>-2.1543467494687159E-3</v>
      </c>
      <c r="L52" s="60" t="s">
        <v>2837</v>
      </c>
    </row>
    <row r="53" spans="1:12" ht="15" x14ac:dyDescent="0.25">
      <c r="A53" s="60" t="s">
        <v>2838</v>
      </c>
      <c r="B53" s="9" t="s">
        <v>1915</v>
      </c>
      <c r="C53" s="3" t="s">
        <v>1930</v>
      </c>
      <c r="D53" s="3" t="s">
        <v>272</v>
      </c>
      <c r="E53" s="3" t="s">
        <v>73</v>
      </c>
      <c r="F53" s="3" t="s">
        <v>162</v>
      </c>
      <c r="G53" s="8">
        <v>901497.73332700005</v>
      </c>
      <c r="H53" s="8">
        <v>95.708699999999993</v>
      </c>
      <c r="I53" s="8">
        <v>862.81176109699993</v>
      </c>
      <c r="J53" s="38">
        <v>-0.82393424306750918</v>
      </c>
      <c r="K53" s="38">
        <v>2.1709214778874476E-3</v>
      </c>
      <c r="L53" s="60" t="s">
        <v>2837</v>
      </c>
    </row>
    <row r="54" spans="1:12" ht="15" x14ac:dyDescent="0.25">
      <c r="A54" s="60" t="s">
        <v>2838</v>
      </c>
      <c r="B54" s="9" t="s">
        <v>1915</v>
      </c>
      <c r="C54" s="3" t="s">
        <v>1931</v>
      </c>
      <c r="D54" s="3" t="s">
        <v>272</v>
      </c>
      <c r="E54" s="3" t="s">
        <v>51</v>
      </c>
      <c r="F54" s="3" t="s">
        <v>162</v>
      </c>
      <c r="G54" s="8">
        <v>722249.30275699997</v>
      </c>
      <c r="H54" s="8">
        <v>94.019000000000005</v>
      </c>
      <c r="I54" s="8">
        <v>2454.7714326330001</v>
      </c>
      <c r="J54" s="38">
        <v>-2.3441616508317766</v>
      </c>
      <c r="K54" s="38">
        <v>6.1764526941913171E-3</v>
      </c>
      <c r="L54" s="60" t="s">
        <v>2837</v>
      </c>
    </row>
    <row r="55" spans="1:12" ht="15" x14ac:dyDescent="0.25">
      <c r="A55" s="60" t="s">
        <v>2838</v>
      </c>
      <c r="B55" s="9" t="s">
        <v>1915</v>
      </c>
      <c r="C55" s="3" t="s">
        <v>1932</v>
      </c>
      <c r="D55" s="3" t="s">
        <v>272</v>
      </c>
      <c r="E55" s="3" t="s">
        <v>73</v>
      </c>
      <c r="F55" s="3" t="s">
        <v>162</v>
      </c>
      <c r="G55" s="8">
        <v>-2584569.1299160002</v>
      </c>
      <c r="H55" s="8">
        <v>95.708699999999993</v>
      </c>
      <c r="I55" s="8">
        <v>-2473.6575148220004</v>
      </c>
      <c r="J55" s="38">
        <v>2.3621967432291266</v>
      </c>
      <c r="K55" s="38">
        <v>-6.2239719832250214E-3</v>
      </c>
      <c r="L55" s="60" t="s">
        <v>2837</v>
      </c>
    </row>
    <row r="56" spans="1:12" ht="15" x14ac:dyDescent="0.25">
      <c r="A56" s="60" t="s">
        <v>2838</v>
      </c>
      <c r="B56" s="9" t="s">
        <v>1915</v>
      </c>
      <c r="C56" s="3" t="s">
        <v>1933</v>
      </c>
      <c r="D56" s="3" t="s">
        <v>272</v>
      </c>
      <c r="E56" s="3" t="s">
        <v>51</v>
      </c>
      <c r="F56" s="3" t="s">
        <v>414</v>
      </c>
      <c r="G56" s="8">
        <v>-10967.835302</v>
      </c>
      <c r="H56" s="8">
        <v>99.314400000000006</v>
      </c>
      <c r="I56" s="8">
        <v>-39.376892961999999</v>
      </c>
      <c r="J56" s="38">
        <v>3.7602605759274467E-2</v>
      </c>
      <c r="K56" s="38">
        <v>-9.9076237156288014E-5</v>
      </c>
      <c r="L56" s="60" t="s">
        <v>2837</v>
      </c>
    </row>
    <row r="57" spans="1:12" ht="15" x14ac:dyDescent="0.25">
      <c r="A57" s="60" t="s">
        <v>2838</v>
      </c>
      <c r="B57" s="9" t="s">
        <v>1915</v>
      </c>
      <c r="C57" s="3" t="s">
        <v>1934</v>
      </c>
      <c r="D57" s="3" t="s">
        <v>272</v>
      </c>
      <c r="E57" s="3" t="s">
        <v>73</v>
      </c>
      <c r="F57" s="3" t="s">
        <v>414</v>
      </c>
      <c r="G57" s="8">
        <v>39000.525550999999</v>
      </c>
      <c r="H57" s="8">
        <v>99.478700000000003</v>
      </c>
      <c r="I57" s="8">
        <v>38.797215797</v>
      </c>
      <c r="J57" s="38">
        <v>-3.704904832333903E-2</v>
      </c>
      <c r="K57" s="38">
        <v>9.7617710900063355E-5</v>
      </c>
      <c r="L57" s="60" t="s">
        <v>2837</v>
      </c>
    </row>
    <row r="58" spans="1:12" ht="15" x14ac:dyDescent="0.25">
      <c r="A58" s="60" t="s">
        <v>2838</v>
      </c>
      <c r="B58" s="9" t="s">
        <v>1935</v>
      </c>
      <c r="C58" s="3" t="s">
        <v>1936</v>
      </c>
      <c r="D58" s="3" t="s">
        <v>272</v>
      </c>
      <c r="E58" s="3" t="s">
        <v>58</v>
      </c>
      <c r="F58" s="3" t="s">
        <v>727</v>
      </c>
      <c r="G58" s="8">
        <v>-154301.34460300001</v>
      </c>
      <c r="H58" s="8">
        <v>97.388199999999998</v>
      </c>
      <c r="I58" s="8">
        <v>-671.29196064400003</v>
      </c>
      <c r="J58" s="38">
        <v>0.64104415170151707</v>
      </c>
      <c r="K58" s="38">
        <v>-1.6890383291047865E-3</v>
      </c>
      <c r="L58" s="60" t="s">
        <v>2837</v>
      </c>
    </row>
    <row r="59" spans="1:12" ht="15" x14ac:dyDescent="0.25">
      <c r="A59" s="60" t="s">
        <v>2838</v>
      </c>
      <c r="B59" s="9" t="s">
        <v>1935</v>
      </c>
      <c r="C59" s="3" t="s">
        <v>1937</v>
      </c>
      <c r="D59" s="3" t="s">
        <v>272</v>
      </c>
      <c r="E59" s="3" t="s">
        <v>73</v>
      </c>
      <c r="F59" s="3" t="s">
        <v>727</v>
      </c>
      <c r="G59" s="8">
        <v>638792.13652299996</v>
      </c>
      <c r="H59" s="8">
        <v>97.965400000000002</v>
      </c>
      <c r="I59" s="8">
        <v>625.79527169599999</v>
      </c>
      <c r="J59" s="38">
        <v>-0.59759750243147536</v>
      </c>
      <c r="K59" s="38">
        <v>1.5745640675527655E-3</v>
      </c>
      <c r="L59" s="60" t="s">
        <v>2837</v>
      </c>
    </row>
    <row r="60" spans="1:12" ht="15" x14ac:dyDescent="0.25">
      <c r="A60" s="60" t="s">
        <v>2838</v>
      </c>
      <c r="B60" s="9" t="s">
        <v>1938</v>
      </c>
      <c r="C60" s="3" t="s">
        <v>1939</v>
      </c>
      <c r="D60" s="3" t="s">
        <v>272</v>
      </c>
      <c r="E60" s="3" t="s">
        <v>49</v>
      </c>
      <c r="F60" s="3" t="s">
        <v>1940</v>
      </c>
      <c r="G60" s="8">
        <v>-233026.52042099999</v>
      </c>
      <c r="H60" s="8">
        <v>99.791899999999998</v>
      </c>
      <c r="I60" s="8">
        <v>-914.40004896599999</v>
      </c>
      <c r="J60" s="38">
        <v>0.87319800931757852</v>
      </c>
      <c r="K60" s="38">
        <v>-2.3007228171736216E-3</v>
      </c>
      <c r="L60" s="60" t="s">
        <v>2837</v>
      </c>
    </row>
    <row r="61" spans="1:12" ht="15" x14ac:dyDescent="0.25">
      <c r="A61" s="60" t="s">
        <v>2838</v>
      </c>
      <c r="B61" s="9" t="s">
        <v>1938</v>
      </c>
      <c r="C61" s="3" t="s">
        <v>1941</v>
      </c>
      <c r="D61" s="3" t="s">
        <v>272</v>
      </c>
      <c r="E61" s="3" t="s">
        <v>73</v>
      </c>
      <c r="F61" s="3" t="s">
        <v>1940</v>
      </c>
      <c r="G61" s="8">
        <v>822047.65608999995</v>
      </c>
      <c r="H61" s="8">
        <v>99.740300000000005</v>
      </c>
      <c r="I61" s="8">
        <v>819.91279829799998</v>
      </c>
      <c r="J61" s="38">
        <v>-0.78296826875436865</v>
      </c>
      <c r="K61" s="38">
        <v>2.0629833575249766E-3</v>
      </c>
      <c r="L61" s="60" t="s">
        <v>2837</v>
      </c>
    </row>
    <row r="62" spans="1:12" ht="15" x14ac:dyDescent="0.25">
      <c r="A62" s="60" t="s">
        <v>2838</v>
      </c>
      <c r="B62" s="9" t="s">
        <v>1938</v>
      </c>
      <c r="C62" s="3" t="s">
        <v>1942</v>
      </c>
      <c r="D62" s="3" t="s">
        <v>272</v>
      </c>
      <c r="E62" s="3" t="s">
        <v>49</v>
      </c>
      <c r="F62" s="3" t="s">
        <v>1884</v>
      </c>
      <c r="G62" s="8">
        <v>-104547.033486</v>
      </c>
      <c r="H62" s="8">
        <v>99.831500000000005</v>
      </c>
      <c r="I62" s="8">
        <v>-410.40714181200002</v>
      </c>
      <c r="J62" s="38">
        <v>0.39191456698323152</v>
      </c>
      <c r="K62" s="38">
        <v>-1.0326257927978173E-3</v>
      </c>
      <c r="L62" s="60" t="s">
        <v>2837</v>
      </c>
    </row>
    <row r="63" spans="1:12" ht="15" x14ac:dyDescent="0.25">
      <c r="A63" s="60" t="s">
        <v>2838</v>
      </c>
      <c r="B63" s="9" t="s">
        <v>1938</v>
      </c>
      <c r="C63" s="3" t="s">
        <v>1943</v>
      </c>
      <c r="D63" s="3" t="s">
        <v>272</v>
      </c>
      <c r="E63" s="3" t="s">
        <v>73</v>
      </c>
      <c r="F63" s="3" t="s">
        <v>1884</v>
      </c>
      <c r="G63" s="8">
        <v>390368.16833499999</v>
      </c>
      <c r="H63" s="8">
        <v>99.7898</v>
      </c>
      <c r="I63" s="8">
        <v>389.54761444100001</v>
      </c>
      <c r="J63" s="38">
        <v>-0.37199495105991692</v>
      </c>
      <c r="K63" s="38">
        <v>9.8014111649865634E-4</v>
      </c>
      <c r="L63" s="60" t="s">
        <v>2837</v>
      </c>
    </row>
    <row r="64" spans="1:12" ht="15" x14ac:dyDescent="0.25">
      <c r="A64" s="60" t="s">
        <v>2838</v>
      </c>
      <c r="B64" s="9" t="s">
        <v>1938</v>
      </c>
      <c r="C64" s="3" t="s">
        <v>1944</v>
      </c>
      <c r="D64" s="3" t="s">
        <v>272</v>
      </c>
      <c r="E64" s="3" t="s">
        <v>49</v>
      </c>
      <c r="F64" s="3" t="s">
        <v>1922</v>
      </c>
      <c r="G64" s="8">
        <v>-66129.147687000004</v>
      </c>
      <c r="H64" s="8">
        <v>99.831500000000005</v>
      </c>
      <c r="I64" s="8">
        <v>-259.59487886299996</v>
      </c>
      <c r="J64" s="38">
        <v>0.24789776827826707</v>
      </c>
      <c r="K64" s="38">
        <v>-6.531669171462763E-4</v>
      </c>
      <c r="L64" s="60" t="s">
        <v>2837</v>
      </c>
    </row>
    <row r="65" spans="1:12" ht="15" x14ac:dyDescent="0.25">
      <c r="A65" s="60" t="s">
        <v>2838</v>
      </c>
      <c r="B65" s="9" t="s">
        <v>1938</v>
      </c>
      <c r="C65" s="3" t="s">
        <v>1945</v>
      </c>
      <c r="D65" s="3" t="s">
        <v>272</v>
      </c>
      <c r="E65" s="3" t="s">
        <v>73</v>
      </c>
      <c r="F65" s="3" t="s">
        <v>1922</v>
      </c>
      <c r="G65" s="8">
        <v>246331.07513499999</v>
      </c>
      <c r="H65" s="8">
        <v>99.7898</v>
      </c>
      <c r="I65" s="8">
        <v>245.813287215</v>
      </c>
      <c r="J65" s="38">
        <v>-0.23473716269226627</v>
      </c>
      <c r="K65" s="38">
        <v>6.1849104152993334E-4</v>
      </c>
      <c r="L65" s="60" t="s">
        <v>2837</v>
      </c>
    </row>
    <row r="66" spans="1:12" ht="15" x14ac:dyDescent="0.25">
      <c r="A66" s="60" t="s">
        <v>2838</v>
      </c>
      <c r="B66" s="9" t="s">
        <v>1946</v>
      </c>
      <c r="C66" s="3" t="s">
        <v>1947</v>
      </c>
      <c r="D66" s="3" t="s">
        <v>272</v>
      </c>
      <c r="E66" s="3" t="s">
        <v>51</v>
      </c>
      <c r="F66" s="3" t="s">
        <v>1948</v>
      </c>
      <c r="G66" s="8">
        <v>-94470.210982000004</v>
      </c>
      <c r="H66" s="8">
        <v>99.703199999999995</v>
      </c>
      <c r="I66" s="8">
        <v>-340.49621157400003</v>
      </c>
      <c r="J66" s="38">
        <v>0.32515376006683605</v>
      </c>
      <c r="K66" s="38">
        <v>-8.5672283593524537E-4</v>
      </c>
      <c r="L66" s="60" t="s">
        <v>2837</v>
      </c>
    </row>
    <row r="67" spans="1:12" ht="15" x14ac:dyDescent="0.25">
      <c r="A67" s="60" t="s">
        <v>2838</v>
      </c>
      <c r="B67" s="9" t="s">
        <v>1946</v>
      </c>
      <c r="C67" s="3" t="s">
        <v>1949</v>
      </c>
      <c r="D67" s="3" t="s">
        <v>272</v>
      </c>
      <c r="E67" s="3" t="s">
        <v>73</v>
      </c>
      <c r="F67" s="3" t="s">
        <v>1948</v>
      </c>
      <c r="G67" s="8">
        <v>319828.899278</v>
      </c>
      <c r="H67" s="8">
        <v>99.765000000000001</v>
      </c>
      <c r="I67" s="8">
        <v>319.07730136500004</v>
      </c>
      <c r="J67" s="38">
        <v>-0.30469996659055615</v>
      </c>
      <c r="K67" s="38">
        <v>8.0283069595497771E-4</v>
      </c>
      <c r="L67" s="60" t="s">
        <v>2837</v>
      </c>
    </row>
    <row r="68" spans="1:12" ht="15" x14ac:dyDescent="0.25">
      <c r="A68" s="60" t="s">
        <v>2838</v>
      </c>
      <c r="B68" s="9" t="s">
        <v>1946</v>
      </c>
      <c r="C68" s="3" t="s">
        <v>1950</v>
      </c>
      <c r="D68" s="3" t="s">
        <v>272</v>
      </c>
      <c r="E68" s="3" t="s">
        <v>51</v>
      </c>
      <c r="F68" s="3" t="s">
        <v>159</v>
      </c>
      <c r="G68" s="8">
        <v>-125960.281309</v>
      </c>
      <c r="H68" s="8">
        <v>99.350899999999996</v>
      </c>
      <c r="I68" s="8">
        <v>-452.39076333899999</v>
      </c>
      <c r="J68" s="38">
        <v>0.43200644447467962</v>
      </c>
      <c r="K68" s="38">
        <v>-1.1382608221309598E-3</v>
      </c>
      <c r="L68" s="60" t="s">
        <v>2837</v>
      </c>
    </row>
    <row r="69" spans="1:12" ht="15" x14ac:dyDescent="0.25">
      <c r="A69" s="60" t="s">
        <v>2838</v>
      </c>
      <c r="B69" s="9" t="s">
        <v>1946</v>
      </c>
      <c r="C69" s="3" t="s">
        <v>1951</v>
      </c>
      <c r="D69" s="3" t="s">
        <v>272</v>
      </c>
      <c r="E69" s="3" t="s">
        <v>73</v>
      </c>
      <c r="F69" s="3" t="s">
        <v>159</v>
      </c>
      <c r="G69" s="8">
        <v>435129.79178099998</v>
      </c>
      <c r="H69" s="8">
        <v>99.503900000000002</v>
      </c>
      <c r="I69" s="8">
        <v>432.97111288399998</v>
      </c>
      <c r="J69" s="38">
        <v>-0.41346182591508485</v>
      </c>
      <c r="K69" s="38">
        <v>1.0893990214848666E-3</v>
      </c>
      <c r="L69" s="60" t="s">
        <v>2837</v>
      </c>
    </row>
    <row r="70" spans="1:12" ht="15" x14ac:dyDescent="0.25">
      <c r="A70" s="60" t="s">
        <v>2838</v>
      </c>
      <c r="B70" s="9" t="s">
        <v>1946</v>
      </c>
      <c r="C70" s="3" t="s">
        <v>1952</v>
      </c>
      <c r="D70" s="3" t="s">
        <v>272</v>
      </c>
      <c r="E70" s="3" t="s">
        <v>51</v>
      </c>
      <c r="F70" s="3" t="s">
        <v>1898</v>
      </c>
      <c r="G70" s="8">
        <v>-346390.77359900001</v>
      </c>
      <c r="H70" s="8">
        <v>99.314400000000006</v>
      </c>
      <c r="I70" s="8">
        <v>-1243.6175452160001</v>
      </c>
      <c r="J70" s="38">
        <v>1.1875812627776912</v>
      </c>
      <c r="K70" s="38">
        <v>-3.1290672669488095E-3</v>
      </c>
      <c r="L70" s="60" t="s">
        <v>2837</v>
      </c>
    </row>
    <row r="71" spans="1:12" ht="15" x14ac:dyDescent="0.25">
      <c r="A71" s="60" t="s">
        <v>2838</v>
      </c>
      <c r="B71" s="9" t="s">
        <v>1946</v>
      </c>
      <c r="C71" s="3" t="s">
        <v>1953</v>
      </c>
      <c r="D71" s="3" t="s">
        <v>272</v>
      </c>
      <c r="E71" s="3" t="s">
        <v>73</v>
      </c>
      <c r="F71" s="3" t="s">
        <v>1898</v>
      </c>
      <c r="G71" s="8">
        <v>1250851.722544</v>
      </c>
      <c r="H71" s="8">
        <v>99.478700000000003</v>
      </c>
      <c r="I71" s="8">
        <v>1244.3310324919998</v>
      </c>
      <c r="J71" s="38">
        <v>-1.1882626009619806</v>
      </c>
      <c r="K71" s="38">
        <v>3.1308624729502878E-3</v>
      </c>
      <c r="L71" s="60" t="s">
        <v>2837</v>
      </c>
    </row>
    <row r="72" spans="1:12" ht="15" x14ac:dyDescent="0.25">
      <c r="A72" s="60" t="s">
        <v>2838</v>
      </c>
      <c r="B72" s="9" t="s">
        <v>1946</v>
      </c>
      <c r="C72" s="3" t="s">
        <v>1954</v>
      </c>
      <c r="D72" s="3" t="s">
        <v>272</v>
      </c>
      <c r="E72" s="3" t="s">
        <v>51</v>
      </c>
      <c r="F72" s="3" t="s">
        <v>162</v>
      </c>
      <c r="G72" s="8">
        <v>-305453.68217400002</v>
      </c>
      <c r="H72" s="8">
        <v>95.722499999999997</v>
      </c>
      <c r="I72" s="8">
        <v>-1056.982261806</v>
      </c>
      <c r="J72" s="38">
        <v>1.0093555965320262</v>
      </c>
      <c r="K72" s="38">
        <v>-2.6594740560597551E-3</v>
      </c>
      <c r="L72" s="60" t="s">
        <v>2837</v>
      </c>
    </row>
    <row r="73" spans="1:12" ht="15" x14ac:dyDescent="0.25">
      <c r="A73" s="60" t="s">
        <v>2838</v>
      </c>
      <c r="B73" s="9" t="s">
        <v>1946</v>
      </c>
      <c r="C73" s="3" t="s">
        <v>1955</v>
      </c>
      <c r="D73" s="3" t="s">
        <v>272</v>
      </c>
      <c r="E73" s="3" t="s">
        <v>73</v>
      </c>
      <c r="F73" s="3" t="s">
        <v>162</v>
      </c>
      <c r="G73" s="8">
        <v>1099816.528035</v>
      </c>
      <c r="H73" s="8">
        <v>96.974599999999995</v>
      </c>
      <c r="I73" s="8">
        <v>1066.5426787729998</v>
      </c>
      <c r="J73" s="38">
        <v>-1.0184852297524862</v>
      </c>
      <c r="K73" s="38">
        <v>2.6835290301190228E-3</v>
      </c>
      <c r="L73" s="60" t="s">
        <v>2837</v>
      </c>
    </row>
    <row r="74" spans="1:12" ht="15" x14ac:dyDescent="0.25">
      <c r="A74" s="60" t="s">
        <v>2838</v>
      </c>
      <c r="B74" s="9" t="s">
        <v>1946</v>
      </c>
      <c r="C74" s="3" t="s">
        <v>1956</v>
      </c>
      <c r="D74" s="3" t="s">
        <v>272</v>
      </c>
      <c r="E74" s="3" t="s">
        <v>51</v>
      </c>
      <c r="F74" s="3" t="s">
        <v>1957</v>
      </c>
      <c r="G74" s="8">
        <v>-119662.26724299999</v>
      </c>
      <c r="H74" s="8">
        <v>99.478300000000004</v>
      </c>
      <c r="I74" s="8">
        <v>-430.32233094000003</v>
      </c>
      <c r="J74" s="38">
        <v>0.41093239569115547</v>
      </c>
      <c r="K74" s="38">
        <v>-1.0827344187618359E-3</v>
      </c>
      <c r="L74" s="60" t="s">
        <v>2837</v>
      </c>
    </row>
    <row r="75" spans="1:12" ht="15" x14ac:dyDescent="0.25">
      <c r="A75" s="60" t="s">
        <v>2838</v>
      </c>
      <c r="B75" s="9" t="s">
        <v>1946</v>
      </c>
      <c r="C75" s="3" t="s">
        <v>1958</v>
      </c>
      <c r="D75" s="3" t="s">
        <v>272</v>
      </c>
      <c r="E75" s="3" t="s">
        <v>73</v>
      </c>
      <c r="F75" s="3" t="s">
        <v>1957</v>
      </c>
      <c r="G75" s="8">
        <v>434493.69236099999</v>
      </c>
      <c r="H75" s="8">
        <v>99.591700000000003</v>
      </c>
      <c r="I75" s="8">
        <v>432.719654596</v>
      </c>
      <c r="J75" s="38">
        <v>-0.41322169811024029</v>
      </c>
      <c r="K75" s="38">
        <v>1.0887663270515897E-3</v>
      </c>
      <c r="L75" s="60" t="s">
        <v>2837</v>
      </c>
    </row>
    <row r="76" spans="1:12" ht="15" x14ac:dyDescent="0.25">
      <c r="A76" s="60" t="s">
        <v>2838</v>
      </c>
      <c r="B76" s="9" t="s">
        <v>1946</v>
      </c>
      <c r="C76" s="3" t="s">
        <v>1959</v>
      </c>
      <c r="D76" s="3" t="s">
        <v>272</v>
      </c>
      <c r="E76" s="3" t="s">
        <v>51</v>
      </c>
      <c r="F76" s="3" t="s">
        <v>1904</v>
      </c>
      <c r="G76" s="8">
        <v>-47235.105491000002</v>
      </c>
      <c r="H76" s="8">
        <v>98.444999999999993</v>
      </c>
      <c r="I76" s="8">
        <v>-168.09966755600001</v>
      </c>
      <c r="J76" s="38">
        <v>0.16052524848705887</v>
      </c>
      <c r="K76" s="38">
        <v>-4.229557305281488E-4</v>
      </c>
      <c r="L76" s="60" t="s">
        <v>2837</v>
      </c>
    </row>
    <row r="77" spans="1:12" ht="15" x14ac:dyDescent="0.25">
      <c r="A77" s="60" t="s">
        <v>2838</v>
      </c>
      <c r="B77" s="9" t="s">
        <v>1946</v>
      </c>
      <c r="C77" s="3" t="s">
        <v>1960</v>
      </c>
      <c r="D77" s="3" t="s">
        <v>272</v>
      </c>
      <c r="E77" s="3" t="s">
        <v>73</v>
      </c>
      <c r="F77" s="3" t="s">
        <v>1904</v>
      </c>
      <c r="G77" s="8">
        <v>171935.783987</v>
      </c>
      <c r="H77" s="8">
        <v>98.876199999999997</v>
      </c>
      <c r="I77" s="8">
        <v>170.00356964599999</v>
      </c>
      <c r="J77" s="38">
        <v>-0.16234336246988673</v>
      </c>
      <c r="K77" s="38">
        <v>4.2774614035487703E-4</v>
      </c>
      <c r="L77" s="60" t="s">
        <v>2837</v>
      </c>
    </row>
    <row r="78" spans="1:12" ht="15" x14ac:dyDescent="0.25">
      <c r="A78" s="60" t="s">
        <v>2838</v>
      </c>
      <c r="B78" s="9" t="s">
        <v>1961</v>
      </c>
      <c r="C78" s="3" t="s">
        <v>1962</v>
      </c>
      <c r="D78" s="3" t="s">
        <v>272</v>
      </c>
      <c r="E78" s="3" t="s">
        <v>58</v>
      </c>
      <c r="F78" s="3" t="s">
        <v>1963</v>
      </c>
      <c r="G78" s="8">
        <v>-160599.35866900001</v>
      </c>
      <c r="H78" s="8">
        <v>99.077399999999997</v>
      </c>
      <c r="I78" s="8">
        <v>-710.81045088400003</v>
      </c>
      <c r="J78" s="38">
        <v>0.67878197449343958</v>
      </c>
      <c r="K78" s="38">
        <v>-1.7884708393044897E-3</v>
      </c>
      <c r="L78" s="60" t="s">
        <v>2837</v>
      </c>
    </row>
    <row r="79" spans="1:12" ht="15" x14ac:dyDescent="0.25">
      <c r="A79" s="60" t="s">
        <v>2838</v>
      </c>
      <c r="B79" s="9" t="s">
        <v>1961</v>
      </c>
      <c r="C79" s="3" t="s">
        <v>1964</v>
      </c>
      <c r="D79" s="3" t="s">
        <v>272</v>
      </c>
      <c r="E79" s="3" t="s">
        <v>73</v>
      </c>
      <c r="F79" s="3" t="s">
        <v>1963</v>
      </c>
      <c r="G79" s="8">
        <v>703746.38968599995</v>
      </c>
      <c r="H79" s="8">
        <v>99.224699999999999</v>
      </c>
      <c r="I79" s="8">
        <v>698.29024391500002</v>
      </c>
      <c r="J79" s="38">
        <v>-0.66682591673301239</v>
      </c>
      <c r="K79" s="38">
        <v>1.7569687348570025E-3</v>
      </c>
      <c r="L79" s="60" t="s">
        <v>2837</v>
      </c>
    </row>
    <row r="80" spans="1:12" ht="15" x14ac:dyDescent="0.25">
      <c r="A80" s="60" t="s">
        <v>2838</v>
      </c>
      <c r="B80" s="9" t="s">
        <v>1965</v>
      </c>
      <c r="C80" s="3" t="s">
        <v>1966</v>
      </c>
      <c r="D80" s="3" t="s">
        <v>272</v>
      </c>
      <c r="E80" s="3" t="s">
        <v>51</v>
      </c>
      <c r="F80" s="3" t="s">
        <v>1967</v>
      </c>
      <c r="G80" s="8">
        <v>-588864.31511899992</v>
      </c>
      <c r="H80" s="8">
        <v>99.563000000000002</v>
      </c>
      <c r="I80" s="8">
        <v>-2119.4418856930001</v>
      </c>
      <c r="J80" s="38">
        <v>2.0239417501608608</v>
      </c>
      <c r="K80" s="38">
        <v>-5.3327297079668948E-3</v>
      </c>
      <c r="L80" s="60" t="s">
        <v>2837</v>
      </c>
    </row>
    <row r="81" spans="1:12" ht="15" x14ac:dyDescent="0.25">
      <c r="A81" s="60" t="s">
        <v>2838</v>
      </c>
      <c r="B81" s="9" t="s">
        <v>1965</v>
      </c>
      <c r="C81" s="3" t="s">
        <v>1968</v>
      </c>
      <c r="D81" s="3" t="s">
        <v>272</v>
      </c>
      <c r="E81" s="3" t="s">
        <v>51</v>
      </c>
      <c r="F81" s="3" t="s">
        <v>147</v>
      </c>
      <c r="G81" s="8">
        <v>-107066.23911299999</v>
      </c>
      <c r="H81" s="8">
        <v>94.872100000000003</v>
      </c>
      <c r="I81" s="8">
        <v>-367.19720181600002</v>
      </c>
      <c r="J81" s="38">
        <v>0.35065162782448461</v>
      </c>
      <c r="K81" s="38">
        <v>-9.2390522241954864E-4</v>
      </c>
      <c r="L81" s="60" t="s">
        <v>2837</v>
      </c>
    </row>
    <row r="82" spans="1:12" ht="15" x14ac:dyDescent="0.25">
      <c r="A82" s="60" t="s">
        <v>2838</v>
      </c>
      <c r="B82" s="9" t="s">
        <v>1965</v>
      </c>
      <c r="C82" s="3" t="s">
        <v>1969</v>
      </c>
      <c r="D82" s="3" t="s">
        <v>272</v>
      </c>
      <c r="E82" s="3" t="s">
        <v>73</v>
      </c>
      <c r="F82" s="3" t="s">
        <v>147</v>
      </c>
      <c r="G82" s="8">
        <v>369913.85613299999</v>
      </c>
      <c r="H82" s="8">
        <v>96.378500000000003</v>
      </c>
      <c r="I82" s="8">
        <v>356.51742583399999</v>
      </c>
      <c r="J82" s="38">
        <v>-0.34045307289441284</v>
      </c>
      <c r="K82" s="38">
        <v>8.9703382809725471E-4</v>
      </c>
      <c r="L82" s="60" t="s">
        <v>2837</v>
      </c>
    </row>
    <row r="83" spans="1:12" ht="15" x14ac:dyDescent="0.25">
      <c r="A83" s="60" t="s">
        <v>2838</v>
      </c>
      <c r="B83" s="9" t="s">
        <v>1965</v>
      </c>
      <c r="C83" s="3" t="s">
        <v>1970</v>
      </c>
      <c r="D83" s="3" t="s">
        <v>272</v>
      </c>
      <c r="E83" s="3" t="s">
        <v>51</v>
      </c>
      <c r="F83" s="3" t="s">
        <v>1971</v>
      </c>
      <c r="G83" s="8">
        <v>-239324.53448500001</v>
      </c>
      <c r="H83" s="8">
        <v>94.872100000000003</v>
      </c>
      <c r="I83" s="8">
        <v>-820.79374523399997</v>
      </c>
      <c r="J83" s="38">
        <v>0.78380952101775103</v>
      </c>
      <c r="K83" s="38">
        <v>-2.0651999089333741E-3</v>
      </c>
      <c r="L83" s="60" t="s">
        <v>2837</v>
      </c>
    </row>
    <row r="84" spans="1:12" ht="15" x14ac:dyDescent="0.25">
      <c r="A84" s="60" t="s">
        <v>2838</v>
      </c>
      <c r="B84" s="9" t="s">
        <v>1965</v>
      </c>
      <c r="C84" s="3" t="s">
        <v>1972</v>
      </c>
      <c r="D84" s="3" t="s">
        <v>272</v>
      </c>
      <c r="E84" s="3" t="s">
        <v>73</v>
      </c>
      <c r="F84" s="3" t="s">
        <v>1971</v>
      </c>
      <c r="G84" s="8">
        <v>818753.1649320001</v>
      </c>
      <c r="H84" s="8">
        <v>96.378500000000003</v>
      </c>
      <c r="I84" s="8">
        <v>789.10201904600001</v>
      </c>
      <c r="J84" s="38">
        <v>-0.75354579536452948</v>
      </c>
      <c r="K84" s="38">
        <v>1.9854603270744262E-3</v>
      </c>
      <c r="L84" s="60" t="s">
        <v>2837</v>
      </c>
    </row>
    <row r="85" spans="1:12" ht="15" x14ac:dyDescent="0.25">
      <c r="A85" s="60" t="s">
        <v>2838</v>
      </c>
      <c r="B85" s="9" t="s">
        <v>1965</v>
      </c>
      <c r="C85" s="3" t="s">
        <v>1973</v>
      </c>
      <c r="D85" s="3" t="s">
        <v>272</v>
      </c>
      <c r="E85" s="3" t="s">
        <v>51</v>
      </c>
      <c r="F85" s="3" t="s">
        <v>1974</v>
      </c>
      <c r="G85" s="8">
        <v>75576.168785999995</v>
      </c>
      <c r="H85" s="8">
        <v>99.563000000000002</v>
      </c>
      <c r="I85" s="8">
        <v>272.01393185400002</v>
      </c>
      <c r="J85" s="38">
        <v>-0.25975722996750633</v>
      </c>
      <c r="K85" s="38">
        <v>6.8441450797524894E-4</v>
      </c>
      <c r="L85" s="60" t="s">
        <v>2837</v>
      </c>
    </row>
    <row r="86" spans="1:12" ht="15" x14ac:dyDescent="0.25">
      <c r="A86" s="60" t="s">
        <v>2838</v>
      </c>
      <c r="B86" s="9" t="s">
        <v>1965</v>
      </c>
      <c r="C86" s="3" t="s">
        <v>1975</v>
      </c>
      <c r="D86" s="3" t="s">
        <v>272</v>
      </c>
      <c r="E86" s="3" t="s">
        <v>73</v>
      </c>
      <c r="F86" s="3" t="s">
        <v>1974</v>
      </c>
      <c r="G86" s="8">
        <v>-256958.97386899998</v>
      </c>
      <c r="H86" s="8">
        <v>99.653899999999993</v>
      </c>
      <c r="I86" s="8">
        <v>-256.06963886099999</v>
      </c>
      <c r="J86" s="38">
        <v>0.24453137240417025</v>
      </c>
      <c r="K86" s="38">
        <v>-6.4429705748497593E-4</v>
      </c>
      <c r="L86" s="60" t="s">
        <v>2837</v>
      </c>
    </row>
    <row r="87" spans="1:12" ht="15" x14ac:dyDescent="0.25">
      <c r="A87" s="60" t="s">
        <v>2838</v>
      </c>
      <c r="B87" s="9" t="s">
        <v>1965</v>
      </c>
      <c r="C87" s="3" t="s">
        <v>1976</v>
      </c>
      <c r="D87" s="3" t="s">
        <v>272</v>
      </c>
      <c r="E87" s="3" t="s">
        <v>51</v>
      </c>
      <c r="F87" s="3" t="s">
        <v>1898</v>
      </c>
      <c r="G87" s="8">
        <v>-69278.154720999999</v>
      </c>
      <c r="H87" s="8">
        <v>94.067099999999996</v>
      </c>
      <c r="I87" s="8">
        <v>-235.58214315000001</v>
      </c>
      <c r="J87" s="38">
        <v>0.22496702473054844</v>
      </c>
      <c r="K87" s="38">
        <v>-5.927484503929864E-4</v>
      </c>
      <c r="L87" s="60" t="s">
        <v>2837</v>
      </c>
    </row>
    <row r="88" spans="1:12" ht="15" x14ac:dyDescent="0.25">
      <c r="A88" s="60" t="s">
        <v>2838</v>
      </c>
      <c r="B88" s="9" t="s">
        <v>1965</v>
      </c>
      <c r="C88" s="3" t="s">
        <v>1977</v>
      </c>
      <c r="D88" s="3" t="s">
        <v>272</v>
      </c>
      <c r="E88" s="3" t="s">
        <v>73</v>
      </c>
      <c r="F88" s="3" t="s">
        <v>1898</v>
      </c>
      <c r="G88" s="8">
        <v>246006.72741200001</v>
      </c>
      <c r="H88" s="8">
        <v>95.746499999999997</v>
      </c>
      <c r="I88" s="8">
        <v>235.54283126000001</v>
      </c>
      <c r="J88" s="38">
        <v>-0.22492948419877648</v>
      </c>
      <c r="K88" s="38">
        <v>5.9264953770984355E-4</v>
      </c>
      <c r="L88" s="60" t="s">
        <v>2837</v>
      </c>
    </row>
    <row r="89" spans="1:12" ht="15" x14ac:dyDescent="0.25">
      <c r="A89" s="60" t="s">
        <v>2838</v>
      </c>
      <c r="B89" s="9" t="s">
        <v>1965</v>
      </c>
      <c r="C89" s="3" t="s">
        <v>1978</v>
      </c>
      <c r="D89" s="3" t="s">
        <v>272</v>
      </c>
      <c r="E89" s="3" t="s">
        <v>51</v>
      </c>
      <c r="F89" s="3" t="s">
        <v>1901</v>
      </c>
      <c r="G89" s="8">
        <v>-393625.87909000006</v>
      </c>
      <c r="H89" s="8">
        <v>96.506699999999995</v>
      </c>
      <c r="I89" s="8">
        <v>-1373.2493766990001</v>
      </c>
      <c r="J89" s="38">
        <v>1.3113720011127854</v>
      </c>
      <c r="K89" s="38">
        <v>-3.4552340392080636E-3</v>
      </c>
      <c r="L89" s="60" t="s">
        <v>2837</v>
      </c>
    </row>
    <row r="90" spans="1:12" ht="15" x14ac:dyDescent="0.25">
      <c r="A90" s="60" t="s">
        <v>2838</v>
      </c>
      <c r="B90" s="9" t="s">
        <v>1965</v>
      </c>
      <c r="C90" s="3" t="s">
        <v>1979</v>
      </c>
      <c r="D90" s="3" t="s">
        <v>272</v>
      </c>
      <c r="E90" s="3" t="s">
        <v>73</v>
      </c>
      <c r="F90" s="3" t="s">
        <v>1901</v>
      </c>
      <c r="G90" s="8">
        <v>1406425.265988</v>
      </c>
      <c r="H90" s="8">
        <v>97.509200000000007</v>
      </c>
      <c r="I90" s="8">
        <v>1371.3940254630002</v>
      </c>
      <c r="J90" s="38">
        <v>-1.3096002503263633</v>
      </c>
      <c r="K90" s="38">
        <v>3.4505657882304272E-3</v>
      </c>
      <c r="L90" s="60" t="s">
        <v>2837</v>
      </c>
    </row>
    <row r="91" spans="1:12" ht="15" x14ac:dyDescent="0.25">
      <c r="A91" s="60" t="s">
        <v>2838</v>
      </c>
      <c r="B91" s="9" t="s">
        <v>1965</v>
      </c>
      <c r="C91" s="3" t="s">
        <v>1980</v>
      </c>
      <c r="D91" s="3" t="s">
        <v>272</v>
      </c>
      <c r="E91" s="3" t="s">
        <v>51</v>
      </c>
      <c r="F91" s="3" t="s">
        <v>1904</v>
      </c>
      <c r="G91" s="8">
        <v>-173195.38680100002</v>
      </c>
      <c r="H91" s="8">
        <v>98.444999999999993</v>
      </c>
      <c r="I91" s="8">
        <v>-616.36544770499995</v>
      </c>
      <c r="J91" s="38">
        <v>0.58859257778556417</v>
      </c>
      <c r="K91" s="38">
        <v>-1.5508376786023733E-3</v>
      </c>
      <c r="L91" s="60" t="s">
        <v>2837</v>
      </c>
    </row>
    <row r="92" spans="1:12" ht="15" x14ac:dyDescent="0.25">
      <c r="A92" s="60" t="s">
        <v>2838</v>
      </c>
      <c r="B92" s="9" t="s">
        <v>1965</v>
      </c>
      <c r="C92" s="3" t="s">
        <v>1981</v>
      </c>
      <c r="D92" s="3" t="s">
        <v>272</v>
      </c>
      <c r="E92" s="3" t="s">
        <v>73</v>
      </c>
      <c r="F92" s="3" t="s">
        <v>1904</v>
      </c>
      <c r="G92" s="8">
        <v>630431.20794999995</v>
      </c>
      <c r="H92" s="8">
        <v>98.876199999999997</v>
      </c>
      <c r="I92" s="8">
        <v>623.34642203599992</v>
      </c>
      <c r="J92" s="38">
        <v>-0.59525899572355456</v>
      </c>
      <c r="K92" s="38">
        <v>1.5684025146362264E-3</v>
      </c>
      <c r="L92" s="60" t="s">
        <v>2837</v>
      </c>
    </row>
    <row r="93" spans="1:12" ht="15" x14ac:dyDescent="0.25">
      <c r="A93" s="60" t="s">
        <v>2838</v>
      </c>
      <c r="B93" s="9" t="s">
        <v>1982</v>
      </c>
      <c r="C93" s="3" t="s">
        <v>1983</v>
      </c>
      <c r="D93" s="3" t="s">
        <v>272</v>
      </c>
      <c r="E93" s="3" t="s">
        <v>58</v>
      </c>
      <c r="F93" s="3" t="s">
        <v>1963</v>
      </c>
      <c r="G93" s="8">
        <v>-78725.175818000018</v>
      </c>
      <c r="H93" s="8">
        <v>99.077399999999997</v>
      </c>
      <c r="I93" s="8">
        <v>-348.43649553500001</v>
      </c>
      <c r="J93" s="38">
        <v>0.33273626201005202</v>
      </c>
      <c r="K93" s="38">
        <v>-8.7670139182505344E-4</v>
      </c>
      <c r="L93" s="60" t="s">
        <v>2837</v>
      </c>
    </row>
    <row r="94" spans="1:12" ht="15" x14ac:dyDescent="0.25">
      <c r="A94" s="60" t="s">
        <v>2838</v>
      </c>
      <c r="B94" s="9" t="s">
        <v>1982</v>
      </c>
      <c r="C94" s="3" t="s">
        <v>1984</v>
      </c>
      <c r="D94" s="3" t="s">
        <v>272</v>
      </c>
      <c r="E94" s="3" t="s">
        <v>73</v>
      </c>
      <c r="F94" s="3" t="s">
        <v>1963</v>
      </c>
      <c r="G94" s="8">
        <v>345209.89596000005</v>
      </c>
      <c r="H94" s="8">
        <v>99.224699999999999</v>
      </c>
      <c r="I94" s="8">
        <v>342.533483623</v>
      </c>
      <c r="J94" s="38">
        <v>-0.32709923447886907</v>
      </c>
      <c r="K94" s="38">
        <v>8.6184881804036951E-4</v>
      </c>
      <c r="L94" s="60" t="s">
        <v>2837</v>
      </c>
    </row>
    <row r="95" spans="1:12" ht="15" x14ac:dyDescent="0.25">
      <c r="A95" s="60" t="s">
        <v>2838</v>
      </c>
      <c r="B95" s="9" t="s">
        <v>1985</v>
      </c>
      <c r="C95" s="3" t="s">
        <v>1986</v>
      </c>
      <c r="D95" s="3" t="s">
        <v>272</v>
      </c>
      <c r="E95" s="3" t="s">
        <v>73</v>
      </c>
      <c r="F95" s="3" t="s">
        <v>1967</v>
      </c>
      <c r="G95" s="8">
        <v>1961507.03366</v>
      </c>
      <c r="H95" s="8">
        <v>99.653899999999993</v>
      </c>
      <c r="I95" s="8">
        <v>1954.7182578080001</v>
      </c>
      <c r="J95" s="38">
        <v>-1.8666404200489459</v>
      </c>
      <c r="K95" s="38">
        <v>4.9182684340078773E-3</v>
      </c>
      <c r="L95" s="60" t="s">
        <v>2837</v>
      </c>
    </row>
    <row r="96" spans="1:12" ht="17.45" customHeight="1" x14ac:dyDescent="0.2">
      <c r="A96" s="61" t="s">
        <v>2839</v>
      </c>
      <c r="B96" s="41"/>
      <c r="C96" s="42"/>
      <c r="D96" s="42"/>
      <c r="E96" s="42"/>
      <c r="F96" s="42"/>
      <c r="G96" s="12"/>
      <c r="H96" s="12"/>
      <c r="I96" s="12"/>
      <c r="J96" s="12"/>
      <c r="K96" s="12"/>
    </row>
    <row r="97" spans="1:12" ht="15" x14ac:dyDescent="0.25">
      <c r="A97" s="60" t="s">
        <v>2838</v>
      </c>
      <c r="B97" s="7" t="s">
        <v>1872</v>
      </c>
      <c r="C97" s="72" t="s">
        <v>2838</v>
      </c>
      <c r="D97" s="72" t="s">
        <v>2838</v>
      </c>
      <c r="E97" s="72" t="s">
        <v>2838</v>
      </c>
      <c r="F97" s="72" t="s">
        <v>2838</v>
      </c>
      <c r="G97" s="79" t="s">
        <v>2838</v>
      </c>
      <c r="H97" s="79" t="s">
        <v>2838</v>
      </c>
      <c r="I97" s="8">
        <v>0</v>
      </c>
      <c r="J97" s="38">
        <v>0</v>
      </c>
      <c r="K97" s="38">
        <v>0</v>
      </c>
      <c r="L97" s="60" t="s">
        <v>2837</v>
      </c>
    </row>
    <row r="98" spans="1:12" ht="15" x14ac:dyDescent="0.25">
      <c r="A98" s="60" t="s">
        <v>2838</v>
      </c>
      <c r="B98" s="80" t="s">
        <v>2838</v>
      </c>
      <c r="C98" s="75" t="s">
        <v>2838</v>
      </c>
      <c r="D98" s="3" t="s">
        <v>86</v>
      </c>
      <c r="E98" s="3" t="s">
        <v>86</v>
      </c>
      <c r="F98" s="3" t="s">
        <v>86</v>
      </c>
      <c r="G98" s="8">
        <v>0</v>
      </c>
      <c r="H98" s="8">
        <v>0</v>
      </c>
      <c r="I98" s="8">
        <v>0</v>
      </c>
      <c r="J98" s="38">
        <v>0</v>
      </c>
      <c r="K98" s="38">
        <v>0</v>
      </c>
      <c r="L98" s="60" t="s">
        <v>2837</v>
      </c>
    </row>
    <row r="99" spans="1:12" ht="17.45" customHeight="1" x14ac:dyDescent="0.2">
      <c r="A99" s="61" t="s">
        <v>2839</v>
      </c>
      <c r="B99" s="41"/>
      <c r="C99" s="42"/>
      <c r="D99" s="42"/>
      <c r="E99" s="42"/>
      <c r="F99" s="42"/>
      <c r="G99" s="12"/>
      <c r="H99" s="12"/>
      <c r="I99" s="12"/>
      <c r="J99" s="12"/>
      <c r="K99" s="12"/>
    </row>
    <row r="100" spans="1:12" ht="15" x14ac:dyDescent="0.25">
      <c r="A100" s="60" t="s">
        <v>2838</v>
      </c>
      <c r="B100" s="7" t="s">
        <v>1744</v>
      </c>
      <c r="C100" s="72" t="s">
        <v>2838</v>
      </c>
      <c r="D100" s="72" t="s">
        <v>2838</v>
      </c>
      <c r="E100" s="72" t="s">
        <v>2838</v>
      </c>
      <c r="F100" s="72" t="s">
        <v>2838</v>
      </c>
      <c r="G100" s="79" t="s">
        <v>2838</v>
      </c>
      <c r="H100" s="79" t="s">
        <v>2838</v>
      </c>
      <c r="I100" s="8">
        <v>-104.54323588199986</v>
      </c>
      <c r="J100" s="38">
        <v>9.9832612173421528E-2</v>
      </c>
      <c r="K100" s="38">
        <v>-2.63041333437007E-4</v>
      </c>
      <c r="L100" s="60" t="s">
        <v>2837</v>
      </c>
    </row>
    <row r="101" spans="1:12" ht="15" x14ac:dyDescent="0.25">
      <c r="A101" s="60" t="s">
        <v>2838</v>
      </c>
      <c r="B101" s="9" t="s">
        <v>1987</v>
      </c>
      <c r="C101" s="3" t="s">
        <v>1988</v>
      </c>
      <c r="D101" s="3" t="s">
        <v>272</v>
      </c>
      <c r="E101" s="3" t="s">
        <v>73</v>
      </c>
      <c r="F101" s="3" t="s">
        <v>1989</v>
      </c>
      <c r="G101" s="8">
        <v>-2392666.041427</v>
      </c>
      <c r="H101" s="8">
        <v>100.5164</v>
      </c>
      <c r="I101" s="8">
        <v>-2405.021768865</v>
      </c>
      <c r="J101" s="38">
        <v>2.2966536619427127</v>
      </c>
      <c r="K101" s="38">
        <v>-6.0512775187227842E-3</v>
      </c>
      <c r="L101" s="60" t="s">
        <v>2837</v>
      </c>
    </row>
    <row r="102" spans="1:12" ht="15" x14ac:dyDescent="0.25">
      <c r="A102" s="60" t="s">
        <v>2838</v>
      </c>
      <c r="B102" s="9" t="s">
        <v>1987</v>
      </c>
      <c r="C102" s="3" t="s">
        <v>1990</v>
      </c>
      <c r="D102" s="3" t="s">
        <v>272</v>
      </c>
      <c r="E102" s="3" t="s">
        <v>73</v>
      </c>
      <c r="F102" s="3" t="s">
        <v>1991</v>
      </c>
      <c r="G102" s="8">
        <v>-239266.604143</v>
      </c>
      <c r="H102" s="8">
        <v>89.3827</v>
      </c>
      <c r="I102" s="8">
        <v>-213.86295098100001</v>
      </c>
      <c r="J102" s="38">
        <v>0.20422647972795088</v>
      </c>
      <c r="K102" s="38">
        <v>-5.3810077069272536E-4</v>
      </c>
      <c r="L102" s="60" t="s">
        <v>2837</v>
      </c>
    </row>
    <row r="103" spans="1:12" ht="15" x14ac:dyDescent="0.25">
      <c r="A103" s="60" t="s">
        <v>2838</v>
      </c>
      <c r="B103" s="9" t="s">
        <v>1987</v>
      </c>
      <c r="C103" s="3" t="s">
        <v>1992</v>
      </c>
      <c r="D103" s="3" t="s">
        <v>272</v>
      </c>
      <c r="E103" s="3" t="s">
        <v>73</v>
      </c>
      <c r="F103" s="3" t="s">
        <v>1989</v>
      </c>
      <c r="G103" s="8">
        <v>2392666.041427</v>
      </c>
      <c r="H103" s="8">
        <v>97.811300000000003</v>
      </c>
      <c r="I103" s="8">
        <v>2340.297759778</v>
      </c>
      <c r="J103" s="38">
        <v>-2.2348460581988911</v>
      </c>
      <c r="K103" s="38">
        <v>5.888425379012378E-3</v>
      </c>
      <c r="L103" s="60" t="s">
        <v>2837</v>
      </c>
    </row>
    <row r="104" spans="1:12" ht="15" x14ac:dyDescent="0.25">
      <c r="A104" s="60" t="s">
        <v>2838</v>
      </c>
      <c r="B104" s="9" t="s">
        <v>1993</v>
      </c>
      <c r="C104" s="3" t="s">
        <v>1994</v>
      </c>
      <c r="D104" s="3" t="s">
        <v>272</v>
      </c>
      <c r="E104" s="3" t="s">
        <v>73</v>
      </c>
      <c r="F104" s="3" t="s">
        <v>1995</v>
      </c>
      <c r="G104" s="8">
        <v>2392666.041427</v>
      </c>
      <c r="H104" s="8">
        <v>97.762299999999996</v>
      </c>
      <c r="I104" s="8">
        <v>2339.125353418</v>
      </c>
      <c r="J104" s="38">
        <v>-2.233726479409694</v>
      </c>
      <c r="K104" s="38">
        <v>5.8854754862750561E-3</v>
      </c>
      <c r="L104" s="60" t="s">
        <v>2837</v>
      </c>
    </row>
    <row r="105" spans="1:12" ht="15" x14ac:dyDescent="0.25">
      <c r="A105" s="60" t="s">
        <v>2838</v>
      </c>
      <c r="B105" s="9" t="s">
        <v>1996</v>
      </c>
      <c r="C105" s="3" t="s">
        <v>1997</v>
      </c>
      <c r="D105" s="3" t="s">
        <v>272</v>
      </c>
      <c r="E105" s="3" t="s">
        <v>73</v>
      </c>
      <c r="F105" s="3" t="s">
        <v>1991</v>
      </c>
      <c r="G105" s="8">
        <v>239266.604143</v>
      </c>
      <c r="H105" s="8">
        <v>100.40349999999999</v>
      </c>
      <c r="I105" s="8">
        <v>240.23204489</v>
      </c>
      <c r="J105" s="38">
        <v>-0.22940740610135185</v>
      </c>
      <c r="K105" s="38">
        <v>6.0444807250360495E-4</v>
      </c>
      <c r="L105" s="60" t="s">
        <v>2837</v>
      </c>
    </row>
    <row r="106" spans="1:12" ht="15" x14ac:dyDescent="0.25">
      <c r="A106" s="60" t="s">
        <v>2838</v>
      </c>
      <c r="B106" s="9" t="s">
        <v>1996</v>
      </c>
      <c r="C106" s="3" t="s">
        <v>1998</v>
      </c>
      <c r="D106" s="3" t="s">
        <v>272</v>
      </c>
      <c r="E106" s="3" t="s">
        <v>73</v>
      </c>
      <c r="F106" s="3" t="s">
        <v>1995</v>
      </c>
      <c r="G106" s="8">
        <v>-2392666.041427</v>
      </c>
      <c r="H106" s="8">
        <v>100.5286</v>
      </c>
      <c r="I106" s="8">
        <v>-2405.3136741220001</v>
      </c>
      <c r="J106" s="38">
        <v>2.2969324142126957</v>
      </c>
      <c r="K106" s="38">
        <v>-6.0520119818125362E-3</v>
      </c>
      <c r="L106" s="60" t="s">
        <v>2837</v>
      </c>
    </row>
    <row r="107" spans="1:12" ht="17.45" customHeight="1" x14ac:dyDescent="0.2">
      <c r="A107" s="61" t="s">
        <v>2839</v>
      </c>
      <c r="B107" s="41"/>
      <c r="C107" s="42"/>
      <c r="D107" s="42"/>
      <c r="E107" s="42"/>
      <c r="F107" s="42"/>
      <c r="G107" s="12"/>
      <c r="H107" s="12"/>
      <c r="I107" s="12"/>
      <c r="J107" s="12"/>
      <c r="K107" s="12"/>
    </row>
    <row r="108" spans="1:12" ht="15" x14ac:dyDescent="0.25">
      <c r="A108" s="60" t="s">
        <v>2838</v>
      </c>
      <c r="B108" s="7" t="s">
        <v>1558</v>
      </c>
      <c r="C108" s="72" t="s">
        <v>2838</v>
      </c>
      <c r="D108" s="72" t="s">
        <v>2838</v>
      </c>
      <c r="E108" s="72" t="s">
        <v>2838</v>
      </c>
      <c r="F108" s="72" t="s">
        <v>2838</v>
      </c>
      <c r="G108" s="79" t="s">
        <v>2838</v>
      </c>
      <c r="H108" s="79" t="s">
        <v>2838</v>
      </c>
      <c r="I108" s="8">
        <v>0</v>
      </c>
      <c r="J108" s="38">
        <v>0</v>
      </c>
      <c r="K108" s="38">
        <v>0</v>
      </c>
      <c r="L108" s="60" t="s">
        <v>2837</v>
      </c>
    </row>
    <row r="109" spans="1:12" ht="15" x14ac:dyDescent="0.25">
      <c r="A109" s="60" t="s">
        <v>2838</v>
      </c>
      <c r="B109" s="80" t="s">
        <v>2838</v>
      </c>
      <c r="C109" s="75" t="s">
        <v>2838</v>
      </c>
      <c r="D109" s="3" t="s">
        <v>86</v>
      </c>
      <c r="E109" s="3" t="s">
        <v>86</v>
      </c>
      <c r="F109" s="3" t="s">
        <v>86</v>
      </c>
      <c r="G109" s="8">
        <v>0</v>
      </c>
      <c r="H109" s="8">
        <v>0</v>
      </c>
      <c r="I109" s="8">
        <v>0</v>
      </c>
      <c r="J109" s="38">
        <v>0</v>
      </c>
      <c r="K109" s="38">
        <v>0</v>
      </c>
      <c r="L109" s="60" t="s">
        <v>2837</v>
      </c>
    </row>
    <row r="110" spans="1:12" ht="17.45" customHeight="1" x14ac:dyDescent="0.2">
      <c r="A110" s="61" t="s">
        <v>2839</v>
      </c>
      <c r="B110" s="41"/>
      <c r="C110" s="42"/>
      <c r="D110" s="42"/>
      <c r="E110" s="42"/>
      <c r="F110" s="42"/>
      <c r="G110" s="12"/>
      <c r="H110" s="12"/>
      <c r="I110" s="12"/>
      <c r="J110" s="12"/>
      <c r="K110" s="12"/>
    </row>
    <row r="111" spans="1:12" ht="15" x14ac:dyDescent="0.25">
      <c r="A111" s="60" t="s">
        <v>2838</v>
      </c>
      <c r="B111" s="13" t="s">
        <v>1999</v>
      </c>
      <c r="C111" s="72" t="s">
        <v>2838</v>
      </c>
      <c r="D111" s="72" t="s">
        <v>2838</v>
      </c>
      <c r="E111" s="72" t="s">
        <v>2838</v>
      </c>
      <c r="F111" s="72" t="s">
        <v>2838</v>
      </c>
      <c r="G111" s="79" t="s">
        <v>2838</v>
      </c>
      <c r="H111" s="79" t="s">
        <v>2838</v>
      </c>
      <c r="I111" s="8">
        <v>1.8367154939994634</v>
      </c>
      <c r="J111" s="38">
        <v>-1.7539547541108222E-3</v>
      </c>
      <c r="K111" s="38">
        <v>4.6213615697848804E-6</v>
      </c>
      <c r="L111" s="60" t="s">
        <v>2837</v>
      </c>
    </row>
    <row r="112" spans="1:12" ht="15" x14ac:dyDescent="0.25">
      <c r="A112" s="60" t="s">
        <v>2838</v>
      </c>
      <c r="B112" s="7" t="s">
        <v>1742</v>
      </c>
      <c r="C112" s="72" t="s">
        <v>2838</v>
      </c>
      <c r="D112" s="72" t="s">
        <v>2838</v>
      </c>
      <c r="E112" s="72" t="s">
        <v>2838</v>
      </c>
      <c r="F112" s="72" t="s">
        <v>2838</v>
      </c>
      <c r="G112" s="79" t="s">
        <v>2838</v>
      </c>
      <c r="H112" s="79" t="s">
        <v>2838</v>
      </c>
      <c r="I112" s="8">
        <v>1.8367154939994634</v>
      </c>
      <c r="J112" s="38">
        <v>-1.7539547541108222E-3</v>
      </c>
      <c r="K112" s="38">
        <v>4.6213615697848804E-6</v>
      </c>
      <c r="L112" s="60" t="s">
        <v>2837</v>
      </c>
    </row>
    <row r="113" spans="1:12" ht="15" x14ac:dyDescent="0.25">
      <c r="A113" s="60" t="s">
        <v>2838</v>
      </c>
      <c r="B113" s="9" t="s">
        <v>2000</v>
      </c>
      <c r="C113" s="3" t="s">
        <v>2001</v>
      </c>
      <c r="D113" s="3" t="s">
        <v>772</v>
      </c>
      <c r="E113" s="3" t="s">
        <v>49</v>
      </c>
      <c r="F113" s="3" t="s">
        <v>2002</v>
      </c>
      <c r="G113" s="8">
        <v>-180103.343421</v>
      </c>
      <c r="H113" s="8">
        <v>100.4174</v>
      </c>
      <c r="I113" s="8">
        <v>-711.15840366899999</v>
      </c>
      <c r="J113" s="38">
        <v>0.679114248840474</v>
      </c>
      <c r="K113" s="38">
        <v>-1.7893463236317859E-3</v>
      </c>
      <c r="L113" s="60" t="s">
        <v>2837</v>
      </c>
    </row>
    <row r="114" spans="1:12" ht="15" x14ac:dyDescent="0.25">
      <c r="A114" s="60" t="s">
        <v>2838</v>
      </c>
      <c r="B114" s="9" t="s">
        <v>2000</v>
      </c>
      <c r="C114" s="3" t="s">
        <v>2003</v>
      </c>
      <c r="D114" s="3" t="s">
        <v>772</v>
      </c>
      <c r="E114" s="3" t="s">
        <v>49</v>
      </c>
      <c r="F114" s="3" t="s">
        <v>2002</v>
      </c>
      <c r="G114" s="8">
        <v>180103.343421</v>
      </c>
      <c r="H114" s="8">
        <v>100</v>
      </c>
      <c r="I114" s="8">
        <v>708.20236698299993</v>
      </c>
      <c r="J114" s="38">
        <v>-0.67629140849548086</v>
      </c>
      <c r="K114" s="38">
        <v>1.7819086369654596E-3</v>
      </c>
      <c r="L114" s="60" t="s">
        <v>2837</v>
      </c>
    </row>
    <row r="115" spans="1:12" ht="15" x14ac:dyDescent="0.25">
      <c r="A115" s="60" t="s">
        <v>2838</v>
      </c>
      <c r="B115" s="9" t="s">
        <v>2004</v>
      </c>
      <c r="C115" s="3" t="s">
        <v>2005</v>
      </c>
      <c r="D115" s="3" t="s">
        <v>772</v>
      </c>
      <c r="E115" s="3" t="s">
        <v>49</v>
      </c>
      <c r="F115" s="3" t="s">
        <v>2002</v>
      </c>
      <c r="G115" s="8">
        <v>1298.8695720000001</v>
      </c>
      <c r="H115" s="8">
        <v>13960</v>
      </c>
      <c r="I115" s="8">
        <v>712.99511910099955</v>
      </c>
      <c r="J115" s="38">
        <v>-0.68086820353537858</v>
      </c>
      <c r="K115" s="38">
        <v>1.7939676850455728E-3</v>
      </c>
      <c r="L115" s="60" t="s">
        <v>2837</v>
      </c>
    </row>
    <row r="116" spans="1:12" ht="15" x14ac:dyDescent="0.25">
      <c r="A116" s="60" t="s">
        <v>2838</v>
      </c>
      <c r="B116" s="9" t="s">
        <v>2004</v>
      </c>
      <c r="C116" s="3" t="s">
        <v>2006</v>
      </c>
      <c r="D116" s="3" t="s">
        <v>772</v>
      </c>
      <c r="E116" s="3" t="s">
        <v>49</v>
      </c>
      <c r="F116" s="3" t="s">
        <v>2002</v>
      </c>
      <c r="G116" s="8">
        <v>-1298.8695720000001</v>
      </c>
      <c r="H116" s="8">
        <v>13866.160900000001</v>
      </c>
      <c r="I116" s="8">
        <v>-708.20236692100002</v>
      </c>
      <c r="J116" s="38">
        <v>0.67629140843627455</v>
      </c>
      <c r="K116" s="38">
        <v>-1.7819086368094615E-3</v>
      </c>
      <c r="L116" s="60" t="s">
        <v>2837</v>
      </c>
    </row>
    <row r="117" spans="1:12" ht="17.45" customHeight="1" x14ac:dyDescent="0.2">
      <c r="A117" s="61" t="s">
        <v>2839</v>
      </c>
      <c r="B117" s="41"/>
      <c r="C117" s="42"/>
      <c r="D117" s="42"/>
      <c r="E117" s="42"/>
      <c r="F117" s="42"/>
      <c r="G117" s="12"/>
      <c r="H117" s="12"/>
      <c r="I117" s="12"/>
      <c r="J117" s="12"/>
      <c r="K117" s="12"/>
    </row>
    <row r="118" spans="1:12" ht="15" x14ac:dyDescent="0.25">
      <c r="A118" s="60" t="s">
        <v>2838</v>
      </c>
      <c r="B118" s="7" t="s">
        <v>1752</v>
      </c>
      <c r="C118" s="72" t="s">
        <v>2838</v>
      </c>
      <c r="D118" s="72" t="s">
        <v>2838</v>
      </c>
      <c r="E118" s="72" t="s">
        <v>2838</v>
      </c>
      <c r="F118" s="72" t="s">
        <v>2838</v>
      </c>
      <c r="G118" s="79" t="s">
        <v>2838</v>
      </c>
      <c r="H118" s="79" t="s">
        <v>2838</v>
      </c>
      <c r="I118" s="8">
        <v>0</v>
      </c>
      <c r="J118" s="38">
        <v>0</v>
      </c>
      <c r="K118" s="38">
        <v>0</v>
      </c>
      <c r="L118" s="60" t="s">
        <v>2837</v>
      </c>
    </row>
    <row r="119" spans="1:12" ht="15" x14ac:dyDescent="0.25">
      <c r="A119" s="60" t="s">
        <v>2838</v>
      </c>
      <c r="B119" s="80" t="s">
        <v>2838</v>
      </c>
      <c r="C119" s="75" t="s">
        <v>2838</v>
      </c>
      <c r="D119" s="3" t="s">
        <v>86</v>
      </c>
      <c r="E119" s="3" t="s">
        <v>86</v>
      </c>
      <c r="F119" s="3" t="s">
        <v>86</v>
      </c>
      <c r="G119" s="8">
        <v>0</v>
      </c>
      <c r="H119" s="8">
        <v>0</v>
      </c>
      <c r="I119" s="8">
        <v>0</v>
      </c>
      <c r="J119" s="38">
        <v>0</v>
      </c>
      <c r="K119" s="38">
        <v>0</v>
      </c>
      <c r="L119" s="60" t="s">
        <v>2837</v>
      </c>
    </row>
    <row r="120" spans="1:12" ht="17.45" customHeight="1" x14ac:dyDescent="0.2">
      <c r="A120" s="61" t="s">
        <v>2839</v>
      </c>
      <c r="B120" s="41"/>
      <c r="C120" s="42"/>
      <c r="D120" s="42"/>
      <c r="E120" s="42"/>
      <c r="F120" s="42"/>
      <c r="G120" s="12"/>
      <c r="H120" s="12"/>
      <c r="I120" s="12"/>
      <c r="J120" s="12"/>
      <c r="K120" s="12"/>
    </row>
    <row r="121" spans="1:12" ht="15" x14ac:dyDescent="0.25">
      <c r="A121" s="60" t="s">
        <v>2838</v>
      </c>
      <c r="B121" s="7" t="s">
        <v>1744</v>
      </c>
      <c r="C121" s="72" t="s">
        <v>2838</v>
      </c>
      <c r="D121" s="72" t="s">
        <v>2838</v>
      </c>
      <c r="E121" s="72" t="s">
        <v>2838</v>
      </c>
      <c r="F121" s="72" t="s">
        <v>2838</v>
      </c>
      <c r="G121" s="79" t="s">
        <v>2838</v>
      </c>
      <c r="H121" s="79" t="s">
        <v>2838</v>
      </c>
      <c r="I121" s="8">
        <v>0</v>
      </c>
      <c r="J121" s="38">
        <v>0</v>
      </c>
      <c r="K121" s="38">
        <v>0</v>
      </c>
      <c r="L121" s="60" t="s">
        <v>2837</v>
      </c>
    </row>
    <row r="122" spans="1:12" ht="15" x14ac:dyDescent="0.25">
      <c r="A122" s="60" t="s">
        <v>2838</v>
      </c>
      <c r="B122" s="80" t="s">
        <v>2838</v>
      </c>
      <c r="C122" s="75" t="s">
        <v>2838</v>
      </c>
      <c r="D122" s="3" t="s">
        <v>86</v>
      </c>
      <c r="E122" s="3" t="s">
        <v>86</v>
      </c>
      <c r="F122" s="3" t="s">
        <v>86</v>
      </c>
      <c r="G122" s="8">
        <v>0</v>
      </c>
      <c r="H122" s="8">
        <v>0</v>
      </c>
      <c r="I122" s="8">
        <v>0</v>
      </c>
      <c r="J122" s="38">
        <v>0</v>
      </c>
      <c r="K122" s="38">
        <v>0</v>
      </c>
      <c r="L122" s="60" t="s">
        <v>2837</v>
      </c>
    </row>
    <row r="123" spans="1:12" ht="17.45" customHeight="1" x14ac:dyDescent="0.2">
      <c r="A123" s="61" t="s">
        <v>2839</v>
      </c>
      <c r="B123" s="41"/>
      <c r="C123" s="42"/>
      <c r="D123" s="42"/>
      <c r="E123" s="42"/>
      <c r="F123" s="42"/>
      <c r="G123" s="12"/>
      <c r="H123" s="12"/>
      <c r="I123" s="12"/>
      <c r="J123" s="12"/>
      <c r="K123" s="12"/>
    </row>
    <row r="124" spans="1:12" ht="15" x14ac:dyDescent="0.25">
      <c r="A124" s="60" t="s">
        <v>2838</v>
      </c>
      <c r="B124" s="7" t="s">
        <v>1558</v>
      </c>
      <c r="C124" s="72" t="s">
        <v>2838</v>
      </c>
      <c r="D124" s="72" t="s">
        <v>2838</v>
      </c>
      <c r="E124" s="72" t="s">
        <v>2838</v>
      </c>
      <c r="F124" s="72" t="s">
        <v>2838</v>
      </c>
      <c r="G124" s="79" t="s">
        <v>2838</v>
      </c>
      <c r="H124" s="79" t="s">
        <v>2838</v>
      </c>
      <c r="I124" s="8">
        <v>0</v>
      </c>
      <c r="J124" s="38">
        <v>0</v>
      </c>
      <c r="K124" s="38">
        <v>0</v>
      </c>
      <c r="L124" s="60" t="s">
        <v>2837</v>
      </c>
    </row>
    <row r="125" spans="1:12" ht="15" x14ac:dyDescent="0.25">
      <c r="A125" s="60" t="s">
        <v>2838</v>
      </c>
      <c r="B125" s="80" t="s">
        <v>2838</v>
      </c>
      <c r="C125" s="75" t="s">
        <v>2838</v>
      </c>
      <c r="D125" s="3" t="s">
        <v>86</v>
      </c>
      <c r="E125" s="3" t="s">
        <v>86</v>
      </c>
      <c r="F125" s="3" t="s">
        <v>86</v>
      </c>
      <c r="G125" s="8">
        <v>0</v>
      </c>
      <c r="H125" s="8">
        <v>0</v>
      </c>
      <c r="I125" s="8">
        <v>0</v>
      </c>
      <c r="J125" s="38">
        <v>0</v>
      </c>
      <c r="K125" s="38">
        <v>0</v>
      </c>
      <c r="L125" s="60" t="s">
        <v>2837</v>
      </c>
    </row>
    <row r="126" spans="1:12" ht="17.45" customHeight="1" x14ac:dyDescent="0.2">
      <c r="A126" s="61" t="s">
        <v>2839</v>
      </c>
      <c r="B126" s="41"/>
      <c r="C126" s="42"/>
      <c r="D126" s="42"/>
      <c r="E126" s="42"/>
      <c r="F126" s="42"/>
      <c r="G126" s="12"/>
      <c r="H126" s="12"/>
      <c r="I126" s="12"/>
      <c r="J126" s="12"/>
      <c r="K126" s="12"/>
    </row>
    <row r="127" spans="1:12" ht="17.45" customHeight="1" x14ac:dyDescent="0.2">
      <c r="A127" s="61" t="s">
        <v>2839</v>
      </c>
      <c r="B127" s="31"/>
      <c r="C127" s="44"/>
      <c r="D127" s="44"/>
      <c r="E127" s="44"/>
      <c r="F127" s="44"/>
      <c r="G127" s="45"/>
      <c r="H127" s="45"/>
      <c r="I127" s="45"/>
      <c r="J127" s="45"/>
      <c r="K127" s="45"/>
    </row>
    <row r="128" spans="1:12" ht="17.45" customHeight="1" x14ac:dyDescent="0.2">
      <c r="A128" s="61" t="s">
        <v>2839</v>
      </c>
    </row>
    <row r="129" spans="1:3" x14ac:dyDescent="0.2">
      <c r="A129" s="60" t="s">
        <v>2838</v>
      </c>
      <c r="B129" s="33" t="s">
        <v>63</v>
      </c>
      <c r="C129" s="60" t="s">
        <v>2837</v>
      </c>
    </row>
    <row r="130" spans="1:3" ht="17.45" customHeight="1" x14ac:dyDescent="0.2">
      <c r="A130" s="61" t="s">
        <v>2839</v>
      </c>
    </row>
    <row r="131" spans="1:3" x14ac:dyDescent="0.2">
      <c r="A131" s="60" t="s">
        <v>2838</v>
      </c>
      <c r="B131" s="34" t="s">
        <v>64</v>
      </c>
      <c r="C131" s="60" t="s">
        <v>2837</v>
      </c>
    </row>
    <row r="132" spans="1:3" ht="85.5" x14ac:dyDescent="0.2">
      <c r="A132" s="61" t="s">
        <v>2859</v>
      </c>
    </row>
  </sheetData>
  <hyperlinks>
    <hyperlink ref="B131" r:id="rId1" xr:uid="{154E69E2-6EBD-401C-A521-88712979FA66}"/>
  </hyperlinks>
  <pageMargins left="0.7" right="0.7" top="0.75" bottom="0.75" header="0.3" footer="0.3"/>
  <pageSetup paperSize="9" orientation="portrait"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8A28E6-3BEC-4C0C-AC5D-226DCDD15218}">
  <sheetPr codeName="גיליון21"/>
  <dimension ref="A1:R60"/>
  <sheetViews>
    <sheetView showGridLines="0" rightToLeft="1" zoomScale="80" zoomScaleNormal="80" workbookViewId="0">
      <pane ySplit="10" topLeftCell="A11" activePane="bottomLeft" state="frozen"/>
      <selection pane="bottomLeft" activeCell="S2" sqref="S2:XFD60"/>
    </sheetView>
  </sheetViews>
  <sheetFormatPr defaultColWidth="0" defaultRowHeight="14.25" zeroHeight="1" x14ac:dyDescent="0.2"/>
  <cols>
    <col min="1" max="1" width="9" customWidth="1"/>
    <col min="2" max="2" width="70.625" customWidth="1"/>
    <col min="3" max="3" width="30.625" customWidth="1"/>
    <col min="4" max="4" width="18" bestFit="1" customWidth="1"/>
    <col min="5" max="17" width="16.25" customWidth="1"/>
    <col min="18" max="18" width="9" customWidth="1"/>
    <col min="19" max="16384" width="9" hidden="1"/>
  </cols>
  <sheetData>
    <row r="1" spans="1:18" ht="18" x14ac:dyDescent="0.25">
      <c r="A1" s="60" t="s">
        <v>2838</v>
      </c>
      <c r="B1" s="20" t="s">
        <v>36</v>
      </c>
      <c r="C1" s="20" t="s">
        <v>37</v>
      </c>
      <c r="D1" s="59" t="s">
        <v>2837</v>
      </c>
      <c r="E1" s="21"/>
      <c r="F1" s="21"/>
      <c r="G1" s="21"/>
      <c r="H1" s="21"/>
      <c r="I1" s="21"/>
      <c r="J1" s="21"/>
      <c r="K1" s="21"/>
      <c r="L1" s="21"/>
      <c r="M1" s="21"/>
      <c r="N1" s="21"/>
      <c r="O1" s="21"/>
      <c r="P1" s="21"/>
      <c r="Q1" s="21"/>
    </row>
    <row r="2" spans="1:18" ht="18" x14ac:dyDescent="0.25">
      <c r="A2" s="60" t="s">
        <v>2838</v>
      </c>
      <c r="B2" s="20" t="s">
        <v>38</v>
      </c>
      <c r="C2" s="22" t="s">
        <v>39</v>
      </c>
      <c r="D2" s="59" t="s">
        <v>2837</v>
      </c>
      <c r="E2" s="21"/>
      <c r="F2" s="21"/>
      <c r="G2" s="21"/>
      <c r="H2" s="21"/>
      <c r="I2" s="21"/>
      <c r="J2" s="21"/>
      <c r="K2" s="21"/>
      <c r="L2" s="21"/>
      <c r="M2" s="21"/>
      <c r="N2" s="21"/>
      <c r="O2" s="21"/>
      <c r="P2" s="21"/>
      <c r="Q2" s="21"/>
    </row>
    <row r="3" spans="1:18" ht="18" x14ac:dyDescent="0.25">
      <c r="A3" s="60" t="s">
        <v>2838</v>
      </c>
      <c r="B3" s="20" t="s">
        <v>40</v>
      </c>
      <c r="C3" s="20" t="s">
        <v>2870</v>
      </c>
      <c r="D3" s="59" t="s">
        <v>2837</v>
      </c>
      <c r="E3" s="21"/>
      <c r="F3" s="21"/>
      <c r="G3" s="21"/>
      <c r="H3" s="21"/>
      <c r="I3" s="21"/>
      <c r="J3" s="21"/>
      <c r="K3" s="21"/>
      <c r="L3" s="21"/>
      <c r="M3" s="21"/>
      <c r="N3" s="21"/>
      <c r="O3" s="21"/>
      <c r="P3" s="21"/>
      <c r="Q3" s="21"/>
    </row>
    <row r="4" spans="1:18" ht="18" x14ac:dyDescent="0.25">
      <c r="A4" s="60" t="s">
        <v>2838</v>
      </c>
      <c r="B4" s="20" t="s">
        <v>41</v>
      </c>
      <c r="C4" s="20">
        <v>214</v>
      </c>
      <c r="D4" s="59" t="s">
        <v>2837</v>
      </c>
      <c r="E4" s="21"/>
      <c r="F4" s="21"/>
      <c r="G4" s="21"/>
      <c r="H4" s="21"/>
      <c r="I4" s="21"/>
      <c r="J4" s="21"/>
      <c r="K4" s="21"/>
      <c r="L4" s="21"/>
      <c r="M4" s="21"/>
      <c r="N4" s="21"/>
      <c r="O4" s="21"/>
      <c r="P4" s="21"/>
      <c r="Q4" s="21"/>
    </row>
    <row r="5" spans="1:18" ht="17.45" customHeight="1" x14ac:dyDescent="0.55000000000000004">
      <c r="A5" s="61" t="s">
        <v>2839</v>
      </c>
      <c r="B5" s="25"/>
      <c r="C5" s="25"/>
      <c r="D5" s="25"/>
      <c r="E5" s="25"/>
      <c r="F5" s="25"/>
      <c r="G5" s="25"/>
      <c r="H5" s="25"/>
      <c r="J5" s="25"/>
      <c r="K5" s="25"/>
      <c r="L5" s="25"/>
      <c r="M5" s="25"/>
      <c r="N5" s="25"/>
      <c r="O5" s="25"/>
      <c r="P5" s="25"/>
      <c r="Q5" s="25"/>
    </row>
    <row r="6" spans="1:18" ht="15" x14ac:dyDescent="0.2">
      <c r="A6" s="60" t="s">
        <v>2838</v>
      </c>
      <c r="B6" s="46" t="s">
        <v>1806</v>
      </c>
      <c r="C6" s="62" t="s">
        <v>2837</v>
      </c>
      <c r="D6" s="24"/>
      <c r="E6" s="24"/>
      <c r="F6" s="24"/>
      <c r="G6" s="24"/>
      <c r="H6" s="24"/>
      <c r="I6" s="24"/>
      <c r="J6" s="24"/>
      <c r="K6" s="24"/>
      <c r="L6" s="24"/>
      <c r="M6" s="24"/>
      <c r="N6" s="24"/>
      <c r="O6" s="24"/>
      <c r="P6" s="24"/>
      <c r="Q6" s="24"/>
    </row>
    <row r="7" spans="1:18" ht="15" x14ac:dyDescent="0.2">
      <c r="A7" s="60" t="s">
        <v>2838</v>
      </c>
      <c r="B7" s="46" t="s">
        <v>2018</v>
      </c>
      <c r="C7" s="62" t="s">
        <v>2837</v>
      </c>
      <c r="D7" s="24"/>
      <c r="E7" s="24"/>
      <c r="F7" s="24"/>
      <c r="G7" s="24"/>
      <c r="H7" s="24"/>
      <c r="I7" s="24"/>
      <c r="J7" s="24"/>
      <c r="K7" s="24"/>
      <c r="L7" s="24"/>
      <c r="M7" s="24"/>
      <c r="N7" s="24"/>
      <c r="O7" s="24"/>
      <c r="P7" s="24"/>
      <c r="Q7" s="24"/>
    </row>
    <row r="8" spans="1:18" ht="30" x14ac:dyDescent="0.2">
      <c r="A8" s="60" t="s">
        <v>2838</v>
      </c>
      <c r="B8" s="46" t="s">
        <v>1741</v>
      </c>
      <c r="C8" s="26" t="s">
        <v>65</v>
      </c>
      <c r="D8" s="26" t="s">
        <v>1513</v>
      </c>
      <c r="E8" s="26" t="s">
        <v>117</v>
      </c>
      <c r="F8" s="26" t="s">
        <v>67</v>
      </c>
      <c r="G8" s="26" t="s">
        <v>132</v>
      </c>
      <c r="H8" s="26" t="s">
        <v>244</v>
      </c>
      <c r="I8" s="26" t="s">
        <v>68</v>
      </c>
      <c r="J8" s="26" t="s">
        <v>118</v>
      </c>
      <c r="K8" s="26" t="s">
        <v>119</v>
      </c>
      <c r="L8" s="26" t="s">
        <v>133</v>
      </c>
      <c r="M8" s="26" t="s">
        <v>134</v>
      </c>
      <c r="N8" s="26" t="s">
        <v>0</v>
      </c>
      <c r="O8" s="26" t="s">
        <v>135</v>
      </c>
      <c r="P8" s="26" t="s">
        <v>120</v>
      </c>
      <c r="Q8" s="26" t="s">
        <v>121</v>
      </c>
      <c r="R8" s="60" t="s">
        <v>2837</v>
      </c>
    </row>
    <row r="9" spans="1:18" ht="28.5" x14ac:dyDescent="0.2">
      <c r="A9" s="60" t="s">
        <v>2838</v>
      </c>
      <c r="B9" s="65" t="s">
        <v>2838</v>
      </c>
      <c r="C9" s="76" t="s">
        <v>2838</v>
      </c>
      <c r="D9" s="76" t="s">
        <v>2838</v>
      </c>
      <c r="E9" s="76" t="s">
        <v>2838</v>
      </c>
      <c r="F9" s="76" t="s">
        <v>2838</v>
      </c>
      <c r="G9" s="48" t="s">
        <v>246</v>
      </c>
      <c r="H9" s="48" t="s">
        <v>247</v>
      </c>
      <c r="I9" s="76" t="s">
        <v>2838</v>
      </c>
      <c r="J9" s="48" t="s">
        <v>44</v>
      </c>
      <c r="K9" s="48" t="s">
        <v>44</v>
      </c>
      <c r="L9" s="48" t="s">
        <v>248</v>
      </c>
      <c r="M9" s="76" t="s">
        <v>2838</v>
      </c>
      <c r="N9" s="48" t="s">
        <v>43</v>
      </c>
      <c r="O9" s="48" t="s">
        <v>44</v>
      </c>
      <c r="P9" s="48" t="s">
        <v>44</v>
      </c>
      <c r="Q9" s="48" t="s">
        <v>44</v>
      </c>
      <c r="R9" s="60" t="s">
        <v>2837</v>
      </c>
    </row>
    <row r="10" spans="1:18" x14ac:dyDescent="0.2">
      <c r="A10" s="60" t="s">
        <v>2838</v>
      </c>
      <c r="B10" s="67" t="s">
        <v>2838</v>
      </c>
      <c r="C10" s="48" t="s">
        <v>45</v>
      </c>
      <c r="D10" s="48" t="s">
        <v>46</v>
      </c>
      <c r="E10" s="48" t="s">
        <v>122</v>
      </c>
      <c r="F10" s="48" t="s">
        <v>123</v>
      </c>
      <c r="G10" s="48" t="s">
        <v>124</v>
      </c>
      <c r="H10" s="48" t="s">
        <v>125</v>
      </c>
      <c r="I10" s="48" t="s">
        <v>126</v>
      </c>
      <c r="J10" s="48" t="s">
        <v>127</v>
      </c>
      <c r="K10" s="48" t="s">
        <v>128</v>
      </c>
      <c r="L10" s="48" t="s">
        <v>129</v>
      </c>
      <c r="M10" s="48" t="s">
        <v>249</v>
      </c>
      <c r="N10" s="48" t="s">
        <v>250</v>
      </c>
      <c r="O10" s="48" t="s">
        <v>251</v>
      </c>
      <c r="P10" s="48" t="s">
        <v>252</v>
      </c>
      <c r="Q10" s="48" t="s">
        <v>253</v>
      </c>
      <c r="R10" s="60" t="s">
        <v>2837</v>
      </c>
    </row>
    <row r="11" spans="1:18" ht="15" x14ac:dyDescent="0.25">
      <c r="A11" s="60" t="s">
        <v>2838</v>
      </c>
      <c r="B11" s="14" t="s">
        <v>1794</v>
      </c>
      <c r="C11" s="68" t="s">
        <v>2838</v>
      </c>
      <c r="D11" s="68" t="s">
        <v>2838</v>
      </c>
      <c r="E11" s="68" t="s">
        <v>2838</v>
      </c>
      <c r="F11" s="68" t="s">
        <v>2838</v>
      </c>
      <c r="G11" s="68" t="s">
        <v>2838</v>
      </c>
      <c r="H11" s="15">
        <v>0.83754659050145241</v>
      </c>
      <c r="I11" s="68" t="s">
        <v>2838</v>
      </c>
      <c r="J11" s="69" t="s">
        <v>2838</v>
      </c>
      <c r="K11" s="43">
        <v>0.16409115790750323</v>
      </c>
      <c r="L11" s="77" t="s">
        <v>2838</v>
      </c>
      <c r="M11" s="77" t="s">
        <v>2838</v>
      </c>
      <c r="N11" s="15">
        <v>33.425040753000005</v>
      </c>
      <c r="O11" s="69" t="s">
        <v>2838</v>
      </c>
      <c r="P11" s="43">
        <v>1</v>
      </c>
      <c r="Q11" s="43">
        <v>8.4100776254709828E-5</v>
      </c>
      <c r="R11" s="60" t="s">
        <v>2837</v>
      </c>
    </row>
    <row r="12" spans="1:18" ht="15" x14ac:dyDescent="0.25">
      <c r="A12" s="60" t="s">
        <v>2838</v>
      </c>
      <c r="B12" s="6" t="s">
        <v>70</v>
      </c>
      <c r="C12" s="70" t="s">
        <v>2838</v>
      </c>
      <c r="D12" s="70" t="s">
        <v>2838</v>
      </c>
      <c r="E12" s="70" t="s">
        <v>2838</v>
      </c>
      <c r="F12" s="70" t="s">
        <v>2838</v>
      </c>
      <c r="G12" s="70" t="s">
        <v>2838</v>
      </c>
      <c r="H12" s="37">
        <v>0.83754659050145241</v>
      </c>
      <c r="I12" s="70" t="s">
        <v>2838</v>
      </c>
      <c r="J12" s="71" t="s">
        <v>2838</v>
      </c>
      <c r="K12" s="36">
        <v>0.16409115790750323</v>
      </c>
      <c r="L12" s="78" t="s">
        <v>2838</v>
      </c>
      <c r="M12" s="78" t="s">
        <v>2838</v>
      </c>
      <c r="N12" s="37">
        <v>33.425040753000005</v>
      </c>
      <c r="O12" s="71" t="s">
        <v>2838</v>
      </c>
      <c r="P12" s="36">
        <v>1</v>
      </c>
      <c r="Q12" s="36">
        <v>8.4100776254709828E-5</v>
      </c>
      <c r="R12" s="60" t="s">
        <v>2837</v>
      </c>
    </row>
    <row r="13" spans="1:18" ht="15" x14ac:dyDescent="0.25">
      <c r="A13" s="60" t="s">
        <v>2838</v>
      </c>
      <c r="B13" s="7" t="s">
        <v>1782</v>
      </c>
      <c r="C13" s="72" t="s">
        <v>2838</v>
      </c>
      <c r="D13" s="72" t="s">
        <v>2838</v>
      </c>
      <c r="E13" s="72" t="s">
        <v>2838</v>
      </c>
      <c r="F13" s="72" t="s">
        <v>2838</v>
      </c>
      <c r="G13" s="72" t="s">
        <v>2838</v>
      </c>
      <c r="H13" s="8">
        <v>0</v>
      </c>
      <c r="I13" s="72" t="s">
        <v>2838</v>
      </c>
      <c r="J13" s="73" t="s">
        <v>2838</v>
      </c>
      <c r="K13" s="38">
        <v>0</v>
      </c>
      <c r="L13" s="79" t="s">
        <v>2838</v>
      </c>
      <c r="M13" s="79" t="s">
        <v>2838</v>
      </c>
      <c r="N13" s="8">
        <v>0</v>
      </c>
      <c r="O13" s="73" t="s">
        <v>2838</v>
      </c>
      <c r="P13" s="38">
        <v>0</v>
      </c>
      <c r="Q13" s="38">
        <v>0</v>
      </c>
      <c r="R13" s="60" t="s">
        <v>2837</v>
      </c>
    </row>
    <row r="14" spans="1:18" ht="15" x14ac:dyDescent="0.25">
      <c r="A14" s="60" t="s">
        <v>2838</v>
      </c>
      <c r="B14" s="39" t="s">
        <v>1783</v>
      </c>
      <c r="C14" s="72" t="s">
        <v>2837</v>
      </c>
      <c r="D14" s="35"/>
      <c r="E14" s="35"/>
      <c r="F14" s="35"/>
      <c r="G14" s="35"/>
      <c r="H14" s="4"/>
      <c r="I14" s="35"/>
      <c r="J14" s="4"/>
      <c r="K14" s="4"/>
      <c r="L14" s="4"/>
      <c r="M14" s="4"/>
      <c r="N14" s="4"/>
      <c r="O14" s="4"/>
      <c r="P14" s="4"/>
      <c r="Q14" s="4"/>
    </row>
    <row r="15" spans="1:18" ht="15" x14ac:dyDescent="0.25">
      <c r="A15" s="60" t="s">
        <v>2838</v>
      </c>
      <c r="B15" s="74" t="s">
        <v>2838</v>
      </c>
      <c r="C15" s="75" t="s">
        <v>2838</v>
      </c>
      <c r="D15" s="3" t="s">
        <v>86</v>
      </c>
      <c r="E15" s="75" t="s">
        <v>2838</v>
      </c>
      <c r="F15" s="75" t="s">
        <v>2838</v>
      </c>
      <c r="G15" s="3" t="s">
        <v>86</v>
      </c>
      <c r="H15" s="8">
        <v>0</v>
      </c>
      <c r="I15" s="3" t="s">
        <v>86</v>
      </c>
      <c r="J15" s="38">
        <v>0</v>
      </c>
      <c r="K15" s="38">
        <v>0</v>
      </c>
      <c r="L15" s="8">
        <v>0</v>
      </c>
      <c r="M15" s="8">
        <v>0</v>
      </c>
      <c r="N15" s="8">
        <v>0</v>
      </c>
      <c r="O15" s="38">
        <v>0</v>
      </c>
      <c r="P15" s="38">
        <v>0</v>
      </c>
      <c r="Q15" s="38">
        <v>0</v>
      </c>
      <c r="R15" s="60" t="s">
        <v>2837</v>
      </c>
    </row>
    <row r="16" spans="1:18" ht="17.45" customHeight="1" x14ac:dyDescent="0.2">
      <c r="A16" s="61" t="s">
        <v>2839</v>
      </c>
      <c r="B16" s="41"/>
      <c r="C16" s="42"/>
      <c r="D16" s="42"/>
      <c r="E16" s="42"/>
      <c r="F16" s="42"/>
      <c r="G16" s="42"/>
      <c r="H16" s="12"/>
      <c r="I16" s="42"/>
      <c r="J16" s="12"/>
      <c r="K16" s="12"/>
      <c r="L16" s="12"/>
      <c r="M16" s="12"/>
      <c r="N16" s="12"/>
      <c r="O16" s="12"/>
      <c r="P16" s="12"/>
      <c r="Q16" s="12"/>
    </row>
    <row r="17" spans="1:18" ht="15" x14ac:dyDescent="0.25">
      <c r="A17" s="60" t="s">
        <v>2838</v>
      </c>
      <c r="B17" s="7" t="s">
        <v>1784</v>
      </c>
      <c r="C17" s="72" t="s">
        <v>2838</v>
      </c>
      <c r="D17" s="72" t="s">
        <v>2838</v>
      </c>
      <c r="E17" s="72" t="s">
        <v>2838</v>
      </c>
      <c r="F17" s="72" t="s">
        <v>2838</v>
      </c>
      <c r="G17" s="72" t="s">
        <v>2838</v>
      </c>
      <c r="H17" s="8">
        <v>0</v>
      </c>
      <c r="I17" s="72" t="s">
        <v>2838</v>
      </c>
      <c r="J17" s="73" t="s">
        <v>2838</v>
      </c>
      <c r="K17" s="38">
        <v>0</v>
      </c>
      <c r="L17" s="79" t="s">
        <v>2838</v>
      </c>
      <c r="M17" s="79" t="s">
        <v>2838</v>
      </c>
      <c r="N17" s="8">
        <v>0</v>
      </c>
      <c r="O17" s="73" t="s">
        <v>2838</v>
      </c>
      <c r="P17" s="38">
        <v>0</v>
      </c>
      <c r="Q17" s="38">
        <v>0</v>
      </c>
      <c r="R17" s="60" t="s">
        <v>2837</v>
      </c>
    </row>
    <row r="18" spans="1:18" ht="15" x14ac:dyDescent="0.25">
      <c r="A18" s="60" t="s">
        <v>2838</v>
      </c>
      <c r="B18" s="39" t="s">
        <v>1785</v>
      </c>
      <c r="C18" s="72" t="s">
        <v>2837</v>
      </c>
      <c r="D18" s="35"/>
      <c r="E18" s="35"/>
      <c r="F18" s="35"/>
      <c r="G18" s="35"/>
      <c r="H18" s="4"/>
      <c r="I18" s="35"/>
      <c r="J18" s="4"/>
      <c r="K18" s="4"/>
      <c r="L18" s="4"/>
      <c r="M18" s="4"/>
      <c r="N18" s="4"/>
      <c r="O18" s="4"/>
      <c r="P18" s="4"/>
      <c r="Q18" s="4"/>
    </row>
    <row r="19" spans="1:18" ht="15" x14ac:dyDescent="0.25">
      <c r="A19" s="60" t="s">
        <v>2838</v>
      </c>
      <c r="B19" s="74" t="s">
        <v>2838</v>
      </c>
      <c r="C19" s="75" t="s">
        <v>2838</v>
      </c>
      <c r="D19" s="3" t="s">
        <v>86</v>
      </c>
      <c r="E19" s="75" t="s">
        <v>2838</v>
      </c>
      <c r="F19" s="75" t="s">
        <v>2838</v>
      </c>
      <c r="G19" s="3" t="s">
        <v>86</v>
      </c>
      <c r="H19" s="8">
        <v>0</v>
      </c>
      <c r="I19" s="3" t="s">
        <v>86</v>
      </c>
      <c r="J19" s="38">
        <v>0</v>
      </c>
      <c r="K19" s="38">
        <v>0</v>
      </c>
      <c r="L19" s="8">
        <v>0</v>
      </c>
      <c r="M19" s="8">
        <v>0</v>
      </c>
      <c r="N19" s="8">
        <v>0</v>
      </c>
      <c r="O19" s="38">
        <v>0</v>
      </c>
      <c r="P19" s="38">
        <v>0</v>
      </c>
      <c r="Q19" s="38">
        <v>0</v>
      </c>
      <c r="R19" s="60" t="s">
        <v>2837</v>
      </c>
    </row>
    <row r="20" spans="1:18" ht="17.45" customHeight="1" x14ac:dyDescent="0.2">
      <c r="A20" s="61" t="s">
        <v>2839</v>
      </c>
      <c r="B20" s="41"/>
      <c r="C20" s="42"/>
      <c r="D20" s="42"/>
      <c r="E20" s="42"/>
      <c r="F20" s="42"/>
      <c r="G20" s="42"/>
      <c r="H20" s="12"/>
      <c r="I20" s="42"/>
      <c r="J20" s="12"/>
      <c r="K20" s="12"/>
      <c r="L20" s="12"/>
      <c r="M20" s="12"/>
      <c r="N20" s="12"/>
      <c r="O20" s="12"/>
      <c r="P20" s="12"/>
      <c r="Q20" s="12"/>
    </row>
    <row r="21" spans="1:18" ht="15" x14ac:dyDescent="0.25">
      <c r="A21" s="60" t="s">
        <v>2838</v>
      </c>
      <c r="B21" s="7" t="s">
        <v>1786</v>
      </c>
      <c r="C21" s="72" t="s">
        <v>2838</v>
      </c>
      <c r="D21" s="72" t="s">
        <v>2838</v>
      </c>
      <c r="E21" s="72" t="s">
        <v>2838</v>
      </c>
      <c r="F21" s="72" t="s">
        <v>2838</v>
      </c>
      <c r="G21" s="72" t="s">
        <v>2838</v>
      </c>
      <c r="H21" s="8">
        <v>0.83754659050145241</v>
      </c>
      <c r="I21" s="72" t="s">
        <v>2838</v>
      </c>
      <c r="J21" s="73" t="s">
        <v>2838</v>
      </c>
      <c r="K21" s="38">
        <v>0.16409115790750323</v>
      </c>
      <c r="L21" s="79" t="s">
        <v>2838</v>
      </c>
      <c r="M21" s="79" t="s">
        <v>2838</v>
      </c>
      <c r="N21" s="8">
        <v>33.425040753000005</v>
      </c>
      <c r="O21" s="73" t="s">
        <v>2838</v>
      </c>
      <c r="P21" s="38">
        <v>1</v>
      </c>
      <c r="Q21" s="38">
        <v>8.4100776254709828E-5</v>
      </c>
      <c r="R21" s="60" t="s">
        <v>2837</v>
      </c>
    </row>
    <row r="22" spans="1:18" ht="15" x14ac:dyDescent="0.25">
      <c r="A22" s="60" t="s">
        <v>2838</v>
      </c>
      <c r="B22" s="39" t="s">
        <v>1787</v>
      </c>
      <c r="C22" s="72" t="s">
        <v>2837</v>
      </c>
      <c r="D22" s="35"/>
      <c r="E22" s="35"/>
      <c r="F22" s="35"/>
      <c r="G22" s="35"/>
      <c r="H22" s="4"/>
      <c r="I22" s="35"/>
      <c r="J22" s="4"/>
      <c r="K22" s="4"/>
      <c r="L22" s="4"/>
      <c r="M22" s="4"/>
      <c r="N22" s="4"/>
      <c r="O22" s="4"/>
      <c r="P22" s="4"/>
      <c r="Q22" s="4"/>
    </row>
    <row r="23" spans="1:18" ht="15" x14ac:dyDescent="0.25">
      <c r="A23" s="60" t="s">
        <v>2838</v>
      </c>
      <c r="B23" s="40" t="s">
        <v>2008</v>
      </c>
      <c r="C23" s="3" t="s">
        <v>2009</v>
      </c>
      <c r="D23" s="3" t="s">
        <v>2010</v>
      </c>
      <c r="E23" s="3" t="s">
        <v>338</v>
      </c>
      <c r="F23" s="3" t="s">
        <v>274</v>
      </c>
      <c r="G23" s="3" t="s">
        <v>2011</v>
      </c>
      <c r="H23" s="8">
        <v>1.1293999999846718</v>
      </c>
      <c r="I23" s="3" t="s">
        <v>73</v>
      </c>
      <c r="J23" s="38">
        <v>1.9E-2</v>
      </c>
      <c r="K23" s="38">
        <v>3.6500000000688627E-2</v>
      </c>
      <c r="L23" s="8">
        <v>4561.2737100000004</v>
      </c>
      <c r="M23" s="8">
        <v>107.65</v>
      </c>
      <c r="N23" s="8">
        <v>4.9102111480000001</v>
      </c>
      <c r="O23" s="38">
        <v>3.6876680896875025E-4</v>
      </c>
      <c r="P23" s="38">
        <v>0.14690217386075416</v>
      </c>
      <c r="Q23" s="38">
        <v>1.2354586855193769E-5</v>
      </c>
      <c r="R23" s="60" t="s">
        <v>2837</v>
      </c>
    </row>
    <row r="24" spans="1:18" ht="15" x14ac:dyDescent="0.25">
      <c r="A24" s="60" t="s">
        <v>2838</v>
      </c>
      <c r="B24" s="40" t="s">
        <v>2008</v>
      </c>
      <c r="C24" s="3" t="s">
        <v>2012</v>
      </c>
      <c r="D24" s="3" t="s">
        <v>2010</v>
      </c>
      <c r="E24" s="3" t="s">
        <v>338</v>
      </c>
      <c r="F24" s="3" t="s">
        <v>274</v>
      </c>
      <c r="G24" s="3" t="s">
        <v>2013</v>
      </c>
      <c r="H24" s="8">
        <v>3.2800000051309709E-2</v>
      </c>
      <c r="I24" s="3" t="s">
        <v>73</v>
      </c>
      <c r="J24" s="38">
        <v>2.1000000000000001E-2</v>
      </c>
      <c r="K24" s="38">
        <v>0.5</v>
      </c>
      <c r="L24" s="8">
        <v>8873.6075170000004</v>
      </c>
      <c r="M24" s="8">
        <v>107.73</v>
      </c>
      <c r="N24" s="8">
        <v>9.5595373629999987</v>
      </c>
      <c r="O24" s="38">
        <v>3.5521190311933395E-4</v>
      </c>
      <c r="P24" s="38">
        <v>0.28599927322876934</v>
      </c>
      <c r="Q24" s="38">
        <v>2.4052760886822352E-5</v>
      </c>
      <c r="R24" s="60" t="s">
        <v>2837</v>
      </c>
    </row>
    <row r="25" spans="1:18" ht="15" x14ac:dyDescent="0.25">
      <c r="A25" s="60" t="s">
        <v>2838</v>
      </c>
      <c r="B25" s="40" t="s">
        <v>2008</v>
      </c>
      <c r="C25" s="3" t="s">
        <v>2014</v>
      </c>
      <c r="D25" s="3" t="s">
        <v>2010</v>
      </c>
      <c r="E25" s="3" t="s">
        <v>76</v>
      </c>
      <c r="F25" s="3" t="s">
        <v>291</v>
      </c>
      <c r="G25" s="3" t="s">
        <v>2015</v>
      </c>
      <c r="H25" s="8">
        <v>3.2799999837177039E-2</v>
      </c>
      <c r="I25" s="3" t="s">
        <v>73</v>
      </c>
      <c r="J25" s="38">
        <v>2.9499999999999998E-2</v>
      </c>
      <c r="K25" s="38">
        <v>-5.0000000000101137E-2</v>
      </c>
      <c r="L25" s="8">
        <v>2283.8110179999999</v>
      </c>
      <c r="M25" s="8">
        <v>109.89</v>
      </c>
      <c r="N25" s="8">
        <v>2.509679921</v>
      </c>
      <c r="O25" s="38">
        <v>1.6243890028015204E-4</v>
      </c>
      <c r="P25" s="38">
        <v>7.5083825313653457E-2</v>
      </c>
      <c r="Q25" s="38">
        <v>6.3146079930512872E-6</v>
      </c>
      <c r="R25" s="60" t="s">
        <v>2837</v>
      </c>
    </row>
    <row r="26" spans="1:18" ht="15" x14ac:dyDescent="0.25">
      <c r="A26" s="60" t="s">
        <v>2838</v>
      </c>
      <c r="B26" s="40" t="s">
        <v>2008</v>
      </c>
      <c r="C26" s="3" t="s">
        <v>2016</v>
      </c>
      <c r="D26" s="3" t="s">
        <v>2010</v>
      </c>
      <c r="E26" s="3" t="s">
        <v>485</v>
      </c>
      <c r="F26" s="3" t="s">
        <v>274</v>
      </c>
      <c r="G26" s="3" t="s">
        <v>2017</v>
      </c>
      <c r="H26" s="8">
        <v>1.3410000000068865</v>
      </c>
      <c r="I26" s="3" t="s">
        <v>73</v>
      </c>
      <c r="J26" s="38">
        <v>2.5000000000000001E-2</v>
      </c>
      <c r="K26" s="38">
        <v>3.959999999974629E-2</v>
      </c>
      <c r="L26" s="8">
        <v>15372.604546</v>
      </c>
      <c r="M26" s="8">
        <v>106.98</v>
      </c>
      <c r="N26" s="8">
        <v>16.445612321000002</v>
      </c>
      <c r="O26" s="38">
        <v>2.909106055246278E-4</v>
      </c>
      <c r="P26" s="38">
        <v>0.49201472759682291</v>
      </c>
      <c r="Q26" s="38">
        <v>4.1378820519642406E-5</v>
      </c>
      <c r="R26" s="60" t="s">
        <v>2837</v>
      </c>
    </row>
    <row r="27" spans="1:18" ht="15" x14ac:dyDescent="0.25">
      <c r="A27" s="60" t="s">
        <v>2838</v>
      </c>
      <c r="B27" s="39" t="s">
        <v>1791</v>
      </c>
      <c r="C27" s="72" t="s">
        <v>2837</v>
      </c>
      <c r="D27" s="35"/>
      <c r="E27" s="35"/>
      <c r="F27" s="35"/>
      <c r="G27" s="35"/>
      <c r="H27" s="4"/>
      <c r="I27" s="35"/>
      <c r="J27" s="4"/>
      <c r="K27" s="4"/>
      <c r="L27" s="4"/>
      <c r="M27" s="4"/>
      <c r="N27" s="4"/>
      <c r="O27" s="4"/>
      <c r="P27" s="4"/>
      <c r="Q27" s="4"/>
    </row>
    <row r="28" spans="1:18" ht="15" x14ac:dyDescent="0.25">
      <c r="A28" s="60" t="s">
        <v>2838</v>
      </c>
      <c r="B28" s="74" t="s">
        <v>2838</v>
      </c>
      <c r="C28" s="75" t="s">
        <v>2838</v>
      </c>
      <c r="D28" s="3" t="s">
        <v>86</v>
      </c>
      <c r="E28" s="75" t="s">
        <v>2838</v>
      </c>
      <c r="F28" s="75" t="s">
        <v>2838</v>
      </c>
      <c r="G28" s="3" t="s">
        <v>86</v>
      </c>
      <c r="H28" s="8">
        <v>0</v>
      </c>
      <c r="I28" s="3" t="s">
        <v>86</v>
      </c>
      <c r="J28" s="38">
        <v>0</v>
      </c>
      <c r="K28" s="38">
        <v>0</v>
      </c>
      <c r="L28" s="8">
        <v>0</v>
      </c>
      <c r="M28" s="8">
        <v>0</v>
      </c>
      <c r="N28" s="8">
        <v>0</v>
      </c>
      <c r="O28" s="38">
        <v>0</v>
      </c>
      <c r="P28" s="38">
        <v>0</v>
      </c>
      <c r="Q28" s="38">
        <v>0</v>
      </c>
      <c r="R28" s="60" t="s">
        <v>2837</v>
      </c>
    </row>
    <row r="29" spans="1:18" ht="15" x14ac:dyDescent="0.25">
      <c r="A29" s="60" t="s">
        <v>2838</v>
      </c>
      <c r="B29" s="39" t="s">
        <v>1792</v>
      </c>
      <c r="C29" s="72" t="s">
        <v>2837</v>
      </c>
      <c r="D29" s="35"/>
      <c r="E29" s="35"/>
      <c r="F29" s="35"/>
      <c r="G29" s="35"/>
      <c r="H29" s="4"/>
      <c r="I29" s="35"/>
      <c r="J29" s="4"/>
      <c r="K29" s="4"/>
      <c r="L29" s="4"/>
      <c r="M29" s="4"/>
      <c r="N29" s="4"/>
      <c r="O29" s="4"/>
      <c r="P29" s="4"/>
      <c r="Q29" s="4"/>
    </row>
    <row r="30" spans="1:18" ht="15" x14ac:dyDescent="0.25">
      <c r="A30" s="60" t="s">
        <v>2838</v>
      </c>
      <c r="B30" s="74" t="s">
        <v>2838</v>
      </c>
      <c r="C30" s="75" t="s">
        <v>2838</v>
      </c>
      <c r="D30" s="3" t="s">
        <v>86</v>
      </c>
      <c r="E30" s="75" t="s">
        <v>2838</v>
      </c>
      <c r="F30" s="75" t="s">
        <v>2838</v>
      </c>
      <c r="G30" s="3" t="s">
        <v>86</v>
      </c>
      <c r="H30" s="8">
        <v>0</v>
      </c>
      <c r="I30" s="3" t="s">
        <v>86</v>
      </c>
      <c r="J30" s="38">
        <v>0</v>
      </c>
      <c r="K30" s="38">
        <v>0</v>
      </c>
      <c r="L30" s="8">
        <v>0</v>
      </c>
      <c r="M30" s="8">
        <v>0</v>
      </c>
      <c r="N30" s="8">
        <v>0</v>
      </c>
      <c r="O30" s="38">
        <v>0</v>
      </c>
      <c r="P30" s="38">
        <v>0</v>
      </c>
      <c r="Q30" s="38">
        <v>0</v>
      </c>
      <c r="R30" s="60" t="s">
        <v>2837</v>
      </c>
    </row>
    <row r="31" spans="1:18" ht="15" x14ac:dyDescent="0.25">
      <c r="A31" s="60" t="s">
        <v>2838</v>
      </c>
      <c r="B31" s="39" t="s">
        <v>1793</v>
      </c>
      <c r="C31" s="72" t="s">
        <v>2837</v>
      </c>
      <c r="D31" s="35"/>
      <c r="E31" s="35"/>
      <c r="F31" s="35"/>
      <c r="G31" s="35"/>
      <c r="H31" s="4"/>
      <c r="I31" s="35"/>
      <c r="J31" s="4"/>
      <c r="K31" s="4"/>
      <c r="L31" s="4"/>
      <c r="M31" s="4"/>
      <c r="N31" s="4"/>
      <c r="O31" s="4"/>
      <c r="P31" s="4"/>
      <c r="Q31" s="4"/>
    </row>
    <row r="32" spans="1:18" ht="15" x14ac:dyDescent="0.25">
      <c r="A32" s="60" t="s">
        <v>2838</v>
      </c>
      <c r="B32" s="74" t="s">
        <v>2838</v>
      </c>
      <c r="C32" s="75" t="s">
        <v>2838</v>
      </c>
      <c r="D32" s="3" t="s">
        <v>86</v>
      </c>
      <c r="E32" s="75" t="s">
        <v>2838</v>
      </c>
      <c r="F32" s="75" t="s">
        <v>2838</v>
      </c>
      <c r="G32" s="3" t="s">
        <v>86</v>
      </c>
      <c r="H32" s="8">
        <v>0</v>
      </c>
      <c r="I32" s="3" t="s">
        <v>86</v>
      </c>
      <c r="J32" s="38">
        <v>0</v>
      </c>
      <c r="K32" s="38">
        <v>0</v>
      </c>
      <c r="L32" s="8">
        <v>0</v>
      </c>
      <c r="M32" s="8">
        <v>0</v>
      </c>
      <c r="N32" s="8">
        <v>0</v>
      </c>
      <c r="O32" s="38">
        <v>0</v>
      </c>
      <c r="P32" s="38">
        <v>0</v>
      </c>
      <c r="Q32" s="38">
        <v>0</v>
      </c>
      <c r="R32" s="60" t="s">
        <v>2837</v>
      </c>
    </row>
    <row r="33" spans="1:18" ht="17.45" customHeight="1" x14ac:dyDescent="0.2">
      <c r="A33" s="61" t="s">
        <v>2839</v>
      </c>
      <c r="B33" s="41"/>
      <c r="C33" s="42"/>
      <c r="D33" s="42"/>
      <c r="E33" s="42"/>
      <c r="F33" s="42"/>
      <c r="G33" s="42"/>
      <c r="H33" s="12"/>
      <c r="I33" s="42"/>
      <c r="J33" s="12"/>
      <c r="K33" s="12"/>
      <c r="L33" s="12"/>
      <c r="M33" s="12"/>
      <c r="N33" s="12"/>
      <c r="O33" s="12"/>
      <c r="P33" s="12"/>
      <c r="Q33" s="12"/>
    </row>
    <row r="34" spans="1:18" ht="15" x14ac:dyDescent="0.25">
      <c r="A34" s="60" t="s">
        <v>2838</v>
      </c>
      <c r="B34" s="13" t="s">
        <v>110</v>
      </c>
      <c r="C34" s="72" t="s">
        <v>2838</v>
      </c>
      <c r="D34" s="72" t="s">
        <v>2838</v>
      </c>
      <c r="E34" s="72" t="s">
        <v>2838</v>
      </c>
      <c r="F34" s="72" t="s">
        <v>2838</v>
      </c>
      <c r="G34" s="72" t="s">
        <v>2838</v>
      </c>
      <c r="H34" s="8">
        <v>0</v>
      </c>
      <c r="I34" s="72" t="s">
        <v>2838</v>
      </c>
      <c r="J34" s="73" t="s">
        <v>2838</v>
      </c>
      <c r="K34" s="38">
        <v>0</v>
      </c>
      <c r="L34" s="79" t="s">
        <v>2838</v>
      </c>
      <c r="M34" s="79" t="s">
        <v>2838</v>
      </c>
      <c r="N34" s="8">
        <v>0</v>
      </c>
      <c r="O34" s="73" t="s">
        <v>2838</v>
      </c>
      <c r="P34" s="38">
        <v>0</v>
      </c>
      <c r="Q34" s="38">
        <v>0</v>
      </c>
      <c r="R34" s="60" t="s">
        <v>2837</v>
      </c>
    </row>
    <row r="35" spans="1:18" ht="15" x14ac:dyDescent="0.25">
      <c r="A35" s="60" t="s">
        <v>2838</v>
      </c>
      <c r="B35" s="7" t="s">
        <v>1782</v>
      </c>
      <c r="C35" s="72" t="s">
        <v>2838</v>
      </c>
      <c r="D35" s="72" t="s">
        <v>2838</v>
      </c>
      <c r="E35" s="72" t="s">
        <v>2838</v>
      </c>
      <c r="F35" s="72" t="s">
        <v>2838</v>
      </c>
      <c r="G35" s="72" t="s">
        <v>2838</v>
      </c>
      <c r="H35" s="8">
        <v>0</v>
      </c>
      <c r="I35" s="72" t="s">
        <v>2838</v>
      </c>
      <c r="J35" s="73" t="s">
        <v>2838</v>
      </c>
      <c r="K35" s="38">
        <v>0</v>
      </c>
      <c r="L35" s="79" t="s">
        <v>2838</v>
      </c>
      <c r="M35" s="79" t="s">
        <v>2838</v>
      </c>
      <c r="N35" s="8">
        <v>0</v>
      </c>
      <c r="O35" s="73" t="s">
        <v>2838</v>
      </c>
      <c r="P35" s="38">
        <v>0</v>
      </c>
      <c r="Q35" s="38">
        <v>0</v>
      </c>
      <c r="R35" s="60" t="s">
        <v>2837</v>
      </c>
    </row>
    <row r="36" spans="1:18" ht="15" x14ac:dyDescent="0.25">
      <c r="A36" s="60" t="s">
        <v>2838</v>
      </c>
      <c r="B36" s="39" t="s">
        <v>1783</v>
      </c>
      <c r="C36" s="72" t="s">
        <v>2837</v>
      </c>
      <c r="D36" s="35"/>
      <c r="E36" s="35"/>
      <c r="F36" s="35"/>
      <c r="G36" s="35"/>
      <c r="H36" s="4"/>
      <c r="I36" s="35"/>
      <c r="J36" s="4"/>
      <c r="K36" s="4"/>
      <c r="L36" s="4"/>
      <c r="M36" s="4"/>
      <c r="N36" s="4"/>
      <c r="O36" s="4"/>
      <c r="P36" s="4"/>
      <c r="Q36" s="4"/>
    </row>
    <row r="37" spans="1:18" ht="15" x14ac:dyDescent="0.25">
      <c r="A37" s="60" t="s">
        <v>2838</v>
      </c>
      <c r="B37" s="74" t="s">
        <v>2838</v>
      </c>
      <c r="C37" s="75" t="s">
        <v>2838</v>
      </c>
      <c r="D37" s="3" t="s">
        <v>86</v>
      </c>
      <c r="E37" s="75" t="s">
        <v>2838</v>
      </c>
      <c r="F37" s="75" t="s">
        <v>2838</v>
      </c>
      <c r="G37" s="3" t="s">
        <v>86</v>
      </c>
      <c r="H37" s="8">
        <v>0</v>
      </c>
      <c r="I37" s="3" t="s">
        <v>86</v>
      </c>
      <c r="J37" s="38">
        <v>0</v>
      </c>
      <c r="K37" s="38">
        <v>0</v>
      </c>
      <c r="L37" s="8">
        <v>0</v>
      </c>
      <c r="M37" s="8">
        <v>0</v>
      </c>
      <c r="N37" s="8">
        <v>0</v>
      </c>
      <c r="O37" s="38">
        <v>0</v>
      </c>
      <c r="P37" s="38">
        <v>0</v>
      </c>
      <c r="Q37" s="38">
        <v>0</v>
      </c>
      <c r="R37" s="60" t="s">
        <v>2837</v>
      </c>
    </row>
    <row r="38" spans="1:18" ht="17.45" customHeight="1" x14ac:dyDescent="0.2">
      <c r="A38" s="61" t="s">
        <v>2839</v>
      </c>
      <c r="B38" s="41"/>
      <c r="C38" s="42"/>
      <c r="D38" s="42"/>
      <c r="E38" s="42"/>
      <c r="F38" s="42"/>
      <c r="G38" s="42"/>
      <c r="H38" s="12"/>
      <c r="I38" s="42"/>
      <c r="J38" s="12"/>
      <c r="K38" s="12"/>
      <c r="L38" s="12"/>
      <c r="M38" s="12"/>
      <c r="N38" s="12"/>
      <c r="O38" s="12"/>
      <c r="P38" s="12"/>
      <c r="Q38" s="12"/>
    </row>
    <row r="39" spans="1:18" ht="15" x14ac:dyDescent="0.25">
      <c r="A39" s="60" t="s">
        <v>2838</v>
      </c>
      <c r="B39" s="7" t="s">
        <v>1784</v>
      </c>
      <c r="C39" s="72" t="s">
        <v>2838</v>
      </c>
      <c r="D39" s="72" t="s">
        <v>2838</v>
      </c>
      <c r="E39" s="72" t="s">
        <v>2838</v>
      </c>
      <c r="F39" s="72" t="s">
        <v>2838</v>
      </c>
      <c r="G39" s="72" t="s">
        <v>2838</v>
      </c>
      <c r="H39" s="8">
        <v>0</v>
      </c>
      <c r="I39" s="72" t="s">
        <v>2838</v>
      </c>
      <c r="J39" s="73" t="s">
        <v>2838</v>
      </c>
      <c r="K39" s="38">
        <v>0</v>
      </c>
      <c r="L39" s="79" t="s">
        <v>2838</v>
      </c>
      <c r="M39" s="79" t="s">
        <v>2838</v>
      </c>
      <c r="N39" s="8">
        <v>0</v>
      </c>
      <c r="O39" s="73" t="s">
        <v>2838</v>
      </c>
      <c r="P39" s="38">
        <v>0</v>
      </c>
      <c r="Q39" s="38">
        <v>0</v>
      </c>
      <c r="R39" s="60" t="s">
        <v>2837</v>
      </c>
    </row>
    <row r="40" spans="1:18" ht="15" x14ac:dyDescent="0.25">
      <c r="A40" s="60" t="s">
        <v>2838</v>
      </c>
      <c r="B40" s="39" t="s">
        <v>1785</v>
      </c>
      <c r="C40" s="72" t="s">
        <v>2837</v>
      </c>
      <c r="D40" s="35"/>
      <c r="E40" s="35"/>
      <c r="F40" s="35"/>
      <c r="G40" s="35"/>
      <c r="H40" s="4"/>
      <c r="I40" s="35"/>
      <c r="J40" s="4"/>
      <c r="K40" s="4"/>
      <c r="L40" s="4"/>
      <c r="M40" s="4"/>
      <c r="N40" s="4"/>
      <c r="O40" s="4"/>
      <c r="P40" s="4"/>
      <c r="Q40" s="4"/>
    </row>
    <row r="41" spans="1:18" ht="15" x14ac:dyDescent="0.25">
      <c r="A41" s="60" t="s">
        <v>2838</v>
      </c>
      <c r="B41" s="74" t="s">
        <v>2838</v>
      </c>
      <c r="C41" s="75" t="s">
        <v>2838</v>
      </c>
      <c r="D41" s="3" t="s">
        <v>86</v>
      </c>
      <c r="E41" s="75" t="s">
        <v>2838</v>
      </c>
      <c r="F41" s="75" t="s">
        <v>2838</v>
      </c>
      <c r="G41" s="3" t="s">
        <v>86</v>
      </c>
      <c r="H41" s="8">
        <v>0</v>
      </c>
      <c r="I41" s="3" t="s">
        <v>86</v>
      </c>
      <c r="J41" s="38">
        <v>0</v>
      </c>
      <c r="K41" s="38">
        <v>0</v>
      </c>
      <c r="L41" s="8">
        <v>0</v>
      </c>
      <c r="M41" s="8">
        <v>0</v>
      </c>
      <c r="N41" s="8">
        <v>0</v>
      </c>
      <c r="O41" s="38">
        <v>0</v>
      </c>
      <c r="P41" s="38">
        <v>0</v>
      </c>
      <c r="Q41" s="38">
        <v>0</v>
      </c>
      <c r="R41" s="60" t="s">
        <v>2837</v>
      </c>
    </row>
    <row r="42" spans="1:18" ht="17.45" customHeight="1" x14ac:dyDescent="0.2">
      <c r="A42" s="61" t="s">
        <v>2839</v>
      </c>
      <c r="B42" s="41"/>
      <c r="C42" s="42"/>
      <c r="D42" s="42"/>
      <c r="E42" s="42"/>
      <c r="F42" s="42"/>
      <c r="G42" s="42"/>
      <c r="H42" s="12"/>
      <c r="I42" s="42"/>
      <c r="J42" s="12"/>
      <c r="K42" s="12"/>
      <c r="L42" s="12"/>
      <c r="M42" s="12"/>
      <c r="N42" s="12"/>
      <c r="O42" s="12"/>
      <c r="P42" s="12"/>
      <c r="Q42" s="12"/>
    </row>
    <row r="43" spans="1:18" ht="15" x14ac:dyDescent="0.25">
      <c r="A43" s="60" t="s">
        <v>2838</v>
      </c>
      <c r="B43" s="7" t="s">
        <v>1786</v>
      </c>
      <c r="C43" s="72" t="s">
        <v>2838</v>
      </c>
      <c r="D43" s="72" t="s">
        <v>2838</v>
      </c>
      <c r="E43" s="72" t="s">
        <v>2838</v>
      </c>
      <c r="F43" s="72" t="s">
        <v>2838</v>
      </c>
      <c r="G43" s="72" t="s">
        <v>2838</v>
      </c>
      <c r="H43" s="8">
        <v>0</v>
      </c>
      <c r="I43" s="72" t="s">
        <v>2838</v>
      </c>
      <c r="J43" s="73" t="s">
        <v>2838</v>
      </c>
      <c r="K43" s="38">
        <v>0</v>
      </c>
      <c r="L43" s="79" t="s">
        <v>2838</v>
      </c>
      <c r="M43" s="79" t="s">
        <v>2838</v>
      </c>
      <c r="N43" s="8">
        <v>0</v>
      </c>
      <c r="O43" s="73" t="s">
        <v>2838</v>
      </c>
      <c r="P43" s="38">
        <v>0</v>
      </c>
      <c r="Q43" s="38">
        <v>0</v>
      </c>
      <c r="R43" s="60" t="s">
        <v>2837</v>
      </c>
    </row>
    <row r="44" spans="1:18" ht="15" x14ac:dyDescent="0.25">
      <c r="A44" s="60" t="s">
        <v>2838</v>
      </c>
      <c r="B44" s="39" t="s">
        <v>1787</v>
      </c>
      <c r="C44" s="72" t="s">
        <v>2837</v>
      </c>
      <c r="D44" s="35"/>
      <c r="E44" s="35"/>
      <c r="F44" s="35"/>
      <c r="G44" s="35"/>
      <c r="H44" s="4"/>
      <c r="I44" s="35"/>
      <c r="J44" s="4"/>
      <c r="K44" s="4"/>
      <c r="L44" s="4"/>
      <c r="M44" s="4"/>
      <c r="N44" s="4"/>
      <c r="O44" s="4"/>
      <c r="P44" s="4"/>
      <c r="Q44" s="4"/>
    </row>
    <row r="45" spans="1:18" ht="15" x14ac:dyDescent="0.25">
      <c r="A45" s="60" t="s">
        <v>2838</v>
      </c>
      <c r="B45" s="74" t="s">
        <v>2838</v>
      </c>
      <c r="C45" s="75" t="s">
        <v>2838</v>
      </c>
      <c r="D45" s="3" t="s">
        <v>86</v>
      </c>
      <c r="E45" s="75" t="s">
        <v>2838</v>
      </c>
      <c r="F45" s="75" t="s">
        <v>2838</v>
      </c>
      <c r="G45" s="3" t="s">
        <v>86</v>
      </c>
      <c r="H45" s="8">
        <v>0</v>
      </c>
      <c r="I45" s="3" t="s">
        <v>86</v>
      </c>
      <c r="J45" s="38">
        <v>0</v>
      </c>
      <c r="K45" s="38">
        <v>0</v>
      </c>
      <c r="L45" s="8">
        <v>0</v>
      </c>
      <c r="M45" s="8">
        <v>0</v>
      </c>
      <c r="N45" s="8">
        <v>0</v>
      </c>
      <c r="O45" s="38">
        <v>0</v>
      </c>
      <c r="P45" s="38">
        <v>0</v>
      </c>
      <c r="Q45" s="38">
        <v>0</v>
      </c>
      <c r="R45" s="60" t="s">
        <v>2837</v>
      </c>
    </row>
    <row r="46" spans="1:18" ht="15" x14ac:dyDescent="0.25">
      <c r="A46" s="60" t="s">
        <v>2838</v>
      </c>
      <c r="B46" s="39" t="s">
        <v>1791</v>
      </c>
      <c r="C46" s="72" t="s">
        <v>2837</v>
      </c>
      <c r="D46" s="35"/>
      <c r="E46" s="35"/>
      <c r="F46" s="35"/>
      <c r="G46" s="35"/>
      <c r="H46" s="4"/>
      <c r="I46" s="35"/>
      <c r="J46" s="4"/>
      <c r="K46" s="4"/>
      <c r="L46" s="4"/>
      <c r="M46" s="4"/>
      <c r="N46" s="4"/>
      <c r="O46" s="4"/>
      <c r="P46" s="4"/>
      <c r="Q46" s="4"/>
    </row>
    <row r="47" spans="1:18" ht="15" x14ac:dyDescent="0.25">
      <c r="A47" s="60" t="s">
        <v>2838</v>
      </c>
      <c r="B47" s="74" t="s">
        <v>2838</v>
      </c>
      <c r="C47" s="75" t="s">
        <v>2838</v>
      </c>
      <c r="D47" s="3" t="s">
        <v>86</v>
      </c>
      <c r="E47" s="75" t="s">
        <v>2838</v>
      </c>
      <c r="F47" s="75" t="s">
        <v>2838</v>
      </c>
      <c r="G47" s="3" t="s">
        <v>86</v>
      </c>
      <c r="H47" s="8">
        <v>0</v>
      </c>
      <c r="I47" s="3" t="s">
        <v>86</v>
      </c>
      <c r="J47" s="38">
        <v>0</v>
      </c>
      <c r="K47" s="38">
        <v>0</v>
      </c>
      <c r="L47" s="8">
        <v>0</v>
      </c>
      <c r="M47" s="8">
        <v>0</v>
      </c>
      <c r="N47" s="8">
        <v>0</v>
      </c>
      <c r="O47" s="38">
        <v>0</v>
      </c>
      <c r="P47" s="38">
        <v>0</v>
      </c>
      <c r="Q47" s="38">
        <v>0</v>
      </c>
      <c r="R47" s="60" t="s">
        <v>2837</v>
      </c>
    </row>
    <row r="48" spans="1:18" ht="15" x14ac:dyDescent="0.25">
      <c r="A48" s="60" t="s">
        <v>2838</v>
      </c>
      <c r="B48" s="39" t="s">
        <v>1792</v>
      </c>
      <c r="C48" s="72" t="s">
        <v>2837</v>
      </c>
      <c r="D48" s="35"/>
      <c r="E48" s="35"/>
      <c r="F48" s="35"/>
      <c r="G48" s="35"/>
      <c r="H48" s="4"/>
      <c r="I48" s="35"/>
      <c r="J48" s="4"/>
      <c r="K48" s="4"/>
      <c r="L48" s="4"/>
      <c r="M48" s="4"/>
      <c r="N48" s="4"/>
      <c r="O48" s="4"/>
      <c r="P48" s="4"/>
      <c r="Q48" s="4"/>
    </row>
    <row r="49" spans="1:18" ht="15" x14ac:dyDescent="0.25">
      <c r="A49" s="60" t="s">
        <v>2838</v>
      </c>
      <c r="B49" s="74" t="s">
        <v>2838</v>
      </c>
      <c r="C49" s="75" t="s">
        <v>2838</v>
      </c>
      <c r="D49" s="3" t="s">
        <v>86</v>
      </c>
      <c r="E49" s="75" t="s">
        <v>2838</v>
      </c>
      <c r="F49" s="75" t="s">
        <v>2838</v>
      </c>
      <c r="G49" s="3" t="s">
        <v>86</v>
      </c>
      <c r="H49" s="8">
        <v>0</v>
      </c>
      <c r="I49" s="3" t="s">
        <v>86</v>
      </c>
      <c r="J49" s="38">
        <v>0</v>
      </c>
      <c r="K49" s="38">
        <v>0</v>
      </c>
      <c r="L49" s="8">
        <v>0</v>
      </c>
      <c r="M49" s="8">
        <v>0</v>
      </c>
      <c r="N49" s="8">
        <v>0</v>
      </c>
      <c r="O49" s="38">
        <v>0</v>
      </c>
      <c r="P49" s="38">
        <v>0</v>
      </c>
      <c r="Q49" s="38">
        <v>0</v>
      </c>
      <c r="R49" s="60" t="s">
        <v>2837</v>
      </c>
    </row>
    <row r="50" spans="1:18" ht="15" x14ac:dyDescent="0.25">
      <c r="A50" s="60" t="s">
        <v>2838</v>
      </c>
      <c r="B50" s="39" t="s">
        <v>1793</v>
      </c>
      <c r="C50" s="72" t="s">
        <v>2837</v>
      </c>
      <c r="D50" s="35"/>
      <c r="E50" s="35"/>
      <c r="F50" s="35"/>
      <c r="G50" s="35"/>
      <c r="H50" s="4"/>
      <c r="I50" s="35"/>
      <c r="J50" s="4"/>
      <c r="K50" s="4"/>
      <c r="L50" s="4"/>
      <c r="M50" s="4"/>
      <c r="N50" s="4"/>
      <c r="O50" s="4"/>
      <c r="P50" s="4"/>
      <c r="Q50" s="4"/>
    </row>
    <row r="51" spans="1:18" ht="15" x14ac:dyDescent="0.25">
      <c r="A51" s="60" t="s">
        <v>2838</v>
      </c>
      <c r="B51" s="74" t="s">
        <v>2838</v>
      </c>
      <c r="C51" s="75" t="s">
        <v>2838</v>
      </c>
      <c r="D51" s="3" t="s">
        <v>86</v>
      </c>
      <c r="E51" s="75" t="s">
        <v>2838</v>
      </c>
      <c r="F51" s="75" t="s">
        <v>2838</v>
      </c>
      <c r="G51" s="3" t="s">
        <v>86</v>
      </c>
      <c r="H51" s="8">
        <v>0</v>
      </c>
      <c r="I51" s="3" t="s">
        <v>86</v>
      </c>
      <c r="J51" s="38">
        <v>0</v>
      </c>
      <c r="K51" s="38">
        <v>0</v>
      </c>
      <c r="L51" s="8">
        <v>0</v>
      </c>
      <c r="M51" s="8">
        <v>0</v>
      </c>
      <c r="N51" s="8">
        <v>0</v>
      </c>
      <c r="O51" s="38">
        <v>0</v>
      </c>
      <c r="P51" s="38">
        <v>0</v>
      </c>
      <c r="Q51" s="38">
        <v>0</v>
      </c>
      <c r="R51" s="60" t="s">
        <v>2837</v>
      </c>
    </row>
    <row r="52" spans="1:18" ht="17.45" customHeight="1" x14ac:dyDescent="0.2">
      <c r="A52" s="61" t="s">
        <v>2839</v>
      </c>
      <c r="B52" s="41"/>
      <c r="C52" s="42"/>
      <c r="D52" s="42"/>
      <c r="E52" s="42"/>
      <c r="F52" s="42"/>
      <c r="G52" s="42"/>
      <c r="H52" s="12"/>
      <c r="I52" s="42"/>
      <c r="J52" s="12"/>
      <c r="K52" s="12"/>
      <c r="L52" s="12"/>
      <c r="M52" s="12"/>
      <c r="N52" s="12"/>
      <c r="O52" s="12"/>
      <c r="P52" s="12"/>
      <c r="Q52" s="12"/>
    </row>
    <row r="53" spans="1:18" ht="17.45" customHeight="1" x14ac:dyDescent="0.2">
      <c r="A53" s="61" t="s">
        <v>2839</v>
      </c>
      <c r="B53" s="31"/>
      <c r="C53" s="44"/>
      <c r="D53" s="44"/>
      <c r="E53" s="44"/>
      <c r="F53" s="44"/>
      <c r="G53" s="44"/>
      <c r="H53" s="45"/>
      <c r="I53" s="44"/>
      <c r="J53" s="45"/>
      <c r="K53" s="45"/>
      <c r="L53" s="45"/>
      <c r="M53" s="45"/>
      <c r="N53" s="45"/>
      <c r="O53" s="45"/>
      <c r="P53" s="45"/>
      <c r="Q53" s="45"/>
    </row>
    <row r="54" spans="1:18" ht="17.45" customHeight="1" x14ac:dyDescent="0.2">
      <c r="A54" s="61" t="s">
        <v>2839</v>
      </c>
    </row>
    <row r="55" spans="1:18" x14ac:dyDescent="0.2">
      <c r="A55" s="60" t="s">
        <v>2838</v>
      </c>
      <c r="B55" s="33" t="s">
        <v>63</v>
      </c>
      <c r="C55" s="60" t="s">
        <v>2837</v>
      </c>
    </row>
    <row r="56" spans="1:18" ht="17.45" customHeight="1" x14ac:dyDescent="0.2">
      <c r="A56" s="61" t="s">
        <v>2839</v>
      </c>
    </row>
    <row r="57" spans="1:18" x14ac:dyDescent="0.2">
      <c r="A57" s="60" t="s">
        <v>2838</v>
      </c>
      <c r="B57" s="34" t="s">
        <v>64</v>
      </c>
      <c r="C57" s="60" t="s">
        <v>2837</v>
      </c>
    </row>
    <row r="58" spans="1:18" ht="17.45" customHeight="1" x14ac:dyDescent="0.2">
      <c r="A58" s="61" t="s">
        <v>2839</v>
      </c>
    </row>
    <row r="59" spans="1:18" ht="285" x14ac:dyDescent="0.2">
      <c r="A59" s="60" t="s">
        <v>2838</v>
      </c>
      <c r="B59" s="49" t="s">
        <v>130</v>
      </c>
      <c r="C59" s="60" t="s">
        <v>2837</v>
      </c>
    </row>
    <row r="60" spans="1:18" ht="85.5" x14ac:dyDescent="0.2">
      <c r="A60" s="61" t="s">
        <v>2860</v>
      </c>
    </row>
  </sheetData>
  <hyperlinks>
    <hyperlink ref="B57" r:id="rId1" xr:uid="{5619F5F5-9121-4DAF-A9BE-02C69E606981}"/>
  </hyperlinks>
  <pageMargins left="0.7" right="0.7" top="0.75" bottom="0.75" header="0.3" footer="0.3"/>
  <pageSetup paperSize="9" orientation="portrait"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F26888-6AF6-4321-AF6F-4030208C5269}">
  <sheetPr codeName="גיליון22"/>
  <dimension ref="A1:S447"/>
  <sheetViews>
    <sheetView showGridLines="0" rightToLeft="1" zoomScale="80" zoomScaleNormal="80" workbookViewId="0">
      <pane ySplit="9" topLeftCell="A400" activePane="bottomLeft" state="frozen"/>
      <selection pane="bottomLeft" activeCell="C4" sqref="C4"/>
    </sheetView>
  </sheetViews>
  <sheetFormatPr defaultColWidth="0" defaultRowHeight="14.25" zeroHeight="1" x14ac:dyDescent="0.2"/>
  <cols>
    <col min="1" max="1" width="9" customWidth="1"/>
    <col min="2" max="2" width="70.625" customWidth="1"/>
    <col min="3" max="3" width="30.625" customWidth="1"/>
    <col min="4" max="9" width="16.25" customWidth="1"/>
    <col min="10" max="10" width="27.25" customWidth="1"/>
    <col min="11" max="13" width="16.25" customWidth="1"/>
    <col min="14" max="14" width="25.75" customWidth="1"/>
    <col min="15" max="16" width="16.625" customWidth="1"/>
    <col min="17" max="17" width="10.75" bestFit="1" customWidth="1"/>
    <col min="18" max="19" width="9" customWidth="1"/>
    <col min="20" max="16384" width="9" hidden="1"/>
  </cols>
  <sheetData>
    <row r="1" spans="1:19" ht="18" x14ac:dyDescent="0.25">
      <c r="A1" s="60" t="s">
        <v>2838</v>
      </c>
      <c r="B1" s="20" t="s">
        <v>36</v>
      </c>
      <c r="C1" s="20" t="s">
        <v>37</v>
      </c>
      <c r="D1" s="59" t="s">
        <v>2837</v>
      </c>
      <c r="E1" s="21"/>
      <c r="F1" s="21"/>
      <c r="G1" s="21"/>
      <c r="H1" s="21"/>
      <c r="I1" s="21"/>
      <c r="J1" s="21"/>
      <c r="K1" s="21"/>
      <c r="L1" s="21"/>
      <c r="M1" s="21"/>
      <c r="N1" s="21"/>
      <c r="O1" s="21"/>
      <c r="P1" s="21"/>
      <c r="Q1" s="21"/>
      <c r="R1" s="21"/>
    </row>
    <row r="2" spans="1:19" ht="18" x14ac:dyDescent="0.25">
      <c r="A2" s="60" t="s">
        <v>2838</v>
      </c>
      <c r="B2" s="20" t="s">
        <v>38</v>
      </c>
      <c r="C2" s="22" t="s">
        <v>39</v>
      </c>
      <c r="D2" s="59" t="s">
        <v>2837</v>
      </c>
      <c r="E2" s="21"/>
      <c r="F2" s="21"/>
      <c r="G2" s="21"/>
      <c r="H2" s="21"/>
      <c r="I2" s="21"/>
      <c r="J2" s="21"/>
      <c r="K2" s="21"/>
      <c r="L2" s="21"/>
      <c r="M2" s="21"/>
      <c r="N2" s="21"/>
      <c r="O2" s="21"/>
      <c r="P2" s="21"/>
      <c r="Q2" s="21"/>
      <c r="R2" s="21"/>
    </row>
    <row r="3" spans="1:19" ht="18" x14ac:dyDescent="0.25">
      <c r="A3" s="60" t="s">
        <v>2838</v>
      </c>
      <c r="B3" s="20" t="s">
        <v>40</v>
      </c>
      <c r="C3" s="20" t="s">
        <v>2870</v>
      </c>
      <c r="D3" s="59" t="s">
        <v>2837</v>
      </c>
      <c r="E3" s="21"/>
      <c r="F3" s="21"/>
      <c r="G3" s="21"/>
      <c r="H3" s="21"/>
      <c r="I3" s="21"/>
      <c r="J3" s="21"/>
      <c r="K3" s="21"/>
      <c r="L3" s="21"/>
      <c r="M3" s="21"/>
      <c r="N3" s="21"/>
      <c r="O3" s="21"/>
      <c r="P3" s="21"/>
      <c r="Q3" s="21"/>
      <c r="R3" s="21"/>
    </row>
    <row r="4" spans="1:19" ht="18" x14ac:dyDescent="0.25">
      <c r="A4" s="60" t="s">
        <v>2838</v>
      </c>
      <c r="B4" s="20" t="s">
        <v>41</v>
      </c>
      <c r="C4" s="20">
        <v>214</v>
      </c>
      <c r="D4" s="59" t="s">
        <v>2837</v>
      </c>
      <c r="E4" s="21"/>
      <c r="F4" s="21"/>
      <c r="G4" s="21"/>
      <c r="H4" s="21"/>
      <c r="I4" s="21"/>
      <c r="J4" s="21"/>
      <c r="K4" s="21"/>
      <c r="L4" s="21"/>
      <c r="M4" s="21"/>
      <c r="N4" s="21"/>
      <c r="O4" s="21"/>
      <c r="P4" s="21"/>
      <c r="Q4" s="21"/>
      <c r="R4" s="21"/>
    </row>
    <row r="5" spans="1:19" ht="17.45" customHeight="1" x14ac:dyDescent="0.55000000000000004">
      <c r="A5" s="61" t="s">
        <v>2839</v>
      </c>
      <c r="B5" s="25"/>
      <c r="C5" s="25"/>
      <c r="D5" s="25"/>
      <c r="E5" s="25"/>
      <c r="F5" s="25"/>
      <c r="H5" s="25"/>
      <c r="I5" s="25"/>
      <c r="J5" s="25"/>
      <c r="K5" s="25"/>
      <c r="L5" s="25"/>
      <c r="M5" s="25"/>
      <c r="N5" s="25"/>
      <c r="O5" s="25"/>
      <c r="P5" s="55"/>
      <c r="Q5" s="55"/>
      <c r="R5" s="55"/>
    </row>
    <row r="6" spans="1:19" ht="15" x14ac:dyDescent="0.2">
      <c r="A6" s="60" t="s">
        <v>2838</v>
      </c>
      <c r="B6" s="46" t="s">
        <v>2694</v>
      </c>
      <c r="C6" s="62" t="s">
        <v>2837</v>
      </c>
      <c r="D6" s="24"/>
      <c r="E6" s="24"/>
      <c r="F6" s="24"/>
      <c r="G6" s="24"/>
      <c r="H6" s="24"/>
      <c r="I6" s="24"/>
      <c r="J6" s="24"/>
      <c r="K6" s="24"/>
      <c r="L6" s="24"/>
      <c r="M6" s="24"/>
      <c r="N6" s="24"/>
      <c r="O6" s="24"/>
      <c r="P6" s="24"/>
      <c r="Q6" s="24"/>
      <c r="R6" s="24"/>
    </row>
    <row r="7" spans="1:19" ht="45" x14ac:dyDescent="0.2">
      <c r="A7" s="60" t="s">
        <v>2838</v>
      </c>
      <c r="B7" s="46" t="s">
        <v>1741</v>
      </c>
      <c r="C7" s="26" t="s">
        <v>2019</v>
      </c>
      <c r="D7" s="26" t="s">
        <v>65</v>
      </c>
      <c r="E7" s="26" t="s">
        <v>66</v>
      </c>
      <c r="F7" s="26" t="s">
        <v>117</v>
      </c>
      <c r="G7" s="26" t="s">
        <v>132</v>
      </c>
      <c r="H7" s="26" t="s">
        <v>67</v>
      </c>
      <c r="I7" s="26" t="s">
        <v>244</v>
      </c>
      <c r="J7" s="26" t="s">
        <v>2695</v>
      </c>
      <c r="K7" s="26" t="s">
        <v>68</v>
      </c>
      <c r="L7" s="26" t="s">
        <v>2696</v>
      </c>
      <c r="M7" s="26" t="s">
        <v>119</v>
      </c>
      <c r="N7" s="26" t="s">
        <v>133</v>
      </c>
      <c r="O7" s="26" t="s">
        <v>134</v>
      </c>
      <c r="P7" s="26" t="s">
        <v>0</v>
      </c>
      <c r="Q7" s="26" t="s">
        <v>120</v>
      </c>
      <c r="R7" s="26" t="s">
        <v>121</v>
      </c>
      <c r="S7" s="60" t="s">
        <v>2837</v>
      </c>
    </row>
    <row r="8" spans="1:19" ht="28.5" x14ac:dyDescent="0.2">
      <c r="A8" s="60" t="s">
        <v>2838</v>
      </c>
      <c r="B8" s="65" t="s">
        <v>2838</v>
      </c>
      <c r="C8" s="76" t="s">
        <v>2838</v>
      </c>
      <c r="D8" s="76" t="s">
        <v>2838</v>
      </c>
      <c r="E8" s="76" t="s">
        <v>2838</v>
      </c>
      <c r="F8" s="76" t="s">
        <v>2838</v>
      </c>
      <c r="G8" s="48" t="s">
        <v>246</v>
      </c>
      <c r="H8" s="76" t="s">
        <v>2838</v>
      </c>
      <c r="I8" s="48" t="s">
        <v>247</v>
      </c>
      <c r="J8" s="76" t="s">
        <v>2838</v>
      </c>
      <c r="K8" s="76" t="s">
        <v>2838</v>
      </c>
      <c r="L8" s="48" t="s">
        <v>44</v>
      </c>
      <c r="M8" s="48" t="s">
        <v>44</v>
      </c>
      <c r="N8" s="48" t="s">
        <v>248</v>
      </c>
      <c r="O8" s="76" t="s">
        <v>2838</v>
      </c>
      <c r="P8" s="48" t="s">
        <v>43</v>
      </c>
      <c r="Q8" s="48" t="s">
        <v>44</v>
      </c>
      <c r="R8" s="48" t="s">
        <v>44</v>
      </c>
      <c r="S8" s="60" t="s">
        <v>2837</v>
      </c>
    </row>
    <row r="9" spans="1:19" x14ac:dyDescent="0.2">
      <c r="A9" s="60" t="s">
        <v>2838</v>
      </c>
      <c r="B9" s="67" t="s">
        <v>2838</v>
      </c>
      <c r="C9" s="48" t="s">
        <v>45</v>
      </c>
      <c r="D9" s="48" t="s">
        <v>46</v>
      </c>
      <c r="E9" s="48" t="s">
        <v>122</v>
      </c>
      <c r="F9" s="48" t="s">
        <v>123</v>
      </c>
      <c r="G9" s="48" t="s">
        <v>124</v>
      </c>
      <c r="H9" s="48" t="s">
        <v>125</v>
      </c>
      <c r="I9" s="48" t="s">
        <v>126</v>
      </c>
      <c r="J9" s="48" t="s">
        <v>127</v>
      </c>
      <c r="K9" s="48" t="s">
        <v>128</v>
      </c>
      <c r="L9" s="48" t="s">
        <v>129</v>
      </c>
      <c r="M9" s="48" t="s">
        <v>249</v>
      </c>
      <c r="N9" s="48" t="s">
        <v>250</v>
      </c>
      <c r="O9" s="48" t="s">
        <v>251</v>
      </c>
      <c r="P9" s="50" t="s">
        <v>252</v>
      </c>
      <c r="Q9" s="50" t="s">
        <v>253</v>
      </c>
      <c r="R9" s="50" t="s">
        <v>254</v>
      </c>
      <c r="S9" s="60" t="s">
        <v>2837</v>
      </c>
    </row>
    <row r="10" spans="1:19" ht="15" x14ac:dyDescent="0.25">
      <c r="A10" s="60" t="s">
        <v>2838</v>
      </c>
      <c r="B10" s="14" t="s">
        <v>2693</v>
      </c>
      <c r="C10" s="68" t="s">
        <v>2838</v>
      </c>
      <c r="D10" s="68" t="s">
        <v>2838</v>
      </c>
      <c r="E10" s="68" t="s">
        <v>2838</v>
      </c>
      <c r="F10" s="68" t="s">
        <v>2838</v>
      </c>
      <c r="G10" s="68" t="s">
        <v>2838</v>
      </c>
      <c r="H10" s="68" t="s">
        <v>2838</v>
      </c>
      <c r="I10" s="15">
        <v>5.2594604164912067</v>
      </c>
      <c r="J10" s="68" t="s">
        <v>2838</v>
      </c>
      <c r="K10" s="68" t="s">
        <v>2838</v>
      </c>
      <c r="L10" s="69" t="s">
        <v>2838</v>
      </c>
      <c r="M10" s="43">
        <v>3.4906012136664194E-2</v>
      </c>
      <c r="N10" s="77" t="s">
        <v>2838</v>
      </c>
      <c r="O10" s="77" t="s">
        <v>2838</v>
      </c>
      <c r="P10" s="15">
        <v>16665.570048367983</v>
      </c>
      <c r="Q10" s="43">
        <v>1</v>
      </c>
      <c r="R10" s="43">
        <v>4.193225636289441E-2</v>
      </c>
      <c r="S10" s="60" t="s">
        <v>2837</v>
      </c>
    </row>
    <row r="11" spans="1:19" ht="15" x14ac:dyDescent="0.25">
      <c r="A11" s="60" t="s">
        <v>2838</v>
      </c>
      <c r="B11" s="6" t="s">
        <v>2020</v>
      </c>
      <c r="C11" s="70" t="s">
        <v>2838</v>
      </c>
      <c r="D11" s="70" t="s">
        <v>2838</v>
      </c>
      <c r="E11" s="70" t="s">
        <v>2838</v>
      </c>
      <c r="F11" s="70" t="s">
        <v>2838</v>
      </c>
      <c r="G11" s="70" t="s">
        <v>2838</v>
      </c>
      <c r="H11" s="70" t="s">
        <v>2838</v>
      </c>
      <c r="I11" s="37">
        <v>5.2594604164912067</v>
      </c>
      <c r="J11" s="70" t="s">
        <v>2838</v>
      </c>
      <c r="K11" s="70" t="s">
        <v>2838</v>
      </c>
      <c r="L11" s="71" t="s">
        <v>2838</v>
      </c>
      <c r="M11" s="36">
        <v>3.4906012136664194E-2</v>
      </c>
      <c r="N11" s="78" t="s">
        <v>2838</v>
      </c>
      <c r="O11" s="78" t="s">
        <v>2838</v>
      </c>
      <c r="P11" s="37">
        <v>16665.570048367983</v>
      </c>
      <c r="Q11" s="36">
        <v>1</v>
      </c>
      <c r="R11" s="36">
        <v>4.193225636289441E-2</v>
      </c>
      <c r="S11" s="60" t="s">
        <v>2837</v>
      </c>
    </row>
    <row r="12" spans="1:19" ht="15" x14ac:dyDescent="0.25">
      <c r="A12" s="60" t="s">
        <v>2838</v>
      </c>
      <c r="B12" s="7" t="s">
        <v>2021</v>
      </c>
      <c r="C12" s="72" t="s">
        <v>2838</v>
      </c>
      <c r="D12" s="72" t="s">
        <v>2838</v>
      </c>
      <c r="E12" s="72" t="s">
        <v>2838</v>
      </c>
      <c r="F12" s="72" t="s">
        <v>2838</v>
      </c>
      <c r="G12" s="72" t="s">
        <v>2838</v>
      </c>
      <c r="H12" s="72" t="s">
        <v>2838</v>
      </c>
      <c r="I12" s="8">
        <v>0</v>
      </c>
      <c r="J12" s="72" t="s">
        <v>2838</v>
      </c>
      <c r="K12" s="72" t="s">
        <v>2838</v>
      </c>
      <c r="L12" s="73" t="s">
        <v>2838</v>
      </c>
      <c r="M12" s="38">
        <v>0</v>
      </c>
      <c r="N12" s="79" t="s">
        <v>2838</v>
      </c>
      <c r="O12" s="79" t="s">
        <v>2838</v>
      </c>
      <c r="P12" s="8">
        <v>0</v>
      </c>
      <c r="Q12" s="38">
        <v>0</v>
      </c>
      <c r="R12" s="38">
        <v>0</v>
      </c>
      <c r="S12" s="60" t="s">
        <v>2837</v>
      </c>
    </row>
    <row r="13" spans="1:19" ht="15" x14ac:dyDescent="0.25">
      <c r="A13" s="60" t="s">
        <v>2838</v>
      </c>
      <c r="B13" s="39" t="s">
        <v>2021</v>
      </c>
      <c r="C13" s="72" t="s">
        <v>2837</v>
      </c>
      <c r="D13" s="35"/>
      <c r="E13" s="35"/>
      <c r="F13" s="35"/>
      <c r="G13" s="35"/>
      <c r="H13" s="35"/>
      <c r="I13" s="4"/>
      <c r="J13" s="35"/>
      <c r="K13" s="35"/>
      <c r="L13" s="4"/>
      <c r="M13" s="4"/>
      <c r="N13" s="4"/>
      <c r="O13" s="4"/>
      <c r="P13" s="4"/>
      <c r="Q13" s="4"/>
      <c r="R13" s="4"/>
    </row>
    <row r="14" spans="1:19" ht="15" x14ac:dyDescent="0.25">
      <c r="A14" s="60" t="s">
        <v>2838</v>
      </c>
      <c r="B14" s="74" t="s">
        <v>2838</v>
      </c>
      <c r="C14" s="3" t="s">
        <v>86</v>
      </c>
      <c r="D14" s="75" t="s">
        <v>2838</v>
      </c>
      <c r="E14" s="75" t="s">
        <v>2838</v>
      </c>
      <c r="F14" s="75" t="s">
        <v>2838</v>
      </c>
      <c r="G14" s="3" t="s">
        <v>86</v>
      </c>
      <c r="H14" s="75" t="s">
        <v>2838</v>
      </c>
      <c r="I14" s="8">
        <v>0</v>
      </c>
      <c r="J14" s="3" t="s">
        <v>86</v>
      </c>
      <c r="K14" s="3" t="s">
        <v>86</v>
      </c>
      <c r="L14" s="38">
        <v>0</v>
      </c>
      <c r="M14" s="38">
        <v>0</v>
      </c>
      <c r="N14" s="8">
        <v>0</v>
      </c>
      <c r="O14" s="8">
        <v>0</v>
      </c>
      <c r="P14" s="8">
        <v>0</v>
      </c>
      <c r="Q14" s="38">
        <v>0</v>
      </c>
      <c r="R14" s="38">
        <v>0</v>
      </c>
      <c r="S14" s="60" t="s">
        <v>2837</v>
      </c>
    </row>
    <row r="15" spans="1:19" ht="17.45" customHeight="1" x14ac:dyDescent="0.2">
      <c r="A15" s="61" t="s">
        <v>2839</v>
      </c>
      <c r="B15" s="41"/>
      <c r="C15" s="42"/>
      <c r="D15" s="42"/>
      <c r="E15" s="42"/>
      <c r="F15" s="42"/>
      <c r="G15" s="42"/>
      <c r="H15" s="42"/>
      <c r="I15" s="12"/>
      <c r="J15" s="42"/>
      <c r="K15" s="42"/>
      <c r="L15" s="12"/>
      <c r="M15" s="12"/>
      <c r="N15" s="12"/>
      <c r="O15" s="12"/>
      <c r="P15" s="12"/>
      <c r="Q15" s="12"/>
      <c r="R15" s="12"/>
    </row>
    <row r="16" spans="1:19" ht="15" x14ac:dyDescent="0.25">
      <c r="A16" s="60" t="s">
        <v>2838</v>
      </c>
      <c r="B16" s="7" t="s">
        <v>2022</v>
      </c>
      <c r="C16" s="72" t="s">
        <v>2838</v>
      </c>
      <c r="D16" s="72" t="s">
        <v>2838</v>
      </c>
      <c r="E16" s="72" t="s">
        <v>2838</v>
      </c>
      <c r="F16" s="72" t="s">
        <v>2838</v>
      </c>
      <c r="G16" s="72" t="s">
        <v>2838</v>
      </c>
      <c r="H16" s="72" t="s">
        <v>2838</v>
      </c>
      <c r="I16" s="8">
        <v>7.4350485911910553</v>
      </c>
      <c r="J16" s="72" t="s">
        <v>2838</v>
      </c>
      <c r="K16" s="72" t="s">
        <v>2838</v>
      </c>
      <c r="L16" s="73" t="s">
        <v>2838</v>
      </c>
      <c r="M16" s="38">
        <v>2.5787954229970083E-2</v>
      </c>
      <c r="N16" s="79" t="s">
        <v>2838</v>
      </c>
      <c r="O16" s="79" t="s">
        <v>2838</v>
      </c>
      <c r="P16" s="8">
        <v>2441.5872904780003</v>
      </c>
      <c r="Q16" s="38">
        <v>0.1465048770244195</v>
      </c>
      <c r="R16" s="38">
        <v>6.1432800618022778E-3</v>
      </c>
      <c r="S16" s="60" t="s">
        <v>2837</v>
      </c>
    </row>
    <row r="17" spans="1:19" ht="15" x14ac:dyDescent="0.25">
      <c r="A17" s="60" t="s">
        <v>2838</v>
      </c>
      <c r="B17" s="39" t="s">
        <v>2022</v>
      </c>
      <c r="C17" s="72" t="s">
        <v>2837</v>
      </c>
      <c r="D17" s="35"/>
      <c r="E17" s="35"/>
      <c r="F17" s="35"/>
      <c r="G17" s="35"/>
      <c r="H17" s="35"/>
      <c r="I17" s="4"/>
      <c r="J17" s="35"/>
      <c r="K17" s="35"/>
      <c r="L17" s="4"/>
      <c r="M17" s="4"/>
      <c r="N17" s="4"/>
      <c r="O17" s="4"/>
      <c r="P17" s="4"/>
      <c r="Q17" s="4"/>
      <c r="R17" s="4"/>
    </row>
    <row r="18" spans="1:19" ht="15" x14ac:dyDescent="0.25">
      <c r="A18" s="60" t="s">
        <v>2838</v>
      </c>
      <c r="B18" s="40" t="s">
        <v>2023</v>
      </c>
      <c r="C18" s="3" t="s">
        <v>2024</v>
      </c>
      <c r="D18" s="3" t="s">
        <v>2025</v>
      </c>
      <c r="E18" s="75" t="s">
        <v>2838</v>
      </c>
      <c r="F18" s="3" t="s">
        <v>2026</v>
      </c>
      <c r="G18" s="3" t="s">
        <v>2027</v>
      </c>
      <c r="H18" s="3" t="s">
        <v>1680</v>
      </c>
      <c r="I18" s="8">
        <v>7.9118513591410906</v>
      </c>
      <c r="J18" s="3" t="s">
        <v>726</v>
      </c>
      <c r="K18" s="3" t="s">
        <v>73</v>
      </c>
      <c r="L18" s="38">
        <v>3.3959999999999997E-2</v>
      </c>
      <c r="M18" s="38">
        <v>2.5706015161806144E-2</v>
      </c>
      <c r="N18" s="8">
        <v>215868.472301</v>
      </c>
      <c r="O18" s="8">
        <v>118.51513445477551</v>
      </c>
      <c r="P18" s="8">
        <v>255.83681019299999</v>
      </c>
      <c r="Q18" s="38">
        <v>1.5351218677218512E-2</v>
      </c>
      <c r="R18" s="38">
        <v>6.4371123705597938E-4</v>
      </c>
      <c r="S18" s="60" t="s">
        <v>2837</v>
      </c>
    </row>
    <row r="19" spans="1:19" ht="15" x14ac:dyDescent="0.25">
      <c r="A19" s="60" t="s">
        <v>2838</v>
      </c>
      <c r="B19" s="40" t="s">
        <v>2023</v>
      </c>
      <c r="C19" s="3" t="s">
        <v>2024</v>
      </c>
      <c r="D19" s="3" t="s">
        <v>2028</v>
      </c>
      <c r="E19" s="75" t="s">
        <v>2838</v>
      </c>
      <c r="F19" s="3" t="s">
        <v>2026</v>
      </c>
      <c r="G19" s="3" t="s">
        <v>2027</v>
      </c>
      <c r="H19" s="3" t="s">
        <v>1680</v>
      </c>
      <c r="I19" s="8">
        <v>9.7629724581017907</v>
      </c>
      <c r="J19" s="3" t="s">
        <v>726</v>
      </c>
      <c r="K19" s="3" t="s">
        <v>73</v>
      </c>
      <c r="L19" s="38">
        <v>1.6240000000000001E-2</v>
      </c>
      <c r="M19" s="38">
        <v>2.3907278867689841E-2</v>
      </c>
      <c r="N19" s="8">
        <v>263824.13548599998</v>
      </c>
      <c r="O19" s="8">
        <v>104.21133616472689</v>
      </c>
      <c r="P19" s="8">
        <v>274.93465671499996</v>
      </c>
      <c r="Q19" s="38">
        <v>1.6497164868472268E-2</v>
      </c>
      <c r="R19" s="38">
        <v>6.9176334652571434E-4</v>
      </c>
      <c r="S19" s="60" t="s">
        <v>2837</v>
      </c>
    </row>
    <row r="20" spans="1:19" ht="15" x14ac:dyDescent="0.25">
      <c r="A20" s="60" t="s">
        <v>2838</v>
      </c>
      <c r="B20" s="40" t="s">
        <v>2023</v>
      </c>
      <c r="C20" s="3" t="s">
        <v>2024</v>
      </c>
      <c r="D20" s="3" t="s">
        <v>2029</v>
      </c>
      <c r="E20" s="75" t="s">
        <v>2838</v>
      </c>
      <c r="F20" s="3" t="s">
        <v>2026</v>
      </c>
      <c r="G20" s="3" t="s">
        <v>2030</v>
      </c>
      <c r="H20" s="3" t="s">
        <v>1680</v>
      </c>
      <c r="I20" s="8">
        <v>8.8900000001534227</v>
      </c>
      <c r="J20" s="3" t="s">
        <v>726</v>
      </c>
      <c r="K20" s="3" t="s">
        <v>73</v>
      </c>
      <c r="L20" s="38">
        <v>2.0400000000000001E-2</v>
      </c>
      <c r="M20" s="38">
        <v>3.8200000001528886E-2</v>
      </c>
      <c r="N20" s="8">
        <v>2468.4394139999999</v>
      </c>
      <c r="O20" s="8">
        <v>108.47</v>
      </c>
      <c r="P20" s="8">
        <v>2.6775162199999998</v>
      </c>
      <c r="Q20" s="38">
        <v>1.6066154426336003E-4</v>
      </c>
      <c r="R20" s="38">
        <v>6.7369010617097198E-6</v>
      </c>
      <c r="S20" s="60" t="s">
        <v>2837</v>
      </c>
    </row>
    <row r="21" spans="1:19" ht="15" x14ac:dyDescent="0.25">
      <c r="A21" s="60" t="s">
        <v>2838</v>
      </c>
      <c r="B21" s="40" t="s">
        <v>2023</v>
      </c>
      <c r="C21" s="3" t="s">
        <v>2024</v>
      </c>
      <c r="D21" s="3" t="s">
        <v>2031</v>
      </c>
      <c r="E21" s="75" t="s">
        <v>2838</v>
      </c>
      <c r="F21" s="3" t="s">
        <v>2026</v>
      </c>
      <c r="G21" s="3" t="s">
        <v>2032</v>
      </c>
      <c r="H21" s="3" t="s">
        <v>1680</v>
      </c>
      <c r="I21" s="8">
        <v>7.6593888734935085</v>
      </c>
      <c r="J21" s="3" t="s">
        <v>726</v>
      </c>
      <c r="K21" s="3" t="s">
        <v>73</v>
      </c>
      <c r="L21" s="38">
        <v>3.3329999999999999E-2</v>
      </c>
      <c r="M21" s="38">
        <v>2.63322780879445E-2</v>
      </c>
      <c r="N21" s="8">
        <v>181120.34760500002</v>
      </c>
      <c r="O21" s="8">
        <v>117.02441615518894</v>
      </c>
      <c r="P21" s="8">
        <v>211.95502932300002</v>
      </c>
      <c r="Q21" s="38">
        <v>1.2718138575989258E-2</v>
      </c>
      <c r="R21" s="38">
        <v>5.3330024722719846E-4</v>
      </c>
      <c r="S21" s="60" t="s">
        <v>2837</v>
      </c>
    </row>
    <row r="22" spans="1:19" ht="15" x14ac:dyDescent="0.25">
      <c r="A22" s="60" t="s">
        <v>2838</v>
      </c>
      <c r="B22" s="40" t="s">
        <v>2023</v>
      </c>
      <c r="C22" s="3" t="s">
        <v>2024</v>
      </c>
      <c r="D22" s="3" t="s">
        <v>2033</v>
      </c>
      <c r="E22" s="75" t="s">
        <v>2838</v>
      </c>
      <c r="F22" s="3" t="s">
        <v>2026</v>
      </c>
      <c r="G22" s="3" t="s">
        <v>2032</v>
      </c>
      <c r="H22" s="3" t="s">
        <v>1680</v>
      </c>
      <c r="I22" s="8">
        <v>8.7858352369600077</v>
      </c>
      <c r="J22" s="3" t="s">
        <v>726</v>
      </c>
      <c r="K22" s="3" t="s">
        <v>73</v>
      </c>
      <c r="L22" s="38">
        <v>2.9919999999999999E-2</v>
      </c>
      <c r="M22" s="38">
        <v>4.0827115907499795E-2</v>
      </c>
      <c r="N22" s="8">
        <v>306562.71918399999</v>
      </c>
      <c r="O22" s="8">
        <v>110.80795350171503</v>
      </c>
      <c r="P22" s="8">
        <v>339.69587532700001</v>
      </c>
      <c r="Q22" s="38">
        <v>2.0383093668030008E-2</v>
      </c>
      <c r="R22" s="38">
        <v>8.5470910915672407E-4</v>
      </c>
      <c r="S22" s="60" t="s">
        <v>2837</v>
      </c>
    </row>
    <row r="23" spans="1:19" ht="15" x14ac:dyDescent="0.25">
      <c r="A23" s="60" t="s">
        <v>2838</v>
      </c>
      <c r="B23" s="40" t="s">
        <v>2023</v>
      </c>
      <c r="C23" s="3" t="s">
        <v>2024</v>
      </c>
      <c r="D23" s="3" t="s">
        <v>2034</v>
      </c>
      <c r="E23" s="75" t="s">
        <v>2838</v>
      </c>
      <c r="F23" s="3" t="s">
        <v>2026</v>
      </c>
      <c r="G23" s="3" t="s">
        <v>2032</v>
      </c>
      <c r="H23" s="3" t="s">
        <v>1680</v>
      </c>
      <c r="I23" s="8">
        <v>8.1499999996704631</v>
      </c>
      <c r="J23" s="3" t="s">
        <v>726</v>
      </c>
      <c r="K23" s="3" t="s">
        <v>73</v>
      </c>
      <c r="L23" s="38">
        <v>2.5139999999999999E-2</v>
      </c>
      <c r="M23" s="38">
        <v>3.5899999997694228E-2</v>
      </c>
      <c r="N23" s="8">
        <v>495.73154499999998</v>
      </c>
      <c r="O23" s="8">
        <v>110.11</v>
      </c>
      <c r="P23" s="8">
        <v>0.54584999200000006</v>
      </c>
      <c r="Q23" s="38">
        <v>3.2753154582519294E-5</v>
      </c>
      <c r="R23" s="38">
        <v>1.3734136746477088E-6</v>
      </c>
      <c r="S23" s="60" t="s">
        <v>2837</v>
      </c>
    </row>
    <row r="24" spans="1:19" ht="15" x14ac:dyDescent="0.25">
      <c r="A24" s="60" t="s">
        <v>2838</v>
      </c>
      <c r="B24" s="40" t="s">
        <v>2023</v>
      </c>
      <c r="C24" s="3" t="s">
        <v>2024</v>
      </c>
      <c r="D24" s="3" t="s">
        <v>2035</v>
      </c>
      <c r="E24" s="75" t="s">
        <v>2838</v>
      </c>
      <c r="F24" s="3" t="s">
        <v>2026</v>
      </c>
      <c r="G24" s="3" t="s">
        <v>2032</v>
      </c>
      <c r="H24" s="3" t="s">
        <v>1680</v>
      </c>
      <c r="I24" s="8">
        <v>8.3399999865634022</v>
      </c>
      <c r="J24" s="3" t="s">
        <v>726</v>
      </c>
      <c r="K24" s="3" t="s">
        <v>73</v>
      </c>
      <c r="L24" s="38">
        <v>1.8700000000000001E-2</v>
      </c>
      <c r="M24" s="38">
        <v>2.4999999932005589E-2</v>
      </c>
      <c r="N24" s="8">
        <v>26.788976000000002</v>
      </c>
      <c r="O24" s="8">
        <v>113.04</v>
      </c>
      <c r="P24" s="8">
        <v>3.0282257999999999E-2</v>
      </c>
      <c r="Q24" s="38">
        <v>1.817055036948194E-6</v>
      </c>
      <c r="R24" s="38">
        <v>7.6193217634800245E-8</v>
      </c>
      <c r="S24" s="60" t="s">
        <v>2837</v>
      </c>
    </row>
    <row r="25" spans="1:19" ht="15" x14ac:dyDescent="0.25">
      <c r="A25" s="60" t="s">
        <v>2838</v>
      </c>
      <c r="B25" s="40" t="s">
        <v>2023</v>
      </c>
      <c r="C25" s="3" t="s">
        <v>2024</v>
      </c>
      <c r="D25" s="3" t="s">
        <v>2031</v>
      </c>
      <c r="E25" s="75" t="s">
        <v>2838</v>
      </c>
      <c r="F25" s="3" t="s">
        <v>2026</v>
      </c>
      <c r="G25" s="3" t="s">
        <v>2032</v>
      </c>
      <c r="H25" s="3" t="s">
        <v>1680</v>
      </c>
      <c r="I25" s="8">
        <v>7.73</v>
      </c>
      <c r="J25" s="3" t="s">
        <v>726</v>
      </c>
      <c r="K25" s="3" t="s">
        <v>73</v>
      </c>
      <c r="L25" s="38">
        <v>2.0959999999999999E-2</v>
      </c>
      <c r="M25" s="38">
        <v>2.0959999999999999E-2</v>
      </c>
      <c r="N25" s="8">
        <v>3.0549240000000002</v>
      </c>
      <c r="O25" s="8">
        <v>122.45</v>
      </c>
      <c r="P25" s="8">
        <v>3.7407499999999997E-3</v>
      </c>
      <c r="Q25" s="38">
        <v>2.2445976880138713E-7</v>
      </c>
      <c r="R25" s="38">
        <v>9.4121045685357738E-9</v>
      </c>
      <c r="S25" s="60" t="s">
        <v>2837</v>
      </c>
    </row>
    <row r="26" spans="1:19" ht="15" x14ac:dyDescent="0.25">
      <c r="A26" s="60" t="s">
        <v>2838</v>
      </c>
      <c r="B26" s="40" t="s">
        <v>2023</v>
      </c>
      <c r="C26" s="3" t="s">
        <v>2024</v>
      </c>
      <c r="D26" s="3" t="s">
        <v>2036</v>
      </c>
      <c r="E26" s="75" t="s">
        <v>2838</v>
      </c>
      <c r="F26" s="3" t="s">
        <v>2026</v>
      </c>
      <c r="G26" s="3" t="s">
        <v>2032</v>
      </c>
      <c r="H26" s="3" t="s">
        <v>1680</v>
      </c>
      <c r="I26" s="8">
        <v>0.7792035703123632</v>
      </c>
      <c r="J26" s="3" t="s">
        <v>726</v>
      </c>
      <c r="K26" s="3" t="s">
        <v>73</v>
      </c>
      <c r="L26" s="38">
        <v>3.9399999999999998E-2</v>
      </c>
      <c r="M26" s="38">
        <v>-6.353908246187665E-3</v>
      </c>
      <c r="N26" s="8">
        <v>-78.543190999999993</v>
      </c>
      <c r="O26" s="8">
        <v>100.50488908707567</v>
      </c>
      <c r="P26" s="8">
        <v>-7.8939747000000005E-2</v>
      </c>
      <c r="Q26" s="38">
        <v>-4.7366964808821753E-6</v>
      </c>
      <c r="R26" s="38">
        <v>-1.9862037114957113E-7</v>
      </c>
      <c r="S26" s="60" t="s">
        <v>2837</v>
      </c>
    </row>
    <row r="27" spans="1:19" ht="15" x14ac:dyDescent="0.25">
      <c r="A27" s="60" t="s">
        <v>2838</v>
      </c>
      <c r="B27" s="40" t="s">
        <v>2037</v>
      </c>
      <c r="C27" s="3" t="s">
        <v>2024</v>
      </c>
      <c r="D27" s="3" t="s">
        <v>2038</v>
      </c>
      <c r="E27" s="75" t="s">
        <v>2838</v>
      </c>
      <c r="F27" s="3" t="s">
        <v>2026</v>
      </c>
      <c r="G27" s="3" t="s">
        <v>2030</v>
      </c>
      <c r="H27" s="3" t="s">
        <v>1680</v>
      </c>
      <c r="I27" s="8">
        <v>0</v>
      </c>
      <c r="J27" s="3" t="s">
        <v>726</v>
      </c>
      <c r="K27" s="3" t="s">
        <v>73</v>
      </c>
      <c r="L27" s="38">
        <v>0</v>
      </c>
      <c r="M27" s="38">
        <v>0</v>
      </c>
      <c r="N27" s="8">
        <v>6.7269009999999998</v>
      </c>
      <c r="O27" s="8">
        <v>100</v>
      </c>
      <c r="P27" s="8">
        <v>6.7269009999999995E-3</v>
      </c>
      <c r="Q27" s="38">
        <v>4.0364061838129251E-7</v>
      </c>
      <c r="R27" s="38">
        <v>1.6925561888441587E-8</v>
      </c>
      <c r="S27" s="60" t="s">
        <v>2837</v>
      </c>
    </row>
    <row r="28" spans="1:19" ht="15" x14ac:dyDescent="0.25">
      <c r="A28" s="60" t="s">
        <v>2838</v>
      </c>
      <c r="B28" s="40" t="s">
        <v>2037</v>
      </c>
      <c r="C28" s="3" t="s">
        <v>2024</v>
      </c>
      <c r="D28" s="3" t="s">
        <v>2031</v>
      </c>
      <c r="E28" s="75" t="s">
        <v>2838</v>
      </c>
      <c r="F28" s="3" t="s">
        <v>2026</v>
      </c>
      <c r="G28" s="3" t="s">
        <v>2032</v>
      </c>
      <c r="H28" s="3" t="s">
        <v>1680</v>
      </c>
      <c r="I28" s="8">
        <v>0</v>
      </c>
      <c r="J28" s="3" t="s">
        <v>726</v>
      </c>
      <c r="K28" s="3" t="s">
        <v>73</v>
      </c>
      <c r="L28" s="38">
        <v>4.1919999999999999E-2</v>
      </c>
      <c r="M28" s="38">
        <v>0</v>
      </c>
      <c r="N28" s="8">
        <v>-7.5153049999999997</v>
      </c>
      <c r="O28" s="8">
        <v>222.45</v>
      </c>
      <c r="P28" s="8">
        <v>-1.0570228999999999E-2</v>
      </c>
      <c r="Q28" s="38">
        <v>-6.3425547216940919E-7</v>
      </c>
      <c r="R28" s="38">
        <v>-2.6595763058576305E-8</v>
      </c>
      <c r="S28" s="60" t="s">
        <v>2837</v>
      </c>
    </row>
    <row r="29" spans="1:19" ht="15" x14ac:dyDescent="0.25">
      <c r="A29" s="60" t="s">
        <v>2838</v>
      </c>
      <c r="B29" s="40" t="s">
        <v>2039</v>
      </c>
      <c r="C29" s="3" t="s">
        <v>2024</v>
      </c>
      <c r="D29" s="3" t="s">
        <v>2040</v>
      </c>
      <c r="E29" s="75" t="s">
        <v>2838</v>
      </c>
      <c r="F29" s="3" t="s">
        <v>2026</v>
      </c>
      <c r="G29" s="3" t="s">
        <v>2041</v>
      </c>
      <c r="H29" s="3" t="s">
        <v>1680</v>
      </c>
      <c r="I29" s="8">
        <v>7.1998795762320116</v>
      </c>
      <c r="J29" s="3" t="s">
        <v>726</v>
      </c>
      <c r="K29" s="3" t="s">
        <v>73</v>
      </c>
      <c r="L29" s="38">
        <v>0</v>
      </c>
      <c r="M29" s="38">
        <v>5.0099162051358823E-2</v>
      </c>
      <c r="N29" s="8">
        <v>79058.79372300001</v>
      </c>
      <c r="O29" s="8">
        <v>105.76989789394284</v>
      </c>
      <c r="P29" s="8">
        <v>83.620405396999999</v>
      </c>
      <c r="Q29" s="38">
        <v>5.0175544643424139E-3</v>
      </c>
      <c r="R29" s="38">
        <v>2.1039738011359145E-4</v>
      </c>
      <c r="S29" s="60" t="s">
        <v>2837</v>
      </c>
    </row>
    <row r="30" spans="1:19" ht="15" x14ac:dyDescent="0.25">
      <c r="A30" s="60" t="s">
        <v>2838</v>
      </c>
      <c r="B30" s="40" t="s">
        <v>2039</v>
      </c>
      <c r="C30" s="3" t="s">
        <v>2024</v>
      </c>
      <c r="D30" s="3" t="s">
        <v>2042</v>
      </c>
      <c r="E30" s="75" t="s">
        <v>2838</v>
      </c>
      <c r="F30" s="3" t="s">
        <v>2026</v>
      </c>
      <c r="G30" s="3" t="s">
        <v>2041</v>
      </c>
      <c r="H30" s="3" t="s">
        <v>1680</v>
      </c>
      <c r="I30" s="8">
        <v>9.649999999991639</v>
      </c>
      <c r="J30" s="3" t="s">
        <v>726</v>
      </c>
      <c r="K30" s="3" t="s">
        <v>73</v>
      </c>
      <c r="L30" s="38">
        <v>3.422E-2</v>
      </c>
      <c r="M30" s="38">
        <v>4.7300000000096792E-2</v>
      </c>
      <c r="N30" s="8">
        <v>45270.138738000001</v>
      </c>
      <c r="O30" s="8">
        <v>102.68</v>
      </c>
      <c r="P30" s="8">
        <v>46.483378432999999</v>
      </c>
      <c r="Q30" s="38">
        <v>2.7891862263392541E-3</v>
      </c>
      <c r="R30" s="38">
        <v>1.1695687188671164E-4</v>
      </c>
      <c r="S30" s="60" t="s">
        <v>2837</v>
      </c>
    </row>
    <row r="31" spans="1:19" ht="15" x14ac:dyDescent="0.25">
      <c r="A31" s="60" t="s">
        <v>2838</v>
      </c>
      <c r="B31" s="40" t="s">
        <v>2043</v>
      </c>
      <c r="C31" s="3" t="s">
        <v>2024</v>
      </c>
      <c r="D31" s="3" t="s">
        <v>2044</v>
      </c>
      <c r="E31" s="75" t="s">
        <v>2838</v>
      </c>
      <c r="F31" s="3" t="s">
        <v>2026</v>
      </c>
      <c r="G31" s="3" t="s">
        <v>2045</v>
      </c>
      <c r="H31" s="3" t="s">
        <v>1680</v>
      </c>
      <c r="I31" s="8">
        <v>6.3618470541768497</v>
      </c>
      <c r="J31" s="3" t="s">
        <v>726</v>
      </c>
      <c r="K31" s="3" t="s">
        <v>73</v>
      </c>
      <c r="L31" s="38">
        <v>2.9139999999999999E-2</v>
      </c>
      <c r="M31" s="38">
        <v>9.6179105070490958E-3</v>
      </c>
      <c r="N31" s="8">
        <v>53914.063858000001</v>
      </c>
      <c r="O31" s="8">
        <v>121.44848892017646</v>
      </c>
      <c r="P31" s="8">
        <v>65.47781587099999</v>
      </c>
      <c r="Q31" s="38">
        <v>3.9289274642850917E-3</v>
      </c>
      <c r="R31" s="38">
        <v>1.6474879366361913E-4</v>
      </c>
      <c r="S31" s="60" t="s">
        <v>2837</v>
      </c>
    </row>
    <row r="32" spans="1:19" ht="15" x14ac:dyDescent="0.25">
      <c r="A32" s="60" t="s">
        <v>2838</v>
      </c>
      <c r="B32" s="40" t="s">
        <v>2043</v>
      </c>
      <c r="C32" s="3" t="s">
        <v>2024</v>
      </c>
      <c r="D32" s="3" t="s">
        <v>2046</v>
      </c>
      <c r="E32" s="75" t="s">
        <v>2838</v>
      </c>
      <c r="F32" s="3" t="s">
        <v>2026</v>
      </c>
      <c r="G32" s="3" t="s">
        <v>2045</v>
      </c>
      <c r="H32" s="3" t="s">
        <v>1680</v>
      </c>
      <c r="I32" s="8">
        <v>6.7810725291900678</v>
      </c>
      <c r="J32" s="3" t="s">
        <v>726</v>
      </c>
      <c r="K32" s="3" t="s">
        <v>73</v>
      </c>
      <c r="L32" s="38">
        <v>1.9650000000000001E-2</v>
      </c>
      <c r="M32" s="38">
        <v>1.3421916084362301E-2</v>
      </c>
      <c r="N32" s="8">
        <v>282232.19335100002</v>
      </c>
      <c r="O32" s="8">
        <v>112.86370158908427</v>
      </c>
      <c r="P32" s="8">
        <v>318.53770049200006</v>
      </c>
      <c r="Q32" s="38">
        <v>1.9113519643643613E-2</v>
      </c>
      <c r="R32" s="38">
        <v>8.0147300569448213E-4</v>
      </c>
      <c r="S32" s="60" t="s">
        <v>2837</v>
      </c>
    </row>
    <row r="33" spans="1:19" ht="15" x14ac:dyDescent="0.25">
      <c r="A33" s="60" t="s">
        <v>2838</v>
      </c>
      <c r="B33" s="40" t="s">
        <v>2043</v>
      </c>
      <c r="C33" s="3" t="s">
        <v>2024</v>
      </c>
      <c r="D33" s="3" t="s">
        <v>2047</v>
      </c>
      <c r="E33" s="75" t="s">
        <v>2838</v>
      </c>
      <c r="F33" s="3" t="s">
        <v>2026</v>
      </c>
      <c r="G33" s="3" t="s">
        <v>2045</v>
      </c>
      <c r="H33" s="3" t="s">
        <v>1680</v>
      </c>
      <c r="I33" s="8">
        <v>6.2499999999481419</v>
      </c>
      <c r="J33" s="3" t="s">
        <v>726</v>
      </c>
      <c r="K33" s="3" t="s">
        <v>73</v>
      </c>
      <c r="L33" s="38">
        <v>1.546E-2</v>
      </c>
      <c r="M33" s="38">
        <v>2.6200000000031629E-2</v>
      </c>
      <c r="N33" s="8">
        <v>8492.4516939999994</v>
      </c>
      <c r="O33" s="8">
        <v>112.73</v>
      </c>
      <c r="P33" s="8">
        <v>9.5735407800000001</v>
      </c>
      <c r="Q33" s="38">
        <v>5.7445024395895254E-4</v>
      </c>
      <c r="R33" s="38">
        <v>2.4087994897414031E-5</v>
      </c>
      <c r="S33" s="60" t="s">
        <v>2837</v>
      </c>
    </row>
    <row r="34" spans="1:19" ht="15" x14ac:dyDescent="0.25">
      <c r="A34" s="60" t="s">
        <v>2838</v>
      </c>
      <c r="B34" s="40" t="s">
        <v>2043</v>
      </c>
      <c r="C34" s="3" t="s">
        <v>2024</v>
      </c>
      <c r="D34" s="3" t="s">
        <v>926</v>
      </c>
      <c r="E34" s="75" t="s">
        <v>2838</v>
      </c>
      <c r="F34" s="3" t="s">
        <v>2026</v>
      </c>
      <c r="G34" s="3" t="s">
        <v>2045</v>
      </c>
      <c r="H34" s="3" t="s">
        <v>1680</v>
      </c>
      <c r="I34" s="8">
        <v>6.8100000001600254</v>
      </c>
      <c r="J34" s="3" t="s">
        <v>726</v>
      </c>
      <c r="K34" s="3" t="s">
        <v>73</v>
      </c>
      <c r="L34" s="38">
        <v>1.593E-2</v>
      </c>
      <c r="M34" s="38">
        <v>1.9600000000219497E-2</v>
      </c>
      <c r="N34" s="8">
        <v>2118.5512119999999</v>
      </c>
      <c r="O34" s="8">
        <v>112.13</v>
      </c>
      <c r="P34" s="8">
        <v>2.3755314739999998</v>
      </c>
      <c r="Q34" s="38">
        <v>1.4254126724171846E-4</v>
      </c>
      <c r="R34" s="38">
        <v>5.9770769602715818E-6</v>
      </c>
      <c r="S34" s="60" t="s">
        <v>2837</v>
      </c>
    </row>
    <row r="35" spans="1:19" ht="15" x14ac:dyDescent="0.25">
      <c r="A35" s="60" t="s">
        <v>2838</v>
      </c>
      <c r="B35" s="40" t="s">
        <v>2043</v>
      </c>
      <c r="C35" s="3" t="s">
        <v>2024</v>
      </c>
      <c r="D35" s="3" t="s">
        <v>2048</v>
      </c>
      <c r="E35" s="75" t="s">
        <v>2838</v>
      </c>
      <c r="F35" s="3" t="s">
        <v>2026</v>
      </c>
      <c r="G35" s="3" t="s">
        <v>2049</v>
      </c>
      <c r="H35" s="3" t="s">
        <v>1680</v>
      </c>
      <c r="I35" s="8">
        <v>7.3000000000001259</v>
      </c>
      <c r="J35" s="3" t="s">
        <v>726</v>
      </c>
      <c r="K35" s="3" t="s">
        <v>73</v>
      </c>
      <c r="L35" s="38">
        <v>2.8060000000000002E-2</v>
      </c>
      <c r="M35" s="38">
        <v>5.8999999999421633E-3</v>
      </c>
      <c r="N35" s="8">
        <v>55699.104940999998</v>
      </c>
      <c r="O35" s="8">
        <v>126.5</v>
      </c>
      <c r="P35" s="8">
        <v>70.459367740999994</v>
      </c>
      <c r="Q35" s="38">
        <v>4.2278402440785335E-3</v>
      </c>
      <c r="R35" s="38">
        <v>1.7728288097606314E-4</v>
      </c>
      <c r="S35" s="60" t="s">
        <v>2837</v>
      </c>
    </row>
    <row r="36" spans="1:19" ht="15" x14ac:dyDescent="0.25">
      <c r="A36" s="60" t="s">
        <v>2838</v>
      </c>
      <c r="B36" s="40" t="s">
        <v>2043</v>
      </c>
      <c r="C36" s="3" t="s">
        <v>2024</v>
      </c>
      <c r="D36" s="3" t="s">
        <v>2050</v>
      </c>
      <c r="E36" s="75" t="s">
        <v>2838</v>
      </c>
      <c r="F36" s="3" t="s">
        <v>2026</v>
      </c>
      <c r="G36" s="3" t="s">
        <v>2027</v>
      </c>
      <c r="H36" s="3" t="s">
        <v>1680</v>
      </c>
      <c r="I36" s="8">
        <v>6.7411358153005816</v>
      </c>
      <c r="J36" s="3" t="s">
        <v>726</v>
      </c>
      <c r="K36" s="3" t="s">
        <v>73</v>
      </c>
      <c r="L36" s="38">
        <v>1.8870000000000001E-2</v>
      </c>
      <c r="M36" s="38">
        <v>2.1936236902664226E-2</v>
      </c>
      <c r="N36" s="8">
        <v>200266.945515</v>
      </c>
      <c r="O36" s="8">
        <v>113.9763084666928</v>
      </c>
      <c r="P36" s="8">
        <v>228.25687157699997</v>
      </c>
      <c r="Q36" s="38">
        <v>1.3696313472298691E-2</v>
      </c>
      <c r="R36" s="38">
        <v>5.7431732774699325E-4</v>
      </c>
      <c r="S36" s="60" t="s">
        <v>2837</v>
      </c>
    </row>
    <row r="37" spans="1:19" ht="15" x14ac:dyDescent="0.25">
      <c r="A37" s="60" t="s">
        <v>2838</v>
      </c>
      <c r="B37" s="40" t="s">
        <v>2043</v>
      </c>
      <c r="C37" s="3" t="s">
        <v>2024</v>
      </c>
      <c r="D37" s="3" t="s">
        <v>2051</v>
      </c>
      <c r="E37" s="75" t="s">
        <v>2838</v>
      </c>
      <c r="F37" s="3" t="s">
        <v>2026</v>
      </c>
      <c r="G37" s="3" t="s">
        <v>2049</v>
      </c>
      <c r="H37" s="3" t="s">
        <v>1680</v>
      </c>
      <c r="I37" s="8">
        <v>6.9799999999927191</v>
      </c>
      <c r="J37" s="3" t="s">
        <v>726</v>
      </c>
      <c r="K37" s="3" t="s">
        <v>73</v>
      </c>
      <c r="L37" s="38">
        <v>1.5429999999999999E-2</v>
      </c>
      <c r="M37" s="38">
        <v>2.1999999999581809E-2</v>
      </c>
      <c r="N37" s="8">
        <v>5742.1549210000003</v>
      </c>
      <c r="O37" s="8">
        <v>116.15</v>
      </c>
      <c r="P37" s="8">
        <v>6.6695129370000004</v>
      </c>
      <c r="Q37" s="38">
        <v>4.0019710802830465E-4</v>
      </c>
      <c r="R37" s="38">
        <v>1.6781167729531819E-5</v>
      </c>
      <c r="S37" s="60" t="s">
        <v>2837</v>
      </c>
    </row>
    <row r="38" spans="1:19" ht="15" x14ac:dyDescent="0.25">
      <c r="A38" s="60" t="s">
        <v>2838</v>
      </c>
      <c r="B38" s="40" t="s">
        <v>2043</v>
      </c>
      <c r="C38" s="3" t="s">
        <v>2024</v>
      </c>
      <c r="D38" s="3" t="s">
        <v>2052</v>
      </c>
      <c r="E38" s="75" t="s">
        <v>2838</v>
      </c>
      <c r="F38" s="3" t="s">
        <v>2026</v>
      </c>
      <c r="G38" s="3" t="s">
        <v>2049</v>
      </c>
      <c r="H38" s="3" t="s">
        <v>1680</v>
      </c>
      <c r="I38" s="8">
        <v>6.7800000000828771</v>
      </c>
      <c r="J38" s="3" t="s">
        <v>726</v>
      </c>
      <c r="K38" s="3" t="s">
        <v>73</v>
      </c>
      <c r="L38" s="38">
        <v>1.627E-2</v>
      </c>
      <c r="M38" s="38">
        <v>2.4799999999851167E-2</v>
      </c>
      <c r="N38" s="8">
        <v>4352.5696660000003</v>
      </c>
      <c r="O38" s="8">
        <v>113.96</v>
      </c>
      <c r="P38" s="8">
        <v>4.9601883899999999</v>
      </c>
      <c r="Q38" s="38">
        <v>2.9763088664859315E-4</v>
      </c>
      <c r="R38" s="38">
        <v>1.2480334640464374E-5</v>
      </c>
      <c r="S38" s="60" t="s">
        <v>2837</v>
      </c>
    </row>
    <row r="39" spans="1:19" ht="15" x14ac:dyDescent="0.25">
      <c r="A39" s="60" t="s">
        <v>2838</v>
      </c>
      <c r="B39" s="40" t="s">
        <v>2043</v>
      </c>
      <c r="C39" s="3" t="s">
        <v>2024</v>
      </c>
      <c r="D39" s="3" t="s">
        <v>2053</v>
      </c>
      <c r="E39" s="75" t="s">
        <v>2838</v>
      </c>
      <c r="F39" s="3" t="s">
        <v>2026</v>
      </c>
      <c r="G39" s="3" t="s">
        <v>2054</v>
      </c>
      <c r="H39" s="3" t="s">
        <v>1680</v>
      </c>
      <c r="I39" s="8">
        <v>6.2499999999996403</v>
      </c>
      <c r="J39" s="3" t="s">
        <v>726</v>
      </c>
      <c r="K39" s="3" t="s">
        <v>73</v>
      </c>
      <c r="L39" s="38">
        <v>3.2320000000000002E-2</v>
      </c>
      <c r="M39" s="38">
        <v>9.7999999999543105E-3</v>
      </c>
      <c r="N39" s="8">
        <v>42386.647884999998</v>
      </c>
      <c r="O39" s="8">
        <v>127.15</v>
      </c>
      <c r="P39" s="8">
        <v>53.894622779999999</v>
      </c>
      <c r="Q39" s="38">
        <v>3.2338901473866932E-3</v>
      </c>
      <c r="R39" s="38">
        <v>1.3560431070965722E-4</v>
      </c>
      <c r="S39" s="60" t="s">
        <v>2837</v>
      </c>
    </row>
    <row r="40" spans="1:19" ht="15" x14ac:dyDescent="0.25">
      <c r="A40" s="60" t="s">
        <v>2838</v>
      </c>
      <c r="B40" s="40" t="s">
        <v>2043</v>
      </c>
      <c r="C40" s="3" t="s">
        <v>2024</v>
      </c>
      <c r="D40" s="3" t="s">
        <v>2055</v>
      </c>
      <c r="E40" s="75" t="s">
        <v>2838</v>
      </c>
      <c r="F40" s="3" t="s">
        <v>2026</v>
      </c>
      <c r="G40" s="3" t="s">
        <v>2054</v>
      </c>
      <c r="H40" s="3" t="s">
        <v>1680</v>
      </c>
      <c r="I40" s="8">
        <v>5.8009686429485354</v>
      </c>
      <c r="J40" s="3" t="s">
        <v>726</v>
      </c>
      <c r="K40" s="3" t="s">
        <v>73</v>
      </c>
      <c r="L40" s="38">
        <v>2.4490000000000001E-2</v>
      </c>
      <c r="M40" s="38">
        <v>3.0157021788032399E-2</v>
      </c>
      <c r="N40" s="8">
        <v>352016.79901700001</v>
      </c>
      <c r="O40" s="8">
        <v>108.8983192758046</v>
      </c>
      <c r="P40" s="8">
        <v>383.340377698</v>
      </c>
      <c r="Q40" s="38">
        <v>2.3001936122523426E-2</v>
      </c>
      <c r="R40" s="38">
        <v>9.6452308233257371E-4</v>
      </c>
      <c r="S40" s="60" t="s">
        <v>2837</v>
      </c>
    </row>
    <row r="41" spans="1:19" ht="15" x14ac:dyDescent="0.25">
      <c r="A41" s="60" t="s">
        <v>2838</v>
      </c>
      <c r="B41" s="40" t="s">
        <v>2043</v>
      </c>
      <c r="C41" s="3" t="s">
        <v>2024</v>
      </c>
      <c r="D41" s="3" t="s">
        <v>2056</v>
      </c>
      <c r="E41" s="75" t="s">
        <v>2838</v>
      </c>
      <c r="F41" s="3" t="s">
        <v>2026</v>
      </c>
      <c r="G41" s="3" t="s">
        <v>2054</v>
      </c>
      <c r="H41" s="3" t="s">
        <v>1680</v>
      </c>
      <c r="I41" s="8">
        <v>6.2199999999711073</v>
      </c>
      <c r="J41" s="3" t="s">
        <v>726</v>
      </c>
      <c r="K41" s="3" t="s">
        <v>73</v>
      </c>
      <c r="L41" s="38">
        <v>2.0060000000000001E-2</v>
      </c>
      <c r="M41" s="38">
        <v>2.1200000000171974E-2</v>
      </c>
      <c r="N41" s="8">
        <v>11580.635571000001</v>
      </c>
      <c r="O41" s="8">
        <v>116.01</v>
      </c>
      <c r="P41" s="8">
        <v>13.434695299000001</v>
      </c>
      <c r="Q41" s="38">
        <v>8.0613475926769311E-4</v>
      </c>
      <c r="R41" s="38">
        <v>3.3803049388653081E-5</v>
      </c>
      <c r="S41" s="60" t="s">
        <v>2837</v>
      </c>
    </row>
    <row r="42" spans="1:19" ht="15" x14ac:dyDescent="0.25">
      <c r="A42" s="60" t="s">
        <v>2838</v>
      </c>
      <c r="B42" s="40" t="s">
        <v>2043</v>
      </c>
      <c r="C42" s="3" t="s">
        <v>2024</v>
      </c>
      <c r="D42" s="3" t="s">
        <v>2057</v>
      </c>
      <c r="E42" s="75" t="s">
        <v>2838</v>
      </c>
      <c r="F42" s="3" t="s">
        <v>2026</v>
      </c>
      <c r="G42" s="3" t="s">
        <v>2054</v>
      </c>
      <c r="H42" s="3" t="s">
        <v>1680</v>
      </c>
      <c r="I42" s="8">
        <v>6.3899999999964168</v>
      </c>
      <c r="J42" s="3" t="s">
        <v>726</v>
      </c>
      <c r="K42" s="3" t="s">
        <v>73</v>
      </c>
      <c r="L42" s="38">
        <v>1.9939999999999999E-2</v>
      </c>
      <c r="M42" s="38">
        <v>2.5100000000432363E-2</v>
      </c>
      <c r="N42" s="8">
        <v>9786.60016</v>
      </c>
      <c r="O42" s="8">
        <v>112.47</v>
      </c>
      <c r="P42" s="8">
        <v>11.006989175999999</v>
      </c>
      <c r="Q42" s="38">
        <v>6.6046280709599161E-4</v>
      </c>
      <c r="R42" s="38">
        <v>2.7694695745305999E-5</v>
      </c>
      <c r="S42" s="60" t="s">
        <v>2837</v>
      </c>
    </row>
    <row r="43" spans="1:19" ht="15" x14ac:dyDescent="0.25">
      <c r="A43" s="60" t="s">
        <v>2838</v>
      </c>
      <c r="B43" s="40" t="s">
        <v>2058</v>
      </c>
      <c r="C43" s="3" t="s">
        <v>2024</v>
      </c>
      <c r="D43" s="3" t="s">
        <v>2047</v>
      </c>
      <c r="E43" s="75" t="s">
        <v>2838</v>
      </c>
      <c r="F43" s="3" t="s">
        <v>2026</v>
      </c>
      <c r="G43" s="3" t="s">
        <v>2045</v>
      </c>
      <c r="H43" s="3" t="s">
        <v>1680</v>
      </c>
      <c r="I43" s="8">
        <v>0</v>
      </c>
      <c r="J43" s="3" t="s">
        <v>726</v>
      </c>
      <c r="K43" s="3" t="s">
        <v>73</v>
      </c>
      <c r="L43" s="38">
        <v>3.092E-2</v>
      </c>
      <c r="M43" s="38">
        <v>0</v>
      </c>
      <c r="N43" s="8">
        <v>8476.1924490000001</v>
      </c>
      <c r="O43" s="8">
        <v>212.73000000000002</v>
      </c>
      <c r="P43" s="8">
        <v>-1.6259244999999999E-2</v>
      </c>
      <c r="Q43" s="38">
        <v>-9.7561889289182908E-7</v>
      </c>
      <c r="R43" s="38">
        <v>-4.0909901529223398E-8</v>
      </c>
      <c r="S43" s="60" t="s">
        <v>2837</v>
      </c>
    </row>
    <row r="44" spans="1:19" ht="15" x14ac:dyDescent="0.25">
      <c r="A44" s="60" t="s">
        <v>2838</v>
      </c>
      <c r="B44" s="40" t="s">
        <v>2058</v>
      </c>
      <c r="C44" s="3" t="s">
        <v>2024</v>
      </c>
      <c r="D44" s="3" t="s">
        <v>926</v>
      </c>
      <c r="E44" s="75" t="s">
        <v>2838</v>
      </c>
      <c r="F44" s="3" t="s">
        <v>2026</v>
      </c>
      <c r="G44" s="3" t="s">
        <v>2045</v>
      </c>
      <c r="H44" s="3" t="s">
        <v>1680</v>
      </c>
      <c r="I44" s="8">
        <v>0</v>
      </c>
      <c r="J44" s="3" t="s">
        <v>726</v>
      </c>
      <c r="K44" s="3" t="s">
        <v>73</v>
      </c>
      <c r="L44" s="38">
        <v>3.1859999999999999E-2</v>
      </c>
      <c r="M44" s="38">
        <v>0</v>
      </c>
      <c r="N44" s="8">
        <v>2114.8570569999997</v>
      </c>
      <c r="O44" s="8">
        <v>212.13</v>
      </c>
      <c r="P44" s="8">
        <v>-3.6941549999999997E-3</v>
      </c>
      <c r="Q44" s="38">
        <v>-2.2166388484033638E-7</v>
      </c>
      <c r="R44" s="38">
        <v>-9.2948668455200887E-9</v>
      </c>
      <c r="S44" s="60" t="s">
        <v>2837</v>
      </c>
    </row>
    <row r="45" spans="1:19" ht="15" x14ac:dyDescent="0.25">
      <c r="A45" s="60" t="s">
        <v>2838</v>
      </c>
      <c r="B45" s="40" t="s">
        <v>2058</v>
      </c>
      <c r="C45" s="3" t="s">
        <v>2024</v>
      </c>
      <c r="D45" s="3" t="s">
        <v>2048</v>
      </c>
      <c r="E45" s="75" t="s">
        <v>2838</v>
      </c>
      <c r="F45" s="3" t="s">
        <v>2026</v>
      </c>
      <c r="G45" s="3" t="s">
        <v>2049</v>
      </c>
      <c r="H45" s="3" t="s">
        <v>1680</v>
      </c>
      <c r="I45" s="8">
        <v>0</v>
      </c>
      <c r="J45" s="3" t="s">
        <v>726</v>
      </c>
      <c r="K45" s="3" t="s">
        <v>73</v>
      </c>
      <c r="L45" s="38">
        <v>5.6120000000000003E-2</v>
      </c>
      <c r="M45" s="38">
        <v>0</v>
      </c>
      <c r="N45" s="8">
        <v>55614.589163999997</v>
      </c>
      <c r="O45" s="8">
        <v>226.5</v>
      </c>
      <c r="P45" s="8">
        <v>-8.4515777E-2</v>
      </c>
      <c r="Q45" s="38">
        <v>-5.0712802955261898E-6</v>
      </c>
      <c r="R45" s="38">
        <v>-2.1265022544009911E-7</v>
      </c>
      <c r="S45" s="60" t="s">
        <v>2837</v>
      </c>
    </row>
    <row r="46" spans="1:19" ht="15" x14ac:dyDescent="0.25">
      <c r="A46" s="60" t="s">
        <v>2838</v>
      </c>
      <c r="B46" s="40" t="s">
        <v>2058</v>
      </c>
      <c r="C46" s="3" t="s">
        <v>2024</v>
      </c>
      <c r="D46" s="3" t="s">
        <v>2051</v>
      </c>
      <c r="E46" s="75" t="s">
        <v>2838</v>
      </c>
      <c r="F46" s="3" t="s">
        <v>2026</v>
      </c>
      <c r="G46" s="3" t="s">
        <v>2049</v>
      </c>
      <c r="H46" s="3" t="s">
        <v>1680</v>
      </c>
      <c r="I46" s="8">
        <v>0</v>
      </c>
      <c r="J46" s="3" t="s">
        <v>726</v>
      </c>
      <c r="K46" s="3" t="s">
        <v>73</v>
      </c>
      <c r="L46" s="38">
        <v>3.0859999999999999E-2</v>
      </c>
      <c r="M46" s="38">
        <v>0</v>
      </c>
      <c r="N46" s="8">
        <v>5735.9748260000006</v>
      </c>
      <c r="O46" s="8">
        <v>216.15</v>
      </c>
      <c r="P46" s="8">
        <v>-6.180095E-3</v>
      </c>
      <c r="Q46" s="38">
        <v>-3.708300995443718E-7</v>
      </c>
      <c r="R46" s="38">
        <v>-1.5549742801172252E-8</v>
      </c>
      <c r="S46" s="60" t="s">
        <v>2837</v>
      </c>
    </row>
    <row r="47" spans="1:19" ht="15" x14ac:dyDescent="0.25">
      <c r="A47" s="60" t="s">
        <v>2838</v>
      </c>
      <c r="B47" s="40" t="s">
        <v>2058</v>
      </c>
      <c r="C47" s="3" t="s">
        <v>2024</v>
      </c>
      <c r="D47" s="3" t="s">
        <v>2052</v>
      </c>
      <c r="E47" s="75" t="s">
        <v>2838</v>
      </c>
      <c r="F47" s="3" t="s">
        <v>2026</v>
      </c>
      <c r="G47" s="3" t="s">
        <v>2049</v>
      </c>
      <c r="H47" s="3" t="s">
        <v>1680</v>
      </c>
      <c r="I47" s="8">
        <v>0</v>
      </c>
      <c r="J47" s="3" t="s">
        <v>726</v>
      </c>
      <c r="K47" s="3" t="s">
        <v>73</v>
      </c>
      <c r="L47" s="38">
        <v>3.2539999999999999E-2</v>
      </c>
      <c r="M47" s="38">
        <v>0</v>
      </c>
      <c r="N47" s="8">
        <v>4344.4725870000002</v>
      </c>
      <c r="O47" s="8">
        <v>213.95999999999998</v>
      </c>
      <c r="P47" s="8">
        <v>-8.0970790000000001E-3</v>
      </c>
      <c r="Q47" s="38">
        <v>-4.8585670796138933E-7</v>
      </c>
      <c r="R47" s="38">
        <v>-2.0373068033868899E-8</v>
      </c>
      <c r="S47" s="60" t="s">
        <v>2837</v>
      </c>
    </row>
    <row r="48" spans="1:19" ht="15" x14ac:dyDescent="0.25">
      <c r="A48" s="60" t="s">
        <v>2838</v>
      </c>
      <c r="B48" s="40" t="s">
        <v>2058</v>
      </c>
      <c r="C48" s="3" t="s">
        <v>2024</v>
      </c>
      <c r="D48" s="3" t="s">
        <v>2053</v>
      </c>
      <c r="E48" s="75" t="s">
        <v>2838</v>
      </c>
      <c r="F48" s="3" t="s">
        <v>2026</v>
      </c>
      <c r="G48" s="3" t="s">
        <v>2054</v>
      </c>
      <c r="H48" s="3" t="s">
        <v>1680</v>
      </c>
      <c r="I48" s="8">
        <v>0</v>
      </c>
      <c r="J48" s="3" t="s">
        <v>726</v>
      </c>
      <c r="K48" s="3" t="s">
        <v>73</v>
      </c>
      <c r="L48" s="38">
        <v>6.4640000000000003E-2</v>
      </c>
      <c r="M48" s="38">
        <v>0</v>
      </c>
      <c r="N48" s="8">
        <v>42334.575500999999</v>
      </c>
      <c r="O48" s="8">
        <v>227.15</v>
      </c>
      <c r="P48" s="8">
        <v>-5.2072383999999999E-2</v>
      </c>
      <c r="Q48" s="38">
        <v>-3.1245486262319192E-6</v>
      </c>
      <c r="R48" s="38">
        <v>-1.3101937401348638E-7</v>
      </c>
      <c r="S48" s="60" t="s">
        <v>2837</v>
      </c>
    </row>
    <row r="49" spans="1:19" ht="15" x14ac:dyDescent="0.25">
      <c r="A49" s="60" t="s">
        <v>2838</v>
      </c>
      <c r="B49" s="40" t="s">
        <v>2058</v>
      </c>
      <c r="C49" s="3" t="s">
        <v>2024</v>
      </c>
      <c r="D49" s="3" t="s">
        <v>2056</v>
      </c>
      <c r="E49" s="75" t="s">
        <v>2838</v>
      </c>
      <c r="F49" s="3" t="s">
        <v>2026</v>
      </c>
      <c r="G49" s="3" t="s">
        <v>2054</v>
      </c>
      <c r="H49" s="3" t="s">
        <v>1680</v>
      </c>
      <c r="I49" s="8">
        <v>0</v>
      </c>
      <c r="J49" s="3" t="s">
        <v>726</v>
      </c>
      <c r="K49" s="3" t="s">
        <v>73</v>
      </c>
      <c r="L49" s="38">
        <v>4.0120000000000003E-2</v>
      </c>
      <c r="M49" s="38">
        <v>0</v>
      </c>
      <c r="N49" s="8">
        <v>11562.544733000001</v>
      </c>
      <c r="O49" s="8">
        <v>216.01</v>
      </c>
      <c r="P49" s="8">
        <v>-1.8090838000000001E-2</v>
      </c>
      <c r="Q49" s="38">
        <v>-1.0855217041778653E-6</v>
      </c>
      <c r="R49" s="38">
        <v>-4.551837438707227E-8</v>
      </c>
      <c r="S49" s="60" t="s">
        <v>2837</v>
      </c>
    </row>
    <row r="50" spans="1:19" ht="15" x14ac:dyDescent="0.25">
      <c r="A50" s="60" t="s">
        <v>2838</v>
      </c>
      <c r="B50" s="40" t="s">
        <v>2058</v>
      </c>
      <c r="C50" s="3" t="s">
        <v>2024</v>
      </c>
      <c r="D50" s="3" t="s">
        <v>2057</v>
      </c>
      <c r="E50" s="75" t="s">
        <v>2838</v>
      </c>
      <c r="F50" s="3" t="s">
        <v>2026</v>
      </c>
      <c r="G50" s="3" t="s">
        <v>2054</v>
      </c>
      <c r="H50" s="3" t="s">
        <v>1680</v>
      </c>
      <c r="I50" s="8">
        <v>0</v>
      </c>
      <c r="J50" s="3" t="s">
        <v>726</v>
      </c>
      <c r="K50" s="3" t="s">
        <v>73</v>
      </c>
      <c r="L50" s="38">
        <v>3.9879999999999999E-2</v>
      </c>
      <c r="M50" s="38">
        <v>0</v>
      </c>
      <c r="N50" s="8">
        <v>9750.2343720000008</v>
      </c>
      <c r="O50" s="8">
        <v>212.47</v>
      </c>
      <c r="P50" s="8">
        <v>-3.6365788000000003E-2</v>
      </c>
      <c r="Q50" s="38">
        <v>-2.1820908552456753E-6</v>
      </c>
      <c r="R50" s="38">
        <v>-9.1499993149289166E-8</v>
      </c>
      <c r="S50" s="60" t="s">
        <v>2837</v>
      </c>
    </row>
    <row r="51" spans="1:19" ht="15" x14ac:dyDescent="0.25">
      <c r="A51" s="60" t="s">
        <v>2838</v>
      </c>
      <c r="B51" s="40" t="s">
        <v>2059</v>
      </c>
      <c r="C51" s="3" t="s">
        <v>2024</v>
      </c>
      <c r="D51" s="3" t="s">
        <v>2060</v>
      </c>
      <c r="E51" s="75" t="s">
        <v>2838</v>
      </c>
      <c r="F51" s="3" t="s">
        <v>2026</v>
      </c>
      <c r="G51" s="3" t="s">
        <v>2061</v>
      </c>
      <c r="H51" s="3" t="s">
        <v>1680</v>
      </c>
      <c r="I51" s="8">
        <v>4.430000000008425</v>
      </c>
      <c r="J51" s="3" t="s">
        <v>726</v>
      </c>
      <c r="K51" s="3" t="s">
        <v>73</v>
      </c>
      <c r="L51" s="38">
        <v>2.554E-2</v>
      </c>
      <c r="M51" s="38">
        <v>5.2999999999731864E-3</v>
      </c>
      <c r="N51" s="8">
        <v>48526.122982000001</v>
      </c>
      <c r="O51" s="8">
        <v>119.78</v>
      </c>
      <c r="P51" s="8">
        <v>58.124590091000002</v>
      </c>
      <c r="Q51" s="38">
        <v>3.4877048863199249E-3</v>
      </c>
      <c r="R51" s="38">
        <v>1.4624733541128659E-4</v>
      </c>
      <c r="S51" s="60" t="s">
        <v>2837</v>
      </c>
    </row>
    <row r="52" spans="1:19" ht="17.45" customHeight="1" x14ac:dyDescent="0.2">
      <c r="A52" s="61" t="s">
        <v>2839</v>
      </c>
      <c r="B52" s="41"/>
      <c r="C52" s="42"/>
      <c r="D52" s="42"/>
      <c r="E52" s="42"/>
      <c r="F52" s="42"/>
      <c r="G52" s="42"/>
      <c r="H52" s="42"/>
      <c r="I52" s="12"/>
      <c r="J52" s="42"/>
      <c r="K52" s="42"/>
      <c r="L52" s="12"/>
      <c r="M52" s="12"/>
      <c r="N52" s="12"/>
      <c r="O52" s="12"/>
      <c r="P52" s="12"/>
      <c r="Q52" s="12"/>
      <c r="R52" s="12"/>
    </row>
    <row r="53" spans="1:19" ht="15" x14ac:dyDescent="0.25">
      <c r="A53" s="60" t="s">
        <v>2838</v>
      </c>
      <c r="B53" s="7" t="s">
        <v>2062</v>
      </c>
      <c r="C53" s="72" t="s">
        <v>2838</v>
      </c>
      <c r="D53" s="72" t="s">
        <v>2838</v>
      </c>
      <c r="E53" s="72" t="s">
        <v>2838</v>
      </c>
      <c r="F53" s="72" t="s">
        <v>2838</v>
      </c>
      <c r="G53" s="72" t="s">
        <v>2838</v>
      </c>
      <c r="H53" s="72" t="s">
        <v>2838</v>
      </c>
      <c r="I53" s="8">
        <v>0</v>
      </c>
      <c r="J53" s="72" t="s">
        <v>2838</v>
      </c>
      <c r="K53" s="72" t="s">
        <v>2838</v>
      </c>
      <c r="L53" s="73" t="s">
        <v>2838</v>
      </c>
      <c r="M53" s="38">
        <v>0</v>
      </c>
      <c r="N53" s="79" t="s">
        <v>2838</v>
      </c>
      <c r="O53" s="79" t="s">
        <v>2838</v>
      </c>
      <c r="P53" s="8">
        <v>0</v>
      </c>
      <c r="Q53" s="38">
        <v>0</v>
      </c>
      <c r="R53" s="38">
        <v>0</v>
      </c>
      <c r="S53" s="60" t="s">
        <v>2837</v>
      </c>
    </row>
    <row r="54" spans="1:19" ht="15" x14ac:dyDescent="0.25">
      <c r="A54" s="60" t="s">
        <v>2838</v>
      </c>
      <c r="B54" s="39" t="s">
        <v>2062</v>
      </c>
      <c r="C54" s="72" t="s">
        <v>2837</v>
      </c>
      <c r="D54" s="35"/>
      <c r="E54" s="35"/>
      <c r="F54" s="35"/>
      <c r="G54" s="35"/>
      <c r="H54" s="35"/>
      <c r="I54" s="4"/>
      <c r="J54" s="35"/>
      <c r="K54" s="35"/>
      <c r="L54" s="4"/>
      <c r="M54" s="4"/>
      <c r="N54" s="4"/>
      <c r="O54" s="4"/>
      <c r="P54" s="4"/>
      <c r="Q54" s="4"/>
      <c r="R54" s="4"/>
    </row>
    <row r="55" spans="1:19" ht="15" x14ac:dyDescent="0.25">
      <c r="A55" s="60" t="s">
        <v>2838</v>
      </c>
      <c r="B55" s="74" t="s">
        <v>2838</v>
      </c>
      <c r="C55" s="3" t="s">
        <v>86</v>
      </c>
      <c r="D55" s="75" t="s">
        <v>2838</v>
      </c>
      <c r="E55" s="75" t="s">
        <v>2838</v>
      </c>
      <c r="F55" s="75" t="s">
        <v>2838</v>
      </c>
      <c r="G55" s="3" t="s">
        <v>86</v>
      </c>
      <c r="H55" s="75" t="s">
        <v>2838</v>
      </c>
      <c r="I55" s="8">
        <v>0</v>
      </c>
      <c r="J55" s="3" t="s">
        <v>86</v>
      </c>
      <c r="K55" s="3" t="s">
        <v>86</v>
      </c>
      <c r="L55" s="38">
        <v>0</v>
      </c>
      <c r="M55" s="38">
        <v>0</v>
      </c>
      <c r="N55" s="8">
        <v>0</v>
      </c>
      <c r="O55" s="8">
        <v>0</v>
      </c>
      <c r="P55" s="8">
        <v>0</v>
      </c>
      <c r="Q55" s="38">
        <v>0</v>
      </c>
      <c r="R55" s="38">
        <v>0</v>
      </c>
      <c r="S55" s="60" t="s">
        <v>2837</v>
      </c>
    </row>
    <row r="56" spans="1:19" ht="17.45" customHeight="1" x14ac:dyDescent="0.2">
      <c r="A56" s="61" t="s">
        <v>2839</v>
      </c>
      <c r="B56" s="41"/>
      <c r="C56" s="42"/>
      <c r="D56" s="42"/>
      <c r="E56" s="42"/>
      <c r="F56" s="42"/>
      <c r="G56" s="42"/>
      <c r="H56" s="42"/>
      <c r="I56" s="12"/>
      <c r="J56" s="42"/>
      <c r="K56" s="42"/>
      <c r="L56" s="12"/>
      <c r="M56" s="12"/>
      <c r="N56" s="12"/>
      <c r="O56" s="12"/>
      <c r="P56" s="12"/>
      <c r="Q56" s="12"/>
      <c r="R56" s="12"/>
    </row>
    <row r="57" spans="1:19" ht="15" x14ac:dyDescent="0.25">
      <c r="A57" s="60" t="s">
        <v>2838</v>
      </c>
      <c r="B57" s="7" t="s">
        <v>2063</v>
      </c>
      <c r="C57" s="72" t="s">
        <v>2838</v>
      </c>
      <c r="D57" s="72" t="s">
        <v>2838</v>
      </c>
      <c r="E57" s="72" t="s">
        <v>2838</v>
      </c>
      <c r="F57" s="72" t="s">
        <v>2838</v>
      </c>
      <c r="G57" s="72" t="s">
        <v>2838</v>
      </c>
      <c r="H57" s="72" t="s">
        <v>2838</v>
      </c>
      <c r="I57" s="8">
        <v>5.0057600223472853</v>
      </c>
      <c r="J57" s="72" t="s">
        <v>2838</v>
      </c>
      <c r="K57" s="72" t="s">
        <v>2838</v>
      </c>
      <c r="L57" s="73" t="s">
        <v>2838</v>
      </c>
      <c r="M57" s="38">
        <v>3.625215848947682E-2</v>
      </c>
      <c r="N57" s="79" t="s">
        <v>2838</v>
      </c>
      <c r="O57" s="79" t="s">
        <v>2838</v>
      </c>
      <c r="P57" s="8">
        <v>13770.257248459986</v>
      </c>
      <c r="Q57" s="38">
        <v>0.82626980106260883</v>
      </c>
      <c r="R57" s="38">
        <v>3.4647357123075075E-2</v>
      </c>
      <c r="S57" s="60" t="s">
        <v>2837</v>
      </c>
    </row>
    <row r="58" spans="1:19" ht="15" x14ac:dyDescent="0.25">
      <c r="A58" s="60" t="s">
        <v>2838</v>
      </c>
      <c r="B58" s="39" t="s">
        <v>2063</v>
      </c>
      <c r="C58" s="72" t="s">
        <v>2837</v>
      </c>
      <c r="D58" s="35"/>
      <c r="E58" s="35"/>
      <c r="F58" s="35"/>
      <c r="G58" s="35"/>
      <c r="H58" s="35"/>
      <c r="I58" s="4"/>
      <c r="J58" s="35"/>
      <c r="K58" s="35"/>
      <c r="L58" s="4"/>
      <c r="M58" s="4"/>
      <c r="N58" s="4"/>
      <c r="O58" s="4"/>
      <c r="P58" s="4"/>
      <c r="Q58" s="4"/>
      <c r="R58" s="4"/>
    </row>
    <row r="59" spans="1:19" ht="15" x14ac:dyDescent="0.25">
      <c r="A59" s="60" t="s">
        <v>2838</v>
      </c>
      <c r="B59" s="40" t="s">
        <v>2064</v>
      </c>
      <c r="C59" s="3" t="s">
        <v>2024</v>
      </c>
      <c r="D59" s="3" t="s">
        <v>2065</v>
      </c>
      <c r="E59" s="75" t="s">
        <v>2838</v>
      </c>
      <c r="F59" s="3" t="s">
        <v>76</v>
      </c>
      <c r="G59" s="3" t="s">
        <v>2066</v>
      </c>
      <c r="H59" s="3" t="s">
        <v>291</v>
      </c>
      <c r="I59" s="8">
        <v>0.97999999994754017</v>
      </c>
      <c r="J59" s="3" t="s">
        <v>2067</v>
      </c>
      <c r="K59" s="3" t="s">
        <v>73</v>
      </c>
      <c r="L59" s="38">
        <v>3.6499999999999998E-2</v>
      </c>
      <c r="M59" s="38">
        <v>2.7600000000491631E-2</v>
      </c>
      <c r="N59" s="8">
        <v>2844.0233480000002</v>
      </c>
      <c r="O59" s="8">
        <v>120.26</v>
      </c>
      <c r="P59" s="8">
        <v>3.4202224710000002</v>
      </c>
      <c r="Q59" s="38">
        <v>2.0522685159125018E-4</v>
      </c>
      <c r="R59" s="38">
        <v>8.6056249534739874E-6</v>
      </c>
      <c r="S59" s="60" t="s">
        <v>2837</v>
      </c>
    </row>
    <row r="60" spans="1:19" ht="15" x14ac:dyDescent="0.25">
      <c r="A60" s="60" t="s">
        <v>2838</v>
      </c>
      <c r="B60" s="40" t="s">
        <v>2064</v>
      </c>
      <c r="C60" s="3" t="s">
        <v>2024</v>
      </c>
      <c r="D60" s="3" t="s">
        <v>2068</v>
      </c>
      <c r="E60" s="75" t="s">
        <v>2838</v>
      </c>
      <c r="F60" s="3" t="s">
        <v>76</v>
      </c>
      <c r="G60" s="3" t="s">
        <v>2069</v>
      </c>
      <c r="H60" s="3" t="s">
        <v>291</v>
      </c>
      <c r="I60" s="8">
        <v>1.3400000000504115</v>
      </c>
      <c r="J60" s="3" t="s">
        <v>2067</v>
      </c>
      <c r="K60" s="3" t="s">
        <v>73</v>
      </c>
      <c r="L60" s="38">
        <v>2.5399999999999999E-2</v>
      </c>
      <c r="M60" s="38">
        <v>2.6899999999817306E-2</v>
      </c>
      <c r="N60" s="8">
        <v>8190.794022</v>
      </c>
      <c r="O60" s="8">
        <v>115.92</v>
      </c>
      <c r="P60" s="8">
        <v>9.4947684129999992</v>
      </c>
      <c r="Q60" s="38">
        <v>5.6972359093890085E-4</v>
      </c>
      <c r="R60" s="38">
        <v>2.3889795671238776E-5</v>
      </c>
      <c r="S60" s="60" t="s">
        <v>2837</v>
      </c>
    </row>
    <row r="61" spans="1:19" ht="15" x14ac:dyDescent="0.25">
      <c r="A61" s="60" t="s">
        <v>2838</v>
      </c>
      <c r="B61" s="40" t="s">
        <v>2070</v>
      </c>
      <c r="C61" s="3" t="s">
        <v>2024</v>
      </c>
      <c r="D61" s="3" t="s">
        <v>2071</v>
      </c>
      <c r="E61" s="75" t="s">
        <v>2838</v>
      </c>
      <c r="F61" s="3" t="s">
        <v>238</v>
      </c>
      <c r="G61" s="3" t="s">
        <v>2072</v>
      </c>
      <c r="H61" s="3" t="s">
        <v>1680</v>
      </c>
      <c r="I61" s="8">
        <v>4.0000000514814338E-2</v>
      </c>
      <c r="J61" s="3" t="s">
        <v>2067</v>
      </c>
      <c r="K61" s="3" t="s">
        <v>73</v>
      </c>
      <c r="L61" s="38">
        <v>1.6500000000000001E-2</v>
      </c>
      <c r="M61" s="38">
        <v>3.8999999907518216E-3</v>
      </c>
      <c r="N61" s="8">
        <v>341.28265900000002</v>
      </c>
      <c r="O61" s="8">
        <v>110.91</v>
      </c>
      <c r="P61" s="8">
        <v>0.37851657</v>
      </c>
      <c r="Q61" s="38">
        <v>2.2712488615837487E-5</v>
      </c>
      <c r="R61" s="38">
        <v>9.5238589527861821E-7</v>
      </c>
      <c r="S61" s="60" t="s">
        <v>2837</v>
      </c>
    </row>
    <row r="62" spans="1:19" ht="15" x14ac:dyDescent="0.25">
      <c r="A62" s="60" t="s">
        <v>2838</v>
      </c>
      <c r="B62" s="40" t="s">
        <v>2073</v>
      </c>
      <c r="C62" s="3" t="s">
        <v>2024</v>
      </c>
      <c r="D62" s="3" t="s">
        <v>2074</v>
      </c>
      <c r="E62" s="75" t="s">
        <v>2838</v>
      </c>
      <c r="F62" s="3" t="s">
        <v>238</v>
      </c>
      <c r="G62" s="3" t="s">
        <v>2075</v>
      </c>
      <c r="H62" s="3" t="s">
        <v>1680</v>
      </c>
      <c r="I62" s="8">
        <v>2.06999999990565</v>
      </c>
      <c r="J62" s="3" t="s">
        <v>2067</v>
      </c>
      <c r="K62" s="3" t="s">
        <v>73</v>
      </c>
      <c r="L62" s="38">
        <v>4.3499999999999997E-2</v>
      </c>
      <c r="M62" s="38">
        <v>2.2299999999569661E-2</v>
      </c>
      <c r="N62" s="8">
        <v>3316.1349329999998</v>
      </c>
      <c r="O62" s="8">
        <v>136.71</v>
      </c>
      <c r="P62" s="8">
        <v>4.5334880549999994</v>
      </c>
      <c r="Q62" s="38">
        <v>2.7202718189912455E-4</v>
      </c>
      <c r="R62" s="38">
        <v>1.14067135290698E-5</v>
      </c>
      <c r="S62" s="60" t="s">
        <v>2837</v>
      </c>
    </row>
    <row r="63" spans="1:19" ht="15" x14ac:dyDescent="0.25">
      <c r="A63" s="60" t="s">
        <v>2838</v>
      </c>
      <c r="B63" s="40" t="s">
        <v>2076</v>
      </c>
      <c r="C63" s="3" t="s">
        <v>2024</v>
      </c>
      <c r="D63" s="3" t="s">
        <v>2077</v>
      </c>
      <c r="E63" s="75" t="s">
        <v>2838</v>
      </c>
      <c r="F63" s="3" t="s">
        <v>238</v>
      </c>
      <c r="G63" s="3" t="s">
        <v>2078</v>
      </c>
      <c r="H63" s="3" t="s">
        <v>1680</v>
      </c>
      <c r="I63" s="8">
        <v>2.1600000000506103</v>
      </c>
      <c r="J63" s="3" t="s">
        <v>2067</v>
      </c>
      <c r="K63" s="3" t="s">
        <v>73</v>
      </c>
      <c r="L63" s="38">
        <v>2.8000000000000001E-2</v>
      </c>
      <c r="M63" s="38">
        <v>2.3999999999959335E-2</v>
      </c>
      <c r="N63" s="8">
        <v>8213.5466250000009</v>
      </c>
      <c r="O63" s="8">
        <v>112.17</v>
      </c>
      <c r="P63" s="8">
        <v>9.2131352399999997</v>
      </c>
      <c r="Q63" s="38">
        <v>5.5282448864701266E-4</v>
      </c>
      <c r="R63" s="38">
        <v>2.3181178181632542E-5</v>
      </c>
      <c r="S63" s="60" t="s">
        <v>2837</v>
      </c>
    </row>
    <row r="64" spans="1:19" ht="15" x14ac:dyDescent="0.25">
      <c r="A64" s="60" t="s">
        <v>2838</v>
      </c>
      <c r="B64" s="40" t="s">
        <v>2076</v>
      </c>
      <c r="C64" s="3" t="s">
        <v>2024</v>
      </c>
      <c r="D64" s="3" t="s">
        <v>2079</v>
      </c>
      <c r="E64" s="75" t="s">
        <v>2838</v>
      </c>
      <c r="F64" s="3" t="s">
        <v>238</v>
      </c>
      <c r="G64" s="3" t="s">
        <v>2080</v>
      </c>
      <c r="H64" s="3" t="s">
        <v>1680</v>
      </c>
      <c r="I64" s="8">
        <v>2.8700000000485639</v>
      </c>
      <c r="J64" s="3" t="s">
        <v>2067</v>
      </c>
      <c r="K64" s="3" t="s">
        <v>73</v>
      </c>
      <c r="L64" s="38">
        <v>1.9900000000000001E-2</v>
      </c>
      <c r="M64" s="38">
        <v>2.3700000000162116E-2</v>
      </c>
      <c r="N64" s="8">
        <v>8185.6750399999992</v>
      </c>
      <c r="O64" s="8">
        <v>108.68</v>
      </c>
      <c r="P64" s="8">
        <v>8.8961916050000003</v>
      </c>
      <c r="Q64" s="38">
        <v>5.3380661922639613E-4</v>
      </c>
      <c r="R64" s="38">
        <v>2.2383716005611201E-5</v>
      </c>
      <c r="S64" s="60" t="s">
        <v>2837</v>
      </c>
    </row>
    <row r="65" spans="1:19" ht="15" x14ac:dyDescent="0.25">
      <c r="A65" s="60" t="s">
        <v>2838</v>
      </c>
      <c r="B65" s="40" t="s">
        <v>2076</v>
      </c>
      <c r="C65" s="3" t="s">
        <v>2024</v>
      </c>
      <c r="D65" s="3" t="s">
        <v>2081</v>
      </c>
      <c r="E65" s="75" t="s">
        <v>2838</v>
      </c>
      <c r="F65" s="3" t="s">
        <v>238</v>
      </c>
      <c r="G65" s="3" t="s">
        <v>2082</v>
      </c>
      <c r="H65" s="3" t="s">
        <v>1680</v>
      </c>
      <c r="I65" s="8">
        <v>4.5699999999887524</v>
      </c>
      <c r="J65" s="3" t="s">
        <v>2067</v>
      </c>
      <c r="K65" s="3" t="s">
        <v>73</v>
      </c>
      <c r="L65" s="38">
        <v>1.67E-2</v>
      </c>
      <c r="M65" s="38">
        <v>2.3699999999874391E-2</v>
      </c>
      <c r="N65" s="8">
        <v>28030.345579000001</v>
      </c>
      <c r="O65" s="8">
        <v>106.74</v>
      </c>
      <c r="P65" s="8">
        <v>29.919590843999998</v>
      </c>
      <c r="Q65" s="38">
        <v>1.7952935757472002E-3</v>
      </c>
      <c r="R65" s="38">
        <v>7.5280710464888998E-5</v>
      </c>
      <c r="S65" s="60" t="s">
        <v>2837</v>
      </c>
    </row>
    <row r="66" spans="1:19" ht="15" x14ac:dyDescent="0.25">
      <c r="A66" s="60" t="s">
        <v>2838</v>
      </c>
      <c r="B66" s="40" t="s">
        <v>2083</v>
      </c>
      <c r="C66" s="3" t="s">
        <v>2119</v>
      </c>
      <c r="D66" s="3" t="s">
        <v>2084</v>
      </c>
      <c r="E66" s="75" t="s">
        <v>2838</v>
      </c>
      <c r="F66" s="3" t="s">
        <v>313</v>
      </c>
      <c r="G66" s="3" t="s">
        <v>2085</v>
      </c>
      <c r="H66" s="3" t="s">
        <v>291</v>
      </c>
      <c r="I66" s="8">
        <v>0.13999999999615931</v>
      </c>
      <c r="J66" s="3" t="s">
        <v>303</v>
      </c>
      <c r="K66" s="3" t="s">
        <v>73</v>
      </c>
      <c r="L66" s="38">
        <v>7.4000000000000003E-3</v>
      </c>
      <c r="M66" s="38">
        <v>-3.0000000024762725E-4</v>
      </c>
      <c r="N66" s="8">
        <v>17866.282844000001</v>
      </c>
      <c r="O66" s="8">
        <v>109.38</v>
      </c>
      <c r="P66" s="8">
        <v>19.542140150999998</v>
      </c>
      <c r="Q66" s="38">
        <v>1.1726055631030581E-3</v>
      </c>
      <c r="R66" s="38">
        <v>4.9169997084593591E-5</v>
      </c>
      <c r="S66" s="60" t="s">
        <v>2837</v>
      </c>
    </row>
    <row r="67" spans="1:19" ht="15" x14ac:dyDescent="0.25">
      <c r="A67" s="60" t="s">
        <v>2838</v>
      </c>
      <c r="B67" s="40" t="s">
        <v>2086</v>
      </c>
      <c r="C67" s="3" t="s">
        <v>2024</v>
      </c>
      <c r="D67" s="3" t="s">
        <v>2087</v>
      </c>
      <c r="E67" s="75" t="s">
        <v>2838</v>
      </c>
      <c r="F67" s="3" t="s">
        <v>313</v>
      </c>
      <c r="G67" s="3" t="s">
        <v>2088</v>
      </c>
      <c r="H67" s="3" t="s">
        <v>291</v>
      </c>
      <c r="I67" s="8">
        <v>0.78000000000252312</v>
      </c>
      <c r="J67" s="3" t="s">
        <v>303</v>
      </c>
      <c r="K67" s="3" t="s">
        <v>73</v>
      </c>
      <c r="L67" s="38">
        <v>0.03</v>
      </c>
      <c r="M67" s="38">
        <v>2.9499999999987554E-2</v>
      </c>
      <c r="N67" s="8">
        <v>124517.50438100001</v>
      </c>
      <c r="O67" s="8">
        <v>110.73</v>
      </c>
      <c r="P67" s="8">
        <v>137.87823257900001</v>
      </c>
      <c r="Q67" s="38">
        <v>8.2732383098111945E-3</v>
      </c>
      <c r="R67" s="38">
        <v>3.469155497583223E-4</v>
      </c>
      <c r="S67" s="60" t="s">
        <v>2837</v>
      </c>
    </row>
    <row r="68" spans="1:19" ht="15" x14ac:dyDescent="0.25">
      <c r="A68" s="60" t="s">
        <v>2838</v>
      </c>
      <c r="B68" s="40" t="s">
        <v>2089</v>
      </c>
      <c r="C68" s="3" t="s">
        <v>2024</v>
      </c>
      <c r="D68" s="3" t="s">
        <v>2090</v>
      </c>
      <c r="E68" s="75" t="s">
        <v>2838</v>
      </c>
      <c r="F68" s="3" t="s">
        <v>2026</v>
      </c>
      <c r="G68" s="3" t="s">
        <v>2091</v>
      </c>
      <c r="H68" s="3" t="s">
        <v>1680</v>
      </c>
      <c r="I68" s="8">
        <v>1.5000000000873426</v>
      </c>
      <c r="J68" s="3" t="s">
        <v>2067</v>
      </c>
      <c r="K68" s="3" t="s">
        <v>73</v>
      </c>
      <c r="L68" s="38">
        <v>3.4599999999999999E-2</v>
      </c>
      <c r="M68" s="38">
        <v>2.3199999999577225E-2</v>
      </c>
      <c r="N68" s="8">
        <v>4322.9169689999999</v>
      </c>
      <c r="O68" s="8">
        <v>116.51</v>
      </c>
      <c r="P68" s="8">
        <v>5.0366305410000001</v>
      </c>
      <c r="Q68" s="38">
        <v>3.0221771750875241E-4</v>
      </c>
      <c r="R68" s="38">
        <v>1.2672670807985807E-5</v>
      </c>
      <c r="S68" s="60" t="s">
        <v>2837</v>
      </c>
    </row>
    <row r="69" spans="1:19" ht="15" x14ac:dyDescent="0.25">
      <c r="A69" s="60" t="s">
        <v>2838</v>
      </c>
      <c r="B69" s="40" t="s">
        <v>2089</v>
      </c>
      <c r="C69" s="3" t="s">
        <v>2024</v>
      </c>
      <c r="D69" s="3" t="s">
        <v>2092</v>
      </c>
      <c r="E69" s="75" t="s">
        <v>2838</v>
      </c>
      <c r="F69" s="3" t="s">
        <v>2026</v>
      </c>
      <c r="G69" s="3" t="s">
        <v>2093</v>
      </c>
      <c r="H69" s="3" t="s">
        <v>1680</v>
      </c>
      <c r="I69" s="8">
        <v>2.1700000000343862</v>
      </c>
      <c r="J69" s="3" t="s">
        <v>2067</v>
      </c>
      <c r="K69" s="3" t="s">
        <v>73</v>
      </c>
      <c r="L69" s="38">
        <v>2.8500000000000001E-2</v>
      </c>
      <c r="M69" s="38">
        <v>2.2800000000494588E-2</v>
      </c>
      <c r="N69" s="8">
        <v>8342.4757520000003</v>
      </c>
      <c r="O69" s="8">
        <v>111.89</v>
      </c>
      <c r="P69" s="8">
        <v>9.3343961170000007</v>
      </c>
      <c r="Q69" s="38">
        <v>5.6010062001534083E-4</v>
      </c>
      <c r="R69" s="38">
        <v>2.3486282787499379E-5</v>
      </c>
      <c r="S69" s="60" t="s">
        <v>2837</v>
      </c>
    </row>
    <row r="70" spans="1:19" ht="15" x14ac:dyDescent="0.25">
      <c r="A70" s="60" t="s">
        <v>2838</v>
      </c>
      <c r="B70" s="40" t="s">
        <v>2089</v>
      </c>
      <c r="C70" s="3" t="s">
        <v>2024</v>
      </c>
      <c r="D70" s="3" t="s">
        <v>2094</v>
      </c>
      <c r="E70" s="75" t="s">
        <v>2838</v>
      </c>
      <c r="F70" s="3" t="s">
        <v>2026</v>
      </c>
      <c r="G70" s="3" t="s">
        <v>2095</v>
      </c>
      <c r="H70" s="3" t="s">
        <v>1680</v>
      </c>
      <c r="I70" s="8">
        <v>2.5599999999858256</v>
      </c>
      <c r="J70" s="3" t="s">
        <v>2067</v>
      </c>
      <c r="K70" s="3" t="s">
        <v>73</v>
      </c>
      <c r="L70" s="38">
        <v>2.4E-2</v>
      </c>
      <c r="M70" s="38">
        <v>2.2500000000108888E-2</v>
      </c>
      <c r="N70" s="8">
        <v>12324.110459</v>
      </c>
      <c r="O70" s="8">
        <v>109.97</v>
      </c>
      <c r="P70" s="8">
        <v>13.552824255999999</v>
      </c>
      <c r="Q70" s="38">
        <v>8.1322296307093274E-4</v>
      </c>
      <c r="R70" s="38">
        <v>3.4100273767682964E-5</v>
      </c>
      <c r="S70" s="60" t="s">
        <v>2837</v>
      </c>
    </row>
    <row r="71" spans="1:19" ht="15" x14ac:dyDescent="0.25">
      <c r="A71" s="60" t="s">
        <v>2838</v>
      </c>
      <c r="B71" s="40" t="s">
        <v>2089</v>
      </c>
      <c r="C71" s="3" t="s">
        <v>2024</v>
      </c>
      <c r="D71" s="3" t="s">
        <v>2096</v>
      </c>
      <c r="E71" s="75" t="s">
        <v>2838</v>
      </c>
      <c r="F71" s="3" t="s">
        <v>2026</v>
      </c>
      <c r="G71" s="3" t="s">
        <v>2097</v>
      </c>
      <c r="H71" s="3" t="s">
        <v>1680</v>
      </c>
      <c r="I71" s="8">
        <v>2.8699999999687842</v>
      </c>
      <c r="J71" s="3" t="s">
        <v>2067</v>
      </c>
      <c r="K71" s="3" t="s">
        <v>73</v>
      </c>
      <c r="L71" s="38">
        <v>2.1999999999999999E-2</v>
      </c>
      <c r="M71" s="38">
        <v>2.2500000000125614E-2</v>
      </c>
      <c r="N71" s="8">
        <v>10119.376393</v>
      </c>
      <c r="O71" s="8">
        <v>109.71</v>
      </c>
      <c r="P71" s="8">
        <v>11.101967839</v>
      </c>
      <c r="Q71" s="38">
        <v>6.6616190185988795E-4</v>
      </c>
      <c r="R71" s="38">
        <v>2.7933671647982126E-5</v>
      </c>
      <c r="S71" s="60" t="s">
        <v>2837</v>
      </c>
    </row>
    <row r="72" spans="1:19" ht="15" x14ac:dyDescent="0.25">
      <c r="A72" s="60" t="s">
        <v>2838</v>
      </c>
      <c r="B72" s="40" t="s">
        <v>2089</v>
      </c>
      <c r="C72" s="3" t="s">
        <v>2024</v>
      </c>
      <c r="D72" s="3" t="s">
        <v>2098</v>
      </c>
      <c r="E72" s="75" t="s">
        <v>2838</v>
      </c>
      <c r="F72" s="3" t="s">
        <v>2026</v>
      </c>
      <c r="G72" s="3" t="s">
        <v>2099</v>
      </c>
      <c r="H72" s="3" t="s">
        <v>1680</v>
      </c>
      <c r="I72" s="8">
        <v>3.000000000041513</v>
      </c>
      <c r="J72" s="3" t="s">
        <v>2067</v>
      </c>
      <c r="K72" s="3" t="s">
        <v>73</v>
      </c>
      <c r="L72" s="38">
        <v>1.89E-2</v>
      </c>
      <c r="M72" s="38">
        <v>2.2600000000644421E-2</v>
      </c>
      <c r="N72" s="8">
        <v>5763.8931199999997</v>
      </c>
      <c r="O72" s="8">
        <v>108.1</v>
      </c>
      <c r="P72" s="8">
        <v>6.2307684539999997</v>
      </c>
      <c r="Q72" s="38">
        <v>3.738707068475082E-4</v>
      </c>
      <c r="R72" s="38">
        <v>1.5677242326106256E-5</v>
      </c>
      <c r="S72" s="60" t="s">
        <v>2837</v>
      </c>
    </row>
    <row r="73" spans="1:19" ht="15" x14ac:dyDescent="0.25">
      <c r="A73" s="60" t="s">
        <v>2838</v>
      </c>
      <c r="B73" s="40" t="s">
        <v>2100</v>
      </c>
      <c r="C73" s="3" t="s">
        <v>2024</v>
      </c>
      <c r="D73" s="3" t="s">
        <v>2101</v>
      </c>
      <c r="E73" s="75" t="s">
        <v>2838</v>
      </c>
      <c r="F73" s="3" t="s">
        <v>2026</v>
      </c>
      <c r="G73" s="3" t="s">
        <v>2102</v>
      </c>
      <c r="H73" s="3" t="s">
        <v>1680</v>
      </c>
      <c r="I73" s="8">
        <v>0.12999999970373902</v>
      </c>
      <c r="J73" s="3" t="s">
        <v>2067</v>
      </c>
      <c r="K73" s="3" t="s">
        <v>73</v>
      </c>
      <c r="L73" s="38">
        <v>4.1700000000000001E-2</v>
      </c>
      <c r="M73" s="38">
        <v>1.5100000003997624E-2</v>
      </c>
      <c r="N73" s="8">
        <v>809.97824200000002</v>
      </c>
      <c r="O73" s="8">
        <v>126.1</v>
      </c>
      <c r="P73" s="8">
        <v>1.0213825409999999</v>
      </c>
      <c r="Q73" s="38">
        <v>6.1286984965751073E-5</v>
      </c>
      <c r="R73" s="38">
        <v>2.5699015652927293E-6</v>
      </c>
      <c r="S73" s="60" t="s">
        <v>2837</v>
      </c>
    </row>
    <row r="74" spans="1:19" ht="15" x14ac:dyDescent="0.25">
      <c r="A74" s="60" t="s">
        <v>2838</v>
      </c>
      <c r="B74" s="40" t="s">
        <v>2100</v>
      </c>
      <c r="C74" s="3" t="s">
        <v>2024</v>
      </c>
      <c r="D74" s="3" t="s">
        <v>2103</v>
      </c>
      <c r="E74" s="75" t="s">
        <v>2838</v>
      </c>
      <c r="F74" s="3" t="s">
        <v>2026</v>
      </c>
      <c r="G74" s="3" t="s">
        <v>2104</v>
      </c>
      <c r="H74" s="3" t="s">
        <v>1680</v>
      </c>
      <c r="I74" s="8">
        <v>0.12999999959697206</v>
      </c>
      <c r="J74" s="3" t="s">
        <v>2067</v>
      </c>
      <c r="K74" s="3" t="s">
        <v>73</v>
      </c>
      <c r="L74" s="38">
        <v>4.1700000000000001E-2</v>
      </c>
      <c r="M74" s="38">
        <v>1.5100000005930312E-2</v>
      </c>
      <c r="N74" s="8">
        <v>555.15389600000003</v>
      </c>
      <c r="O74" s="8">
        <v>126.1</v>
      </c>
      <c r="P74" s="8">
        <v>0.700049056</v>
      </c>
      <c r="Q74" s="38">
        <v>4.2005707213630778E-5</v>
      </c>
      <c r="R74" s="38">
        <v>1.7613940835866487E-6</v>
      </c>
      <c r="S74" s="60" t="s">
        <v>2837</v>
      </c>
    </row>
    <row r="75" spans="1:19" ht="15" x14ac:dyDescent="0.25">
      <c r="A75" s="60" t="s">
        <v>2838</v>
      </c>
      <c r="B75" s="40" t="s">
        <v>2100</v>
      </c>
      <c r="C75" s="3" t="s">
        <v>2024</v>
      </c>
      <c r="D75" s="3" t="s">
        <v>2105</v>
      </c>
      <c r="E75" s="75" t="s">
        <v>2838</v>
      </c>
      <c r="F75" s="3" t="s">
        <v>2026</v>
      </c>
      <c r="G75" s="3" t="s">
        <v>2106</v>
      </c>
      <c r="H75" s="3" t="s">
        <v>1680</v>
      </c>
      <c r="I75" s="8">
        <v>0.12999999970873363</v>
      </c>
      <c r="J75" s="3" t="s">
        <v>2067</v>
      </c>
      <c r="K75" s="3" t="s">
        <v>73</v>
      </c>
      <c r="L75" s="38">
        <v>4.1700000000000001E-2</v>
      </c>
      <c r="M75" s="38">
        <v>1.5100000005491537E-2</v>
      </c>
      <c r="N75" s="8">
        <v>682.56639500000006</v>
      </c>
      <c r="O75" s="8">
        <v>126.1</v>
      </c>
      <c r="P75" s="8">
        <v>0.86071621000000009</v>
      </c>
      <c r="Q75" s="38">
        <v>5.1646370781315569E-5</v>
      </c>
      <c r="R75" s="38">
        <v>2.1656488598152234E-6</v>
      </c>
      <c r="S75" s="60" t="s">
        <v>2837</v>
      </c>
    </row>
    <row r="76" spans="1:19" ht="15" x14ac:dyDescent="0.25">
      <c r="A76" s="60" t="s">
        <v>2838</v>
      </c>
      <c r="B76" s="40" t="s">
        <v>2107</v>
      </c>
      <c r="C76" s="3" t="s">
        <v>2024</v>
      </c>
      <c r="D76" s="3" t="s">
        <v>2108</v>
      </c>
      <c r="E76" s="75" t="s">
        <v>2838</v>
      </c>
      <c r="F76" s="3" t="s">
        <v>313</v>
      </c>
      <c r="G76" s="3" t="s">
        <v>2109</v>
      </c>
      <c r="H76" s="3" t="s">
        <v>291</v>
      </c>
      <c r="I76" s="8">
        <v>2.2500000000046252</v>
      </c>
      <c r="J76" s="3" t="s">
        <v>726</v>
      </c>
      <c r="K76" s="3" t="s">
        <v>73</v>
      </c>
      <c r="L76" s="38">
        <v>2.35E-2</v>
      </c>
      <c r="M76" s="38">
        <v>2.5400000000205994E-2</v>
      </c>
      <c r="N76" s="8">
        <v>17903.376657000001</v>
      </c>
      <c r="O76" s="8">
        <v>109.77</v>
      </c>
      <c r="P76" s="8">
        <v>19.652536537</v>
      </c>
      <c r="Q76" s="38">
        <v>1.1792297821174454E-3</v>
      </c>
      <c r="R76" s="38">
        <v>4.9447765534508834E-5</v>
      </c>
      <c r="S76" s="60" t="s">
        <v>2837</v>
      </c>
    </row>
    <row r="77" spans="1:19" ht="15" x14ac:dyDescent="0.25">
      <c r="A77" s="60" t="s">
        <v>2838</v>
      </c>
      <c r="B77" s="40" t="s">
        <v>2107</v>
      </c>
      <c r="C77" s="3" t="s">
        <v>2024</v>
      </c>
      <c r="D77" s="3" t="s">
        <v>2110</v>
      </c>
      <c r="E77" s="75" t="s">
        <v>2838</v>
      </c>
      <c r="F77" s="3" t="s">
        <v>313</v>
      </c>
      <c r="G77" s="3" t="s">
        <v>2111</v>
      </c>
      <c r="H77" s="3" t="s">
        <v>291</v>
      </c>
      <c r="I77" s="8">
        <v>2.2499999999658269</v>
      </c>
      <c r="J77" s="3" t="s">
        <v>726</v>
      </c>
      <c r="K77" s="3" t="s">
        <v>73</v>
      </c>
      <c r="L77" s="38">
        <v>2.35E-2</v>
      </c>
      <c r="M77" s="38">
        <v>2.5399999999270447E-2</v>
      </c>
      <c r="N77" s="8">
        <v>4475.8446610000001</v>
      </c>
      <c r="O77" s="8">
        <v>109.76</v>
      </c>
      <c r="P77" s="8">
        <v>4.9126870769999993</v>
      </c>
      <c r="Q77" s="38">
        <v>2.9478062032934097E-4</v>
      </c>
      <c r="R77" s="38">
        <v>1.236081654246297E-5</v>
      </c>
      <c r="S77" s="60" t="s">
        <v>2837</v>
      </c>
    </row>
    <row r="78" spans="1:19" ht="15" x14ac:dyDescent="0.25">
      <c r="A78" s="60" t="s">
        <v>2838</v>
      </c>
      <c r="B78" s="40" t="s">
        <v>2107</v>
      </c>
      <c r="C78" s="3" t="s">
        <v>2024</v>
      </c>
      <c r="D78" s="3" t="s">
        <v>2112</v>
      </c>
      <c r="E78" s="75" t="s">
        <v>2838</v>
      </c>
      <c r="F78" s="3" t="s">
        <v>313</v>
      </c>
      <c r="G78" s="3" t="s">
        <v>2113</v>
      </c>
      <c r="H78" s="3" t="s">
        <v>291</v>
      </c>
      <c r="I78" s="8">
        <v>2.0200000000065277</v>
      </c>
      <c r="J78" s="3" t="s">
        <v>726</v>
      </c>
      <c r="K78" s="3" t="s">
        <v>73</v>
      </c>
      <c r="L78" s="38">
        <v>2.35E-2</v>
      </c>
      <c r="M78" s="38">
        <v>2.5699999999950471E-2</v>
      </c>
      <c r="N78" s="8">
        <v>52058.150415999997</v>
      </c>
      <c r="O78" s="8">
        <v>109.74</v>
      </c>
      <c r="P78" s="8">
        <v>57.128614266999996</v>
      </c>
      <c r="Q78" s="38">
        <v>3.4279424046820685E-3</v>
      </c>
      <c r="R78" s="38">
        <v>1.4374135971036522E-4</v>
      </c>
      <c r="S78" s="60" t="s">
        <v>2837</v>
      </c>
    </row>
    <row r="79" spans="1:19" ht="15" x14ac:dyDescent="0.25">
      <c r="A79" s="60" t="s">
        <v>2838</v>
      </c>
      <c r="B79" s="40" t="s">
        <v>2114</v>
      </c>
      <c r="C79" s="3" t="s">
        <v>2119</v>
      </c>
      <c r="D79" s="3" t="s">
        <v>2115</v>
      </c>
      <c r="E79" s="75" t="s">
        <v>2838</v>
      </c>
      <c r="F79" s="3" t="s">
        <v>1842</v>
      </c>
      <c r="G79" s="3" t="s">
        <v>287</v>
      </c>
      <c r="H79" s="3" t="s">
        <v>1680</v>
      </c>
      <c r="I79" s="8">
        <v>4.5899999999994154</v>
      </c>
      <c r="J79" s="3" t="s">
        <v>2116</v>
      </c>
      <c r="K79" s="3" t="s">
        <v>73</v>
      </c>
      <c r="L79" s="38">
        <v>0</v>
      </c>
      <c r="M79" s="38">
        <v>3.4700000000006136E-2</v>
      </c>
      <c r="N79" s="8">
        <v>433894.250153</v>
      </c>
      <c r="O79" s="8">
        <v>90.83</v>
      </c>
      <c r="P79" s="8">
        <v>394.10614740299997</v>
      </c>
      <c r="Q79" s="38">
        <v>2.3647924809004284E-2</v>
      </c>
      <c r="R79" s="38">
        <v>9.9161084554161847E-4</v>
      </c>
      <c r="S79" s="60" t="s">
        <v>2837</v>
      </c>
    </row>
    <row r="80" spans="1:19" ht="15" x14ac:dyDescent="0.25">
      <c r="A80" s="60" t="s">
        <v>2838</v>
      </c>
      <c r="B80" s="40" t="s">
        <v>2117</v>
      </c>
      <c r="C80" s="3" t="s">
        <v>2119</v>
      </c>
      <c r="D80" s="3" t="s">
        <v>2118</v>
      </c>
      <c r="E80" s="75" t="s">
        <v>2838</v>
      </c>
      <c r="F80" s="3" t="s">
        <v>1842</v>
      </c>
      <c r="G80" s="3" t="s">
        <v>2120</v>
      </c>
      <c r="H80" s="3" t="s">
        <v>1680</v>
      </c>
      <c r="I80" s="8">
        <v>3.8499999999998256</v>
      </c>
      <c r="J80" s="3" t="s">
        <v>640</v>
      </c>
      <c r="K80" s="3" t="s">
        <v>73</v>
      </c>
      <c r="L80" s="38">
        <v>2.7E-2</v>
      </c>
      <c r="M80" s="38">
        <v>3.8800000000009945E-2</v>
      </c>
      <c r="N80" s="8">
        <v>348020.22011200001</v>
      </c>
      <c r="O80" s="8">
        <v>98.15</v>
      </c>
      <c r="P80" s="8">
        <v>341.58184602</v>
      </c>
      <c r="Q80" s="38">
        <v>2.0496259355583833E-2</v>
      </c>
      <c r="R80" s="38">
        <v>8.594544017787143E-4</v>
      </c>
      <c r="S80" s="60" t="s">
        <v>2837</v>
      </c>
    </row>
    <row r="81" spans="1:19" ht="15" x14ac:dyDescent="0.25">
      <c r="A81" s="60" t="s">
        <v>2838</v>
      </c>
      <c r="B81" s="40" t="s">
        <v>2117</v>
      </c>
      <c r="C81" s="3" t="s">
        <v>2119</v>
      </c>
      <c r="D81" s="3" t="s">
        <v>2121</v>
      </c>
      <c r="E81" s="75" t="s">
        <v>2838</v>
      </c>
      <c r="F81" s="3" t="s">
        <v>1842</v>
      </c>
      <c r="G81" s="3" t="s">
        <v>2120</v>
      </c>
      <c r="H81" s="3" t="s">
        <v>1680</v>
      </c>
      <c r="I81" s="8">
        <v>3.8500000000007555</v>
      </c>
      <c r="J81" s="3" t="s">
        <v>640</v>
      </c>
      <c r="K81" s="3" t="s">
        <v>73</v>
      </c>
      <c r="L81" s="38">
        <v>2.7E-2</v>
      </c>
      <c r="M81" s="38">
        <v>3.8800000000000431E-2</v>
      </c>
      <c r="N81" s="8">
        <v>460607.53037499997</v>
      </c>
      <c r="O81" s="8">
        <v>98.15</v>
      </c>
      <c r="P81" s="8">
        <v>452.08629104400001</v>
      </c>
      <c r="Q81" s="38">
        <v>2.7126962338037255E-2</v>
      </c>
      <c r="R81" s="38">
        <v>1.1374947391051596E-3</v>
      </c>
      <c r="S81" s="60" t="s">
        <v>2837</v>
      </c>
    </row>
    <row r="82" spans="1:19" ht="15" x14ac:dyDescent="0.25">
      <c r="A82" s="60" t="s">
        <v>2838</v>
      </c>
      <c r="B82" s="40" t="s">
        <v>2122</v>
      </c>
      <c r="C82" s="3" t="s">
        <v>2119</v>
      </c>
      <c r="D82" s="3" t="s">
        <v>2123</v>
      </c>
      <c r="E82" s="75" t="s">
        <v>2838</v>
      </c>
      <c r="F82" s="3" t="s">
        <v>1842</v>
      </c>
      <c r="G82" s="3" t="s">
        <v>2124</v>
      </c>
      <c r="H82" s="3" t="s">
        <v>1680</v>
      </c>
      <c r="I82" s="8">
        <v>2.7399999999982008</v>
      </c>
      <c r="J82" s="3" t="s">
        <v>2116</v>
      </c>
      <c r="K82" s="3" t="s">
        <v>73</v>
      </c>
      <c r="L82" s="38">
        <v>1.9599999999999999E-2</v>
      </c>
      <c r="M82" s="38">
        <v>1.5700000000015934E-2</v>
      </c>
      <c r="N82" s="8">
        <v>239623.06528099999</v>
      </c>
      <c r="O82" s="8">
        <v>110.27</v>
      </c>
      <c r="P82" s="8">
        <v>264.23235407200002</v>
      </c>
      <c r="Q82" s="38">
        <v>1.5854984456284808E-2</v>
      </c>
      <c r="R82" s="38">
        <v>6.6483527285064053E-4</v>
      </c>
      <c r="S82" s="60" t="s">
        <v>2837</v>
      </c>
    </row>
    <row r="83" spans="1:19" ht="15" x14ac:dyDescent="0.25">
      <c r="A83" s="60" t="s">
        <v>2838</v>
      </c>
      <c r="B83" s="40" t="s">
        <v>2125</v>
      </c>
      <c r="C83" s="3" t="s">
        <v>2119</v>
      </c>
      <c r="D83" s="3" t="s">
        <v>2126</v>
      </c>
      <c r="E83" s="75" t="s">
        <v>2838</v>
      </c>
      <c r="F83" s="3" t="s">
        <v>1842</v>
      </c>
      <c r="G83" s="3" t="s">
        <v>292</v>
      </c>
      <c r="H83" s="3" t="s">
        <v>1680</v>
      </c>
      <c r="I83" s="8">
        <v>1.5999999999995402</v>
      </c>
      <c r="J83" s="3" t="s">
        <v>303</v>
      </c>
      <c r="K83" s="3" t="s">
        <v>73</v>
      </c>
      <c r="L83" s="38">
        <v>2.12E-2</v>
      </c>
      <c r="M83" s="38">
        <v>2.9400000000001567E-2</v>
      </c>
      <c r="N83" s="8">
        <v>219420.21227399999</v>
      </c>
      <c r="O83" s="8">
        <v>108.11</v>
      </c>
      <c r="P83" s="8">
        <v>237.21519148899998</v>
      </c>
      <c r="Q83" s="38">
        <v>1.4233848035232966E-2</v>
      </c>
      <c r="R83" s="38">
        <v>5.9685736484386964E-4</v>
      </c>
      <c r="S83" s="60" t="s">
        <v>2837</v>
      </c>
    </row>
    <row r="84" spans="1:19" ht="15" x14ac:dyDescent="0.25">
      <c r="A84" s="60" t="s">
        <v>2838</v>
      </c>
      <c r="B84" s="40" t="s">
        <v>2127</v>
      </c>
      <c r="C84" s="3" t="s">
        <v>2024</v>
      </c>
      <c r="D84" s="3" t="s">
        <v>2128</v>
      </c>
      <c r="E84" s="75" t="s">
        <v>2838</v>
      </c>
      <c r="F84" s="3" t="s">
        <v>1842</v>
      </c>
      <c r="G84" s="3" t="s">
        <v>2129</v>
      </c>
      <c r="H84" s="3" t="s">
        <v>1680</v>
      </c>
      <c r="I84" s="8">
        <v>5.5499999999975689</v>
      </c>
      <c r="J84" s="3" t="s">
        <v>726</v>
      </c>
      <c r="K84" s="3" t="s">
        <v>73</v>
      </c>
      <c r="L84" s="38">
        <v>2.0799999999999999E-2</v>
      </c>
      <c r="M84" s="38">
        <v>1.9599999999995621E-2</v>
      </c>
      <c r="N84" s="8">
        <v>148148.10908900001</v>
      </c>
      <c r="O84" s="8">
        <v>109.88</v>
      </c>
      <c r="P84" s="8">
        <v>162.78514224200001</v>
      </c>
      <c r="Q84" s="38">
        <v>9.7677512242037683E-3</v>
      </c>
      <c r="R84" s="38">
        <v>4.0958384842228808E-4</v>
      </c>
      <c r="S84" s="60" t="s">
        <v>2837</v>
      </c>
    </row>
    <row r="85" spans="1:19" ht="15" x14ac:dyDescent="0.25">
      <c r="A85" s="60" t="s">
        <v>2838</v>
      </c>
      <c r="B85" s="40" t="s">
        <v>2130</v>
      </c>
      <c r="C85" s="3" t="s">
        <v>2119</v>
      </c>
      <c r="D85" s="3" t="s">
        <v>2131</v>
      </c>
      <c r="E85" s="75" t="s">
        <v>2838</v>
      </c>
      <c r="F85" s="3" t="s">
        <v>1842</v>
      </c>
      <c r="G85" s="3" t="s">
        <v>2132</v>
      </c>
      <c r="H85" s="3" t="s">
        <v>1680</v>
      </c>
      <c r="I85" s="8">
        <v>3.8199999999998742</v>
      </c>
      <c r="J85" s="3" t="s">
        <v>303</v>
      </c>
      <c r="K85" s="3" t="s">
        <v>73</v>
      </c>
      <c r="L85" s="38">
        <v>1.8800000000000001E-2</v>
      </c>
      <c r="M85" s="38">
        <v>1.9499999999994622E-2</v>
      </c>
      <c r="N85" s="8">
        <v>525077.07718899997</v>
      </c>
      <c r="O85" s="8">
        <v>109.61</v>
      </c>
      <c r="P85" s="8">
        <v>575.5369843069999</v>
      </c>
      <c r="Q85" s="38">
        <v>3.453449132772754E-2</v>
      </c>
      <c r="R85" s="38">
        <v>1.4481091437164248E-3</v>
      </c>
      <c r="S85" s="60" t="s">
        <v>2837</v>
      </c>
    </row>
    <row r="86" spans="1:19" ht="15" x14ac:dyDescent="0.25">
      <c r="A86" s="60" t="s">
        <v>2838</v>
      </c>
      <c r="B86" s="40" t="s">
        <v>2130</v>
      </c>
      <c r="C86" s="3" t="s">
        <v>2119</v>
      </c>
      <c r="D86" s="3" t="s">
        <v>2133</v>
      </c>
      <c r="E86" s="75" t="s">
        <v>2838</v>
      </c>
      <c r="F86" s="3" t="s">
        <v>1842</v>
      </c>
      <c r="G86" s="3" t="s">
        <v>2134</v>
      </c>
      <c r="H86" s="3" t="s">
        <v>1680</v>
      </c>
      <c r="I86" s="8">
        <v>0</v>
      </c>
      <c r="J86" s="3" t="s">
        <v>303</v>
      </c>
      <c r="K86" s="3" t="s">
        <v>73</v>
      </c>
      <c r="L86" s="38">
        <v>0</v>
      </c>
      <c r="M86" s="38">
        <v>0</v>
      </c>
      <c r="N86" s="8">
        <v>10.223132999963127</v>
      </c>
      <c r="O86" s="8">
        <v>100</v>
      </c>
      <c r="P86" s="8">
        <v>1.0223132999954032E-2</v>
      </c>
      <c r="Q86" s="38">
        <v>6.1342834180191502E-7</v>
      </c>
      <c r="R86" s="38">
        <v>2.5722434488703116E-8</v>
      </c>
      <c r="S86" s="60" t="s">
        <v>2837</v>
      </c>
    </row>
    <row r="87" spans="1:19" ht="15" x14ac:dyDescent="0.25">
      <c r="A87" s="60" t="s">
        <v>2838</v>
      </c>
      <c r="B87" s="40" t="s">
        <v>2135</v>
      </c>
      <c r="C87" s="3" t="s">
        <v>2024</v>
      </c>
      <c r="D87" s="3" t="s">
        <v>2136</v>
      </c>
      <c r="E87" s="75" t="s">
        <v>2838</v>
      </c>
      <c r="F87" s="3" t="s">
        <v>1679</v>
      </c>
      <c r="G87" s="3" t="s">
        <v>2137</v>
      </c>
      <c r="H87" s="3" t="s">
        <v>1680</v>
      </c>
      <c r="I87" s="8">
        <v>0.53999999819604072</v>
      </c>
      <c r="J87" s="3" t="s">
        <v>2067</v>
      </c>
      <c r="K87" s="3" t="s">
        <v>73</v>
      </c>
      <c r="L87" s="38">
        <v>2.5000000000000001E-2</v>
      </c>
      <c r="M87" s="38">
        <v>2.6999999986319429E-2</v>
      </c>
      <c r="N87" s="8">
        <v>238.89818700000001</v>
      </c>
      <c r="O87" s="8">
        <v>109.41</v>
      </c>
      <c r="P87" s="8">
        <v>0.26137847900000005</v>
      </c>
      <c r="Q87" s="38">
        <v>1.5683740684621596E-5</v>
      </c>
      <c r="R87" s="38">
        <v>6.5765463511670986E-7</v>
      </c>
      <c r="S87" s="60" t="s">
        <v>2837</v>
      </c>
    </row>
    <row r="88" spans="1:19" ht="15" x14ac:dyDescent="0.25">
      <c r="A88" s="60" t="s">
        <v>2838</v>
      </c>
      <c r="B88" s="40" t="s">
        <v>2135</v>
      </c>
      <c r="C88" s="3" t="s">
        <v>2024</v>
      </c>
      <c r="D88" s="3" t="s">
        <v>2138</v>
      </c>
      <c r="E88" s="75" t="s">
        <v>2838</v>
      </c>
      <c r="F88" s="3" t="s">
        <v>1679</v>
      </c>
      <c r="G88" s="3" t="s">
        <v>2139</v>
      </c>
      <c r="H88" s="3" t="s">
        <v>1680</v>
      </c>
      <c r="I88" s="8">
        <v>1.3099999997995369</v>
      </c>
      <c r="J88" s="3" t="s">
        <v>2067</v>
      </c>
      <c r="K88" s="3" t="s">
        <v>73</v>
      </c>
      <c r="L88" s="38">
        <v>2.5499999999999998E-2</v>
      </c>
      <c r="M88" s="38">
        <v>2.6899999998622869E-2</v>
      </c>
      <c r="N88" s="8">
        <v>1576.7275540000001</v>
      </c>
      <c r="O88" s="8">
        <v>109.58</v>
      </c>
      <c r="P88" s="8">
        <v>1.727778051</v>
      </c>
      <c r="Q88" s="38">
        <v>1.0367350447572581E-4</v>
      </c>
      <c r="R88" s="38">
        <v>4.3472639677158158E-6</v>
      </c>
      <c r="S88" s="60" t="s">
        <v>2837</v>
      </c>
    </row>
    <row r="89" spans="1:19" ht="15" x14ac:dyDescent="0.25">
      <c r="A89" s="60" t="s">
        <v>2838</v>
      </c>
      <c r="B89" s="40" t="s">
        <v>2135</v>
      </c>
      <c r="C89" s="3" t="s">
        <v>2024</v>
      </c>
      <c r="D89" s="3" t="s">
        <v>2140</v>
      </c>
      <c r="E89" s="75" t="s">
        <v>2838</v>
      </c>
      <c r="F89" s="3" t="s">
        <v>1842</v>
      </c>
      <c r="G89" s="3" t="s">
        <v>2141</v>
      </c>
      <c r="H89" s="3" t="s">
        <v>1680</v>
      </c>
      <c r="I89" s="8">
        <v>3.1899999999153636</v>
      </c>
      <c r="J89" s="3" t="s">
        <v>2067</v>
      </c>
      <c r="K89" s="3" t="s">
        <v>73</v>
      </c>
      <c r="L89" s="38">
        <v>1.6799999999999999E-2</v>
      </c>
      <c r="M89" s="38">
        <v>2.5300000000916208E-2</v>
      </c>
      <c r="N89" s="8">
        <v>4300.166209</v>
      </c>
      <c r="O89" s="8">
        <v>106.08</v>
      </c>
      <c r="P89" s="8">
        <v>4.5616162969999996</v>
      </c>
      <c r="Q89" s="38">
        <v>2.7371498747183313E-4</v>
      </c>
      <c r="R89" s="38">
        <v>1.1477487025035337E-5</v>
      </c>
      <c r="S89" s="60" t="s">
        <v>2837</v>
      </c>
    </row>
    <row r="90" spans="1:19" ht="15" x14ac:dyDescent="0.25">
      <c r="A90" s="60" t="s">
        <v>2838</v>
      </c>
      <c r="B90" s="40" t="s">
        <v>2142</v>
      </c>
      <c r="C90" s="3" t="s">
        <v>2024</v>
      </c>
      <c r="D90" s="3" t="s">
        <v>2143</v>
      </c>
      <c r="E90" s="75" t="s">
        <v>2838</v>
      </c>
      <c r="F90" s="3" t="s">
        <v>1842</v>
      </c>
      <c r="G90" s="3" t="s">
        <v>2144</v>
      </c>
      <c r="H90" s="3" t="s">
        <v>1680</v>
      </c>
      <c r="I90" s="8">
        <v>1.5899999997227021</v>
      </c>
      <c r="J90" s="3" t="s">
        <v>2067</v>
      </c>
      <c r="K90" s="3" t="s">
        <v>73</v>
      </c>
      <c r="L90" s="38">
        <v>1.37E-2</v>
      </c>
      <c r="M90" s="38">
        <v>2.6400000009555162E-2</v>
      </c>
      <c r="N90" s="8">
        <v>455.04416900000001</v>
      </c>
      <c r="O90" s="8">
        <v>108.35</v>
      </c>
      <c r="P90" s="8">
        <v>0.493040337</v>
      </c>
      <c r="Q90" s="38">
        <v>2.9584366785478315E-5</v>
      </c>
      <c r="R90" s="38">
        <v>1.240539252382575E-6</v>
      </c>
      <c r="S90" s="60" t="s">
        <v>2837</v>
      </c>
    </row>
    <row r="91" spans="1:19" ht="15" x14ac:dyDescent="0.25">
      <c r="A91" s="60" t="s">
        <v>2838</v>
      </c>
      <c r="B91" s="40" t="s">
        <v>2145</v>
      </c>
      <c r="C91" s="3" t="s">
        <v>2024</v>
      </c>
      <c r="D91" s="3" t="s">
        <v>2146</v>
      </c>
      <c r="E91" s="75" t="s">
        <v>2838</v>
      </c>
      <c r="F91" s="3" t="s">
        <v>1842</v>
      </c>
      <c r="G91" s="3" t="s">
        <v>2147</v>
      </c>
      <c r="H91" s="3" t="s">
        <v>1680</v>
      </c>
      <c r="I91" s="8">
        <v>2.6300000000085841</v>
      </c>
      <c r="J91" s="3" t="s">
        <v>2067</v>
      </c>
      <c r="K91" s="3" t="s">
        <v>73</v>
      </c>
      <c r="L91" s="38">
        <v>2.75E-2</v>
      </c>
      <c r="M91" s="38">
        <v>1.9799999999900481E-2</v>
      </c>
      <c r="N91" s="8">
        <v>30983.14313</v>
      </c>
      <c r="O91" s="8">
        <v>111.4</v>
      </c>
      <c r="P91" s="8">
        <v>34.515221442000005</v>
      </c>
      <c r="Q91" s="38">
        <v>2.0710495555704075E-3</v>
      </c>
      <c r="R91" s="38">
        <v>8.6843780904436853E-5</v>
      </c>
      <c r="S91" s="60" t="s">
        <v>2837</v>
      </c>
    </row>
    <row r="92" spans="1:19" ht="15" x14ac:dyDescent="0.25">
      <c r="A92" s="60" t="s">
        <v>2838</v>
      </c>
      <c r="B92" s="40" t="s">
        <v>2145</v>
      </c>
      <c r="C92" s="3" t="s">
        <v>2024</v>
      </c>
      <c r="D92" s="3" t="s">
        <v>2148</v>
      </c>
      <c r="E92" s="75" t="s">
        <v>2838</v>
      </c>
      <c r="F92" s="3" t="s">
        <v>1842</v>
      </c>
      <c r="G92" s="3" t="s">
        <v>2149</v>
      </c>
      <c r="H92" s="3" t="s">
        <v>1680</v>
      </c>
      <c r="I92" s="8">
        <v>0.54000000043121932</v>
      </c>
      <c r="J92" s="3" t="s">
        <v>471</v>
      </c>
      <c r="K92" s="3" t="s">
        <v>73</v>
      </c>
      <c r="L92" s="38">
        <v>1.55E-2</v>
      </c>
      <c r="M92" s="38">
        <v>2.7099999999797765E-2</v>
      </c>
      <c r="N92" s="8">
        <v>561.24976300000003</v>
      </c>
      <c r="O92" s="8">
        <v>108.76</v>
      </c>
      <c r="P92" s="8">
        <v>0.61041523299999989</v>
      </c>
      <c r="Q92" s="38">
        <v>3.6627323951620622E-5</v>
      </c>
      <c r="R92" s="38">
        <v>1.5358663378261387E-6</v>
      </c>
      <c r="S92" s="60" t="s">
        <v>2837</v>
      </c>
    </row>
    <row r="93" spans="1:19" ht="15" x14ac:dyDescent="0.25">
      <c r="A93" s="60" t="s">
        <v>2838</v>
      </c>
      <c r="B93" s="40" t="s">
        <v>2145</v>
      </c>
      <c r="C93" s="3" t="s">
        <v>2024</v>
      </c>
      <c r="D93" s="3" t="s">
        <v>2150</v>
      </c>
      <c r="E93" s="75" t="s">
        <v>2838</v>
      </c>
      <c r="F93" s="3" t="s">
        <v>1842</v>
      </c>
      <c r="G93" s="3" t="s">
        <v>2151</v>
      </c>
      <c r="H93" s="3" t="s">
        <v>1680</v>
      </c>
      <c r="I93" s="8">
        <v>0.1899999998673958</v>
      </c>
      <c r="J93" s="3" t="s">
        <v>2067</v>
      </c>
      <c r="K93" s="3" t="s">
        <v>73</v>
      </c>
      <c r="L93" s="38">
        <v>4.1300000000000003E-2</v>
      </c>
      <c r="M93" s="38">
        <v>1.3299999990717707E-2</v>
      </c>
      <c r="N93" s="8">
        <v>295.784288</v>
      </c>
      <c r="O93" s="8">
        <v>126.35</v>
      </c>
      <c r="P93" s="8">
        <v>0.37372344199999996</v>
      </c>
      <c r="Q93" s="38">
        <v>2.242488201215762E-5</v>
      </c>
      <c r="R93" s="38">
        <v>9.4032590144145267E-7</v>
      </c>
      <c r="S93" s="60" t="s">
        <v>2837</v>
      </c>
    </row>
    <row r="94" spans="1:19" ht="15" x14ac:dyDescent="0.25">
      <c r="A94" s="60" t="s">
        <v>2838</v>
      </c>
      <c r="B94" s="40" t="s">
        <v>2145</v>
      </c>
      <c r="C94" s="3" t="s">
        <v>2024</v>
      </c>
      <c r="D94" s="3" t="s">
        <v>2152</v>
      </c>
      <c r="E94" s="75" t="s">
        <v>2838</v>
      </c>
      <c r="F94" s="3" t="s">
        <v>1842</v>
      </c>
      <c r="G94" s="3" t="s">
        <v>2151</v>
      </c>
      <c r="H94" s="3" t="s">
        <v>1680</v>
      </c>
      <c r="I94" s="8">
        <v>0.18999999864877359</v>
      </c>
      <c r="J94" s="3" t="s">
        <v>2067</v>
      </c>
      <c r="K94" s="3" t="s">
        <v>73</v>
      </c>
      <c r="L94" s="38">
        <v>4.1300000000000003E-2</v>
      </c>
      <c r="M94" s="38">
        <v>1.3299999991338789E-2</v>
      </c>
      <c r="N94" s="8">
        <v>184.22012799999999</v>
      </c>
      <c r="O94" s="8">
        <v>126.35</v>
      </c>
      <c r="P94" s="8">
        <v>0.232762107</v>
      </c>
      <c r="Q94" s="38">
        <v>1.3966645384734007E-5</v>
      </c>
      <c r="R94" s="38">
        <v>5.8565295480230238E-7</v>
      </c>
      <c r="S94" s="60" t="s">
        <v>2837</v>
      </c>
    </row>
    <row r="95" spans="1:19" ht="15" x14ac:dyDescent="0.25">
      <c r="A95" s="60" t="s">
        <v>2838</v>
      </c>
      <c r="B95" s="40" t="s">
        <v>2145</v>
      </c>
      <c r="C95" s="3" t="s">
        <v>2024</v>
      </c>
      <c r="D95" s="3" t="s">
        <v>2153</v>
      </c>
      <c r="E95" s="75" t="s">
        <v>2838</v>
      </c>
      <c r="F95" s="3" t="s">
        <v>1842</v>
      </c>
      <c r="G95" s="3" t="s">
        <v>2154</v>
      </c>
      <c r="H95" s="3" t="s">
        <v>1680</v>
      </c>
      <c r="I95" s="8">
        <v>1.4500000001386677</v>
      </c>
      <c r="J95" s="3" t="s">
        <v>2067</v>
      </c>
      <c r="K95" s="3" t="s">
        <v>73</v>
      </c>
      <c r="L95" s="38">
        <v>3.8300000000000001E-2</v>
      </c>
      <c r="M95" s="38">
        <v>2.659999999875488E-2</v>
      </c>
      <c r="N95" s="8">
        <v>2447.8240099999998</v>
      </c>
      <c r="O95" s="8">
        <v>116</v>
      </c>
      <c r="P95" s="8">
        <v>2.8394758449999999</v>
      </c>
      <c r="Q95" s="38">
        <v>1.7037976119383102E-4</v>
      </c>
      <c r="R95" s="38">
        <v>7.1444078254284509E-6</v>
      </c>
      <c r="S95" s="60" t="s">
        <v>2837</v>
      </c>
    </row>
    <row r="96" spans="1:19" ht="15" x14ac:dyDescent="0.25">
      <c r="A96" s="60" t="s">
        <v>2838</v>
      </c>
      <c r="B96" s="40" t="s">
        <v>2145</v>
      </c>
      <c r="C96" s="3" t="s">
        <v>2024</v>
      </c>
      <c r="D96" s="3" t="s">
        <v>2155</v>
      </c>
      <c r="E96" s="75" t="s">
        <v>2838</v>
      </c>
      <c r="F96" s="3" t="s">
        <v>1842</v>
      </c>
      <c r="G96" s="3" t="s">
        <v>2156</v>
      </c>
      <c r="H96" s="3" t="s">
        <v>1680</v>
      </c>
      <c r="I96" s="8">
        <v>1.450000000020504</v>
      </c>
      <c r="J96" s="3" t="s">
        <v>2067</v>
      </c>
      <c r="K96" s="3" t="s">
        <v>73</v>
      </c>
      <c r="L96" s="38">
        <v>3.8300000000000001E-2</v>
      </c>
      <c r="M96" s="38">
        <v>2.6599999999876504E-2</v>
      </c>
      <c r="N96" s="8">
        <v>12851.073324999999</v>
      </c>
      <c r="O96" s="8">
        <v>116</v>
      </c>
      <c r="P96" s="8">
        <v>14.907245047</v>
      </c>
      <c r="Q96" s="38">
        <v>8.9449355790021886E-4</v>
      </c>
      <c r="R96" s="38">
        <v>3.7508133184829512E-5</v>
      </c>
      <c r="S96" s="60" t="s">
        <v>2837</v>
      </c>
    </row>
    <row r="97" spans="1:19" ht="15" x14ac:dyDescent="0.25">
      <c r="A97" s="60" t="s">
        <v>2838</v>
      </c>
      <c r="B97" s="40" t="s">
        <v>2145</v>
      </c>
      <c r="C97" s="3" t="s">
        <v>2024</v>
      </c>
      <c r="D97" s="3" t="s">
        <v>2157</v>
      </c>
      <c r="E97" s="75" t="s">
        <v>2838</v>
      </c>
      <c r="F97" s="3" t="s">
        <v>1842</v>
      </c>
      <c r="G97" s="3" t="s">
        <v>2158</v>
      </c>
      <c r="H97" s="3" t="s">
        <v>1680</v>
      </c>
      <c r="I97" s="8">
        <v>2.2699999999767764</v>
      </c>
      <c r="J97" s="3" t="s">
        <v>2067</v>
      </c>
      <c r="K97" s="3" t="s">
        <v>73</v>
      </c>
      <c r="L97" s="38">
        <v>2.9700000000000001E-2</v>
      </c>
      <c r="M97" s="38">
        <v>2.5300000000268472E-2</v>
      </c>
      <c r="N97" s="8">
        <v>9100.8822189999992</v>
      </c>
      <c r="O97" s="8">
        <v>112.91</v>
      </c>
      <c r="P97" s="8">
        <v>10.275806102000001</v>
      </c>
      <c r="Q97" s="38">
        <v>6.1658893588259131E-4</v>
      </c>
      <c r="R97" s="38">
        <v>2.5854965329953082E-5</v>
      </c>
      <c r="S97" s="60" t="s">
        <v>2837</v>
      </c>
    </row>
    <row r="98" spans="1:19" ht="15" x14ac:dyDescent="0.25">
      <c r="A98" s="60" t="s">
        <v>2838</v>
      </c>
      <c r="B98" s="40" t="s">
        <v>2145</v>
      </c>
      <c r="C98" s="3" t="s">
        <v>2024</v>
      </c>
      <c r="D98" s="3" t="s">
        <v>2159</v>
      </c>
      <c r="E98" s="75" t="s">
        <v>2838</v>
      </c>
      <c r="F98" s="3" t="s">
        <v>1842</v>
      </c>
      <c r="G98" s="3" t="s">
        <v>2160</v>
      </c>
      <c r="H98" s="3" t="s">
        <v>1680</v>
      </c>
      <c r="I98" s="8">
        <v>0.18999999943001084</v>
      </c>
      <c r="J98" s="3" t="s">
        <v>2067</v>
      </c>
      <c r="K98" s="3" t="s">
        <v>73</v>
      </c>
      <c r="L98" s="38">
        <v>4.1300000000000003E-2</v>
      </c>
      <c r="M98" s="38">
        <v>1.3300000003755709E-2</v>
      </c>
      <c r="N98" s="8">
        <v>543.89185699999996</v>
      </c>
      <c r="O98" s="8">
        <v>126.35</v>
      </c>
      <c r="P98" s="8">
        <v>0.68720734400000005</v>
      </c>
      <c r="Q98" s="38">
        <v>4.1235153793451939E-5</v>
      </c>
      <c r="R98" s="38">
        <v>1.7290830400304047E-6</v>
      </c>
      <c r="S98" s="60" t="s">
        <v>2837</v>
      </c>
    </row>
    <row r="99" spans="1:19" ht="15" x14ac:dyDescent="0.25">
      <c r="A99" s="60" t="s">
        <v>2838</v>
      </c>
      <c r="B99" s="40" t="s">
        <v>2145</v>
      </c>
      <c r="C99" s="3" t="s">
        <v>2024</v>
      </c>
      <c r="D99" s="3" t="s">
        <v>2161</v>
      </c>
      <c r="E99" s="75" t="s">
        <v>2838</v>
      </c>
      <c r="F99" s="3" t="s">
        <v>1842</v>
      </c>
      <c r="G99" s="3" t="s">
        <v>2147</v>
      </c>
      <c r="H99" s="3" t="s">
        <v>1680</v>
      </c>
      <c r="I99" s="8">
        <v>2.6199999999829848</v>
      </c>
      <c r="J99" s="3" t="s">
        <v>2067</v>
      </c>
      <c r="K99" s="3" t="s">
        <v>73</v>
      </c>
      <c r="L99" s="38">
        <v>2.75E-2</v>
      </c>
      <c r="M99" s="38">
        <v>2.5100000000076648E-2</v>
      </c>
      <c r="N99" s="8">
        <v>9419.4129840000005</v>
      </c>
      <c r="O99" s="8">
        <v>109.9</v>
      </c>
      <c r="P99" s="8">
        <v>10.351934848000001</v>
      </c>
      <c r="Q99" s="38">
        <v>6.2115696120540085E-4</v>
      </c>
      <c r="R99" s="38">
        <v>2.6046512938861322E-5</v>
      </c>
      <c r="S99" s="60" t="s">
        <v>2837</v>
      </c>
    </row>
    <row r="100" spans="1:19" ht="15" x14ac:dyDescent="0.25">
      <c r="A100" s="60" t="s">
        <v>2838</v>
      </c>
      <c r="B100" s="40" t="s">
        <v>2145</v>
      </c>
      <c r="C100" s="3" t="s">
        <v>2024</v>
      </c>
      <c r="D100" s="3" t="s">
        <v>2162</v>
      </c>
      <c r="E100" s="75" t="s">
        <v>2838</v>
      </c>
      <c r="F100" s="3" t="s">
        <v>1842</v>
      </c>
      <c r="G100" s="3" t="s">
        <v>2163</v>
      </c>
      <c r="H100" s="3" t="s">
        <v>1680</v>
      </c>
      <c r="I100" s="8">
        <v>3.1700000000139785</v>
      </c>
      <c r="J100" s="3" t="s">
        <v>2067</v>
      </c>
      <c r="K100" s="3" t="s">
        <v>73</v>
      </c>
      <c r="L100" s="38">
        <v>0.02</v>
      </c>
      <c r="M100" s="38">
        <v>2.6499999999744995E-2</v>
      </c>
      <c r="N100" s="8">
        <v>15357.738848000001</v>
      </c>
      <c r="O100" s="8">
        <v>107.16</v>
      </c>
      <c r="P100" s="8">
        <v>16.457352932999999</v>
      </c>
      <c r="Q100" s="38">
        <v>9.875061510189161E-4</v>
      </c>
      <c r="R100" s="38">
        <v>4.1408361084460313E-5</v>
      </c>
      <c r="S100" s="60" t="s">
        <v>2837</v>
      </c>
    </row>
    <row r="101" spans="1:19" ht="15" x14ac:dyDescent="0.25">
      <c r="A101" s="60" t="s">
        <v>2838</v>
      </c>
      <c r="B101" s="40" t="s">
        <v>2145</v>
      </c>
      <c r="C101" s="3" t="s">
        <v>2024</v>
      </c>
      <c r="D101" s="3" t="s">
        <v>2164</v>
      </c>
      <c r="E101" s="75" t="s">
        <v>2838</v>
      </c>
      <c r="F101" s="3" t="s">
        <v>1842</v>
      </c>
      <c r="G101" s="3" t="s">
        <v>2165</v>
      </c>
      <c r="H101" s="3" t="s">
        <v>1680</v>
      </c>
      <c r="I101" s="8">
        <v>4.5899999999962047</v>
      </c>
      <c r="J101" s="3" t="s">
        <v>2067</v>
      </c>
      <c r="K101" s="3" t="s">
        <v>73</v>
      </c>
      <c r="L101" s="38">
        <v>2.3300000000000001E-2</v>
      </c>
      <c r="M101" s="38">
        <v>3.0100000000050243E-2</v>
      </c>
      <c r="N101" s="8">
        <v>46717.669108000002</v>
      </c>
      <c r="O101" s="8">
        <v>106.76</v>
      </c>
      <c r="P101" s="8">
        <v>49.875783514000005</v>
      </c>
      <c r="Q101" s="38">
        <v>2.9927439247050668E-3</v>
      </c>
      <c r="R101" s="38">
        <v>1.2549250547922762E-4</v>
      </c>
      <c r="S101" s="60" t="s">
        <v>2837</v>
      </c>
    </row>
    <row r="102" spans="1:19" ht="15" x14ac:dyDescent="0.25">
      <c r="A102" s="60" t="s">
        <v>2838</v>
      </c>
      <c r="B102" s="40" t="s">
        <v>2145</v>
      </c>
      <c r="C102" s="3" t="s">
        <v>2024</v>
      </c>
      <c r="D102" s="3" t="s">
        <v>2166</v>
      </c>
      <c r="E102" s="75" t="s">
        <v>2838</v>
      </c>
      <c r="F102" s="3" t="s">
        <v>1842</v>
      </c>
      <c r="G102" s="3" t="s">
        <v>2167</v>
      </c>
      <c r="H102" s="3" t="s">
        <v>1680</v>
      </c>
      <c r="I102" s="8">
        <v>5.3099999999927752</v>
      </c>
      <c r="J102" s="3" t="s">
        <v>2067</v>
      </c>
      <c r="K102" s="3" t="s">
        <v>73</v>
      </c>
      <c r="L102" s="38">
        <v>2.3300000000000001E-2</v>
      </c>
      <c r="M102" s="38">
        <v>3.8500000000056746E-2</v>
      </c>
      <c r="N102" s="8">
        <v>66822.776324000006</v>
      </c>
      <c r="O102" s="8">
        <v>100.46</v>
      </c>
      <c r="P102" s="8">
        <v>67.13016107</v>
      </c>
      <c r="Q102" s="38">
        <v>4.0280746998254575E-3</v>
      </c>
      <c r="R102" s="38">
        <v>1.6890626096197002E-4</v>
      </c>
      <c r="S102" s="60" t="s">
        <v>2837</v>
      </c>
    </row>
    <row r="103" spans="1:19" ht="15" x14ac:dyDescent="0.25">
      <c r="A103" s="60" t="s">
        <v>2838</v>
      </c>
      <c r="B103" s="40" t="s">
        <v>2145</v>
      </c>
      <c r="C103" s="3" t="s">
        <v>2024</v>
      </c>
      <c r="D103" s="3" t="s">
        <v>2168</v>
      </c>
      <c r="E103" s="75" t="s">
        <v>2838</v>
      </c>
      <c r="F103" s="3" t="s">
        <v>1842</v>
      </c>
      <c r="G103" s="3" t="s">
        <v>2169</v>
      </c>
      <c r="H103" s="3" t="s">
        <v>1680</v>
      </c>
      <c r="I103" s="8">
        <v>5.5600000000128418</v>
      </c>
      <c r="J103" s="3" t="s">
        <v>2067</v>
      </c>
      <c r="K103" s="3" t="s">
        <v>73</v>
      </c>
      <c r="L103" s="38">
        <v>2.3300000000000001E-2</v>
      </c>
      <c r="M103" s="38">
        <v>3.8100000000118171E-2</v>
      </c>
      <c r="N103" s="8">
        <v>33022.883406000001</v>
      </c>
      <c r="O103" s="8">
        <v>101.08</v>
      </c>
      <c r="P103" s="8">
        <v>33.379530528000004</v>
      </c>
      <c r="Q103" s="38">
        <v>2.0029036169254095E-3</v>
      </c>
      <c r="R103" s="38">
        <v>8.3986267935084728E-5</v>
      </c>
      <c r="S103" s="60" t="s">
        <v>2837</v>
      </c>
    </row>
    <row r="104" spans="1:19" ht="15" x14ac:dyDescent="0.25">
      <c r="A104" s="60" t="s">
        <v>2838</v>
      </c>
      <c r="B104" s="40" t="s">
        <v>2170</v>
      </c>
      <c r="C104" s="3" t="s">
        <v>2024</v>
      </c>
      <c r="D104" s="3" t="s">
        <v>2171</v>
      </c>
      <c r="E104" s="75" t="s">
        <v>2838</v>
      </c>
      <c r="F104" s="3" t="s">
        <v>1842</v>
      </c>
      <c r="G104" s="3" t="s">
        <v>2172</v>
      </c>
      <c r="H104" s="3" t="s">
        <v>1680</v>
      </c>
      <c r="I104" s="8">
        <v>0.49999999997375277</v>
      </c>
      <c r="J104" s="3" t="s">
        <v>471</v>
      </c>
      <c r="K104" s="3" t="s">
        <v>73</v>
      </c>
      <c r="L104" s="38">
        <v>4.4999999999999998E-2</v>
      </c>
      <c r="M104" s="38">
        <v>2.6599999999773579E-2</v>
      </c>
      <c r="N104" s="8">
        <v>3967.9001130000001</v>
      </c>
      <c r="O104" s="8">
        <v>129.25</v>
      </c>
      <c r="P104" s="8">
        <v>5.1285108899999994</v>
      </c>
      <c r="Q104" s="38">
        <v>3.0773090120023958E-4</v>
      </c>
      <c r="R104" s="38">
        <v>1.2903851039912976E-5</v>
      </c>
      <c r="S104" s="60" t="s">
        <v>2837</v>
      </c>
    </row>
    <row r="105" spans="1:19" ht="15" x14ac:dyDescent="0.25">
      <c r="A105" s="60" t="s">
        <v>2838</v>
      </c>
      <c r="B105" s="40" t="s">
        <v>2173</v>
      </c>
      <c r="C105" s="3" t="s">
        <v>2024</v>
      </c>
      <c r="D105" s="3" t="s">
        <v>2174</v>
      </c>
      <c r="E105" s="75" t="s">
        <v>2838</v>
      </c>
      <c r="F105" s="3" t="s">
        <v>1842</v>
      </c>
      <c r="G105" s="3" t="s">
        <v>2175</v>
      </c>
      <c r="H105" s="3" t="s">
        <v>1680</v>
      </c>
      <c r="I105" s="8">
        <v>2.9000000000476507</v>
      </c>
      <c r="J105" s="3" t="s">
        <v>2067</v>
      </c>
      <c r="K105" s="3" t="s">
        <v>73</v>
      </c>
      <c r="L105" s="38">
        <v>2.1999999999999999E-2</v>
      </c>
      <c r="M105" s="38">
        <v>2.5199999999962839E-2</v>
      </c>
      <c r="N105" s="8">
        <v>7039.3951509999997</v>
      </c>
      <c r="O105" s="8">
        <v>108.56</v>
      </c>
      <c r="P105" s="8">
        <v>7.641967352</v>
      </c>
      <c r="Q105" s="38">
        <v>4.5854821226162367E-4</v>
      </c>
      <c r="R105" s="38">
        <v>1.9227961191301327E-5</v>
      </c>
      <c r="S105" s="60" t="s">
        <v>2837</v>
      </c>
    </row>
    <row r="106" spans="1:19" ht="15" x14ac:dyDescent="0.25">
      <c r="A106" s="60" t="s">
        <v>2838</v>
      </c>
      <c r="B106" s="40" t="s">
        <v>2173</v>
      </c>
      <c r="C106" s="3" t="s">
        <v>2024</v>
      </c>
      <c r="D106" s="3" t="s">
        <v>2176</v>
      </c>
      <c r="E106" s="75" t="s">
        <v>2838</v>
      </c>
      <c r="F106" s="3" t="s">
        <v>1842</v>
      </c>
      <c r="G106" s="3" t="s">
        <v>2177</v>
      </c>
      <c r="H106" s="3" t="s">
        <v>1680</v>
      </c>
      <c r="I106" s="8">
        <v>2.3299999999997816</v>
      </c>
      <c r="J106" s="3" t="s">
        <v>2067</v>
      </c>
      <c r="K106" s="3" t="s">
        <v>73</v>
      </c>
      <c r="L106" s="38">
        <v>2.1499999999999998E-2</v>
      </c>
      <c r="M106" s="38">
        <v>2.5100000000099983E-2</v>
      </c>
      <c r="N106" s="8">
        <v>26064.549063999999</v>
      </c>
      <c r="O106" s="8">
        <v>109.41</v>
      </c>
      <c r="P106" s="8">
        <v>28.517223121000001</v>
      </c>
      <c r="Q106" s="38">
        <v>1.7111459756993202E-3</v>
      </c>
      <c r="R106" s="38">
        <v>7.175221172735898E-5</v>
      </c>
      <c r="S106" s="60" t="s">
        <v>2837</v>
      </c>
    </row>
    <row r="107" spans="1:19" ht="15" x14ac:dyDescent="0.25">
      <c r="A107" s="60" t="s">
        <v>2838</v>
      </c>
      <c r="B107" s="40" t="s">
        <v>2178</v>
      </c>
      <c r="C107" s="3" t="s">
        <v>2119</v>
      </c>
      <c r="D107" s="3" t="s">
        <v>2179</v>
      </c>
      <c r="E107" s="75" t="s">
        <v>2838</v>
      </c>
      <c r="F107" s="3" t="s">
        <v>2180</v>
      </c>
      <c r="G107" s="3" t="s">
        <v>2181</v>
      </c>
      <c r="H107" s="3" t="s">
        <v>1680</v>
      </c>
      <c r="I107" s="8">
        <v>6.079999999987324</v>
      </c>
      <c r="J107" s="3" t="s">
        <v>2116</v>
      </c>
      <c r="K107" s="3" t="s">
        <v>73</v>
      </c>
      <c r="L107" s="38">
        <v>1.89E-2</v>
      </c>
      <c r="M107" s="38">
        <v>3.2600000000373969E-2</v>
      </c>
      <c r="N107" s="8">
        <v>8729.4343430000008</v>
      </c>
      <c r="O107" s="8">
        <v>95.5</v>
      </c>
      <c r="P107" s="8">
        <v>8.3366097709999991</v>
      </c>
      <c r="Q107" s="38">
        <v>5.0022949990938845E-4</v>
      </c>
      <c r="R107" s="38">
        <v>2.0975751630482943E-5</v>
      </c>
      <c r="S107" s="60" t="s">
        <v>2837</v>
      </c>
    </row>
    <row r="108" spans="1:19" ht="15" x14ac:dyDescent="0.25">
      <c r="A108" s="60" t="s">
        <v>2838</v>
      </c>
      <c r="B108" s="40" t="s">
        <v>2178</v>
      </c>
      <c r="C108" s="3" t="s">
        <v>2119</v>
      </c>
      <c r="D108" s="3" t="s">
        <v>2182</v>
      </c>
      <c r="E108" s="75" t="s">
        <v>2838</v>
      </c>
      <c r="F108" s="3" t="s">
        <v>2180</v>
      </c>
      <c r="G108" s="3" t="s">
        <v>2183</v>
      </c>
      <c r="H108" s="3" t="s">
        <v>1680</v>
      </c>
      <c r="I108" s="8">
        <v>6.0899999999918011</v>
      </c>
      <c r="J108" s="3" t="s">
        <v>2116</v>
      </c>
      <c r="K108" s="3" t="s">
        <v>73</v>
      </c>
      <c r="L108" s="38">
        <v>1.77E-2</v>
      </c>
      <c r="M108" s="38">
        <v>3.2700000000075946E-2</v>
      </c>
      <c r="N108" s="8">
        <v>27870.521025999999</v>
      </c>
      <c r="O108" s="8">
        <v>94.29</v>
      </c>
      <c r="P108" s="8">
        <v>26.279114268000001</v>
      </c>
      <c r="Q108" s="38">
        <v>1.5768506082738795E-3</v>
      </c>
      <c r="R108" s="38">
        <v>6.6120903952126298E-5</v>
      </c>
      <c r="S108" s="60" t="s">
        <v>2837</v>
      </c>
    </row>
    <row r="109" spans="1:19" ht="15" x14ac:dyDescent="0.25">
      <c r="A109" s="60" t="s">
        <v>2838</v>
      </c>
      <c r="B109" s="40" t="s">
        <v>2184</v>
      </c>
      <c r="C109" s="3" t="s">
        <v>2024</v>
      </c>
      <c r="D109" s="3" t="s">
        <v>2185</v>
      </c>
      <c r="E109" s="75" t="s">
        <v>2838</v>
      </c>
      <c r="F109" s="3" t="s">
        <v>2180</v>
      </c>
      <c r="G109" s="3" t="s">
        <v>2186</v>
      </c>
      <c r="H109" s="3" t="s">
        <v>1680</v>
      </c>
      <c r="I109" s="8">
        <v>5.9900000000052804</v>
      </c>
      <c r="J109" s="3" t="s">
        <v>726</v>
      </c>
      <c r="K109" s="3" t="s">
        <v>73</v>
      </c>
      <c r="L109" s="38">
        <v>1.0500000000000001E-2</v>
      </c>
      <c r="M109" s="38">
        <v>3.6599999999519503E-2</v>
      </c>
      <c r="N109" s="8">
        <v>10430.49704</v>
      </c>
      <c r="O109" s="8">
        <v>91.77</v>
      </c>
      <c r="P109" s="8">
        <v>9.5720671170000013</v>
      </c>
      <c r="Q109" s="38">
        <v>5.7436181836080492E-4</v>
      </c>
      <c r="R109" s="38">
        <v>2.4084287012563461E-5</v>
      </c>
      <c r="S109" s="60" t="s">
        <v>2837</v>
      </c>
    </row>
    <row r="110" spans="1:19" ht="15" x14ac:dyDescent="0.25">
      <c r="A110" s="60" t="s">
        <v>2838</v>
      </c>
      <c r="B110" s="40" t="s">
        <v>2184</v>
      </c>
      <c r="C110" s="3" t="s">
        <v>2024</v>
      </c>
      <c r="D110" s="3" t="s">
        <v>2187</v>
      </c>
      <c r="E110" s="75" t="s">
        <v>2838</v>
      </c>
      <c r="F110" s="3" t="s">
        <v>2180</v>
      </c>
      <c r="G110" s="3" t="s">
        <v>2188</v>
      </c>
      <c r="H110" s="3" t="s">
        <v>1680</v>
      </c>
      <c r="I110" s="8">
        <v>6.3100000000145871</v>
      </c>
      <c r="J110" s="3" t="s">
        <v>726</v>
      </c>
      <c r="K110" s="3" t="s">
        <v>73</v>
      </c>
      <c r="L110" s="38">
        <v>2.4799999999999999E-2</v>
      </c>
      <c r="M110" s="38">
        <v>3.3699999999812207E-2</v>
      </c>
      <c r="N110" s="8">
        <v>17006.245824000001</v>
      </c>
      <c r="O110" s="8">
        <v>96.8</v>
      </c>
      <c r="P110" s="8">
        <v>16.462045951</v>
      </c>
      <c r="Q110" s="38">
        <v>9.877877506273532E-4</v>
      </c>
      <c r="R110" s="38">
        <v>4.1420169191432985E-5</v>
      </c>
      <c r="S110" s="60" t="s">
        <v>2837</v>
      </c>
    </row>
    <row r="111" spans="1:19" ht="15" x14ac:dyDescent="0.25">
      <c r="A111" s="60" t="s">
        <v>2838</v>
      </c>
      <c r="B111" s="40" t="s">
        <v>2189</v>
      </c>
      <c r="C111" s="3" t="s">
        <v>2024</v>
      </c>
      <c r="D111" s="3" t="s">
        <v>2190</v>
      </c>
      <c r="E111" s="75" t="s">
        <v>2838</v>
      </c>
      <c r="F111" s="3" t="s">
        <v>2180</v>
      </c>
      <c r="G111" s="3" t="s">
        <v>2191</v>
      </c>
      <c r="H111" s="3" t="s">
        <v>1680</v>
      </c>
      <c r="I111" s="8">
        <v>3.0399999999941905</v>
      </c>
      <c r="J111" s="3" t="s">
        <v>726</v>
      </c>
      <c r="K111" s="3" t="s">
        <v>73</v>
      </c>
      <c r="L111" s="38">
        <v>2.2800000000000001E-2</v>
      </c>
      <c r="M111" s="38">
        <v>2.8199999999825778E-2</v>
      </c>
      <c r="N111" s="8">
        <v>25129.174481999999</v>
      </c>
      <c r="O111" s="8">
        <v>108.78</v>
      </c>
      <c r="P111" s="8">
        <v>27.335515984999997</v>
      </c>
      <c r="Q111" s="38">
        <v>1.6402388820583366E-3</v>
      </c>
      <c r="R111" s="38">
        <v>6.8778917298857489E-5</v>
      </c>
      <c r="S111" s="60" t="s">
        <v>2837</v>
      </c>
    </row>
    <row r="112" spans="1:19" ht="15" x14ac:dyDescent="0.25">
      <c r="A112" s="60" t="s">
        <v>2838</v>
      </c>
      <c r="B112" s="40" t="s">
        <v>2192</v>
      </c>
      <c r="C112" s="3" t="s">
        <v>2024</v>
      </c>
      <c r="D112" s="3" t="s">
        <v>2193</v>
      </c>
      <c r="E112" s="75" t="s">
        <v>2838</v>
      </c>
      <c r="F112" s="3" t="s">
        <v>2180</v>
      </c>
      <c r="G112" s="3" t="s">
        <v>2194</v>
      </c>
      <c r="H112" s="3" t="s">
        <v>1680</v>
      </c>
      <c r="I112" s="8">
        <v>0.49999999963651387</v>
      </c>
      <c r="J112" s="3" t="s">
        <v>2067</v>
      </c>
      <c r="K112" s="3" t="s">
        <v>73</v>
      </c>
      <c r="L112" s="38">
        <v>4.2999999999999997E-2</v>
      </c>
      <c r="M112" s="38">
        <v>2.7099999996126233E-2</v>
      </c>
      <c r="N112" s="8">
        <v>900.48580400000003</v>
      </c>
      <c r="O112" s="8">
        <v>127.7</v>
      </c>
      <c r="P112" s="8">
        <v>1.149920359</v>
      </c>
      <c r="Q112" s="38">
        <v>6.8999761524065522E-5</v>
      </c>
      <c r="R112" s="38">
        <v>2.8933156892056934E-6</v>
      </c>
      <c r="S112" s="60" t="s">
        <v>2837</v>
      </c>
    </row>
    <row r="113" spans="1:19" ht="15" x14ac:dyDescent="0.25">
      <c r="A113" s="60" t="s">
        <v>2838</v>
      </c>
      <c r="B113" s="40" t="s">
        <v>2195</v>
      </c>
      <c r="C113" s="3" t="s">
        <v>2024</v>
      </c>
      <c r="D113" s="3" t="s">
        <v>2196</v>
      </c>
      <c r="E113" s="75" t="s">
        <v>2838</v>
      </c>
      <c r="F113" s="3" t="s">
        <v>2180</v>
      </c>
      <c r="G113" s="3" t="s">
        <v>2197</v>
      </c>
      <c r="H113" s="3" t="s">
        <v>1680</v>
      </c>
      <c r="I113" s="8">
        <v>3.1699999999978403</v>
      </c>
      <c r="J113" s="3" t="s">
        <v>726</v>
      </c>
      <c r="K113" s="3" t="s">
        <v>73</v>
      </c>
      <c r="L113" s="38">
        <v>2.2800000000000001E-2</v>
      </c>
      <c r="M113" s="38">
        <v>3.4399999999924463E-2</v>
      </c>
      <c r="N113" s="8">
        <v>33022.311699999998</v>
      </c>
      <c r="O113" s="8">
        <v>106.34</v>
      </c>
      <c r="P113" s="8">
        <v>35.115926260000002</v>
      </c>
      <c r="Q113" s="38">
        <v>2.1070942162844776E-3</v>
      </c>
      <c r="R113" s="38">
        <v>8.8355214858012801E-5</v>
      </c>
      <c r="S113" s="60" t="s">
        <v>2837</v>
      </c>
    </row>
    <row r="114" spans="1:19" ht="15" x14ac:dyDescent="0.25">
      <c r="A114" s="60" t="s">
        <v>2838</v>
      </c>
      <c r="B114" s="40" t="s">
        <v>2195</v>
      </c>
      <c r="C114" s="3" t="s">
        <v>2024</v>
      </c>
      <c r="D114" s="3" t="s">
        <v>2198</v>
      </c>
      <c r="E114" s="75" t="s">
        <v>2838</v>
      </c>
      <c r="F114" s="3" t="s">
        <v>2180</v>
      </c>
      <c r="G114" s="3" t="s">
        <v>2199</v>
      </c>
      <c r="H114" s="3" t="s">
        <v>1680</v>
      </c>
      <c r="I114" s="8">
        <v>3.7099999999941389</v>
      </c>
      <c r="J114" s="3" t="s">
        <v>726</v>
      </c>
      <c r="K114" s="3" t="s">
        <v>73</v>
      </c>
      <c r="L114" s="38">
        <v>2.2800000000000001E-2</v>
      </c>
      <c r="M114" s="38">
        <v>3.3800000000026566E-2</v>
      </c>
      <c r="N114" s="8">
        <v>70313.352991000007</v>
      </c>
      <c r="O114" s="8">
        <v>104.98</v>
      </c>
      <c r="P114" s="8">
        <v>73.814957956000001</v>
      </c>
      <c r="Q114" s="38">
        <v>4.4291889051361021E-3</v>
      </c>
      <c r="R114" s="38">
        <v>1.8572588464985462E-4</v>
      </c>
      <c r="S114" s="60" t="s">
        <v>2837</v>
      </c>
    </row>
    <row r="115" spans="1:19" ht="15" x14ac:dyDescent="0.25">
      <c r="A115" s="60" t="s">
        <v>2838</v>
      </c>
      <c r="B115" s="40" t="s">
        <v>2195</v>
      </c>
      <c r="C115" s="3" t="s">
        <v>2119</v>
      </c>
      <c r="D115" s="3" t="s">
        <v>2200</v>
      </c>
      <c r="E115" s="75" t="s">
        <v>2838</v>
      </c>
      <c r="F115" s="3" t="s">
        <v>2180</v>
      </c>
      <c r="G115" s="3" t="s">
        <v>2201</v>
      </c>
      <c r="H115" s="3" t="s">
        <v>1680</v>
      </c>
      <c r="I115" s="8">
        <v>0</v>
      </c>
      <c r="J115" s="3" t="s">
        <v>726</v>
      </c>
      <c r="K115" s="3" t="s">
        <v>73</v>
      </c>
      <c r="L115" s="38">
        <v>0</v>
      </c>
      <c r="M115" s="38">
        <v>0</v>
      </c>
      <c r="N115" s="8">
        <v>0.97240300002158619</v>
      </c>
      <c r="O115" s="8">
        <v>100</v>
      </c>
      <c r="P115" s="8">
        <v>9.7240300001999458E-4</v>
      </c>
      <c r="Q115" s="38">
        <v>5.8348019131527968E-8</v>
      </c>
      <c r="R115" s="38">
        <v>2.4466640964902983E-9</v>
      </c>
      <c r="S115" s="60" t="s">
        <v>2837</v>
      </c>
    </row>
    <row r="116" spans="1:19" ht="15" x14ac:dyDescent="0.25">
      <c r="A116" s="60" t="s">
        <v>2838</v>
      </c>
      <c r="B116" s="40" t="s">
        <v>2195</v>
      </c>
      <c r="C116" s="3" t="s">
        <v>2024</v>
      </c>
      <c r="D116" s="3" t="s">
        <v>2202</v>
      </c>
      <c r="E116" s="75" t="s">
        <v>2838</v>
      </c>
      <c r="F116" s="3" t="s">
        <v>2180</v>
      </c>
      <c r="G116" s="3" t="s">
        <v>2203</v>
      </c>
      <c r="H116" s="3" t="s">
        <v>1680</v>
      </c>
      <c r="I116" s="8">
        <v>8.1799999999973654</v>
      </c>
      <c r="J116" s="3" t="s">
        <v>726</v>
      </c>
      <c r="K116" s="3" t="s">
        <v>73</v>
      </c>
      <c r="L116" s="38">
        <v>2.564E-2</v>
      </c>
      <c r="M116" s="38">
        <v>3.1000000000003268E-2</v>
      </c>
      <c r="N116" s="8">
        <v>139297.94419800001</v>
      </c>
      <c r="O116" s="8">
        <v>99.31</v>
      </c>
      <c r="P116" s="8">
        <v>138.33678837900001</v>
      </c>
      <c r="Q116" s="38">
        <v>8.3007534682287675E-3</v>
      </c>
      <c r="R116" s="38">
        <v>3.4806932243495358E-4</v>
      </c>
      <c r="S116" s="60" t="s">
        <v>2837</v>
      </c>
    </row>
    <row r="117" spans="1:19" ht="15" x14ac:dyDescent="0.25">
      <c r="A117" s="60" t="s">
        <v>2838</v>
      </c>
      <c r="B117" s="40" t="s">
        <v>2204</v>
      </c>
      <c r="C117" s="3" t="s">
        <v>2024</v>
      </c>
      <c r="D117" s="3" t="s">
        <v>2205</v>
      </c>
      <c r="E117" s="75" t="s">
        <v>2838</v>
      </c>
      <c r="F117" s="3" t="s">
        <v>2180</v>
      </c>
      <c r="G117" s="3" t="s">
        <v>2206</v>
      </c>
      <c r="H117" s="3" t="s">
        <v>1680</v>
      </c>
      <c r="I117" s="8">
        <v>2.9400000000395319</v>
      </c>
      <c r="J117" s="3" t="s">
        <v>2067</v>
      </c>
      <c r="K117" s="3" t="s">
        <v>73</v>
      </c>
      <c r="L117" s="38">
        <v>2.3199999999999998E-2</v>
      </c>
      <c r="M117" s="38">
        <v>2.5200000000161347E-2</v>
      </c>
      <c r="N117" s="8">
        <v>7394.4681870000004</v>
      </c>
      <c r="O117" s="8">
        <v>108.84</v>
      </c>
      <c r="P117" s="8">
        <v>8.0481391500000008</v>
      </c>
      <c r="Q117" s="38">
        <v>4.8292012374266999E-4</v>
      </c>
      <c r="R117" s="38">
        <v>2.0249930431578329E-5</v>
      </c>
      <c r="S117" s="60" t="s">
        <v>2837</v>
      </c>
    </row>
    <row r="118" spans="1:19" ht="15" x14ac:dyDescent="0.25">
      <c r="A118" s="60" t="s">
        <v>2838</v>
      </c>
      <c r="B118" s="40" t="s">
        <v>2204</v>
      </c>
      <c r="C118" s="3" t="s">
        <v>2024</v>
      </c>
      <c r="D118" s="3" t="s">
        <v>2207</v>
      </c>
      <c r="E118" s="75" t="s">
        <v>2838</v>
      </c>
      <c r="F118" s="3" t="s">
        <v>2180</v>
      </c>
      <c r="G118" s="3" t="s">
        <v>2208</v>
      </c>
      <c r="H118" s="3" t="s">
        <v>1680</v>
      </c>
      <c r="I118" s="8">
        <v>3.0100000000132199</v>
      </c>
      <c r="J118" s="3" t="s">
        <v>2067</v>
      </c>
      <c r="K118" s="3" t="s">
        <v>73</v>
      </c>
      <c r="L118" s="38">
        <v>2.3E-2</v>
      </c>
      <c r="M118" s="38">
        <v>2.5099999999808303E-2</v>
      </c>
      <c r="N118" s="8">
        <v>2335.8944620000002</v>
      </c>
      <c r="O118" s="8">
        <v>108.34</v>
      </c>
      <c r="P118" s="8">
        <v>2.530708046</v>
      </c>
      <c r="Q118" s="38">
        <v>1.5185247421211528E-4</v>
      </c>
      <c r="R118" s="38">
        <v>6.3675168780022303E-6</v>
      </c>
      <c r="S118" s="60" t="s">
        <v>2837</v>
      </c>
    </row>
    <row r="119" spans="1:19" ht="15" x14ac:dyDescent="0.25">
      <c r="A119" s="60" t="s">
        <v>2838</v>
      </c>
      <c r="B119" s="40" t="s">
        <v>2209</v>
      </c>
      <c r="C119" s="3" t="s">
        <v>2119</v>
      </c>
      <c r="D119" s="3" t="s">
        <v>2210</v>
      </c>
      <c r="E119" s="75" t="s">
        <v>2838</v>
      </c>
      <c r="F119" s="3" t="s">
        <v>480</v>
      </c>
      <c r="G119" s="3" t="s">
        <v>2211</v>
      </c>
      <c r="H119" s="3" t="s">
        <v>291</v>
      </c>
      <c r="I119" s="8">
        <v>6.4200000000004884</v>
      </c>
      <c r="J119" s="3" t="s">
        <v>303</v>
      </c>
      <c r="K119" s="3" t="s">
        <v>73</v>
      </c>
      <c r="L119" s="38">
        <v>1.9699999999999999E-2</v>
      </c>
      <c r="M119" s="38">
        <v>3.6800000000001068E-2</v>
      </c>
      <c r="N119" s="8">
        <v>412611.66916200001</v>
      </c>
      <c r="O119" s="8">
        <v>91.47</v>
      </c>
      <c r="P119" s="8">
        <v>377.41589376799999</v>
      </c>
      <c r="Q119" s="38">
        <v>2.2646443696353453E-2</v>
      </c>
      <c r="R119" s="38">
        <v>9.4961648278334696E-4</v>
      </c>
      <c r="S119" s="60" t="s">
        <v>2837</v>
      </c>
    </row>
    <row r="120" spans="1:19" ht="15" x14ac:dyDescent="0.25">
      <c r="A120" s="60" t="s">
        <v>2838</v>
      </c>
      <c r="B120" s="40" t="s">
        <v>2212</v>
      </c>
      <c r="C120" s="3" t="s">
        <v>2024</v>
      </c>
      <c r="D120" s="3" t="s">
        <v>2213</v>
      </c>
      <c r="E120" s="75" t="s">
        <v>2838</v>
      </c>
      <c r="F120" s="3" t="s">
        <v>2180</v>
      </c>
      <c r="G120" s="3" t="s">
        <v>2214</v>
      </c>
      <c r="H120" s="3" t="s">
        <v>1680</v>
      </c>
      <c r="I120" s="8">
        <v>5.1500000000169663</v>
      </c>
      <c r="J120" s="3" t="s">
        <v>2067</v>
      </c>
      <c r="K120" s="3" t="s">
        <v>73</v>
      </c>
      <c r="L120" s="38">
        <v>3.1E-2</v>
      </c>
      <c r="M120" s="38">
        <v>2.6400000000071477E-2</v>
      </c>
      <c r="N120" s="8">
        <v>7708.3193769999998</v>
      </c>
      <c r="O120" s="8">
        <v>113.78</v>
      </c>
      <c r="P120" s="8">
        <v>8.7705257620000001</v>
      </c>
      <c r="Q120" s="38">
        <v>5.2626617250688492E-4</v>
      </c>
      <c r="R120" s="38">
        <v>2.2067528060677915E-5</v>
      </c>
      <c r="S120" s="60" t="s">
        <v>2837</v>
      </c>
    </row>
    <row r="121" spans="1:19" ht="15" x14ac:dyDescent="0.25">
      <c r="A121" s="60" t="s">
        <v>2838</v>
      </c>
      <c r="B121" s="40" t="s">
        <v>2215</v>
      </c>
      <c r="C121" s="3" t="s">
        <v>2024</v>
      </c>
      <c r="D121" s="3" t="s">
        <v>2216</v>
      </c>
      <c r="E121" s="75" t="s">
        <v>2838</v>
      </c>
      <c r="F121" s="3" t="s">
        <v>485</v>
      </c>
      <c r="G121" s="3" t="s">
        <v>2217</v>
      </c>
      <c r="H121" s="3" t="s">
        <v>274</v>
      </c>
      <c r="I121" s="8">
        <v>7.6499999999993458</v>
      </c>
      <c r="J121" s="3" t="s">
        <v>726</v>
      </c>
      <c r="K121" s="3" t="s">
        <v>73</v>
      </c>
      <c r="L121" s="38">
        <v>3.5770000000000003E-2</v>
      </c>
      <c r="M121" s="38">
        <v>3.8400000000058922E-2</v>
      </c>
      <c r="N121" s="8">
        <v>64821.720566000011</v>
      </c>
      <c r="O121" s="8">
        <v>106.97</v>
      </c>
      <c r="P121" s="8">
        <v>69.339794471000005</v>
      </c>
      <c r="Q121" s="38">
        <v>4.1606614277073751E-3</v>
      </c>
      <c r="R121" s="38">
        <v>1.7446592162583192E-4</v>
      </c>
      <c r="S121" s="60" t="s">
        <v>2837</v>
      </c>
    </row>
    <row r="122" spans="1:19" ht="15" x14ac:dyDescent="0.25">
      <c r="A122" s="60" t="s">
        <v>2838</v>
      </c>
      <c r="B122" s="40" t="s">
        <v>2215</v>
      </c>
      <c r="C122" s="3" t="s">
        <v>2024</v>
      </c>
      <c r="D122" s="3" t="s">
        <v>2218</v>
      </c>
      <c r="E122" s="75" t="s">
        <v>2838</v>
      </c>
      <c r="F122" s="3" t="s">
        <v>485</v>
      </c>
      <c r="G122" s="3" t="s">
        <v>2219</v>
      </c>
      <c r="H122" s="3" t="s">
        <v>274</v>
      </c>
      <c r="I122" s="8">
        <v>7.8999999999747041</v>
      </c>
      <c r="J122" s="3" t="s">
        <v>726</v>
      </c>
      <c r="K122" s="3" t="s">
        <v>73</v>
      </c>
      <c r="L122" s="38">
        <v>2.3E-2</v>
      </c>
      <c r="M122" s="38">
        <v>3.8099999999755114E-2</v>
      </c>
      <c r="N122" s="8">
        <v>19407.366538999999</v>
      </c>
      <c r="O122" s="8">
        <v>96.6</v>
      </c>
      <c r="P122" s="8">
        <v>18.747516048000001</v>
      </c>
      <c r="Q122" s="38">
        <v>1.1249249796790419E-3</v>
      </c>
      <c r="R122" s="38">
        <v>4.7170642636925368E-5</v>
      </c>
      <c r="S122" s="60" t="s">
        <v>2837</v>
      </c>
    </row>
    <row r="123" spans="1:19" ht="15" x14ac:dyDescent="0.25">
      <c r="A123" s="60" t="s">
        <v>2838</v>
      </c>
      <c r="B123" s="40" t="s">
        <v>2215</v>
      </c>
      <c r="C123" s="3" t="s">
        <v>2024</v>
      </c>
      <c r="D123" s="3" t="s">
        <v>2220</v>
      </c>
      <c r="E123" s="75" t="s">
        <v>2838</v>
      </c>
      <c r="F123" s="3" t="s">
        <v>485</v>
      </c>
      <c r="G123" s="3" t="s">
        <v>2221</v>
      </c>
      <c r="H123" s="3" t="s">
        <v>274</v>
      </c>
      <c r="I123" s="8">
        <v>7.8599999999769361</v>
      </c>
      <c r="J123" s="3" t="s">
        <v>726</v>
      </c>
      <c r="K123" s="3" t="s">
        <v>73</v>
      </c>
      <c r="L123" s="38">
        <v>2.1399999999999999E-2</v>
      </c>
      <c r="M123" s="38">
        <v>4.130000000022329E-2</v>
      </c>
      <c r="N123" s="8">
        <v>23125.573484</v>
      </c>
      <c r="O123" s="8">
        <v>92.95</v>
      </c>
      <c r="P123" s="8">
        <v>21.495220530999998</v>
      </c>
      <c r="Q123" s="38">
        <v>1.2897980968316755E-3</v>
      </c>
      <c r="R123" s="38">
        <v>5.408414445271912E-5</v>
      </c>
      <c r="S123" s="60" t="s">
        <v>2837</v>
      </c>
    </row>
    <row r="124" spans="1:19" ht="15" x14ac:dyDescent="0.25">
      <c r="A124" s="60" t="s">
        <v>2838</v>
      </c>
      <c r="B124" s="40" t="s">
        <v>2215</v>
      </c>
      <c r="C124" s="3" t="s">
        <v>2024</v>
      </c>
      <c r="D124" s="3" t="s">
        <v>2222</v>
      </c>
      <c r="E124" s="75" t="s">
        <v>2838</v>
      </c>
      <c r="F124" s="3" t="s">
        <v>485</v>
      </c>
      <c r="G124" s="3" t="s">
        <v>2223</v>
      </c>
      <c r="H124" s="3" t="s">
        <v>274</v>
      </c>
      <c r="I124" s="8">
        <v>7.9399999999780038</v>
      </c>
      <c r="J124" s="3" t="s">
        <v>726</v>
      </c>
      <c r="K124" s="3" t="s">
        <v>73</v>
      </c>
      <c r="L124" s="38">
        <v>1.9099999999999999E-2</v>
      </c>
      <c r="M124" s="38">
        <v>3.9999999999866344E-2</v>
      </c>
      <c r="N124" s="8">
        <v>20296.454091</v>
      </c>
      <c r="O124" s="8">
        <v>92.36</v>
      </c>
      <c r="P124" s="8">
        <v>18.745804984999999</v>
      </c>
      <c r="Q124" s="38">
        <v>1.1248223091436184E-3</v>
      </c>
      <c r="R124" s="38">
        <v>4.7166337429713072E-5</v>
      </c>
      <c r="S124" s="60" t="s">
        <v>2837</v>
      </c>
    </row>
    <row r="125" spans="1:19" ht="15" x14ac:dyDescent="0.25">
      <c r="A125" s="60" t="s">
        <v>2838</v>
      </c>
      <c r="B125" s="40" t="s">
        <v>2215</v>
      </c>
      <c r="C125" s="3" t="s">
        <v>2024</v>
      </c>
      <c r="D125" s="3" t="s">
        <v>2224</v>
      </c>
      <c r="E125" s="75" t="s">
        <v>2838</v>
      </c>
      <c r="F125" s="3" t="s">
        <v>485</v>
      </c>
      <c r="G125" s="3" t="s">
        <v>2225</v>
      </c>
      <c r="H125" s="3" t="s">
        <v>274</v>
      </c>
      <c r="I125" s="8">
        <v>7.9700000000303683</v>
      </c>
      <c r="J125" s="3" t="s">
        <v>726</v>
      </c>
      <c r="K125" s="3" t="s">
        <v>73</v>
      </c>
      <c r="L125" s="38">
        <v>2.1499999999999998E-2</v>
      </c>
      <c r="M125" s="38">
        <v>3.6600000000276148E-2</v>
      </c>
      <c r="N125" s="8">
        <v>16339.104497</v>
      </c>
      <c r="O125" s="8">
        <v>97.19</v>
      </c>
      <c r="P125" s="8">
        <v>15.879975657999999</v>
      </c>
      <c r="Q125" s="38">
        <v>9.5286123498398339E-4</v>
      </c>
      <c r="R125" s="38">
        <v>3.9955621583612556E-5</v>
      </c>
      <c r="S125" s="60" t="s">
        <v>2837</v>
      </c>
    </row>
    <row r="126" spans="1:19" ht="15" x14ac:dyDescent="0.25">
      <c r="A126" s="60" t="s">
        <v>2838</v>
      </c>
      <c r="B126" s="40" t="s">
        <v>2215</v>
      </c>
      <c r="C126" s="3" t="s">
        <v>2024</v>
      </c>
      <c r="D126" s="3" t="s">
        <v>2226</v>
      </c>
      <c r="E126" s="75" t="s">
        <v>2838</v>
      </c>
      <c r="F126" s="3" t="s">
        <v>485</v>
      </c>
      <c r="G126" s="3" t="s">
        <v>2227</v>
      </c>
      <c r="H126" s="3" t="s">
        <v>274</v>
      </c>
      <c r="I126" s="8">
        <v>7.8999999999877533</v>
      </c>
      <c r="J126" s="3" t="s">
        <v>726</v>
      </c>
      <c r="K126" s="3" t="s">
        <v>73</v>
      </c>
      <c r="L126" s="38">
        <v>2.0899999999999998E-2</v>
      </c>
      <c r="M126" s="38">
        <v>3.999999999992021E-2</v>
      </c>
      <c r="N126" s="8">
        <v>22718.056578</v>
      </c>
      <c r="O126" s="8">
        <v>94.04</v>
      </c>
      <c r="P126" s="8">
        <v>21.364060390999999</v>
      </c>
      <c r="Q126" s="38">
        <v>1.2819279706002091E-3</v>
      </c>
      <c r="R126" s="38">
        <v>5.375413230197294E-5</v>
      </c>
      <c r="S126" s="60" t="s">
        <v>2837</v>
      </c>
    </row>
    <row r="127" spans="1:19" ht="15" x14ac:dyDescent="0.25">
      <c r="A127" s="60" t="s">
        <v>2838</v>
      </c>
      <c r="B127" s="40" t="s">
        <v>2215</v>
      </c>
      <c r="C127" s="3" t="s">
        <v>2024</v>
      </c>
      <c r="D127" s="3" t="s">
        <v>2228</v>
      </c>
      <c r="E127" s="75" t="s">
        <v>2838</v>
      </c>
      <c r="F127" s="3" t="s">
        <v>485</v>
      </c>
      <c r="G127" s="3" t="s">
        <v>2229</v>
      </c>
      <c r="H127" s="3" t="s">
        <v>274</v>
      </c>
      <c r="I127" s="8">
        <v>7.8400000000016989</v>
      </c>
      <c r="J127" s="3" t="s">
        <v>726</v>
      </c>
      <c r="K127" s="3" t="s">
        <v>73</v>
      </c>
      <c r="L127" s="38">
        <v>2.1499999999999998E-2</v>
      </c>
      <c r="M127" s="38">
        <v>4.2200000000020499E-2</v>
      </c>
      <c r="N127" s="8">
        <v>70248.720168999993</v>
      </c>
      <c r="O127" s="8">
        <v>92.78</v>
      </c>
      <c r="P127" s="8">
        <v>65.176762547999999</v>
      </c>
      <c r="Q127" s="38">
        <v>3.9108630763207888E-3</v>
      </c>
      <c r="R127" s="38">
        <v>1.6399131311646117E-4</v>
      </c>
      <c r="S127" s="60" t="s">
        <v>2837</v>
      </c>
    </row>
    <row r="128" spans="1:19" ht="15" x14ac:dyDescent="0.25">
      <c r="A128" s="60" t="s">
        <v>2838</v>
      </c>
      <c r="B128" s="40" t="s">
        <v>2215</v>
      </c>
      <c r="C128" s="3" t="s">
        <v>2024</v>
      </c>
      <c r="D128" s="3" t="s">
        <v>2230</v>
      </c>
      <c r="E128" s="75" t="s">
        <v>2838</v>
      </c>
      <c r="F128" s="3" t="s">
        <v>485</v>
      </c>
      <c r="G128" s="3" t="s">
        <v>2231</v>
      </c>
      <c r="H128" s="3" t="s">
        <v>274</v>
      </c>
      <c r="I128" s="8">
        <v>8.0200000000403406</v>
      </c>
      <c r="J128" s="3" t="s">
        <v>726</v>
      </c>
      <c r="K128" s="3" t="s">
        <v>73</v>
      </c>
      <c r="L128" s="38">
        <v>1.9400000000000001E-2</v>
      </c>
      <c r="M128" s="38">
        <v>4.5500000000376663E-2</v>
      </c>
      <c r="N128" s="8">
        <v>12323.089703</v>
      </c>
      <c r="O128" s="8">
        <v>87.62</v>
      </c>
      <c r="P128" s="8">
        <v>10.797491169999999</v>
      </c>
      <c r="Q128" s="38">
        <v>6.4789209961992088E-4</v>
      </c>
      <c r="R128" s="38">
        <v>2.7167577616756447E-5</v>
      </c>
      <c r="S128" s="60" t="s">
        <v>2837</v>
      </c>
    </row>
    <row r="129" spans="1:19" ht="15" x14ac:dyDescent="0.25">
      <c r="A129" s="60" t="s">
        <v>2838</v>
      </c>
      <c r="B129" s="40" t="s">
        <v>2215</v>
      </c>
      <c r="C129" s="3" t="s">
        <v>2024</v>
      </c>
      <c r="D129" s="3" t="s">
        <v>2232</v>
      </c>
      <c r="E129" s="75" t="s">
        <v>2838</v>
      </c>
      <c r="F129" s="3" t="s">
        <v>485</v>
      </c>
      <c r="G129" s="3" t="s">
        <v>2231</v>
      </c>
      <c r="H129" s="3" t="s">
        <v>274</v>
      </c>
      <c r="I129" s="8">
        <v>7.8199999999813574</v>
      </c>
      <c r="J129" s="3" t="s">
        <v>726</v>
      </c>
      <c r="K129" s="3" t="s">
        <v>73</v>
      </c>
      <c r="L129" s="38">
        <v>1.8800000000000001E-2</v>
      </c>
      <c r="M129" s="38">
        <v>4.5400000000084699E-2</v>
      </c>
      <c r="N129" s="8">
        <v>30433.171686000002</v>
      </c>
      <c r="O129" s="8">
        <v>87.99</v>
      </c>
      <c r="P129" s="8">
        <v>26.778147750999999</v>
      </c>
      <c r="Q129" s="38">
        <v>1.6067945874808113E-3</v>
      </c>
      <c r="R129" s="38">
        <v>6.7376522564756549E-5</v>
      </c>
      <c r="S129" s="60" t="s">
        <v>2837</v>
      </c>
    </row>
    <row r="130" spans="1:19" ht="15" x14ac:dyDescent="0.25">
      <c r="A130" s="60" t="s">
        <v>2838</v>
      </c>
      <c r="B130" s="40" t="s">
        <v>2215</v>
      </c>
      <c r="C130" s="3" t="s">
        <v>2024</v>
      </c>
      <c r="D130" s="3" t="s">
        <v>2233</v>
      </c>
      <c r="E130" s="75" t="s">
        <v>2838</v>
      </c>
      <c r="F130" s="3" t="s">
        <v>485</v>
      </c>
      <c r="G130" s="3" t="s">
        <v>2234</v>
      </c>
      <c r="H130" s="3" t="s">
        <v>274</v>
      </c>
      <c r="I130" s="8">
        <v>7.8199999999528389</v>
      </c>
      <c r="J130" s="3" t="s">
        <v>726</v>
      </c>
      <c r="K130" s="3" t="s">
        <v>73</v>
      </c>
      <c r="L130" s="38">
        <v>2.3E-2</v>
      </c>
      <c r="M130" s="38">
        <v>4.1999999999968514E-2</v>
      </c>
      <c r="N130" s="8">
        <v>6014.1912039999997</v>
      </c>
      <c r="O130" s="8">
        <v>90.11</v>
      </c>
      <c r="P130" s="8">
        <v>5.4193876750000003</v>
      </c>
      <c r="Q130" s="38">
        <v>3.2518465670669977E-4</v>
      </c>
      <c r="R130" s="38">
        <v>1.3635726390305145E-5</v>
      </c>
      <c r="S130" s="60" t="s">
        <v>2837</v>
      </c>
    </row>
    <row r="131" spans="1:19" ht="15" x14ac:dyDescent="0.25">
      <c r="A131" s="60" t="s">
        <v>2838</v>
      </c>
      <c r="B131" s="40" t="s">
        <v>2215</v>
      </c>
      <c r="C131" s="3" t="s">
        <v>2024</v>
      </c>
      <c r="D131" s="3" t="s">
        <v>2235</v>
      </c>
      <c r="E131" s="75" t="s">
        <v>2838</v>
      </c>
      <c r="F131" s="3" t="s">
        <v>485</v>
      </c>
      <c r="G131" s="3" t="s">
        <v>2234</v>
      </c>
      <c r="H131" s="3" t="s">
        <v>274</v>
      </c>
      <c r="I131" s="8">
        <v>8.2900000000047207</v>
      </c>
      <c r="J131" s="3" t="s">
        <v>726</v>
      </c>
      <c r="K131" s="3" t="s">
        <v>73</v>
      </c>
      <c r="L131" s="38">
        <v>2.2499999999999999E-2</v>
      </c>
      <c r="M131" s="38">
        <v>3.8900000000048902E-2</v>
      </c>
      <c r="N131" s="8">
        <v>24020.470269000001</v>
      </c>
      <c r="O131" s="8">
        <v>92</v>
      </c>
      <c r="P131" s="8">
        <v>22.098832632000001</v>
      </c>
      <c r="Q131" s="38">
        <v>1.3260172060039484E-3</v>
      </c>
      <c r="R131" s="38">
        <v>5.5602893423766535E-5</v>
      </c>
      <c r="S131" s="60" t="s">
        <v>2837</v>
      </c>
    </row>
    <row r="132" spans="1:19" ht="15" x14ac:dyDescent="0.25">
      <c r="A132" s="60" t="s">
        <v>2838</v>
      </c>
      <c r="B132" s="40" t="s">
        <v>2215</v>
      </c>
      <c r="C132" s="3" t="s">
        <v>2024</v>
      </c>
      <c r="D132" s="3" t="s">
        <v>2236</v>
      </c>
      <c r="E132" s="75" t="s">
        <v>2838</v>
      </c>
      <c r="F132" s="3" t="s">
        <v>485</v>
      </c>
      <c r="G132" s="3" t="s">
        <v>2237</v>
      </c>
      <c r="H132" s="3" t="s">
        <v>274</v>
      </c>
      <c r="I132" s="8">
        <v>7.3699999999962449</v>
      </c>
      <c r="J132" s="3" t="s">
        <v>726</v>
      </c>
      <c r="K132" s="3" t="s">
        <v>73</v>
      </c>
      <c r="L132" s="38">
        <v>2.9600000000000001E-2</v>
      </c>
      <c r="M132" s="38">
        <v>5.5899999997462792E-2</v>
      </c>
      <c r="N132" s="8">
        <v>1624.3444629999999</v>
      </c>
      <c r="O132" s="8">
        <v>85.24</v>
      </c>
      <c r="P132" s="8">
        <v>1.3845911980000001</v>
      </c>
      <c r="Q132" s="38">
        <v>8.3080938364636954E-5</v>
      </c>
      <c r="R132" s="38">
        <v>3.4837712063757861E-6</v>
      </c>
      <c r="S132" s="60" t="s">
        <v>2837</v>
      </c>
    </row>
    <row r="133" spans="1:19" ht="15" x14ac:dyDescent="0.25">
      <c r="A133" s="60" t="s">
        <v>2838</v>
      </c>
      <c r="B133" s="40" t="s">
        <v>2215</v>
      </c>
      <c r="C133" s="3" t="s">
        <v>2024</v>
      </c>
      <c r="D133" s="3" t="s">
        <v>2238</v>
      </c>
      <c r="E133" s="75" t="s">
        <v>2838</v>
      </c>
      <c r="F133" s="3" t="s">
        <v>485</v>
      </c>
      <c r="G133" s="3" t="s">
        <v>2237</v>
      </c>
      <c r="H133" s="3" t="s">
        <v>274</v>
      </c>
      <c r="I133" s="8">
        <v>7.9100000000010509</v>
      </c>
      <c r="J133" s="3" t="s">
        <v>726</v>
      </c>
      <c r="K133" s="3" t="s">
        <v>73</v>
      </c>
      <c r="L133" s="38">
        <v>2.93E-2</v>
      </c>
      <c r="M133" s="38">
        <v>4.7600000000175918E-2</v>
      </c>
      <c r="N133" s="8">
        <v>16809.282421</v>
      </c>
      <c r="O133" s="8">
        <v>90.03</v>
      </c>
      <c r="P133" s="8">
        <v>15.133396953</v>
      </c>
      <c r="Q133" s="38">
        <v>9.0806356512731319E-4</v>
      </c>
      <c r="R133" s="38">
        <v>3.8077154206722358E-5</v>
      </c>
      <c r="S133" s="60" t="s">
        <v>2837</v>
      </c>
    </row>
    <row r="134" spans="1:19" ht="15" x14ac:dyDescent="0.25">
      <c r="A134" s="60" t="s">
        <v>2838</v>
      </c>
      <c r="B134" s="40" t="s">
        <v>2215</v>
      </c>
      <c r="C134" s="3" t="s">
        <v>2024</v>
      </c>
      <c r="D134" s="3" t="s">
        <v>2239</v>
      </c>
      <c r="E134" s="75" t="s">
        <v>2838</v>
      </c>
      <c r="F134" s="3" t="s">
        <v>485</v>
      </c>
      <c r="G134" s="3" t="s">
        <v>2240</v>
      </c>
      <c r="H134" s="3" t="s">
        <v>274</v>
      </c>
      <c r="I134" s="8">
        <v>8.0000000000049472</v>
      </c>
      <c r="J134" s="3" t="s">
        <v>726</v>
      </c>
      <c r="K134" s="3" t="s">
        <v>73</v>
      </c>
      <c r="L134" s="38">
        <v>2.24E-2</v>
      </c>
      <c r="M134" s="38">
        <v>3.4500000000064451E-2</v>
      </c>
      <c r="N134" s="8">
        <v>43975.576246999997</v>
      </c>
      <c r="O134" s="8">
        <v>98.9</v>
      </c>
      <c r="P134" s="8">
        <v>43.491844891</v>
      </c>
      <c r="Q134" s="38">
        <v>2.609682402988612E-3</v>
      </c>
      <c r="R134" s="38">
        <v>1.0942987154785281E-4</v>
      </c>
      <c r="S134" s="60" t="s">
        <v>2837</v>
      </c>
    </row>
    <row r="135" spans="1:19" ht="15" x14ac:dyDescent="0.25">
      <c r="A135" s="60" t="s">
        <v>2838</v>
      </c>
      <c r="B135" s="40" t="s">
        <v>2241</v>
      </c>
      <c r="C135" s="3" t="s">
        <v>2024</v>
      </c>
      <c r="D135" s="3" t="s">
        <v>2242</v>
      </c>
      <c r="E135" s="75" t="s">
        <v>2838</v>
      </c>
      <c r="F135" s="3" t="s">
        <v>2180</v>
      </c>
      <c r="G135" s="3" t="s">
        <v>2243</v>
      </c>
      <c r="H135" s="3" t="s">
        <v>1680</v>
      </c>
      <c r="I135" s="8">
        <v>2.389999999957642</v>
      </c>
      <c r="J135" s="3" t="s">
        <v>2067</v>
      </c>
      <c r="K135" s="3" t="s">
        <v>73</v>
      </c>
      <c r="L135" s="38">
        <v>2.9499999999999998E-2</v>
      </c>
      <c r="M135" s="38">
        <v>2.5199999999920685E-2</v>
      </c>
      <c r="N135" s="8">
        <v>4256.1799579999997</v>
      </c>
      <c r="O135" s="8">
        <v>112.41</v>
      </c>
      <c r="P135" s="8">
        <v>4.7843718829999995</v>
      </c>
      <c r="Q135" s="38">
        <v>2.8708120208996516E-4</v>
      </c>
      <c r="R135" s="38">
        <v>1.2037962563004318E-5</v>
      </c>
      <c r="S135" s="60" t="s">
        <v>2837</v>
      </c>
    </row>
    <row r="136" spans="1:19" ht="15" x14ac:dyDescent="0.25">
      <c r="A136" s="60" t="s">
        <v>2838</v>
      </c>
      <c r="B136" s="40" t="s">
        <v>2244</v>
      </c>
      <c r="C136" s="3" t="s">
        <v>2024</v>
      </c>
      <c r="D136" s="3" t="s">
        <v>2245</v>
      </c>
      <c r="E136" s="75" t="s">
        <v>2838</v>
      </c>
      <c r="F136" s="3" t="s">
        <v>2180</v>
      </c>
      <c r="G136" s="3" t="s">
        <v>2246</v>
      </c>
      <c r="H136" s="3" t="s">
        <v>1680</v>
      </c>
      <c r="I136" s="8">
        <v>2.749999999933642</v>
      </c>
      <c r="J136" s="3" t="s">
        <v>2067</v>
      </c>
      <c r="K136" s="3" t="s">
        <v>73</v>
      </c>
      <c r="L136" s="38">
        <v>2.2499999999999999E-2</v>
      </c>
      <c r="M136" s="38">
        <v>2.5200000000466915E-2</v>
      </c>
      <c r="N136" s="8">
        <v>6370.617346</v>
      </c>
      <c r="O136" s="8">
        <v>108.32</v>
      </c>
      <c r="P136" s="8">
        <v>6.9006526900000003</v>
      </c>
      <c r="Q136" s="38">
        <v>4.1406640576784612E-4</v>
      </c>
      <c r="R136" s="38">
        <v>1.7362738677919583E-5</v>
      </c>
      <c r="S136" s="60" t="s">
        <v>2837</v>
      </c>
    </row>
    <row r="137" spans="1:19" ht="15" x14ac:dyDescent="0.25">
      <c r="A137" s="60" t="s">
        <v>2838</v>
      </c>
      <c r="B137" s="40" t="s">
        <v>2247</v>
      </c>
      <c r="C137" s="3" t="s">
        <v>2119</v>
      </c>
      <c r="D137" s="3" t="s">
        <v>2248</v>
      </c>
      <c r="E137" s="75" t="s">
        <v>2838</v>
      </c>
      <c r="F137" s="3" t="s">
        <v>2180</v>
      </c>
      <c r="G137" s="3" t="s">
        <v>2249</v>
      </c>
      <c r="H137" s="3" t="s">
        <v>1680</v>
      </c>
      <c r="I137" s="8">
        <v>3.2999999999975191</v>
      </c>
      <c r="J137" s="3" t="s">
        <v>2116</v>
      </c>
      <c r="K137" s="3" t="s">
        <v>73</v>
      </c>
      <c r="L137" s="38">
        <v>2.1899999999999999E-2</v>
      </c>
      <c r="M137" s="38">
        <v>2.7099999999996571E-2</v>
      </c>
      <c r="N137" s="8">
        <v>57867.235336999998</v>
      </c>
      <c r="O137" s="8">
        <v>108.19</v>
      </c>
      <c r="P137" s="8">
        <v>62.606561898999999</v>
      </c>
      <c r="Q137" s="38">
        <v>3.7566408900084939E-3</v>
      </c>
      <c r="R137" s="38">
        <v>1.5752442886316799E-4</v>
      </c>
      <c r="S137" s="60" t="s">
        <v>2837</v>
      </c>
    </row>
    <row r="138" spans="1:19" ht="15" x14ac:dyDescent="0.25">
      <c r="A138" s="60" t="s">
        <v>2838</v>
      </c>
      <c r="B138" s="40" t="s">
        <v>2247</v>
      </c>
      <c r="C138" s="3" t="s">
        <v>2119</v>
      </c>
      <c r="D138" s="3" t="s">
        <v>2250</v>
      </c>
      <c r="E138" s="75" t="s">
        <v>2838</v>
      </c>
      <c r="F138" s="3" t="s">
        <v>2180</v>
      </c>
      <c r="G138" s="3" t="s">
        <v>2251</v>
      </c>
      <c r="H138" s="3" t="s">
        <v>1680</v>
      </c>
      <c r="I138" s="8">
        <v>3.1000000000000911</v>
      </c>
      <c r="J138" s="3" t="s">
        <v>2116</v>
      </c>
      <c r="K138" s="3" t="s">
        <v>73</v>
      </c>
      <c r="L138" s="38">
        <v>2.7699999999999999E-2</v>
      </c>
      <c r="M138" s="38">
        <v>3.2000000000000944E-2</v>
      </c>
      <c r="N138" s="8">
        <v>536178.543144</v>
      </c>
      <c r="O138" s="8">
        <v>109.03</v>
      </c>
      <c r="P138" s="8">
        <v>584.59546559</v>
      </c>
      <c r="Q138" s="38">
        <v>3.5078035968367491E-2</v>
      </c>
      <c r="R138" s="38">
        <v>1.4709011969324165E-3</v>
      </c>
      <c r="S138" s="60" t="s">
        <v>2837</v>
      </c>
    </row>
    <row r="139" spans="1:19" ht="15" x14ac:dyDescent="0.25">
      <c r="A139" s="60" t="s">
        <v>2838</v>
      </c>
      <c r="B139" s="40" t="s">
        <v>2247</v>
      </c>
      <c r="C139" s="3" t="s">
        <v>2119</v>
      </c>
      <c r="D139" s="3" t="s">
        <v>2252</v>
      </c>
      <c r="E139" s="75" t="s">
        <v>2838</v>
      </c>
      <c r="F139" s="3" t="s">
        <v>2180</v>
      </c>
      <c r="G139" s="3" t="s">
        <v>2253</v>
      </c>
      <c r="H139" s="3" t="s">
        <v>1680</v>
      </c>
      <c r="I139" s="8">
        <v>3.3600000000028984</v>
      </c>
      <c r="J139" s="3" t="s">
        <v>2116</v>
      </c>
      <c r="K139" s="3" t="s">
        <v>73</v>
      </c>
      <c r="L139" s="38">
        <v>2.3E-2</v>
      </c>
      <c r="M139" s="38">
        <v>2.9600000000012026E-2</v>
      </c>
      <c r="N139" s="8">
        <v>147909.234497</v>
      </c>
      <c r="O139" s="8">
        <v>107.27</v>
      </c>
      <c r="P139" s="8">
        <v>158.66223582900002</v>
      </c>
      <c r="Q139" s="38">
        <v>9.5203605618361317E-3</v>
      </c>
      <c r="R139" s="38">
        <v>3.9921019974610214E-4</v>
      </c>
      <c r="S139" s="60" t="s">
        <v>2837</v>
      </c>
    </row>
    <row r="140" spans="1:19" ht="15" x14ac:dyDescent="0.25">
      <c r="A140" s="60" t="s">
        <v>2838</v>
      </c>
      <c r="B140" s="40" t="s">
        <v>2247</v>
      </c>
      <c r="C140" s="3" t="s">
        <v>2119</v>
      </c>
      <c r="D140" s="3" t="s">
        <v>2254</v>
      </c>
      <c r="E140" s="75" t="s">
        <v>2838</v>
      </c>
      <c r="F140" s="3" t="s">
        <v>2180</v>
      </c>
      <c r="G140" s="3" t="s">
        <v>2255</v>
      </c>
      <c r="H140" s="3" t="s">
        <v>1680</v>
      </c>
      <c r="I140" s="8">
        <v>3.3500000000014958</v>
      </c>
      <c r="J140" s="3" t="s">
        <v>2116</v>
      </c>
      <c r="K140" s="3" t="s">
        <v>73</v>
      </c>
      <c r="L140" s="38">
        <v>2.5499999999999998E-2</v>
      </c>
      <c r="M140" s="38">
        <v>3.0100000000026925E-2</v>
      </c>
      <c r="N140" s="8">
        <v>149202.90127100001</v>
      </c>
      <c r="O140" s="8">
        <v>106.85</v>
      </c>
      <c r="P140" s="8">
        <v>159.42329998299999</v>
      </c>
      <c r="Q140" s="38">
        <v>9.5660274158225929E-3</v>
      </c>
      <c r="R140" s="38">
        <v>4.0112511397474929E-4</v>
      </c>
      <c r="S140" s="60" t="s">
        <v>2837</v>
      </c>
    </row>
    <row r="141" spans="1:19" ht="15" x14ac:dyDescent="0.25">
      <c r="A141" s="60" t="s">
        <v>2838</v>
      </c>
      <c r="B141" s="40" t="s">
        <v>2256</v>
      </c>
      <c r="C141" s="3" t="s">
        <v>2119</v>
      </c>
      <c r="D141" s="3" t="s">
        <v>2257</v>
      </c>
      <c r="E141" s="75" t="s">
        <v>2838</v>
      </c>
      <c r="F141" s="3" t="s">
        <v>2180</v>
      </c>
      <c r="G141" s="3" t="s">
        <v>1904</v>
      </c>
      <c r="H141" s="3" t="s">
        <v>1680</v>
      </c>
      <c r="I141" s="8">
        <v>3.0699999999999559</v>
      </c>
      <c r="J141" s="3" t="s">
        <v>2116</v>
      </c>
      <c r="K141" s="3" t="s">
        <v>73</v>
      </c>
      <c r="L141" s="38">
        <v>8.3529999999999993E-2</v>
      </c>
      <c r="M141" s="38">
        <v>9.2099999999998683E-2</v>
      </c>
      <c r="N141" s="8">
        <v>134709.31993</v>
      </c>
      <c r="O141" s="8">
        <v>98.52</v>
      </c>
      <c r="P141" s="8">
        <v>132.71562199499999</v>
      </c>
      <c r="Q141" s="38">
        <v>7.9634612923424417E-3</v>
      </c>
      <c r="R141" s="38">
        <v>3.3392590044648967E-4</v>
      </c>
      <c r="S141" s="60" t="s">
        <v>2837</v>
      </c>
    </row>
    <row r="142" spans="1:19" ht="15" x14ac:dyDescent="0.25">
      <c r="A142" s="60" t="s">
        <v>2838</v>
      </c>
      <c r="B142" s="40" t="s">
        <v>2258</v>
      </c>
      <c r="C142" s="3" t="s">
        <v>2024</v>
      </c>
      <c r="D142" s="3" t="s">
        <v>2259</v>
      </c>
      <c r="E142" s="75" t="s">
        <v>2838</v>
      </c>
      <c r="F142" s="3" t="s">
        <v>485</v>
      </c>
      <c r="G142" s="3" t="s">
        <v>2260</v>
      </c>
      <c r="H142" s="3" t="s">
        <v>274</v>
      </c>
      <c r="I142" s="8">
        <v>6.3999999999996264</v>
      </c>
      <c r="J142" s="3" t="s">
        <v>726</v>
      </c>
      <c r="K142" s="3" t="s">
        <v>73</v>
      </c>
      <c r="L142" s="38">
        <v>2.7660000000000001E-2</v>
      </c>
      <c r="M142" s="38">
        <v>2.8899999999999228E-2</v>
      </c>
      <c r="N142" s="8">
        <v>452718.90668499999</v>
      </c>
      <c r="O142" s="8">
        <v>108.83</v>
      </c>
      <c r="P142" s="8">
        <v>492.69398613999999</v>
      </c>
      <c r="Q142" s="38">
        <v>2.9563584366455457E-2</v>
      </c>
      <c r="R142" s="38">
        <v>1.2396677986602673E-3</v>
      </c>
      <c r="S142" s="60" t="s">
        <v>2837</v>
      </c>
    </row>
    <row r="143" spans="1:19" ht="15" x14ac:dyDescent="0.25">
      <c r="A143" s="60" t="s">
        <v>2838</v>
      </c>
      <c r="B143" s="40" t="s">
        <v>2261</v>
      </c>
      <c r="C143" s="3" t="s">
        <v>2119</v>
      </c>
      <c r="D143" s="3" t="s">
        <v>2262</v>
      </c>
      <c r="E143" s="75" t="s">
        <v>2838</v>
      </c>
      <c r="F143" s="3" t="s">
        <v>2263</v>
      </c>
      <c r="G143" s="3" t="s">
        <v>2264</v>
      </c>
      <c r="H143" s="3" t="s">
        <v>1680</v>
      </c>
      <c r="I143" s="8">
        <v>4.5300000000004301</v>
      </c>
      <c r="J143" s="3" t="s">
        <v>2116</v>
      </c>
      <c r="K143" s="3" t="s">
        <v>73</v>
      </c>
      <c r="L143" s="38">
        <v>3.1E-2</v>
      </c>
      <c r="M143" s="38">
        <v>3.0699999999993274E-2</v>
      </c>
      <c r="N143" s="8">
        <v>487140.76104100002</v>
      </c>
      <c r="O143" s="8">
        <v>110.44</v>
      </c>
      <c r="P143" s="8">
        <v>537.99825647699993</v>
      </c>
      <c r="Q143" s="38">
        <v>3.2282019451814956E-2</v>
      </c>
      <c r="R143" s="38">
        <v>1.3536579155654486E-3</v>
      </c>
      <c r="S143" s="60" t="s">
        <v>2837</v>
      </c>
    </row>
    <row r="144" spans="1:19" ht="15" x14ac:dyDescent="0.25">
      <c r="A144" s="60" t="s">
        <v>2838</v>
      </c>
      <c r="B144" s="40" t="s">
        <v>2261</v>
      </c>
      <c r="C144" s="3" t="s">
        <v>2119</v>
      </c>
      <c r="D144" s="3" t="s">
        <v>2265</v>
      </c>
      <c r="E144" s="75" t="s">
        <v>2838</v>
      </c>
      <c r="F144" s="3" t="s">
        <v>2263</v>
      </c>
      <c r="G144" s="3" t="s">
        <v>852</v>
      </c>
      <c r="H144" s="3" t="s">
        <v>1680</v>
      </c>
      <c r="I144" s="8">
        <v>0.72000000000032138</v>
      </c>
      <c r="J144" s="3" t="s">
        <v>2116</v>
      </c>
      <c r="K144" s="3" t="s">
        <v>73</v>
      </c>
      <c r="L144" s="38">
        <v>1E-3</v>
      </c>
      <c r="M144" s="38">
        <v>6.8799999999995379E-2</v>
      </c>
      <c r="N144" s="8">
        <v>496371.23010799999</v>
      </c>
      <c r="O144" s="8">
        <v>101.39</v>
      </c>
      <c r="P144" s="8">
        <v>503.270790207</v>
      </c>
      <c r="Q144" s="38">
        <v>3.0198234368603794E-2</v>
      </c>
      <c r="R144" s="38">
        <v>1.2662801052510629E-3</v>
      </c>
      <c r="S144" s="60" t="s">
        <v>2837</v>
      </c>
    </row>
    <row r="145" spans="1:19" ht="15" x14ac:dyDescent="0.25">
      <c r="A145" s="60" t="s">
        <v>2838</v>
      </c>
      <c r="B145" s="40" t="s">
        <v>2266</v>
      </c>
      <c r="C145" s="3" t="s">
        <v>2024</v>
      </c>
      <c r="D145" s="3" t="s">
        <v>2267</v>
      </c>
      <c r="E145" s="75" t="s">
        <v>2838</v>
      </c>
      <c r="F145" s="3" t="s">
        <v>625</v>
      </c>
      <c r="G145" s="3" t="s">
        <v>2268</v>
      </c>
      <c r="H145" s="3" t="s">
        <v>274</v>
      </c>
      <c r="I145" s="8">
        <v>3.129999999997779</v>
      </c>
      <c r="J145" s="3" t="s">
        <v>2269</v>
      </c>
      <c r="K145" s="3" t="s">
        <v>73</v>
      </c>
      <c r="L145" s="38">
        <v>2.3599999999999999E-2</v>
      </c>
      <c r="M145" s="38">
        <v>3.2400000000002642E-2</v>
      </c>
      <c r="N145" s="8">
        <v>112060.72291</v>
      </c>
      <c r="O145" s="8">
        <v>106.76</v>
      </c>
      <c r="P145" s="8">
        <v>119.63602775199999</v>
      </c>
      <c r="Q145" s="38">
        <v>7.1786339984041313E-3</v>
      </c>
      <c r="R145" s="38">
        <v>3.0101632115647178E-4</v>
      </c>
      <c r="S145" s="60" t="s">
        <v>2837</v>
      </c>
    </row>
    <row r="146" spans="1:19" ht="15" x14ac:dyDescent="0.25">
      <c r="A146" s="60" t="s">
        <v>2838</v>
      </c>
      <c r="B146" s="40" t="s">
        <v>2270</v>
      </c>
      <c r="C146" s="3" t="s">
        <v>2119</v>
      </c>
      <c r="D146" s="3" t="s">
        <v>2271</v>
      </c>
      <c r="E146" s="75" t="s">
        <v>2838</v>
      </c>
      <c r="F146" s="3" t="s">
        <v>2263</v>
      </c>
      <c r="G146" s="3" t="s">
        <v>2272</v>
      </c>
      <c r="H146" s="3" t="s">
        <v>1680</v>
      </c>
      <c r="I146" s="8">
        <v>3.2899999999957217</v>
      </c>
      <c r="J146" s="3" t="s">
        <v>2116</v>
      </c>
      <c r="K146" s="3" t="s">
        <v>73</v>
      </c>
      <c r="L146" s="38">
        <v>2.7199999999999998E-2</v>
      </c>
      <c r="M146" s="38">
        <v>2.590000000000325E-2</v>
      </c>
      <c r="N146" s="8">
        <v>78193.663981999998</v>
      </c>
      <c r="O146" s="8">
        <v>110.53</v>
      </c>
      <c r="P146" s="8">
        <v>86.427456793000005</v>
      </c>
      <c r="Q146" s="38">
        <v>5.1859886305817438E-3</v>
      </c>
      <c r="R146" s="38">
        <v>2.1746020475260939E-4</v>
      </c>
      <c r="S146" s="60" t="s">
        <v>2837</v>
      </c>
    </row>
    <row r="147" spans="1:19" ht="15" x14ac:dyDescent="0.25">
      <c r="A147" s="60" t="s">
        <v>2838</v>
      </c>
      <c r="B147" s="40" t="s">
        <v>2273</v>
      </c>
      <c r="C147" s="3" t="s">
        <v>2024</v>
      </c>
      <c r="D147" s="3" t="s">
        <v>2274</v>
      </c>
      <c r="E147" s="75" t="s">
        <v>2838</v>
      </c>
      <c r="F147" s="3" t="s">
        <v>2263</v>
      </c>
      <c r="G147" s="3" t="s">
        <v>2246</v>
      </c>
      <c r="H147" s="3" t="s">
        <v>1680</v>
      </c>
      <c r="I147" s="8">
        <v>0.37999999890611652</v>
      </c>
      <c r="J147" s="3" t="s">
        <v>471</v>
      </c>
      <c r="K147" s="3" t="s">
        <v>73</v>
      </c>
      <c r="L147" s="38">
        <v>1.6E-2</v>
      </c>
      <c r="M147" s="38">
        <v>2.4100000011507697E-2</v>
      </c>
      <c r="N147" s="8">
        <v>341.28305599999999</v>
      </c>
      <c r="O147" s="8">
        <v>108.68</v>
      </c>
      <c r="P147" s="8">
        <v>0.370906401</v>
      </c>
      <c r="Q147" s="38">
        <v>2.2255848430238479E-5</v>
      </c>
      <c r="R147" s="38">
        <v>9.3323794195048098E-7</v>
      </c>
      <c r="S147" s="60" t="s">
        <v>2837</v>
      </c>
    </row>
    <row r="148" spans="1:19" ht="15" x14ac:dyDescent="0.25">
      <c r="A148" s="60" t="s">
        <v>2838</v>
      </c>
      <c r="B148" s="40" t="s">
        <v>2275</v>
      </c>
      <c r="C148" s="3" t="s">
        <v>2119</v>
      </c>
      <c r="D148" s="3" t="s">
        <v>2276</v>
      </c>
      <c r="E148" s="75" t="s">
        <v>2838</v>
      </c>
      <c r="F148" s="3" t="s">
        <v>2263</v>
      </c>
      <c r="G148" s="3" t="s">
        <v>2277</v>
      </c>
      <c r="H148" s="3" t="s">
        <v>1680</v>
      </c>
      <c r="I148" s="8">
        <v>0</v>
      </c>
      <c r="J148" s="3" t="s">
        <v>630</v>
      </c>
      <c r="K148" s="3" t="s">
        <v>73</v>
      </c>
      <c r="L148" s="38">
        <v>0</v>
      </c>
      <c r="M148" s="38">
        <v>0</v>
      </c>
      <c r="N148" s="8">
        <v>0</v>
      </c>
      <c r="O148" s="8">
        <v>100</v>
      </c>
      <c r="P148" s="8">
        <v>0</v>
      </c>
      <c r="Q148" s="38">
        <v>0</v>
      </c>
      <c r="R148" s="38">
        <v>0</v>
      </c>
      <c r="S148" s="60" t="s">
        <v>2837</v>
      </c>
    </row>
    <row r="149" spans="1:19" ht="15" x14ac:dyDescent="0.25">
      <c r="A149" s="60" t="s">
        <v>2838</v>
      </c>
      <c r="B149" s="40" t="s">
        <v>2275</v>
      </c>
      <c r="C149" s="3" t="s">
        <v>2119</v>
      </c>
      <c r="D149" s="3" t="s">
        <v>2278</v>
      </c>
      <c r="E149" s="75" t="s">
        <v>2838</v>
      </c>
      <c r="F149" s="3" t="s">
        <v>779</v>
      </c>
      <c r="G149" s="3" t="s">
        <v>2279</v>
      </c>
      <c r="H149" s="3" t="s">
        <v>1680</v>
      </c>
      <c r="I149" s="8">
        <v>1.7899999999977709</v>
      </c>
      <c r="J149" s="3" t="s">
        <v>630</v>
      </c>
      <c r="K149" s="3" t="s">
        <v>73</v>
      </c>
      <c r="L149" s="38">
        <v>0.04</v>
      </c>
      <c r="M149" s="38">
        <v>0.169599999999966</v>
      </c>
      <c r="N149" s="8">
        <v>86293.013800999994</v>
      </c>
      <c r="O149" s="8">
        <v>86.23</v>
      </c>
      <c r="P149" s="8">
        <v>74.410465774000002</v>
      </c>
      <c r="Q149" s="38">
        <v>4.4649217253319717E-3</v>
      </c>
      <c r="R149" s="38">
        <v>1.8722424242687704E-4</v>
      </c>
      <c r="S149" s="60" t="s">
        <v>2837</v>
      </c>
    </row>
    <row r="150" spans="1:19" ht="15" x14ac:dyDescent="0.25">
      <c r="A150" s="60" t="s">
        <v>2838</v>
      </c>
      <c r="B150" s="40" t="s">
        <v>2275</v>
      </c>
      <c r="C150" s="3" t="s">
        <v>2119</v>
      </c>
      <c r="D150" s="3" t="s">
        <v>2280</v>
      </c>
      <c r="E150" s="75" t="s">
        <v>2838</v>
      </c>
      <c r="F150" s="3" t="s">
        <v>2263</v>
      </c>
      <c r="G150" s="3" t="s">
        <v>2281</v>
      </c>
      <c r="H150" s="3" t="s">
        <v>1680</v>
      </c>
      <c r="I150" s="8">
        <v>1.1499999999776462</v>
      </c>
      <c r="J150" s="3" t="s">
        <v>630</v>
      </c>
      <c r="K150" s="3" t="s">
        <v>73</v>
      </c>
      <c r="L150" s="38">
        <v>0.04</v>
      </c>
      <c r="M150" s="38">
        <v>0.13849999999951432</v>
      </c>
      <c r="N150" s="8">
        <v>8488.0462169999992</v>
      </c>
      <c r="O150" s="8">
        <v>95.18</v>
      </c>
      <c r="P150" s="8">
        <v>8.0789223850000003</v>
      </c>
      <c r="Q150" s="38">
        <v>4.8476723937751823E-4</v>
      </c>
      <c r="R150" s="38">
        <v>2.0327384157910696E-5</v>
      </c>
      <c r="S150" s="60" t="s">
        <v>2837</v>
      </c>
    </row>
    <row r="151" spans="1:19" ht="15" x14ac:dyDescent="0.25">
      <c r="A151" s="60" t="s">
        <v>2838</v>
      </c>
      <c r="B151" s="40" t="s">
        <v>2275</v>
      </c>
      <c r="C151" s="3" t="s">
        <v>2119</v>
      </c>
      <c r="D151" s="3" t="s">
        <v>2282</v>
      </c>
      <c r="E151" s="75" t="s">
        <v>2838</v>
      </c>
      <c r="F151" s="3" t="s">
        <v>2263</v>
      </c>
      <c r="G151" s="3" t="s">
        <v>2281</v>
      </c>
      <c r="H151" s="3" t="s">
        <v>1680</v>
      </c>
      <c r="I151" s="8">
        <v>1.1899999999453164</v>
      </c>
      <c r="J151" s="3" t="s">
        <v>630</v>
      </c>
      <c r="K151" s="3" t="s">
        <v>73</v>
      </c>
      <c r="L151" s="38">
        <v>0.04</v>
      </c>
      <c r="M151" s="38">
        <v>0.13769999999569016</v>
      </c>
      <c r="N151" s="8">
        <v>748.94791499999997</v>
      </c>
      <c r="O151" s="8">
        <v>94.53</v>
      </c>
      <c r="P151" s="8">
        <v>0.70798045700000001</v>
      </c>
      <c r="Q151" s="38">
        <v>4.2481622587481232E-5</v>
      </c>
      <c r="R151" s="38">
        <v>1.7813502890499887E-6</v>
      </c>
      <c r="S151" s="60" t="s">
        <v>2837</v>
      </c>
    </row>
    <row r="152" spans="1:19" ht="15" x14ac:dyDescent="0.25">
      <c r="A152" s="60" t="s">
        <v>2838</v>
      </c>
      <c r="B152" s="40" t="s">
        <v>2275</v>
      </c>
      <c r="C152" s="3" t="s">
        <v>2119</v>
      </c>
      <c r="D152" s="3" t="s">
        <v>2283</v>
      </c>
      <c r="E152" s="75" t="s">
        <v>2838</v>
      </c>
      <c r="F152" s="3" t="s">
        <v>2263</v>
      </c>
      <c r="G152" s="3" t="s">
        <v>2281</v>
      </c>
      <c r="H152" s="3" t="s">
        <v>1680</v>
      </c>
      <c r="I152" s="8">
        <v>1.1499999999794386</v>
      </c>
      <c r="J152" s="3" t="s">
        <v>630</v>
      </c>
      <c r="K152" s="3" t="s">
        <v>73</v>
      </c>
      <c r="L152" s="38">
        <v>0.04</v>
      </c>
      <c r="M152" s="38">
        <v>0.13849999999996132</v>
      </c>
      <c r="N152" s="8">
        <v>9557.0733170000003</v>
      </c>
      <c r="O152" s="8">
        <v>95.18</v>
      </c>
      <c r="P152" s="8">
        <v>9.0964223759999996</v>
      </c>
      <c r="Q152" s="38">
        <v>5.4582125601462935E-4</v>
      </c>
      <c r="R152" s="38">
        <v>2.2887516835522458E-5</v>
      </c>
      <c r="S152" s="60" t="s">
        <v>2837</v>
      </c>
    </row>
    <row r="153" spans="1:19" ht="15" x14ac:dyDescent="0.25">
      <c r="A153" s="60" t="s">
        <v>2838</v>
      </c>
      <c r="B153" s="40" t="s">
        <v>2275</v>
      </c>
      <c r="C153" s="3" t="s">
        <v>2119</v>
      </c>
      <c r="D153" s="3" t="s">
        <v>2284</v>
      </c>
      <c r="E153" s="75" t="s">
        <v>2838</v>
      </c>
      <c r="F153" s="3" t="s">
        <v>2263</v>
      </c>
      <c r="G153" s="3" t="s">
        <v>2281</v>
      </c>
      <c r="H153" s="3" t="s">
        <v>1680</v>
      </c>
      <c r="I153" s="8">
        <v>1.1899999978674904</v>
      </c>
      <c r="J153" s="3" t="s">
        <v>630</v>
      </c>
      <c r="K153" s="3" t="s">
        <v>73</v>
      </c>
      <c r="L153" s="38">
        <v>0.04</v>
      </c>
      <c r="M153" s="38">
        <v>0.13769999998314586</v>
      </c>
      <c r="N153" s="8">
        <v>223.48988</v>
      </c>
      <c r="O153" s="8">
        <v>94.53</v>
      </c>
      <c r="P153" s="8">
        <v>0.21126496700000003</v>
      </c>
      <c r="Q153" s="38">
        <v>1.2676732112184106E-5</v>
      </c>
      <c r="R153" s="38">
        <v>5.3156398077183984E-7</v>
      </c>
      <c r="S153" s="60" t="s">
        <v>2837</v>
      </c>
    </row>
    <row r="154" spans="1:19" ht="15" x14ac:dyDescent="0.25">
      <c r="A154" s="60" t="s">
        <v>2838</v>
      </c>
      <c r="B154" s="40" t="s">
        <v>2275</v>
      </c>
      <c r="C154" s="3" t="s">
        <v>2119</v>
      </c>
      <c r="D154" s="3" t="s">
        <v>2285</v>
      </c>
      <c r="E154" s="75" t="s">
        <v>2838</v>
      </c>
      <c r="F154" s="3" t="s">
        <v>2263</v>
      </c>
      <c r="G154" s="3" t="s">
        <v>2281</v>
      </c>
      <c r="H154" s="3" t="s">
        <v>1680</v>
      </c>
      <c r="I154" s="8">
        <v>1.1499999999794555</v>
      </c>
      <c r="J154" s="3" t="s">
        <v>630</v>
      </c>
      <c r="K154" s="3" t="s">
        <v>73</v>
      </c>
      <c r="L154" s="38">
        <v>0.04</v>
      </c>
      <c r="M154" s="38">
        <v>0.13849999999973403</v>
      </c>
      <c r="N154" s="8">
        <v>16134.759674999998</v>
      </c>
      <c r="O154" s="8">
        <v>95.18</v>
      </c>
      <c r="P154" s="8">
        <v>15.357064252000001</v>
      </c>
      <c r="Q154" s="38">
        <v>9.2148448612496632E-4</v>
      </c>
      <c r="R154" s="38">
        <v>3.8639923706622104E-5</v>
      </c>
      <c r="S154" s="60" t="s">
        <v>2837</v>
      </c>
    </row>
    <row r="155" spans="1:19" ht="15" x14ac:dyDescent="0.25">
      <c r="A155" s="60" t="s">
        <v>2838</v>
      </c>
      <c r="B155" s="40" t="s">
        <v>2275</v>
      </c>
      <c r="C155" s="3" t="s">
        <v>2119</v>
      </c>
      <c r="D155" s="3" t="s">
        <v>2286</v>
      </c>
      <c r="E155" s="75" t="s">
        <v>2838</v>
      </c>
      <c r="F155" s="3" t="s">
        <v>2263</v>
      </c>
      <c r="G155" s="3" t="s">
        <v>2281</v>
      </c>
      <c r="H155" s="3" t="s">
        <v>1680</v>
      </c>
      <c r="I155" s="8">
        <v>1.1900000003608595</v>
      </c>
      <c r="J155" s="3" t="s">
        <v>630</v>
      </c>
      <c r="K155" s="3" t="s">
        <v>73</v>
      </c>
      <c r="L155" s="38">
        <v>0.04</v>
      </c>
      <c r="M155" s="38">
        <v>0.137700000011964</v>
      </c>
      <c r="N155" s="8">
        <v>405.801447</v>
      </c>
      <c r="O155" s="8">
        <v>94.53</v>
      </c>
      <c r="P155" s="8">
        <v>0.383604102</v>
      </c>
      <c r="Q155" s="38">
        <v>2.3017760621849559E-5</v>
      </c>
      <c r="R155" s="38">
        <v>9.6518663929513149E-7</v>
      </c>
      <c r="S155" s="60" t="s">
        <v>2837</v>
      </c>
    </row>
    <row r="156" spans="1:19" ht="15" x14ac:dyDescent="0.25">
      <c r="A156" s="60" t="s">
        <v>2838</v>
      </c>
      <c r="B156" s="40" t="s">
        <v>2275</v>
      </c>
      <c r="C156" s="3" t="s">
        <v>2119</v>
      </c>
      <c r="D156" s="3" t="s">
        <v>2287</v>
      </c>
      <c r="E156" s="75" t="s">
        <v>2838</v>
      </c>
      <c r="F156" s="3" t="s">
        <v>779</v>
      </c>
      <c r="G156" s="3" t="s">
        <v>2288</v>
      </c>
      <c r="H156" s="3" t="s">
        <v>1680</v>
      </c>
      <c r="I156" s="8">
        <v>1.8000000000085805</v>
      </c>
      <c r="J156" s="3" t="s">
        <v>630</v>
      </c>
      <c r="K156" s="3" t="s">
        <v>73</v>
      </c>
      <c r="L156" s="38">
        <v>4.4999999999999998E-2</v>
      </c>
      <c r="M156" s="38">
        <v>0.13779999999990347</v>
      </c>
      <c r="N156" s="8">
        <v>25674.659596000001</v>
      </c>
      <c r="O156" s="8">
        <v>89.61</v>
      </c>
      <c r="P156" s="8">
        <v>23.007062462999997</v>
      </c>
      <c r="Q156" s="38">
        <v>1.3805145816331089E-3</v>
      </c>
      <c r="R156" s="38">
        <v>5.7888091349753444E-5</v>
      </c>
      <c r="S156" s="60" t="s">
        <v>2837</v>
      </c>
    </row>
    <row r="157" spans="1:19" ht="15" x14ac:dyDescent="0.25">
      <c r="A157" s="60" t="s">
        <v>2838</v>
      </c>
      <c r="B157" s="40" t="s">
        <v>2275</v>
      </c>
      <c r="C157" s="3" t="s">
        <v>2119</v>
      </c>
      <c r="D157" s="3" t="s">
        <v>2289</v>
      </c>
      <c r="E157" s="75" t="s">
        <v>2838</v>
      </c>
      <c r="F157" s="3" t="s">
        <v>2263</v>
      </c>
      <c r="G157" s="3" t="s">
        <v>2290</v>
      </c>
      <c r="H157" s="3" t="s">
        <v>1680</v>
      </c>
      <c r="I157" s="8">
        <v>1.1499999999902883</v>
      </c>
      <c r="J157" s="3" t="s">
        <v>630</v>
      </c>
      <c r="K157" s="3" t="s">
        <v>73</v>
      </c>
      <c r="L157" s="38">
        <v>0.04</v>
      </c>
      <c r="M157" s="38">
        <v>0.13130000000021069</v>
      </c>
      <c r="N157" s="8">
        <v>13861.389537999999</v>
      </c>
      <c r="O157" s="8">
        <v>94.61</v>
      </c>
      <c r="P157" s="8">
        <v>13.114260624</v>
      </c>
      <c r="Q157" s="38">
        <v>7.8690741366415165E-4</v>
      </c>
      <c r="R157" s="38">
        <v>3.2996803403627405E-5</v>
      </c>
      <c r="S157" s="60" t="s">
        <v>2837</v>
      </c>
    </row>
    <row r="158" spans="1:19" ht="15" x14ac:dyDescent="0.25">
      <c r="A158" s="60" t="s">
        <v>2838</v>
      </c>
      <c r="B158" s="40" t="s">
        <v>2275</v>
      </c>
      <c r="C158" s="3" t="s">
        <v>2119</v>
      </c>
      <c r="D158" s="3" t="s">
        <v>2291</v>
      </c>
      <c r="E158" s="75" t="s">
        <v>2838</v>
      </c>
      <c r="F158" s="3" t="s">
        <v>2263</v>
      </c>
      <c r="G158" s="3" t="s">
        <v>2290</v>
      </c>
      <c r="H158" s="3" t="s">
        <v>1680</v>
      </c>
      <c r="I158" s="8">
        <v>1.18999999909895</v>
      </c>
      <c r="J158" s="3" t="s">
        <v>630</v>
      </c>
      <c r="K158" s="3" t="s">
        <v>73</v>
      </c>
      <c r="L158" s="38">
        <v>0.04</v>
      </c>
      <c r="M158" s="38">
        <v>0.13089999999279178</v>
      </c>
      <c r="N158" s="8">
        <v>463.29702900000001</v>
      </c>
      <c r="O158" s="8">
        <v>93.94</v>
      </c>
      <c r="P158" s="8">
        <v>0.43522122499999999</v>
      </c>
      <c r="Q158" s="38">
        <v>2.6114991790672058E-5</v>
      </c>
      <c r="R158" s="38">
        <v>1.0950605306813436E-6</v>
      </c>
      <c r="S158" s="60" t="s">
        <v>2837</v>
      </c>
    </row>
    <row r="159" spans="1:19" ht="15" x14ac:dyDescent="0.25">
      <c r="A159" s="60" t="s">
        <v>2838</v>
      </c>
      <c r="B159" s="40" t="s">
        <v>2275</v>
      </c>
      <c r="C159" s="3" t="s">
        <v>2119</v>
      </c>
      <c r="D159" s="3" t="s">
        <v>2292</v>
      </c>
      <c r="E159" s="75" t="s">
        <v>2838</v>
      </c>
      <c r="F159" s="3" t="s">
        <v>2263</v>
      </c>
      <c r="G159" s="3" t="s">
        <v>2188</v>
      </c>
      <c r="H159" s="3" t="s">
        <v>1680</v>
      </c>
      <c r="I159" s="8">
        <v>1.1499999999904371</v>
      </c>
      <c r="J159" s="3" t="s">
        <v>630</v>
      </c>
      <c r="K159" s="3" t="s">
        <v>73</v>
      </c>
      <c r="L159" s="38">
        <v>0.04</v>
      </c>
      <c r="M159" s="38">
        <v>9.6700000000125644E-2</v>
      </c>
      <c r="N159" s="8">
        <v>14289.113294999999</v>
      </c>
      <c r="O159" s="8">
        <v>96.87</v>
      </c>
      <c r="P159" s="8">
        <v>13.841864030999998</v>
      </c>
      <c r="Q159" s="38">
        <v>8.3056649072472E-4</v>
      </c>
      <c r="R159" s="38">
        <v>3.482752701549852E-5</v>
      </c>
      <c r="S159" s="60" t="s">
        <v>2837</v>
      </c>
    </row>
    <row r="160" spans="1:19" ht="15" x14ac:dyDescent="0.25">
      <c r="A160" s="60" t="s">
        <v>2838</v>
      </c>
      <c r="B160" s="40" t="s">
        <v>2275</v>
      </c>
      <c r="C160" s="3" t="s">
        <v>2119</v>
      </c>
      <c r="D160" s="3" t="s">
        <v>2293</v>
      </c>
      <c r="E160" s="75" t="s">
        <v>2838</v>
      </c>
      <c r="F160" s="3" t="s">
        <v>2263</v>
      </c>
      <c r="G160" s="3" t="s">
        <v>2188</v>
      </c>
      <c r="H160" s="3" t="s">
        <v>1680</v>
      </c>
      <c r="I160" s="8">
        <v>1.1899999999010538</v>
      </c>
      <c r="J160" s="3" t="s">
        <v>630</v>
      </c>
      <c r="K160" s="3" t="s">
        <v>73</v>
      </c>
      <c r="L160" s="38">
        <v>0.04</v>
      </c>
      <c r="M160" s="38">
        <v>9.6600000006621625E-2</v>
      </c>
      <c r="N160" s="8">
        <v>458.72261300000002</v>
      </c>
      <c r="O160" s="8">
        <v>96.26</v>
      </c>
      <c r="P160" s="8">
        <v>0.44156637399999998</v>
      </c>
      <c r="Q160" s="38">
        <v>2.6495725781863756E-5</v>
      </c>
      <c r="R160" s="38">
        <v>1.111025566006062E-6</v>
      </c>
      <c r="S160" s="60" t="s">
        <v>2837</v>
      </c>
    </row>
    <row r="161" spans="1:19" ht="15" x14ac:dyDescent="0.25">
      <c r="A161" s="60" t="s">
        <v>2838</v>
      </c>
      <c r="B161" s="40" t="s">
        <v>2275</v>
      </c>
      <c r="C161" s="3" t="s">
        <v>2119</v>
      </c>
      <c r="D161" s="3" t="s">
        <v>2294</v>
      </c>
      <c r="E161" s="75" t="s">
        <v>2838</v>
      </c>
      <c r="F161" s="3" t="s">
        <v>2263</v>
      </c>
      <c r="G161" s="3" t="s">
        <v>2295</v>
      </c>
      <c r="H161" s="3" t="s">
        <v>1680</v>
      </c>
      <c r="I161" s="8">
        <v>1.1600000000396331</v>
      </c>
      <c r="J161" s="3" t="s">
        <v>630</v>
      </c>
      <c r="K161" s="3" t="s">
        <v>73</v>
      </c>
      <c r="L161" s="38">
        <v>0.04</v>
      </c>
      <c r="M161" s="38">
        <v>6.0400000000721009E-2</v>
      </c>
      <c r="N161" s="8">
        <v>5138.5525479999997</v>
      </c>
      <c r="O161" s="8">
        <v>99.96</v>
      </c>
      <c r="P161" s="8">
        <v>5.1364971109999997</v>
      </c>
      <c r="Q161" s="38">
        <v>3.0821010599052409E-4</v>
      </c>
      <c r="R161" s="38">
        <v>1.2923945178029513E-5</v>
      </c>
      <c r="S161" s="60" t="s">
        <v>2837</v>
      </c>
    </row>
    <row r="162" spans="1:19" ht="15" x14ac:dyDescent="0.25">
      <c r="A162" s="60" t="s">
        <v>2838</v>
      </c>
      <c r="B162" s="40" t="s">
        <v>2275</v>
      </c>
      <c r="C162" s="3" t="s">
        <v>2119</v>
      </c>
      <c r="D162" s="3" t="s">
        <v>2296</v>
      </c>
      <c r="E162" s="75" t="s">
        <v>2838</v>
      </c>
      <c r="F162" s="3" t="s">
        <v>2263</v>
      </c>
      <c r="G162" s="3" t="s">
        <v>2295</v>
      </c>
      <c r="H162" s="3" t="s">
        <v>1680</v>
      </c>
      <c r="I162" s="8">
        <v>1.1899999994810151</v>
      </c>
      <c r="J162" s="3" t="s">
        <v>630</v>
      </c>
      <c r="K162" s="3" t="s">
        <v>73</v>
      </c>
      <c r="L162" s="38">
        <v>0.04</v>
      </c>
      <c r="M162" s="38">
        <v>6.0300000009896638E-2</v>
      </c>
      <c r="N162" s="8">
        <v>151.74548300000001</v>
      </c>
      <c r="O162" s="8">
        <v>99.45</v>
      </c>
      <c r="P162" s="8">
        <v>0.150910881</v>
      </c>
      <c r="Q162" s="38">
        <v>9.0552486690833789E-6</v>
      </c>
      <c r="R162" s="38">
        <v>3.7970700862176263E-7</v>
      </c>
      <c r="S162" s="60" t="s">
        <v>2837</v>
      </c>
    </row>
    <row r="163" spans="1:19" ht="15" x14ac:dyDescent="0.25">
      <c r="A163" s="60" t="s">
        <v>2838</v>
      </c>
      <c r="B163" s="40" t="s">
        <v>2275</v>
      </c>
      <c r="C163" s="3" t="s">
        <v>2119</v>
      </c>
      <c r="D163" s="3" t="s">
        <v>2297</v>
      </c>
      <c r="E163" s="75" t="s">
        <v>2838</v>
      </c>
      <c r="F163" s="3" t="s">
        <v>2263</v>
      </c>
      <c r="G163" s="3" t="s">
        <v>2298</v>
      </c>
      <c r="H163" s="3" t="s">
        <v>1680</v>
      </c>
      <c r="I163" s="8">
        <v>1.1600000000060657</v>
      </c>
      <c r="J163" s="3" t="s">
        <v>630</v>
      </c>
      <c r="K163" s="3" t="s">
        <v>73</v>
      </c>
      <c r="L163" s="38">
        <v>0.04</v>
      </c>
      <c r="M163" s="38">
        <v>5.9900000000282644E-2</v>
      </c>
      <c r="N163" s="8">
        <v>16922.979383999998</v>
      </c>
      <c r="O163" s="8">
        <v>99.92</v>
      </c>
      <c r="P163" s="8">
        <v>16.909440984</v>
      </c>
      <c r="Q163" s="38">
        <v>1.0146332189612619E-3</v>
      </c>
      <c r="R163" s="38">
        <v>4.2545860251792408E-5</v>
      </c>
      <c r="S163" s="60" t="s">
        <v>2837</v>
      </c>
    </row>
    <row r="164" spans="1:19" ht="15" x14ac:dyDescent="0.25">
      <c r="A164" s="60" t="s">
        <v>2838</v>
      </c>
      <c r="B164" s="40" t="s">
        <v>2275</v>
      </c>
      <c r="C164" s="3" t="s">
        <v>2119</v>
      </c>
      <c r="D164" s="3" t="s">
        <v>2299</v>
      </c>
      <c r="E164" s="75" t="s">
        <v>2838</v>
      </c>
      <c r="F164" s="3" t="s">
        <v>2263</v>
      </c>
      <c r="G164" s="3" t="s">
        <v>2298</v>
      </c>
      <c r="H164" s="3" t="s">
        <v>1680</v>
      </c>
      <c r="I164" s="8">
        <v>1.1899999998205943</v>
      </c>
      <c r="J164" s="3" t="s">
        <v>630</v>
      </c>
      <c r="K164" s="3" t="s">
        <v>73</v>
      </c>
      <c r="L164" s="38">
        <v>0.04</v>
      </c>
      <c r="M164" s="38">
        <v>5.980000000177918E-2</v>
      </c>
      <c r="N164" s="8">
        <v>454.19340199999999</v>
      </c>
      <c r="O164" s="8">
        <v>99.41</v>
      </c>
      <c r="P164" s="8">
        <v>0.45151364999999999</v>
      </c>
      <c r="Q164" s="38">
        <v>2.7092601614561368E-5</v>
      </c>
      <c r="R164" s="38">
        <v>1.1360539164395543E-6</v>
      </c>
      <c r="S164" s="60" t="s">
        <v>2837</v>
      </c>
    </row>
    <row r="165" spans="1:19" ht="15" x14ac:dyDescent="0.25">
      <c r="A165" s="60" t="s">
        <v>2838</v>
      </c>
      <c r="B165" s="40" t="s">
        <v>2300</v>
      </c>
      <c r="C165" s="3" t="s">
        <v>2024</v>
      </c>
      <c r="D165" s="3" t="s">
        <v>2301</v>
      </c>
      <c r="E165" s="75" t="s">
        <v>2838</v>
      </c>
      <c r="F165" s="3" t="s">
        <v>625</v>
      </c>
      <c r="G165" s="3" t="s">
        <v>2302</v>
      </c>
      <c r="H165" s="3" t="s">
        <v>274</v>
      </c>
      <c r="I165" s="8">
        <v>2.6699999999845052</v>
      </c>
      <c r="J165" s="3" t="s">
        <v>726</v>
      </c>
      <c r="K165" s="3" t="s">
        <v>73</v>
      </c>
      <c r="L165" s="38">
        <v>2.8199999999999999E-2</v>
      </c>
      <c r="M165" s="38">
        <v>3.4900000000231822E-2</v>
      </c>
      <c r="N165" s="8">
        <v>19539.173085999999</v>
      </c>
      <c r="O165" s="8">
        <v>108.56</v>
      </c>
      <c r="P165" s="8">
        <v>21.211726299000002</v>
      </c>
      <c r="Q165" s="38">
        <v>1.2727873236521672E-3</v>
      </c>
      <c r="R165" s="38">
        <v>5.3370844350824927E-5</v>
      </c>
      <c r="S165" s="60" t="s">
        <v>2837</v>
      </c>
    </row>
    <row r="166" spans="1:19" ht="15" x14ac:dyDescent="0.25">
      <c r="A166" s="60" t="s">
        <v>2838</v>
      </c>
      <c r="B166" s="40" t="s">
        <v>2300</v>
      </c>
      <c r="C166" s="3" t="s">
        <v>2024</v>
      </c>
      <c r="D166" s="3" t="s">
        <v>2303</v>
      </c>
      <c r="E166" s="75" t="s">
        <v>2838</v>
      </c>
      <c r="F166" s="3" t="s">
        <v>625</v>
      </c>
      <c r="G166" s="3" t="s">
        <v>2304</v>
      </c>
      <c r="H166" s="3" t="s">
        <v>274</v>
      </c>
      <c r="I166" s="8">
        <v>4.3799999999924619</v>
      </c>
      <c r="J166" s="3" t="s">
        <v>726</v>
      </c>
      <c r="K166" s="3" t="s">
        <v>73</v>
      </c>
      <c r="L166" s="38">
        <v>3.56E-2</v>
      </c>
      <c r="M166" s="38">
        <v>3.7400000000271209E-2</v>
      </c>
      <c r="N166" s="8">
        <v>12683.26065</v>
      </c>
      <c r="O166" s="8">
        <v>109.43</v>
      </c>
      <c r="P166" s="8">
        <v>13.879292122999999</v>
      </c>
      <c r="Q166" s="38">
        <v>8.3281232401403288E-4</v>
      </c>
      <c r="R166" s="38">
        <v>3.4921699872734311E-5</v>
      </c>
      <c r="S166" s="60" t="s">
        <v>2837</v>
      </c>
    </row>
    <row r="167" spans="1:19" ht="15" x14ac:dyDescent="0.25">
      <c r="A167" s="60" t="s">
        <v>2838</v>
      </c>
      <c r="B167" s="40" t="s">
        <v>2305</v>
      </c>
      <c r="C167" s="3" t="s">
        <v>2119</v>
      </c>
      <c r="D167" s="3" t="s">
        <v>2306</v>
      </c>
      <c r="E167" s="75" t="s">
        <v>2838</v>
      </c>
      <c r="F167" s="3" t="s">
        <v>625</v>
      </c>
      <c r="G167" s="3" t="s">
        <v>601</v>
      </c>
      <c r="H167" s="3" t="s">
        <v>274</v>
      </c>
      <c r="I167" s="8">
        <v>8.070000000009518</v>
      </c>
      <c r="J167" s="3" t="s">
        <v>471</v>
      </c>
      <c r="K167" s="3" t="s">
        <v>73</v>
      </c>
      <c r="L167" s="38">
        <v>2.6579999999999999E-2</v>
      </c>
      <c r="M167" s="38">
        <v>3.929999999996775E-2</v>
      </c>
      <c r="N167" s="8">
        <v>28276.601930000001</v>
      </c>
      <c r="O167" s="8">
        <v>98.69</v>
      </c>
      <c r="P167" s="8">
        <v>27.906178441000002</v>
      </c>
      <c r="Q167" s="38">
        <v>1.6744808824425889E-3</v>
      </c>
      <c r="R167" s="38">
        <v>7.0214761637348299E-5</v>
      </c>
      <c r="S167" s="60" t="s">
        <v>2837</v>
      </c>
    </row>
    <row r="168" spans="1:19" ht="15" x14ac:dyDescent="0.25">
      <c r="A168" s="60" t="s">
        <v>2838</v>
      </c>
      <c r="B168" s="40" t="s">
        <v>2305</v>
      </c>
      <c r="C168" s="3" t="s">
        <v>2119</v>
      </c>
      <c r="D168" s="3" t="s">
        <v>2307</v>
      </c>
      <c r="E168" s="75" t="s">
        <v>2838</v>
      </c>
      <c r="F168" s="3" t="s">
        <v>625</v>
      </c>
      <c r="G168" s="3" t="s">
        <v>2308</v>
      </c>
      <c r="H168" s="3" t="s">
        <v>274</v>
      </c>
      <c r="I168" s="8">
        <v>8.3799999999576453</v>
      </c>
      <c r="J168" s="3" t="s">
        <v>471</v>
      </c>
      <c r="K168" s="3" t="s">
        <v>73</v>
      </c>
      <c r="L168" s="38">
        <v>2.75E-2</v>
      </c>
      <c r="M168" s="38">
        <v>2.7600000000102098E-2</v>
      </c>
      <c r="N168" s="8">
        <v>10090.495225000001</v>
      </c>
      <c r="O168" s="8">
        <v>108.67</v>
      </c>
      <c r="P168" s="8">
        <v>10.965341137999999</v>
      </c>
      <c r="Q168" s="38">
        <v>6.5796376038597057E-4</v>
      </c>
      <c r="R168" s="38">
        <v>2.7589905077998546E-5</v>
      </c>
      <c r="S168" s="60" t="s">
        <v>2837</v>
      </c>
    </row>
    <row r="169" spans="1:19" ht="15" x14ac:dyDescent="0.25">
      <c r="A169" s="60" t="s">
        <v>2838</v>
      </c>
      <c r="B169" s="40" t="s">
        <v>2305</v>
      </c>
      <c r="C169" s="3" t="s">
        <v>2119</v>
      </c>
      <c r="D169" s="3" t="s">
        <v>2309</v>
      </c>
      <c r="E169" s="75" t="s">
        <v>2838</v>
      </c>
      <c r="F169" s="3" t="s">
        <v>625</v>
      </c>
      <c r="G169" s="3" t="s">
        <v>2310</v>
      </c>
      <c r="H169" s="3" t="s">
        <v>274</v>
      </c>
      <c r="I169" s="8">
        <v>8.0699999998982648</v>
      </c>
      <c r="J169" s="3" t="s">
        <v>471</v>
      </c>
      <c r="K169" s="3" t="s">
        <v>73</v>
      </c>
      <c r="L169" s="38">
        <v>2.75E-2</v>
      </c>
      <c r="M169" s="38">
        <v>3.9299999999208531E-2</v>
      </c>
      <c r="N169" s="8">
        <v>3782.804318</v>
      </c>
      <c r="O169" s="8">
        <v>99.59</v>
      </c>
      <c r="P169" s="8">
        <v>3.7672947940000001</v>
      </c>
      <c r="Q169" s="38">
        <v>2.2605256124250738E-4</v>
      </c>
      <c r="R169" s="38">
        <v>9.478893949509708E-6</v>
      </c>
      <c r="S169" s="60" t="s">
        <v>2837</v>
      </c>
    </row>
    <row r="170" spans="1:19" ht="15" x14ac:dyDescent="0.25">
      <c r="A170" s="60" t="s">
        <v>2838</v>
      </c>
      <c r="B170" s="40" t="s">
        <v>2305</v>
      </c>
      <c r="C170" s="3" t="s">
        <v>2119</v>
      </c>
      <c r="D170" s="3" t="s">
        <v>2311</v>
      </c>
      <c r="E170" s="75" t="s">
        <v>2838</v>
      </c>
      <c r="F170" s="3" t="s">
        <v>625</v>
      </c>
      <c r="G170" s="3" t="s">
        <v>2312</v>
      </c>
      <c r="H170" s="3" t="s">
        <v>274</v>
      </c>
      <c r="I170" s="8">
        <v>7.7400000000043052</v>
      </c>
      <c r="J170" s="3" t="s">
        <v>471</v>
      </c>
      <c r="K170" s="3" t="s">
        <v>73</v>
      </c>
      <c r="L170" s="38">
        <v>2.75E-2</v>
      </c>
      <c r="M170" s="38">
        <v>2.9200000000007841E-2</v>
      </c>
      <c r="N170" s="8">
        <v>42783.119987999999</v>
      </c>
      <c r="O170" s="8">
        <v>107.95</v>
      </c>
      <c r="P170" s="8">
        <v>46.184378023999997</v>
      </c>
      <c r="Q170" s="38">
        <v>2.7712450213200307E-3</v>
      </c>
      <c r="R170" s="38">
        <v>1.162045566783863E-4</v>
      </c>
      <c r="S170" s="60" t="s">
        <v>2837</v>
      </c>
    </row>
    <row r="171" spans="1:19" ht="15" x14ac:dyDescent="0.25">
      <c r="A171" s="60" t="s">
        <v>2838</v>
      </c>
      <c r="B171" s="40" t="s">
        <v>2305</v>
      </c>
      <c r="C171" s="3" t="s">
        <v>2119</v>
      </c>
      <c r="D171" s="3" t="s">
        <v>2313</v>
      </c>
      <c r="E171" s="75" t="s">
        <v>2838</v>
      </c>
      <c r="F171" s="3" t="s">
        <v>625</v>
      </c>
      <c r="G171" s="3" t="s">
        <v>2314</v>
      </c>
      <c r="H171" s="3" t="s">
        <v>274</v>
      </c>
      <c r="I171" s="8">
        <v>8.0699999999901078</v>
      </c>
      <c r="J171" s="3" t="s">
        <v>471</v>
      </c>
      <c r="K171" s="3" t="s">
        <v>73</v>
      </c>
      <c r="L171" s="38">
        <v>2.75E-2</v>
      </c>
      <c r="M171" s="38">
        <v>3.9399999999932579E-2</v>
      </c>
      <c r="N171" s="8">
        <v>17563.247761999999</v>
      </c>
      <c r="O171" s="8">
        <v>99.63</v>
      </c>
      <c r="P171" s="8">
        <v>17.498263730999998</v>
      </c>
      <c r="Q171" s="38">
        <v>1.0499649085038984E-3</v>
      </c>
      <c r="R171" s="38">
        <v>4.4027397715428439E-5</v>
      </c>
      <c r="S171" s="60" t="s">
        <v>2837</v>
      </c>
    </row>
    <row r="172" spans="1:19" ht="15" x14ac:dyDescent="0.25">
      <c r="A172" s="60" t="s">
        <v>2838</v>
      </c>
      <c r="B172" s="40" t="s">
        <v>2305</v>
      </c>
      <c r="C172" s="3" t="s">
        <v>2119</v>
      </c>
      <c r="D172" s="3" t="s">
        <v>2315</v>
      </c>
      <c r="E172" s="75" t="s">
        <v>2838</v>
      </c>
      <c r="F172" s="3" t="s">
        <v>625</v>
      </c>
      <c r="G172" s="3" t="s">
        <v>2316</v>
      </c>
      <c r="H172" s="3" t="s">
        <v>274</v>
      </c>
      <c r="I172" s="8">
        <v>7.6800000001758884</v>
      </c>
      <c r="J172" s="3" t="s">
        <v>471</v>
      </c>
      <c r="K172" s="3" t="s">
        <v>73</v>
      </c>
      <c r="L172" s="38">
        <v>2.75E-2</v>
      </c>
      <c r="M172" s="38">
        <v>3.1799999999335776E-2</v>
      </c>
      <c r="N172" s="8">
        <v>2594.4580550000001</v>
      </c>
      <c r="O172" s="8">
        <v>105.96</v>
      </c>
      <c r="P172" s="8">
        <v>2.7490877350000003</v>
      </c>
      <c r="Q172" s="38">
        <v>1.6495611773383121E-4</v>
      </c>
      <c r="R172" s="38">
        <v>6.9169822174428036E-6</v>
      </c>
      <c r="S172" s="60" t="s">
        <v>2837</v>
      </c>
    </row>
    <row r="173" spans="1:19" ht="15" x14ac:dyDescent="0.25">
      <c r="A173" s="60" t="s">
        <v>2838</v>
      </c>
      <c r="B173" s="40" t="s">
        <v>2305</v>
      </c>
      <c r="C173" s="3" t="s">
        <v>2119</v>
      </c>
      <c r="D173" s="3" t="s">
        <v>2317</v>
      </c>
      <c r="E173" s="75" t="s">
        <v>2838</v>
      </c>
      <c r="F173" s="3" t="s">
        <v>625</v>
      </c>
      <c r="G173" s="3" t="s">
        <v>2318</v>
      </c>
      <c r="H173" s="3" t="s">
        <v>274</v>
      </c>
      <c r="I173" s="8">
        <v>8.0800000000087415</v>
      </c>
      <c r="J173" s="3" t="s">
        <v>471</v>
      </c>
      <c r="K173" s="3" t="s">
        <v>73</v>
      </c>
      <c r="L173" s="38">
        <v>2.75E-2</v>
      </c>
      <c r="M173" s="38">
        <v>3.8999999999873629E-2</v>
      </c>
      <c r="N173" s="8">
        <v>16622.119164</v>
      </c>
      <c r="O173" s="8">
        <v>99.83</v>
      </c>
      <c r="P173" s="8">
        <v>16.593861543999999</v>
      </c>
      <c r="Q173" s="38">
        <v>9.956972066266041E-4</v>
      </c>
      <c r="R173" s="38">
        <v>4.1751830528084606E-5</v>
      </c>
      <c r="S173" s="60" t="s">
        <v>2837</v>
      </c>
    </row>
    <row r="174" spans="1:19" ht="15" x14ac:dyDescent="0.25">
      <c r="A174" s="60" t="s">
        <v>2838</v>
      </c>
      <c r="B174" s="40" t="s">
        <v>2305</v>
      </c>
      <c r="C174" s="3" t="s">
        <v>2119</v>
      </c>
      <c r="D174" s="3" t="s">
        <v>2319</v>
      </c>
      <c r="E174" s="75" t="s">
        <v>2838</v>
      </c>
      <c r="F174" s="3" t="s">
        <v>625</v>
      </c>
      <c r="G174" s="3" t="s">
        <v>2320</v>
      </c>
      <c r="H174" s="3" t="s">
        <v>274</v>
      </c>
      <c r="I174" s="8">
        <v>8.0700000000263579</v>
      </c>
      <c r="J174" s="3" t="s">
        <v>471</v>
      </c>
      <c r="K174" s="3" t="s">
        <v>73</v>
      </c>
      <c r="L174" s="38">
        <v>2.2749999999999999E-2</v>
      </c>
      <c r="M174" s="38">
        <v>3.9299999999659857E-2</v>
      </c>
      <c r="N174" s="8">
        <v>9283.7472839999991</v>
      </c>
      <c r="O174" s="8">
        <v>94.87</v>
      </c>
      <c r="P174" s="8">
        <v>8.8074910479999993</v>
      </c>
      <c r="Q174" s="38">
        <v>5.2848423560900005E-4</v>
      </c>
      <c r="R174" s="38">
        <v>2.2160536451304881E-5</v>
      </c>
      <c r="S174" s="60" t="s">
        <v>2837</v>
      </c>
    </row>
    <row r="175" spans="1:19" ht="15" x14ac:dyDescent="0.25">
      <c r="A175" s="60" t="s">
        <v>2838</v>
      </c>
      <c r="B175" s="40" t="s">
        <v>2305</v>
      </c>
      <c r="C175" s="3" t="s">
        <v>2119</v>
      </c>
      <c r="D175" s="3" t="s">
        <v>2321</v>
      </c>
      <c r="E175" s="75" t="s">
        <v>2838</v>
      </c>
      <c r="F175" s="3" t="s">
        <v>641</v>
      </c>
      <c r="G175" s="3" t="s">
        <v>2322</v>
      </c>
      <c r="H175" s="3" t="s">
        <v>274</v>
      </c>
      <c r="I175" s="8">
        <v>0</v>
      </c>
      <c r="J175" s="3" t="s">
        <v>471</v>
      </c>
      <c r="K175" s="3" t="s">
        <v>73</v>
      </c>
      <c r="L175" s="38">
        <v>0</v>
      </c>
      <c r="M175" s="38">
        <v>0</v>
      </c>
      <c r="N175" s="8">
        <v>86.89687000000049</v>
      </c>
      <c r="O175" s="8">
        <v>100</v>
      </c>
      <c r="P175" s="8">
        <v>8.6896870000000348E-2</v>
      </c>
      <c r="Q175" s="38">
        <v>5.2141552762853103E-6</v>
      </c>
      <c r="R175" s="38">
        <v>2.1864129576113414E-7</v>
      </c>
      <c r="S175" s="60" t="s">
        <v>2837</v>
      </c>
    </row>
    <row r="176" spans="1:19" ht="15" x14ac:dyDescent="0.25">
      <c r="A176" s="60" t="s">
        <v>2838</v>
      </c>
      <c r="B176" s="40" t="s">
        <v>2305</v>
      </c>
      <c r="C176" s="3" t="s">
        <v>2119</v>
      </c>
      <c r="D176" s="3" t="s">
        <v>2323</v>
      </c>
      <c r="E176" s="75" t="s">
        <v>2838</v>
      </c>
      <c r="F176" s="3" t="s">
        <v>625</v>
      </c>
      <c r="G176" s="3" t="s">
        <v>2324</v>
      </c>
      <c r="H176" s="3" t="s">
        <v>274</v>
      </c>
      <c r="I176" s="8">
        <v>8.0700000000375667</v>
      </c>
      <c r="J176" s="3" t="s">
        <v>471</v>
      </c>
      <c r="K176" s="3" t="s">
        <v>73</v>
      </c>
      <c r="L176" s="38">
        <v>2.2120000000000001E-2</v>
      </c>
      <c r="M176" s="38">
        <v>3.9300000000164002E-2</v>
      </c>
      <c r="N176" s="8">
        <v>10463.447620000001</v>
      </c>
      <c r="O176" s="8">
        <v>93.73</v>
      </c>
      <c r="P176" s="8">
        <v>9.8073894379999995</v>
      </c>
      <c r="Q176" s="38">
        <v>5.8848208669348289E-4</v>
      </c>
      <c r="R176" s="38">
        <v>2.4676381724202177E-5</v>
      </c>
      <c r="S176" s="60" t="s">
        <v>2837</v>
      </c>
    </row>
    <row r="177" spans="1:19" ht="15" x14ac:dyDescent="0.25">
      <c r="A177" s="60" t="s">
        <v>2838</v>
      </c>
      <c r="B177" s="40" t="s">
        <v>2305</v>
      </c>
      <c r="C177" s="3" t="s">
        <v>2119</v>
      </c>
      <c r="D177" s="3" t="s">
        <v>2325</v>
      </c>
      <c r="E177" s="75" t="s">
        <v>2838</v>
      </c>
      <c r="F177" s="3" t="s">
        <v>625</v>
      </c>
      <c r="G177" s="3" t="s">
        <v>2326</v>
      </c>
      <c r="H177" s="3" t="s">
        <v>274</v>
      </c>
      <c r="I177" s="8">
        <v>8.0799999999481305</v>
      </c>
      <c r="J177" s="3" t="s">
        <v>471</v>
      </c>
      <c r="K177" s="3" t="s">
        <v>73</v>
      </c>
      <c r="L177" s="38">
        <v>2.1219999999999999E-2</v>
      </c>
      <c r="M177" s="38">
        <v>3.8900000000467505E-2</v>
      </c>
      <c r="N177" s="8">
        <v>9929.6679519999998</v>
      </c>
      <c r="O177" s="8">
        <v>93.84</v>
      </c>
      <c r="P177" s="8">
        <v>9.3180004050000012</v>
      </c>
      <c r="Q177" s="38">
        <v>5.5911681256366557E-4</v>
      </c>
      <c r="R177" s="38">
        <v>2.3445029521224007E-5</v>
      </c>
      <c r="S177" s="60" t="s">
        <v>2837</v>
      </c>
    </row>
    <row r="178" spans="1:19" ht="15" x14ac:dyDescent="0.25">
      <c r="A178" s="60" t="s">
        <v>2838</v>
      </c>
      <c r="B178" s="40" t="s">
        <v>2305</v>
      </c>
      <c r="C178" s="3" t="s">
        <v>2119</v>
      </c>
      <c r="D178" s="3" t="s">
        <v>2327</v>
      </c>
      <c r="E178" s="75" t="s">
        <v>2838</v>
      </c>
      <c r="F178" s="3" t="s">
        <v>625</v>
      </c>
      <c r="G178" s="3" t="s">
        <v>2328</v>
      </c>
      <c r="H178" s="3" t="s">
        <v>274</v>
      </c>
      <c r="I178" s="8">
        <v>7.7299999999889923</v>
      </c>
      <c r="J178" s="3" t="s">
        <v>471</v>
      </c>
      <c r="K178" s="3" t="s">
        <v>73</v>
      </c>
      <c r="L178" s="38">
        <v>1.636E-2</v>
      </c>
      <c r="M178" s="38">
        <v>2.9699999998791013E-2</v>
      </c>
      <c r="N178" s="8">
        <v>4113.0494909999998</v>
      </c>
      <c r="O178" s="8">
        <v>97.86</v>
      </c>
      <c r="P178" s="8">
        <v>4.0250302219999998</v>
      </c>
      <c r="Q178" s="38">
        <v>2.4151770448405159E-4</v>
      </c>
      <c r="R178" s="38">
        <v>1.0127382300603024E-5</v>
      </c>
      <c r="S178" s="60" t="s">
        <v>2837</v>
      </c>
    </row>
    <row r="179" spans="1:19" ht="15" x14ac:dyDescent="0.25">
      <c r="A179" s="60" t="s">
        <v>2838</v>
      </c>
      <c r="B179" s="40" t="s">
        <v>2305</v>
      </c>
      <c r="C179" s="3" t="s">
        <v>2119</v>
      </c>
      <c r="D179" s="3" t="s">
        <v>2329</v>
      </c>
      <c r="E179" s="75" t="s">
        <v>2838</v>
      </c>
      <c r="F179" s="3" t="s">
        <v>625</v>
      </c>
      <c r="G179" s="3" t="s">
        <v>2328</v>
      </c>
      <c r="H179" s="3" t="s">
        <v>274</v>
      </c>
      <c r="I179" s="8">
        <v>8.0699999999814871</v>
      </c>
      <c r="J179" s="3" t="s">
        <v>471</v>
      </c>
      <c r="K179" s="3" t="s">
        <v>73</v>
      </c>
      <c r="L179" s="38">
        <v>1.8679999999999999E-2</v>
      </c>
      <c r="M179" s="38">
        <v>3.9299999999916319E-2</v>
      </c>
      <c r="N179" s="8">
        <v>25031.953659999999</v>
      </c>
      <c r="O179" s="8">
        <v>91.8</v>
      </c>
      <c r="P179" s="8">
        <v>22.979333442999998</v>
      </c>
      <c r="Q179" s="38">
        <v>1.3788507309565631E-3</v>
      </c>
      <c r="R179" s="38">
        <v>5.7818322336634951E-5</v>
      </c>
      <c r="S179" s="60" t="s">
        <v>2837</v>
      </c>
    </row>
    <row r="180" spans="1:19" ht="15" x14ac:dyDescent="0.25">
      <c r="A180" s="60" t="s">
        <v>2838</v>
      </c>
      <c r="B180" s="40" t="s">
        <v>2305</v>
      </c>
      <c r="C180" s="3" t="s">
        <v>2119</v>
      </c>
      <c r="D180" s="3" t="s">
        <v>2330</v>
      </c>
      <c r="E180" s="75" t="s">
        <v>2838</v>
      </c>
      <c r="F180" s="3" t="s">
        <v>625</v>
      </c>
      <c r="G180" s="3" t="s">
        <v>457</v>
      </c>
      <c r="H180" s="3" t="s">
        <v>274</v>
      </c>
      <c r="I180" s="8">
        <v>7.579999999965124</v>
      </c>
      <c r="J180" s="3" t="s">
        <v>471</v>
      </c>
      <c r="K180" s="3" t="s">
        <v>73</v>
      </c>
      <c r="L180" s="38">
        <v>2.75E-2</v>
      </c>
      <c r="M180" s="38">
        <v>3.640000000044178E-2</v>
      </c>
      <c r="N180" s="8">
        <v>6112.1519920000001</v>
      </c>
      <c r="O180" s="8">
        <v>102.03</v>
      </c>
      <c r="P180" s="8">
        <v>6.2362286629999995</v>
      </c>
      <c r="Q180" s="38">
        <v>3.7419834094488101E-4</v>
      </c>
      <c r="R180" s="38">
        <v>1.5690980763070516E-5</v>
      </c>
      <c r="S180" s="60" t="s">
        <v>2837</v>
      </c>
    </row>
    <row r="181" spans="1:19" ht="15" x14ac:dyDescent="0.25">
      <c r="A181" s="60" t="s">
        <v>2838</v>
      </c>
      <c r="B181" s="40" t="s">
        <v>2305</v>
      </c>
      <c r="C181" s="3" t="s">
        <v>2119</v>
      </c>
      <c r="D181" s="3" t="s">
        <v>2331</v>
      </c>
      <c r="E181" s="75" t="s">
        <v>2838</v>
      </c>
      <c r="F181" s="3" t="s">
        <v>625</v>
      </c>
      <c r="G181" s="3" t="s">
        <v>2332</v>
      </c>
      <c r="H181" s="3" t="s">
        <v>274</v>
      </c>
      <c r="I181" s="8">
        <v>7.5800000002447767</v>
      </c>
      <c r="J181" s="3" t="s">
        <v>471</v>
      </c>
      <c r="K181" s="3" t="s">
        <v>73</v>
      </c>
      <c r="L181" s="38">
        <v>2.75E-2</v>
      </c>
      <c r="M181" s="38">
        <v>3.6500000000511255E-2</v>
      </c>
      <c r="N181" s="8">
        <v>1982.690709</v>
      </c>
      <c r="O181" s="8">
        <v>101.69</v>
      </c>
      <c r="P181" s="8">
        <v>2.0161981629999999</v>
      </c>
      <c r="Q181" s="38">
        <v>1.2097984990303053E-4</v>
      </c>
      <c r="R181" s="38">
        <v>5.0729580808783629E-6</v>
      </c>
      <c r="S181" s="60" t="s">
        <v>2837</v>
      </c>
    </row>
    <row r="182" spans="1:19" ht="15" x14ac:dyDescent="0.25">
      <c r="A182" s="60" t="s">
        <v>2838</v>
      </c>
      <c r="B182" s="40" t="s">
        <v>2305</v>
      </c>
      <c r="C182" s="3" t="s">
        <v>2119</v>
      </c>
      <c r="D182" s="3" t="s">
        <v>2333</v>
      </c>
      <c r="E182" s="75" t="s">
        <v>2838</v>
      </c>
      <c r="F182" s="3" t="s">
        <v>625</v>
      </c>
      <c r="G182" s="3" t="s">
        <v>284</v>
      </c>
      <c r="H182" s="3" t="s">
        <v>274</v>
      </c>
      <c r="I182" s="8">
        <v>7.6500000002125441</v>
      </c>
      <c r="J182" s="3" t="s">
        <v>471</v>
      </c>
      <c r="K182" s="3" t="s">
        <v>73</v>
      </c>
      <c r="L182" s="38">
        <v>1.9730000000000001E-2</v>
      </c>
      <c r="M182" s="38">
        <v>3.3200000000180994E-2</v>
      </c>
      <c r="N182" s="8">
        <v>2156.2795769999998</v>
      </c>
      <c r="O182" s="8">
        <v>97.3</v>
      </c>
      <c r="P182" s="8">
        <v>2.098060024</v>
      </c>
      <c r="Q182" s="38">
        <v>1.2589188476066907E-4</v>
      </c>
      <c r="R182" s="38">
        <v>5.2789307857923347E-6</v>
      </c>
      <c r="S182" s="60" t="s">
        <v>2837</v>
      </c>
    </row>
    <row r="183" spans="1:19" ht="15" x14ac:dyDescent="0.25">
      <c r="A183" s="60" t="s">
        <v>2838</v>
      </c>
      <c r="B183" s="40" t="s">
        <v>2305</v>
      </c>
      <c r="C183" s="3" t="s">
        <v>2119</v>
      </c>
      <c r="D183" s="3" t="s">
        <v>2334</v>
      </c>
      <c r="E183" s="75" t="s">
        <v>2838</v>
      </c>
      <c r="F183" s="3" t="s">
        <v>625</v>
      </c>
      <c r="G183" s="3" t="s">
        <v>2335</v>
      </c>
      <c r="H183" s="3" t="s">
        <v>274</v>
      </c>
      <c r="I183" s="8">
        <v>7.6900000000963464</v>
      </c>
      <c r="J183" s="3" t="s">
        <v>471</v>
      </c>
      <c r="K183" s="3" t="s">
        <v>73</v>
      </c>
      <c r="L183" s="38">
        <v>1.8360000000000001E-2</v>
      </c>
      <c r="M183" s="38">
        <v>3.1700000000958566E-2</v>
      </c>
      <c r="N183" s="8">
        <v>3265.4084790000002</v>
      </c>
      <c r="O183" s="8">
        <v>97.89</v>
      </c>
      <c r="P183" s="8">
        <v>3.1965083490000001</v>
      </c>
      <c r="Q183" s="38">
        <v>1.9180312102873588E-4</v>
      </c>
      <c r="R183" s="38">
        <v>8.0427376421802173E-6</v>
      </c>
      <c r="S183" s="60" t="s">
        <v>2837</v>
      </c>
    </row>
    <row r="184" spans="1:19" ht="15" x14ac:dyDescent="0.25">
      <c r="A184" s="60" t="s">
        <v>2838</v>
      </c>
      <c r="B184" s="40" t="s">
        <v>2305</v>
      </c>
      <c r="C184" s="3" t="s">
        <v>2119</v>
      </c>
      <c r="D184" s="3" t="s">
        <v>2336</v>
      </c>
      <c r="E184" s="75" t="s">
        <v>2838</v>
      </c>
      <c r="F184" s="3" t="s">
        <v>625</v>
      </c>
      <c r="G184" s="3" t="s">
        <v>327</v>
      </c>
      <c r="H184" s="3" t="s">
        <v>274</v>
      </c>
      <c r="I184" s="8">
        <v>8.0700000000144048</v>
      </c>
      <c r="J184" s="3" t="s">
        <v>471</v>
      </c>
      <c r="K184" s="3" t="s">
        <v>73</v>
      </c>
      <c r="L184" s="38">
        <v>1.5389999999999999E-2</v>
      </c>
      <c r="M184" s="38">
        <v>3.9299999999572968E-2</v>
      </c>
      <c r="N184" s="8">
        <v>8798.4693530000004</v>
      </c>
      <c r="O184" s="8">
        <v>89.23</v>
      </c>
      <c r="P184" s="8">
        <v>7.8508741959999995</v>
      </c>
      <c r="Q184" s="38">
        <v>4.7108344768373618E-4</v>
      </c>
      <c r="R184" s="38">
        <v>1.975359189659058E-5</v>
      </c>
      <c r="S184" s="60" t="s">
        <v>2837</v>
      </c>
    </row>
    <row r="185" spans="1:19" ht="15" x14ac:dyDescent="0.25">
      <c r="A185" s="60" t="s">
        <v>2838</v>
      </c>
      <c r="B185" s="40" t="s">
        <v>2305</v>
      </c>
      <c r="C185" s="3" t="s">
        <v>2119</v>
      </c>
      <c r="D185" s="3" t="s">
        <v>2337</v>
      </c>
      <c r="E185" s="75" t="s">
        <v>2838</v>
      </c>
      <c r="F185" s="3" t="s">
        <v>625</v>
      </c>
      <c r="G185" s="3" t="s">
        <v>327</v>
      </c>
      <c r="H185" s="3" t="s">
        <v>274</v>
      </c>
      <c r="I185" s="8">
        <v>7.7099999999746469</v>
      </c>
      <c r="J185" s="3" t="s">
        <v>471</v>
      </c>
      <c r="K185" s="3" t="s">
        <v>73</v>
      </c>
      <c r="L185" s="38">
        <v>1.357E-2</v>
      </c>
      <c r="M185" s="38">
        <v>3.0799999999645947E-2</v>
      </c>
      <c r="N185" s="8">
        <v>3135.9348709999999</v>
      </c>
      <c r="O185" s="8">
        <v>94.9</v>
      </c>
      <c r="P185" s="8">
        <v>2.9760021809999997</v>
      </c>
      <c r="Q185" s="38">
        <v>1.7857188037149872E-4</v>
      </c>
      <c r="R185" s="38">
        <v>7.4879218669417967E-6</v>
      </c>
      <c r="S185" s="60" t="s">
        <v>2837</v>
      </c>
    </row>
    <row r="186" spans="1:19" ht="15" x14ac:dyDescent="0.25">
      <c r="A186" s="60" t="s">
        <v>2838</v>
      </c>
      <c r="B186" s="40" t="s">
        <v>2305</v>
      </c>
      <c r="C186" s="3" t="s">
        <v>2119</v>
      </c>
      <c r="D186" s="3" t="s">
        <v>2338</v>
      </c>
      <c r="E186" s="75" t="s">
        <v>2838</v>
      </c>
      <c r="F186" s="3" t="s">
        <v>625</v>
      </c>
      <c r="G186" s="3" t="s">
        <v>2339</v>
      </c>
      <c r="H186" s="3" t="s">
        <v>274</v>
      </c>
      <c r="I186" s="8">
        <v>7.6800000002148012</v>
      </c>
      <c r="J186" s="3" t="s">
        <v>471</v>
      </c>
      <c r="K186" s="3" t="s">
        <v>73</v>
      </c>
      <c r="L186" s="38">
        <v>1.485E-2</v>
      </c>
      <c r="M186" s="38">
        <v>3.219999999790802E-2</v>
      </c>
      <c r="N186" s="8">
        <v>2236.7260259999998</v>
      </c>
      <c r="O186" s="8">
        <v>94.54</v>
      </c>
      <c r="P186" s="8">
        <v>2.1146007689999999</v>
      </c>
      <c r="Q186" s="38">
        <v>1.2688439476494698E-4</v>
      </c>
      <c r="R186" s="38">
        <v>5.3205489697344549E-6</v>
      </c>
      <c r="S186" s="60" t="s">
        <v>2837</v>
      </c>
    </row>
    <row r="187" spans="1:19" ht="15" x14ac:dyDescent="0.25">
      <c r="A187" s="60" t="s">
        <v>2838</v>
      </c>
      <c r="B187" s="40" t="s">
        <v>2305</v>
      </c>
      <c r="C187" s="3" t="s">
        <v>2119</v>
      </c>
      <c r="D187" s="3" t="s">
        <v>2340</v>
      </c>
      <c r="E187" s="75" t="s">
        <v>2838</v>
      </c>
      <c r="F187" s="3" t="s">
        <v>625</v>
      </c>
      <c r="G187" s="3" t="s">
        <v>2339</v>
      </c>
      <c r="H187" s="3" t="s">
        <v>274</v>
      </c>
      <c r="I187" s="8">
        <v>8.0699999999928593</v>
      </c>
      <c r="J187" s="3" t="s">
        <v>471</v>
      </c>
      <c r="K187" s="3" t="s">
        <v>73</v>
      </c>
      <c r="L187" s="38">
        <v>1.6750000000000001E-2</v>
      </c>
      <c r="M187" s="38">
        <v>3.9100000000232407E-2</v>
      </c>
      <c r="N187" s="8">
        <v>7471.2959179999998</v>
      </c>
      <c r="O187" s="8">
        <v>90.07</v>
      </c>
      <c r="P187" s="8">
        <v>6.729396221</v>
      </c>
      <c r="Q187" s="38">
        <v>4.0379034149263875E-4</v>
      </c>
      <c r="R187" s="38">
        <v>1.6931840116330006E-5</v>
      </c>
      <c r="S187" s="60" t="s">
        <v>2837</v>
      </c>
    </row>
    <row r="188" spans="1:19" ht="15" x14ac:dyDescent="0.25">
      <c r="A188" s="60" t="s">
        <v>2838</v>
      </c>
      <c r="B188" s="40" t="s">
        <v>2305</v>
      </c>
      <c r="C188" s="3" t="s">
        <v>2119</v>
      </c>
      <c r="D188" s="3" t="s">
        <v>2341</v>
      </c>
      <c r="E188" s="75" t="s">
        <v>2838</v>
      </c>
      <c r="F188" s="3" t="s">
        <v>625</v>
      </c>
      <c r="G188" s="3" t="s">
        <v>2342</v>
      </c>
      <c r="H188" s="3" t="s">
        <v>274</v>
      </c>
      <c r="I188" s="8">
        <v>8.0699999998850682</v>
      </c>
      <c r="J188" s="3" t="s">
        <v>471</v>
      </c>
      <c r="K188" s="3" t="s">
        <v>73</v>
      </c>
      <c r="L188" s="38">
        <v>1.5049999999999999E-2</v>
      </c>
      <c r="M188" s="38">
        <v>3.9200000000353008E-2</v>
      </c>
      <c r="N188" s="8">
        <v>4871.1002109999999</v>
      </c>
      <c r="O188" s="8">
        <v>89.05</v>
      </c>
      <c r="P188" s="8">
        <v>4.3377147169999999</v>
      </c>
      <c r="Q188" s="38">
        <v>2.6028000868921861E-4</v>
      </c>
      <c r="R188" s="38">
        <v>1.0914128050492699E-5</v>
      </c>
      <c r="S188" s="60" t="s">
        <v>2837</v>
      </c>
    </row>
    <row r="189" spans="1:19" ht="15" x14ac:dyDescent="0.25">
      <c r="A189" s="60" t="s">
        <v>2838</v>
      </c>
      <c r="B189" s="40" t="s">
        <v>2305</v>
      </c>
      <c r="C189" s="3" t="s">
        <v>2119</v>
      </c>
      <c r="D189" s="3" t="s">
        <v>2343</v>
      </c>
      <c r="E189" s="75" t="s">
        <v>2838</v>
      </c>
      <c r="F189" s="3" t="s">
        <v>625</v>
      </c>
      <c r="G189" s="3" t="s">
        <v>2342</v>
      </c>
      <c r="H189" s="3" t="s">
        <v>274</v>
      </c>
      <c r="I189" s="8">
        <v>7.7299999997408637</v>
      </c>
      <c r="J189" s="3" t="s">
        <v>471</v>
      </c>
      <c r="K189" s="3" t="s">
        <v>73</v>
      </c>
      <c r="L189" s="38">
        <v>1.355E-2</v>
      </c>
      <c r="M189" s="38">
        <v>2.9800000000820302E-2</v>
      </c>
      <c r="N189" s="8">
        <v>1986.781391</v>
      </c>
      <c r="O189" s="8">
        <v>95.56</v>
      </c>
      <c r="P189" s="8">
        <v>1.898568284</v>
      </c>
      <c r="Q189" s="38">
        <v>1.139215927501935E-4</v>
      </c>
      <c r="R189" s="38">
        <v>4.7769894324703667E-6</v>
      </c>
      <c r="S189" s="60" t="s">
        <v>2837</v>
      </c>
    </row>
    <row r="190" spans="1:19" ht="15" x14ac:dyDescent="0.25">
      <c r="A190" s="60" t="s">
        <v>2838</v>
      </c>
      <c r="B190" s="40" t="s">
        <v>2305</v>
      </c>
      <c r="C190" s="3" t="s">
        <v>2119</v>
      </c>
      <c r="D190" s="3" t="s">
        <v>2344</v>
      </c>
      <c r="E190" s="75" t="s">
        <v>2838</v>
      </c>
      <c r="F190" s="3" t="s">
        <v>625</v>
      </c>
      <c r="G190" s="3" t="s">
        <v>2345</v>
      </c>
      <c r="H190" s="3" t="s">
        <v>274</v>
      </c>
      <c r="I190" s="8">
        <v>8.0700000000248053</v>
      </c>
      <c r="J190" s="3" t="s">
        <v>471</v>
      </c>
      <c r="K190" s="3" t="s">
        <v>73</v>
      </c>
      <c r="L190" s="38">
        <v>1.404E-2</v>
      </c>
      <c r="M190" s="38">
        <v>3.9199999999832799E-2</v>
      </c>
      <c r="N190" s="8">
        <v>9665.9298199999994</v>
      </c>
      <c r="O190" s="8">
        <v>88.23</v>
      </c>
      <c r="P190" s="8">
        <v>8.5282498589999989</v>
      </c>
      <c r="Q190" s="38">
        <v>5.1172866180086945E-4</v>
      </c>
      <c r="R190" s="38">
        <v>2.145793743487495E-5</v>
      </c>
      <c r="S190" s="60" t="s">
        <v>2837</v>
      </c>
    </row>
    <row r="191" spans="1:19" ht="15" x14ac:dyDescent="0.25">
      <c r="A191" s="60" t="s">
        <v>2838</v>
      </c>
      <c r="B191" s="40" t="s">
        <v>2305</v>
      </c>
      <c r="C191" s="3" t="s">
        <v>2119</v>
      </c>
      <c r="D191" s="3" t="s">
        <v>2346</v>
      </c>
      <c r="E191" s="75" t="s">
        <v>2838</v>
      </c>
      <c r="F191" s="3" t="s">
        <v>625</v>
      </c>
      <c r="G191" s="3" t="s">
        <v>2345</v>
      </c>
      <c r="H191" s="3" t="s">
        <v>274</v>
      </c>
      <c r="I191" s="8">
        <v>7.6900000000605804</v>
      </c>
      <c r="J191" s="3" t="s">
        <v>471</v>
      </c>
      <c r="K191" s="3" t="s">
        <v>73</v>
      </c>
      <c r="L191" s="38">
        <v>1.259E-2</v>
      </c>
      <c r="M191" s="38">
        <v>3.140000000180404E-2</v>
      </c>
      <c r="N191" s="8">
        <v>2138.9803200000001</v>
      </c>
      <c r="O191" s="8">
        <v>93.73</v>
      </c>
      <c r="P191" s="8">
        <v>2.0048662450000001</v>
      </c>
      <c r="Q191" s="38">
        <v>1.2029989008364773E-4</v>
      </c>
      <c r="R191" s="38">
        <v>5.0444458314155352E-6</v>
      </c>
      <c r="S191" s="60" t="s">
        <v>2837</v>
      </c>
    </row>
    <row r="192" spans="1:19" ht="15" x14ac:dyDescent="0.25">
      <c r="A192" s="60" t="s">
        <v>2838</v>
      </c>
      <c r="B192" s="40" t="s">
        <v>2305</v>
      </c>
      <c r="C192" s="3" t="s">
        <v>2119</v>
      </c>
      <c r="D192" s="3" t="s">
        <v>2347</v>
      </c>
      <c r="E192" s="75" t="s">
        <v>2838</v>
      </c>
      <c r="F192" s="3" t="s">
        <v>625</v>
      </c>
      <c r="G192" s="3" t="s">
        <v>540</v>
      </c>
      <c r="H192" s="3" t="s">
        <v>274</v>
      </c>
      <c r="I192" s="8">
        <v>8.0799999999809451</v>
      </c>
      <c r="J192" s="3" t="s">
        <v>471</v>
      </c>
      <c r="K192" s="3" t="s">
        <v>73</v>
      </c>
      <c r="L192" s="38">
        <v>1.3559999999999999E-2</v>
      </c>
      <c r="M192" s="38">
        <v>3.8800000000377872E-2</v>
      </c>
      <c r="N192" s="8">
        <v>3694.4868459999998</v>
      </c>
      <c r="O192" s="8">
        <v>88.5</v>
      </c>
      <c r="P192" s="8">
        <v>3.2696208539999998</v>
      </c>
      <c r="Q192" s="38">
        <v>1.9619015998316753E-4</v>
      </c>
      <c r="R192" s="38">
        <v>8.2266960842914498E-6</v>
      </c>
      <c r="S192" s="60" t="s">
        <v>2837</v>
      </c>
    </row>
    <row r="193" spans="1:19" ht="15" x14ac:dyDescent="0.25">
      <c r="A193" s="60" t="s">
        <v>2838</v>
      </c>
      <c r="B193" s="40" t="s">
        <v>2305</v>
      </c>
      <c r="C193" s="3" t="s">
        <v>2119</v>
      </c>
      <c r="D193" s="3" t="s">
        <v>2348</v>
      </c>
      <c r="E193" s="75" t="s">
        <v>2838</v>
      </c>
      <c r="F193" s="3" t="s">
        <v>625</v>
      </c>
      <c r="G193" s="3" t="s">
        <v>540</v>
      </c>
      <c r="H193" s="3" t="s">
        <v>274</v>
      </c>
      <c r="I193" s="8">
        <v>7.6599999999060646</v>
      </c>
      <c r="J193" s="3" t="s">
        <v>471</v>
      </c>
      <c r="K193" s="3" t="s">
        <v>73</v>
      </c>
      <c r="L193" s="38">
        <v>1.209E-2</v>
      </c>
      <c r="M193" s="38">
        <v>3.2699999998477038E-2</v>
      </c>
      <c r="N193" s="8">
        <v>2131.3201239999999</v>
      </c>
      <c r="O193" s="8">
        <v>92.81</v>
      </c>
      <c r="P193" s="8">
        <v>1.9780782050000001</v>
      </c>
      <c r="Q193" s="38">
        <v>1.1869250192217146E-4</v>
      </c>
      <c r="R193" s="38">
        <v>4.977044418953831E-6</v>
      </c>
      <c r="S193" s="60" t="s">
        <v>2837</v>
      </c>
    </row>
    <row r="194" spans="1:19" ht="15" x14ac:dyDescent="0.25">
      <c r="A194" s="60" t="s">
        <v>2838</v>
      </c>
      <c r="B194" s="40" t="s">
        <v>2305</v>
      </c>
      <c r="C194" s="3" t="s">
        <v>2119</v>
      </c>
      <c r="D194" s="3" t="s">
        <v>2349</v>
      </c>
      <c r="E194" s="75" t="s">
        <v>2838</v>
      </c>
      <c r="F194" s="3" t="s">
        <v>1679</v>
      </c>
      <c r="G194" s="3" t="s">
        <v>2350</v>
      </c>
      <c r="H194" s="3" t="s">
        <v>1680</v>
      </c>
      <c r="I194" s="8">
        <v>8.6299999999843191</v>
      </c>
      <c r="J194" s="3" t="s">
        <v>471</v>
      </c>
      <c r="K194" s="3" t="s">
        <v>73</v>
      </c>
      <c r="L194" s="38">
        <v>1.464E-2</v>
      </c>
      <c r="M194" s="38">
        <v>2.9599999999939609E-2</v>
      </c>
      <c r="N194" s="8">
        <v>20165.072829000001</v>
      </c>
      <c r="O194" s="8">
        <v>95.62</v>
      </c>
      <c r="P194" s="8">
        <v>19.281842636</v>
      </c>
      <c r="Q194" s="38">
        <v>1.1569866845261751E-3</v>
      </c>
      <c r="R194" s="38">
        <v>4.8515062264006809E-5</v>
      </c>
      <c r="S194" s="60" t="s">
        <v>2837</v>
      </c>
    </row>
    <row r="195" spans="1:19" ht="15" x14ac:dyDescent="0.25">
      <c r="A195" s="60" t="s">
        <v>2838</v>
      </c>
      <c r="B195" s="40" t="s">
        <v>2305</v>
      </c>
      <c r="C195" s="3" t="s">
        <v>2119</v>
      </c>
      <c r="D195" s="3" t="s">
        <v>2351</v>
      </c>
      <c r="E195" s="75" t="s">
        <v>2838</v>
      </c>
      <c r="F195" s="3" t="s">
        <v>625</v>
      </c>
      <c r="G195" s="3" t="s">
        <v>2352</v>
      </c>
      <c r="H195" s="3" t="s">
        <v>274</v>
      </c>
      <c r="I195" s="8">
        <v>8.0699999999534597</v>
      </c>
      <c r="J195" s="3" t="s">
        <v>471</v>
      </c>
      <c r="K195" s="3" t="s">
        <v>73</v>
      </c>
      <c r="L195" s="38">
        <v>1.669E-2</v>
      </c>
      <c r="M195" s="38">
        <v>3.9199999999748325E-2</v>
      </c>
      <c r="N195" s="8">
        <v>5864.749761</v>
      </c>
      <c r="O195" s="8">
        <v>90.77</v>
      </c>
      <c r="P195" s="8">
        <v>5.323433348</v>
      </c>
      <c r="Q195" s="38">
        <v>3.1942701825079845E-4</v>
      </c>
      <c r="R195" s="38">
        <v>1.3394295618527432E-5</v>
      </c>
      <c r="S195" s="60" t="s">
        <v>2837</v>
      </c>
    </row>
    <row r="196" spans="1:19" ht="15" x14ac:dyDescent="0.25">
      <c r="A196" s="60" t="s">
        <v>2838</v>
      </c>
      <c r="B196" s="40" t="s">
        <v>2305</v>
      </c>
      <c r="C196" s="3" t="s">
        <v>2119</v>
      </c>
      <c r="D196" s="3" t="s">
        <v>2353</v>
      </c>
      <c r="E196" s="75" t="s">
        <v>2838</v>
      </c>
      <c r="F196" s="3" t="s">
        <v>625</v>
      </c>
      <c r="G196" s="3" t="s">
        <v>2352</v>
      </c>
      <c r="H196" s="3" t="s">
        <v>274</v>
      </c>
      <c r="I196" s="8">
        <v>8.0099999998982714</v>
      </c>
      <c r="J196" s="3" t="s">
        <v>471</v>
      </c>
      <c r="K196" s="3" t="s">
        <v>73</v>
      </c>
      <c r="L196" s="38">
        <v>1.583E-2</v>
      </c>
      <c r="M196" s="38">
        <v>1.7800000000943794E-2</v>
      </c>
      <c r="N196" s="8">
        <v>2654.5044929999999</v>
      </c>
      <c r="O196" s="8">
        <v>107.34</v>
      </c>
      <c r="P196" s="8">
        <v>2.8493451040000002</v>
      </c>
      <c r="Q196" s="38">
        <v>1.7097195569851085E-4</v>
      </c>
      <c r="R196" s="38">
        <v>7.1692398772153823E-6</v>
      </c>
      <c r="S196" s="60" t="s">
        <v>2837</v>
      </c>
    </row>
    <row r="197" spans="1:19" ht="15" x14ac:dyDescent="0.25">
      <c r="A197" s="60" t="s">
        <v>2838</v>
      </c>
      <c r="B197" s="40" t="s">
        <v>2305</v>
      </c>
      <c r="C197" s="3" t="s">
        <v>2119</v>
      </c>
      <c r="D197" s="3" t="s">
        <v>2354</v>
      </c>
      <c r="E197" s="75" t="s">
        <v>2838</v>
      </c>
      <c r="F197" s="3" t="s">
        <v>1679</v>
      </c>
      <c r="G197" s="3" t="s">
        <v>2355</v>
      </c>
      <c r="H197" s="3" t="s">
        <v>1680</v>
      </c>
      <c r="I197" s="8">
        <v>8.9100000000377797</v>
      </c>
      <c r="J197" s="3" t="s">
        <v>471</v>
      </c>
      <c r="K197" s="3" t="s">
        <v>73</v>
      </c>
      <c r="L197" s="38">
        <v>1.464E-2</v>
      </c>
      <c r="M197" s="38">
        <v>2.0199999998354628E-2</v>
      </c>
      <c r="N197" s="8">
        <v>2180.3717860000002</v>
      </c>
      <c r="O197" s="8">
        <v>103.78</v>
      </c>
      <c r="P197" s="8">
        <v>2.2627898129999999</v>
      </c>
      <c r="Q197" s="38">
        <v>1.3577632246798476E-4</v>
      </c>
      <c r="R197" s="38">
        <v>5.6934075617385579E-6</v>
      </c>
      <c r="S197" s="60" t="s">
        <v>2837</v>
      </c>
    </row>
    <row r="198" spans="1:19" ht="15" x14ac:dyDescent="0.25">
      <c r="A198" s="60" t="s">
        <v>2838</v>
      </c>
      <c r="B198" s="40" t="s">
        <v>2305</v>
      </c>
      <c r="C198" s="3" t="s">
        <v>2119</v>
      </c>
      <c r="D198" s="3" t="s">
        <v>2356</v>
      </c>
      <c r="E198" s="75" t="s">
        <v>2838</v>
      </c>
      <c r="F198" s="3" t="s">
        <v>1679</v>
      </c>
      <c r="G198" s="3" t="s">
        <v>491</v>
      </c>
      <c r="H198" s="3" t="s">
        <v>1680</v>
      </c>
      <c r="I198" s="8">
        <v>8.7600000000854905</v>
      </c>
      <c r="J198" s="3" t="s">
        <v>471</v>
      </c>
      <c r="K198" s="3" t="s">
        <v>73</v>
      </c>
      <c r="L198" s="38">
        <v>1.464E-2</v>
      </c>
      <c r="M198" s="38">
        <v>2.5199999999074872E-2</v>
      </c>
      <c r="N198" s="8">
        <v>2127.061835</v>
      </c>
      <c r="O198" s="8">
        <v>98.99</v>
      </c>
      <c r="P198" s="8">
        <v>2.1055785059999996</v>
      </c>
      <c r="Q198" s="38">
        <v>1.2634302336427992E-4</v>
      </c>
      <c r="R198" s="38">
        <v>5.2978480453741429E-6</v>
      </c>
      <c r="S198" s="60" t="s">
        <v>2837</v>
      </c>
    </row>
    <row r="199" spans="1:19" ht="15" x14ac:dyDescent="0.25">
      <c r="A199" s="60" t="s">
        <v>2838</v>
      </c>
      <c r="B199" s="40" t="s">
        <v>2305</v>
      </c>
      <c r="C199" s="3" t="s">
        <v>2119</v>
      </c>
      <c r="D199" s="3" t="s">
        <v>2357</v>
      </c>
      <c r="E199" s="75" t="s">
        <v>2838</v>
      </c>
      <c r="F199" s="3" t="s">
        <v>625</v>
      </c>
      <c r="G199" s="3" t="s">
        <v>491</v>
      </c>
      <c r="H199" s="3" t="s">
        <v>274</v>
      </c>
      <c r="I199" s="8">
        <v>7.7800000000395801</v>
      </c>
      <c r="J199" s="3" t="s">
        <v>471</v>
      </c>
      <c r="K199" s="3" t="s">
        <v>73</v>
      </c>
      <c r="L199" s="38">
        <v>1.384E-2</v>
      </c>
      <c r="M199" s="38">
        <v>2.7800000001248739E-2</v>
      </c>
      <c r="N199" s="8">
        <v>2740.777333</v>
      </c>
      <c r="O199" s="8">
        <v>97.41</v>
      </c>
      <c r="P199" s="8">
        <v>2.669791193</v>
      </c>
      <c r="Q199" s="38">
        <v>1.6019801214429182E-4</v>
      </c>
      <c r="R199" s="38">
        <v>6.717464114060516E-6</v>
      </c>
      <c r="S199" s="60" t="s">
        <v>2837</v>
      </c>
    </row>
    <row r="200" spans="1:19" ht="15" x14ac:dyDescent="0.25">
      <c r="A200" s="60" t="s">
        <v>2838</v>
      </c>
      <c r="B200" s="40" t="s">
        <v>2305</v>
      </c>
      <c r="C200" s="3" t="s">
        <v>2119</v>
      </c>
      <c r="D200" s="3" t="s">
        <v>2358</v>
      </c>
      <c r="E200" s="75" t="s">
        <v>2838</v>
      </c>
      <c r="F200" s="3" t="s">
        <v>625</v>
      </c>
      <c r="G200" s="3" t="s">
        <v>491</v>
      </c>
      <c r="H200" s="3" t="s">
        <v>274</v>
      </c>
      <c r="I200" s="8">
        <v>8.1199999999368249</v>
      </c>
      <c r="J200" s="3" t="s">
        <v>471</v>
      </c>
      <c r="K200" s="3" t="s">
        <v>73</v>
      </c>
      <c r="L200" s="38">
        <v>1.491E-2</v>
      </c>
      <c r="M200" s="38">
        <v>3.7099999999529766E-2</v>
      </c>
      <c r="N200" s="8">
        <v>5248.6398120000003</v>
      </c>
      <c r="O200" s="8">
        <v>90.45</v>
      </c>
      <c r="P200" s="8">
        <v>4.7473946859999998</v>
      </c>
      <c r="Q200" s="38">
        <v>2.8486242428082443E-4</v>
      </c>
      <c r="R200" s="38">
        <v>1.1944924203099126E-5</v>
      </c>
      <c r="S200" s="60" t="s">
        <v>2837</v>
      </c>
    </row>
    <row r="201" spans="1:19" ht="15" x14ac:dyDescent="0.25">
      <c r="A201" s="60" t="s">
        <v>2838</v>
      </c>
      <c r="B201" s="40" t="s">
        <v>2305</v>
      </c>
      <c r="C201" s="3" t="s">
        <v>2119</v>
      </c>
      <c r="D201" s="3" t="s">
        <v>2359</v>
      </c>
      <c r="E201" s="75" t="s">
        <v>2838</v>
      </c>
      <c r="F201" s="3" t="s">
        <v>625</v>
      </c>
      <c r="G201" s="3" t="s">
        <v>2360</v>
      </c>
      <c r="H201" s="3" t="s">
        <v>274</v>
      </c>
      <c r="I201" s="8">
        <v>7.7300000002427529</v>
      </c>
      <c r="J201" s="3" t="s">
        <v>471</v>
      </c>
      <c r="K201" s="3" t="s">
        <v>73</v>
      </c>
      <c r="L201" s="38">
        <v>1.4579999999999999E-2</v>
      </c>
      <c r="M201" s="38">
        <v>2.9999999997743318E-2</v>
      </c>
      <c r="N201" s="8">
        <v>1845.310798</v>
      </c>
      <c r="O201" s="8">
        <v>96.65</v>
      </c>
      <c r="P201" s="8">
        <v>1.783492861</v>
      </c>
      <c r="Q201" s="38">
        <v>1.0701661304256754E-4</v>
      </c>
      <c r="R201" s="38">
        <v>4.4874480531896119E-6</v>
      </c>
      <c r="S201" s="60" t="s">
        <v>2837</v>
      </c>
    </row>
    <row r="202" spans="1:19" ht="15" x14ac:dyDescent="0.25">
      <c r="A202" s="60" t="s">
        <v>2838</v>
      </c>
      <c r="B202" s="40" t="s">
        <v>2305</v>
      </c>
      <c r="C202" s="3" t="s">
        <v>2119</v>
      </c>
      <c r="D202" s="3" t="s">
        <v>2361</v>
      </c>
      <c r="E202" s="75" t="s">
        <v>2838</v>
      </c>
      <c r="F202" s="3" t="s">
        <v>1679</v>
      </c>
      <c r="G202" s="3" t="s">
        <v>2360</v>
      </c>
      <c r="H202" s="3" t="s">
        <v>1680</v>
      </c>
      <c r="I202" s="8">
        <v>8.6999999999593474</v>
      </c>
      <c r="J202" s="3" t="s">
        <v>471</v>
      </c>
      <c r="K202" s="3" t="s">
        <v>73</v>
      </c>
      <c r="L202" s="38">
        <v>1.464E-2</v>
      </c>
      <c r="M202" s="38">
        <v>2.7100000001708563E-2</v>
      </c>
      <c r="N202" s="8">
        <v>1859.859291</v>
      </c>
      <c r="O202" s="8">
        <v>97.66</v>
      </c>
      <c r="P202" s="8">
        <v>1.8163385670000001</v>
      </c>
      <c r="Q202" s="38">
        <v>1.08987485080228E-4</v>
      </c>
      <c r="R202" s="38">
        <v>4.5700911647312497E-6</v>
      </c>
      <c r="S202" s="60" t="s">
        <v>2837</v>
      </c>
    </row>
    <row r="203" spans="1:19" ht="15" x14ac:dyDescent="0.25">
      <c r="A203" s="60" t="s">
        <v>2838</v>
      </c>
      <c r="B203" s="40" t="s">
        <v>2305</v>
      </c>
      <c r="C203" s="3" t="s">
        <v>2119</v>
      </c>
      <c r="D203" s="3" t="s">
        <v>2362</v>
      </c>
      <c r="E203" s="75" t="s">
        <v>2838</v>
      </c>
      <c r="F203" s="3" t="s">
        <v>625</v>
      </c>
      <c r="G203" s="3" t="s">
        <v>2360</v>
      </c>
      <c r="H203" s="3" t="s">
        <v>274</v>
      </c>
      <c r="I203" s="8">
        <v>8.0899999999107877</v>
      </c>
      <c r="J203" s="3" t="s">
        <v>471</v>
      </c>
      <c r="K203" s="3" t="s">
        <v>73</v>
      </c>
      <c r="L203" s="38">
        <v>1.524E-2</v>
      </c>
      <c r="M203" s="38">
        <v>3.8299999999299228E-2</v>
      </c>
      <c r="N203" s="8">
        <v>3989.0196700000001</v>
      </c>
      <c r="O203" s="8">
        <v>90.15</v>
      </c>
      <c r="P203" s="8">
        <v>3.5961012270000001</v>
      </c>
      <c r="Q203" s="38">
        <v>2.1578027133564251E-4</v>
      </c>
      <c r="R203" s="38">
        <v>9.0481536557010766E-6</v>
      </c>
      <c r="S203" s="60" t="s">
        <v>2837</v>
      </c>
    </row>
    <row r="204" spans="1:19" ht="15" x14ac:dyDescent="0.25">
      <c r="A204" s="60" t="s">
        <v>2838</v>
      </c>
      <c r="B204" s="40" t="s">
        <v>2305</v>
      </c>
      <c r="C204" s="3" t="s">
        <v>2119</v>
      </c>
      <c r="D204" s="3" t="s">
        <v>2363</v>
      </c>
      <c r="E204" s="75" t="s">
        <v>2838</v>
      </c>
      <c r="F204" s="3" t="s">
        <v>1679</v>
      </c>
      <c r="G204" s="3" t="s">
        <v>2364</v>
      </c>
      <c r="H204" s="3" t="s">
        <v>1680</v>
      </c>
      <c r="I204" s="8">
        <v>8.6900000002750843</v>
      </c>
      <c r="J204" s="3" t="s">
        <v>471</v>
      </c>
      <c r="K204" s="3" t="s">
        <v>73</v>
      </c>
      <c r="L204" s="38">
        <v>1.464E-2</v>
      </c>
      <c r="M204" s="38">
        <v>2.7500000000712021E-2</v>
      </c>
      <c r="N204" s="8">
        <v>1636.2365729999999</v>
      </c>
      <c r="O204" s="8">
        <v>97.62</v>
      </c>
      <c r="P204" s="8">
        <v>1.597294123</v>
      </c>
      <c r="Q204" s="38">
        <v>9.5843953634002396E-5</v>
      </c>
      <c r="R204" s="38">
        <v>4.0189532346143534E-6</v>
      </c>
      <c r="S204" s="60" t="s">
        <v>2837</v>
      </c>
    </row>
    <row r="205" spans="1:19" ht="15" x14ac:dyDescent="0.25">
      <c r="A205" s="60" t="s">
        <v>2838</v>
      </c>
      <c r="B205" s="40" t="s">
        <v>2305</v>
      </c>
      <c r="C205" s="3" t="s">
        <v>2119</v>
      </c>
      <c r="D205" s="3" t="s">
        <v>2365</v>
      </c>
      <c r="E205" s="75" t="s">
        <v>2838</v>
      </c>
      <c r="F205" s="3" t="s">
        <v>625</v>
      </c>
      <c r="G205" s="3" t="s">
        <v>2364</v>
      </c>
      <c r="H205" s="3" t="s">
        <v>274</v>
      </c>
      <c r="I205" s="8">
        <v>8.1199999999717996</v>
      </c>
      <c r="J205" s="3" t="s">
        <v>471</v>
      </c>
      <c r="K205" s="3" t="s">
        <v>73</v>
      </c>
      <c r="L205" s="38">
        <v>1.3100000000000001E-2</v>
      </c>
      <c r="M205" s="38">
        <v>3.7200000000089835E-2</v>
      </c>
      <c r="N205" s="8">
        <v>5526.7193820000002</v>
      </c>
      <c r="O205" s="8">
        <v>89.53</v>
      </c>
      <c r="P205" s="8">
        <v>4.9480718399999999</v>
      </c>
      <c r="Q205" s="38">
        <v>2.9690384581141597E-4</v>
      </c>
      <c r="R205" s="38">
        <v>1.2449848177693567E-5</v>
      </c>
      <c r="S205" s="60" t="s">
        <v>2837</v>
      </c>
    </row>
    <row r="206" spans="1:19" ht="15" x14ac:dyDescent="0.25">
      <c r="A206" s="60" t="s">
        <v>2838</v>
      </c>
      <c r="B206" s="40" t="s">
        <v>2305</v>
      </c>
      <c r="C206" s="3" t="s">
        <v>2119</v>
      </c>
      <c r="D206" s="3" t="s">
        <v>2366</v>
      </c>
      <c r="E206" s="75" t="s">
        <v>2838</v>
      </c>
      <c r="F206" s="3" t="s">
        <v>625</v>
      </c>
      <c r="G206" s="3" t="s">
        <v>2364</v>
      </c>
      <c r="H206" s="3" t="s">
        <v>274</v>
      </c>
      <c r="I206" s="8">
        <v>7.7300000001503664</v>
      </c>
      <c r="J206" s="3" t="s">
        <v>471</v>
      </c>
      <c r="K206" s="3" t="s">
        <v>73</v>
      </c>
      <c r="L206" s="38">
        <v>1.2030000000000001E-2</v>
      </c>
      <c r="M206" s="38">
        <v>2.9699999997292257E-2</v>
      </c>
      <c r="N206" s="8">
        <v>1821.199333</v>
      </c>
      <c r="O206" s="8">
        <v>95.13</v>
      </c>
      <c r="P206" s="8">
        <v>1.7325069149999999</v>
      </c>
      <c r="Q206" s="38">
        <v>1.0395725498568588E-4</v>
      </c>
      <c r="R206" s="38">
        <v>4.3591622668425638E-6</v>
      </c>
      <c r="S206" s="60" t="s">
        <v>2837</v>
      </c>
    </row>
    <row r="207" spans="1:19" ht="15" x14ac:dyDescent="0.25">
      <c r="A207" s="60" t="s">
        <v>2838</v>
      </c>
      <c r="B207" s="40" t="s">
        <v>2305</v>
      </c>
      <c r="C207" s="3" t="s">
        <v>2119</v>
      </c>
      <c r="D207" s="3" t="s">
        <v>2367</v>
      </c>
      <c r="E207" s="75" t="s">
        <v>2838</v>
      </c>
      <c r="F207" s="3" t="s">
        <v>1679</v>
      </c>
      <c r="G207" s="3" t="s">
        <v>2368</v>
      </c>
      <c r="H207" s="3" t="s">
        <v>1680</v>
      </c>
      <c r="I207" s="8">
        <v>8.6900000000442859</v>
      </c>
      <c r="J207" s="3" t="s">
        <v>471</v>
      </c>
      <c r="K207" s="3" t="s">
        <v>73</v>
      </c>
      <c r="L207" s="38">
        <v>1.464E-2</v>
      </c>
      <c r="M207" s="38">
        <v>2.7699999998044841E-2</v>
      </c>
      <c r="N207" s="8">
        <v>2390.3435720000002</v>
      </c>
      <c r="O207" s="8">
        <v>97.6</v>
      </c>
      <c r="P207" s="8">
        <v>2.332975325</v>
      </c>
      <c r="Q207" s="38">
        <v>1.3998773028639741E-4</v>
      </c>
      <c r="R207" s="38">
        <v>5.8700013940289333E-6</v>
      </c>
      <c r="S207" s="60" t="s">
        <v>2837</v>
      </c>
    </row>
    <row r="208" spans="1:19" ht="15" x14ac:dyDescent="0.25">
      <c r="A208" s="60" t="s">
        <v>2838</v>
      </c>
      <c r="B208" s="40" t="s">
        <v>2305</v>
      </c>
      <c r="C208" s="3" t="s">
        <v>2119</v>
      </c>
      <c r="D208" s="3" t="s">
        <v>2369</v>
      </c>
      <c r="E208" s="75" t="s">
        <v>2838</v>
      </c>
      <c r="F208" s="3" t="s">
        <v>625</v>
      </c>
      <c r="G208" s="3" t="s">
        <v>2368</v>
      </c>
      <c r="H208" s="3" t="s">
        <v>274</v>
      </c>
      <c r="I208" s="8">
        <v>8.1400000000209776</v>
      </c>
      <c r="J208" s="3" t="s">
        <v>471</v>
      </c>
      <c r="K208" s="3" t="s">
        <v>73</v>
      </c>
      <c r="L208" s="38">
        <v>1.392E-2</v>
      </c>
      <c r="M208" s="38">
        <v>3.6700000000218787E-2</v>
      </c>
      <c r="N208" s="8">
        <v>8185.172360999999</v>
      </c>
      <c r="O208" s="8">
        <v>90.63</v>
      </c>
      <c r="P208" s="8">
        <v>7.4182216939999996</v>
      </c>
      <c r="Q208" s="38">
        <v>4.4512258941460257E-4</v>
      </c>
      <c r="R208" s="38">
        <v>1.8664994532248503E-5</v>
      </c>
      <c r="S208" s="60" t="s">
        <v>2837</v>
      </c>
    </row>
    <row r="209" spans="1:19" ht="15" x14ac:dyDescent="0.25">
      <c r="A209" s="60" t="s">
        <v>2838</v>
      </c>
      <c r="B209" s="40" t="s">
        <v>2305</v>
      </c>
      <c r="C209" s="3" t="s">
        <v>2119</v>
      </c>
      <c r="D209" s="3" t="s">
        <v>2370</v>
      </c>
      <c r="E209" s="75" t="s">
        <v>2838</v>
      </c>
      <c r="F209" s="3" t="s">
        <v>625</v>
      </c>
      <c r="G209" s="3" t="s">
        <v>2368</v>
      </c>
      <c r="H209" s="3" t="s">
        <v>274</v>
      </c>
      <c r="I209" s="8">
        <v>7.7100000000833928</v>
      </c>
      <c r="J209" s="3" t="s">
        <v>471</v>
      </c>
      <c r="K209" s="3" t="s">
        <v>73</v>
      </c>
      <c r="L209" s="38">
        <v>1.3140000000000001E-2</v>
      </c>
      <c r="M209" s="38">
        <v>3.0800000004933964E-2</v>
      </c>
      <c r="N209" s="8">
        <v>813.48556199999996</v>
      </c>
      <c r="O209" s="8">
        <v>95.3</v>
      </c>
      <c r="P209" s="8">
        <v>0.775251739</v>
      </c>
      <c r="Q209" s="38">
        <v>4.6518165100264207E-5</v>
      </c>
      <c r="R209" s="38">
        <v>1.9506116245157264E-6</v>
      </c>
      <c r="S209" s="60" t="s">
        <v>2837</v>
      </c>
    </row>
    <row r="210" spans="1:19" ht="15" x14ac:dyDescent="0.25">
      <c r="A210" s="60" t="s">
        <v>2838</v>
      </c>
      <c r="B210" s="40" t="s">
        <v>2305</v>
      </c>
      <c r="C210" s="3" t="s">
        <v>2119</v>
      </c>
      <c r="D210" s="3" t="s">
        <v>2371</v>
      </c>
      <c r="E210" s="75" t="s">
        <v>2838</v>
      </c>
      <c r="F210" s="3" t="s">
        <v>641</v>
      </c>
      <c r="G210" s="3" t="s">
        <v>2322</v>
      </c>
      <c r="H210" s="3" t="s">
        <v>274</v>
      </c>
      <c r="I210" s="8">
        <v>0</v>
      </c>
      <c r="J210" s="3" t="s">
        <v>471</v>
      </c>
      <c r="K210" s="3" t="s">
        <v>73</v>
      </c>
      <c r="L210" s="38">
        <v>0</v>
      </c>
      <c r="M210" s="38">
        <v>0</v>
      </c>
      <c r="N210" s="8">
        <v>370.35621999995783</v>
      </c>
      <c r="O210" s="8">
        <v>100</v>
      </c>
      <c r="P210" s="8">
        <v>0.37035621999996238</v>
      </c>
      <c r="Q210" s="38">
        <v>2.2222835398074513E-5</v>
      </c>
      <c r="R210" s="38">
        <v>9.3185363102246507E-7</v>
      </c>
      <c r="S210" s="60" t="s">
        <v>2837</v>
      </c>
    </row>
    <row r="211" spans="1:19" ht="15" x14ac:dyDescent="0.25">
      <c r="A211" s="60" t="s">
        <v>2838</v>
      </c>
      <c r="B211" s="40" t="s">
        <v>2305</v>
      </c>
      <c r="C211" s="3" t="s">
        <v>2119</v>
      </c>
      <c r="D211" s="3" t="s">
        <v>2372</v>
      </c>
      <c r="E211" s="75" t="s">
        <v>2838</v>
      </c>
      <c r="F211" s="3" t="s">
        <v>641</v>
      </c>
      <c r="G211" s="3" t="s">
        <v>2322</v>
      </c>
      <c r="H211" s="3" t="s">
        <v>274</v>
      </c>
      <c r="I211" s="8">
        <v>0</v>
      </c>
      <c r="J211" s="3" t="s">
        <v>471</v>
      </c>
      <c r="K211" s="3" t="s">
        <v>73</v>
      </c>
      <c r="L211" s="38">
        <v>0</v>
      </c>
      <c r="M211" s="38">
        <v>0</v>
      </c>
      <c r="N211" s="8">
        <v>57.478764999978011</v>
      </c>
      <c r="O211" s="8">
        <v>100</v>
      </c>
      <c r="P211" s="8">
        <v>5.7478764999984833E-2</v>
      </c>
      <c r="Q211" s="38">
        <v>3.448952831086242E-6</v>
      </c>
      <c r="R211" s="38">
        <v>1.4462237429663876E-7</v>
      </c>
      <c r="S211" s="60" t="s">
        <v>2837</v>
      </c>
    </row>
    <row r="212" spans="1:19" ht="15" x14ac:dyDescent="0.25">
      <c r="A212" s="60" t="s">
        <v>2838</v>
      </c>
      <c r="B212" s="40" t="s">
        <v>2305</v>
      </c>
      <c r="C212" s="3" t="s">
        <v>2119</v>
      </c>
      <c r="D212" s="3" t="s">
        <v>2373</v>
      </c>
      <c r="E212" s="75" t="s">
        <v>2838</v>
      </c>
      <c r="F212" s="3" t="s">
        <v>1679</v>
      </c>
      <c r="G212" s="3" t="s">
        <v>2374</v>
      </c>
      <c r="H212" s="3" t="s">
        <v>1680</v>
      </c>
      <c r="I212" s="8">
        <v>8.6300000000181942</v>
      </c>
      <c r="J212" s="3" t="s">
        <v>471</v>
      </c>
      <c r="K212" s="3" t="s">
        <v>73</v>
      </c>
      <c r="L212" s="38">
        <v>1.464E-2</v>
      </c>
      <c r="M212" s="38">
        <v>2.9600000001877125E-2</v>
      </c>
      <c r="N212" s="8">
        <v>2164.839575</v>
      </c>
      <c r="O212" s="8">
        <v>95.86</v>
      </c>
      <c r="P212" s="8">
        <v>2.0752151950000002</v>
      </c>
      <c r="Q212" s="38">
        <v>1.2452110482732756E-4</v>
      </c>
      <c r="R212" s="38">
        <v>5.2214508902103482E-6</v>
      </c>
      <c r="S212" s="60" t="s">
        <v>2837</v>
      </c>
    </row>
    <row r="213" spans="1:19" ht="15" x14ac:dyDescent="0.25">
      <c r="A213" s="60" t="s">
        <v>2838</v>
      </c>
      <c r="B213" s="40" t="s">
        <v>2305</v>
      </c>
      <c r="C213" s="3" t="s">
        <v>2119</v>
      </c>
      <c r="D213" s="3" t="s">
        <v>2375</v>
      </c>
      <c r="E213" s="75" t="s">
        <v>2838</v>
      </c>
      <c r="F213" s="3" t="s">
        <v>625</v>
      </c>
      <c r="G213" s="3" t="s">
        <v>2374</v>
      </c>
      <c r="H213" s="3" t="s">
        <v>274</v>
      </c>
      <c r="I213" s="8">
        <v>8.0899999999967847</v>
      </c>
      <c r="J213" s="3" t="s">
        <v>471</v>
      </c>
      <c r="K213" s="3" t="s">
        <v>73</v>
      </c>
      <c r="L213" s="38">
        <v>1.3100000000000001E-2</v>
      </c>
      <c r="M213" s="38">
        <v>3.8400000000384002E-2</v>
      </c>
      <c r="N213" s="8">
        <v>9714.063048</v>
      </c>
      <c r="O213" s="8">
        <v>88.6</v>
      </c>
      <c r="P213" s="8">
        <v>8.6066598429999992</v>
      </c>
      <c r="Q213" s="38">
        <v>5.1643357041020199E-4</v>
      </c>
      <c r="R213" s="38">
        <v>2.1655224868845467E-5</v>
      </c>
      <c r="S213" s="60" t="s">
        <v>2837</v>
      </c>
    </row>
    <row r="214" spans="1:19" ht="15" x14ac:dyDescent="0.25">
      <c r="A214" s="60" t="s">
        <v>2838</v>
      </c>
      <c r="B214" s="40" t="s">
        <v>2305</v>
      </c>
      <c r="C214" s="3" t="s">
        <v>2119</v>
      </c>
      <c r="D214" s="3" t="s">
        <v>2376</v>
      </c>
      <c r="E214" s="75" t="s">
        <v>2838</v>
      </c>
      <c r="F214" s="3" t="s">
        <v>625</v>
      </c>
      <c r="G214" s="3" t="s">
        <v>2374</v>
      </c>
      <c r="H214" s="3" t="s">
        <v>274</v>
      </c>
      <c r="I214" s="8">
        <v>7.7099999993954746</v>
      </c>
      <c r="J214" s="3" t="s">
        <v>471</v>
      </c>
      <c r="K214" s="3" t="s">
        <v>73</v>
      </c>
      <c r="L214" s="38">
        <v>1.1900000000000001E-2</v>
      </c>
      <c r="M214" s="38">
        <v>3.0599999987444452E-2</v>
      </c>
      <c r="N214" s="8">
        <v>414.44558799999999</v>
      </c>
      <c r="O214" s="8">
        <v>94.29</v>
      </c>
      <c r="P214" s="8">
        <v>0.39078073299999999</v>
      </c>
      <c r="Q214" s="38">
        <v>2.3448386815803407E-5</v>
      </c>
      <c r="R214" s="38">
        <v>9.8324376725658175E-7</v>
      </c>
      <c r="S214" s="60" t="s">
        <v>2837</v>
      </c>
    </row>
    <row r="215" spans="1:19" ht="15" x14ac:dyDescent="0.25">
      <c r="A215" s="60" t="s">
        <v>2838</v>
      </c>
      <c r="B215" s="40" t="s">
        <v>2305</v>
      </c>
      <c r="C215" s="3" t="s">
        <v>2119</v>
      </c>
      <c r="D215" s="3" t="s">
        <v>2377</v>
      </c>
      <c r="E215" s="75" t="s">
        <v>2838</v>
      </c>
      <c r="F215" s="3" t="s">
        <v>1679</v>
      </c>
      <c r="G215" s="3" t="s">
        <v>813</v>
      </c>
      <c r="H215" s="3" t="s">
        <v>1680</v>
      </c>
      <c r="I215" s="8">
        <v>8.6699999998545909</v>
      </c>
      <c r="J215" s="3" t="s">
        <v>471</v>
      </c>
      <c r="K215" s="3" t="s">
        <v>73</v>
      </c>
      <c r="L215" s="38">
        <v>1.464E-2</v>
      </c>
      <c r="M215" s="38">
        <v>2.8299999998522948E-2</v>
      </c>
      <c r="N215" s="8">
        <v>2921.3979429999999</v>
      </c>
      <c r="O215" s="8">
        <v>96.89</v>
      </c>
      <c r="P215" s="8">
        <v>2.8305424619999999</v>
      </c>
      <c r="Q215" s="38">
        <v>1.6984372294406982E-4</v>
      </c>
      <c r="R215" s="38">
        <v>7.1219305321191468E-6</v>
      </c>
      <c r="S215" s="60" t="s">
        <v>2837</v>
      </c>
    </row>
    <row r="216" spans="1:19" ht="15" x14ac:dyDescent="0.25">
      <c r="A216" s="60" t="s">
        <v>2838</v>
      </c>
      <c r="B216" s="40" t="s">
        <v>2305</v>
      </c>
      <c r="C216" s="3" t="s">
        <v>2119</v>
      </c>
      <c r="D216" s="3" t="s">
        <v>2378</v>
      </c>
      <c r="E216" s="75" t="s">
        <v>2838</v>
      </c>
      <c r="F216" s="3" t="s">
        <v>625</v>
      </c>
      <c r="G216" s="3" t="s">
        <v>813</v>
      </c>
      <c r="H216" s="3" t="s">
        <v>274</v>
      </c>
      <c r="I216" s="8">
        <v>7.7299999998637041</v>
      </c>
      <c r="J216" s="3" t="s">
        <v>471</v>
      </c>
      <c r="K216" s="3" t="s">
        <v>73</v>
      </c>
      <c r="L216" s="38">
        <v>1.244E-2</v>
      </c>
      <c r="M216" s="38">
        <v>2.9799999997835426E-2</v>
      </c>
      <c r="N216" s="8">
        <v>1838.308295</v>
      </c>
      <c r="O216" s="8">
        <v>95.31</v>
      </c>
      <c r="P216" s="8">
        <v>1.752091608</v>
      </c>
      <c r="Q216" s="38">
        <v>1.0513241388773124E-4</v>
      </c>
      <c r="R216" s="38">
        <v>4.408439331190267E-6</v>
      </c>
      <c r="S216" s="60" t="s">
        <v>2837</v>
      </c>
    </row>
    <row r="217" spans="1:19" ht="15" x14ac:dyDescent="0.25">
      <c r="A217" s="60" t="s">
        <v>2838</v>
      </c>
      <c r="B217" s="40" t="s">
        <v>2305</v>
      </c>
      <c r="C217" s="3" t="s">
        <v>2119</v>
      </c>
      <c r="D217" s="3" t="s">
        <v>2379</v>
      </c>
      <c r="E217" s="75" t="s">
        <v>2838</v>
      </c>
      <c r="F217" s="3" t="s">
        <v>625</v>
      </c>
      <c r="G217" s="3" t="s">
        <v>813</v>
      </c>
      <c r="H217" s="3" t="s">
        <v>274</v>
      </c>
      <c r="I217" s="8">
        <v>8.100000000042936</v>
      </c>
      <c r="J217" s="3" t="s">
        <v>471</v>
      </c>
      <c r="K217" s="3" t="s">
        <v>73</v>
      </c>
      <c r="L217" s="38">
        <v>1.3440000000000001E-2</v>
      </c>
      <c r="M217" s="38">
        <v>3.8000000000459111E-2</v>
      </c>
      <c r="N217" s="8">
        <v>6987.9584249999998</v>
      </c>
      <c r="O217" s="8">
        <v>89.13</v>
      </c>
      <c r="P217" s="8">
        <v>6.2283673390000001</v>
      </c>
      <c r="Q217" s="38">
        <v>3.7372663046770057E-4</v>
      </c>
      <c r="R217" s="38">
        <v>1.5671200878412326E-5</v>
      </c>
      <c r="S217" s="60" t="s">
        <v>2837</v>
      </c>
    </row>
    <row r="218" spans="1:19" ht="15" x14ac:dyDescent="0.25">
      <c r="A218" s="60" t="s">
        <v>2838</v>
      </c>
      <c r="B218" s="40" t="s">
        <v>2305</v>
      </c>
      <c r="C218" s="3" t="s">
        <v>2119</v>
      </c>
      <c r="D218" s="3" t="s">
        <v>2380</v>
      </c>
      <c r="E218" s="75" t="s">
        <v>2838</v>
      </c>
      <c r="F218" s="3" t="s">
        <v>1679</v>
      </c>
      <c r="G218" s="3" t="s">
        <v>2169</v>
      </c>
      <c r="H218" s="3" t="s">
        <v>1680</v>
      </c>
      <c r="I218" s="8">
        <v>8.6899999998551394</v>
      </c>
      <c r="J218" s="3" t="s">
        <v>471</v>
      </c>
      <c r="K218" s="3" t="s">
        <v>73</v>
      </c>
      <c r="L218" s="38">
        <v>1.464E-2</v>
      </c>
      <c r="M218" s="38">
        <v>2.7700000001097614E-2</v>
      </c>
      <c r="N218" s="8">
        <v>3163.1057409999999</v>
      </c>
      <c r="O218" s="8">
        <v>97.52</v>
      </c>
      <c r="P218" s="8">
        <v>3.084660704</v>
      </c>
      <c r="Q218" s="38">
        <v>1.8509182074465393E-4</v>
      </c>
      <c r="R218" s="38">
        <v>7.7613176781397254E-6</v>
      </c>
      <c r="S218" s="60" t="s">
        <v>2837</v>
      </c>
    </row>
    <row r="219" spans="1:19" ht="15" x14ac:dyDescent="0.25">
      <c r="A219" s="60" t="s">
        <v>2838</v>
      </c>
      <c r="B219" s="40" t="s">
        <v>2305</v>
      </c>
      <c r="C219" s="3" t="s">
        <v>2119</v>
      </c>
      <c r="D219" s="3" t="s">
        <v>2381</v>
      </c>
      <c r="E219" s="75" t="s">
        <v>2838</v>
      </c>
      <c r="F219" s="3" t="s">
        <v>625</v>
      </c>
      <c r="G219" s="3" t="s">
        <v>2169</v>
      </c>
      <c r="H219" s="3" t="s">
        <v>274</v>
      </c>
      <c r="I219" s="8">
        <v>7.7400000003112321</v>
      </c>
      <c r="J219" s="3" t="s">
        <v>471</v>
      </c>
      <c r="K219" s="3" t="s">
        <v>73</v>
      </c>
      <c r="L219" s="38">
        <v>1.3520000000000001E-2</v>
      </c>
      <c r="M219" s="38">
        <v>2.9500000000011583E-2</v>
      </c>
      <c r="N219" s="8">
        <v>946.23118899999997</v>
      </c>
      <c r="O219" s="8">
        <v>96.48</v>
      </c>
      <c r="P219" s="8">
        <v>0.91292384199999999</v>
      </c>
      <c r="Q219" s="38">
        <v>5.4779034821518172E-5</v>
      </c>
      <c r="R219" s="38">
        <v>2.2970085314478195E-6</v>
      </c>
      <c r="S219" s="60" t="s">
        <v>2837</v>
      </c>
    </row>
    <row r="220" spans="1:19" ht="15" x14ac:dyDescent="0.25">
      <c r="A220" s="60" t="s">
        <v>2838</v>
      </c>
      <c r="B220" s="40" t="s">
        <v>2305</v>
      </c>
      <c r="C220" s="3" t="s">
        <v>2119</v>
      </c>
      <c r="D220" s="3" t="s">
        <v>2382</v>
      </c>
      <c r="E220" s="75" t="s">
        <v>2838</v>
      </c>
      <c r="F220" s="3" t="s">
        <v>625</v>
      </c>
      <c r="G220" s="3" t="s">
        <v>2169</v>
      </c>
      <c r="H220" s="3" t="s">
        <v>274</v>
      </c>
      <c r="I220" s="8">
        <v>8.0900000000283558</v>
      </c>
      <c r="J220" s="3" t="s">
        <v>471</v>
      </c>
      <c r="K220" s="3" t="s">
        <v>73</v>
      </c>
      <c r="L220" s="38">
        <v>1.457E-2</v>
      </c>
      <c r="M220" s="38">
        <v>3.8399999998478436E-2</v>
      </c>
      <c r="N220" s="8">
        <v>3548.1822299999999</v>
      </c>
      <c r="O220" s="8">
        <v>89.82</v>
      </c>
      <c r="P220" s="8">
        <v>3.1869772539999999</v>
      </c>
      <c r="Q220" s="38">
        <v>1.9123121769915651E-4</v>
      </c>
      <c r="R220" s="38">
        <v>8.0187564451495001E-6</v>
      </c>
      <c r="S220" s="60" t="s">
        <v>2837</v>
      </c>
    </row>
    <row r="221" spans="1:19" ht="15" x14ac:dyDescent="0.25">
      <c r="A221" s="60" t="s">
        <v>2838</v>
      </c>
      <c r="B221" s="40" t="s">
        <v>2305</v>
      </c>
      <c r="C221" s="3" t="s">
        <v>2119</v>
      </c>
      <c r="D221" s="3" t="s">
        <v>2383</v>
      </c>
      <c r="E221" s="75" t="s">
        <v>2838</v>
      </c>
      <c r="F221" s="3" t="s">
        <v>1679</v>
      </c>
      <c r="G221" s="3" t="s">
        <v>2384</v>
      </c>
      <c r="H221" s="3" t="s">
        <v>1680</v>
      </c>
      <c r="I221" s="8">
        <v>8.6499999999783501</v>
      </c>
      <c r="J221" s="3" t="s">
        <v>471</v>
      </c>
      <c r="K221" s="3" t="s">
        <v>73</v>
      </c>
      <c r="L221" s="38">
        <v>1.464E-2</v>
      </c>
      <c r="M221" s="38">
        <v>2.9099999999522619E-2</v>
      </c>
      <c r="N221" s="8">
        <v>5929.994533</v>
      </c>
      <c r="O221" s="8">
        <v>96.38</v>
      </c>
      <c r="P221" s="8">
        <v>5.7153287090000005</v>
      </c>
      <c r="Q221" s="38">
        <v>3.4294228714724874E-4</v>
      </c>
      <c r="R221" s="38">
        <v>1.438034390233578E-5</v>
      </c>
      <c r="S221" s="60" t="s">
        <v>2837</v>
      </c>
    </row>
    <row r="222" spans="1:19" ht="15" x14ac:dyDescent="0.25">
      <c r="A222" s="60" t="s">
        <v>2838</v>
      </c>
      <c r="B222" s="40" t="s">
        <v>2305</v>
      </c>
      <c r="C222" s="3" t="s">
        <v>2119</v>
      </c>
      <c r="D222" s="3" t="s">
        <v>2385</v>
      </c>
      <c r="E222" s="75" t="s">
        <v>2838</v>
      </c>
      <c r="F222" s="3" t="s">
        <v>625</v>
      </c>
      <c r="G222" s="3" t="s">
        <v>2384</v>
      </c>
      <c r="H222" s="3" t="s">
        <v>274</v>
      </c>
      <c r="I222" s="8">
        <v>8.3200000000006629</v>
      </c>
      <c r="J222" s="3" t="s">
        <v>471</v>
      </c>
      <c r="K222" s="3" t="s">
        <v>73</v>
      </c>
      <c r="L222" s="38">
        <v>1.4659999999999999E-2</v>
      </c>
      <c r="M222" s="38">
        <v>2.9699999999811988E-2</v>
      </c>
      <c r="N222" s="8">
        <v>14484.217568</v>
      </c>
      <c r="O222" s="8">
        <v>96.33</v>
      </c>
      <c r="P222" s="8">
        <v>13.952646763999999</v>
      </c>
      <c r="Q222" s="38">
        <v>8.3721389208443828E-4</v>
      </c>
      <c r="R222" s="38">
        <v>3.5106267553461278E-5</v>
      </c>
      <c r="S222" s="60" t="s">
        <v>2837</v>
      </c>
    </row>
    <row r="223" spans="1:19" ht="15" x14ac:dyDescent="0.25">
      <c r="A223" s="60" t="s">
        <v>2838</v>
      </c>
      <c r="B223" s="40" t="s">
        <v>2305</v>
      </c>
      <c r="C223" s="3" t="s">
        <v>2119</v>
      </c>
      <c r="D223" s="3" t="s">
        <v>2386</v>
      </c>
      <c r="E223" s="75" t="s">
        <v>2838</v>
      </c>
      <c r="F223" s="3" t="s">
        <v>625</v>
      </c>
      <c r="G223" s="3" t="s">
        <v>2384</v>
      </c>
      <c r="H223" s="3" t="s">
        <v>274</v>
      </c>
      <c r="I223" s="8">
        <v>8.0900000000734078</v>
      </c>
      <c r="J223" s="3" t="s">
        <v>471</v>
      </c>
      <c r="K223" s="3" t="s">
        <v>73</v>
      </c>
      <c r="L223" s="38">
        <v>1.5640000000000001E-2</v>
      </c>
      <c r="M223" s="38">
        <v>3.8499999999814752E-2</v>
      </c>
      <c r="N223" s="8">
        <v>5052.1001340000003</v>
      </c>
      <c r="O223" s="8">
        <v>90.62</v>
      </c>
      <c r="P223" s="8">
        <v>4.5782131369999997</v>
      </c>
      <c r="Q223" s="38">
        <v>2.7471086339757891E-4</v>
      </c>
      <c r="R223" s="38">
        <v>1.1519246349659345E-5</v>
      </c>
      <c r="S223" s="60" t="s">
        <v>2837</v>
      </c>
    </row>
    <row r="224" spans="1:19" ht="15" x14ac:dyDescent="0.25">
      <c r="A224" s="60" t="s">
        <v>2838</v>
      </c>
      <c r="B224" s="40" t="s">
        <v>2305</v>
      </c>
      <c r="C224" s="3" t="s">
        <v>2119</v>
      </c>
      <c r="D224" s="3" t="s">
        <v>2387</v>
      </c>
      <c r="E224" s="75" t="s">
        <v>2838</v>
      </c>
      <c r="F224" s="3" t="s">
        <v>625</v>
      </c>
      <c r="G224" s="3" t="s">
        <v>2384</v>
      </c>
      <c r="H224" s="3" t="s">
        <v>274</v>
      </c>
      <c r="I224" s="8">
        <v>7.6899999997955968</v>
      </c>
      <c r="J224" s="3" t="s">
        <v>471</v>
      </c>
      <c r="K224" s="3" t="s">
        <v>73</v>
      </c>
      <c r="L224" s="38">
        <v>1.436E-2</v>
      </c>
      <c r="M224" s="38">
        <v>3.1499999999042121E-2</v>
      </c>
      <c r="N224" s="8">
        <v>2366.6945989999999</v>
      </c>
      <c r="O224" s="8">
        <v>95.68</v>
      </c>
      <c r="P224" s="8">
        <v>2.2644533729999998</v>
      </c>
      <c r="Q224" s="38">
        <v>1.3587614263586213E-4</v>
      </c>
      <c r="R224" s="38">
        <v>5.6975932466081779E-6</v>
      </c>
      <c r="S224" s="60" t="s">
        <v>2837</v>
      </c>
    </row>
    <row r="225" spans="1:19" ht="15" x14ac:dyDescent="0.25">
      <c r="A225" s="60" t="s">
        <v>2838</v>
      </c>
      <c r="B225" s="40" t="s">
        <v>2305</v>
      </c>
      <c r="C225" s="3" t="s">
        <v>2119</v>
      </c>
      <c r="D225" s="3" t="s">
        <v>2388</v>
      </c>
      <c r="E225" s="75" t="s">
        <v>2838</v>
      </c>
      <c r="F225" s="3" t="s">
        <v>625</v>
      </c>
      <c r="G225" s="3" t="s">
        <v>2389</v>
      </c>
      <c r="H225" s="3" t="s">
        <v>274</v>
      </c>
      <c r="I225" s="8">
        <v>8.0900000000236911</v>
      </c>
      <c r="J225" s="3" t="s">
        <v>471</v>
      </c>
      <c r="K225" s="3" t="s">
        <v>73</v>
      </c>
      <c r="L225" s="38">
        <v>1.4460000000000001E-2</v>
      </c>
      <c r="M225" s="38">
        <v>3.830000000048122E-2</v>
      </c>
      <c r="N225" s="8">
        <v>4293.9622639999998</v>
      </c>
      <c r="O225" s="8">
        <v>89.7</v>
      </c>
      <c r="P225" s="8">
        <v>3.8516841429999999</v>
      </c>
      <c r="Q225" s="38">
        <v>2.3111625535888499E-4</v>
      </c>
      <c r="R225" s="38">
        <v>9.6912260693409334E-6</v>
      </c>
      <c r="S225" s="60" t="s">
        <v>2837</v>
      </c>
    </row>
    <row r="226" spans="1:19" ht="15" x14ac:dyDescent="0.25">
      <c r="A226" s="60" t="s">
        <v>2838</v>
      </c>
      <c r="B226" s="40" t="s">
        <v>2305</v>
      </c>
      <c r="C226" s="3" t="s">
        <v>2119</v>
      </c>
      <c r="D226" s="3" t="s">
        <v>2390</v>
      </c>
      <c r="E226" s="75" t="s">
        <v>2838</v>
      </c>
      <c r="F226" s="3" t="s">
        <v>625</v>
      </c>
      <c r="G226" s="3" t="s">
        <v>2389</v>
      </c>
      <c r="H226" s="3" t="s">
        <v>274</v>
      </c>
      <c r="I226" s="8">
        <v>7.6599999999925634</v>
      </c>
      <c r="J226" s="3" t="s">
        <v>471</v>
      </c>
      <c r="K226" s="3" t="s">
        <v>73</v>
      </c>
      <c r="L226" s="38">
        <v>1.3089999999999999E-2</v>
      </c>
      <c r="M226" s="38">
        <v>3.2899999999605099E-2</v>
      </c>
      <c r="N226" s="8">
        <v>6183.3649820000001</v>
      </c>
      <c r="O226" s="8">
        <v>93.65</v>
      </c>
      <c r="P226" s="8">
        <v>5.7907212890000004</v>
      </c>
      <c r="Q226" s="38">
        <v>3.4746613960361176E-4</v>
      </c>
      <c r="R226" s="38">
        <v>1.4570039243283906E-5</v>
      </c>
      <c r="S226" s="60" t="s">
        <v>2837</v>
      </c>
    </row>
    <row r="227" spans="1:19" ht="15" x14ac:dyDescent="0.25">
      <c r="A227" s="60" t="s">
        <v>2838</v>
      </c>
      <c r="B227" s="40" t="s">
        <v>2305</v>
      </c>
      <c r="C227" s="3" t="s">
        <v>2119</v>
      </c>
      <c r="D227" s="3" t="s">
        <v>2391</v>
      </c>
      <c r="E227" s="75" t="s">
        <v>2838</v>
      </c>
      <c r="F227" s="3" t="s">
        <v>625</v>
      </c>
      <c r="G227" s="3" t="s">
        <v>2389</v>
      </c>
      <c r="H227" s="3" t="s">
        <v>274</v>
      </c>
      <c r="I227" s="8">
        <v>8.2399999999747973</v>
      </c>
      <c r="J227" s="3" t="s">
        <v>471</v>
      </c>
      <c r="K227" s="3" t="s">
        <v>73</v>
      </c>
      <c r="L227" s="38">
        <v>1.4659999999999999E-2</v>
      </c>
      <c r="M227" s="38">
        <v>3.2600000000493658E-2</v>
      </c>
      <c r="N227" s="8">
        <v>6613.6863039999998</v>
      </c>
      <c r="O227" s="8">
        <v>94.01</v>
      </c>
      <c r="P227" s="8">
        <v>6.2175264710000002</v>
      </c>
      <c r="Q227" s="38">
        <v>3.7307613558702524E-4</v>
      </c>
      <c r="R227" s="38">
        <v>1.5643924160313095E-5</v>
      </c>
      <c r="S227" s="60" t="s">
        <v>2837</v>
      </c>
    </row>
    <row r="228" spans="1:19" ht="15" x14ac:dyDescent="0.25">
      <c r="A228" s="60" t="s">
        <v>2838</v>
      </c>
      <c r="B228" s="40" t="s">
        <v>2305</v>
      </c>
      <c r="C228" s="3" t="s">
        <v>2119</v>
      </c>
      <c r="D228" s="3" t="s">
        <v>2392</v>
      </c>
      <c r="E228" s="75" t="s">
        <v>2838</v>
      </c>
      <c r="F228" s="3" t="s">
        <v>1679</v>
      </c>
      <c r="G228" s="3" t="s">
        <v>2389</v>
      </c>
      <c r="H228" s="3" t="s">
        <v>1680</v>
      </c>
      <c r="I228" s="8">
        <v>8.5700000000842493</v>
      </c>
      <c r="J228" s="3" t="s">
        <v>471</v>
      </c>
      <c r="K228" s="3" t="s">
        <v>73</v>
      </c>
      <c r="L228" s="38">
        <v>1.464E-2</v>
      </c>
      <c r="M228" s="38">
        <v>3.1900000000127646E-2</v>
      </c>
      <c r="N228" s="8">
        <v>5204.1025570000002</v>
      </c>
      <c r="O228" s="8">
        <v>94.05</v>
      </c>
      <c r="P228" s="8">
        <v>4.894458438</v>
      </c>
      <c r="Q228" s="38">
        <v>2.9368683002111302E-4</v>
      </c>
      <c r="R228" s="38">
        <v>1.2314951446851106E-5</v>
      </c>
      <c r="S228" s="60" t="s">
        <v>2837</v>
      </c>
    </row>
    <row r="229" spans="1:19" ht="15" x14ac:dyDescent="0.25">
      <c r="A229" s="60" t="s">
        <v>2838</v>
      </c>
      <c r="B229" s="40" t="s">
        <v>2305</v>
      </c>
      <c r="C229" s="3" t="s">
        <v>2119</v>
      </c>
      <c r="D229" s="3" t="s">
        <v>2393</v>
      </c>
      <c r="E229" s="75" t="s">
        <v>2838</v>
      </c>
      <c r="F229" s="3" t="s">
        <v>625</v>
      </c>
      <c r="G229" s="3" t="s">
        <v>2394</v>
      </c>
      <c r="H229" s="3" t="s">
        <v>274</v>
      </c>
      <c r="I229" s="8">
        <v>8.0899999999267642</v>
      </c>
      <c r="J229" s="3" t="s">
        <v>471</v>
      </c>
      <c r="K229" s="3" t="s">
        <v>73</v>
      </c>
      <c r="L229" s="38">
        <v>1.208E-2</v>
      </c>
      <c r="M229" s="38">
        <v>3.8399999997686708E-2</v>
      </c>
      <c r="N229" s="8">
        <v>1717.7529549999999</v>
      </c>
      <c r="O229" s="8">
        <v>87.86</v>
      </c>
      <c r="P229" s="8">
        <v>1.509217738</v>
      </c>
      <c r="Q229" s="38">
        <v>9.0559022800890866E-5</v>
      </c>
      <c r="R229" s="38">
        <v>3.7973441600601556E-6</v>
      </c>
      <c r="S229" s="60" t="s">
        <v>2837</v>
      </c>
    </row>
    <row r="230" spans="1:19" ht="15" x14ac:dyDescent="0.25">
      <c r="A230" s="60" t="s">
        <v>2838</v>
      </c>
      <c r="B230" s="40" t="s">
        <v>2305</v>
      </c>
      <c r="C230" s="3" t="s">
        <v>2119</v>
      </c>
      <c r="D230" s="3" t="s">
        <v>2395</v>
      </c>
      <c r="E230" s="75" t="s">
        <v>2838</v>
      </c>
      <c r="F230" s="3" t="s">
        <v>1679</v>
      </c>
      <c r="G230" s="3" t="s">
        <v>2394</v>
      </c>
      <c r="H230" s="3" t="s">
        <v>1680</v>
      </c>
      <c r="I230" s="8">
        <v>8.4799999999957141</v>
      </c>
      <c r="J230" s="3" t="s">
        <v>471</v>
      </c>
      <c r="K230" s="3" t="s">
        <v>73</v>
      </c>
      <c r="L230" s="38">
        <v>1.464E-2</v>
      </c>
      <c r="M230" s="38">
        <v>3.4899999999290693E-2</v>
      </c>
      <c r="N230" s="8">
        <v>4662.6282650000003</v>
      </c>
      <c r="O230" s="8">
        <v>91.78</v>
      </c>
      <c r="P230" s="8">
        <v>4.2793601990000001</v>
      </c>
      <c r="Q230" s="38">
        <v>2.5677850722058361E-4</v>
      </c>
      <c r="R230" s="38">
        <v>1.0767302193254844E-5</v>
      </c>
      <c r="S230" s="60" t="s">
        <v>2837</v>
      </c>
    </row>
    <row r="231" spans="1:19" ht="15" x14ac:dyDescent="0.25">
      <c r="A231" s="60" t="s">
        <v>2838</v>
      </c>
      <c r="B231" s="40" t="s">
        <v>2305</v>
      </c>
      <c r="C231" s="3" t="s">
        <v>2119</v>
      </c>
      <c r="D231" s="3" t="s">
        <v>2396</v>
      </c>
      <c r="E231" s="75" t="s">
        <v>2838</v>
      </c>
      <c r="F231" s="3" t="s">
        <v>625</v>
      </c>
      <c r="G231" s="3" t="s">
        <v>2394</v>
      </c>
      <c r="H231" s="3" t="s">
        <v>274</v>
      </c>
      <c r="I231" s="8">
        <v>8.1300000000557482</v>
      </c>
      <c r="J231" s="3" t="s">
        <v>471</v>
      </c>
      <c r="K231" s="3" t="s">
        <v>73</v>
      </c>
      <c r="L231" s="38">
        <v>1.4659999999999999E-2</v>
      </c>
      <c r="M231" s="38">
        <v>3.6899999999062079E-2</v>
      </c>
      <c r="N231" s="8">
        <v>2996.587665</v>
      </c>
      <c r="O231" s="8">
        <v>90.99</v>
      </c>
      <c r="P231" s="8">
        <v>2.7265951070000001</v>
      </c>
      <c r="Q231" s="38">
        <v>1.6360647125100941E-4</v>
      </c>
      <c r="R231" s="38">
        <v>6.860388495125841E-6</v>
      </c>
      <c r="S231" s="60" t="s">
        <v>2837</v>
      </c>
    </row>
    <row r="232" spans="1:19" ht="15" x14ac:dyDescent="0.25">
      <c r="A232" s="60" t="s">
        <v>2838</v>
      </c>
      <c r="B232" s="40" t="s">
        <v>2305</v>
      </c>
      <c r="C232" s="3" t="s">
        <v>2119</v>
      </c>
      <c r="D232" s="3" t="s">
        <v>2397</v>
      </c>
      <c r="E232" s="75" t="s">
        <v>2838</v>
      </c>
      <c r="F232" s="3" t="s">
        <v>1679</v>
      </c>
      <c r="G232" s="3" t="s">
        <v>2350</v>
      </c>
      <c r="H232" s="3" t="s">
        <v>1680</v>
      </c>
      <c r="I232" s="8">
        <v>0</v>
      </c>
      <c r="J232" s="3" t="s">
        <v>471</v>
      </c>
      <c r="K232" s="3" t="s">
        <v>73</v>
      </c>
      <c r="L232" s="38">
        <v>0</v>
      </c>
      <c r="M232" s="38">
        <v>0</v>
      </c>
      <c r="N232" s="8">
        <v>8.7257039999994959</v>
      </c>
      <c r="O232" s="8">
        <v>100</v>
      </c>
      <c r="P232" s="8">
        <v>8.7257039999997232E-3</v>
      </c>
      <c r="Q232" s="38">
        <v>5.2357668982671304E-7</v>
      </c>
      <c r="R232" s="38">
        <v>2.1954751983449381E-8</v>
      </c>
      <c r="S232" s="60" t="s">
        <v>2837</v>
      </c>
    </row>
    <row r="233" spans="1:19" ht="15" x14ac:dyDescent="0.25">
      <c r="A233" s="60" t="s">
        <v>2838</v>
      </c>
      <c r="B233" s="40" t="s">
        <v>2305</v>
      </c>
      <c r="C233" s="3" t="s">
        <v>2119</v>
      </c>
      <c r="D233" s="3" t="s">
        <v>2398</v>
      </c>
      <c r="E233" s="75" t="s">
        <v>2838</v>
      </c>
      <c r="F233" s="3" t="s">
        <v>625</v>
      </c>
      <c r="G233" s="3" t="s">
        <v>2399</v>
      </c>
      <c r="H233" s="3" t="s">
        <v>274</v>
      </c>
      <c r="I233" s="8">
        <v>0</v>
      </c>
      <c r="J233" s="3" t="s">
        <v>471</v>
      </c>
      <c r="K233" s="3" t="s">
        <v>73</v>
      </c>
      <c r="L233" s="38">
        <v>0</v>
      </c>
      <c r="M233" s="38">
        <v>0</v>
      </c>
      <c r="N233" s="8">
        <v>7.4913699999997334</v>
      </c>
      <c r="O233" s="8">
        <v>100</v>
      </c>
      <c r="P233" s="8">
        <v>7.4913699999994421E-3</v>
      </c>
      <c r="Q233" s="38">
        <v>4.4951177657034618E-7</v>
      </c>
      <c r="R233" s="38">
        <v>1.8849043053287868E-8</v>
      </c>
      <c r="S233" s="60" t="s">
        <v>2837</v>
      </c>
    </row>
    <row r="234" spans="1:19" ht="15" x14ac:dyDescent="0.25">
      <c r="A234" s="60" t="s">
        <v>2838</v>
      </c>
      <c r="B234" s="40" t="s">
        <v>2305</v>
      </c>
      <c r="C234" s="3" t="s">
        <v>2119</v>
      </c>
      <c r="D234" s="3" t="s">
        <v>2400</v>
      </c>
      <c r="E234" s="75" t="s">
        <v>2838</v>
      </c>
      <c r="F234" s="3" t="s">
        <v>625</v>
      </c>
      <c r="G234" s="3" t="s">
        <v>2401</v>
      </c>
      <c r="H234" s="3" t="s">
        <v>274</v>
      </c>
      <c r="I234" s="8">
        <v>7.6499999998157051</v>
      </c>
      <c r="J234" s="3" t="s">
        <v>471</v>
      </c>
      <c r="K234" s="3" t="s">
        <v>73</v>
      </c>
      <c r="L234" s="38">
        <v>1.2449999999999999E-2</v>
      </c>
      <c r="M234" s="38">
        <v>3.339999999930536E-2</v>
      </c>
      <c r="N234" s="8">
        <v>1278.2821469999999</v>
      </c>
      <c r="O234" s="8">
        <v>92.97</v>
      </c>
      <c r="P234" s="8">
        <v>1.1884188929999999</v>
      </c>
      <c r="Q234" s="38">
        <v>7.1309825559575066E-5</v>
      </c>
      <c r="R234" s="38">
        <v>2.9901818865573819E-6</v>
      </c>
      <c r="S234" s="60" t="s">
        <v>2837</v>
      </c>
    </row>
    <row r="235" spans="1:19" ht="15" x14ac:dyDescent="0.25">
      <c r="A235" s="60" t="s">
        <v>2838</v>
      </c>
      <c r="B235" s="40" t="s">
        <v>2305</v>
      </c>
      <c r="C235" s="3" t="s">
        <v>2119</v>
      </c>
      <c r="D235" s="3" t="s">
        <v>2402</v>
      </c>
      <c r="E235" s="75" t="s">
        <v>2838</v>
      </c>
      <c r="F235" s="3" t="s">
        <v>625</v>
      </c>
      <c r="G235" s="3" t="s">
        <v>2401</v>
      </c>
      <c r="H235" s="3" t="s">
        <v>274</v>
      </c>
      <c r="I235" s="8">
        <v>8.0899999998502867</v>
      </c>
      <c r="J235" s="3" t="s">
        <v>471</v>
      </c>
      <c r="K235" s="3" t="s">
        <v>73</v>
      </c>
      <c r="L235" s="38">
        <v>1.3559999999999999E-2</v>
      </c>
      <c r="M235" s="38">
        <v>3.8499999999307519E-2</v>
      </c>
      <c r="N235" s="8">
        <v>3469.0324500000002</v>
      </c>
      <c r="O235" s="8">
        <v>89.08</v>
      </c>
      <c r="P235" s="8">
        <v>3.0902141029999997</v>
      </c>
      <c r="Q235" s="38">
        <v>1.8542504660994878E-4</v>
      </c>
      <c r="R235" s="38">
        <v>7.7752905905500165E-6</v>
      </c>
      <c r="S235" s="60" t="s">
        <v>2837</v>
      </c>
    </row>
    <row r="236" spans="1:19" ht="15" x14ac:dyDescent="0.25">
      <c r="A236" s="60" t="s">
        <v>2838</v>
      </c>
      <c r="B236" s="40" t="s">
        <v>2305</v>
      </c>
      <c r="C236" s="3" t="s">
        <v>2119</v>
      </c>
      <c r="D236" s="3" t="s">
        <v>2403</v>
      </c>
      <c r="E236" s="75" t="s">
        <v>2838</v>
      </c>
      <c r="F236" s="3" t="s">
        <v>1679</v>
      </c>
      <c r="G236" s="3" t="s">
        <v>2401</v>
      </c>
      <c r="H236" s="3" t="s">
        <v>1680</v>
      </c>
      <c r="I236" s="8">
        <v>8.5399999999595675</v>
      </c>
      <c r="J236" s="3" t="s">
        <v>471</v>
      </c>
      <c r="K236" s="3" t="s">
        <v>73</v>
      </c>
      <c r="L236" s="38">
        <v>1.464E-2</v>
      </c>
      <c r="M236" s="38">
        <v>3.2799999999730482E-2</v>
      </c>
      <c r="N236" s="8">
        <v>6137.3286529999996</v>
      </c>
      <c r="O236" s="8">
        <v>93.54</v>
      </c>
      <c r="P236" s="8">
        <v>5.7408572019999999</v>
      </c>
      <c r="Q236" s="38">
        <v>3.4447409751592551E-4</v>
      </c>
      <c r="R236" s="38">
        <v>1.4444576167414476E-5</v>
      </c>
      <c r="S236" s="60" t="s">
        <v>2837</v>
      </c>
    </row>
    <row r="237" spans="1:19" ht="15" x14ac:dyDescent="0.25">
      <c r="A237" s="60" t="s">
        <v>2838</v>
      </c>
      <c r="B237" s="40" t="s">
        <v>2305</v>
      </c>
      <c r="C237" s="3" t="s">
        <v>2119</v>
      </c>
      <c r="D237" s="3" t="s">
        <v>2404</v>
      </c>
      <c r="E237" s="75" t="s">
        <v>2838</v>
      </c>
      <c r="F237" s="3" t="s">
        <v>625</v>
      </c>
      <c r="G237" s="3" t="s">
        <v>2405</v>
      </c>
      <c r="H237" s="3" t="s">
        <v>274</v>
      </c>
      <c r="I237" s="8">
        <v>8.2299999999989506</v>
      </c>
      <c r="J237" s="3" t="s">
        <v>471</v>
      </c>
      <c r="K237" s="3" t="s">
        <v>73</v>
      </c>
      <c r="L237" s="38">
        <v>1.4659999999999999E-2</v>
      </c>
      <c r="M237" s="38">
        <v>3.2999999999462806E-2</v>
      </c>
      <c r="N237" s="8">
        <v>3157.1637270000001</v>
      </c>
      <c r="O237" s="8">
        <v>93.87</v>
      </c>
      <c r="P237" s="8">
        <v>2.9636295700000002</v>
      </c>
      <c r="Q237" s="38">
        <v>1.7782947486337083E-4</v>
      </c>
      <c r="R237" s="38">
        <v>7.4567911288497531E-6</v>
      </c>
      <c r="S237" s="60" t="s">
        <v>2837</v>
      </c>
    </row>
    <row r="238" spans="1:19" ht="15" x14ac:dyDescent="0.25">
      <c r="A238" s="60" t="s">
        <v>2838</v>
      </c>
      <c r="B238" s="40" t="s">
        <v>2305</v>
      </c>
      <c r="C238" s="3" t="s">
        <v>2119</v>
      </c>
      <c r="D238" s="3" t="s">
        <v>2406</v>
      </c>
      <c r="E238" s="75" t="s">
        <v>2838</v>
      </c>
      <c r="F238" s="3" t="s">
        <v>625</v>
      </c>
      <c r="G238" s="3" t="s">
        <v>506</v>
      </c>
      <c r="H238" s="3" t="s">
        <v>274</v>
      </c>
      <c r="I238" s="8">
        <v>8.089999999941627</v>
      </c>
      <c r="J238" s="3" t="s">
        <v>471</v>
      </c>
      <c r="K238" s="3" t="s">
        <v>73</v>
      </c>
      <c r="L238" s="38">
        <v>1.354E-2</v>
      </c>
      <c r="M238" s="38">
        <v>3.8499999998522265E-2</v>
      </c>
      <c r="N238" s="8">
        <v>2506.2892449999999</v>
      </c>
      <c r="O238" s="8">
        <v>88.78</v>
      </c>
      <c r="P238" s="8">
        <v>2.2250835680000001</v>
      </c>
      <c r="Q238" s="38">
        <v>1.3351379890050007E-4</v>
      </c>
      <c r="R238" s="38">
        <v>5.5985348434796986E-6</v>
      </c>
      <c r="S238" s="60" t="s">
        <v>2837</v>
      </c>
    </row>
    <row r="239" spans="1:19" ht="15" x14ac:dyDescent="0.25">
      <c r="A239" s="60" t="s">
        <v>2838</v>
      </c>
      <c r="B239" s="40" t="s">
        <v>2305</v>
      </c>
      <c r="C239" s="3" t="s">
        <v>2119</v>
      </c>
      <c r="D239" s="3" t="s">
        <v>2407</v>
      </c>
      <c r="E239" s="75" t="s">
        <v>2838</v>
      </c>
      <c r="F239" s="3" t="s">
        <v>625</v>
      </c>
      <c r="G239" s="3" t="s">
        <v>506</v>
      </c>
      <c r="H239" s="3" t="s">
        <v>274</v>
      </c>
      <c r="I239" s="8">
        <v>8.1900000000651545</v>
      </c>
      <c r="J239" s="3" t="s">
        <v>471</v>
      </c>
      <c r="K239" s="3" t="s">
        <v>73</v>
      </c>
      <c r="L239" s="38">
        <v>1.4659999999999999E-2</v>
      </c>
      <c r="M239" s="38">
        <v>3.4699999997775587E-2</v>
      </c>
      <c r="N239" s="8">
        <v>2288.7809120000002</v>
      </c>
      <c r="O239" s="8">
        <v>92.38</v>
      </c>
      <c r="P239" s="8">
        <v>2.11437579</v>
      </c>
      <c r="Q239" s="38">
        <v>1.2687089513671064E-4</v>
      </c>
      <c r="R239" s="38">
        <v>5.3199828998624437E-6</v>
      </c>
      <c r="S239" s="60" t="s">
        <v>2837</v>
      </c>
    </row>
    <row r="240" spans="1:19" ht="15" x14ac:dyDescent="0.25">
      <c r="A240" s="60" t="s">
        <v>2838</v>
      </c>
      <c r="B240" s="40" t="s">
        <v>2305</v>
      </c>
      <c r="C240" s="3" t="s">
        <v>2119</v>
      </c>
      <c r="D240" s="3" t="s">
        <v>2408</v>
      </c>
      <c r="E240" s="75" t="s">
        <v>2838</v>
      </c>
      <c r="F240" s="3" t="s">
        <v>1679</v>
      </c>
      <c r="G240" s="3" t="s">
        <v>506</v>
      </c>
      <c r="H240" s="3" t="s">
        <v>1680</v>
      </c>
      <c r="I240" s="8">
        <v>8.5199999999680198</v>
      </c>
      <c r="J240" s="3" t="s">
        <v>471</v>
      </c>
      <c r="K240" s="3" t="s">
        <v>73</v>
      </c>
      <c r="L240" s="38">
        <v>1.464E-2</v>
      </c>
      <c r="M240" s="38">
        <v>3.3499999999079814E-2</v>
      </c>
      <c r="N240" s="8">
        <v>4797.707993</v>
      </c>
      <c r="O240" s="8">
        <v>92.69</v>
      </c>
      <c r="P240" s="8">
        <v>4.4469955109999999</v>
      </c>
      <c r="Q240" s="38">
        <v>2.6683728777915296E-4</v>
      </c>
      <c r="R240" s="38">
        <v>1.1189089558334873E-5</v>
      </c>
      <c r="S240" s="60" t="s">
        <v>2837</v>
      </c>
    </row>
    <row r="241" spans="1:19" ht="15" x14ac:dyDescent="0.25">
      <c r="A241" s="60" t="s">
        <v>2838</v>
      </c>
      <c r="B241" s="40" t="s">
        <v>2305</v>
      </c>
      <c r="C241" s="3" t="s">
        <v>2119</v>
      </c>
      <c r="D241" s="3" t="s">
        <v>2409</v>
      </c>
      <c r="E241" s="75" t="s">
        <v>2838</v>
      </c>
      <c r="F241" s="3" t="s">
        <v>625</v>
      </c>
      <c r="G241" s="3" t="s">
        <v>2410</v>
      </c>
      <c r="H241" s="3" t="s">
        <v>274</v>
      </c>
      <c r="I241" s="8">
        <v>8.0999999999869807</v>
      </c>
      <c r="J241" s="3" t="s">
        <v>471</v>
      </c>
      <c r="K241" s="3" t="s">
        <v>73</v>
      </c>
      <c r="L241" s="38">
        <v>1.388E-2</v>
      </c>
      <c r="M241" s="38">
        <v>3.8099999999707646E-2</v>
      </c>
      <c r="N241" s="8">
        <v>6317.0884850000002</v>
      </c>
      <c r="O241" s="8">
        <v>88.79</v>
      </c>
      <c r="P241" s="8">
        <v>5.60894286</v>
      </c>
      <c r="Q241" s="38">
        <v>3.365587161868051E-4</v>
      </c>
      <c r="R241" s="38">
        <v>1.4112666368311731E-5</v>
      </c>
      <c r="S241" s="60" t="s">
        <v>2837</v>
      </c>
    </row>
    <row r="242" spans="1:19" ht="15" x14ac:dyDescent="0.25">
      <c r="A242" s="60" t="s">
        <v>2838</v>
      </c>
      <c r="B242" s="40" t="s">
        <v>2305</v>
      </c>
      <c r="C242" s="3" t="s">
        <v>2119</v>
      </c>
      <c r="D242" s="3" t="s">
        <v>2411</v>
      </c>
      <c r="E242" s="75" t="s">
        <v>2838</v>
      </c>
      <c r="F242" s="3" t="s">
        <v>1679</v>
      </c>
      <c r="G242" s="3" t="s">
        <v>2410</v>
      </c>
      <c r="H242" s="3" t="s">
        <v>1680</v>
      </c>
      <c r="I242" s="8">
        <v>8.4999999999367315</v>
      </c>
      <c r="J242" s="3" t="s">
        <v>471</v>
      </c>
      <c r="K242" s="3" t="s">
        <v>73</v>
      </c>
      <c r="L242" s="38">
        <v>1.464E-2</v>
      </c>
      <c r="M242" s="38">
        <v>3.4300000000207852E-2</v>
      </c>
      <c r="N242" s="8">
        <v>6824.0813319999997</v>
      </c>
      <c r="O242" s="8">
        <v>91.57</v>
      </c>
      <c r="P242" s="8">
        <v>6.2488112500000002</v>
      </c>
      <c r="Q242" s="38">
        <v>3.7495334584201217E-4</v>
      </c>
      <c r="R242" s="38">
        <v>1.5722639821972262E-5</v>
      </c>
      <c r="S242" s="60" t="s">
        <v>2837</v>
      </c>
    </row>
    <row r="243" spans="1:19" ht="15" x14ac:dyDescent="0.25">
      <c r="A243" s="60" t="s">
        <v>2838</v>
      </c>
      <c r="B243" s="40" t="s">
        <v>2305</v>
      </c>
      <c r="C243" s="3" t="s">
        <v>2119</v>
      </c>
      <c r="D243" s="3" t="s">
        <v>2412</v>
      </c>
      <c r="E243" s="75" t="s">
        <v>2838</v>
      </c>
      <c r="F243" s="3" t="s">
        <v>625</v>
      </c>
      <c r="G243" s="3" t="s">
        <v>2410</v>
      </c>
      <c r="H243" s="3" t="s">
        <v>274</v>
      </c>
      <c r="I243" s="8">
        <v>8.1599999998158594</v>
      </c>
      <c r="J243" s="3" t="s">
        <v>471</v>
      </c>
      <c r="K243" s="3" t="s">
        <v>73</v>
      </c>
      <c r="L243" s="38">
        <v>1.4659999999999999E-2</v>
      </c>
      <c r="M243" s="38">
        <v>3.6000000001771414E-2</v>
      </c>
      <c r="N243" s="8">
        <v>2253.8417669999999</v>
      </c>
      <c r="O243" s="8">
        <v>90.91</v>
      </c>
      <c r="P243" s="8">
        <v>2.048967524</v>
      </c>
      <c r="Q243" s="38">
        <v>1.2294614093927438E-4</v>
      </c>
      <c r="R243" s="38">
        <v>5.1554091006942013E-6</v>
      </c>
      <c r="S243" s="60" t="s">
        <v>2837</v>
      </c>
    </row>
    <row r="244" spans="1:19" ht="15" x14ac:dyDescent="0.25">
      <c r="A244" s="60" t="s">
        <v>2838</v>
      </c>
      <c r="B244" s="40" t="s">
        <v>2305</v>
      </c>
      <c r="C244" s="3" t="s">
        <v>2119</v>
      </c>
      <c r="D244" s="3" t="s">
        <v>2413</v>
      </c>
      <c r="E244" s="75" t="s">
        <v>2838</v>
      </c>
      <c r="F244" s="3" t="s">
        <v>641</v>
      </c>
      <c r="G244" s="3" t="s">
        <v>2350</v>
      </c>
      <c r="H244" s="3" t="s">
        <v>274</v>
      </c>
      <c r="I244" s="8">
        <v>0</v>
      </c>
      <c r="J244" s="3" t="s">
        <v>471</v>
      </c>
      <c r="K244" s="3" t="s">
        <v>73</v>
      </c>
      <c r="L244" s="38">
        <v>0</v>
      </c>
      <c r="M244" s="38">
        <v>0</v>
      </c>
      <c r="N244" s="8">
        <v>93.028497999999672</v>
      </c>
      <c r="O244" s="8">
        <v>100</v>
      </c>
      <c r="P244" s="8">
        <v>9.3028497999995352E-2</v>
      </c>
      <c r="Q244" s="38">
        <v>5.5820771644775149E-6</v>
      </c>
      <c r="R244" s="38">
        <v>2.3406909069832984E-7</v>
      </c>
      <c r="S244" s="60" t="s">
        <v>2837</v>
      </c>
    </row>
    <row r="245" spans="1:19" ht="15" x14ac:dyDescent="0.25">
      <c r="A245" s="60" t="s">
        <v>2838</v>
      </c>
      <c r="B245" s="40" t="s">
        <v>2305</v>
      </c>
      <c r="C245" s="3" t="s">
        <v>2119</v>
      </c>
      <c r="D245" s="3" t="s">
        <v>2414</v>
      </c>
      <c r="E245" s="75" t="s">
        <v>2838</v>
      </c>
      <c r="F245" s="3" t="s">
        <v>641</v>
      </c>
      <c r="G245" s="3" t="s">
        <v>193</v>
      </c>
      <c r="H245" s="3" t="s">
        <v>274</v>
      </c>
      <c r="I245" s="8">
        <v>9.7300000000064308</v>
      </c>
      <c r="J245" s="3" t="s">
        <v>471</v>
      </c>
      <c r="K245" s="3" t="s">
        <v>73</v>
      </c>
      <c r="L245" s="38">
        <v>1.461E-2</v>
      </c>
      <c r="M245" s="38">
        <v>3.4800000000187743E-2</v>
      </c>
      <c r="N245" s="8">
        <v>23371.625246</v>
      </c>
      <c r="O245" s="8">
        <v>88.62</v>
      </c>
      <c r="P245" s="8">
        <v>20.711934275000001</v>
      </c>
      <c r="Q245" s="38">
        <v>1.2427978289904502E-3</v>
      </c>
      <c r="R245" s="38">
        <v>5.2113317172476163E-5</v>
      </c>
      <c r="S245" s="60" t="s">
        <v>2837</v>
      </c>
    </row>
    <row r="246" spans="1:19" ht="15" x14ac:dyDescent="0.25">
      <c r="A246" s="60" t="s">
        <v>2838</v>
      </c>
      <c r="B246" s="40" t="s">
        <v>2305</v>
      </c>
      <c r="C246" s="3" t="s">
        <v>2119</v>
      </c>
      <c r="D246" s="3" t="s">
        <v>2415</v>
      </c>
      <c r="E246" s="75" t="s">
        <v>2838</v>
      </c>
      <c r="F246" s="3" t="s">
        <v>1679</v>
      </c>
      <c r="G246" s="3" t="s">
        <v>2416</v>
      </c>
      <c r="H246" s="3" t="s">
        <v>1680</v>
      </c>
      <c r="I246" s="8">
        <v>0</v>
      </c>
      <c r="J246" s="3" t="s">
        <v>471</v>
      </c>
      <c r="K246" s="3" t="s">
        <v>73</v>
      </c>
      <c r="L246" s="38">
        <v>0</v>
      </c>
      <c r="M246" s="38">
        <v>0</v>
      </c>
      <c r="N246" s="8">
        <v>3.826680000000124</v>
      </c>
      <c r="O246" s="8">
        <v>100</v>
      </c>
      <c r="P246" s="8">
        <v>3.8266799999999712E-3</v>
      </c>
      <c r="Q246" s="38">
        <v>2.2961590806038516E-7</v>
      </c>
      <c r="R246" s="38">
        <v>9.6283131217868628E-9</v>
      </c>
      <c r="S246" s="60" t="s">
        <v>2837</v>
      </c>
    </row>
    <row r="247" spans="1:19" ht="15" x14ac:dyDescent="0.25">
      <c r="A247" s="60" t="s">
        <v>2838</v>
      </c>
      <c r="B247" s="40" t="s">
        <v>2305</v>
      </c>
      <c r="C247" s="3" t="s">
        <v>2119</v>
      </c>
      <c r="D247" s="3" t="s">
        <v>2417</v>
      </c>
      <c r="E247" s="75" t="s">
        <v>2838</v>
      </c>
      <c r="F247" s="3" t="s">
        <v>1679</v>
      </c>
      <c r="G247" s="3" t="s">
        <v>2418</v>
      </c>
      <c r="H247" s="3" t="s">
        <v>1680</v>
      </c>
      <c r="I247" s="8">
        <v>8.4100000000167263</v>
      </c>
      <c r="J247" s="3" t="s">
        <v>471</v>
      </c>
      <c r="K247" s="3" t="s">
        <v>73</v>
      </c>
      <c r="L247" s="38">
        <v>1.269E-2</v>
      </c>
      <c r="M247" s="38">
        <v>3.3900000000169121E-2</v>
      </c>
      <c r="N247" s="8">
        <v>27726.711737000001</v>
      </c>
      <c r="O247" s="8">
        <v>89.82</v>
      </c>
      <c r="P247" s="8">
        <v>24.904132467</v>
      </c>
      <c r="Q247" s="38">
        <v>1.4943462716679649E-3</v>
      </c>
      <c r="R247" s="38">
        <v>6.2661310958516561E-5</v>
      </c>
      <c r="S247" s="60" t="s">
        <v>2837</v>
      </c>
    </row>
    <row r="248" spans="1:19" ht="15" x14ac:dyDescent="0.25">
      <c r="A248" s="60" t="s">
        <v>2838</v>
      </c>
      <c r="B248" s="40" t="s">
        <v>2305</v>
      </c>
      <c r="C248" s="3" t="s">
        <v>2119</v>
      </c>
      <c r="D248" s="3" t="s">
        <v>2419</v>
      </c>
      <c r="E248" s="75" t="s">
        <v>2838</v>
      </c>
      <c r="F248" s="3" t="s">
        <v>625</v>
      </c>
      <c r="G248" s="3" t="s">
        <v>2420</v>
      </c>
      <c r="H248" s="3" t="s">
        <v>274</v>
      </c>
      <c r="I248" s="8">
        <v>8.0899999999619219</v>
      </c>
      <c r="J248" s="3" t="s">
        <v>471</v>
      </c>
      <c r="K248" s="3" t="s">
        <v>73</v>
      </c>
      <c r="L248" s="38">
        <v>1.2189999999999999E-2</v>
      </c>
      <c r="M248" s="38">
        <v>3.8300000000326941E-2</v>
      </c>
      <c r="N248" s="8">
        <v>6069.9862160000002</v>
      </c>
      <c r="O248" s="8">
        <v>86.72</v>
      </c>
      <c r="P248" s="8">
        <v>5.2638920269999998</v>
      </c>
      <c r="Q248" s="38">
        <v>3.1585430391656359E-4</v>
      </c>
      <c r="R248" s="38">
        <v>1.3244483645152907E-5</v>
      </c>
      <c r="S248" s="60" t="s">
        <v>2837</v>
      </c>
    </row>
    <row r="249" spans="1:19" ht="15" x14ac:dyDescent="0.25">
      <c r="A249" s="60" t="s">
        <v>2838</v>
      </c>
      <c r="B249" s="40" t="s">
        <v>2305</v>
      </c>
      <c r="C249" s="3" t="s">
        <v>2119</v>
      </c>
      <c r="D249" s="3" t="s">
        <v>2421</v>
      </c>
      <c r="E249" s="75" t="s">
        <v>2838</v>
      </c>
      <c r="F249" s="3" t="s">
        <v>1679</v>
      </c>
      <c r="G249" s="3" t="s">
        <v>2420</v>
      </c>
      <c r="H249" s="3" t="s">
        <v>1680</v>
      </c>
      <c r="I249" s="8">
        <v>8.4499999999468329</v>
      </c>
      <c r="J249" s="3" t="s">
        <v>471</v>
      </c>
      <c r="K249" s="3" t="s">
        <v>73</v>
      </c>
      <c r="L249" s="38">
        <v>1.464E-2</v>
      </c>
      <c r="M249" s="38">
        <v>3.5899999999777082E-2</v>
      </c>
      <c r="N249" s="8">
        <v>8908.6361940000006</v>
      </c>
      <c r="O249" s="8">
        <v>89.72</v>
      </c>
      <c r="P249" s="8">
        <v>7.9928283819999999</v>
      </c>
      <c r="Q249" s="38">
        <v>4.7960125929102058E-4</v>
      </c>
      <c r="R249" s="38">
        <v>2.0110762956558072E-5</v>
      </c>
      <c r="S249" s="60" t="s">
        <v>2837</v>
      </c>
    </row>
    <row r="250" spans="1:19" ht="15" x14ac:dyDescent="0.25">
      <c r="A250" s="60" t="s">
        <v>2838</v>
      </c>
      <c r="B250" s="40" t="s">
        <v>2305</v>
      </c>
      <c r="C250" s="3" t="s">
        <v>2119</v>
      </c>
      <c r="D250" s="3" t="s">
        <v>2422</v>
      </c>
      <c r="E250" s="75" t="s">
        <v>2838</v>
      </c>
      <c r="F250" s="3" t="s">
        <v>625</v>
      </c>
      <c r="G250" s="3" t="s">
        <v>2420</v>
      </c>
      <c r="H250" s="3" t="s">
        <v>274</v>
      </c>
      <c r="I250" s="8">
        <v>8.0899999999150722</v>
      </c>
      <c r="J250" s="3" t="s">
        <v>471</v>
      </c>
      <c r="K250" s="3" t="s">
        <v>73</v>
      </c>
      <c r="L250" s="38">
        <v>1.4659999999999999E-2</v>
      </c>
      <c r="M250" s="38">
        <v>3.8500000000038906E-2</v>
      </c>
      <c r="N250" s="8">
        <v>2932.0678280000002</v>
      </c>
      <c r="O250" s="8">
        <v>88.49</v>
      </c>
      <c r="P250" s="8">
        <v>2.5945868079999999</v>
      </c>
      <c r="Q250" s="38">
        <v>1.5568545213093872E-4</v>
      </c>
      <c r="R250" s="38">
        <v>6.5282422907276482E-6</v>
      </c>
      <c r="S250" s="60" t="s">
        <v>2837</v>
      </c>
    </row>
    <row r="251" spans="1:19" ht="15" x14ac:dyDescent="0.25">
      <c r="A251" s="60" t="s">
        <v>2838</v>
      </c>
      <c r="B251" s="40" t="s">
        <v>2305</v>
      </c>
      <c r="C251" s="3" t="s">
        <v>2119</v>
      </c>
      <c r="D251" s="3" t="s">
        <v>2423</v>
      </c>
      <c r="E251" s="75" t="s">
        <v>2838</v>
      </c>
      <c r="F251" s="3" t="s">
        <v>641</v>
      </c>
      <c r="G251" s="3" t="s">
        <v>884</v>
      </c>
      <c r="H251" s="3" t="s">
        <v>274</v>
      </c>
      <c r="I251" s="8">
        <v>0</v>
      </c>
      <c r="J251" s="3" t="s">
        <v>471</v>
      </c>
      <c r="K251" s="3" t="s">
        <v>73</v>
      </c>
      <c r="L251" s="38">
        <v>0</v>
      </c>
      <c r="M251" s="38">
        <v>0</v>
      </c>
      <c r="N251" s="8">
        <v>40.168475999998918</v>
      </c>
      <c r="O251" s="8">
        <v>100</v>
      </c>
      <c r="P251" s="8">
        <v>4.0168475999998066E-2</v>
      </c>
      <c r="Q251" s="38">
        <v>2.4102671485834751E-6</v>
      </c>
      <c r="R251" s="38">
        <v>1.0106793997746479E-7</v>
      </c>
      <c r="S251" s="60" t="s">
        <v>2837</v>
      </c>
    </row>
    <row r="252" spans="1:19" ht="15" x14ac:dyDescent="0.25">
      <c r="A252" s="60" t="s">
        <v>2838</v>
      </c>
      <c r="B252" s="40" t="s">
        <v>2305</v>
      </c>
      <c r="C252" s="3" t="s">
        <v>2119</v>
      </c>
      <c r="D252" s="3" t="s">
        <v>2424</v>
      </c>
      <c r="E252" s="75" t="s">
        <v>2838</v>
      </c>
      <c r="F252" s="3" t="s">
        <v>641</v>
      </c>
      <c r="G252" s="3" t="s">
        <v>2425</v>
      </c>
      <c r="H252" s="3" t="s">
        <v>274</v>
      </c>
      <c r="I252" s="8">
        <v>0</v>
      </c>
      <c r="J252" s="3" t="s">
        <v>471</v>
      </c>
      <c r="K252" s="3" t="s">
        <v>73</v>
      </c>
      <c r="L252" s="38">
        <v>0</v>
      </c>
      <c r="M252" s="38">
        <v>0</v>
      </c>
      <c r="N252" s="8">
        <v>96.419542999996338</v>
      </c>
      <c r="O252" s="8">
        <v>100</v>
      </c>
      <c r="P252" s="8">
        <v>9.6419542999996111E-2</v>
      </c>
      <c r="Q252" s="38">
        <v>5.7855532526136563E-6</v>
      </c>
      <c r="R252" s="38">
        <v>2.4260130218977342E-7</v>
      </c>
      <c r="S252" s="60" t="s">
        <v>2837</v>
      </c>
    </row>
    <row r="253" spans="1:19" ht="15" x14ac:dyDescent="0.25">
      <c r="A253" s="60" t="s">
        <v>2838</v>
      </c>
      <c r="B253" s="40" t="s">
        <v>2305</v>
      </c>
      <c r="C253" s="3" t="s">
        <v>2119</v>
      </c>
      <c r="D253" s="3" t="s">
        <v>2426</v>
      </c>
      <c r="E253" s="75" t="s">
        <v>2838</v>
      </c>
      <c r="F253" s="3" t="s">
        <v>1679</v>
      </c>
      <c r="G253" s="3" t="s">
        <v>2427</v>
      </c>
      <c r="H253" s="3" t="s">
        <v>1680</v>
      </c>
      <c r="I253" s="8">
        <v>8.4599999999064401</v>
      </c>
      <c r="J253" s="3" t="s">
        <v>471</v>
      </c>
      <c r="K253" s="3" t="s">
        <v>73</v>
      </c>
      <c r="L253" s="38">
        <v>1.464E-2</v>
      </c>
      <c r="M253" s="38">
        <v>3.5499999999030411E-2</v>
      </c>
      <c r="N253" s="8">
        <v>4602.1011829999998</v>
      </c>
      <c r="O253" s="8">
        <v>89.92</v>
      </c>
      <c r="P253" s="8">
        <v>4.1382093629999996</v>
      </c>
      <c r="Q253" s="38">
        <v>2.4830889978499378E-4</v>
      </c>
      <c r="R253" s="38">
        <v>1.0412152442972616E-5</v>
      </c>
      <c r="S253" s="60" t="s">
        <v>2837</v>
      </c>
    </row>
    <row r="254" spans="1:19" ht="15" x14ac:dyDescent="0.25">
      <c r="A254" s="60" t="s">
        <v>2838</v>
      </c>
      <c r="B254" s="40" t="s">
        <v>2305</v>
      </c>
      <c r="C254" s="3" t="s">
        <v>2119</v>
      </c>
      <c r="D254" s="3" t="s">
        <v>2428</v>
      </c>
      <c r="E254" s="75" t="s">
        <v>2838</v>
      </c>
      <c r="F254" s="3" t="s">
        <v>1679</v>
      </c>
      <c r="G254" s="3" t="s">
        <v>2427</v>
      </c>
      <c r="H254" s="3" t="s">
        <v>1680</v>
      </c>
      <c r="I254" s="8">
        <v>8.420000000035861</v>
      </c>
      <c r="J254" s="3" t="s">
        <v>471</v>
      </c>
      <c r="K254" s="3" t="s">
        <v>73</v>
      </c>
      <c r="L254" s="38">
        <v>1.269E-2</v>
      </c>
      <c r="M254" s="38">
        <v>3.3599999999667209E-2</v>
      </c>
      <c r="N254" s="8">
        <v>14038.657445000001</v>
      </c>
      <c r="O254" s="8">
        <v>89.95</v>
      </c>
      <c r="P254" s="8">
        <v>12.627772349999999</v>
      </c>
      <c r="Q254" s="38">
        <v>7.5771619652677919E-4</v>
      </c>
      <c r="R254" s="38">
        <v>3.1772749803078187E-5</v>
      </c>
      <c r="S254" s="60" t="s">
        <v>2837</v>
      </c>
    </row>
    <row r="255" spans="1:19" ht="15" x14ac:dyDescent="0.25">
      <c r="A255" s="60" t="s">
        <v>2838</v>
      </c>
      <c r="B255" s="40" t="s">
        <v>2305</v>
      </c>
      <c r="C255" s="3" t="s">
        <v>2119</v>
      </c>
      <c r="D255" s="3" t="s">
        <v>2429</v>
      </c>
      <c r="E255" s="75" t="s">
        <v>2838</v>
      </c>
      <c r="F255" s="3" t="s">
        <v>641</v>
      </c>
      <c r="G255" s="3" t="s">
        <v>2427</v>
      </c>
      <c r="H255" s="3" t="s">
        <v>274</v>
      </c>
      <c r="I255" s="8">
        <v>9.73999999996051</v>
      </c>
      <c r="J255" s="3" t="s">
        <v>471</v>
      </c>
      <c r="K255" s="3" t="s">
        <v>73</v>
      </c>
      <c r="L255" s="38">
        <v>1.461E-2</v>
      </c>
      <c r="M255" s="38">
        <v>3.4500000000607413E-2</v>
      </c>
      <c r="N255" s="8">
        <v>8026.892738999999</v>
      </c>
      <c r="O255" s="8">
        <v>88.49</v>
      </c>
      <c r="P255" s="8">
        <v>7.1029973760000003</v>
      </c>
      <c r="Q255" s="38">
        <v>4.2620788580199686E-4</v>
      </c>
      <c r="R255" s="38">
        <v>1.7871858331336554E-5</v>
      </c>
      <c r="S255" s="60" t="s">
        <v>2837</v>
      </c>
    </row>
    <row r="256" spans="1:19" ht="15" x14ac:dyDescent="0.25">
      <c r="A256" s="60" t="s">
        <v>2838</v>
      </c>
      <c r="B256" s="40" t="s">
        <v>2305</v>
      </c>
      <c r="C256" s="3" t="s">
        <v>2119</v>
      </c>
      <c r="D256" s="3" t="s">
        <v>2430</v>
      </c>
      <c r="E256" s="75" t="s">
        <v>2838</v>
      </c>
      <c r="F256" s="3" t="s">
        <v>625</v>
      </c>
      <c r="G256" s="3" t="s">
        <v>2431</v>
      </c>
      <c r="H256" s="3" t="s">
        <v>274</v>
      </c>
      <c r="I256" s="8">
        <v>8.0700000000194194</v>
      </c>
      <c r="J256" s="3" t="s">
        <v>471</v>
      </c>
      <c r="K256" s="3" t="s">
        <v>73</v>
      </c>
      <c r="L256" s="38">
        <v>1.01E-2</v>
      </c>
      <c r="M256" s="38">
        <v>3.929999999968619E-2</v>
      </c>
      <c r="N256" s="8">
        <v>17978.602169999998</v>
      </c>
      <c r="O256" s="8">
        <v>84.05</v>
      </c>
      <c r="P256" s="8">
        <v>15.111015098999999</v>
      </c>
      <c r="Q256" s="38">
        <v>9.0672056552183657E-4</v>
      </c>
      <c r="R256" s="38">
        <v>3.802083920297025E-5</v>
      </c>
      <c r="S256" s="60" t="s">
        <v>2837</v>
      </c>
    </row>
    <row r="257" spans="1:19" ht="15" x14ac:dyDescent="0.25">
      <c r="A257" s="60" t="s">
        <v>2838</v>
      </c>
      <c r="B257" s="40" t="s">
        <v>2305</v>
      </c>
      <c r="C257" s="3" t="s">
        <v>2119</v>
      </c>
      <c r="D257" s="3" t="s">
        <v>2432</v>
      </c>
      <c r="E257" s="75" t="s">
        <v>2838</v>
      </c>
      <c r="F257" s="3" t="s">
        <v>641</v>
      </c>
      <c r="G257" s="3" t="s">
        <v>2431</v>
      </c>
      <c r="H257" s="3" t="s">
        <v>274</v>
      </c>
      <c r="I257" s="8">
        <v>9.7100000001911457</v>
      </c>
      <c r="J257" s="3" t="s">
        <v>471</v>
      </c>
      <c r="K257" s="3" t="s">
        <v>73</v>
      </c>
      <c r="L257" s="38">
        <v>1.461E-2</v>
      </c>
      <c r="M257" s="38">
        <v>3.5499999998890461E-2</v>
      </c>
      <c r="N257" s="8">
        <v>2791.4110209999999</v>
      </c>
      <c r="O257" s="8">
        <v>87.32</v>
      </c>
      <c r="P257" s="8">
        <v>2.4374600989999999</v>
      </c>
      <c r="Q257" s="38">
        <v>1.4625722924123405E-4</v>
      </c>
      <c r="R257" s="38">
        <v>6.1328956314700424E-6</v>
      </c>
      <c r="S257" s="60" t="s">
        <v>2837</v>
      </c>
    </row>
    <row r="258" spans="1:19" ht="15" x14ac:dyDescent="0.25">
      <c r="A258" s="60" t="s">
        <v>2838</v>
      </c>
      <c r="B258" s="40" t="s">
        <v>2305</v>
      </c>
      <c r="C258" s="3" t="s">
        <v>2119</v>
      </c>
      <c r="D258" s="3" t="s">
        <v>2433</v>
      </c>
      <c r="E258" s="75" t="s">
        <v>2838</v>
      </c>
      <c r="F258" s="3" t="s">
        <v>625</v>
      </c>
      <c r="G258" s="3" t="s">
        <v>2431</v>
      </c>
      <c r="H258" s="3" t="s">
        <v>274</v>
      </c>
      <c r="I258" s="8">
        <v>8.0600000001616685</v>
      </c>
      <c r="J258" s="3" t="s">
        <v>471</v>
      </c>
      <c r="K258" s="3" t="s">
        <v>73</v>
      </c>
      <c r="L258" s="38">
        <v>1.4659999999999999E-2</v>
      </c>
      <c r="M258" s="38">
        <v>3.9699999998455075E-2</v>
      </c>
      <c r="N258" s="8">
        <v>3401.6673249999999</v>
      </c>
      <c r="O258" s="8">
        <v>87.24</v>
      </c>
      <c r="P258" s="8">
        <v>2.9676145549999999</v>
      </c>
      <c r="Q258" s="38">
        <v>1.7806858969643291E-4</v>
      </c>
      <c r="R258" s="38">
        <v>7.4668177533298826E-6</v>
      </c>
      <c r="S258" s="60" t="s">
        <v>2837</v>
      </c>
    </row>
    <row r="259" spans="1:19" ht="15" x14ac:dyDescent="0.25">
      <c r="A259" s="60" t="s">
        <v>2838</v>
      </c>
      <c r="B259" s="40" t="s">
        <v>2305</v>
      </c>
      <c r="C259" s="3" t="s">
        <v>2119</v>
      </c>
      <c r="D259" s="3" t="s">
        <v>2434</v>
      </c>
      <c r="E259" s="75" t="s">
        <v>2838</v>
      </c>
      <c r="F259" s="3" t="s">
        <v>1679</v>
      </c>
      <c r="G259" s="3" t="s">
        <v>2431</v>
      </c>
      <c r="H259" s="3" t="s">
        <v>1680</v>
      </c>
      <c r="I259" s="8">
        <v>8.419999999971898</v>
      </c>
      <c r="J259" s="3" t="s">
        <v>471</v>
      </c>
      <c r="K259" s="3" t="s">
        <v>73</v>
      </c>
      <c r="L259" s="38">
        <v>1.464E-2</v>
      </c>
      <c r="M259" s="38">
        <v>3.7100000000820477E-2</v>
      </c>
      <c r="N259" s="8">
        <v>6514.7168410000004</v>
      </c>
      <c r="O259" s="8">
        <v>88.42</v>
      </c>
      <c r="P259" s="8">
        <v>5.760312603</v>
      </c>
      <c r="Q259" s="38">
        <v>3.4564149838751495E-4</v>
      </c>
      <c r="R259" s="38">
        <v>1.4493527920040231E-5</v>
      </c>
      <c r="S259" s="60" t="s">
        <v>2837</v>
      </c>
    </row>
    <row r="260" spans="1:19" ht="15" x14ac:dyDescent="0.25">
      <c r="A260" s="60" t="s">
        <v>2838</v>
      </c>
      <c r="B260" s="40" t="s">
        <v>2305</v>
      </c>
      <c r="C260" s="3" t="s">
        <v>2119</v>
      </c>
      <c r="D260" s="3" t="s">
        <v>2435</v>
      </c>
      <c r="E260" s="75" t="s">
        <v>2838</v>
      </c>
      <c r="F260" s="3" t="s">
        <v>641</v>
      </c>
      <c r="G260" s="3" t="s">
        <v>287</v>
      </c>
      <c r="H260" s="3" t="s">
        <v>274</v>
      </c>
      <c r="I260" s="8">
        <v>9.6100000000063073</v>
      </c>
      <c r="J260" s="3" t="s">
        <v>471</v>
      </c>
      <c r="K260" s="3" t="s">
        <v>73</v>
      </c>
      <c r="L260" s="38">
        <v>1.4330000000000001E-2</v>
      </c>
      <c r="M260" s="38">
        <v>3.8999999999785893E-2</v>
      </c>
      <c r="N260" s="8">
        <v>24388.105984000002</v>
      </c>
      <c r="O260" s="8">
        <v>83.84</v>
      </c>
      <c r="P260" s="8">
        <v>20.446988041000001</v>
      </c>
      <c r="Q260" s="38">
        <v>1.2269000089200263E-3</v>
      </c>
      <c r="R260" s="38">
        <v>5.144668570567198E-5</v>
      </c>
      <c r="S260" s="60" t="s">
        <v>2837</v>
      </c>
    </row>
    <row r="261" spans="1:19" ht="15" x14ac:dyDescent="0.25">
      <c r="A261" s="60" t="s">
        <v>2838</v>
      </c>
      <c r="B261" s="40" t="s">
        <v>2305</v>
      </c>
      <c r="C261" s="3" t="s">
        <v>2119</v>
      </c>
      <c r="D261" s="3" t="s">
        <v>2436</v>
      </c>
      <c r="E261" s="75" t="s">
        <v>2838</v>
      </c>
      <c r="F261" s="3" t="s">
        <v>1679</v>
      </c>
      <c r="G261" s="3" t="s">
        <v>1995</v>
      </c>
      <c r="H261" s="3" t="s">
        <v>1680</v>
      </c>
      <c r="I261" s="8">
        <v>8.2200000000289606</v>
      </c>
      <c r="J261" s="3" t="s">
        <v>471</v>
      </c>
      <c r="K261" s="3" t="s">
        <v>73</v>
      </c>
      <c r="L261" s="38">
        <v>1.464E-2</v>
      </c>
      <c r="M261" s="38">
        <v>4.4000000000214694E-2</v>
      </c>
      <c r="N261" s="8">
        <v>8321.3717080000006</v>
      </c>
      <c r="O261" s="8">
        <v>83.28</v>
      </c>
      <c r="P261" s="8">
        <v>6.9300383519999995</v>
      </c>
      <c r="Q261" s="38">
        <v>4.1582966150495649E-4</v>
      </c>
      <c r="R261" s="38">
        <v>1.743667596952144E-5</v>
      </c>
      <c r="S261" s="60" t="s">
        <v>2837</v>
      </c>
    </row>
    <row r="262" spans="1:19" ht="15" x14ac:dyDescent="0.25">
      <c r="A262" s="60" t="s">
        <v>2838</v>
      </c>
      <c r="B262" s="40" t="s">
        <v>2305</v>
      </c>
      <c r="C262" s="3" t="s">
        <v>2119</v>
      </c>
      <c r="D262" s="3" t="s">
        <v>2437</v>
      </c>
      <c r="E262" s="75" t="s">
        <v>2838</v>
      </c>
      <c r="F262" s="3" t="s">
        <v>1679</v>
      </c>
      <c r="G262" s="3" t="s">
        <v>1995</v>
      </c>
      <c r="H262" s="3" t="s">
        <v>1680</v>
      </c>
      <c r="I262" s="8">
        <v>8.1900000000908122</v>
      </c>
      <c r="J262" s="3" t="s">
        <v>471</v>
      </c>
      <c r="K262" s="3" t="s">
        <v>73</v>
      </c>
      <c r="L262" s="38">
        <v>1.269E-2</v>
      </c>
      <c r="M262" s="38">
        <v>4.1999999998993821E-2</v>
      </c>
      <c r="N262" s="8">
        <v>3972.0587740000001</v>
      </c>
      <c r="O262" s="8">
        <v>83.33</v>
      </c>
      <c r="P262" s="8">
        <v>3.3099165520000002</v>
      </c>
      <c r="Q262" s="38">
        <v>1.9860806095403451E-4</v>
      </c>
      <c r="R262" s="38">
        <v>8.3280841276619347E-6</v>
      </c>
      <c r="S262" s="60" t="s">
        <v>2837</v>
      </c>
    </row>
    <row r="263" spans="1:19" ht="15" x14ac:dyDescent="0.25">
      <c r="A263" s="60" t="s">
        <v>2838</v>
      </c>
      <c r="B263" s="40" t="s">
        <v>2305</v>
      </c>
      <c r="C263" s="3" t="s">
        <v>2119</v>
      </c>
      <c r="D263" s="3" t="s">
        <v>2438</v>
      </c>
      <c r="E263" s="75" t="s">
        <v>2838</v>
      </c>
      <c r="F263" s="3" t="s">
        <v>625</v>
      </c>
      <c r="G263" s="3" t="s">
        <v>1995</v>
      </c>
      <c r="H263" s="3" t="s">
        <v>274</v>
      </c>
      <c r="I263" s="8">
        <v>7.9300000001544095</v>
      </c>
      <c r="J263" s="3" t="s">
        <v>471</v>
      </c>
      <c r="K263" s="3" t="s">
        <v>73</v>
      </c>
      <c r="L263" s="38">
        <v>1.4659999999999999E-2</v>
      </c>
      <c r="M263" s="38">
        <v>4.4800000000233008E-2</v>
      </c>
      <c r="N263" s="8">
        <v>3636.9499430000001</v>
      </c>
      <c r="O263" s="8">
        <v>83.52</v>
      </c>
      <c r="P263" s="8">
        <v>3.0375805909999998</v>
      </c>
      <c r="Q263" s="38">
        <v>1.8226682808833547E-4</v>
      </c>
      <c r="R263" s="38">
        <v>7.6428593618516861E-6</v>
      </c>
      <c r="S263" s="60" t="s">
        <v>2837</v>
      </c>
    </row>
    <row r="264" spans="1:19" ht="15" x14ac:dyDescent="0.25">
      <c r="A264" s="60" t="s">
        <v>2838</v>
      </c>
      <c r="B264" s="40" t="s">
        <v>2305</v>
      </c>
      <c r="C264" s="3" t="s">
        <v>2119</v>
      </c>
      <c r="D264" s="3" t="s">
        <v>2439</v>
      </c>
      <c r="E264" s="75" t="s">
        <v>2838</v>
      </c>
      <c r="F264" s="3" t="s">
        <v>641</v>
      </c>
      <c r="G264" s="3" t="s">
        <v>1995</v>
      </c>
      <c r="H264" s="3" t="s">
        <v>274</v>
      </c>
      <c r="I264" s="8">
        <v>9.5399999999069909</v>
      </c>
      <c r="J264" s="3" t="s">
        <v>471</v>
      </c>
      <c r="K264" s="3" t="s">
        <v>73</v>
      </c>
      <c r="L264" s="38">
        <v>1.461E-2</v>
      </c>
      <c r="M264" s="38">
        <v>4.1799999999650436E-2</v>
      </c>
      <c r="N264" s="8">
        <v>5296.1428839999999</v>
      </c>
      <c r="O264" s="8">
        <v>81.96</v>
      </c>
      <c r="P264" s="8">
        <v>4.3407187059999996</v>
      </c>
      <c r="Q264" s="38">
        <v>2.6046025988922446E-4</v>
      </c>
      <c r="R264" s="38">
        <v>1.0921686390021063E-5</v>
      </c>
      <c r="S264" s="60" t="s">
        <v>2837</v>
      </c>
    </row>
    <row r="265" spans="1:19" ht="15" x14ac:dyDescent="0.25">
      <c r="A265" s="60" t="s">
        <v>2838</v>
      </c>
      <c r="B265" s="40" t="s">
        <v>2305</v>
      </c>
      <c r="C265" s="3" t="s">
        <v>2119</v>
      </c>
      <c r="D265" s="3" t="s">
        <v>2440</v>
      </c>
      <c r="E265" s="75" t="s">
        <v>2838</v>
      </c>
      <c r="F265" s="3" t="s">
        <v>641</v>
      </c>
      <c r="G265" s="3" t="s">
        <v>532</v>
      </c>
      <c r="H265" s="3" t="s">
        <v>274</v>
      </c>
      <c r="I265" s="8">
        <v>9.4600000000069642</v>
      </c>
      <c r="J265" s="3" t="s">
        <v>471</v>
      </c>
      <c r="K265" s="3" t="s">
        <v>73</v>
      </c>
      <c r="L265" s="38">
        <v>1.461E-2</v>
      </c>
      <c r="M265" s="38">
        <v>4.4599999998679071E-2</v>
      </c>
      <c r="N265" s="8">
        <v>4304.8762429999997</v>
      </c>
      <c r="O265" s="8">
        <v>79.81</v>
      </c>
      <c r="P265" s="8">
        <v>3.4357217279999999</v>
      </c>
      <c r="Q265" s="38">
        <v>2.0615686820364427E-4</v>
      </c>
      <c r="R265" s="38">
        <v>8.644622648486646E-6</v>
      </c>
      <c r="S265" s="60" t="s">
        <v>2837</v>
      </c>
    </row>
    <row r="266" spans="1:19" ht="15" x14ac:dyDescent="0.25">
      <c r="A266" s="60" t="s">
        <v>2838</v>
      </c>
      <c r="B266" s="40" t="s">
        <v>2305</v>
      </c>
      <c r="C266" s="3" t="s">
        <v>2119</v>
      </c>
      <c r="D266" s="3" t="s">
        <v>2441</v>
      </c>
      <c r="E266" s="75" t="s">
        <v>2838</v>
      </c>
      <c r="F266" s="3" t="s">
        <v>1679</v>
      </c>
      <c r="G266" s="3" t="s">
        <v>532</v>
      </c>
      <c r="H266" s="3" t="s">
        <v>1680</v>
      </c>
      <c r="I266" s="8">
        <v>8.149999999947342</v>
      </c>
      <c r="J266" s="3" t="s">
        <v>471</v>
      </c>
      <c r="K266" s="3" t="s">
        <v>73</v>
      </c>
      <c r="L266" s="38">
        <v>1.464E-2</v>
      </c>
      <c r="M266" s="38">
        <v>4.6500000000471525E-2</v>
      </c>
      <c r="N266" s="8">
        <v>2727.3111370000001</v>
      </c>
      <c r="O266" s="8">
        <v>81.59</v>
      </c>
      <c r="P266" s="8">
        <v>2.225213144</v>
      </c>
      <c r="Q266" s="38">
        <v>1.3352157397207722E-4</v>
      </c>
      <c r="R266" s="38">
        <v>5.5988608697743111E-6</v>
      </c>
      <c r="S266" s="60" t="s">
        <v>2837</v>
      </c>
    </row>
    <row r="267" spans="1:19" ht="15" x14ac:dyDescent="0.25">
      <c r="A267" s="60" t="s">
        <v>2838</v>
      </c>
      <c r="B267" s="40" t="s">
        <v>2305</v>
      </c>
      <c r="C267" s="3" t="s">
        <v>2119</v>
      </c>
      <c r="D267" s="3" t="s">
        <v>2442</v>
      </c>
      <c r="E267" s="75" t="s">
        <v>2838</v>
      </c>
      <c r="F267" s="3" t="s">
        <v>1679</v>
      </c>
      <c r="G267" s="3" t="s">
        <v>532</v>
      </c>
      <c r="H267" s="3" t="s">
        <v>1680</v>
      </c>
      <c r="I267" s="8">
        <v>8.1299999999098596</v>
      </c>
      <c r="J267" s="3" t="s">
        <v>471</v>
      </c>
      <c r="K267" s="3" t="s">
        <v>73</v>
      </c>
      <c r="L267" s="38">
        <v>1.269E-2</v>
      </c>
      <c r="M267" s="38">
        <v>4.4099999999428895E-2</v>
      </c>
      <c r="N267" s="8">
        <v>2742.3551050000001</v>
      </c>
      <c r="O267" s="8">
        <v>81.89</v>
      </c>
      <c r="P267" s="8">
        <v>2.2457145700000001</v>
      </c>
      <c r="Q267" s="38">
        <v>1.3475174047346297E-4</v>
      </c>
      <c r="R267" s="38">
        <v>5.6504445268794634E-6</v>
      </c>
      <c r="S267" s="60" t="s">
        <v>2837</v>
      </c>
    </row>
    <row r="268" spans="1:19" ht="15" x14ac:dyDescent="0.25">
      <c r="A268" s="60" t="s">
        <v>2838</v>
      </c>
      <c r="B268" s="40" t="s">
        <v>2305</v>
      </c>
      <c r="C268" s="3" t="s">
        <v>2119</v>
      </c>
      <c r="D268" s="3" t="s">
        <v>2443</v>
      </c>
      <c r="E268" s="75" t="s">
        <v>2838</v>
      </c>
      <c r="F268" s="3" t="s">
        <v>625</v>
      </c>
      <c r="G268" s="3" t="s">
        <v>532</v>
      </c>
      <c r="H268" s="3" t="s">
        <v>274</v>
      </c>
      <c r="I268" s="8">
        <v>7.7799999998437412</v>
      </c>
      <c r="J268" s="3" t="s">
        <v>471</v>
      </c>
      <c r="K268" s="3" t="s">
        <v>73</v>
      </c>
      <c r="L268" s="38">
        <v>1.4659999999999999E-2</v>
      </c>
      <c r="M268" s="38">
        <v>5.0600000000931462E-2</v>
      </c>
      <c r="N268" s="8">
        <v>2610.2484829999999</v>
      </c>
      <c r="O268" s="8">
        <v>79.89</v>
      </c>
      <c r="P268" s="8">
        <v>2.0853274980000003</v>
      </c>
      <c r="Q268" s="38">
        <v>1.2512788293156591E-4</v>
      </c>
      <c r="R268" s="38">
        <v>5.2468944652326616E-6</v>
      </c>
      <c r="S268" s="60" t="s">
        <v>2837</v>
      </c>
    </row>
    <row r="269" spans="1:19" ht="15" x14ac:dyDescent="0.25">
      <c r="A269" s="60" t="s">
        <v>2838</v>
      </c>
      <c r="B269" s="40" t="s">
        <v>2305</v>
      </c>
      <c r="C269" s="3" t="s">
        <v>2119</v>
      </c>
      <c r="D269" s="3" t="s">
        <v>2444</v>
      </c>
      <c r="E269" s="75" t="s">
        <v>2838</v>
      </c>
      <c r="F269" s="3" t="s">
        <v>641</v>
      </c>
      <c r="G269" s="3" t="s">
        <v>532</v>
      </c>
      <c r="H269" s="3" t="s">
        <v>274</v>
      </c>
      <c r="I269" s="8">
        <v>9.4699999999870172</v>
      </c>
      <c r="J269" s="3" t="s">
        <v>471</v>
      </c>
      <c r="K269" s="3" t="s">
        <v>73</v>
      </c>
      <c r="L269" s="38">
        <v>1.4330000000000001E-2</v>
      </c>
      <c r="M269" s="38">
        <v>4.409999999991545E-2</v>
      </c>
      <c r="N269" s="8">
        <v>38909.904417999998</v>
      </c>
      <c r="O269" s="8">
        <v>79.95</v>
      </c>
      <c r="P269" s="8">
        <v>31.108468571</v>
      </c>
      <c r="Q269" s="38">
        <v>1.8666309331582913E-3</v>
      </c>
      <c r="R269" s="38">
        <v>7.8272046824102293E-5</v>
      </c>
      <c r="S269" s="60" t="s">
        <v>2837</v>
      </c>
    </row>
    <row r="270" spans="1:19" ht="15" x14ac:dyDescent="0.25">
      <c r="A270" s="60" t="s">
        <v>2838</v>
      </c>
      <c r="B270" s="40" t="s">
        <v>2305</v>
      </c>
      <c r="C270" s="3" t="s">
        <v>2119</v>
      </c>
      <c r="D270" s="3" t="s">
        <v>2445</v>
      </c>
      <c r="E270" s="75" t="s">
        <v>2838</v>
      </c>
      <c r="F270" s="3" t="s">
        <v>1679</v>
      </c>
      <c r="G270" s="3" t="s">
        <v>2446</v>
      </c>
      <c r="H270" s="3" t="s">
        <v>1680</v>
      </c>
      <c r="I270" s="8">
        <v>8.190000000196104</v>
      </c>
      <c r="J270" s="3" t="s">
        <v>471</v>
      </c>
      <c r="K270" s="3" t="s">
        <v>73</v>
      </c>
      <c r="L270" s="38">
        <v>1.464E-2</v>
      </c>
      <c r="M270" s="38">
        <v>4.4999999998768747E-2</v>
      </c>
      <c r="N270" s="8">
        <v>2939.1663290000001</v>
      </c>
      <c r="O270" s="8">
        <v>82.59</v>
      </c>
      <c r="P270" s="8">
        <v>2.4274574640000002</v>
      </c>
      <c r="Q270" s="38">
        <v>1.4565703164997438E-4</v>
      </c>
      <c r="R270" s="38">
        <v>6.1077279922049497E-6</v>
      </c>
      <c r="S270" s="60" t="s">
        <v>2837</v>
      </c>
    </row>
    <row r="271" spans="1:19" ht="15" x14ac:dyDescent="0.25">
      <c r="A271" s="60" t="s">
        <v>2838</v>
      </c>
      <c r="B271" s="40" t="s">
        <v>2305</v>
      </c>
      <c r="C271" s="3" t="s">
        <v>2119</v>
      </c>
      <c r="D271" s="3" t="s">
        <v>2447</v>
      </c>
      <c r="E271" s="75" t="s">
        <v>2838</v>
      </c>
      <c r="F271" s="3" t="s">
        <v>625</v>
      </c>
      <c r="G271" s="3" t="s">
        <v>2446</v>
      </c>
      <c r="H271" s="3" t="s">
        <v>274</v>
      </c>
      <c r="I271" s="8">
        <v>7.8700000001269892</v>
      </c>
      <c r="J271" s="3" t="s">
        <v>471</v>
      </c>
      <c r="K271" s="3" t="s">
        <v>73</v>
      </c>
      <c r="L271" s="38">
        <v>1.4659999999999999E-2</v>
      </c>
      <c r="M271" s="38">
        <v>4.6999999998389441E-2</v>
      </c>
      <c r="N271" s="8">
        <v>2050.6790980000001</v>
      </c>
      <c r="O271" s="8">
        <v>82.13</v>
      </c>
      <c r="P271" s="8">
        <v>1.6842227270000001</v>
      </c>
      <c r="Q271" s="38">
        <v>1.0106001307557624E-4</v>
      </c>
      <c r="R271" s="38">
        <v>4.2376743763225242E-6</v>
      </c>
      <c r="S271" s="60" t="s">
        <v>2837</v>
      </c>
    </row>
    <row r="272" spans="1:19" ht="15" x14ac:dyDescent="0.25">
      <c r="A272" s="60" t="s">
        <v>2838</v>
      </c>
      <c r="B272" s="40" t="s">
        <v>2305</v>
      </c>
      <c r="C272" s="3" t="s">
        <v>2119</v>
      </c>
      <c r="D272" s="3" t="s">
        <v>2448</v>
      </c>
      <c r="E272" s="75" t="s">
        <v>2838</v>
      </c>
      <c r="F272" s="3" t="s">
        <v>641</v>
      </c>
      <c r="G272" s="3" t="s">
        <v>2446</v>
      </c>
      <c r="H272" s="3" t="s">
        <v>274</v>
      </c>
      <c r="I272" s="8">
        <v>9.4999999999442686</v>
      </c>
      <c r="J272" s="3" t="s">
        <v>471</v>
      </c>
      <c r="K272" s="3" t="s">
        <v>73</v>
      </c>
      <c r="L272" s="38">
        <v>1.461E-2</v>
      </c>
      <c r="M272" s="38">
        <v>4.3200000000807072E-2</v>
      </c>
      <c r="N272" s="8">
        <v>4832.8506479999996</v>
      </c>
      <c r="O272" s="8">
        <v>80.92</v>
      </c>
      <c r="P272" s="8">
        <v>3.9107427220000002</v>
      </c>
      <c r="Q272" s="38">
        <v>2.3466000326721314E-4</v>
      </c>
      <c r="R272" s="38">
        <v>9.8398234151184213E-6</v>
      </c>
      <c r="S272" s="60" t="s">
        <v>2837</v>
      </c>
    </row>
    <row r="273" spans="1:19" ht="15" x14ac:dyDescent="0.25">
      <c r="A273" s="60" t="s">
        <v>2838</v>
      </c>
      <c r="B273" s="40" t="s">
        <v>2305</v>
      </c>
      <c r="C273" s="3" t="s">
        <v>2119</v>
      </c>
      <c r="D273" s="3" t="s">
        <v>2449</v>
      </c>
      <c r="E273" s="75" t="s">
        <v>2838</v>
      </c>
      <c r="F273" s="3" t="s">
        <v>641</v>
      </c>
      <c r="G273" s="3" t="s">
        <v>2446</v>
      </c>
      <c r="H273" s="3" t="s">
        <v>274</v>
      </c>
      <c r="I273" s="8">
        <v>9.5100000000203018</v>
      </c>
      <c r="J273" s="3" t="s">
        <v>471</v>
      </c>
      <c r="K273" s="3" t="s">
        <v>73</v>
      </c>
      <c r="L273" s="38">
        <v>1.4330000000000001E-2</v>
      </c>
      <c r="M273" s="38">
        <v>4.2899999999804338E-2</v>
      </c>
      <c r="N273" s="8">
        <v>6924.1084760000003</v>
      </c>
      <c r="O273" s="8">
        <v>80.89</v>
      </c>
      <c r="P273" s="8">
        <v>5.6009113199999998</v>
      </c>
      <c r="Q273" s="38">
        <v>3.3607679207759729E-4</v>
      </c>
      <c r="R273" s="38">
        <v>1.409245820301697E-5</v>
      </c>
      <c r="S273" s="60" t="s">
        <v>2837</v>
      </c>
    </row>
    <row r="274" spans="1:19" ht="15" x14ac:dyDescent="0.25">
      <c r="A274" s="60" t="s">
        <v>2838</v>
      </c>
      <c r="B274" s="40" t="s">
        <v>2305</v>
      </c>
      <c r="C274" s="3" t="s">
        <v>2119</v>
      </c>
      <c r="D274" s="3" t="s">
        <v>2450</v>
      </c>
      <c r="E274" s="75" t="s">
        <v>2838</v>
      </c>
      <c r="F274" s="3" t="s">
        <v>641</v>
      </c>
      <c r="G274" s="3" t="s">
        <v>2277</v>
      </c>
      <c r="H274" s="3" t="s">
        <v>274</v>
      </c>
      <c r="I274" s="8">
        <v>9.6300000000046495</v>
      </c>
      <c r="J274" s="3" t="s">
        <v>471</v>
      </c>
      <c r="K274" s="3" t="s">
        <v>73</v>
      </c>
      <c r="L274" s="38">
        <v>1.4330000000000001E-2</v>
      </c>
      <c r="M274" s="38">
        <v>3.8600000000705112E-2</v>
      </c>
      <c r="N274" s="8">
        <v>6039.2191750000002</v>
      </c>
      <c r="O274" s="8">
        <v>83.91</v>
      </c>
      <c r="P274" s="8">
        <v>5.067508782</v>
      </c>
      <c r="Q274" s="38">
        <v>3.0407053387869254E-4</v>
      </c>
      <c r="R274" s="38">
        <v>1.2750363579003504E-5</v>
      </c>
      <c r="S274" s="60" t="s">
        <v>2837</v>
      </c>
    </row>
    <row r="275" spans="1:19" ht="15" x14ac:dyDescent="0.25">
      <c r="A275" s="60" t="s">
        <v>2838</v>
      </c>
      <c r="B275" s="40" t="s">
        <v>2305</v>
      </c>
      <c r="C275" s="3" t="s">
        <v>2119</v>
      </c>
      <c r="D275" s="3" t="s">
        <v>2451</v>
      </c>
      <c r="E275" s="75" t="s">
        <v>2838</v>
      </c>
      <c r="F275" s="3" t="s">
        <v>641</v>
      </c>
      <c r="G275" s="3" t="s">
        <v>2277</v>
      </c>
      <c r="H275" s="3" t="s">
        <v>274</v>
      </c>
      <c r="I275" s="8">
        <v>9.6099999999496433</v>
      </c>
      <c r="J275" s="3" t="s">
        <v>471</v>
      </c>
      <c r="K275" s="3" t="s">
        <v>73</v>
      </c>
      <c r="L275" s="38">
        <v>1.461E-2</v>
      </c>
      <c r="M275" s="38">
        <v>3.9200000000748338E-2</v>
      </c>
      <c r="N275" s="8">
        <v>5944.0824620000003</v>
      </c>
      <c r="O275" s="8">
        <v>83.7</v>
      </c>
      <c r="P275" s="8">
        <v>4.975196994</v>
      </c>
      <c r="Q275" s="38">
        <v>2.9853146214384716E-4</v>
      </c>
      <c r="R275" s="38">
        <v>1.2518097803005508E-5</v>
      </c>
      <c r="S275" s="60" t="s">
        <v>2837</v>
      </c>
    </row>
    <row r="276" spans="1:19" ht="15" x14ac:dyDescent="0.25">
      <c r="A276" s="60" t="s">
        <v>2838</v>
      </c>
      <c r="B276" s="40" t="s">
        <v>2305</v>
      </c>
      <c r="C276" s="3" t="s">
        <v>2119</v>
      </c>
      <c r="D276" s="3" t="s">
        <v>2452</v>
      </c>
      <c r="E276" s="75" t="s">
        <v>2838</v>
      </c>
      <c r="F276" s="3" t="s">
        <v>625</v>
      </c>
      <c r="G276" s="3" t="s">
        <v>2277</v>
      </c>
      <c r="H276" s="3" t="s">
        <v>274</v>
      </c>
      <c r="I276" s="8">
        <v>7.9699999998719964</v>
      </c>
      <c r="J276" s="3" t="s">
        <v>471</v>
      </c>
      <c r="K276" s="3" t="s">
        <v>73</v>
      </c>
      <c r="L276" s="38">
        <v>1.4659999999999999E-2</v>
      </c>
      <c r="M276" s="38">
        <v>4.2999999998714865E-2</v>
      </c>
      <c r="N276" s="8">
        <v>3124.4885490000001</v>
      </c>
      <c r="O276" s="8">
        <v>84.43</v>
      </c>
      <c r="P276" s="8">
        <v>2.6380056639999996</v>
      </c>
      <c r="Q276" s="38">
        <v>1.5829075491230094E-4</v>
      </c>
      <c r="R276" s="38">
        <v>6.6374885148586898E-6</v>
      </c>
      <c r="S276" s="60" t="s">
        <v>2837</v>
      </c>
    </row>
    <row r="277" spans="1:19" ht="15" x14ac:dyDescent="0.25">
      <c r="A277" s="60" t="s">
        <v>2838</v>
      </c>
      <c r="B277" s="40" t="s">
        <v>2305</v>
      </c>
      <c r="C277" s="3" t="s">
        <v>2119</v>
      </c>
      <c r="D277" s="3" t="s">
        <v>2453</v>
      </c>
      <c r="E277" s="75" t="s">
        <v>2838</v>
      </c>
      <c r="F277" s="3" t="s">
        <v>1679</v>
      </c>
      <c r="G277" s="3" t="s">
        <v>2277</v>
      </c>
      <c r="H277" s="3" t="s">
        <v>1680</v>
      </c>
      <c r="I277" s="8">
        <v>8.2900000001225074</v>
      </c>
      <c r="J277" s="3" t="s">
        <v>471</v>
      </c>
      <c r="K277" s="3" t="s">
        <v>73</v>
      </c>
      <c r="L277" s="38">
        <v>1.464E-2</v>
      </c>
      <c r="M277" s="38">
        <v>4.1599999999472524E-2</v>
      </c>
      <c r="N277" s="8">
        <v>2809.0039449999999</v>
      </c>
      <c r="O277" s="8">
        <v>84.59</v>
      </c>
      <c r="P277" s="8">
        <v>2.3761364180000002</v>
      </c>
      <c r="Q277" s="38">
        <v>1.4257756627008924E-4</v>
      </c>
      <c r="R277" s="38">
        <v>5.9785990604349482E-6</v>
      </c>
      <c r="S277" s="60" t="s">
        <v>2837</v>
      </c>
    </row>
    <row r="278" spans="1:19" ht="15" x14ac:dyDescent="0.25">
      <c r="A278" s="60" t="s">
        <v>2838</v>
      </c>
      <c r="B278" s="40" t="s">
        <v>2305</v>
      </c>
      <c r="C278" s="3" t="s">
        <v>2119</v>
      </c>
      <c r="D278" s="3" t="s">
        <v>2454</v>
      </c>
      <c r="E278" s="75" t="s">
        <v>2838</v>
      </c>
      <c r="F278" s="3" t="s">
        <v>1679</v>
      </c>
      <c r="G278" s="3" t="s">
        <v>2455</v>
      </c>
      <c r="H278" s="3" t="s">
        <v>1680</v>
      </c>
      <c r="I278" s="8">
        <v>8.5600000000096603</v>
      </c>
      <c r="J278" s="3" t="s">
        <v>471</v>
      </c>
      <c r="K278" s="3" t="s">
        <v>73</v>
      </c>
      <c r="L278" s="38">
        <v>1.464E-2</v>
      </c>
      <c r="M278" s="38">
        <v>3.2199999999838587E-2</v>
      </c>
      <c r="N278" s="8">
        <v>3132.8803160000002</v>
      </c>
      <c r="O278" s="8">
        <v>90.51</v>
      </c>
      <c r="P278" s="8">
        <v>2.8355699559999996</v>
      </c>
      <c r="Q278" s="38">
        <v>1.7014539243304672E-4</v>
      </c>
      <c r="R278" s="38">
        <v>7.134580214467789E-6</v>
      </c>
      <c r="S278" s="60" t="s">
        <v>2837</v>
      </c>
    </row>
    <row r="279" spans="1:19" ht="15" x14ac:dyDescent="0.25">
      <c r="A279" s="60" t="s">
        <v>2838</v>
      </c>
      <c r="B279" s="40" t="s">
        <v>2305</v>
      </c>
      <c r="C279" s="3" t="s">
        <v>2119</v>
      </c>
      <c r="D279" s="3" t="s">
        <v>2456</v>
      </c>
      <c r="E279" s="75" t="s">
        <v>2838</v>
      </c>
      <c r="F279" s="3" t="s">
        <v>1679</v>
      </c>
      <c r="G279" s="3" t="s">
        <v>2455</v>
      </c>
      <c r="H279" s="3" t="s">
        <v>1680</v>
      </c>
      <c r="I279" s="8">
        <v>8.5300000000657459</v>
      </c>
      <c r="J279" s="3" t="s">
        <v>471</v>
      </c>
      <c r="K279" s="3" t="s">
        <v>73</v>
      </c>
      <c r="L279" s="38">
        <v>1.269E-2</v>
      </c>
      <c r="M279" s="38">
        <v>2.9699999999830369E-2</v>
      </c>
      <c r="N279" s="8">
        <v>3880.2042329999999</v>
      </c>
      <c r="O279" s="8">
        <v>90.97</v>
      </c>
      <c r="P279" s="8">
        <v>3.5298217749999998</v>
      </c>
      <c r="Q279" s="38">
        <v>2.1180324253868929E-4</v>
      </c>
      <c r="R279" s="38">
        <v>8.8813878646246227E-6</v>
      </c>
      <c r="S279" s="60" t="s">
        <v>2837</v>
      </c>
    </row>
    <row r="280" spans="1:19" ht="15" x14ac:dyDescent="0.25">
      <c r="A280" s="60" t="s">
        <v>2838</v>
      </c>
      <c r="B280" s="40" t="s">
        <v>2305</v>
      </c>
      <c r="C280" s="3" t="s">
        <v>2119</v>
      </c>
      <c r="D280" s="3" t="s">
        <v>2457</v>
      </c>
      <c r="E280" s="75" t="s">
        <v>2838</v>
      </c>
      <c r="F280" s="3" t="s">
        <v>625</v>
      </c>
      <c r="G280" s="3" t="s">
        <v>2455</v>
      </c>
      <c r="H280" s="3" t="s">
        <v>274</v>
      </c>
      <c r="I280" s="8">
        <v>8.2300000001454912</v>
      </c>
      <c r="J280" s="3" t="s">
        <v>471</v>
      </c>
      <c r="K280" s="3" t="s">
        <v>73</v>
      </c>
      <c r="L280" s="38">
        <v>1.4659999999999999E-2</v>
      </c>
      <c r="M280" s="38">
        <v>3.3199999999837998E-2</v>
      </c>
      <c r="N280" s="8">
        <v>1616.6840970000001</v>
      </c>
      <c r="O280" s="8">
        <v>90.32</v>
      </c>
      <c r="P280" s="8">
        <v>1.4601890749999999</v>
      </c>
      <c r="Q280" s="38">
        <v>8.761710945153014E-5</v>
      </c>
      <c r="R280" s="38">
        <v>3.6739830952973404E-6</v>
      </c>
      <c r="S280" s="60" t="s">
        <v>2837</v>
      </c>
    </row>
    <row r="281" spans="1:19" ht="15" x14ac:dyDescent="0.25">
      <c r="A281" s="60" t="s">
        <v>2838</v>
      </c>
      <c r="B281" s="40" t="s">
        <v>2305</v>
      </c>
      <c r="C281" s="3" t="s">
        <v>2119</v>
      </c>
      <c r="D281" s="3" t="s">
        <v>2458</v>
      </c>
      <c r="E281" s="75" t="s">
        <v>2838</v>
      </c>
      <c r="F281" s="3" t="s">
        <v>641</v>
      </c>
      <c r="G281" s="3" t="s">
        <v>2455</v>
      </c>
      <c r="H281" s="3" t="s">
        <v>274</v>
      </c>
      <c r="I281" s="8">
        <v>9.8400000000267678</v>
      </c>
      <c r="J281" s="3" t="s">
        <v>471</v>
      </c>
      <c r="K281" s="3" t="s">
        <v>73</v>
      </c>
      <c r="L281" s="38">
        <v>1.461E-2</v>
      </c>
      <c r="M281" s="38">
        <v>3.0999999999546099E-2</v>
      </c>
      <c r="N281" s="8">
        <v>10616.085502</v>
      </c>
      <c r="O281" s="8">
        <v>89.64</v>
      </c>
      <c r="P281" s="8">
        <v>9.5162590299999987</v>
      </c>
      <c r="Q281" s="38">
        <v>5.7101311280569739E-4</v>
      </c>
      <c r="R281" s="38">
        <v>2.3943868232742847E-5</v>
      </c>
      <c r="S281" s="60" t="s">
        <v>2837</v>
      </c>
    </row>
    <row r="282" spans="1:19" ht="15" x14ac:dyDescent="0.25">
      <c r="A282" s="60" t="s">
        <v>2838</v>
      </c>
      <c r="B282" s="40" t="s">
        <v>2305</v>
      </c>
      <c r="C282" s="3" t="s">
        <v>2119</v>
      </c>
      <c r="D282" s="3" t="s">
        <v>2459</v>
      </c>
      <c r="E282" s="75" t="s">
        <v>2838</v>
      </c>
      <c r="F282" s="3" t="s">
        <v>641</v>
      </c>
      <c r="G282" s="3" t="s">
        <v>2455</v>
      </c>
      <c r="H282" s="3" t="s">
        <v>274</v>
      </c>
      <c r="I282" s="8">
        <v>9.8600000000219978</v>
      </c>
      <c r="J282" s="3" t="s">
        <v>471</v>
      </c>
      <c r="K282" s="3" t="s">
        <v>73</v>
      </c>
      <c r="L282" s="38">
        <v>1.4330000000000001E-2</v>
      </c>
      <c r="M282" s="38">
        <v>3.0499999999781327E-2</v>
      </c>
      <c r="N282" s="8">
        <v>13165.086592</v>
      </c>
      <c r="O282" s="8">
        <v>89.74</v>
      </c>
      <c r="P282" s="8">
        <v>11.814348697</v>
      </c>
      <c r="Q282" s="38">
        <v>7.0890756588052922E-4</v>
      </c>
      <c r="R282" s="38">
        <v>2.9726093790097806E-5</v>
      </c>
      <c r="S282" s="60" t="s">
        <v>2837</v>
      </c>
    </row>
    <row r="283" spans="1:19" ht="15" x14ac:dyDescent="0.25">
      <c r="A283" s="60" t="s">
        <v>2838</v>
      </c>
      <c r="B283" s="40" t="s">
        <v>2305</v>
      </c>
      <c r="C283" s="3" t="s">
        <v>2119</v>
      </c>
      <c r="D283" s="3" t="s">
        <v>2460</v>
      </c>
      <c r="E283" s="75" t="s">
        <v>2838</v>
      </c>
      <c r="F283" s="3" t="s">
        <v>641</v>
      </c>
      <c r="G283" s="3" t="s">
        <v>2461</v>
      </c>
      <c r="H283" s="3" t="s">
        <v>274</v>
      </c>
      <c r="I283" s="8">
        <v>10.149999999991874</v>
      </c>
      <c r="J283" s="3" t="s">
        <v>471</v>
      </c>
      <c r="K283" s="3" t="s">
        <v>73</v>
      </c>
      <c r="L283" s="38">
        <v>1.461E-2</v>
      </c>
      <c r="M283" s="38">
        <v>2.0400000000032715E-2</v>
      </c>
      <c r="N283" s="8">
        <v>10859.549881999999</v>
      </c>
      <c r="O283" s="8">
        <v>98.03</v>
      </c>
      <c r="P283" s="8">
        <v>10.645616734999999</v>
      </c>
      <c r="Q283" s="38">
        <v>6.3877903390664379E-4</v>
      </c>
      <c r="R283" s="38">
        <v>2.6785446209015407E-5</v>
      </c>
      <c r="S283" s="60" t="s">
        <v>2837</v>
      </c>
    </row>
    <row r="284" spans="1:19" ht="15" x14ac:dyDescent="0.25">
      <c r="A284" s="60" t="s">
        <v>2838</v>
      </c>
      <c r="B284" s="40" t="s">
        <v>2305</v>
      </c>
      <c r="C284" s="3" t="s">
        <v>2119</v>
      </c>
      <c r="D284" s="3" t="s">
        <v>2462</v>
      </c>
      <c r="E284" s="75" t="s">
        <v>2838</v>
      </c>
      <c r="F284" s="3" t="s">
        <v>641</v>
      </c>
      <c r="G284" s="3" t="s">
        <v>2461</v>
      </c>
      <c r="H284" s="3" t="s">
        <v>274</v>
      </c>
      <c r="I284" s="8">
        <v>10.160000000006306</v>
      </c>
      <c r="J284" s="3" t="s">
        <v>471</v>
      </c>
      <c r="K284" s="3" t="s">
        <v>73</v>
      </c>
      <c r="L284" s="38">
        <v>1.4330000000000001E-2</v>
      </c>
      <c r="M284" s="38">
        <v>2.0099999999575461E-2</v>
      </c>
      <c r="N284" s="8">
        <v>11192.112338999999</v>
      </c>
      <c r="O284" s="8">
        <v>98</v>
      </c>
      <c r="P284" s="8">
        <v>10.968270087000001</v>
      </c>
      <c r="Q284" s="38">
        <v>6.5813950888971213E-4</v>
      </c>
      <c r="R284" s="38">
        <v>2.7597274609312832E-5</v>
      </c>
      <c r="S284" s="60" t="s">
        <v>2837</v>
      </c>
    </row>
    <row r="285" spans="1:19" ht="15" x14ac:dyDescent="0.25">
      <c r="A285" s="60" t="s">
        <v>2838</v>
      </c>
      <c r="B285" s="40" t="s">
        <v>2305</v>
      </c>
      <c r="C285" s="3" t="s">
        <v>2119</v>
      </c>
      <c r="D285" s="3" t="s">
        <v>2463</v>
      </c>
      <c r="E285" s="75" t="s">
        <v>2838</v>
      </c>
      <c r="F285" s="3" t="s">
        <v>641</v>
      </c>
      <c r="G285" s="3" t="s">
        <v>2464</v>
      </c>
      <c r="H285" s="3" t="s">
        <v>274</v>
      </c>
      <c r="I285" s="8">
        <v>10.119999999933681</v>
      </c>
      <c r="J285" s="3" t="s">
        <v>471</v>
      </c>
      <c r="K285" s="3" t="s">
        <v>73</v>
      </c>
      <c r="L285" s="38">
        <v>1.461E-2</v>
      </c>
      <c r="M285" s="38">
        <v>2.1300000000027935E-2</v>
      </c>
      <c r="N285" s="8">
        <v>7082.5296989999997</v>
      </c>
      <c r="O285" s="8">
        <v>96.61</v>
      </c>
      <c r="P285" s="8">
        <v>6.8424319179999999</v>
      </c>
      <c r="Q285" s="38">
        <v>4.1057292958725179E-4</v>
      </c>
      <c r="R285" s="38">
        <v>1.7216249339117237E-5</v>
      </c>
      <c r="S285" s="60" t="s">
        <v>2837</v>
      </c>
    </row>
    <row r="286" spans="1:19" ht="15" x14ac:dyDescent="0.25">
      <c r="A286" s="60" t="s">
        <v>2838</v>
      </c>
      <c r="B286" s="40" t="s">
        <v>2305</v>
      </c>
      <c r="C286" s="3" t="s">
        <v>2119</v>
      </c>
      <c r="D286" s="3" t="s">
        <v>2465</v>
      </c>
      <c r="E286" s="75" t="s">
        <v>2838</v>
      </c>
      <c r="F286" s="3" t="s">
        <v>625</v>
      </c>
      <c r="G286" s="3" t="s">
        <v>2464</v>
      </c>
      <c r="H286" s="3" t="s">
        <v>274</v>
      </c>
      <c r="I286" s="8">
        <v>8.509999999854557</v>
      </c>
      <c r="J286" s="3" t="s">
        <v>471</v>
      </c>
      <c r="K286" s="3" t="s">
        <v>73</v>
      </c>
      <c r="L286" s="38">
        <v>1.4659999999999999E-2</v>
      </c>
      <c r="M286" s="38">
        <v>2.2600000001093079E-2</v>
      </c>
      <c r="N286" s="8">
        <v>2648.341641</v>
      </c>
      <c r="O286" s="8">
        <v>96.58</v>
      </c>
      <c r="P286" s="8">
        <v>2.5577683410000001</v>
      </c>
      <c r="Q286" s="38">
        <v>1.534761987484776E-4</v>
      </c>
      <c r="R286" s="38">
        <v>6.4356033115236964E-6</v>
      </c>
      <c r="S286" s="60" t="s">
        <v>2837</v>
      </c>
    </row>
    <row r="287" spans="1:19" ht="15" x14ac:dyDescent="0.25">
      <c r="A287" s="60" t="s">
        <v>2838</v>
      </c>
      <c r="B287" s="40" t="s">
        <v>2305</v>
      </c>
      <c r="C287" s="3" t="s">
        <v>2119</v>
      </c>
      <c r="D287" s="3" t="s">
        <v>2466</v>
      </c>
      <c r="E287" s="75" t="s">
        <v>2838</v>
      </c>
      <c r="F287" s="3" t="s">
        <v>641</v>
      </c>
      <c r="G287" s="3" t="s">
        <v>2464</v>
      </c>
      <c r="H287" s="3" t="s">
        <v>274</v>
      </c>
      <c r="I287" s="8">
        <v>10.130000000066563</v>
      </c>
      <c r="J287" s="3" t="s">
        <v>471</v>
      </c>
      <c r="K287" s="3" t="s">
        <v>73</v>
      </c>
      <c r="L287" s="38">
        <v>1.4330000000000001E-2</v>
      </c>
      <c r="M287" s="38">
        <v>2.0900000000749604E-2</v>
      </c>
      <c r="N287" s="8">
        <v>6455.1663319999998</v>
      </c>
      <c r="O287" s="8">
        <v>96.66</v>
      </c>
      <c r="P287" s="8">
        <v>6.2395637530000005</v>
      </c>
      <c r="Q287" s="38">
        <v>3.7439845951210205E-4</v>
      </c>
      <c r="R287" s="38">
        <v>1.5699372186134204E-5</v>
      </c>
      <c r="S287" s="60" t="s">
        <v>2837</v>
      </c>
    </row>
    <row r="288" spans="1:19" ht="15" x14ac:dyDescent="0.25">
      <c r="A288" s="60" t="s">
        <v>2838</v>
      </c>
      <c r="B288" s="40" t="s">
        <v>2305</v>
      </c>
      <c r="C288" s="3" t="s">
        <v>2119</v>
      </c>
      <c r="D288" s="3" t="s">
        <v>2467</v>
      </c>
      <c r="E288" s="75" t="s">
        <v>2838</v>
      </c>
      <c r="F288" s="3" t="s">
        <v>641</v>
      </c>
      <c r="G288" s="3" t="s">
        <v>2468</v>
      </c>
      <c r="H288" s="3" t="s">
        <v>274</v>
      </c>
      <c r="I288" s="8">
        <v>10.05000000005543</v>
      </c>
      <c r="J288" s="3" t="s">
        <v>471</v>
      </c>
      <c r="K288" s="3" t="s">
        <v>73</v>
      </c>
      <c r="L288" s="38">
        <v>1.461E-2</v>
      </c>
      <c r="M288" s="38">
        <v>2.3699999999687599E-2</v>
      </c>
      <c r="N288" s="8">
        <v>7457.1829470000002</v>
      </c>
      <c r="O288" s="8">
        <v>93.95</v>
      </c>
      <c r="P288" s="8">
        <v>7.0060233700000003</v>
      </c>
      <c r="Q288" s="38">
        <v>4.2038906258031557E-4</v>
      </c>
      <c r="R288" s="38">
        <v>1.7627861944274652E-5</v>
      </c>
      <c r="S288" s="60" t="s">
        <v>2837</v>
      </c>
    </row>
    <row r="289" spans="1:19" ht="15" x14ac:dyDescent="0.25">
      <c r="A289" s="60" t="s">
        <v>2838</v>
      </c>
      <c r="B289" s="40" t="s">
        <v>2305</v>
      </c>
      <c r="C289" s="3" t="s">
        <v>2119</v>
      </c>
      <c r="D289" s="3" t="s">
        <v>2469</v>
      </c>
      <c r="E289" s="75" t="s">
        <v>2838</v>
      </c>
      <c r="F289" s="3" t="s">
        <v>641</v>
      </c>
      <c r="G289" s="3" t="s">
        <v>2468</v>
      </c>
      <c r="H289" s="3" t="s">
        <v>274</v>
      </c>
      <c r="I289" s="8">
        <v>10.060000000050227</v>
      </c>
      <c r="J289" s="3" t="s">
        <v>471</v>
      </c>
      <c r="K289" s="3" t="s">
        <v>73</v>
      </c>
      <c r="L289" s="38">
        <v>1.4330000000000001E-2</v>
      </c>
      <c r="M289" s="38">
        <v>2.3400000000594542E-2</v>
      </c>
      <c r="N289" s="8">
        <v>5890.181321</v>
      </c>
      <c r="O289" s="8">
        <v>93.97</v>
      </c>
      <c r="P289" s="8">
        <v>5.5350033810000001</v>
      </c>
      <c r="Q289" s="38">
        <v>3.3212205552740929E-4</v>
      </c>
      <c r="R289" s="38">
        <v>1.3926627176146778E-5</v>
      </c>
      <c r="S289" s="60" t="s">
        <v>2837</v>
      </c>
    </row>
    <row r="290" spans="1:19" ht="15" x14ac:dyDescent="0.25">
      <c r="A290" s="60" t="s">
        <v>2838</v>
      </c>
      <c r="B290" s="40" t="s">
        <v>2305</v>
      </c>
      <c r="C290" s="3" t="s">
        <v>2119</v>
      </c>
      <c r="D290" s="3" t="s">
        <v>2470</v>
      </c>
      <c r="E290" s="75" t="s">
        <v>2838</v>
      </c>
      <c r="F290" s="3" t="s">
        <v>641</v>
      </c>
      <c r="G290" s="3" t="s">
        <v>2471</v>
      </c>
      <c r="H290" s="3" t="s">
        <v>274</v>
      </c>
      <c r="I290" s="8">
        <v>10.150000000022033</v>
      </c>
      <c r="J290" s="3" t="s">
        <v>471</v>
      </c>
      <c r="K290" s="3" t="s">
        <v>73</v>
      </c>
      <c r="L290" s="38">
        <v>1.461E-2</v>
      </c>
      <c r="M290" s="38">
        <v>2.0300000000336497E-2</v>
      </c>
      <c r="N290" s="8">
        <v>7114.5474379999996</v>
      </c>
      <c r="O290" s="8">
        <v>96.13</v>
      </c>
      <c r="P290" s="8">
        <v>6.8392144349999997</v>
      </c>
      <c r="Q290" s="38">
        <v>4.1037986790435331E-4</v>
      </c>
      <c r="R290" s="38">
        <v>1.7208153827136086E-5</v>
      </c>
      <c r="S290" s="60" t="s">
        <v>2837</v>
      </c>
    </row>
    <row r="291" spans="1:19" ht="15" x14ac:dyDescent="0.25">
      <c r="A291" s="60" t="s">
        <v>2838</v>
      </c>
      <c r="B291" s="40" t="s">
        <v>2305</v>
      </c>
      <c r="C291" s="3" t="s">
        <v>2119</v>
      </c>
      <c r="D291" s="3" t="s">
        <v>2472</v>
      </c>
      <c r="E291" s="75" t="s">
        <v>2838</v>
      </c>
      <c r="F291" s="3" t="s">
        <v>641</v>
      </c>
      <c r="G291" s="3" t="s">
        <v>2473</v>
      </c>
      <c r="H291" s="3" t="s">
        <v>274</v>
      </c>
      <c r="I291" s="8">
        <v>10.20000000004214</v>
      </c>
      <c r="J291" s="3" t="s">
        <v>471</v>
      </c>
      <c r="K291" s="3" t="s">
        <v>73</v>
      </c>
      <c r="L291" s="38">
        <v>1.4330000000000001E-2</v>
      </c>
      <c r="M291" s="38">
        <v>1.88999999995022E-2</v>
      </c>
      <c r="N291" s="8">
        <v>9535.4867009999998</v>
      </c>
      <c r="O291" s="8">
        <v>97.48</v>
      </c>
      <c r="P291" s="8">
        <v>9.2951924149999989</v>
      </c>
      <c r="Q291" s="38">
        <v>5.5774824311576748E-4</v>
      </c>
      <c r="R291" s="38">
        <v>2.3387642316284319E-5</v>
      </c>
      <c r="S291" s="60" t="s">
        <v>2837</v>
      </c>
    </row>
    <row r="292" spans="1:19" ht="15" x14ac:dyDescent="0.25">
      <c r="A292" s="60" t="s">
        <v>2838</v>
      </c>
      <c r="B292" s="40" t="s">
        <v>2305</v>
      </c>
      <c r="C292" s="3" t="s">
        <v>2119</v>
      </c>
      <c r="D292" s="3" t="s">
        <v>2474</v>
      </c>
      <c r="E292" s="75" t="s">
        <v>2838</v>
      </c>
      <c r="F292" s="3" t="s">
        <v>641</v>
      </c>
      <c r="G292" s="3" t="s">
        <v>2473</v>
      </c>
      <c r="H292" s="3" t="s">
        <v>274</v>
      </c>
      <c r="I292" s="8">
        <v>10.179999999961602</v>
      </c>
      <c r="J292" s="3" t="s">
        <v>471</v>
      </c>
      <c r="K292" s="3" t="s">
        <v>73</v>
      </c>
      <c r="L292" s="38">
        <v>1.461E-2</v>
      </c>
      <c r="M292" s="38">
        <v>1.9299999999403888E-2</v>
      </c>
      <c r="N292" s="8">
        <v>6843.7478149999997</v>
      </c>
      <c r="O292" s="8">
        <v>97.37</v>
      </c>
      <c r="P292" s="8">
        <v>6.6637572189999998</v>
      </c>
      <c r="Q292" s="38">
        <v>3.9985174222423699E-4</v>
      </c>
      <c r="R292" s="38">
        <v>1.6766685762096677E-5</v>
      </c>
      <c r="S292" s="60" t="s">
        <v>2837</v>
      </c>
    </row>
    <row r="293" spans="1:19" ht="15" x14ac:dyDescent="0.25">
      <c r="A293" s="60" t="s">
        <v>2838</v>
      </c>
      <c r="B293" s="40" t="s">
        <v>2305</v>
      </c>
      <c r="C293" s="3" t="s">
        <v>2119</v>
      </c>
      <c r="D293" s="3" t="s">
        <v>2475</v>
      </c>
      <c r="E293" s="75" t="s">
        <v>2838</v>
      </c>
      <c r="F293" s="3" t="s">
        <v>1679</v>
      </c>
      <c r="G293" s="3" t="s">
        <v>2473</v>
      </c>
      <c r="H293" s="3" t="s">
        <v>1680</v>
      </c>
      <c r="I293" s="8">
        <v>8.9200000000182058</v>
      </c>
      <c r="J293" s="3" t="s">
        <v>471</v>
      </c>
      <c r="K293" s="3" t="s">
        <v>73</v>
      </c>
      <c r="L293" s="38">
        <v>1.464E-2</v>
      </c>
      <c r="M293" s="38">
        <v>1.9699999999674436E-2</v>
      </c>
      <c r="N293" s="8">
        <v>11562.301576</v>
      </c>
      <c r="O293" s="8">
        <v>97.55</v>
      </c>
      <c r="P293" s="8">
        <v>11.279025175000001</v>
      </c>
      <c r="Q293" s="38">
        <v>6.7678604105741514E-4</v>
      </c>
      <c r="R293" s="38">
        <v>2.8379165776447912E-5</v>
      </c>
      <c r="S293" s="60" t="s">
        <v>2837</v>
      </c>
    </row>
    <row r="294" spans="1:19" ht="15" x14ac:dyDescent="0.25">
      <c r="A294" s="60" t="s">
        <v>2838</v>
      </c>
      <c r="B294" s="40" t="s">
        <v>2305</v>
      </c>
      <c r="C294" s="3" t="s">
        <v>2119</v>
      </c>
      <c r="D294" s="3" t="s">
        <v>2476</v>
      </c>
      <c r="E294" s="75" t="s">
        <v>2838</v>
      </c>
      <c r="F294" s="3" t="s">
        <v>641</v>
      </c>
      <c r="G294" s="3" t="s">
        <v>450</v>
      </c>
      <c r="H294" s="3" t="s">
        <v>274</v>
      </c>
      <c r="I294" s="8">
        <v>10.210000000018493</v>
      </c>
      <c r="J294" s="3" t="s">
        <v>471</v>
      </c>
      <c r="K294" s="3" t="s">
        <v>73</v>
      </c>
      <c r="L294" s="38">
        <v>1.461E-2</v>
      </c>
      <c r="M294" s="38">
        <v>1.8300000000078333E-2</v>
      </c>
      <c r="N294" s="8">
        <v>15095.448714</v>
      </c>
      <c r="O294" s="8">
        <v>97.64</v>
      </c>
      <c r="P294" s="8">
        <v>14.739196106</v>
      </c>
      <c r="Q294" s="38">
        <v>8.8440995796860674E-4</v>
      </c>
      <c r="R294" s="38">
        <v>3.7085305087436286E-5</v>
      </c>
      <c r="S294" s="60" t="s">
        <v>2837</v>
      </c>
    </row>
    <row r="295" spans="1:19" ht="15" x14ac:dyDescent="0.25">
      <c r="A295" s="60" t="s">
        <v>2838</v>
      </c>
      <c r="B295" s="40" t="s">
        <v>2305</v>
      </c>
      <c r="C295" s="3" t="s">
        <v>2119</v>
      </c>
      <c r="D295" s="3" t="s">
        <v>2477</v>
      </c>
      <c r="E295" s="75" t="s">
        <v>2838</v>
      </c>
      <c r="F295" s="3" t="s">
        <v>641</v>
      </c>
      <c r="G295" s="3" t="s">
        <v>450</v>
      </c>
      <c r="H295" s="3" t="s">
        <v>274</v>
      </c>
      <c r="I295" s="8">
        <v>10.229999999971154</v>
      </c>
      <c r="J295" s="3" t="s">
        <v>471</v>
      </c>
      <c r="K295" s="3" t="s">
        <v>73</v>
      </c>
      <c r="L295" s="38">
        <v>1.4330000000000001E-2</v>
      </c>
      <c r="M295" s="38">
        <v>1.7599999999902003E-2</v>
      </c>
      <c r="N295" s="8">
        <v>9071.6910779999998</v>
      </c>
      <c r="O295" s="8">
        <v>98.02</v>
      </c>
      <c r="P295" s="8">
        <v>8.8920715710000007</v>
      </c>
      <c r="Q295" s="38">
        <v>5.3355940092014904E-4</v>
      </c>
      <c r="R295" s="38">
        <v>2.2373349584216048E-5</v>
      </c>
      <c r="S295" s="60" t="s">
        <v>2837</v>
      </c>
    </row>
    <row r="296" spans="1:19" ht="15" x14ac:dyDescent="0.25">
      <c r="A296" s="60" t="s">
        <v>2838</v>
      </c>
      <c r="B296" s="40" t="s">
        <v>2305</v>
      </c>
      <c r="C296" s="3" t="s">
        <v>2119</v>
      </c>
      <c r="D296" s="3" t="s">
        <v>2478</v>
      </c>
      <c r="E296" s="75" t="s">
        <v>2838</v>
      </c>
      <c r="F296" s="3" t="s">
        <v>1679</v>
      </c>
      <c r="G296" s="3" t="s">
        <v>450</v>
      </c>
      <c r="H296" s="3" t="s">
        <v>1680</v>
      </c>
      <c r="I296" s="8">
        <v>8.9200000000188719</v>
      </c>
      <c r="J296" s="3" t="s">
        <v>471</v>
      </c>
      <c r="K296" s="3" t="s">
        <v>73</v>
      </c>
      <c r="L296" s="38">
        <v>1.269E-2</v>
      </c>
      <c r="M296" s="38">
        <v>1.5800000000591726E-2</v>
      </c>
      <c r="N296" s="8">
        <v>5503.1054620000004</v>
      </c>
      <c r="O296" s="8">
        <v>98.52</v>
      </c>
      <c r="P296" s="8">
        <v>5.4216594990000004</v>
      </c>
      <c r="Q296" s="38">
        <v>3.2532097511605548E-4</v>
      </c>
      <c r="R296" s="38">
        <v>1.3641442528793232E-5</v>
      </c>
      <c r="S296" s="60" t="s">
        <v>2837</v>
      </c>
    </row>
    <row r="297" spans="1:19" ht="15" x14ac:dyDescent="0.25">
      <c r="A297" s="60" t="s">
        <v>2838</v>
      </c>
      <c r="B297" s="40" t="s">
        <v>2305</v>
      </c>
      <c r="C297" s="3" t="s">
        <v>2119</v>
      </c>
      <c r="D297" s="3" t="s">
        <v>2479</v>
      </c>
      <c r="E297" s="75" t="s">
        <v>2838</v>
      </c>
      <c r="F297" s="3" t="s">
        <v>625</v>
      </c>
      <c r="G297" s="3" t="s">
        <v>450</v>
      </c>
      <c r="H297" s="3" t="s">
        <v>274</v>
      </c>
      <c r="I297" s="8">
        <v>8.6100000000405803</v>
      </c>
      <c r="J297" s="3" t="s">
        <v>471</v>
      </c>
      <c r="K297" s="3" t="s">
        <v>73</v>
      </c>
      <c r="L297" s="38">
        <v>1.4659999999999999E-2</v>
      </c>
      <c r="M297" s="38">
        <v>1.8900000000699815E-2</v>
      </c>
      <c r="N297" s="8">
        <v>4087.575816</v>
      </c>
      <c r="O297" s="8">
        <v>97.7</v>
      </c>
      <c r="P297" s="8">
        <v>3.9935615579999997</v>
      </c>
      <c r="Q297" s="38">
        <v>2.3962946040307088E-4</v>
      </c>
      <c r="R297" s="38">
        <v>1.0048203965723623E-5</v>
      </c>
      <c r="S297" s="60" t="s">
        <v>2837</v>
      </c>
    </row>
    <row r="298" spans="1:19" ht="15" x14ac:dyDescent="0.25">
      <c r="A298" s="60" t="s">
        <v>2838</v>
      </c>
      <c r="B298" s="40" t="s">
        <v>2305</v>
      </c>
      <c r="C298" s="3" t="s">
        <v>2119</v>
      </c>
      <c r="D298" s="3" t="s">
        <v>2480</v>
      </c>
      <c r="E298" s="75" t="s">
        <v>2838</v>
      </c>
      <c r="F298" s="3" t="s">
        <v>641</v>
      </c>
      <c r="G298" s="3" t="s">
        <v>2481</v>
      </c>
      <c r="H298" s="3" t="s">
        <v>274</v>
      </c>
      <c r="I298" s="8">
        <v>10.249999999962974</v>
      </c>
      <c r="J298" s="3" t="s">
        <v>471</v>
      </c>
      <c r="K298" s="3" t="s">
        <v>73</v>
      </c>
      <c r="L298" s="38">
        <v>1.461E-2</v>
      </c>
      <c r="M298" s="38">
        <v>1.7099999999347276E-2</v>
      </c>
      <c r="N298" s="8">
        <v>7362.6496749999997</v>
      </c>
      <c r="O298" s="8">
        <v>98.66</v>
      </c>
      <c r="P298" s="8">
        <v>7.2639901579999995</v>
      </c>
      <c r="Q298" s="38">
        <v>4.358680883352888E-4</v>
      </c>
      <c r="R298" s="38">
        <v>1.8276932420480035E-5</v>
      </c>
      <c r="S298" s="60" t="s">
        <v>2837</v>
      </c>
    </row>
    <row r="299" spans="1:19" ht="15" x14ac:dyDescent="0.25">
      <c r="A299" s="60" t="s">
        <v>2838</v>
      </c>
      <c r="B299" s="40" t="s">
        <v>2305</v>
      </c>
      <c r="C299" s="3" t="s">
        <v>2119</v>
      </c>
      <c r="D299" s="3" t="s">
        <v>2482</v>
      </c>
      <c r="E299" s="75" t="s">
        <v>2838</v>
      </c>
      <c r="F299" s="3" t="s">
        <v>641</v>
      </c>
      <c r="G299" s="3" t="s">
        <v>2481</v>
      </c>
      <c r="H299" s="3" t="s">
        <v>274</v>
      </c>
      <c r="I299" s="8">
        <v>10.250000000027333</v>
      </c>
      <c r="J299" s="3" t="s">
        <v>471</v>
      </c>
      <c r="K299" s="3" t="s">
        <v>73</v>
      </c>
      <c r="L299" s="38">
        <v>1.4330000000000001E-2</v>
      </c>
      <c r="M299" s="38">
        <v>1.709999999908364E-2</v>
      </c>
      <c r="N299" s="8">
        <v>4813.2812970000004</v>
      </c>
      <c r="O299" s="8">
        <v>98.4</v>
      </c>
      <c r="P299" s="8">
        <v>4.7362687729999999</v>
      </c>
      <c r="Q299" s="38">
        <v>2.8419482557476701E-4</v>
      </c>
      <c r="R299" s="38">
        <v>1.191693028300919E-5</v>
      </c>
      <c r="S299" s="60" t="s">
        <v>2837</v>
      </c>
    </row>
    <row r="300" spans="1:19" ht="15" x14ac:dyDescent="0.25">
      <c r="A300" s="60" t="s">
        <v>2838</v>
      </c>
      <c r="B300" s="40" t="s">
        <v>2305</v>
      </c>
      <c r="C300" s="3" t="s">
        <v>2119</v>
      </c>
      <c r="D300" s="3" t="s">
        <v>2483</v>
      </c>
      <c r="E300" s="75" t="s">
        <v>2838</v>
      </c>
      <c r="F300" s="3" t="s">
        <v>641</v>
      </c>
      <c r="G300" s="3" t="s">
        <v>2484</v>
      </c>
      <c r="H300" s="3" t="s">
        <v>274</v>
      </c>
      <c r="I300" s="8">
        <v>10.260000000055088</v>
      </c>
      <c r="J300" s="3" t="s">
        <v>471</v>
      </c>
      <c r="K300" s="3" t="s">
        <v>73</v>
      </c>
      <c r="L300" s="38">
        <v>1.4330000000000001E-2</v>
      </c>
      <c r="M300" s="38">
        <v>1.6800000000335526E-2</v>
      </c>
      <c r="N300" s="8">
        <v>7509.1395380000004</v>
      </c>
      <c r="O300" s="8">
        <v>98.41</v>
      </c>
      <c r="P300" s="8">
        <v>7.3897442</v>
      </c>
      <c r="Q300" s="38">
        <v>4.4341382734301721E-4</v>
      </c>
      <c r="R300" s="38">
        <v>1.8593342282999598E-5</v>
      </c>
      <c r="S300" s="60" t="s">
        <v>2837</v>
      </c>
    </row>
    <row r="301" spans="1:19" ht="15" x14ac:dyDescent="0.25">
      <c r="A301" s="60" t="s">
        <v>2838</v>
      </c>
      <c r="B301" s="40" t="s">
        <v>2305</v>
      </c>
      <c r="C301" s="3" t="s">
        <v>2119</v>
      </c>
      <c r="D301" s="3" t="s">
        <v>2485</v>
      </c>
      <c r="E301" s="75" t="s">
        <v>2838</v>
      </c>
      <c r="F301" s="3" t="s">
        <v>641</v>
      </c>
      <c r="G301" s="3" t="s">
        <v>2484</v>
      </c>
      <c r="H301" s="3" t="s">
        <v>274</v>
      </c>
      <c r="I301" s="8">
        <v>10.240000000073465</v>
      </c>
      <c r="J301" s="3" t="s">
        <v>471</v>
      </c>
      <c r="K301" s="3" t="s">
        <v>73</v>
      </c>
      <c r="L301" s="38">
        <v>1.461E-2</v>
      </c>
      <c r="M301" s="38">
        <v>1.7299999999886791E-2</v>
      </c>
      <c r="N301" s="8">
        <v>5028.4023820000002</v>
      </c>
      <c r="O301" s="8">
        <v>98.2</v>
      </c>
      <c r="P301" s="8">
        <v>4.937891134</v>
      </c>
      <c r="Q301" s="38">
        <v>2.9629296325711673E-4</v>
      </c>
      <c r="R301" s="38">
        <v>1.2424232493819073E-5</v>
      </c>
      <c r="S301" s="60" t="s">
        <v>2837</v>
      </c>
    </row>
    <row r="302" spans="1:19" ht="15" x14ac:dyDescent="0.25">
      <c r="A302" s="60" t="s">
        <v>2838</v>
      </c>
      <c r="B302" s="40" t="s">
        <v>2305</v>
      </c>
      <c r="C302" s="3" t="s">
        <v>2119</v>
      </c>
      <c r="D302" s="3" t="s">
        <v>2486</v>
      </c>
      <c r="E302" s="75" t="s">
        <v>2838</v>
      </c>
      <c r="F302" s="3" t="s">
        <v>641</v>
      </c>
      <c r="G302" s="3" t="s">
        <v>1963</v>
      </c>
      <c r="H302" s="3" t="s">
        <v>274</v>
      </c>
      <c r="I302" s="8">
        <v>10.330000000061332</v>
      </c>
      <c r="J302" s="3" t="s">
        <v>471</v>
      </c>
      <c r="K302" s="3" t="s">
        <v>73</v>
      </c>
      <c r="L302" s="38">
        <v>1.4330000000000001E-2</v>
      </c>
      <c r="M302" s="38">
        <v>1.4400000000543223E-2</v>
      </c>
      <c r="N302" s="8">
        <v>5302.0309299999999</v>
      </c>
      <c r="O302" s="8">
        <v>100.52</v>
      </c>
      <c r="P302" s="8">
        <v>5.3296014750000005</v>
      </c>
      <c r="Q302" s="38">
        <v>3.1979713022309216E-4</v>
      </c>
      <c r="R302" s="38">
        <v>1.3409815248632628E-5</v>
      </c>
      <c r="S302" s="60" t="s">
        <v>2837</v>
      </c>
    </row>
    <row r="303" spans="1:19" ht="15" x14ac:dyDescent="0.25">
      <c r="A303" s="60" t="s">
        <v>2838</v>
      </c>
      <c r="B303" s="40" t="s">
        <v>2305</v>
      </c>
      <c r="C303" s="3" t="s">
        <v>2119</v>
      </c>
      <c r="D303" s="3" t="s">
        <v>2487</v>
      </c>
      <c r="E303" s="75" t="s">
        <v>2838</v>
      </c>
      <c r="F303" s="3" t="s">
        <v>641</v>
      </c>
      <c r="G303" s="3" t="s">
        <v>1963</v>
      </c>
      <c r="H303" s="3" t="s">
        <v>274</v>
      </c>
      <c r="I303" s="8">
        <v>10.319999999997391</v>
      </c>
      <c r="J303" s="3" t="s">
        <v>471</v>
      </c>
      <c r="K303" s="3" t="s">
        <v>73</v>
      </c>
      <c r="L303" s="38">
        <v>1.461E-2</v>
      </c>
      <c r="M303" s="38">
        <v>1.4699999999374078E-2</v>
      </c>
      <c r="N303" s="8">
        <v>4973.2640709999996</v>
      </c>
      <c r="O303" s="8">
        <v>100.52</v>
      </c>
      <c r="P303" s="8">
        <v>4.9991250269999998</v>
      </c>
      <c r="Q303" s="38">
        <v>2.9996723859377082E-4</v>
      </c>
      <c r="R303" s="38">
        <v>1.2578303149183513E-5</v>
      </c>
      <c r="S303" s="60" t="s">
        <v>2837</v>
      </c>
    </row>
    <row r="304" spans="1:19" ht="15" x14ac:dyDescent="0.25">
      <c r="A304" s="60" t="s">
        <v>2838</v>
      </c>
      <c r="B304" s="40" t="s">
        <v>2488</v>
      </c>
      <c r="C304" s="3" t="s">
        <v>2119</v>
      </c>
      <c r="D304" s="3" t="s">
        <v>2489</v>
      </c>
      <c r="E304" s="75" t="s">
        <v>2838</v>
      </c>
      <c r="F304" s="3" t="s">
        <v>2263</v>
      </c>
      <c r="G304" s="3" t="s">
        <v>2249</v>
      </c>
      <c r="H304" s="3" t="s">
        <v>1680</v>
      </c>
      <c r="I304" s="8">
        <v>4.489999999999684</v>
      </c>
      <c r="J304" s="3" t="s">
        <v>2116</v>
      </c>
      <c r="K304" s="3" t="s">
        <v>73</v>
      </c>
      <c r="L304" s="38">
        <v>2.93E-2</v>
      </c>
      <c r="M304" s="38">
        <v>2.2700000000015465E-2</v>
      </c>
      <c r="N304" s="8">
        <v>266128.10358400003</v>
      </c>
      <c r="O304" s="8">
        <v>113.29</v>
      </c>
      <c r="P304" s="8">
        <v>301.496528539</v>
      </c>
      <c r="Q304" s="38">
        <v>1.8090982046457198E-2</v>
      </c>
      <c r="R304" s="38">
        <v>7.5859569702856338E-4</v>
      </c>
      <c r="S304" s="60" t="s">
        <v>2837</v>
      </c>
    </row>
    <row r="305" spans="1:19" ht="15" x14ac:dyDescent="0.25">
      <c r="A305" s="60" t="s">
        <v>2838</v>
      </c>
      <c r="B305" s="40" t="s">
        <v>2488</v>
      </c>
      <c r="C305" s="3" t="s">
        <v>2119</v>
      </c>
      <c r="D305" s="3" t="s">
        <v>2490</v>
      </c>
      <c r="E305" s="75" t="s">
        <v>2838</v>
      </c>
      <c r="F305" s="3" t="s">
        <v>2263</v>
      </c>
      <c r="G305" s="3" t="s">
        <v>2491</v>
      </c>
      <c r="H305" s="3" t="s">
        <v>1680</v>
      </c>
      <c r="I305" s="8">
        <v>4.4900000000000011</v>
      </c>
      <c r="J305" s="3" t="s">
        <v>2116</v>
      </c>
      <c r="K305" s="3" t="s">
        <v>73</v>
      </c>
      <c r="L305" s="38">
        <v>2.9700000000000001E-2</v>
      </c>
      <c r="M305" s="38">
        <v>2.2300000000024644E-2</v>
      </c>
      <c r="N305" s="8">
        <v>53225.621443000004</v>
      </c>
      <c r="O305" s="8">
        <v>113.8</v>
      </c>
      <c r="P305" s="8">
        <v>60.570757176999997</v>
      </c>
      <c r="Q305" s="38">
        <v>3.634484569157089E-3</v>
      </c>
      <c r="R305" s="38">
        <v>1.524021387008789E-4</v>
      </c>
      <c r="S305" s="60" t="s">
        <v>2837</v>
      </c>
    </row>
    <row r="306" spans="1:19" ht="15" x14ac:dyDescent="0.25">
      <c r="A306" s="60" t="s">
        <v>2838</v>
      </c>
      <c r="B306" s="40" t="s">
        <v>2492</v>
      </c>
      <c r="C306" s="3" t="s">
        <v>2024</v>
      </c>
      <c r="D306" s="3" t="s">
        <v>2493</v>
      </c>
      <c r="E306" s="75" t="s">
        <v>2838</v>
      </c>
      <c r="F306" s="3" t="s">
        <v>596</v>
      </c>
      <c r="G306" s="3" t="s">
        <v>604</v>
      </c>
      <c r="H306" s="3" t="s">
        <v>291</v>
      </c>
      <c r="I306" s="8">
        <v>0</v>
      </c>
      <c r="J306" s="3" t="s">
        <v>726</v>
      </c>
      <c r="K306" s="3" t="s">
        <v>73</v>
      </c>
      <c r="L306" s="38">
        <v>0</v>
      </c>
      <c r="M306" s="38">
        <v>0</v>
      </c>
      <c r="N306" s="8">
        <v>60.400964999993448</v>
      </c>
      <c r="O306" s="8">
        <v>100</v>
      </c>
      <c r="P306" s="8">
        <v>6.0400964999999474E-2</v>
      </c>
      <c r="Q306" s="38">
        <v>3.6242963681830008E-6</v>
      </c>
      <c r="R306" s="38">
        <v>1.5197492444575672E-7</v>
      </c>
      <c r="S306" s="60" t="s">
        <v>2837</v>
      </c>
    </row>
    <row r="307" spans="1:19" ht="15" x14ac:dyDescent="0.25">
      <c r="A307" s="60" t="s">
        <v>2838</v>
      </c>
      <c r="B307" s="40" t="s">
        <v>2492</v>
      </c>
      <c r="C307" s="3" t="s">
        <v>2024</v>
      </c>
      <c r="D307" s="3" t="s">
        <v>2494</v>
      </c>
      <c r="E307" s="75" t="s">
        <v>2838</v>
      </c>
      <c r="F307" s="3" t="s">
        <v>596</v>
      </c>
      <c r="G307" s="3" t="s">
        <v>181</v>
      </c>
      <c r="H307" s="3" t="s">
        <v>291</v>
      </c>
      <c r="I307" s="8">
        <v>5.8699999999996484</v>
      </c>
      <c r="J307" s="3" t="s">
        <v>726</v>
      </c>
      <c r="K307" s="3" t="s">
        <v>73</v>
      </c>
      <c r="L307" s="38">
        <v>3.857E-2</v>
      </c>
      <c r="M307" s="38">
        <v>3.7100000000001444E-2</v>
      </c>
      <c r="N307" s="8">
        <v>211683.43205100001</v>
      </c>
      <c r="O307" s="8">
        <v>111.8</v>
      </c>
      <c r="P307" s="8">
        <v>236.66207700700002</v>
      </c>
      <c r="Q307" s="38">
        <v>1.4200658982569621E-2</v>
      </c>
      <c r="R307" s="38">
        <v>5.9546567297914864E-4</v>
      </c>
      <c r="S307" s="60" t="s">
        <v>2837</v>
      </c>
    </row>
    <row r="308" spans="1:19" ht="15" x14ac:dyDescent="0.25">
      <c r="A308" s="60" t="s">
        <v>2838</v>
      </c>
      <c r="B308" s="40" t="s">
        <v>2492</v>
      </c>
      <c r="C308" s="3" t="s">
        <v>2024</v>
      </c>
      <c r="D308" s="3" t="s">
        <v>2495</v>
      </c>
      <c r="E308" s="75" t="s">
        <v>2838</v>
      </c>
      <c r="F308" s="3" t="s">
        <v>596</v>
      </c>
      <c r="G308" s="3" t="s">
        <v>2496</v>
      </c>
      <c r="H308" s="3" t="s">
        <v>291</v>
      </c>
      <c r="I308" s="8">
        <v>5.8900000000025994</v>
      </c>
      <c r="J308" s="3" t="s">
        <v>726</v>
      </c>
      <c r="K308" s="3" t="s">
        <v>73</v>
      </c>
      <c r="L308" s="38">
        <v>3.6999999999999998E-2</v>
      </c>
      <c r="M308" s="38">
        <v>3.7200000000001759E-2</v>
      </c>
      <c r="N308" s="8">
        <v>130782.62952500001</v>
      </c>
      <c r="O308" s="8">
        <v>109.78</v>
      </c>
      <c r="P308" s="8">
        <v>143.57317069200002</v>
      </c>
      <c r="Q308" s="38">
        <v>8.6149570806946258E-3</v>
      </c>
      <c r="R308" s="38">
        <v>3.6124458886301942E-4</v>
      </c>
      <c r="S308" s="60" t="s">
        <v>2837</v>
      </c>
    </row>
    <row r="309" spans="1:19" ht="15" x14ac:dyDescent="0.25">
      <c r="A309" s="60" t="s">
        <v>2838</v>
      </c>
      <c r="B309" s="40" t="s">
        <v>2492</v>
      </c>
      <c r="C309" s="3" t="s">
        <v>2024</v>
      </c>
      <c r="D309" s="3" t="s">
        <v>2497</v>
      </c>
      <c r="E309" s="75" t="s">
        <v>2838</v>
      </c>
      <c r="F309" s="3" t="s">
        <v>596</v>
      </c>
      <c r="G309" s="3" t="s">
        <v>2498</v>
      </c>
      <c r="H309" s="3" t="s">
        <v>291</v>
      </c>
      <c r="I309" s="8">
        <v>5.9099999999939925</v>
      </c>
      <c r="J309" s="3" t="s">
        <v>726</v>
      </c>
      <c r="K309" s="3" t="s">
        <v>73</v>
      </c>
      <c r="L309" s="38">
        <v>3.44E-2</v>
      </c>
      <c r="M309" s="38">
        <v>3.7100000000066552E-2</v>
      </c>
      <c r="N309" s="8">
        <v>63381.663217000001</v>
      </c>
      <c r="O309" s="8">
        <v>108.56</v>
      </c>
      <c r="P309" s="8">
        <v>68.807133570999994</v>
      </c>
      <c r="Q309" s="38">
        <v>4.1286996707165201E-3</v>
      </c>
      <c r="R309" s="38">
        <v>1.7312569303788285E-4</v>
      </c>
      <c r="S309" s="60" t="s">
        <v>2837</v>
      </c>
    </row>
    <row r="310" spans="1:19" ht="15" x14ac:dyDescent="0.25">
      <c r="A310" s="60" t="s">
        <v>2838</v>
      </c>
      <c r="B310" s="40" t="s">
        <v>2492</v>
      </c>
      <c r="C310" s="3" t="s">
        <v>2024</v>
      </c>
      <c r="D310" s="3" t="s">
        <v>2499</v>
      </c>
      <c r="E310" s="75" t="s">
        <v>2838</v>
      </c>
      <c r="F310" s="3" t="s">
        <v>596</v>
      </c>
      <c r="G310" s="3" t="s">
        <v>2500</v>
      </c>
      <c r="H310" s="3" t="s">
        <v>291</v>
      </c>
      <c r="I310" s="8">
        <v>5.9400000000079043</v>
      </c>
      <c r="J310" s="3" t="s">
        <v>726</v>
      </c>
      <c r="K310" s="3" t="s">
        <v>73</v>
      </c>
      <c r="L310" s="38">
        <v>3.1099999999999999E-2</v>
      </c>
      <c r="M310" s="38">
        <v>3.7899999999790907E-2</v>
      </c>
      <c r="N310" s="8">
        <v>17398.091413999999</v>
      </c>
      <c r="O310" s="8">
        <v>105.89</v>
      </c>
      <c r="P310" s="8">
        <v>18.422838993000003</v>
      </c>
      <c r="Q310" s="38">
        <v>1.1054430745262209E-3</v>
      </c>
      <c r="R310" s="38">
        <v>4.6353722395619684E-5</v>
      </c>
      <c r="S310" s="60" t="s">
        <v>2837</v>
      </c>
    </row>
    <row r="311" spans="1:19" ht="15" x14ac:dyDescent="0.25">
      <c r="A311" s="60" t="s">
        <v>2838</v>
      </c>
      <c r="B311" s="40" t="s">
        <v>2492</v>
      </c>
      <c r="C311" s="3" t="s">
        <v>2024</v>
      </c>
      <c r="D311" s="3" t="s">
        <v>2501</v>
      </c>
      <c r="E311" s="75" t="s">
        <v>2838</v>
      </c>
      <c r="F311" s="3" t="s">
        <v>596</v>
      </c>
      <c r="G311" s="3" t="s">
        <v>2502</v>
      </c>
      <c r="H311" s="3" t="s">
        <v>291</v>
      </c>
      <c r="I311" s="8">
        <v>5.9200000000139843</v>
      </c>
      <c r="J311" s="3" t="s">
        <v>726</v>
      </c>
      <c r="K311" s="3" t="s">
        <v>73</v>
      </c>
      <c r="L311" s="38">
        <v>3.3599999999999998E-2</v>
      </c>
      <c r="M311" s="38">
        <v>3.7000000000087407E-2</v>
      </c>
      <c r="N311" s="8">
        <v>15632.808360000001</v>
      </c>
      <c r="O311" s="8">
        <v>107.08</v>
      </c>
      <c r="P311" s="8">
        <v>16.739611185999998</v>
      </c>
      <c r="Q311" s="38">
        <v>1.0044427605786737E-3</v>
      </c>
      <c r="R311" s="38">
        <v>4.2118551338438316E-5</v>
      </c>
      <c r="S311" s="60" t="s">
        <v>2837</v>
      </c>
    </row>
    <row r="312" spans="1:19" ht="15" x14ac:dyDescent="0.25">
      <c r="A312" s="60" t="s">
        <v>2838</v>
      </c>
      <c r="B312" s="40" t="s">
        <v>2492</v>
      </c>
      <c r="C312" s="3" t="s">
        <v>2024</v>
      </c>
      <c r="D312" s="3" t="s">
        <v>2503</v>
      </c>
      <c r="E312" s="75" t="s">
        <v>2838</v>
      </c>
      <c r="F312" s="3" t="s">
        <v>596</v>
      </c>
      <c r="G312" s="3" t="s">
        <v>2504</v>
      </c>
      <c r="H312" s="3" t="s">
        <v>291</v>
      </c>
      <c r="I312" s="8">
        <v>5.9600000000080913</v>
      </c>
      <c r="J312" s="3" t="s">
        <v>726</v>
      </c>
      <c r="K312" s="3" t="s">
        <v>73</v>
      </c>
      <c r="L312" s="38">
        <v>3.27E-2</v>
      </c>
      <c r="M312" s="38">
        <v>3.4800000000041915E-2</v>
      </c>
      <c r="N312" s="8">
        <v>46697.249500999998</v>
      </c>
      <c r="O312" s="8">
        <v>107.84</v>
      </c>
      <c r="P312" s="8">
        <v>50.358313858000002</v>
      </c>
      <c r="Q312" s="38">
        <v>3.0216976504161921E-3</v>
      </c>
      <c r="R312" s="38">
        <v>1.2670660052840747E-4</v>
      </c>
      <c r="S312" s="60" t="s">
        <v>2837</v>
      </c>
    </row>
    <row r="313" spans="1:19" ht="15" x14ac:dyDescent="0.25">
      <c r="A313" s="60" t="s">
        <v>2838</v>
      </c>
      <c r="B313" s="40" t="s">
        <v>2492</v>
      </c>
      <c r="C313" s="3" t="s">
        <v>2024</v>
      </c>
      <c r="D313" s="3" t="s">
        <v>2505</v>
      </c>
      <c r="E313" s="75" t="s">
        <v>2838</v>
      </c>
      <c r="F313" s="3" t="s">
        <v>596</v>
      </c>
      <c r="G313" s="3" t="s">
        <v>2506</v>
      </c>
      <c r="H313" s="3" t="s">
        <v>291</v>
      </c>
      <c r="I313" s="8">
        <v>5.9800000000241598</v>
      </c>
      <c r="J313" s="3" t="s">
        <v>726</v>
      </c>
      <c r="K313" s="3" t="s">
        <v>73</v>
      </c>
      <c r="L313" s="38">
        <v>3.6299999999999999E-2</v>
      </c>
      <c r="M313" s="38">
        <v>3.0999999999934639E-2</v>
      </c>
      <c r="N313" s="8">
        <v>15460.380175</v>
      </c>
      <c r="O313" s="8">
        <v>112.36</v>
      </c>
      <c r="P313" s="8">
        <v>17.371283153</v>
      </c>
      <c r="Q313" s="38">
        <v>1.042345572493701E-3</v>
      </c>
      <c r="R313" s="38">
        <v>4.3707901764533807E-5</v>
      </c>
      <c r="S313" s="60" t="s">
        <v>2837</v>
      </c>
    </row>
    <row r="314" spans="1:19" ht="15" x14ac:dyDescent="0.25">
      <c r="A314" s="60" t="s">
        <v>2838</v>
      </c>
      <c r="B314" s="40" t="s">
        <v>2492</v>
      </c>
      <c r="C314" s="3" t="s">
        <v>2024</v>
      </c>
      <c r="D314" s="3" t="s">
        <v>2507</v>
      </c>
      <c r="E314" s="75" t="s">
        <v>2838</v>
      </c>
      <c r="F314" s="3" t="s">
        <v>596</v>
      </c>
      <c r="G314" s="3" t="s">
        <v>2508</v>
      </c>
      <c r="H314" s="3" t="s">
        <v>291</v>
      </c>
      <c r="I314" s="8">
        <v>8.1599999999725021</v>
      </c>
      <c r="J314" s="3" t="s">
        <v>726</v>
      </c>
      <c r="K314" s="3" t="s">
        <v>73</v>
      </c>
      <c r="L314" s="38">
        <v>2.614E-2</v>
      </c>
      <c r="M314" s="38">
        <v>3.520000000024192E-2</v>
      </c>
      <c r="N314" s="8">
        <v>13951.832382000001</v>
      </c>
      <c r="O314" s="8">
        <v>101.35</v>
      </c>
      <c r="P314" s="8">
        <v>14.140182102999999</v>
      </c>
      <c r="Q314" s="38">
        <v>8.4846675283001868E-4</v>
      </c>
      <c r="R314" s="38">
        <v>3.5578125395060909E-5</v>
      </c>
      <c r="S314" s="60" t="s">
        <v>2837</v>
      </c>
    </row>
    <row r="315" spans="1:19" ht="15" x14ac:dyDescent="0.25">
      <c r="A315" s="60" t="s">
        <v>2838</v>
      </c>
      <c r="B315" s="40" t="s">
        <v>2492</v>
      </c>
      <c r="C315" s="3" t="s">
        <v>2024</v>
      </c>
      <c r="D315" s="3" t="s">
        <v>2509</v>
      </c>
      <c r="E315" s="75" t="s">
        <v>2838</v>
      </c>
      <c r="F315" s="3" t="s">
        <v>596</v>
      </c>
      <c r="G315" s="3" t="s">
        <v>2510</v>
      </c>
      <c r="H315" s="3" t="s">
        <v>291</v>
      </c>
      <c r="I315" s="8">
        <v>8.1300000000253654</v>
      </c>
      <c r="J315" s="3" t="s">
        <v>726</v>
      </c>
      <c r="K315" s="3" t="s">
        <v>73</v>
      </c>
      <c r="L315" s="38">
        <v>2.3879999999999998E-2</v>
      </c>
      <c r="M315" s="38">
        <v>3.8800000000206426E-2</v>
      </c>
      <c r="N315" s="8">
        <v>13079.842874</v>
      </c>
      <c r="O315" s="8">
        <v>96.94</v>
      </c>
      <c r="P315" s="8">
        <v>12.679599676</v>
      </c>
      <c r="Q315" s="38">
        <v>7.6082604070550118E-4</v>
      </c>
      <c r="R315" s="38">
        <v>3.1903152586429016E-5</v>
      </c>
      <c r="S315" s="60" t="s">
        <v>2837</v>
      </c>
    </row>
    <row r="316" spans="1:19" ht="15" x14ac:dyDescent="0.25">
      <c r="A316" s="60" t="s">
        <v>2838</v>
      </c>
      <c r="B316" s="40" t="s">
        <v>2511</v>
      </c>
      <c r="C316" s="3" t="s">
        <v>2119</v>
      </c>
      <c r="D316" s="3" t="s">
        <v>2512</v>
      </c>
      <c r="E316" s="75" t="s">
        <v>2838</v>
      </c>
      <c r="F316" s="3" t="s">
        <v>625</v>
      </c>
      <c r="G316" s="3" t="s">
        <v>2513</v>
      </c>
      <c r="H316" s="3" t="s">
        <v>274</v>
      </c>
      <c r="I316" s="8">
        <v>5.3000000000008614</v>
      </c>
      <c r="J316" s="3" t="s">
        <v>726</v>
      </c>
      <c r="K316" s="3" t="s">
        <v>73</v>
      </c>
      <c r="L316" s="38">
        <v>2.8309999999999998E-2</v>
      </c>
      <c r="M316" s="38">
        <v>3.0700000000006923E-2</v>
      </c>
      <c r="N316" s="8">
        <v>518906.86324000004</v>
      </c>
      <c r="O316" s="8">
        <v>108.87</v>
      </c>
      <c r="P316" s="8">
        <v>564.93390199700002</v>
      </c>
      <c r="Q316" s="38">
        <v>3.3898264527250456E-2</v>
      </c>
      <c r="R316" s="38">
        <v>1.4214307184138757E-3</v>
      </c>
      <c r="S316" s="60" t="s">
        <v>2837</v>
      </c>
    </row>
    <row r="317" spans="1:19" ht="15" x14ac:dyDescent="0.25">
      <c r="A317" s="60" t="s">
        <v>2838</v>
      </c>
      <c r="B317" s="40" t="s">
        <v>2514</v>
      </c>
      <c r="C317" s="3" t="s">
        <v>2119</v>
      </c>
      <c r="D317" s="3" t="s">
        <v>2515</v>
      </c>
      <c r="E317" s="75" t="s">
        <v>2838</v>
      </c>
      <c r="F317" s="3" t="s">
        <v>596</v>
      </c>
      <c r="G317" s="3" t="s">
        <v>2516</v>
      </c>
      <c r="H317" s="3" t="s">
        <v>291</v>
      </c>
      <c r="I317" s="8">
        <v>0</v>
      </c>
      <c r="J317" s="3" t="s">
        <v>544</v>
      </c>
      <c r="K317" s="3" t="s">
        <v>73</v>
      </c>
      <c r="L317" s="38">
        <v>0</v>
      </c>
      <c r="M317" s="38">
        <v>0</v>
      </c>
      <c r="N317" s="8">
        <v>6.053185000011581</v>
      </c>
      <c r="O317" s="8">
        <v>100</v>
      </c>
      <c r="P317" s="8">
        <v>6.0531850000131726E-3</v>
      </c>
      <c r="Q317" s="38">
        <v>3.6321499849361264E-7</v>
      </c>
      <c r="R317" s="38">
        <v>1.5230424431682471E-8</v>
      </c>
      <c r="S317" s="60" t="s">
        <v>2837</v>
      </c>
    </row>
    <row r="318" spans="1:19" ht="15" x14ac:dyDescent="0.25">
      <c r="A318" s="60" t="s">
        <v>2838</v>
      </c>
      <c r="B318" s="40" t="s">
        <v>2517</v>
      </c>
      <c r="C318" s="3" t="s">
        <v>2024</v>
      </c>
      <c r="D318" s="3" t="s">
        <v>2518</v>
      </c>
      <c r="E318" s="75" t="s">
        <v>2838</v>
      </c>
      <c r="F318" s="3" t="s">
        <v>1679</v>
      </c>
      <c r="G318" s="3" t="s">
        <v>2519</v>
      </c>
      <c r="H318" s="3" t="s">
        <v>1680</v>
      </c>
      <c r="I318" s="8">
        <v>7.8000000000017327</v>
      </c>
      <c r="J318" s="3" t="s">
        <v>726</v>
      </c>
      <c r="K318" s="3" t="s">
        <v>73</v>
      </c>
      <c r="L318" s="38">
        <v>4.0800000000000003E-2</v>
      </c>
      <c r="M318" s="38">
        <v>3.9499999999929571E-2</v>
      </c>
      <c r="N318" s="8">
        <v>41498.313173000002</v>
      </c>
      <c r="O318" s="8">
        <v>109.21</v>
      </c>
      <c r="P318" s="8">
        <v>45.320307806999999</v>
      </c>
      <c r="Q318" s="38">
        <v>2.7193973968768085E-3</v>
      </c>
      <c r="R318" s="38">
        <v>1.1403046879842604E-4</v>
      </c>
      <c r="S318" s="60" t="s">
        <v>2837</v>
      </c>
    </row>
    <row r="319" spans="1:19" ht="15" x14ac:dyDescent="0.25">
      <c r="A319" s="60" t="s">
        <v>2838</v>
      </c>
      <c r="B319" s="40" t="s">
        <v>2520</v>
      </c>
      <c r="C319" s="3" t="s">
        <v>2119</v>
      </c>
      <c r="D319" s="3" t="s">
        <v>2521</v>
      </c>
      <c r="E319" s="75" t="s">
        <v>2838</v>
      </c>
      <c r="F319" s="3" t="s">
        <v>1679</v>
      </c>
      <c r="G319" s="3" t="s">
        <v>2522</v>
      </c>
      <c r="H319" s="3" t="s">
        <v>1680</v>
      </c>
      <c r="I319" s="8">
        <v>3.5399999999948655</v>
      </c>
      <c r="J319" s="3" t="s">
        <v>2116</v>
      </c>
      <c r="K319" s="3" t="s">
        <v>73</v>
      </c>
      <c r="L319" s="38">
        <v>2.58E-2</v>
      </c>
      <c r="M319" s="38">
        <v>8.2800000000112436E-2</v>
      </c>
      <c r="N319" s="8">
        <v>37703.791583999999</v>
      </c>
      <c r="O319" s="8">
        <v>86.99</v>
      </c>
      <c r="P319" s="8">
        <v>32.798528294999997</v>
      </c>
      <c r="Q319" s="38">
        <v>1.9680411890988314E-3</v>
      </c>
      <c r="R319" s="38">
        <v>8.2524407674027753E-5</v>
      </c>
      <c r="S319" s="60" t="s">
        <v>2837</v>
      </c>
    </row>
    <row r="320" spans="1:19" ht="15" x14ac:dyDescent="0.25">
      <c r="A320" s="60" t="s">
        <v>2838</v>
      </c>
      <c r="B320" s="40" t="s">
        <v>2523</v>
      </c>
      <c r="C320" s="3" t="s">
        <v>2119</v>
      </c>
      <c r="D320" s="3" t="s">
        <v>2524</v>
      </c>
      <c r="E320" s="75" t="s">
        <v>2838</v>
      </c>
      <c r="F320" s="3" t="s">
        <v>1679</v>
      </c>
      <c r="G320" s="3" t="s">
        <v>2522</v>
      </c>
      <c r="H320" s="3" t="s">
        <v>1680</v>
      </c>
      <c r="I320" s="8">
        <v>3.5399999999948655</v>
      </c>
      <c r="J320" s="3" t="s">
        <v>2116</v>
      </c>
      <c r="K320" s="3" t="s">
        <v>73</v>
      </c>
      <c r="L320" s="38">
        <v>2.58E-2</v>
      </c>
      <c r="M320" s="38">
        <v>8.2800000000112436E-2</v>
      </c>
      <c r="N320" s="8">
        <v>37703.791583999999</v>
      </c>
      <c r="O320" s="8">
        <v>86.99</v>
      </c>
      <c r="P320" s="8">
        <v>32.798528294999997</v>
      </c>
      <c r="Q320" s="38">
        <v>1.9680411890988314E-3</v>
      </c>
      <c r="R320" s="38">
        <v>8.2524407674027753E-5</v>
      </c>
      <c r="S320" s="60" t="s">
        <v>2837</v>
      </c>
    </row>
    <row r="321" spans="1:19" ht="15" x14ac:dyDescent="0.25">
      <c r="A321" s="60" t="s">
        <v>2838</v>
      </c>
      <c r="B321" s="40" t="s">
        <v>2525</v>
      </c>
      <c r="C321" s="3" t="s">
        <v>2024</v>
      </c>
      <c r="D321" s="3" t="s">
        <v>2526</v>
      </c>
      <c r="E321" s="75" t="s">
        <v>2838</v>
      </c>
      <c r="F321" s="3" t="s">
        <v>1679</v>
      </c>
      <c r="G321" s="3" t="s">
        <v>2527</v>
      </c>
      <c r="H321" s="3" t="s">
        <v>1680</v>
      </c>
      <c r="I321" s="8">
        <v>0</v>
      </c>
      <c r="J321" s="3" t="s">
        <v>726</v>
      </c>
      <c r="K321" s="3" t="s">
        <v>73</v>
      </c>
      <c r="L321" s="38">
        <v>0</v>
      </c>
      <c r="M321" s="38">
        <v>0</v>
      </c>
      <c r="N321" s="8">
        <v>151.25014899999951</v>
      </c>
      <c r="O321" s="8">
        <v>100</v>
      </c>
      <c r="P321" s="8">
        <v>0.15125014899999201</v>
      </c>
      <c r="Q321" s="38">
        <v>9.0756060885420207E-6</v>
      </c>
      <c r="R321" s="38">
        <v>3.8056064115338937E-7</v>
      </c>
      <c r="S321" s="60" t="s">
        <v>2837</v>
      </c>
    </row>
    <row r="322" spans="1:19" ht="15" x14ac:dyDescent="0.25">
      <c r="A322" s="60" t="s">
        <v>2838</v>
      </c>
      <c r="B322" s="40" t="s">
        <v>2525</v>
      </c>
      <c r="C322" s="3" t="s">
        <v>2024</v>
      </c>
      <c r="D322" s="3" t="s">
        <v>2528</v>
      </c>
      <c r="E322" s="75" t="s">
        <v>2838</v>
      </c>
      <c r="F322" s="3" t="s">
        <v>1679</v>
      </c>
      <c r="G322" s="3" t="s">
        <v>2519</v>
      </c>
      <c r="H322" s="3" t="s">
        <v>1680</v>
      </c>
      <c r="I322" s="8">
        <v>7.8200000000498742</v>
      </c>
      <c r="J322" s="3" t="s">
        <v>726</v>
      </c>
      <c r="K322" s="3" t="s">
        <v>73</v>
      </c>
      <c r="L322" s="38">
        <v>3.9E-2</v>
      </c>
      <c r="M322" s="38">
        <v>3.979999999997394E-2</v>
      </c>
      <c r="N322" s="8">
        <v>8859.5335689999993</v>
      </c>
      <c r="O322" s="8">
        <v>107.26</v>
      </c>
      <c r="P322" s="8">
        <v>9.5027356889999997</v>
      </c>
      <c r="Q322" s="38">
        <v>5.7020165895438888E-4</v>
      </c>
      <c r="R322" s="38">
        <v>2.3909842141823122E-5</v>
      </c>
      <c r="S322" s="60" t="s">
        <v>2837</v>
      </c>
    </row>
    <row r="323" spans="1:19" ht="15" x14ac:dyDescent="0.25">
      <c r="A323" s="60" t="s">
        <v>2838</v>
      </c>
      <c r="B323" s="40" t="s">
        <v>2525</v>
      </c>
      <c r="C323" s="3" t="s">
        <v>2024</v>
      </c>
      <c r="D323" s="3" t="s">
        <v>2529</v>
      </c>
      <c r="E323" s="75" t="s">
        <v>2838</v>
      </c>
      <c r="F323" s="3" t="s">
        <v>1679</v>
      </c>
      <c r="G323" s="3" t="s">
        <v>2530</v>
      </c>
      <c r="H323" s="3" t="s">
        <v>1680</v>
      </c>
      <c r="I323" s="8">
        <v>7.5100000000154878</v>
      </c>
      <c r="J323" s="3" t="s">
        <v>726</v>
      </c>
      <c r="K323" s="3" t="s">
        <v>73</v>
      </c>
      <c r="L323" s="38">
        <v>3.8199999999999998E-2</v>
      </c>
      <c r="M323" s="38">
        <v>5.3400000000126811E-2</v>
      </c>
      <c r="N323" s="8">
        <v>15742.427658000001</v>
      </c>
      <c r="O323" s="8">
        <v>96.37</v>
      </c>
      <c r="P323" s="8">
        <v>15.170977507</v>
      </c>
      <c r="Q323" s="38">
        <v>9.1031854673855907E-4</v>
      </c>
      <c r="R323" s="38">
        <v>3.8171710673738734E-5</v>
      </c>
      <c r="S323" s="60" t="s">
        <v>2837</v>
      </c>
    </row>
    <row r="324" spans="1:19" ht="15" x14ac:dyDescent="0.25">
      <c r="A324" s="60" t="s">
        <v>2838</v>
      </c>
      <c r="B324" s="40" t="s">
        <v>2525</v>
      </c>
      <c r="C324" s="3" t="s">
        <v>2024</v>
      </c>
      <c r="D324" s="3" t="s">
        <v>2531</v>
      </c>
      <c r="E324" s="75" t="s">
        <v>2838</v>
      </c>
      <c r="F324" s="3" t="s">
        <v>1679</v>
      </c>
      <c r="G324" s="3" t="s">
        <v>2532</v>
      </c>
      <c r="H324" s="3" t="s">
        <v>1680</v>
      </c>
      <c r="I324" s="8">
        <v>7.8199999999673739</v>
      </c>
      <c r="J324" s="3" t="s">
        <v>726</v>
      </c>
      <c r="K324" s="3" t="s">
        <v>73</v>
      </c>
      <c r="L324" s="38">
        <v>3.7900000000000003E-2</v>
      </c>
      <c r="M324" s="38">
        <v>4.0599999999806825E-2</v>
      </c>
      <c r="N324" s="8">
        <v>10156.971466999999</v>
      </c>
      <c r="O324" s="8">
        <v>105.85</v>
      </c>
      <c r="P324" s="8">
        <v>10.751154284</v>
      </c>
      <c r="Q324" s="38">
        <v>6.4511170351792639E-4</v>
      </c>
      <c r="R324" s="38">
        <v>2.7050989334617221E-5</v>
      </c>
      <c r="S324" s="60" t="s">
        <v>2837</v>
      </c>
    </row>
    <row r="325" spans="1:19" ht="15" x14ac:dyDescent="0.25">
      <c r="A325" s="60" t="s">
        <v>2838</v>
      </c>
      <c r="B325" s="40" t="s">
        <v>2525</v>
      </c>
      <c r="C325" s="3" t="s">
        <v>2024</v>
      </c>
      <c r="D325" s="3" t="s">
        <v>2533</v>
      </c>
      <c r="E325" s="75" t="s">
        <v>2838</v>
      </c>
      <c r="F325" s="3" t="s">
        <v>1679</v>
      </c>
      <c r="G325" s="3" t="s">
        <v>2534</v>
      </c>
      <c r="H325" s="3" t="s">
        <v>1680</v>
      </c>
      <c r="I325" s="8">
        <v>7.7800000000026825</v>
      </c>
      <c r="J325" s="3" t="s">
        <v>726</v>
      </c>
      <c r="K325" s="3" t="s">
        <v>73</v>
      </c>
      <c r="L325" s="38">
        <v>4.0099999999999997E-2</v>
      </c>
      <c r="M325" s="38">
        <v>4.0799999999657235E-2</v>
      </c>
      <c r="N325" s="8">
        <v>13550.089515</v>
      </c>
      <c r="O325" s="8">
        <v>106.33</v>
      </c>
      <c r="P325" s="8">
        <v>14.407810158</v>
      </c>
      <c r="Q325" s="38">
        <v>8.6452549274850161E-4</v>
      </c>
      <c r="R325" s="38">
        <v>3.6251504594187779E-5</v>
      </c>
      <c r="S325" s="60" t="s">
        <v>2837</v>
      </c>
    </row>
    <row r="326" spans="1:19" ht="15" x14ac:dyDescent="0.25">
      <c r="A326" s="60" t="s">
        <v>2838</v>
      </c>
      <c r="B326" s="40" t="s">
        <v>2525</v>
      </c>
      <c r="C326" s="3" t="s">
        <v>2024</v>
      </c>
      <c r="D326" s="3" t="s">
        <v>2535</v>
      </c>
      <c r="E326" s="75" t="s">
        <v>2838</v>
      </c>
      <c r="F326" s="3" t="s">
        <v>1679</v>
      </c>
      <c r="G326" s="3" t="s">
        <v>2536</v>
      </c>
      <c r="H326" s="3" t="s">
        <v>1680</v>
      </c>
      <c r="I326" s="8">
        <v>7.7299999999970748</v>
      </c>
      <c r="J326" s="3" t="s">
        <v>726</v>
      </c>
      <c r="K326" s="3" t="s">
        <v>73</v>
      </c>
      <c r="L326" s="38">
        <v>3.9699999999999999E-2</v>
      </c>
      <c r="M326" s="38">
        <v>4.3199999999876088E-2</v>
      </c>
      <c r="N326" s="8">
        <v>27091.011592999999</v>
      </c>
      <c r="O326" s="8">
        <v>103.88</v>
      </c>
      <c r="P326" s="8">
        <v>28.142142829000001</v>
      </c>
      <c r="Q326" s="38">
        <v>1.6886396773302026E-3</v>
      </c>
      <c r="R326" s="38">
        <v>7.0808471854365358E-5</v>
      </c>
      <c r="S326" s="60" t="s">
        <v>2837</v>
      </c>
    </row>
    <row r="327" spans="1:19" ht="15" x14ac:dyDescent="0.25">
      <c r="A327" s="60" t="s">
        <v>2838</v>
      </c>
      <c r="B327" s="40" t="s">
        <v>2525</v>
      </c>
      <c r="C327" s="3" t="s">
        <v>2024</v>
      </c>
      <c r="D327" s="3" t="s">
        <v>2537</v>
      </c>
      <c r="E327" s="75" t="s">
        <v>2838</v>
      </c>
      <c r="F327" s="3" t="s">
        <v>1679</v>
      </c>
      <c r="G327" s="3" t="s">
        <v>2538</v>
      </c>
      <c r="H327" s="3" t="s">
        <v>1680</v>
      </c>
      <c r="I327" s="8">
        <v>7.8599999999940948</v>
      </c>
      <c r="J327" s="3" t="s">
        <v>726</v>
      </c>
      <c r="K327" s="3" t="s">
        <v>73</v>
      </c>
      <c r="L327" s="38">
        <v>4.1700000000000001E-2</v>
      </c>
      <c r="M327" s="38">
        <v>3.6499999999893389E-2</v>
      </c>
      <c r="N327" s="8">
        <v>19137.265191999999</v>
      </c>
      <c r="O327" s="8">
        <v>110.81</v>
      </c>
      <c r="P327" s="8">
        <v>21.206003535000001</v>
      </c>
      <c r="Q327" s="38">
        <v>1.2724439352182046E-3</v>
      </c>
      <c r="R327" s="38">
        <v>5.3356445298979963E-5</v>
      </c>
      <c r="S327" s="60" t="s">
        <v>2837</v>
      </c>
    </row>
    <row r="328" spans="1:19" ht="15" x14ac:dyDescent="0.25">
      <c r="A328" s="60" t="s">
        <v>2838</v>
      </c>
      <c r="B328" s="40" t="s">
        <v>2525</v>
      </c>
      <c r="C328" s="3" t="s">
        <v>2024</v>
      </c>
      <c r="D328" s="3" t="s">
        <v>2539</v>
      </c>
      <c r="E328" s="75" t="s">
        <v>2838</v>
      </c>
      <c r="F328" s="3" t="s">
        <v>1679</v>
      </c>
      <c r="G328" s="3" t="s">
        <v>2540</v>
      </c>
      <c r="H328" s="3" t="s">
        <v>1680</v>
      </c>
      <c r="I328" s="8">
        <v>7.8500000000071504</v>
      </c>
      <c r="J328" s="3" t="s">
        <v>726</v>
      </c>
      <c r="K328" s="3" t="s">
        <v>73</v>
      </c>
      <c r="L328" s="38">
        <v>3.7199999999999997E-2</v>
      </c>
      <c r="M328" s="38">
        <v>3.9800000000072687E-2</v>
      </c>
      <c r="N328" s="8">
        <v>45441.694035</v>
      </c>
      <c r="O328" s="8">
        <v>104.64</v>
      </c>
      <c r="P328" s="8">
        <v>47.550188614999996</v>
      </c>
      <c r="Q328" s="38">
        <v>2.8531990491172227E-3</v>
      </c>
      <c r="R328" s="38">
        <v>1.1964107398194994E-4</v>
      </c>
      <c r="S328" s="60" t="s">
        <v>2837</v>
      </c>
    </row>
    <row r="329" spans="1:19" ht="15" x14ac:dyDescent="0.25">
      <c r="A329" s="60" t="s">
        <v>2838</v>
      </c>
      <c r="B329" s="40" t="s">
        <v>2525</v>
      </c>
      <c r="C329" s="3" t="s">
        <v>2024</v>
      </c>
      <c r="D329" s="3" t="s">
        <v>2541</v>
      </c>
      <c r="E329" s="75" t="s">
        <v>2838</v>
      </c>
      <c r="F329" s="3" t="s">
        <v>1679</v>
      </c>
      <c r="G329" s="3" t="s">
        <v>2542</v>
      </c>
      <c r="H329" s="3" t="s">
        <v>1680</v>
      </c>
      <c r="I329" s="8">
        <v>7.5699999999913761</v>
      </c>
      <c r="J329" s="3" t="s">
        <v>726</v>
      </c>
      <c r="K329" s="3" t="s">
        <v>73</v>
      </c>
      <c r="L329" s="38">
        <v>3.1E-2</v>
      </c>
      <c r="M329" s="38">
        <v>5.6400000000103173E-2</v>
      </c>
      <c r="N329" s="8">
        <v>52903.797758000001</v>
      </c>
      <c r="O329" s="8">
        <v>87.25</v>
      </c>
      <c r="P329" s="8">
        <v>46.158563520999998</v>
      </c>
      <c r="Q329" s="38">
        <v>2.7696960492221618E-3</v>
      </c>
      <c r="R329" s="38">
        <v>1.1613960478327951E-4</v>
      </c>
      <c r="S329" s="60" t="s">
        <v>2837</v>
      </c>
    </row>
    <row r="330" spans="1:19" ht="15" x14ac:dyDescent="0.25">
      <c r="A330" s="60" t="s">
        <v>2838</v>
      </c>
      <c r="B330" s="40" t="s">
        <v>2525</v>
      </c>
      <c r="C330" s="3" t="s">
        <v>2024</v>
      </c>
      <c r="D330" s="3" t="s">
        <v>2543</v>
      </c>
      <c r="E330" s="75" t="s">
        <v>2838</v>
      </c>
      <c r="F330" s="3" t="s">
        <v>1679</v>
      </c>
      <c r="G330" s="3" t="s">
        <v>2544</v>
      </c>
      <c r="H330" s="3" t="s">
        <v>1680</v>
      </c>
      <c r="I330" s="8">
        <v>8.1599999999668373</v>
      </c>
      <c r="J330" s="3" t="s">
        <v>726</v>
      </c>
      <c r="K330" s="3" t="s">
        <v>73</v>
      </c>
      <c r="L330" s="38">
        <v>3.1399999999999997E-2</v>
      </c>
      <c r="M330" s="38">
        <v>3.2000000000334317E-2</v>
      </c>
      <c r="N330" s="8">
        <v>10763.439802000001</v>
      </c>
      <c r="O330" s="8">
        <v>105.92</v>
      </c>
      <c r="P330" s="8">
        <v>11.400635418</v>
      </c>
      <c r="Q330" s="38">
        <v>6.8408313576507002E-4</v>
      </c>
      <c r="R330" s="38">
        <v>2.8685149422433618E-5</v>
      </c>
      <c r="S330" s="60" t="s">
        <v>2837</v>
      </c>
    </row>
    <row r="331" spans="1:19" ht="15" x14ac:dyDescent="0.25">
      <c r="A331" s="60" t="s">
        <v>2838</v>
      </c>
      <c r="B331" s="40" t="s">
        <v>2525</v>
      </c>
      <c r="C331" s="3" t="s">
        <v>2024</v>
      </c>
      <c r="D331" s="3" t="s">
        <v>2545</v>
      </c>
      <c r="E331" s="75" t="s">
        <v>2838</v>
      </c>
      <c r="F331" s="3" t="s">
        <v>1679</v>
      </c>
      <c r="G331" s="3" t="s">
        <v>2546</v>
      </c>
      <c r="H331" s="3" t="s">
        <v>1680</v>
      </c>
      <c r="I331" s="8">
        <v>7.7600000000578895</v>
      </c>
      <c r="J331" s="3" t="s">
        <v>726</v>
      </c>
      <c r="K331" s="3" t="s">
        <v>73</v>
      </c>
      <c r="L331" s="38">
        <v>3.1E-2</v>
      </c>
      <c r="M331" s="38">
        <v>4.8500000000210729E-2</v>
      </c>
      <c r="N331" s="8">
        <v>8873.1732709999997</v>
      </c>
      <c r="O331" s="8">
        <v>93.24</v>
      </c>
      <c r="P331" s="8">
        <v>8.273346729</v>
      </c>
      <c r="Q331" s="38">
        <v>4.9643346762148039E-4</v>
      </c>
      <c r="R331" s="38">
        <v>2.0816575431424554E-5</v>
      </c>
      <c r="S331" s="60" t="s">
        <v>2837</v>
      </c>
    </row>
    <row r="332" spans="1:19" ht="15" x14ac:dyDescent="0.25">
      <c r="A332" s="60" t="s">
        <v>2838</v>
      </c>
      <c r="B332" s="40" t="s">
        <v>2525</v>
      </c>
      <c r="C332" s="3" t="s">
        <v>2024</v>
      </c>
      <c r="D332" s="3" t="s">
        <v>2547</v>
      </c>
      <c r="E332" s="75" t="s">
        <v>2838</v>
      </c>
      <c r="F332" s="3" t="s">
        <v>1679</v>
      </c>
      <c r="G332" s="3" t="s">
        <v>2548</v>
      </c>
      <c r="H332" s="3" t="s">
        <v>1680</v>
      </c>
      <c r="I332" s="8">
        <v>7.5800000000009069</v>
      </c>
      <c r="J332" s="3" t="s">
        <v>726</v>
      </c>
      <c r="K332" s="3" t="s">
        <v>73</v>
      </c>
      <c r="L332" s="38">
        <v>3.1E-2</v>
      </c>
      <c r="M332" s="38">
        <v>5.5900000000102243E-2</v>
      </c>
      <c r="N332" s="8">
        <v>14392.332114000001</v>
      </c>
      <c r="O332" s="8">
        <v>88.25</v>
      </c>
      <c r="P332" s="8">
        <v>12.701233085</v>
      </c>
      <c r="Q332" s="38">
        <v>7.621241306560528E-4</v>
      </c>
      <c r="R332" s="38">
        <v>3.1957584427017637E-5</v>
      </c>
      <c r="S332" s="60" t="s">
        <v>2837</v>
      </c>
    </row>
    <row r="333" spans="1:19" ht="15" x14ac:dyDescent="0.25">
      <c r="A333" s="60" t="s">
        <v>2838</v>
      </c>
      <c r="B333" s="40" t="s">
        <v>2525</v>
      </c>
      <c r="C333" s="3" t="s">
        <v>2024</v>
      </c>
      <c r="D333" s="3" t="s">
        <v>2549</v>
      </c>
      <c r="E333" s="75" t="s">
        <v>2838</v>
      </c>
      <c r="F333" s="3" t="s">
        <v>1679</v>
      </c>
      <c r="G333" s="3" t="s">
        <v>2550</v>
      </c>
      <c r="H333" s="3" t="s">
        <v>1680</v>
      </c>
      <c r="I333" s="8">
        <v>7.4400000000256359</v>
      </c>
      <c r="J333" s="3" t="s">
        <v>726</v>
      </c>
      <c r="K333" s="3" t="s">
        <v>73</v>
      </c>
      <c r="L333" s="38">
        <v>3.1E-2</v>
      </c>
      <c r="M333" s="38">
        <v>6.2099999999817516E-2</v>
      </c>
      <c r="N333" s="8">
        <v>7466.9342859999997</v>
      </c>
      <c r="O333" s="8">
        <v>84.45</v>
      </c>
      <c r="P333" s="8">
        <v>6.3058259919999999</v>
      </c>
      <c r="Q333" s="38">
        <v>3.783744554610968E-4</v>
      </c>
      <c r="R333" s="38">
        <v>1.5866094667565281E-5</v>
      </c>
      <c r="S333" s="60" t="s">
        <v>2837</v>
      </c>
    </row>
    <row r="334" spans="1:19" ht="15" x14ac:dyDescent="0.25">
      <c r="A334" s="60" t="s">
        <v>2838</v>
      </c>
      <c r="B334" s="40" t="s">
        <v>2525</v>
      </c>
      <c r="C334" s="3" t="s">
        <v>2024</v>
      </c>
      <c r="D334" s="3" t="s">
        <v>2551</v>
      </c>
      <c r="E334" s="75" t="s">
        <v>2838</v>
      </c>
      <c r="F334" s="3" t="s">
        <v>1679</v>
      </c>
      <c r="G334" s="3" t="s">
        <v>2552</v>
      </c>
      <c r="H334" s="3" t="s">
        <v>1680</v>
      </c>
      <c r="I334" s="8">
        <v>7.3399999999929761</v>
      </c>
      <c r="J334" s="3" t="s">
        <v>726</v>
      </c>
      <c r="K334" s="3" t="s">
        <v>73</v>
      </c>
      <c r="L334" s="38">
        <v>3.1E-2</v>
      </c>
      <c r="M334" s="38">
        <v>6.6299999999653692E-2</v>
      </c>
      <c r="N334" s="8">
        <v>14342.09708</v>
      </c>
      <c r="O334" s="8">
        <v>81.94</v>
      </c>
      <c r="P334" s="8">
        <v>11.751914331</v>
      </c>
      <c r="Q334" s="38">
        <v>7.051612574243049E-4</v>
      </c>
      <c r="R334" s="38">
        <v>2.9569002623496931E-5</v>
      </c>
      <c r="S334" s="60" t="s">
        <v>2837</v>
      </c>
    </row>
    <row r="335" spans="1:19" ht="15" x14ac:dyDescent="0.25">
      <c r="A335" s="60" t="s">
        <v>2838</v>
      </c>
      <c r="B335" s="40" t="s">
        <v>2525</v>
      </c>
      <c r="C335" s="3" t="s">
        <v>2024</v>
      </c>
      <c r="D335" s="3" t="s">
        <v>2553</v>
      </c>
      <c r="E335" s="75" t="s">
        <v>2838</v>
      </c>
      <c r="F335" s="3" t="s">
        <v>1679</v>
      </c>
      <c r="G335" s="3" t="s">
        <v>2554</v>
      </c>
      <c r="H335" s="3" t="s">
        <v>1680</v>
      </c>
      <c r="I335" s="8">
        <v>6.6499999999991317</v>
      </c>
      <c r="J335" s="3" t="s">
        <v>726</v>
      </c>
      <c r="K335" s="3" t="s">
        <v>73</v>
      </c>
      <c r="L335" s="38">
        <v>3.1E-2</v>
      </c>
      <c r="M335" s="38">
        <v>9.8199999999679988E-2</v>
      </c>
      <c r="N335" s="8">
        <v>16067.574436999997</v>
      </c>
      <c r="O335" s="8">
        <v>65.2</v>
      </c>
      <c r="P335" s="8">
        <v>10.476058511</v>
      </c>
      <c r="Q335" s="38">
        <v>6.2860487103625316E-4</v>
      </c>
      <c r="R335" s="38">
        <v>2.6358820603256347E-5</v>
      </c>
      <c r="S335" s="60" t="s">
        <v>2837</v>
      </c>
    </row>
    <row r="336" spans="1:19" ht="15" x14ac:dyDescent="0.25">
      <c r="A336" s="60" t="s">
        <v>2838</v>
      </c>
      <c r="B336" s="40" t="s">
        <v>2525</v>
      </c>
      <c r="C336" s="3" t="s">
        <v>2024</v>
      </c>
      <c r="D336" s="3" t="s">
        <v>2555</v>
      </c>
      <c r="E336" s="75" t="s">
        <v>2838</v>
      </c>
      <c r="F336" s="3" t="s">
        <v>1679</v>
      </c>
      <c r="G336" s="3" t="s">
        <v>2556</v>
      </c>
      <c r="H336" s="3" t="s">
        <v>1680</v>
      </c>
      <c r="I336" s="8">
        <v>6.9699999999984517</v>
      </c>
      <c r="J336" s="3" t="s">
        <v>726</v>
      </c>
      <c r="K336" s="3" t="s">
        <v>73</v>
      </c>
      <c r="L336" s="38">
        <v>3.1E-2</v>
      </c>
      <c r="M336" s="38">
        <v>8.2900000000291935E-2</v>
      </c>
      <c r="N336" s="8">
        <v>19502.920397000002</v>
      </c>
      <c r="O336" s="8">
        <v>71.349999999999994</v>
      </c>
      <c r="P336" s="8">
        <v>13.9153337</v>
      </c>
      <c r="Q336" s="38">
        <v>8.3497496092926589E-4</v>
      </c>
      <c r="R336" s="38">
        <v>3.5012384118283719E-5</v>
      </c>
      <c r="S336" s="60" t="s">
        <v>2837</v>
      </c>
    </row>
    <row r="337" spans="1:19" ht="15" x14ac:dyDescent="0.25">
      <c r="A337" s="60" t="s">
        <v>2838</v>
      </c>
      <c r="B337" s="40" t="s">
        <v>2525</v>
      </c>
      <c r="C337" s="3" t="s">
        <v>2024</v>
      </c>
      <c r="D337" s="3" t="s">
        <v>2557</v>
      </c>
      <c r="E337" s="75" t="s">
        <v>2838</v>
      </c>
      <c r="F337" s="3" t="s">
        <v>1679</v>
      </c>
      <c r="G337" s="3" t="s">
        <v>2558</v>
      </c>
      <c r="H337" s="3" t="s">
        <v>1680</v>
      </c>
      <c r="I337" s="8">
        <v>7.8100000000047451</v>
      </c>
      <c r="J337" s="3" t="s">
        <v>726</v>
      </c>
      <c r="K337" s="3" t="s">
        <v>73</v>
      </c>
      <c r="L337" s="38">
        <v>3.2599999999999997E-2</v>
      </c>
      <c r="M337" s="38">
        <v>4.4900000000085892E-2</v>
      </c>
      <c r="N337" s="8">
        <v>28790.027644000002</v>
      </c>
      <c r="O337" s="8">
        <v>91.81</v>
      </c>
      <c r="P337" s="8">
        <v>26.432124372999997</v>
      </c>
      <c r="Q337" s="38">
        <v>1.5860318186708788E-3</v>
      </c>
      <c r="R337" s="38">
        <v>6.650589282021495E-5</v>
      </c>
      <c r="S337" s="60" t="s">
        <v>2837</v>
      </c>
    </row>
    <row r="338" spans="1:19" ht="15" x14ac:dyDescent="0.25">
      <c r="A338" s="60" t="s">
        <v>2838</v>
      </c>
      <c r="B338" s="40" t="s">
        <v>2525</v>
      </c>
      <c r="C338" s="3" t="s">
        <v>2024</v>
      </c>
      <c r="D338" s="3" t="s">
        <v>2559</v>
      </c>
      <c r="E338" s="75" t="s">
        <v>2838</v>
      </c>
      <c r="F338" s="3" t="s">
        <v>1679</v>
      </c>
      <c r="G338" s="3" t="s">
        <v>1974</v>
      </c>
      <c r="H338" s="3" t="s">
        <v>1680</v>
      </c>
      <c r="I338" s="8">
        <v>7.5999999999761743</v>
      </c>
      <c r="J338" s="3" t="s">
        <v>726</v>
      </c>
      <c r="K338" s="3" t="s">
        <v>73</v>
      </c>
      <c r="L338" s="38">
        <v>3.8100000000000002E-2</v>
      </c>
      <c r="M338" s="38">
        <v>4.9699999999922341E-2</v>
      </c>
      <c r="N338" s="8">
        <v>13930.659452</v>
      </c>
      <c r="O338" s="8">
        <v>90.64</v>
      </c>
      <c r="P338" s="8">
        <v>12.626749722000001</v>
      </c>
      <c r="Q338" s="38">
        <v>7.5765483480935637E-4</v>
      </c>
      <c r="R338" s="38">
        <v>3.1770176767812345E-5</v>
      </c>
      <c r="S338" s="60" t="s">
        <v>2837</v>
      </c>
    </row>
    <row r="339" spans="1:19" ht="15" x14ac:dyDescent="0.25">
      <c r="A339" s="60" t="s">
        <v>2838</v>
      </c>
      <c r="B339" s="40" t="s">
        <v>2560</v>
      </c>
      <c r="C339" s="3" t="s">
        <v>2024</v>
      </c>
      <c r="D339" s="3" t="s">
        <v>2561</v>
      </c>
      <c r="E339" s="75" t="s">
        <v>2838</v>
      </c>
      <c r="F339" s="3" t="s">
        <v>1679</v>
      </c>
      <c r="G339" s="3" t="s">
        <v>2562</v>
      </c>
      <c r="H339" s="3" t="s">
        <v>1680</v>
      </c>
      <c r="I339" s="8">
        <v>7.9100000000082389</v>
      </c>
      <c r="J339" s="3" t="s">
        <v>2067</v>
      </c>
      <c r="K339" s="3" t="s">
        <v>73</v>
      </c>
      <c r="L339" s="38">
        <v>1.6400000000000001E-2</v>
      </c>
      <c r="M339" s="38">
        <v>2.9500000000044827E-2</v>
      </c>
      <c r="N339" s="8">
        <v>31986.134161999998</v>
      </c>
      <c r="O339" s="8">
        <v>98.09</v>
      </c>
      <c r="P339" s="8">
        <v>31.37519898</v>
      </c>
      <c r="Q339" s="38">
        <v>1.882635810772791E-3</v>
      </c>
      <c r="R339" s="38">
        <v>7.8943167455290241E-5</v>
      </c>
      <c r="S339" s="60" t="s">
        <v>2837</v>
      </c>
    </row>
    <row r="340" spans="1:19" ht="15" x14ac:dyDescent="0.25">
      <c r="A340" s="60" t="s">
        <v>2838</v>
      </c>
      <c r="B340" s="40" t="s">
        <v>2560</v>
      </c>
      <c r="C340" s="3" t="s">
        <v>2024</v>
      </c>
      <c r="D340" s="3" t="s">
        <v>2563</v>
      </c>
      <c r="E340" s="75" t="s">
        <v>2838</v>
      </c>
      <c r="F340" s="3" t="s">
        <v>1679</v>
      </c>
      <c r="G340" s="3" t="s">
        <v>2564</v>
      </c>
      <c r="H340" s="3" t="s">
        <v>1680</v>
      </c>
      <c r="I340" s="8">
        <v>7.8499999999933641</v>
      </c>
      <c r="J340" s="3" t="s">
        <v>2067</v>
      </c>
      <c r="K340" s="3" t="s">
        <v>73</v>
      </c>
      <c r="L340" s="38">
        <v>1.52E-2</v>
      </c>
      <c r="M340" s="38">
        <v>3.2799999999895448E-2</v>
      </c>
      <c r="N340" s="8">
        <v>38383.362525999997</v>
      </c>
      <c r="O340" s="8">
        <v>94.61</v>
      </c>
      <c r="P340" s="8">
        <v>36.314499258000005</v>
      </c>
      <c r="Q340" s="38">
        <v>2.1790133282333294E-3</v>
      </c>
      <c r="R340" s="38">
        <v>9.1370945497643748E-5</v>
      </c>
      <c r="S340" s="60" t="s">
        <v>2837</v>
      </c>
    </row>
    <row r="341" spans="1:19" ht="15" x14ac:dyDescent="0.25">
      <c r="A341" s="60" t="s">
        <v>2838</v>
      </c>
      <c r="B341" s="40" t="s">
        <v>2560</v>
      </c>
      <c r="C341" s="3" t="s">
        <v>2024</v>
      </c>
      <c r="D341" s="3" t="s">
        <v>2565</v>
      </c>
      <c r="E341" s="75" t="s">
        <v>2838</v>
      </c>
      <c r="F341" s="3" t="s">
        <v>1679</v>
      </c>
      <c r="G341" s="3" t="s">
        <v>913</v>
      </c>
      <c r="H341" s="3" t="s">
        <v>1680</v>
      </c>
      <c r="I341" s="8">
        <v>7.8900000000007058</v>
      </c>
      <c r="J341" s="3" t="s">
        <v>2067</v>
      </c>
      <c r="K341" s="3" t="s">
        <v>73</v>
      </c>
      <c r="L341" s="38">
        <v>1.5599999999999999E-2</v>
      </c>
      <c r="M341" s="38">
        <v>3.0899999999953763E-2</v>
      </c>
      <c r="N341" s="8">
        <v>76766.725051999994</v>
      </c>
      <c r="O341" s="8">
        <v>97.03</v>
      </c>
      <c r="P341" s="8">
        <v>74.486753307000001</v>
      </c>
      <c r="Q341" s="38">
        <v>4.4694992785016853E-3</v>
      </c>
      <c r="R341" s="38">
        <v>1.8741618955990427E-4</v>
      </c>
      <c r="S341" s="60" t="s">
        <v>2837</v>
      </c>
    </row>
    <row r="342" spans="1:19" ht="15" x14ac:dyDescent="0.25">
      <c r="A342" s="60" t="s">
        <v>2838</v>
      </c>
      <c r="B342" s="40" t="s">
        <v>2560</v>
      </c>
      <c r="C342" s="3" t="s">
        <v>2024</v>
      </c>
      <c r="D342" s="3" t="s">
        <v>2566</v>
      </c>
      <c r="E342" s="75" t="s">
        <v>2838</v>
      </c>
      <c r="F342" s="3" t="s">
        <v>1679</v>
      </c>
      <c r="G342" s="3" t="s">
        <v>2567</v>
      </c>
      <c r="H342" s="3" t="s">
        <v>1680</v>
      </c>
      <c r="I342" s="8">
        <v>7.8399999999936538</v>
      </c>
      <c r="J342" s="3" t="s">
        <v>2067</v>
      </c>
      <c r="K342" s="3" t="s">
        <v>73</v>
      </c>
      <c r="L342" s="38">
        <v>1.4200000000000001E-2</v>
      </c>
      <c r="M342" s="38">
        <v>3.4000000000088654E-2</v>
      </c>
      <c r="N342" s="8">
        <v>51177.816758000001</v>
      </c>
      <c r="O342" s="8">
        <v>93.54</v>
      </c>
      <c r="P342" s="8">
        <v>47.871729778999999</v>
      </c>
      <c r="Q342" s="38">
        <v>2.8724927884292775E-3</v>
      </c>
      <c r="R342" s="38">
        <v>1.2045010400498187E-4</v>
      </c>
      <c r="S342" s="60" t="s">
        <v>2837</v>
      </c>
    </row>
    <row r="343" spans="1:19" ht="15" x14ac:dyDescent="0.25">
      <c r="A343" s="60" t="s">
        <v>2838</v>
      </c>
      <c r="B343" s="40" t="s">
        <v>2560</v>
      </c>
      <c r="C343" s="3" t="s">
        <v>2024</v>
      </c>
      <c r="D343" s="3" t="s">
        <v>2568</v>
      </c>
      <c r="E343" s="75" t="s">
        <v>2838</v>
      </c>
      <c r="F343" s="3" t="s">
        <v>1679</v>
      </c>
      <c r="G343" s="3" t="s">
        <v>2569</v>
      </c>
      <c r="H343" s="3" t="s">
        <v>1680</v>
      </c>
      <c r="I343" s="8">
        <v>7.7100000000052686</v>
      </c>
      <c r="J343" s="3" t="s">
        <v>2067</v>
      </c>
      <c r="K343" s="3" t="s">
        <v>73</v>
      </c>
      <c r="L343" s="38">
        <v>1.47E-2</v>
      </c>
      <c r="M343" s="38">
        <v>3.860000000009442E-2</v>
      </c>
      <c r="N343" s="8">
        <v>51177.816758000001</v>
      </c>
      <c r="O343" s="8">
        <v>90.12</v>
      </c>
      <c r="P343" s="8">
        <v>46.121448436999998</v>
      </c>
      <c r="Q343" s="38">
        <v>2.7674689976486316E-3</v>
      </c>
      <c r="R343" s="38">
        <v>1.1604621948576484E-4</v>
      </c>
      <c r="S343" s="60" t="s">
        <v>2837</v>
      </c>
    </row>
    <row r="344" spans="1:19" ht="15" x14ac:dyDescent="0.25">
      <c r="A344" s="60" t="s">
        <v>2838</v>
      </c>
      <c r="B344" s="40" t="s">
        <v>2560</v>
      </c>
      <c r="C344" s="3" t="s">
        <v>2024</v>
      </c>
      <c r="D344" s="3" t="s">
        <v>2570</v>
      </c>
      <c r="E344" s="75" t="s">
        <v>2838</v>
      </c>
      <c r="F344" s="3" t="s">
        <v>1679</v>
      </c>
      <c r="G344" s="3" t="s">
        <v>2186</v>
      </c>
      <c r="H344" s="3" t="s">
        <v>1680</v>
      </c>
      <c r="I344" s="8">
        <v>7.8700000000040973</v>
      </c>
      <c r="J344" s="3" t="s">
        <v>2067</v>
      </c>
      <c r="K344" s="3" t="s">
        <v>73</v>
      </c>
      <c r="L344" s="38">
        <v>1.2699999999999999E-2</v>
      </c>
      <c r="M344" s="38">
        <v>3.3999999999873388E-2</v>
      </c>
      <c r="N344" s="8">
        <v>37692.462246000003</v>
      </c>
      <c r="O344" s="8">
        <v>90.87</v>
      </c>
      <c r="P344" s="8">
        <v>34.251140439000004</v>
      </c>
      <c r="Q344" s="38">
        <v>2.0552036527759898E-3</v>
      </c>
      <c r="R344" s="38">
        <v>8.617932644615982E-5</v>
      </c>
      <c r="S344" s="60" t="s">
        <v>2837</v>
      </c>
    </row>
    <row r="345" spans="1:19" ht="15" x14ac:dyDescent="0.25">
      <c r="A345" s="60" t="s">
        <v>2838</v>
      </c>
      <c r="B345" s="40" t="s">
        <v>2571</v>
      </c>
      <c r="C345" s="3" t="s">
        <v>2119</v>
      </c>
      <c r="D345" s="3" t="s">
        <v>2572</v>
      </c>
      <c r="E345" s="75" t="s">
        <v>2838</v>
      </c>
      <c r="F345" s="3" t="s">
        <v>1679</v>
      </c>
      <c r="G345" s="3" t="s">
        <v>2573</v>
      </c>
      <c r="H345" s="3" t="s">
        <v>1680</v>
      </c>
      <c r="I345" s="8">
        <v>5.1900000000126729</v>
      </c>
      <c r="J345" s="3" t="s">
        <v>2116</v>
      </c>
      <c r="K345" s="3" t="s">
        <v>73</v>
      </c>
      <c r="L345" s="38">
        <v>2.92E-2</v>
      </c>
      <c r="M345" s="38">
        <v>2.8200000000087457E-2</v>
      </c>
      <c r="N345" s="8">
        <v>30662.405798</v>
      </c>
      <c r="O345" s="8">
        <v>111.52</v>
      </c>
      <c r="P345" s="8">
        <v>34.194714931</v>
      </c>
      <c r="Q345" s="38">
        <v>2.0518178995232511E-3</v>
      </c>
      <c r="R345" s="38">
        <v>8.6037354172784487E-5</v>
      </c>
      <c r="S345" s="60" t="s">
        <v>2837</v>
      </c>
    </row>
    <row r="346" spans="1:19" ht="15" x14ac:dyDescent="0.25">
      <c r="A346" s="60" t="s">
        <v>2838</v>
      </c>
      <c r="B346" s="40" t="s">
        <v>2571</v>
      </c>
      <c r="C346" s="3" t="s">
        <v>2119</v>
      </c>
      <c r="D346" s="3" t="s">
        <v>2574</v>
      </c>
      <c r="E346" s="75" t="s">
        <v>2838</v>
      </c>
      <c r="F346" s="3" t="s">
        <v>1679</v>
      </c>
      <c r="G346" s="3" t="s">
        <v>2575</v>
      </c>
      <c r="H346" s="3" t="s">
        <v>1680</v>
      </c>
      <c r="I346" s="8">
        <v>5.2000000000037554</v>
      </c>
      <c r="J346" s="3" t="s">
        <v>2116</v>
      </c>
      <c r="K346" s="3" t="s">
        <v>73</v>
      </c>
      <c r="L346" s="38">
        <v>2.8299999999999999E-2</v>
      </c>
      <c r="M346" s="38">
        <v>2.8200000000021749E-2</v>
      </c>
      <c r="N346" s="8">
        <v>75350.993002000003</v>
      </c>
      <c r="O346" s="8">
        <v>110.88</v>
      </c>
      <c r="P346" s="8">
        <v>83.549181034</v>
      </c>
      <c r="Q346" s="38">
        <v>5.0132807213625289E-3</v>
      </c>
      <c r="R346" s="38">
        <v>2.1021817242732979E-4</v>
      </c>
      <c r="S346" s="60" t="s">
        <v>2837</v>
      </c>
    </row>
    <row r="347" spans="1:19" ht="15" x14ac:dyDescent="0.25">
      <c r="A347" s="60" t="s">
        <v>2838</v>
      </c>
      <c r="B347" s="40" t="s">
        <v>2576</v>
      </c>
      <c r="C347" s="3" t="s">
        <v>2119</v>
      </c>
      <c r="D347" s="3" t="s">
        <v>2577</v>
      </c>
      <c r="E347" s="75" t="s">
        <v>2838</v>
      </c>
      <c r="F347" s="3" t="s">
        <v>1679</v>
      </c>
      <c r="G347" s="3" t="s">
        <v>2522</v>
      </c>
      <c r="H347" s="3" t="s">
        <v>1680</v>
      </c>
      <c r="I347" s="8">
        <v>3.5399999999948655</v>
      </c>
      <c r="J347" s="3" t="s">
        <v>2116</v>
      </c>
      <c r="K347" s="3" t="s">
        <v>73</v>
      </c>
      <c r="L347" s="38">
        <v>2.58E-2</v>
      </c>
      <c r="M347" s="38">
        <v>8.2800000000112436E-2</v>
      </c>
      <c r="N347" s="8">
        <v>37703.791583999999</v>
      </c>
      <c r="O347" s="8">
        <v>86.99</v>
      </c>
      <c r="P347" s="8">
        <v>32.798528294999997</v>
      </c>
      <c r="Q347" s="38">
        <v>1.9680411890988314E-3</v>
      </c>
      <c r="R347" s="38">
        <v>8.2524407674027753E-5</v>
      </c>
      <c r="S347" s="60" t="s">
        <v>2837</v>
      </c>
    </row>
    <row r="348" spans="1:19" ht="15" x14ac:dyDescent="0.25">
      <c r="A348" s="60" t="s">
        <v>2838</v>
      </c>
      <c r="B348" s="40" t="s">
        <v>2578</v>
      </c>
      <c r="C348" s="3" t="s">
        <v>2119</v>
      </c>
      <c r="D348" s="3" t="s">
        <v>2579</v>
      </c>
      <c r="E348" s="75" t="s">
        <v>2838</v>
      </c>
      <c r="F348" s="3" t="s">
        <v>1679</v>
      </c>
      <c r="G348" s="3" t="s">
        <v>2522</v>
      </c>
      <c r="H348" s="3" t="s">
        <v>1680</v>
      </c>
      <c r="I348" s="8">
        <v>3.539999999996323</v>
      </c>
      <c r="J348" s="3" t="s">
        <v>2116</v>
      </c>
      <c r="K348" s="3" t="s">
        <v>73</v>
      </c>
      <c r="L348" s="38">
        <v>2.58E-2</v>
      </c>
      <c r="M348" s="38">
        <v>8.2799999999989798E-2</v>
      </c>
      <c r="N348" s="8">
        <v>113111.36910700001</v>
      </c>
      <c r="O348" s="8">
        <v>86.99</v>
      </c>
      <c r="P348" s="8">
        <v>98.395579979000004</v>
      </c>
      <c r="Q348" s="38">
        <v>5.9041232729171262E-3</v>
      </c>
      <c r="R348" s="38">
        <v>2.4757321067809211E-4</v>
      </c>
      <c r="S348" s="60" t="s">
        <v>2837</v>
      </c>
    </row>
    <row r="349" spans="1:19" ht="15" x14ac:dyDescent="0.25">
      <c r="A349" s="60" t="s">
        <v>2838</v>
      </c>
      <c r="B349" s="40" t="s">
        <v>2580</v>
      </c>
      <c r="C349" s="3" t="s">
        <v>2119</v>
      </c>
      <c r="D349" s="3" t="s">
        <v>2581</v>
      </c>
      <c r="E349" s="75" t="s">
        <v>2838</v>
      </c>
      <c r="F349" s="3" t="s">
        <v>112</v>
      </c>
      <c r="G349" s="3" t="s">
        <v>2582</v>
      </c>
      <c r="H349" s="3" t="s">
        <v>1680</v>
      </c>
      <c r="I349" s="8">
        <v>2.4299999999978543</v>
      </c>
      <c r="J349" s="3" t="s">
        <v>2116</v>
      </c>
      <c r="K349" s="3" t="s">
        <v>73</v>
      </c>
      <c r="L349" s="38">
        <v>1.7100000000000001E-2</v>
      </c>
      <c r="M349" s="38">
        <v>2.7100000000116472E-2</v>
      </c>
      <c r="N349" s="8">
        <v>23069.213628000001</v>
      </c>
      <c r="O349" s="8">
        <v>108</v>
      </c>
      <c r="P349" s="8">
        <v>24.914750709</v>
      </c>
      <c r="Q349" s="38">
        <v>1.4949834081096937E-3</v>
      </c>
      <c r="R349" s="38">
        <v>6.2688027527129265E-5</v>
      </c>
      <c r="S349" s="60" t="s">
        <v>2837</v>
      </c>
    </row>
    <row r="350" spans="1:19" ht="15" x14ac:dyDescent="0.25">
      <c r="A350" s="60" t="s">
        <v>2838</v>
      </c>
      <c r="B350" s="40" t="s">
        <v>2580</v>
      </c>
      <c r="C350" s="3" t="s">
        <v>2119</v>
      </c>
      <c r="D350" s="3" t="s">
        <v>2583</v>
      </c>
      <c r="E350" s="75" t="s">
        <v>2838</v>
      </c>
      <c r="F350" s="3" t="s">
        <v>112</v>
      </c>
      <c r="G350" s="3" t="s">
        <v>2584</v>
      </c>
      <c r="H350" s="3" t="s">
        <v>1680</v>
      </c>
      <c r="I350" s="8">
        <v>2.4299999999902839</v>
      </c>
      <c r="J350" s="3" t="s">
        <v>2116</v>
      </c>
      <c r="K350" s="3" t="s">
        <v>73</v>
      </c>
      <c r="L350" s="38">
        <v>1.6899999999999998E-2</v>
      </c>
      <c r="M350" s="38">
        <v>2.6600000000059271E-2</v>
      </c>
      <c r="N350" s="8">
        <v>20000.496921000002</v>
      </c>
      <c r="O350" s="8">
        <v>108.08</v>
      </c>
      <c r="P350" s="8">
        <v>21.616537050999998</v>
      </c>
      <c r="Q350" s="38">
        <v>1.297077566999687E-3</v>
      </c>
      <c r="R350" s="38">
        <v>5.4389389061990223E-5</v>
      </c>
      <c r="S350" s="60" t="s">
        <v>2837</v>
      </c>
    </row>
    <row r="351" spans="1:19" ht="15" x14ac:dyDescent="0.25">
      <c r="A351" s="60" t="s">
        <v>2838</v>
      </c>
      <c r="B351" s="40" t="s">
        <v>2580</v>
      </c>
      <c r="C351" s="3" t="s">
        <v>2119</v>
      </c>
      <c r="D351" s="3" t="s">
        <v>2585</v>
      </c>
      <c r="E351" s="75" t="s">
        <v>2838</v>
      </c>
      <c r="F351" s="3" t="s">
        <v>112</v>
      </c>
      <c r="G351" s="3" t="s">
        <v>2586</v>
      </c>
      <c r="H351" s="3" t="s">
        <v>1680</v>
      </c>
      <c r="I351" s="8">
        <v>2.4400000000098485</v>
      </c>
      <c r="J351" s="3" t="s">
        <v>2116</v>
      </c>
      <c r="K351" s="3" t="s">
        <v>73</v>
      </c>
      <c r="L351" s="38">
        <v>1.2500000000000001E-2</v>
      </c>
      <c r="M351" s="38">
        <v>2.6800000000089069E-2</v>
      </c>
      <c r="N351" s="8">
        <v>24611.266635</v>
      </c>
      <c r="O351" s="8">
        <v>104.58</v>
      </c>
      <c r="P351" s="8">
        <v>25.738462638000001</v>
      </c>
      <c r="Q351" s="38">
        <v>1.5444093759349386E-3</v>
      </c>
      <c r="R351" s="38">
        <v>6.4760569880961617E-5</v>
      </c>
      <c r="S351" s="60" t="s">
        <v>2837</v>
      </c>
    </row>
    <row r="352" spans="1:19" ht="15" x14ac:dyDescent="0.25">
      <c r="A352" s="60" t="s">
        <v>2838</v>
      </c>
      <c r="B352" s="40" t="s">
        <v>2580</v>
      </c>
      <c r="C352" s="3" t="s">
        <v>2119</v>
      </c>
      <c r="D352" s="3" t="s">
        <v>2587</v>
      </c>
      <c r="E352" s="75" t="s">
        <v>2838</v>
      </c>
      <c r="F352" s="3" t="s">
        <v>112</v>
      </c>
      <c r="G352" s="3" t="s">
        <v>348</v>
      </c>
      <c r="H352" s="3" t="s">
        <v>1680</v>
      </c>
      <c r="I352" s="8">
        <v>2.4299999999747133</v>
      </c>
      <c r="J352" s="3" t="s">
        <v>2116</v>
      </c>
      <c r="K352" s="3" t="s">
        <v>73</v>
      </c>
      <c r="L352" s="38">
        <v>1.2E-2</v>
      </c>
      <c r="M352" s="38">
        <v>3.2500000000167652E-2</v>
      </c>
      <c r="N352" s="8">
        <v>13051.427261999999</v>
      </c>
      <c r="O352" s="8">
        <v>102.85</v>
      </c>
      <c r="P352" s="8">
        <v>13.423392932</v>
      </c>
      <c r="Q352" s="38">
        <v>8.0545657262498017E-4</v>
      </c>
      <c r="R352" s="38">
        <v>3.3774611492488947E-5</v>
      </c>
      <c r="S352" s="60" t="s">
        <v>2837</v>
      </c>
    </row>
    <row r="353" spans="1:19" ht="15" x14ac:dyDescent="0.25">
      <c r="A353" s="60" t="s">
        <v>2838</v>
      </c>
      <c r="B353" s="40" t="s">
        <v>2588</v>
      </c>
      <c r="C353" s="3" t="s">
        <v>2119</v>
      </c>
      <c r="D353" s="3" t="s">
        <v>2589</v>
      </c>
      <c r="E353" s="75" t="s">
        <v>2838</v>
      </c>
      <c r="F353" s="3" t="s">
        <v>112</v>
      </c>
      <c r="G353" s="3" t="s">
        <v>2590</v>
      </c>
      <c r="H353" s="3" t="s">
        <v>1680</v>
      </c>
      <c r="I353" s="8">
        <v>2.0999999999984333</v>
      </c>
      <c r="J353" s="3" t="s">
        <v>1092</v>
      </c>
      <c r="K353" s="3" t="s">
        <v>73</v>
      </c>
      <c r="L353" s="38">
        <v>4.0649999999999999E-2</v>
      </c>
      <c r="M353" s="38">
        <v>4.3200000000008523E-2</v>
      </c>
      <c r="N353" s="8">
        <v>158778.89761700001</v>
      </c>
      <c r="O353" s="8">
        <v>110.4</v>
      </c>
      <c r="P353" s="8">
        <v>175.29190296899998</v>
      </c>
      <c r="Q353" s="38">
        <v>1.0518206245586293E-2</v>
      </c>
      <c r="R353" s="38">
        <v>4.4105212076772155E-4</v>
      </c>
      <c r="S353" s="60" t="s">
        <v>2837</v>
      </c>
    </row>
    <row r="354" spans="1:19" ht="15" x14ac:dyDescent="0.25">
      <c r="A354" s="60" t="s">
        <v>2838</v>
      </c>
      <c r="B354" s="40" t="s">
        <v>2588</v>
      </c>
      <c r="C354" s="3" t="s">
        <v>2119</v>
      </c>
      <c r="D354" s="3" t="s">
        <v>2591</v>
      </c>
      <c r="E354" s="75" t="s">
        <v>2838</v>
      </c>
      <c r="F354" s="3" t="s">
        <v>112</v>
      </c>
      <c r="G354" s="3" t="s">
        <v>2592</v>
      </c>
      <c r="H354" s="3" t="s">
        <v>1680</v>
      </c>
      <c r="I354" s="8">
        <v>2.2600000000031275</v>
      </c>
      <c r="J354" s="3" t="s">
        <v>1092</v>
      </c>
      <c r="K354" s="3" t="s">
        <v>73</v>
      </c>
      <c r="L354" s="38">
        <v>2.7709999999999999E-2</v>
      </c>
      <c r="M354" s="38">
        <v>4.259999999997386E-2</v>
      </c>
      <c r="N354" s="8">
        <v>103724.644914</v>
      </c>
      <c r="O354" s="8">
        <v>104.27</v>
      </c>
      <c r="P354" s="8">
        <v>108.153687246</v>
      </c>
      <c r="Q354" s="38">
        <v>6.4896482347803772E-3</v>
      </c>
      <c r="R354" s="38">
        <v>2.7212559348581595E-4</v>
      </c>
      <c r="S354" s="60" t="s">
        <v>2837</v>
      </c>
    </row>
    <row r="355" spans="1:19" ht="15" x14ac:dyDescent="0.25">
      <c r="A355" s="60" t="s">
        <v>2838</v>
      </c>
      <c r="B355" s="40" t="s">
        <v>2593</v>
      </c>
      <c r="C355" s="3" t="s">
        <v>2024</v>
      </c>
      <c r="D355" s="3" t="s">
        <v>2594</v>
      </c>
      <c r="E355" s="75" t="s">
        <v>2838</v>
      </c>
      <c r="F355" s="3" t="s">
        <v>112</v>
      </c>
      <c r="G355" s="3" t="s">
        <v>852</v>
      </c>
      <c r="H355" s="3" t="s">
        <v>1680</v>
      </c>
      <c r="I355" s="8">
        <v>6.28000000000028</v>
      </c>
      <c r="J355" s="3" t="s">
        <v>1858</v>
      </c>
      <c r="K355" s="3" t="s">
        <v>73</v>
      </c>
      <c r="L355" s="38">
        <v>3.5400000000000002E-3</v>
      </c>
      <c r="M355" s="38">
        <v>4.1299999999982351E-2</v>
      </c>
      <c r="N355" s="8">
        <v>151771.56969400001</v>
      </c>
      <c r="O355" s="8">
        <v>84.49</v>
      </c>
      <c r="P355" s="8">
        <v>128.231799225</v>
      </c>
      <c r="Q355" s="38">
        <v>7.6944142236261169E-3</v>
      </c>
      <c r="R355" s="38">
        <v>3.226441497873915E-4</v>
      </c>
      <c r="S355" s="60" t="s">
        <v>2837</v>
      </c>
    </row>
    <row r="356" spans="1:19" ht="15" x14ac:dyDescent="0.25">
      <c r="A356" s="60" t="s">
        <v>2838</v>
      </c>
      <c r="B356" s="40" t="s">
        <v>2595</v>
      </c>
      <c r="C356" s="3" t="s">
        <v>2024</v>
      </c>
      <c r="D356" s="3" t="s">
        <v>2596</v>
      </c>
      <c r="E356" s="75" t="s">
        <v>2838</v>
      </c>
      <c r="F356" s="3" t="s">
        <v>112</v>
      </c>
      <c r="G356" s="3" t="s">
        <v>2597</v>
      </c>
      <c r="H356" s="3" t="s">
        <v>1680</v>
      </c>
      <c r="I356" s="8">
        <v>11.400000000002791</v>
      </c>
      <c r="J356" s="3" t="s">
        <v>2116</v>
      </c>
      <c r="K356" s="3" t="s">
        <v>73</v>
      </c>
      <c r="L356" s="38">
        <v>1.286E-2</v>
      </c>
      <c r="M356" s="38">
        <v>2.9499999999963514E-2</v>
      </c>
      <c r="N356" s="8">
        <v>110779.332182</v>
      </c>
      <c r="O356" s="8">
        <v>90.58</v>
      </c>
      <c r="P356" s="8">
        <v>100.343919074</v>
      </c>
      <c r="Q356" s="38">
        <v>6.0210313108267442E-3</v>
      </c>
      <c r="R356" s="38">
        <v>2.5247542849460118E-4</v>
      </c>
      <c r="S356" s="60" t="s">
        <v>2837</v>
      </c>
    </row>
    <row r="357" spans="1:19" ht="15" x14ac:dyDescent="0.25">
      <c r="A357" s="60" t="s">
        <v>2838</v>
      </c>
      <c r="B357" s="40" t="s">
        <v>2595</v>
      </c>
      <c r="C357" s="3" t="s">
        <v>2024</v>
      </c>
      <c r="D357" s="3" t="s">
        <v>2598</v>
      </c>
      <c r="E357" s="75" t="s">
        <v>2838</v>
      </c>
      <c r="F357" s="3" t="s">
        <v>112</v>
      </c>
      <c r="G357" s="3" t="s">
        <v>2597</v>
      </c>
      <c r="H357" s="3" t="s">
        <v>1680</v>
      </c>
      <c r="I357" s="8">
        <v>5.8899999999947843</v>
      </c>
      <c r="J357" s="3" t="s">
        <v>2116</v>
      </c>
      <c r="K357" s="3" t="s">
        <v>73</v>
      </c>
      <c r="L357" s="38">
        <v>1.286E-2</v>
      </c>
      <c r="M357" s="38">
        <v>3.4099999999998507E-2</v>
      </c>
      <c r="N357" s="8">
        <v>95206.588466999994</v>
      </c>
      <c r="O357" s="8">
        <v>96.29</v>
      </c>
      <c r="P357" s="8">
        <v>91.674424025999997</v>
      </c>
      <c r="Q357" s="38">
        <v>5.500827380037771E-3</v>
      </c>
      <c r="R357" s="38">
        <v>2.306621039077726E-4</v>
      </c>
      <c r="S357" s="60" t="s">
        <v>2837</v>
      </c>
    </row>
    <row r="358" spans="1:19" ht="15" x14ac:dyDescent="0.25">
      <c r="A358" s="60" t="s">
        <v>2838</v>
      </c>
      <c r="B358" s="40" t="s">
        <v>2599</v>
      </c>
      <c r="C358" s="3" t="s">
        <v>2024</v>
      </c>
      <c r="D358" s="3" t="s">
        <v>2596</v>
      </c>
      <c r="E358" s="75" t="s">
        <v>2838</v>
      </c>
      <c r="F358" s="3" t="s">
        <v>112</v>
      </c>
      <c r="G358" s="3" t="s">
        <v>2597</v>
      </c>
      <c r="H358" s="3" t="s">
        <v>1680</v>
      </c>
      <c r="I358" s="8">
        <v>11.400000000087944</v>
      </c>
      <c r="J358" s="3" t="s">
        <v>2116</v>
      </c>
      <c r="K358" s="3" t="s">
        <v>73</v>
      </c>
      <c r="L358" s="38">
        <v>1.286E-2</v>
      </c>
      <c r="M358" s="38">
        <v>2.9499999998875495E-2</v>
      </c>
      <c r="N358" s="8">
        <v>3437.981753</v>
      </c>
      <c r="O358" s="8">
        <v>90.58</v>
      </c>
      <c r="P358" s="8">
        <v>3.1141238440000003</v>
      </c>
      <c r="Q358" s="38">
        <v>1.868597254676541E-4</v>
      </c>
      <c r="R358" s="38">
        <v>7.8354499122097408E-6</v>
      </c>
      <c r="S358" s="60" t="s">
        <v>2837</v>
      </c>
    </row>
    <row r="359" spans="1:19" ht="15" x14ac:dyDescent="0.25">
      <c r="A359" s="60" t="s">
        <v>2838</v>
      </c>
      <c r="B359" s="40" t="s">
        <v>2599</v>
      </c>
      <c r="C359" s="3" t="s">
        <v>2024</v>
      </c>
      <c r="D359" s="3" t="s">
        <v>2598</v>
      </c>
      <c r="E359" s="75" t="s">
        <v>2838</v>
      </c>
      <c r="F359" s="3" t="s">
        <v>112</v>
      </c>
      <c r="G359" s="3" t="s">
        <v>2597</v>
      </c>
      <c r="H359" s="3" t="s">
        <v>1680</v>
      </c>
      <c r="I359" s="8">
        <v>5.8900000000805104</v>
      </c>
      <c r="J359" s="3" t="s">
        <v>2116</v>
      </c>
      <c r="K359" s="3" t="s">
        <v>73</v>
      </c>
      <c r="L359" s="38">
        <v>1.286E-2</v>
      </c>
      <c r="M359" s="38">
        <v>3.4100000000651109E-2</v>
      </c>
      <c r="N359" s="8">
        <v>2954.6893230000001</v>
      </c>
      <c r="O359" s="8">
        <v>96.29</v>
      </c>
      <c r="P359" s="8">
        <v>2.8450703370000001</v>
      </c>
      <c r="Q359" s="38">
        <v>1.7071545280136462E-4</v>
      </c>
      <c r="R359" s="38">
        <v>7.1584841319744211E-6</v>
      </c>
      <c r="S359" s="60" t="s">
        <v>2837</v>
      </c>
    </row>
    <row r="360" spans="1:19" ht="15" x14ac:dyDescent="0.25">
      <c r="A360" s="60" t="s">
        <v>2838</v>
      </c>
      <c r="B360" s="40" t="s">
        <v>2600</v>
      </c>
      <c r="C360" s="3" t="s">
        <v>2024</v>
      </c>
      <c r="D360" s="3" t="s">
        <v>2596</v>
      </c>
      <c r="E360" s="75" t="s">
        <v>2838</v>
      </c>
      <c r="F360" s="3" t="s">
        <v>112</v>
      </c>
      <c r="G360" s="3" t="s">
        <v>2597</v>
      </c>
      <c r="H360" s="3" t="s">
        <v>1680</v>
      </c>
      <c r="I360" s="8">
        <v>11.400000000002791</v>
      </c>
      <c r="J360" s="3" t="s">
        <v>2116</v>
      </c>
      <c r="K360" s="3" t="s">
        <v>73</v>
      </c>
      <c r="L360" s="38">
        <v>1.286E-2</v>
      </c>
      <c r="M360" s="38">
        <v>2.9499999999963514E-2</v>
      </c>
      <c r="N360" s="8">
        <v>110779.332182</v>
      </c>
      <c r="O360" s="8">
        <v>90.58</v>
      </c>
      <c r="P360" s="8">
        <v>100.343919074</v>
      </c>
      <c r="Q360" s="38">
        <v>6.0210313108267442E-3</v>
      </c>
      <c r="R360" s="38">
        <v>2.5247542849460118E-4</v>
      </c>
      <c r="S360" s="60" t="s">
        <v>2837</v>
      </c>
    </row>
    <row r="361" spans="1:19" ht="15" x14ac:dyDescent="0.25">
      <c r="A361" s="60" t="s">
        <v>2838</v>
      </c>
      <c r="B361" s="40" t="s">
        <v>2600</v>
      </c>
      <c r="C361" s="3" t="s">
        <v>2024</v>
      </c>
      <c r="D361" s="3" t="s">
        <v>2598</v>
      </c>
      <c r="E361" s="75" t="s">
        <v>2838</v>
      </c>
      <c r="F361" s="3" t="s">
        <v>112</v>
      </c>
      <c r="G361" s="3" t="s">
        <v>2597</v>
      </c>
      <c r="H361" s="3" t="s">
        <v>1680</v>
      </c>
      <c r="I361" s="8">
        <v>5.8899999999947843</v>
      </c>
      <c r="J361" s="3" t="s">
        <v>2116</v>
      </c>
      <c r="K361" s="3" t="s">
        <v>73</v>
      </c>
      <c r="L361" s="38">
        <v>1.286E-2</v>
      </c>
      <c r="M361" s="38">
        <v>3.4099999999998507E-2</v>
      </c>
      <c r="N361" s="8">
        <v>95206.588466999994</v>
      </c>
      <c r="O361" s="8">
        <v>96.29</v>
      </c>
      <c r="P361" s="8">
        <v>91.674424025999997</v>
      </c>
      <c r="Q361" s="38">
        <v>5.500827380037771E-3</v>
      </c>
      <c r="R361" s="38">
        <v>2.306621039077726E-4</v>
      </c>
      <c r="S361" s="60" t="s">
        <v>2837</v>
      </c>
    </row>
    <row r="362" spans="1:19" ht="15" x14ac:dyDescent="0.25">
      <c r="A362" s="60" t="s">
        <v>2838</v>
      </c>
      <c r="B362" s="40" t="s">
        <v>2601</v>
      </c>
      <c r="C362" s="3" t="s">
        <v>2024</v>
      </c>
      <c r="D362" s="3" t="s">
        <v>2596</v>
      </c>
      <c r="E362" s="75" t="s">
        <v>2838</v>
      </c>
      <c r="F362" s="3" t="s">
        <v>112</v>
      </c>
      <c r="G362" s="3" t="s">
        <v>2597</v>
      </c>
      <c r="H362" s="3" t="s">
        <v>1680</v>
      </c>
      <c r="I362" s="8">
        <v>11.3999999974393</v>
      </c>
      <c r="J362" s="3" t="s">
        <v>2116</v>
      </c>
      <c r="K362" s="3" t="s">
        <v>73</v>
      </c>
      <c r="L362" s="38">
        <v>1.286E-2</v>
      </c>
      <c r="M362" s="38">
        <v>2.9499999936471243E-2</v>
      </c>
      <c r="N362" s="8">
        <v>57.864403000000003</v>
      </c>
      <c r="O362" s="8">
        <v>90.58</v>
      </c>
      <c r="P362" s="8">
        <v>5.2413553000000002E-2</v>
      </c>
      <c r="Q362" s="38">
        <v>3.1450201131963515E-6</v>
      </c>
      <c r="R362" s="38">
        <v>1.318777896530086E-7</v>
      </c>
      <c r="S362" s="60" t="s">
        <v>2837</v>
      </c>
    </row>
    <row r="363" spans="1:19" ht="15" x14ac:dyDescent="0.25">
      <c r="A363" s="60" t="s">
        <v>2838</v>
      </c>
      <c r="B363" s="40" t="s">
        <v>2601</v>
      </c>
      <c r="C363" s="3" t="s">
        <v>2024</v>
      </c>
      <c r="D363" s="3" t="s">
        <v>2598</v>
      </c>
      <c r="E363" s="75" t="s">
        <v>2838</v>
      </c>
      <c r="F363" s="3" t="s">
        <v>112</v>
      </c>
      <c r="G363" s="3" t="s">
        <v>2597</v>
      </c>
      <c r="H363" s="3" t="s">
        <v>1680</v>
      </c>
      <c r="I363" s="8">
        <v>5.8900000033698126</v>
      </c>
      <c r="J363" s="3" t="s">
        <v>2116</v>
      </c>
      <c r="K363" s="3" t="s">
        <v>73</v>
      </c>
      <c r="L363" s="38">
        <v>1.286E-2</v>
      </c>
      <c r="M363" s="38">
        <v>3.4099999953562152E-2</v>
      </c>
      <c r="N363" s="8">
        <v>49.730142999999998</v>
      </c>
      <c r="O363" s="8">
        <v>96.29</v>
      </c>
      <c r="P363" s="8">
        <v>4.7885136000000002E-2</v>
      </c>
      <c r="Q363" s="38">
        <v>2.8732972146181866E-6</v>
      </c>
      <c r="R363" s="38">
        <v>1.2048383541016024E-7</v>
      </c>
      <c r="S363" s="60" t="s">
        <v>2837</v>
      </c>
    </row>
    <row r="364" spans="1:19" ht="15" x14ac:dyDescent="0.25">
      <c r="A364" s="60" t="s">
        <v>2838</v>
      </c>
      <c r="B364" s="40" t="s">
        <v>2602</v>
      </c>
      <c r="C364" s="3" t="s">
        <v>2024</v>
      </c>
      <c r="D364" s="3" t="s">
        <v>2596</v>
      </c>
      <c r="E364" s="75" t="s">
        <v>2838</v>
      </c>
      <c r="F364" s="3" t="s">
        <v>112</v>
      </c>
      <c r="G364" s="3" t="s">
        <v>2597</v>
      </c>
      <c r="H364" s="3" t="s">
        <v>1680</v>
      </c>
      <c r="I364" s="8">
        <v>11.399999999993444</v>
      </c>
      <c r="J364" s="3" t="s">
        <v>2116</v>
      </c>
      <c r="K364" s="3" t="s">
        <v>73</v>
      </c>
      <c r="L364" s="38">
        <v>1.286E-2</v>
      </c>
      <c r="M364" s="38">
        <v>2.9500000000120714E-2</v>
      </c>
      <c r="N364" s="8">
        <v>36926.474650999997</v>
      </c>
      <c r="O364" s="8">
        <v>90.58</v>
      </c>
      <c r="P364" s="8">
        <v>33.448000723</v>
      </c>
      <c r="Q364" s="38">
        <v>2.0070120989516033E-3</v>
      </c>
      <c r="R364" s="38">
        <v>8.4158545856669438E-5</v>
      </c>
      <c r="S364" s="60" t="s">
        <v>2837</v>
      </c>
    </row>
    <row r="365" spans="1:19" ht="15" x14ac:dyDescent="0.25">
      <c r="A365" s="60" t="s">
        <v>2838</v>
      </c>
      <c r="B365" s="40" t="s">
        <v>2602</v>
      </c>
      <c r="C365" s="3" t="s">
        <v>2024</v>
      </c>
      <c r="D365" s="3" t="s">
        <v>2598</v>
      </c>
      <c r="E365" s="75" t="s">
        <v>2838</v>
      </c>
      <c r="F365" s="3" t="s">
        <v>112</v>
      </c>
      <c r="G365" s="3" t="s">
        <v>2597</v>
      </c>
      <c r="H365" s="3" t="s">
        <v>1680</v>
      </c>
      <c r="I365" s="8">
        <v>5.8899999999946528</v>
      </c>
      <c r="J365" s="3" t="s">
        <v>2116</v>
      </c>
      <c r="K365" s="3" t="s">
        <v>73</v>
      </c>
      <c r="L365" s="38">
        <v>1.286E-2</v>
      </c>
      <c r="M365" s="38">
        <v>3.4099999999882925E-2</v>
      </c>
      <c r="N365" s="8">
        <v>31735.555798000001</v>
      </c>
      <c r="O365" s="8">
        <v>96.29</v>
      </c>
      <c r="P365" s="8">
        <v>30.558166677000003</v>
      </c>
      <c r="Q365" s="38">
        <v>1.833610646879282E-3</v>
      </c>
      <c r="R365" s="38">
        <v>7.6887431714674695E-5</v>
      </c>
      <c r="S365" s="60" t="s">
        <v>2837</v>
      </c>
    </row>
    <row r="366" spans="1:19" ht="15" x14ac:dyDescent="0.25">
      <c r="A366" s="60" t="s">
        <v>2838</v>
      </c>
      <c r="B366" s="40" t="s">
        <v>2603</v>
      </c>
      <c r="C366" s="3" t="s">
        <v>2119</v>
      </c>
      <c r="D366" s="3" t="s">
        <v>2604</v>
      </c>
      <c r="E366" s="75" t="s">
        <v>2838</v>
      </c>
      <c r="F366" s="3" t="s">
        <v>2605</v>
      </c>
      <c r="G366" s="3" t="s">
        <v>2606</v>
      </c>
      <c r="H366" s="3" t="s">
        <v>291</v>
      </c>
      <c r="I366" s="8">
        <v>3.0900000000000785</v>
      </c>
      <c r="J366" s="3" t="s">
        <v>664</v>
      </c>
      <c r="K366" s="3" t="s">
        <v>73</v>
      </c>
      <c r="L366" s="38">
        <v>3.2399999999999998E-2</v>
      </c>
      <c r="M366" s="38">
        <v>2.5799999999986136E-2</v>
      </c>
      <c r="N366" s="8">
        <v>193378.54249600001</v>
      </c>
      <c r="O366" s="8">
        <v>114.09</v>
      </c>
      <c r="P366" s="8">
        <v>220.62557913099999</v>
      </c>
      <c r="Q366" s="38">
        <v>1.3238405796542512E-2</v>
      </c>
      <c r="R366" s="38">
        <v>5.5511622569664803E-4</v>
      </c>
      <c r="S366" s="60" t="s">
        <v>2837</v>
      </c>
    </row>
    <row r="367" spans="1:19" ht="15" x14ac:dyDescent="0.25">
      <c r="A367" s="60" t="s">
        <v>2838</v>
      </c>
      <c r="B367" s="40" t="s">
        <v>2603</v>
      </c>
      <c r="C367" s="3" t="s">
        <v>2119</v>
      </c>
      <c r="D367" s="3" t="s">
        <v>2607</v>
      </c>
      <c r="E367" s="75" t="s">
        <v>2838</v>
      </c>
      <c r="F367" s="3" t="s">
        <v>2605</v>
      </c>
      <c r="G367" s="3" t="s">
        <v>2608</v>
      </c>
      <c r="H367" s="3" t="s">
        <v>291</v>
      </c>
      <c r="I367" s="8">
        <v>3.0900000000056447</v>
      </c>
      <c r="J367" s="3" t="s">
        <v>664</v>
      </c>
      <c r="K367" s="3" t="s">
        <v>73</v>
      </c>
      <c r="L367" s="38">
        <v>3.2500000000000001E-2</v>
      </c>
      <c r="M367" s="38">
        <v>2.7100000000029604E-2</v>
      </c>
      <c r="N367" s="8">
        <v>54474.512172000002</v>
      </c>
      <c r="O367" s="8">
        <v>113.44</v>
      </c>
      <c r="P367" s="8">
        <v>61.795886599999996</v>
      </c>
      <c r="Q367" s="38">
        <v>3.7079971714529809E-3</v>
      </c>
      <c r="R367" s="38">
        <v>1.5548468798625372E-4</v>
      </c>
      <c r="S367" s="60" t="s">
        <v>2837</v>
      </c>
    </row>
    <row r="368" spans="1:19" ht="15" x14ac:dyDescent="0.25">
      <c r="A368" s="60" t="s">
        <v>2838</v>
      </c>
      <c r="B368" s="40" t="s">
        <v>2609</v>
      </c>
      <c r="C368" s="3" t="s">
        <v>2024</v>
      </c>
      <c r="D368" s="3" t="s">
        <v>2596</v>
      </c>
      <c r="E368" s="75" t="s">
        <v>2838</v>
      </c>
      <c r="F368" s="3" t="s">
        <v>112</v>
      </c>
      <c r="G368" s="3" t="s">
        <v>2597</v>
      </c>
      <c r="H368" s="3" t="s">
        <v>1680</v>
      </c>
      <c r="I368" s="8">
        <v>11.39999999999427</v>
      </c>
      <c r="J368" s="3" t="s">
        <v>1858</v>
      </c>
      <c r="K368" s="3" t="s">
        <v>73</v>
      </c>
      <c r="L368" s="38">
        <v>1.286E-2</v>
      </c>
      <c r="M368" s="38">
        <v>2.9499999999969457E-2</v>
      </c>
      <c r="N368" s="8">
        <v>86258.145329000006</v>
      </c>
      <c r="O368" s="8">
        <v>90.58</v>
      </c>
      <c r="P368" s="8">
        <v>78.132628010999994</v>
      </c>
      <c r="Q368" s="38">
        <v>4.6882661549672777E-3</v>
      </c>
      <c r="R368" s="38">
        <v>1.9658957830756915E-4</v>
      </c>
      <c r="S368" s="60" t="s">
        <v>2837</v>
      </c>
    </row>
    <row r="369" spans="1:19" ht="15" x14ac:dyDescent="0.25">
      <c r="A369" s="60" t="s">
        <v>2838</v>
      </c>
      <c r="B369" s="40" t="s">
        <v>2609</v>
      </c>
      <c r="C369" s="3" t="s">
        <v>2024</v>
      </c>
      <c r="D369" s="3" t="s">
        <v>2598</v>
      </c>
      <c r="E369" s="75" t="s">
        <v>2838</v>
      </c>
      <c r="F369" s="3" t="s">
        <v>112</v>
      </c>
      <c r="G369" s="3" t="s">
        <v>2597</v>
      </c>
      <c r="H369" s="3" t="s">
        <v>1680</v>
      </c>
      <c r="I369" s="8">
        <v>5.8900000000018915</v>
      </c>
      <c r="J369" s="3" t="s">
        <v>1858</v>
      </c>
      <c r="K369" s="3" t="s">
        <v>73</v>
      </c>
      <c r="L369" s="38">
        <v>1.286E-2</v>
      </c>
      <c r="M369" s="38">
        <v>3.4100000000040445E-2</v>
      </c>
      <c r="N369" s="8">
        <v>74132.453984000007</v>
      </c>
      <c r="O369" s="8">
        <v>96.29</v>
      </c>
      <c r="P369" s="8">
        <v>71.382139939999988</v>
      </c>
      <c r="Q369" s="38">
        <v>4.2832102192022084E-3</v>
      </c>
      <c r="R369" s="38">
        <v>1.7960466896775615E-4</v>
      </c>
      <c r="S369" s="60" t="s">
        <v>2837</v>
      </c>
    </row>
    <row r="370" spans="1:19" ht="15" x14ac:dyDescent="0.25">
      <c r="A370" s="60" t="s">
        <v>2838</v>
      </c>
      <c r="B370" s="40" t="s">
        <v>2610</v>
      </c>
      <c r="C370" s="3" t="s">
        <v>2119</v>
      </c>
      <c r="D370" s="3" t="s">
        <v>2611</v>
      </c>
      <c r="E370" s="75" t="s">
        <v>2838</v>
      </c>
      <c r="F370" s="3" t="s">
        <v>697</v>
      </c>
      <c r="G370" s="3" t="s">
        <v>2461</v>
      </c>
      <c r="H370" s="3" t="s">
        <v>274</v>
      </c>
      <c r="I370" s="8">
        <v>0</v>
      </c>
      <c r="J370" s="3" t="s">
        <v>2612</v>
      </c>
      <c r="K370" s="3" t="s">
        <v>73</v>
      </c>
      <c r="L370" s="38">
        <v>0</v>
      </c>
      <c r="M370" s="38">
        <v>0</v>
      </c>
      <c r="N370" s="8">
        <v>8.450727000000029</v>
      </c>
      <c r="O370" s="8">
        <v>100</v>
      </c>
      <c r="P370" s="8">
        <v>8.4507270000000467E-3</v>
      </c>
      <c r="Q370" s="38">
        <v>5.0707698419398529E-7</v>
      </c>
      <c r="R370" s="38">
        <v>2.1262882096945547E-8</v>
      </c>
      <c r="S370" s="60" t="s">
        <v>2837</v>
      </c>
    </row>
    <row r="371" spans="1:19" ht="15" x14ac:dyDescent="0.25">
      <c r="A371" s="60" t="s">
        <v>2838</v>
      </c>
      <c r="B371" s="40" t="s">
        <v>2610</v>
      </c>
      <c r="C371" s="3" t="s">
        <v>2119</v>
      </c>
      <c r="D371" s="3" t="s">
        <v>2613</v>
      </c>
      <c r="E371" s="75" t="s">
        <v>2838</v>
      </c>
      <c r="F371" s="3" t="s">
        <v>697</v>
      </c>
      <c r="G371" s="3" t="s">
        <v>2614</v>
      </c>
      <c r="H371" s="3" t="s">
        <v>274</v>
      </c>
      <c r="I371" s="8">
        <v>6.7499999999992042</v>
      </c>
      <c r="J371" s="3" t="s">
        <v>2612</v>
      </c>
      <c r="K371" s="3" t="s">
        <v>73</v>
      </c>
      <c r="L371" s="38">
        <v>1.8939999999999999E-2</v>
      </c>
      <c r="M371" s="38">
        <v>2.8100000000014853E-2</v>
      </c>
      <c r="N371" s="8">
        <v>310264.99202900002</v>
      </c>
      <c r="O371" s="8">
        <v>95.96</v>
      </c>
      <c r="P371" s="8">
        <v>297.73028635000003</v>
      </c>
      <c r="Q371" s="38">
        <v>1.7864992645670468E-2</v>
      </c>
      <c r="R371" s="38">
        <v>7.4911945153947727E-4</v>
      </c>
      <c r="S371" s="60" t="s">
        <v>2837</v>
      </c>
    </row>
    <row r="372" spans="1:19" ht="15" x14ac:dyDescent="0.25">
      <c r="A372" s="60" t="s">
        <v>2838</v>
      </c>
      <c r="B372" s="40" t="s">
        <v>2615</v>
      </c>
      <c r="C372" s="3" t="s">
        <v>2119</v>
      </c>
      <c r="D372" s="3" t="s">
        <v>2616</v>
      </c>
      <c r="E372" s="75" t="s">
        <v>2838</v>
      </c>
      <c r="F372" s="3" t="s">
        <v>2605</v>
      </c>
      <c r="G372" s="3" t="s">
        <v>2617</v>
      </c>
      <c r="H372" s="3" t="s">
        <v>291</v>
      </c>
      <c r="I372" s="8">
        <v>3.5199999999977756</v>
      </c>
      <c r="J372" s="3" t="s">
        <v>664</v>
      </c>
      <c r="K372" s="3" t="s">
        <v>73</v>
      </c>
      <c r="L372" s="38">
        <v>1.3599999999999999E-2</v>
      </c>
      <c r="M372" s="38">
        <v>2.7599999999977708E-2</v>
      </c>
      <c r="N372" s="8">
        <v>157192.30542700001</v>
      </c>
      <c r="O372" s="8">
        <v>104.35</v>
      </c>
      <c r="P372" s="8">
        <v>164.030170699</v>
      </c>
      <c r="Q372" s="38">
        <v>9.8424578471027497E-3</v>
      </c>
      <c r="R372" s="38">
        <v>4.1271646568569425E-4</v>
      </c>
      <c r="S372" s="60" t="s">
        <v>2837</v>
      </c>
    </row>
    <row r="373" spans="1:19" ht="15" x14ac:dyDescent="0.25">
      <c r="A373" s="60" t="s">
        <v>2838</v>
      </c>
      <c r="B373" s="40" t="s">
        <v>2618</v>
      </c>
      <c r="C373" s="3" t="s">
        <v>2119</v>
      </c>
      <c r="D373" s="3" t="s">
        <v>2619</v>
      </c>
      <c r="E373" s="75" t="s">
        <v>2838</v>
      </c>
      <c r="F373" s="3" t="s">
        <v>697</v>
      </c>
      <c r="G373" s="3" t="s">
        <v>2620</v>
      </c>
      <c r="H373" s="3" t="s">
        <v>274</v>
      </c>
      <c r="I373" s="8">
        <v>0</v>
      </c>
      <c r="J373" s="3" t="s">
        <v>2612</v>
      </c>
      <c r="K373" s="3" t="s">
        <v>73</v>
      </c>
      <c r="L373" s="38">
        <v>0</v>
      </c>
      <c r="M373" s="38">
        <v>0</v>
      </c>
      <c r="N373" s="8">
        <v>9.1716000000005238E-2</v>
      </c>
      <c r="O373" s="8">
        <v>100</v>
      </c>
      <c r="P373" s="8">
        <v>9.1716000000005571E-5</v>
      </c>
      <c r="Q373" s="38">
        <v>5.5033221026236116E-9</v>
      </c>
      <c r="R373" s="38">
        <v>2.3076671325479637E-10</v>
      </c>
      <c r="S373" s="60" t="s">
        <v>2837</v>
      </c>
    </row>
    <row r="374" spans="1:19" ht="15" x14ac:dyDescent="0.25">
      <c r="A374" s="60" t="s">
        <v>2838</v>
      </c>
      <c r="B374" s="40" t="s">
        <v>2618</v>
      </c>
      <c r="C374" s="3" t="s">
        <v>2119</v>
      </c>
      <c r="D374" s="3" t="s">
        <v>2621</v>
      </c>
      <c r="E374" s="75" t="s">
        <v>2838</v>
      </c>
      <c r="F374" s="3" t="s">
        <v>697</v>
      </c>
      <c r="G374" s="3" t="s">
        <v>2622</v>
      </c>
      <c r="H374" s="3" t="s">
        <v>274</v>
      </c>
      <c r="I374" s="8">
        <v>8.1999999999979831</v>
      </c>
      <c r="J374" s="3" t="s">
        <v>2612</v>
      </c>
      <c r="K374" s="3" t="s">
        <v>73</v>
      </c>
      <c r="L374" s="38">
        <v>3.0210000000000001E-2</v>
      </c>
      <c r="M374" s="38">
        <v>2.9300000000115244E-2</v>
      </c>
      <c r="N374" s="8">
        <v>25127.542146</v>
      </c>
      <c r="O374" s="8">
        <v>101.07</v>
      </c>
      <c r="P374" s="8">
        <v>25.396406832</v>
      </c>
      <c r="Q374" s="38">
        <v>1.5238846771093201E-3</v>
      </c>
      <c r="R374" s="38">
        <v>6.3899922948034574E-5</v>
      </c>
      <c r="S374" s="60" t="s">
        <v>2837</v>
      </c>
    </row>
    <row r="375" spans="1:19" ht="15" x14ac:dyDescent="0.25">
      <c r="A375" s="60" t="s">
        <v>2838</v>
      </c>
      <c r="B375" s="40" t="s">
        <v>2623</v>
      </c>
      <c r="C375" s="3" t="s">
        <v>2119</v>
      </c>
      <c r="D375" s="3" t="s">
        <v>2624</v>
      </c>
      <c r="E375" s="75" t="s">
        <v>2838</v>
      </c>
      <c r="F375" s="3" t="s">
        <v>697</v>
      </c>
      <c r="G375" s="3" t="s">
        <v>2625</v>
      </c>
      <c r="H375" s="3" t="s">
        <v>274</v>
      </c>
      <c r="I375" s="8">
        <v>0</v>
      </c>
      <c r="J375" s="3" t="s">
        <v>2612</v>
      </c>
      <c r="K375" s="3" t="s">
        <v>73</v>
      </c>
      <c r="L375" s="38">
        <v>0</v>
      </c>
      <c r="M375" s="38">
        <v>0</v>
      </c>
      <c r="N375" s="8">
        <v>16.670917000000145</v>
      </c>
      <c r="O375" s="8">
        <v>100</v>
      </c>
      <c r="P375" s="8">
        <v>1.6670917000000118E-2</v>
      </c>
      <c r="Q375" s="38">
        <v>1.0003208382081511E-6</v>
      </c>
      <c r="R375" s="38">
        <v>4.1945709832889615E-8</v>
      </c>
      <c r="S375" s="60" t="s">
        <v>2837</v>
      </c>
    </row>
    <row r="376" spans="1:19" ht="15" x14ac:dyDescent="0.25">
      <c r="A376" s="60" t="s">
        <v>2838</v>
      </c>
      <c r="B376" s="40" t="s">
        <v>2623</v>
      </c>
      <c r="C376" s="3" t="s">
        <v>2119</v>
      </c>
      <c r="D376" s="3" t="s">
        <v>2626</v>
      </c>
      <c r="E376" s="75" t="s">
        <v>2838</v>
      </c>
      <c r="F376" s="3" t="s">
        <v>697</v>
      </c>
      <c r="G376" s="3" t="s">
        <v>2627</v>
      </c>
      <c r="H376" s="3" t="s">
        <v>274</v>
      </c>
      <c r="I376" s="8">
        <v>7.7099999999992059</v>
      </c>
      <c r="J376" s="3" t="s">
        <v>2612</v>
      </c>
      <c r="K376" s="3" t="s">
        <v>73</v>
      </c>
      <c r="L376" s="38">
        <v>1.8610000000000002E-2</v>
      </c>
      <c r="M376" s="38">
        <v>2.5200000000003123E-2</v>
      </c>
      <c r="N376" s="8">
        <v>568042.17818100005</v>
      </c>
      <c r="O376" s="8">
        <v>97.05</v>
      </c>
      <c r="P376" s="8">
        <v>551.28493391300003</v>
      </c>
      <c r="Q376" s="38">
        <v>3.3079272554915454E-2</v>
      </c>
      <c r="R376" s="38">
        <v>1.3870885370707718E-3</v>
      </c>
      <c r="S376" s="60" t="s">
        <v>2837</v>
      </c>
    </row>
    <row r="377" spans="1:19" ht="15" x14ac:dyDescent="0.25">
      <c r="A377" s="60" t="s">
        <v>2838</v>
      </c>
      <c r="B377" s="40" t="s">
        <v>2628</v>
      </c>
      <c r="C377" s="3" t="s">
        <v>2024</v>
      </c>
      <c r="D377" s="3" t="s">
        <v>2629</v>
      </c>
      <c r="E377" s="75" t="s">
        <v>2838</v>
      </c>
      <c r="F377" s="3" t="s">
        <v>112</v>
      </c>
      <c r="G377" s="3" t="s">
        <v>2597</v>
      </c>
      <c r="H377" s="3" t="s">
        <v>1680</v>
      </c>
      <c r="I377" s="8">
        <v>0</v>
      </c>
      <c r="J377" s="3" t="s">
        <v>2116</v>
      </c>
      <c r="K377" s="3" t="s">
        <v>73</v>
      </c>
      <c r="L377" s="38">
        <v>0</v>
      </c>
      <c r="M377" s="38">
        <v>0</v>
      </c>
      <c r="N377" s="8">
        <v>17.818158000000039</v>
      </c>
      <c r="O377" s="8">
        <v>100</v>
      </c>
      <c r="P377" s="8">
        <v>1.7818157999999862E-2</v>
      </c>
      <c r="Q377" s="38">
        <v>1.0691598276138625E-6</v>
      </c>
      <c r="R377" s="38">
        <v>4.4832283984412475E-8</v>
      </c>
      <c r="S377" s="60" t="s">
        <v>2837</v>
      </c>
    </row>
    <row r="378" spans="1:19" ht="15" x14ac:dyDescent="0.25">
      <c r="A378" s="60" t="s">
        <v>2838</v>
      </c>
      <c r="B378" s="40" t="s">
        <v>2628</v>
      </c>
      <c r="C378" s="3" t="s">
        <v>2024</v>
      </c>
      <c r="D378" s="3" t="s">
        <v>2596</v>
      </c>
      <c r="E378" s="75" t="s">
        <v>2838</v>
      </c>
      <c r="F378" s="3" t="s">
        <v>112</v>
      </c>
      <c r="G378" s="3" t="s">
        <v>2597</v>
      </c>
      <c r="H378" s="3" t="s">
        <v>1680</v>
      </c>
      <c r="I378" s="8">
        <v>11.400000000002791</v>
      </c>
      <c r="J378" s="3" t="s">
        <v>2116</v>
      </c>
      <c r="K378" s="3" t="s">
        <v>73</v>
      </c>
      <c r="L378" s="38">
        <v>1.286E-2</v>
      </c>
      <c r="M378" s="38">
        <v>2.9499999999963514E-2</v>
      </c>
      <c r="N378" s="8">
        <v>110779.332182</v>
      </c>
      <c r="O378" s="8">
        <v>90.58</v>
      </c>
      <c r="P378" s="8">
        <v>100.343919074</v>
      </c>
      <c r="Q378" s="38">
        <v>6.0210313108267442E-3</v>
      </c>
      <c r="R378" s="38">
        <v>2.5247542849460118E-4</v>
      </c>
      <c r="S378" s="60" t="s">
        <v>2837</v>
      </c>
    </row>
    <row r="379" spans="1:19" ht="15" x14ac:dyDescent="0.25">
      <c r="A379" s="60" t="s">
        <v>2838</v>
      </c>
      <c r="B379" s="40" t="s">
        <v>2628</v>
      </c>
      <c r="C379" s="3" t="s">
        <v>2024</v>
      </c>
      <c r="D379" s="3" t="s">
        <v>2598</v>
      </c>
      <c r="E379" s="75" t="s">
        <v>2838</v>
      </c>
      <c r="F379" s="3" t="s">
        <v>112</v>
      </c>
      <c r="G379" s="3" t="s">
        <v>2597</v>
      </c>
      <c r="H379" s="3" t="s">
        <v>1680</v>
      </c>
      <c r="I379" s="8">
        <v>5.8899999999947843</v>
      </c>
      <c r="J379" s="3" t="s">
        <v>2116</v>
      </c>
      <c r="K379" s="3" t="s">
        <v>73</v>
      </c>
      <c r="L379" s="38">
        <v>1.286E-2</v>
      </c>
      <c r="M379" s="38">
        <v>3.4099999999998507E-2</v>
      </c>
      <c r="N379" s="8">
        <v>95206.588466999994</v>
      </c>
      <c r="O379" s="8">
        <v>96.29</v>
      </c>
      <c r="P379" s="8">
        <v>91.674424025999997</v>
      </c>
      <c r="Q379" s="38">
        <v>5.500827380037771E-3</v>
      </c>
      <c r="R379" s="38">
        <v>2.306621039077726E-4</v>
      </c>
      <c r="S379" s="60" t="s">
        <v>2837</v>
      </c>
    </row>
    <row r="380" spans="1:19" ht="15" x14ac:dyDescent="0.25">
      <c r="A380" s="60" t="s">
        <v>2838</v>
      </c>
      <c r="B380" s="40" t="s">
        <v>2630</v>
      </c>
      <c r="C380" s="3" t="s">
        <v>2024</v>
      </c>
      <c r="D380" s="3" t="s">
        <v>2631</v>
      </c>
      <c r="E380" s="75" t="s">
        <v>2838</v>
      </c>
      <c r="F380" s="3" t="s">
        <v>779</v>
      </c>
      <c r="G380" s="3" t="s">
        <v>2446</v>
      </c>
      <c r="H380" s="3" t="s">
        <v>1680</v>
      </c>
      <c r="I380" s="8">
        <v>4.9499999999980364</v>
      </c>
      <c r="J380" s="3" t="s">
        <v>2116</v>
      </c>
      <c r="K380" s="3" t="s">
        <v>73</v>
      </c>
      <c r="L380" s="38">
        <v>1.042E-2</v>
      </c>
      <c r="M380" s="38">
        <v>7.0500000000025861E-2</v>
      </c>
      <c r="N380" s="8">
        <v>191707.666371</v>
      </c>
      <c r="O380" s="8">
        <v>79.3</v>
      </c>
      <c r="P380" s="8">
        <v>152.02417941800002</v>
      </c>
      <c r="Q380" s="38">
        <v>9.122050969560886E-3</v>
      </c>
      <c r="R380" s="38">
        <v>3.8250817981101654E-4</v>
      </c>
      <c r="S380" s="60" t="s">
        <v>2837</v>
      </c>
    </row>
    <row r="381" spans="1:19" ht="15" x14ac:dyDescent="0.25">
      <c r="A381" s="60" t="s">
        <v>2838</v>
      </c>
      <c r="B381" s="40" t="s">
        <v>2632</v>
      </c>
      <c r="C381" s="3" t="s">
        <v>2119</v>
      </c>
      <c r="D381" s="3" t="s">
        <v>2633</v>
      </c>
      <c r="E381" s="75" t="s">
        <v>2838</v>
      </c>
      <c r="F381" s="3" t="s">
        <v>779</v>
      </c>
      <c r="G381" s="3" t="s">
        <v>2634</v>
      </c>
      <c r="H381" s="3" t="s">
        <v>1680</v>
      </c>
      <c r="I381" s="8">
        <v>3.45999999999695</v>
      </c>
      <c r="J381" s="3" t="s">
        <v>2116</v>
      </c>
      <c r="K381" s="3" t="s">
        <v>73</v>
      </c>
      <c r="L381" s="38">
        <v>2.9700000000000001E-2</v>
      </c>
      <c r="M381" s="38">
        <v>3.4299999999974524E-2</v>
      </c>
      <c r="N381" s="8">
        <v>152418.551871</v>
      </c>
      <c r="O381" s="8">
        <v>107.53</v>
      </c>
      <c r="P381" s="8">
        <v>163.89566880300001</v>
      </c>
      <c r="Q381" s="38">
        <v>9.8343872023177441E-3</v>
      </c>
      <c r="R381" s="38">
        <v>4.123780453395556E-4</v>
      </c>
      <c r="S381" s="60" t="s">
        <v>2837</v>
      </c>
    </row>
    <row r="382" spans="1:19" ht="15" x14ac:dyDescent="0.25">
      <c r="A382" s="60" t="s">
        <v>2838</v>
      </c>
      <c r="B382" s="40" t="s">
        <v>2635</v>
      </c>
      <c r="C382" s="3" t="s">
        <v>2119</v>
      </c>
      <c r="D382" s="3" t="s">
        <v>2636</v>
      </c>
      <c r="E382" s="75" t="s">
        <v>2838</v>
      </c>
      <c r="F382" s="3" t="s">
        <v>779</v>
      </c>
      <c r="G382" s="3" t="s">
        <v>2637</v>
      </c>
      <c r="H382" s="3" t="s">
        <v>1680</v>
      </c>
      <c r="I382" s="8">
        <v>2.1899999999932835</v>
      </c>
      <c r="J382" s="3" t="s">
        <v>2116</v>
      </c>
      <c r="K382" s="3" t="s">
        <v>73</v>
      </c>
      <c r="L382" s="38">
        <v>2.6200000000000001E-2</v>
      </c>
      <c r="M382" s="38">
        <v>3.9799999999955545E-2</v>
      </c>
      <c r="N382" s="8">
        <v>34822.982268</v>
      </c>
      <c r="O382" s="8">
        <v>106.45</v>
      </c>
      <c r="P382" s="8">
        <v>37.069064607999998</v>
      </c>
      <c r="Q382" s="38">
        <v>2.2242902283219576E-3</v>
      </c>
      <c r="R382" s="38">
        <v>9.3269508079477258E-5</v>
      </c>
      <c r="S382" s="60" t="s">
        <v>2837</v>
      </c>
    </row>
    <row r="383" spans="1:19" ht="15" x14ac:dyDescent="0.25">
      <c r="A383" s="60" t="s">
        <v>2838</v>
      </c>
      <c r="B383" s="40" t="s">
        <v>2635</v>
      </c>
      <c r="C383" s="3" t="s">
        <v>2119</v>
      </c>
      <c r="D383" s="3" t="s">
        <v>2638</v>
      </c>
      <c r="E383" s="75" t="s">
        <v>2838</v>
      </c>
      <c r="F383" s="3" t="s">
        <v>779</v>
      </c>
      <c r="G383" s="3" t="s">
        <v>2639</v>
      </c>
      <c r="H383" s="3" t="s">
        <v>1680</v>
      </c>
      <c r="I383" s="8">
        <v>4.0499999999985103</v>
      </c>
      <c r="J383" s="3" t="s">
        <v>2116</v>
      </c>
      <c r="K383" s="3" t="s">
        <v>73</v>
      </c>
      <c r="L383" s="38">
        <v>2.0899999999999998E-2</v>
      </c>
      <c r="M383" s="38">
        <v>8.3100000000060348E-2</v>
      </c>
      <c r="N383" s="8">
        <v>49513.28686</v>
      </c>
      <c r="O383" s="8">
        <v>85.57</v>
      </c>
      <c r="P383" s="8">
        <v>42.368519554999999</v>
      </c>
      <c r="Q383" s="38">
        <v>2.5422784478439753E-3</v>
      </c>
      <c r="R383" s="38">
        <v>1.0660347162085485E-4</v>
      </c>
      <c r="S383" s="60" t="s">
        <v>2837</v>
      </c>
    </row>
    <row r="384" spans="1:19" ht="15" x14ac:dyDescent="0.25">
      <c r="A384" s="60" t="s">
        <v>2838</v>
      </c>
      <c r="B384" s="40" t="s">
        <v>2635</v>
      </c>
      <c r="C384" s="3" t="s">
        <v>2119</v>
      </c>
      <c r="D384" s="3" t="s">
        <v>2640</v>
      </c>
      <c r="E384" s="75" t="s">
        <v>2838</v>
      </c>
      <c r="F384" s="3" t="s">
        <v>779</v>
      </c>
      <c r="G384" s="3" t="s">
        <v>2639</v>
      </c>
      <c r="H384" s="3" t="s">
        <v>1680</v>
      </c>
      <c r="I384" s="8">
        <v>4.0499999999896801</v>
      </c>
      <c r="J384" s="3" t="s">
        <v>2116</v>
      </c>
      <c r="K384" s="3" t="s">
        <v>73</v>
      </c>
      <c r="L384" s="38">
        <v>2.0899999999999998E-2</v>
      </c>
      <c r="M384" s="38">
        <v>7.95999999998106E-2</v>
      </c>
      <c r="N384" s="8">
        <v>12716.566665</v>
      </c>
      <c r="O384" s="8">
        <v>86.73</v>
      </c>
      <c r="P384" s="8">
        <v>11.029078243000001</v>
      </c>
      <c r="Q384" s="38">
        <v>6.6178823832552009E-4</v>
      </c>
      <c r="R384" s="38">
        <v>2.7750274067413973E-5</v>
      </c>
      <c r="S384" s="60" t="s">
        <v>2837</v>
      </c>
    </row>
    <row r="385" spans="1:19" ht="15" x14ac:dyDescent="0.25">
      <c r="A385" s="60" t="s">
        <v>2838</v>
      </c>
      <c r="B385" s="40" t="s">
        <v>2641</v>
      </c>
      <c r="C385" s="3" t="s">
        <v>2119</v>
      </c>
      <c r="D385" s="3" t="s">
        <v>2642</v>
      </c>
      <c r="E385" s="75" t="s">
        <v>2838</v>
      </c>
      <c r="F385" s="3" t="s">
        <v>2643</v>
      </c>
      <c r="G385" s="3" t="s">
        <v>2644</v>
      </c>
      <c r="H385" s="3" t="s">
        <v>1680</v>
      </c>
      <c r="I385" s="8">
        <v>3.4300000000054993</v>
      </c>
      <c r="J385" s="3" t="s">
        <v>2116</v>
      </c>
      <c r="K385" s="3" t="s">
        <v>73</v>
      </c>
      <c r="L385" s="38">
        <v>3.3000000000000002E-2</v>
      </c>
      <c r="M385" s="38">
        <v>3.5199999999954643E-2</v>
      </c>
      <c r="N385" s="8">
        <v>76087.408668000004</v>
      </c>
      <c r="O385" s="8">
        <v>109.16</v>
      </c>
      <c r="P385" s="8">
        <v>83.057015286999999</v>
      </c>
      <c r="Q385" s="38">
        <v>4.9837488334300069E-3</v>
      </c>
      <c r="R385" s="38">
        <v>2.0897983373166298E-4</v>
      </c>
      <c r="S385" s="60" t="s">
        <v>2837</v>
      </c>
    </row>
    <row r="386" spans="1:19" ht="15" x14ac:dyDescent="0.25">
      <c r="A386" s="60" t="s">
        <v>2838</v>
      </c>
      <c r="B386" s="40" t="s">
        <v>2645</v>
      </c>
      <c r="C386" s="3" t="s">
        <v>2119</v>
      </c>
      <c r="D386" s="3" t="s">
        <v>2646</v>
      </c>
      <c r="E386" s="75" t="s">
        <v>2838</v>
      </c>
      <c r="F386" s="3" t="s">
        <v>2643</v>
      </c>
      <c r="G386" s="3" t="s">
        <v>2647</v>
      </c>
      <c r="H386" s="3" t="s">
        <v>1680</v>
      </c>
      <c r="I386" s="8">
        <v>2.9899999999891236</v>
      </c>
      <c r="J386" s="3" t="s">
        <v>1858</v>
      </c>
      <c r="K386" s="3" t="s">
        <v>73</v>
      </c>
      <c r="L386" s="38">
        <v>2.81E-2</v>
      </c>
      <c r="M386" s="38">
        <v>2.22999999999321E-2</v>
      </c>
      <c r="N386" s="8">
        <v>31402.330712999999</v>
      </c>
      <c r="O386" s="8">
        <v>112.83</v>
      </c>
      <c r="P386" s="8">
        <v>35.431249724000004</v>
      </c>
      <c r="Q386" s="38">
        <v>2.1260148690485205E-3</v>
      </c>
      <c r="R386" s="38">
        <v>8.9148600520267947E-5</v>
      </c>
      <c r="S386" s="60" t="s">
        <v>2837</v>
      </c>
    </row>
    <row r="387" spans="1:19" ht="15" x14ac:dyDescent="0.25">
      <c r="A387" s="60" t="s">
        <v>2838</v>
      </c>
      <c r="B387" s="40" t="s">
        <v>2645</v>
      </c>
      <c r="C387" s="3" t="s">
        <v>2119</v>
      </c>
      <c r="D387" s="3" t="s">
        <v>2648</v>
      </c>
      <c r="E387" s="75" t="s">
        <v>2838</v>
      </c>
      <c r="F387" s="3" t="s">
        <v>2643</v>
      </c>
      <c r="G387" s="3" t="s">
        <v>2649</v>
      </c>
      <c r="H387" s="3" t="s">
        <v>1680</v>
      </c>
      <c r="I387" s="8">
        <v>2.9499999999181465</v>
      </c>
      <c r="J387" s="3" t="s">
        <v>1858</v>
      </c>
      <c r="K387" s="3" t="s">
        <v>73</v>
      </c>
      <c r="L387" s="38">
        <v>3.6200000000000003E-2</v>
      </c>
      <c r="M387" s="38">
        <v>2.469999999872852E-2</v>
      </c>
      <c r="N387" s="8">
        <v>3055.380995</v>
      </c>
      <c r="O387" s="8">
        <v>113.57</v>
      </c>
      <c r="P387" s="8">
        <v>3.4699961750000003</v>
      </c>
      <c r="Q387" s="38">
        <v>2.082134703420966E-4</v>
      </c>
      <c r="R387" s="38">
        <v>8.7308606165927062E-6</v>
      </c>
      <c r="S387" s="60" t="s">
        <v>2837</v>
      </c>
    </row>
    <row r="388" spans="1:19" ht="15" x14ac:dyDescent="0.25">
      <c r="A388" s="60" t="s">
        <v>2838</v>
      </c>
      <c r="B388" s="40" t="s">
        <v>2650</v>
      </c>
      <c r="C388" s="3" t="s">
        <v>2119</v>
      </c>
      <c r="D388" s="3" t="s">
        <v>2651</v>
      </c>
      <c r="E388" s="75" t="s">
        <v>2838</v>
      </c>
      <c r="F388" s="3" t="s">
        <v>2643</v>
      </c>
      <c r="G388" s="3" t="s">
        <v>1940</v>
      </c>
      <c r="H388" s="3" t="s">
        <v>1680</v>
      </c>
      <c r="I388" s="8">
        <v>2.4499999999942124</v>
      </c>
      <c r="J388" s="3" t="s">
        <v>2116</v>
      </c>
      <c r="K388" s="3" t="s">
        <v>73</v>
      </c>
      <c r="L388" s="38">
        <v>3.3000000000000002E-2</v>
      </c>
      <c r="M388" s="38">
        <v>5.4899999999938658E-2</v>
      </c>
      <c r="N388" s="8">
        <v>62081.437375000001</v>
      </c>
      <c r="O388" s="8">
        <v>97.17</v>
      </c>
      <c r="P388" s="8">
        <v>60.324532674000004</v>
      </c>
      <c r="Q388" s="38">
        <v>3.619710126861663E-3</v>
      </c>
      <c r="R388" s="38">
        <v>1.517826129989283E-4</v>
      </c>
      <c r="S388" s="60" t="s">
        <v>2837</v>
      </c>
    </row>
    <row r="389" spans="1:19" ht="15" x14ac:dyDescent="0.25">
      <c r="A389" s="60" t="s">
        <v>2838</v>
      </c>
      <c r="B389" s="40" t="s">
        <v>2650</v>
      </c>
      <c r="C389" s="3" t="s">
        <v>2119</v>
      </c>
      <c r="D389" s="3" t="s">
        <v>2652</v>
      </c>
      <c r="E389" s="75" t="s">
        <v>2838</v>
      </c>
      <c r="F389" s="3" t="s">
        <v>2643</v>
      </c>
      <c r="G389" s="3" t="s">
        <v>165</v>
      </c>
      <c r="H389" s="3" t="s">
        <v>1680</v>
      </c>
      <c r="I389" s="8">
        <v>0</v>
      </c>
      <c r="J389" s="3" t="s">
        <v>2116</v>
      </c>
      <c r="K389" s="3" t="s">
        <v>73</v>
      </c>
      <c r="L389" s="38">
        <v>0</v>
      </c>
      <c r="M389" s="38">
        <v>0</v>
      </c>
      <c r="N389" s="8">
        <v>4.031013999999999</v>
      </c>
      <c r="O389" s="8">
        <v>100</v>
      </c>
      <c r="P389" s="8">
        <v>4.0310139999999994E-3</v>
      </c>
      <c r="Q389" s="38">
        <v>2.4187675478851962E-7</v>
      </c>
      <c r="R389" s="38">
        <v>1.0142438090017152E-8</v>
      </c>
      <c r="S389" s="60" t="s">
        <v>2837</v>
      </c>
    </row>
    <row r="390" spans="1:19" ht="15" x14ac:dyDescent="0.25">
      <c r="A390" s="60" t="s">
        <v>2838</v>
      </c>
      <c r="B390" s="40" t="s">
        <v>2653</v>
      </c>
      <c r="C390" s="3" t="s">
        <v>2119</v>
      </c>
      <c r="D390" s="3" t="s">
        <v>2654</v>
      </c>
      <c r="E390" s="75" t="s">
        <v>2838</v>
      </c>
      <c r="F390" s="3" t="s">
        <v>2643</v>
      </c>
      <c r="G390" s="3" t="s">
        <v>2655</v>
      </c>
      <c r="H390" s="3" t="s">
        <v>1680</v>
      </c>
      <c r="I390" s="8">
        <v>0</v>
      </c>
      <c r="J390" s="3" t="s">
        <v>2116</v>
      </c>
      <c r="K390" s="3" t="s">
        <v>73</v>
      </c>
      <c r="L390" s="38">
        <v>0</v>
      </c>
      <c r="M390" s="38">
        <v>0</v>
      </c>
      <c r="N390" s="8">
        <v>23.020489999995334</v>
      </c>
      <c r="O390" s="8">
        <v>100</v>
      </c>
      <c r="P390" s="8">
        <v>2.3020489999993288E-2</v>
      </c>
      <c r="Q390" s="38">
        <v>1.3813202868657724E-6</v>
      </c>
      <c r="R390" s="38">
        <v>5.7921876388122415E-8</v>
      </c>
      <c r="S390" s="60" t="s">
        <v>2837</v>
      </c>
    </row>
    <row r="391" spans="1:19" ht="15" x14ac:dyDescent="0.25">
      <c r="A391" s="60" t="s">
        <v>2838</v>
      </c>
      <c r="B391" s="40" t="s">
        <v>2653</v>
      </c>
      <c r="C391" s="3" t="s">
        <v>2119</v>
      </c>
      <c r="D391" s="3" t="s">
        <v>2656</v>
      </c>
      <c r="E391" s="75" t="s">
        <v>2838</v>
      </c>
      <c r="F391" s="3" t="s">
        <v>2643</v>
      </c>
      <c r="G391" s="3" t="s">
        <v>2657</v>
      </c>
      <c r="H391" s="3" t="s">
        <v>1680</v>
      </c>
      <c r="I391" s="8">
        <v>2.0800000000071939</v>
      </c>
      <c r="J391" s="3" t="s">
        <v>2116</v>
      </c>
      <c r="K391" s="3" t="s">
        <v>73</v>
      </c>
      <c r="L391" s="38">
        <v>3.1099999999999999E-2</v>
      </c>
      <c r="M391" s="38">
        <v>6.8899999999881556E-2</v>
      </c>
      <c r="N391" s="8">
        <v>16556.617339</v>
      </c>
      <c r="O391" s="8">
        <v>95.23</v>
      </c>
      <c r="P391" s="8">
        <v>15.766866679000001</v>
      </c>
      <c r="Q391" s="38">
        <v>9.460742496800468E-4</v>
      </c>
      <c r="R391" s="38">
        <v>3.9671027975916695E-5</v>
      </c>
      <c r="S391" s="60" t="s">
        <v>2837</v>
      </c>
    </row>
    <row r="392" spans="1:19" ht="15" x14ac:dyDescent="0.25">
      <c r="A392" s="60" t="s">
        <v>2838</v>
      </c>
      <c r="B392" s="40" t="s">
        <v>2658</v>
      </c>
      <c r="C392" s="3" t="s">
        <v>2119</v>
      </c>
      <c r="D392" s="3" t="s">
        <v>2659</v>
      </c>
      <c r="E392" s="75" t="s">
        <v>2838</v>
      </c>
      <c r="F392" s="3" t="s">
        <v>1674</v>
      </c>
      <c r="G392" s="3" t="s">
        <v>2660</v>
      </c>
      <c r="H392" s="3" t="s">
        <v>1675</v>
      </c>
      <c r="I392" s="8">
        <v>1.8800000000007253</v>
      </c>
      <c r="J392" s="3" t="s">
        <v>2269</v>
      </c>
      <c r="K392" s="3" t="s">
        <v>73</v>
      </c>
      <c r="L392" s="38">
        <v>2.1899999999999999E-2</v>
      </c>
      <c r="M392" s="38">
        <v>3.5599999999915401E-2</v>
      </c>
      <c r="N392" s="8">
        <v>34441.769923</v>
      </c>
      <c r="O392" s="8">
        <v>106.8</v>
      </c>
      <c r="P392" s="8">
        <v>36.783810277999997</v>
      </c>
      <c r="Q392" s="38">
        <v>2.2071738423134315E-3</v>
      </c>
      <c r="R392" s="38">
        <v>9.255177939336147E-5</v>
      </c>
      <c r="S392" s="60" t="s">
        <v>2837</v>
      </c>
    </row>
    <row r="393" spans="1:19" ht="15" x14ac:dyDescent="0.25">
      <c r="A393" s="60" t="s">
        <v>2838</v>
      </c>
      <c r="B393" s="40" t="s">
        <v>2661</v>
      </c>
      <c r="C393" s="3" t="s">
        <v>2119</v>
      </c>
      <c r="D393" s="3" t="s">
        <v>2662</v>
      </c>
      <c r="E393" s="75" t="s">
        <v>2838</v>
      </c>
      <c r="F393" s="3" t="s">
        <v>1674</v>
      </c>
      <c r="G393" s="3" t="s">
        <v>1901</v>
      </c>
      <c r="H393" s="3" t="s">
        <v>1675</v>
      </c>
      <c r="I393" s="8">
        <v>8.1200000000404042</v>
      </c>
      <c r="J393" s="3" t="s">
        <v>2612</v>
      </c>
      <c r="K393" s="3" t="s">
        <v>73</v>
      </c>
      <c r="L393" s="38">
        <v>2.9909999999999999E-2</v>
      </c>
      <c r="M393" s="38">
        <v>3.0399999999997155E-2</v>
      </c>
      <c r="N393" s="8">
        <v>11461.282687999999</v>
      </c>
      <c r="O393" s="8">
        <v>100.4</v>
      </c>
      <c r="P393" s="8">
        <v>11.507127813999999</v>
      </c>
      <c r="Q393" s="38">
        <v>6.9047309996617026E-4</v>
      </c>
      <c r="R393" s="38">
        <v>2.8953095039463867E-5</v>
      </c>
      <c r="S393" s="60" t="s">
        <v>2837</v>
      </c>
    </row>
    <row r="394" spans="1:19" ht="15" x14ac:dyDescent="0.25">
      <c r="A394" s="60" t="s">
        <v>2838</v>
      </c>
      <c r="B394" s="40" t="s">
        <v>2663</v>
      </c>
      <c r="C394" s="3" t="s">
        <v>2119</v>
      </c>
      <c r="D394" s="3" t="s">
        <v>2664</v>
      </c>
      <c r="E394" s="75" t="s">
        <v>2838</v>
      </c>
      <c r="F394" s="3" t="s">
        <v>1674</v>
      </c>
      <c r="G394" s="3" t="s">
        <v>2665</v>
      </c>
      <c r="H394" s="3" t="s">
        <v>1675</v>
      </c>
      <c r="I394" s="8">
        <v>0</v>
      </c>
      <c r="J394" s="3" t="s">
        <v>2612</v>
      </c>
      <c r="K394" s="3" t="s">
        <v>73</v>
      </c>
      <c r="L394" s="38">
        <v>0</v>
      </c>
      <c r="M394" s="38">
        <v>0</v>
      </c>
      <c r="N394" s="8">
        <v>0.35619999999999763</v>
      </c>
      <c r="O394" s="8">
        <v>100</v>
      </c>
      <c r="P394" s="8">
        <v>3.5619999999999749E-4</v>
      </c>
      <c r="Q394" s="38">
        <v>2.1373406308107608E-8</v>
      </c>
      <c r="R394" s="38">
        <v>8.9623515265987278E-10</v>
      </c>
      <c r="S394" s="60" t="s">
        <v>2837</v>
      </c>
    </row>
    <row r="395" spans="1:19" ht="15" x14ac:dyDescent="0.25">
      <c r="A395" s="60" t="s">
        <v>2838</v>
      </c>
      <c r="B395" s="40" t="s">
        <v>2663</v>
      </c>
      <c r="C395" s="3" t="s">
        <v>2119</v>
      </c>
      <c r="D395" s="3" t="s">
        <v>2666</v>
      </c>
      <c r="E395" s="75" t="s">
        <v>2838</v>
      </c>
      <c r="F395" s="3" t="s">
        <v>1674</v>
      </c>
      <c r="G395" s="3" t="s">
        <v>2667</v>
      </c>
      <c r="H395" s="3" t="s">
        <v>1675</v>
      </c>
      <c r="I395" s="8">
        <v>7.7899999999595622</v>
      </c>
      <c r="J395" s="3" t="s">
        <v>2612</v>
      </c>
      <c r="K395" s="3" t="s">
        <v>73</v>
      </c>
      <c r="L395" s="38">
        <v>2.4109999999999999E-2</v>
      </c>
      <c r="M395" s="38">
        <v>3.5399999999617383E-2</v>
      </c>
      <c r="N395" s="8">
        <v>12590.890213999999</v>
      </c>
      <c r="O395" s="8">
        <v>93.31</v>
      </c>
      <c r="P395" s="8">
        <v>11.748559643</v>
      </c>
      <c r="Q395" s="38">
        <v>7.0495996289970931E-4</v>
      </c>
      <c r="R395" s="38">
        <v>2.9560561889887142E-5</v>
      </c>
      <c r="S395" s="60" t="s">
        <v>2837</v>
      </c>
    </row>
    <row r="396" spans="1:19" ht="17.45" customHeight="1" x14ac:dyDescent="0.2">
      <c r="A396" s="61" t="s">
        <v>2839</v>
      </c>
      <c r="B396" s="41"/>
      <c r="C396" s="42"/>
      <c r="D396" s="42"/>
      <c r="E396" s="42"/>
      <c r="F396" s="42"/>
      <c r="G396" s="42"/>
      <c r="H396" s="42"/>
      <c r="I396" s="12"/>
      <c r="J396" s="42"/>
      <c r="K396" s="42"/>
      <c r="L396" s="12"/>
      <c r="M396" s="12"/>
      <c r="N396" s="12"/>
      <c r="O396" s="12"/>
      <c r="P396" s="12"/>
      <c r="Q396" s="12"/>
      <c r="R396" s="12"/>
    </row>
    <row r="397" spans="1:19" ht="15" x14ac:dyDescent="0.25">
      <c r="A397" s="60" t="s">
        <v>2838</v>
      </c>
      <c r="B397" s="7" t="s">
        <v>2668</v>
      </c>
      <c r="C397" s="72" t="s">
        <v>2838</v>
      </c>
      <c r="D397" s="72" t="s">
        <v>2838</v>
      </c>
      <c r="E397" s="72" t="s">
        <v>2838</v>
      </c>
      <c r="F397" s="72" t="s">
        <v>2838</v>
      </c>
      <c r="G397" s="72" t="s">
        <v>2838</v>
      </c>
      <c r="H397" s="72" t="s">
        <v>2838</v>
      </c>
      <c r="I397" s="8">
        <v>1.2518198772844635</v>
      </c>
      <c r="J397" s="72" t="s">
        <v>2838</v>
      </c>
      <c r="K397" s="72" t="s">
        <v>2838</v>
      </c>
      <c r="L397" s="73" t="s">
        <v>2838</v>
      </c>
      <c r="M397" s="38">
        <v>4.3117480632674531E-2</v>
      </c>
      <c r="N397" s="79" t="s">
        <v>2838</v>
      </c>
      <c r="O397" s="79" t="s">
        <v>2838</v>
      </c>
      <c r="P397" s="8">
        <v>453.72550942999999</v>
      </c>
      <c r="Q397" s="38">
        <v>2.7225321912971837E-2</v>
      </c>
      <c r="R397" s="38">
        <v>1.141619178017062E-3</v>
      </c>
      <c r="S397" s="60" t="s">
        <v>2837</v>
      </c>
    </row>
    <row r="398" spans="1:19" ht="15" x14ac:dyDescent="0.25">
      <c r="A398" s="60" t="s">
        <v>2838</v>
      </c>
      <c r="B398" s="39" t="s">
        <v>2668</v>
      </c>
      <c r="C398" s="72" t="s">
        <v>2837</v>
      </c>
      <c r="D398" s="35"/>
      <c r="E398" s="35"/>
      <c r="F398" s="35"/>
      <c r="G398" s="35"/>
      <c r="H398" s="35"/>
      <c r="I398" s="4"/>
      <c r="J398" s="35"/>
      <c r="K398" s="35"/>
      <c r="L398" s="4"/>
      <c r="M398" s="4"/>
      <c r="N398" s="4"/>
      <c r="O398" s="4"/>
      <c r="P398" s="4"/>
      <c r="Q398" s="4"/>
      <c r="R398" s="4"/>
    </row>
    <row r="399" spans="1:19" ht="15" x14ac:dyDescent="0.25">
      <c r="A399" s="60" t="s">
        <v>2838</v>
      </c>
      <c r="B399" s="40" t="s">
        <v>2669</v>
      </c>
      <c r="C399" s="3" t="s">
        <v>2119</v>
      </c>
      <c r="D399" s="3" t="s">
        <v>2670</v>
      </c>
      <c r="E399" s="75" t="s">
        <v>2838</v>
      </c>
      <c r="F399" s="3" t="s">
        <v>2180</v>
      </c>
      <c r="G399" s="3" t="s">
        <v>2671</v>
      </c>
      <c r="H399" s="3" t="s">
        <v>1680</v>
      </c>
      <c r="I399" s="8">
        <v>0.95000000000266061</v>
      </c>
      <c r="J399" s="3" t="s">
        <v>726</v>
      </c>
      <c r="K399" s="3" t="s">
        <v>73</v>
      </c>
      <c r="L399" s="38">
        <v>1.8800000000000001E-2</v>
      </c>
      <c r="M399" s="38">
        <v>3.2500000000035063E-2</v>
      </c>
      <c r="N399" s="8">
        <v>87348.359028999999</v>
      </c>
      <c r="O399" s="8">
        <v>107.67</v>
      </c>
      <c r="P399" s="8">
        <v>94.047978166000007</v>
      </c>
      <c r="Q399" s="38">
        <v>5.643249999432806E-3</v>
      </c>
      <c r="R399" s="38">
        <v>2.3663420569612016E-4</v>
      </c>
      <c r="S399" s="60" t="s">
        <v>2837</v>
      </c>
    </row>
    <row r="400" spans="1:19" ht="15" x14ac:dyDescent="0.25">
      <c r="A400" s="60" t="s">
        <v>2838</v>
      </c>
      <c r="B400" s="40" t="s">
        <v>2672</v>
      </c>
      <c r="C400" s="3" t="s">
        <v>2119</v>
      </c>
      <c r="D400" s="3" t="s">
        <v>2673</v>
      </c>
      <c r="E400" s="75" t="s">
        <v>2838</v>
      </c>
      <c r="F400" s="3" t="s">
        <v>2263</v>
      </c>
      <c r="G400" s="3" t="s">
        <v>2674</v>
      </c>
      <c r="H400" s="3" t="s">
        <v>1680</v>
      </c>
      <c r="I400" s="8">
        <v>0.43999999999093209</v>
      </c>
      <c r="J400" s="3" t="s">
        <v>726</v>
      </c>
      <c r="K400" s="3" t="s">
        <v>73</v>
      </c>
      <c r="L400" s="38">
        <v>7.0000000000000001E-3</v>
      </c>
      <c r="M400" s="38">
        <v>3.1599999999889897E-2</v>
      </c>
      <c r="N400" s="8">
        <v>37346.871809999997</v>
      </c>
      <c r="O400" s="8">
        <v>107.96</v>
      </c>
      <c r="P400" s="8">
        <v>40.319682798999999</v>
      </c>
      <c r="Q400" s="38">
        <v>2.4193401535009839E-3</v>
      </c>
      <c r="R400" s="38">
        <v>1.0144839154564757E-4</v>
      </c>
      <c r="S400" s="60" t="s">
        <v>2837</v>
      </c>
    </row>
    <row r="401" spans="1:19" ht="15" x14ac:dyDescent="0.25">
      <c r="A401" s="60" t="s">
        <v>2838</v>
      </c>
      <c r="B401" s="40" t="s">
        <v>2675</v>
      </c>
      <c r="C401" s="3" t="s">
        <v>2119</v>
      </c>
      <c r="D401" s="3" t="s">
        <v>2676</v>
      </c>
      <c r="E401" s="75" t="s">
        <v>2838</v>
      </c>
      <c r="F401" s="3" t="s">
        <v>112</v>
      </c>
      <c r="G401" s="3" t="s">
        <v>2246</v>
      </c>
      <c r="H401" s="3" t="s">
        <v>1680</v>
      </c>
      <c r="I401" s="8">
        <v>0.37999999990458661</v>
      </c>
      <c r="J401" s="3" t="s">
        <v>726</v>
      </c>
      <c r="K401" s="3" t="s">
        <v>73</v>
      </c>
      <c r="L401" s="38">
        <v>3.5999999999999997E-2</v>
      </c>
      <c r="M401" s="38">
        <v>1.7499999998923287E-2</v>
      </c>
      <c r="N401" s="8">
        <v>577.30073300000004</v>
      </c>
      <c r="O401" s="8">
        <v>109.93</v>
      </c>
      <c r="P401" s="8">
        <v>0.63462669500000002</v>
      </c>
      <c r="Q401" s="38">
        <v>3.8080107260546265E-5</v>
      </c>
      <c r="R401" s="38">
        <v>1.5967848199757428E-6</v>
      </c>
      <c r="S401" s="60" t="s">
        <v>2837</v>
      </c>
    </row>
    <row r="402" spans="1:19" ht="15" x14ac:dyDescent="0.25">
      <c r="A402" s="60" t="s">
        <v>2838</v>
      </c>
      <c r="B402" s="40" t="s">
        <v>2677</v>
      </c>
      <c r="C402" s="3" t="s">
        <v>2119</v>
      </c>
      <c r="D402" s="3" t="s">
        <v>2678</v>
      </c>
      <c r="E402" s="75" t="s">
        <v>2838</v>
      </c>
      <c r="F402" s="3" t="s">
        <v>112</v>
      </c>
      <c r="G402" s="3" t="s">
        <v>2679</v>
      </c>
      <c r="H402" s="3" t="s">
        <v>1680</v>
      </c>
      <c r="I402" s="8">
        <v>0.97999999999957321</v>
      </c>
      <c r="J402" s="3" t="s">
        <v>726</v>
      </c>
      <c r="K402" s="3" t="s">
        <v>73</v>
      </c>
      <c r="L402" s="38">
        <v>1.24E-2</v>
      </c>
      <c r="M402" s="38">
        <v>4.629999999997237E-2</v>
      </c>
      <c r="N402" s="8">
        <v>77637.521517000001</v>
      </c>
      <c r="O402" s="8">
        <v>105.46</v>
      </c>
      <c r="P402" s="8">
        <v>81.876530177999996</v>
      </c>
      <c r="Q402" s="38">
        <v>4.9129150662336907E-3</v>
      </c>
      <c r="R402" s="38">
        <v>2.0600961404643748E-4</v>
      </c>
      <c r="S402" s="60" t="s">
        <v>2837</v>
      </c>
    </row>
    <row r="403" spans="1:19" ht="15" x14ac:dyDescent="0.25">
      <c r="A403" s="60" t="s">
        <v>2838</v>
      </c>
      <c r="B403" s="40" t="s">
        <v>2677</v>
      </c>
      <c r="C403" s="3" t="s">
        <v>2119</v>
      </c>
      <c r="D403" s="3" t="s">
        <v>2680</v>
      </c>
      <c r="E403" s="75" t="s">
        <v>2838</v>
      </c>
      <c r="F403" s="3" t="s">
        <v>112</v>
      </c>
      <c r="G403" s="3" t="s">
        <v>2681</v>
      </c>
      <c r="H403" s="3" t="s">
        <v>1680</v>
      </c>
      <c r="I403" s="8">
        <v>0.96000000002004837</v>
      </c>
      <c r="J403" s="3" t="s">
        <v>726</v>
      </c>
      <c r="K403" s="3" t="s">
        <v>73</v>
      </c>
      <c r="L403" s="38">
        <v>1.03E-2</v>
      </c>
      <c r="M403" s="38">
        <v>5.3199999999921921E-2</v>
      </c>
      <c r="N403" s="8">
        <v>21532.282383000002</v>
      </c>
      <c r="O403" s="8">
        <v>104.15</v>
      </c>
      <c r="P403" s="8">
        <v>22.425872091000002</v>
      </c>
      <c r="Q403" s="38">
        <v>1.3456408647237429E-3</v>
      </c>
      <c r="R403" s="38">
        <v>5.6425757711982902E-5</v>
      </c>
      <c r="S403" s="60" t="s">
        <v>2837</v>
      </c>
    </row>
    <row r="404" spans="1:19" ht="15" x14ac:dyDescent="0.25">
      <c r="A404" s="60" t="s">
        <v>2838</v>
      </c>
      <c r="B404" s="40" t="s">
        <v>2677</v>
      </c>
      <c r="C404" s="3" t="s">
        <v>2119</v>
      </c>
      <c r="D404" s="3" t="s">
        <v>2682</v>
      </c>
      <c r="E404" s="75" t="s">
        <v>2838</v>
      </c>
      <c r="F404" s="3" t="s">
        <v>112</v>
      </c>
      <c r="G404" s="3" t="s">
        <v>287</v>
      </c>
      <c r="H404" s="3" t="s">
        <v>1680</v>
      </c>
      <c r="I404" s="8">
        <v>1.2400000000051308</v>
      </c>
      <c r="J404" s="3" t="s">
        <v>726</v>
      </c>
      <c r="K404" s="3" t="s">
        <v>73</v>
      </c>
      <c r="L404" s="38">
        <v>5.0000000000000001E-4</v>
      </c>
      <c r="M404" s="38">
        <v>6.1799999999907235E-2</v>
      </c>
      <c r="N404" s="8">
        <v>51556.171676999998</v>
      </c>
      <c r="O404" s="8">
        <v>98.75</v>
      </c>
      <c r="P404" s="8">
        <v>50.911719511000001</v>
      </c>
      <c r="Q404" s="38">
        <v>3.0549041744891083E-3</v>
      </c>
      <c r="R404" s="38">
        <v>1.2809902500875359E-4</v>
      </c>
      <c r="S404" s="60" t="s">
        <v>2837</v>
      </c>
    </row>
    <row r="405" spans="1:19" ht="15" x14ac:dyDescent="0.25">
      <c r="A405" s="60" t="s">
        <v>2838</v>
      </c>
      <c r="B405" s="40" t="s">
        <v>2677</v>
      </c>
      <c r="C405" s="3" t="s">
        <v>2119</v>
      </c>
      <c r="D405" s="3" t="s">
        <v>2683</v>
      </c>
      <c r="E405" s="75" t="s">
        <v>2838</v>
      </c>
      <c r="F405" s="3" t="s">
        <v>112</v>
      </c>
      <c r="G405" s="3" t="s">
        <v>2522</v>
      </c>
      <c r="H405" s="3" t="s">
        <v>1680</v>
      </c>
      <c r="I405" s="8">
        <v>1.7700000000007945</v>
      </c>
      <c r="J405" s="3" t="s">
        <v>726</v>
      </c>
      <c r="K405" s="3" t="s">
        <v>73</v>
      </c>
      <c r="L405" s="38">
        <v>2.01E-2</v>
      </c>
      <c r="M405" s="38">
        <v>4.2399999999969892E-2</v>
      </c>
      <c r="N405" s="8">
        <v>85724.776425000004</v>
      </c>
      <c r="O405" s="8">
        <v>97.91</v>
      </c>
      <c r="P405" s="8">
        <v>83.933128572999991</v>
      </c>
      <c r="Q405" s="38">
        <v>5.0363190895602967E-3</v>
      </c>
      <c r="R405" s="38">
        <v>2.1118422318878132E-4</v>
      </c>
      <c r="S405" s="60" t="s">
        <v>2837</v>
      </c>
    </row>
    <row r="406" spans="1:19" ht="15" x14ac:dyDescent="0.25">
      <c r="A406" s="60" t="s">
        <v>2838</v>
      </c>
      <c r="B406" s="40" t="s">
        <v>2677</v>
      </c>
      <c r="C406" s="3" t="s">
        <v>2119</v>
      </c>
      <c r="D406" s="3" t="s">
        <v>2684</v>
      </c>
      <c r="E406" s="75" t="s">
        <v>2838</v>
      </c>
      <c r="F406" s="3" t="s">
        <v>112</v>
      </c>
      <c r="G406" s="3" t="s">
        <v>2685</v>
      </c>
      <c r="H406" s="3" t="s">
        <v>1680</v>
      </c>
      <c r="I406" s="8">
        <v>0</v>
      </c>
      <c r="J406" s="3" t="s">
        <v>726</v>
      </c>
      <c r="K406" s="3" t="s">
        <v>73</v>
      </c>
      <c r="L406" s="38">
        <v>2.2000000000000001E-3</v>
      </c>
      <c r="M406" s="38">
        <v>0</v>
      </c>
      <c r="N406" s="8">
        <v>10.994577999998</v>
      </c>
      <c r="O406" s="8">
        <v>100</v>
      </c>
      <c r="P406" s="8">
        <v>1.0994577999994704E-2</v>
      </c>
      <c r="Q406" s="38">
        <v>6.5971808753528806E-7</v>
      </c>
      <c r="R406" s="38">
        <v>2.7663467973768112E-8</v>
      </c>
      <c r="S406" s="60" t="s">
        <v>2837</v>
      </c>
    </row>
    <row r="407" spans="1:19" ht="15" x14ac:dyDescent="0.25">
      <c r="A407" s="60" t="s">
        <v>2838</v>
      </c>
      <c r="B407" s="40" t="s">
        <v>2677</v>
      </c>
      <c r="C407" s="3" t="s">
        <v>2119</v>
      </c>
      <c r="D407" s="3" t="s">
        <v>2686</v>
      </c>
      <c r="E407" s="75" t="s">
        <v>2838</v>
      </c>
      <c r="F407" s="3" t="s">
        <v>112</v>
      </c>
      <c r="G407" s="3" t="s">
        <v>472</v>
      </c>
      <c r="H407" s="3" t="s">
        <v>1680</v>
      </c>
      <c r="I407" s="8">
        <v>1.8499999999970678</v>
      </c>
      <c r="J407" s="3" t="s">
        <v>726</v>
      </c>
      <c r="K407" s="3" t="s">
        <v>73</v>
      </c>
      <c r="L407" s="38">
        <v>3.2599999999999997E-2</v>
      </c>
      <c r="M407" s="38">
        <v>4.4399999999954767E-2</v>
      </c>
      <c r="N407" s="8">
        <v>80053.302009000006</v>
      </c>
      <c r="O407" s="8">
        <v>99.39</v>
      </c>
      <c r="P407" s="8">
        <v>79.564976838999996</v>
      </c>
      <c r="Q407" s="38">
        <v>4.7742127396831289E-3</v>
      </c>
      <c r="R407" s="38">
        <v>2.0019351253138941E-4</v>
      </c>
      <c r="S407" s="60" t="s">
        <v>2837</v>
      </c>
    </row>
    <row r="408" spans="1:19" ht="17.45" customHeight="1" x14ac:dyDescent="0.2">
      <c r="A408" s="61" t="s">
        <v>2839</v>
      </c>
      <c r="B408" s="41"/>
      <c r="C408" s="42"/>
      <c r="D408" s="42"/>
      <c r="E408" s="42"/>
      <c r="F408" s="42"/>
      <c r="G408" s="42"/>
      <c r="H408" s="42"/>
      <c r="I408" s="12"/>
      <c r="J408" s="42"/>
      <c r="K408" s="42"/>
      <c r="L408" s="12"/>
      <c r="M408" s="12"/>
      <c r="N408" s="12"/>
      <c r="O408" s="12"/>
      <c r="P408" s="12"/>
      <c r="Q408" s="12"/>
      <c r="R408" s="12"/>
    </row>
    <row r="409" spans="1:19" ht="15" x14ac:dyDescent="0.25">
      <c r="A409" s="60" t="s">
        <v>2838</v>
      </c>
      <c r="B409" s="7" t="s">
        <v>2687</v>
      </c>
      <c r="C409" s="72" t="s">
        <v>2838</v>
      </c>
      <c r="D409" s="72" t="s">
        <v>2838</v>
      </c>
      <c r="E409" s="72" t="s">
        <v>2838</v>
      </c>
      <c r="F409" s="72" t="s">
        <v>2838</v>
      </c>
      <c r="G409" s="72" t="s">
        <v>2838</v>
      </c>
      <c r="H409" s="72" t="s">
        <v>2838</v>
      </c>
      <c r="I409" s="8">
        <v>0</v>
      </c>
      <c r="J409" s="72" t="s">
        <v>2838</v>
      </c>
      <c r="K409" s="72" t="s">
        <v>2838</v>
      </c>
      <c r="L409" s="73" t="s">
        <v>2838</v>
      </c>
      <c r="M409" s="38">
        <v>0</v>
      </c>
      <c r="N409" s="79" t="s">
        <v>2838</v>
      </c>
      <c r="O409" s="79" t="s">
        <v>2838</v>
      </c>
      <c r="P409" s="8">
        <v>0</v>
      </c>
      <c r="Q409" s="38">
        <v>0</v>
      </c>
      <c r="R409" s="38">
        <v>0</v>
      </c>
      <c r="S409" s="60" t="s">
        <v>2837</v>
      </c>
    </row>
    <row r="410" spans="1:19" ht="15" x14ac:dyDescent="0.25">
      <c r="A410" s="60" t="s">
        <v>2838</v>
      </c>
      <c r="B410" s="39" t="s">
        <v>2688</v>
      </c>
      <c r="C410" s="72" t="s">
        <v>2837</v>
      </c>
      <c r="D410" s="35"/>
      <c r="E410" s="35"/>
      <c r="F410" s="35"/>
      <c r="G410" s="35"/>
      <c r="H410" s="35"/>
      <c r="I410" s="4"/>
      <c r="J410" s="35"/>
      <c r="K410" s="35"/>
      <c r="L410" s="4"/>
      <c r="M410" s="4"/>
      <c r="N410" s="4"/>
      <c r="O410" s="4"/>
      <c r="P410" s="4"/>
      <c r="Q410" s="4"/>
      <c r="R410" s="4"/>
    </row>
    <row r="411" spans="1:19" ht="15" x14ac:dyDescent="0.25">
      <c r="A411" s="60" t="s">
        <v>2838</v>
      </c>
      <c r="B411" s="74" t="s">
        <v>2838</v>
      </c>
      <c r="C411" s="3" t="s">
        <v>86</v>
      </c>
      <c r="D411" s="75" t="s">
        <v>2838</v>
      </c>
      <c r="E411" s="75" t="s">
        <v>2838</v>
      </c>
      <c r="F411" s="75" t="s">
        <v>2838</v>
      </c>
      <c r="G411" s="3" t="s">
        <v>86</v>
      </c>
      <c r="H411" s="75" t="s">
        <v>2838</v>
      </c>
      <c r="I411" s="8">
        <v>0</v>
      </c>
      <c r="J411" s="3" t="s">
        <v>86</v>
      </c>
      <c r="K411" s="3" t="s">
        <v>86</v>
      </c>
      <c r="L411" s="38">
        <v>0</v>
      </c>
      <c r="M411" s="38">
        <v>0</v>
      </c>
      <c r="N411" s="8">
        <v>0</v>
      </c>
      <c r="O411" s="8">
        <v>0</v>
      </c>
      <c r="P411" s="8">
        <v>0</v>
      </c>
      <c r="Q411" s="38">
        <v>0</v>
      </c>
      <c r="R411" s="38">
        <v>0</v>
      </c>
      <c r="S411" s="60" t="s">
        <v>2837</v>
      </c>
    </row>
    <row r="412" spans="1:19" ht="15" x14ac:dyDescent="0.25">
      <c r="A412" s="60" t="s">
        <v>2838</v>
      </c>
      <c r="B412" s="39" t="s">
        <v>2689</v>
      </c>
      <c r="C412" s="72" t="s">
        <v>2837</v>
      </c>
      <c r="D412" s="35"/>
      <c r="E412" s="35"/>
      <c r="F412" s="35"/>
      <c r="G412" s="35"/>
      <c r="H412" s="35"/>
      <c r="I412" s="4"/>
      <c r="J412" s="35"/>
      <c r="K412" s="35"/>
      <c r="L412" s="4"/>
      <c r="M412" s="4"/>
      <c r="N412" s="4"/>
      <c r="O412" s="4"/>
      <c r="P412" s="4"/>
      <c r="Q412" s="4"/>
      <c r="R412" s="4"/>
    </row>
    <row r="413" spans="1:19" ht="15" x14ac:dyDescent="0.25">
      <c r="A413" s="60" t="s">
        <v>2838</v>
      </c>
      <c r="B413" s="74" t="s">
        <v>2838</v>
      </c>
      <c r="C413" s="3" t="s">
        <v>86</v>
      </c>
      <c r="D413" s="75" t="s">
        <v>2838</v>
      </c>
      <c r="E413" s="75" t="s">
        <v>2838</v>
      </c>
      <c r="F413" s="75" t="s">
        <v>2838</v>
      </c>
      <c r="G413" s="3" t="s">
        <v>86</v>
      </c>
      <c r="H413" s="75" t="s">
        <v>2838</v>
      </c>
      <c r="I413" s="8">
        <v>0</v>
      </c>
      <c r="J413" s="3" t="s">
        <v>86</v>
      </c>
      <c r="K413" s="3" t="s">
        <v>86</v>
      </c>
      <c r="L413" s="38">
        <v>0</v>
      </c>
      <c r="M413" s="38">
        <v>0</v>
      </c>
      <c r="N413" s="8">
        <v>0</v>
      </c>
      <c r="O413" s="8">
        <v>0</v>
      </c>
      <c r="P413" s="8">
        <v>0</v>
      </c>
      <c r="Q413" s="38">
        <v>0</v>
      </c>
      <c r="R413" s="38">
        <v>0</v>
      </c>
      <c r="S413" s="60" t="s">
        <v>2837</v>
      </c>
    </row>
    <row r="414" spans="1:19" ht="17.45" customHeight="1" x14ac:dyDescent="0.2">
      <c r="A414" s="61" t="s">
        <v>2839</v>
      </c>
      <c r="B414" s="41"/>
      <c r="C414" s="42"/>
      <c r="D414" s="42"/>
      <c r="E414" s="42"/>
      <c r="F414" s="42"/>
      <c r="G414" s="42"/>
      <c r="H414" s="42"/>
      <c r="I414" s="12"/>
      <c r="J414" s="42"/>
      <c r="K414" s="42"/>
      <c r="L414" s="12"/>
      <c r="M414" s="12"/>
      <c r="N414" s="12"/>
      <c r="O414" s="12"/>
      <c r="P414" s="12"/>
      <c r="Q414" s="12"/>
      <c r="R414" s="12"/>
    </row>
    <row r="415" spans="1:19" ht="15" x14ac:dyDescent="0.25">
      <c r="A415" s="60" t="s">
        <v>2838</v>
      </c>
      <c r="B415" s="7" t="s">
        <v>2690</v>
      </c>
      <c r="C415" s="72" t="s">
        <v>2838</v>
      </c>
      <c r="D415" s="72" t="s">
        <v>2838</v>
      </c>
      <c r="E415" s="72" t="s">
        <v>2838</v>
      </c>
      <c r="F415" s="72" t="s">
        <v>2838</v>
      </c>
      <c r="G415" s="72" t="s">
        <v>2838</v>
      </c>
      <c r="H415" s="72" t="s">
        <v>2838</v>
      </c>
      <c r="I415" s="8">
        <v>0</v>
      </c>
      <c r="J415" s="72" t="s">
        <v>2838</v>
      </c>
      <c r="K415" s="72" t="s">
        <v>2838</v>
      </c>
      <c r="L415" s="73" t="s">
        <v>2838</v>
      </c>
      <c r="M415" s="38">
        <v>0</v>
      </c>
      <c r="N415" s="79" t="s">
        <v>2838</v>
      </c>
      <c r="O415" s="79" t="s">
        <v>2838</v>
      </c>
      <c r="P415" s="8">
        <v>0</v>
      </c>
      <c r="Q415" s="38">
        <v>0</v>
      </c>
      <c r="R415" s="38">
        <v>0</v>
      </c>
      <c r="S415" s="60" t="s">
        <v>2837</v>
      </c>
    </row>
    <row r="416" spans="1:19" ht="15" x14ac:dyDescent="0.25">
      <c r="A416" s="60" t="s">
        <v>2838</v>
      </c>
      <c r="B416" s="39" t="s">
        <v>2690</v>
      </c>
      <c r="C416" s="72" t="s">
        <v>2837</v>
      </c>
      <c r="D416" s="35"/>
      <c r="E416" s="35"/>
      <c r="F416" s="35"/>
      <c r="G416" s="35"/>
      <c r="H416" s="35"/>
      <c r="I416" s="4"/>
      <c r="J416" s="35"/>
      <c r="K416" s="35"/>
      <c r="L416" s="4"/>
      <c r="M416" s="4"/>
      <c r="N416" s="4"/>
      <c r="O416" s="4"/>
      <c r="P416" s="4"/>
      <c r="Q416" s="4"/>
      <c r="R416" s="4"/>
    </row>
    <row r="417" spans="1:19" ht="15" x14ac:dyDescent="0.25">
      <c r="A417" s="60" t="s">
        <v>2838</v>
      </c>
      <c r="B417" s="74" t="s">
        <v>2838</v>
      </c>
      <c r="C417" s="3" t="s">
        <v>86</v>
      </c>
      <c r="D417" s="75" t="s">
        <v>2838</v>
      </c>
      <c r="E417" s="75" t="s">
        <v>2838</v>
      </c>
      <c r="F417" s="75" t="s">
        <v>2838</v>
      </c>
      <c r="G417" s="3" t="s">
        <v>86</v>
      </c>
      <c r="H417" s="75" t="s">
        <v>2838</v>
      </c>
      <c r="I417" s="8">
        <v>0</v>
      </c>
      <c r="J417" s="3" t="s">
        <v>86</v>
      </c>
      <c r="K417" s="3" t="s">
        <v>86</v>
      </c>
      <c r="L417" s="38">
        <v>0</v>
      </c>
      <c r="M417" s="38">
        <v>0</v>
      </c>
      <c r="N417" s="8">
        <v>0</v>
      </c>
      <c r="O417" s="8">
        <v>0</v>
      </c>
      <c r="P417" s="8">
        <v>0</v>
      </c>
      <c r="Q417" s="38">
        <v>0</v>
      </c>
      <c r="R417" s="38">
        <v>0</v>
      </c>
      <c r="S417" s="60" t="s">
        <v>2837</v>
      </c>
    </row>
    <row r="418" spans="1:19" ht="17.45" customHeight="1" x14ac:dyDescent="0.2">
      <c r="A418" s="61" t="s">
        <v>2839</v>
      </c>
      <c r="B418" s="41"/>
      <c r="C418" s="42"/>
      <c r="D418" s="42"/>
      <c r="E418" s="42"/>
      <c r="F418" s="42"/>
      <c r="G418" s="42"/>
      <c r="H418" s="42"/>
      <c r="I418" s="12"/>
      <c r="J418" s="42"/>
      <c r="K418" s="42"/>
      <c r="L418" s="12"/>
      <c r="M418" s="12"/>
      <c r="N418" s="12"/>
      <c r="O418" s="12"/>
      <c r="P418" s="12"/>
      <c r="Q418" s="12"/>
      <c r="R418" s="12"/>
    </row>
    <row r="419" spans="1:19" ht="15" x14ac:dyDescent="0.25">
      <c r="A419" s="60" t="s">
        <v>2838</v>
      </c>
      <c r="B419" s="7" t="s">
        <v>2691</v>
      </c>
      <c r="C419" s="72" t="s">
        <v>2838</v>
      </c>
      <c r="D419" s="72" t="s">
        <v>2838</v>
      </c>
      <c r="E419" s="72" t="s">
        <v>2838</v>
      </c>
      <c r="F419" s="72" t="s">
        <v>2838</v>
      </c>
      <c r="G419" s="72" t="s">
        <v>2838</v>
      </c>
      <c r="H419" s="72" t="s">
        <v>2838</v>
      </c>
      <c r="I419" s="8">
        <v>0</v>
      </c>
      <c r="J419" s="72" t="s">
        <v>2838</v>
      </c>
      <c r="K419" s="72" t="s">
        <v>2838</v>
      </c>
      <c r="L419" s="73" t="s">
        <v>2838</v>
      </c>
      <c r="M419" s="38">
        <v>0</v>
      </c>
      <c r="N419" s="79" t="s">
        <v>2838</v>
      </c>
      <c r="O419" s="79" t="s">
        <v>2838</v>
      </c>
      <c r="P419" s="8">
        <v>0</v>
      </c>
      <c r="Q419" s="38">
        <v>0</v>
      </c>
      <c r="R419" s="38">
        <v>0</v>
      </c>
      <c r="S419" s="60" t="s">
        <v>2837</v>
      </c>
    </row>
    <row r="420" spans="1:19" ht="15" x14ac:dyDescent="0.25">
      <c r="A420" s="60" t="s">
        <v>2838</v>
      </c>
      <c r="B420" s="39" t="s">
        <v>2691</v>
      </c>
      <c r="C420" s="72" t="s">
        <v>2837</v>
      </c>
      <c r="D420" s="35"/>
      <c r="E420" s="35"/>
      <c r="F420" s="35"/>
      <c r="G420" s="35"/>
      <c r="H420" s="35"/>
      <c r="I420" s="4"/>
      <c r="J420" s="35"/>
      <c r="K420" s="35"/>
      <c r="L420" s="4"/>
      <c r="M420" s="4"/>
      <c r="N420" s="4"/>
      <c r="O420" s="4"/>
      <c r="P420" s="4"/>
      <c r="Q420" s="4"/>
      <c r="R420" s="4"/>
    </row>
    <row r="421" spans="1:19" ht="15" x14ac:dyDescent="0.25">
      <c r="A421" s="60" t="s">
        <v>2838</v>
      </c>
      <c r="B421" s="74" t="s">
        <v>2838</v>
      </c>
      <c r="C421" s="3" t="s">
        <v>86</v>
      </c>
      <c r="D421" s="75" t="s">
        <v>2838</v>
      </c>
      <c r="E421" s="75" t="s">
        <v>2838</v>
      </c>
      <c r="F421" s="75" t="s">
        <v>2838</v>
      </c>
      <c r="G421" s="3" t="s">
        <v>86</v>
      </c>
      <c r="H421" s="75" t="s">
        <v>2838</v>
      </c>
      <c r="I421" s="8">
        <v>0</v>
      </c>
      <c r="J421" s="3" t="s">
        <v>86</v>
      </c>
      <c r="K421" s="3" t="s">
        <v>86</v>
      </c>
      <c r="L421" s="38">
        <v>0</v>
      </c>
      <c r="M421" s="38">
        <v>0</v>
      </c>
      <c r="N421" s="8">
        <v>0</v>
      </c>
      <c r="O421" s="8">
        <v>0</v>
      </c>
      <c r="P421" s="8">
        <v>0</v>
      </c>
      <c r="Q421" s="38">
        <v>0</v>
      </c>
      <c r="R421" s="38">
        <v>0</v>
      </c>
      <c r="S421" s="60" t="s">
        <v>2837</v>
      </c>
    </row>
    <row r="422" spans="1:19" ht="17.45" customHeight="1" x14ac:dyDescent="0.2">
      <c r="A422" s="61" t="s">
        <v>2839</v>
      </c>
      <c r="B422" s="41"/>
      <c r="C422" s="42"/>
      <c r="D422" s="42"/>
      <c r="E422" s="42"/>
      <c r="F422" s="42"/>
      <c r="G422" s="42"/>
      <c r="H422" s="42"/>
      <c r="I422" s="12"/>
      <c r="J422" s="42"/>
      <c r="K422" s="42"/>
      <c r="L422" s="12"/>
      <c r="M422" s="12"/>
      <c r="N422" s="12"/>
      <c r="O422" s="12"/>
      <c r="P422" s="12"/>
      <c r="Q422" s="12"/>
      <c r="R422" s="12"/>
    </row>
    <row r="423" spans="1:19" ht="15" x14ac:dyDescent="0.25">
      <c r="A423" s="60" t="s">
        <v>2838</v>
      </c>
      <c r="B423" s="13" t="s">
        <v>2692</v>
      </c>
      <c r="C423" s="72" t="s">
        <v>2838</v>
      </c>
      <c r="D423" s="72" t="s">
        <v>2838</v>
      </c>
      <c r="E423" s="72" t="s">
        <v>2838</v>
      </c>
      <c r="F423" s="72" t="s">
        <v>2838</v>
      </c>
      <c r="G423" s="72" t="s">
        <v>2838</v>
      </c>
      <c r="H423" s="72" t="s">
        <v>2838</v>
      </c>
      <c r="I423" s="8">
        <v>0</v>
      </c>
      <c r="J423" s="72" t="s">
        <v>2838</v>
      </c>
      <c r="K423" s="72" t="s">
        <v>2838</v>
      </c>
      <c r="L423" s="73" t="s">
        <v>2838</v>
      </c>
      <c r="M423" s="38">
        <v>0</v>
      </c>
      <c r="N423" s="79" t="s">
        <v>2838</v>
      </c>
      <c r="O423" s="79" t="s">
        <v>2838</v>
      </c>
      <c r="P423" s="8">
        <v>0</v>
      </c>
      <c r="Q423" s="38">
        <v>0</v>
      </c>
      <c r="R423" s="38">
        <v>0</v>
      </c>
      <c r="S423" s="60" t="s">
        <v>2837</v>
      </c>
    </row>
    <row r="424" spans="1:19" ht="15" x14ac:dyDescent="0.25">
      <c r="A424" s="60" t="s">
        <v>2838</v>
      </c>
      <c r="B424" s="7" t="s">
        <v>2022</v>
      </c>
      <c r="C424" s="72" t="s">
        <v>2838</v>
      </c>
      <c r="D424" s="72" t="s">
        <v>2838</v>
      </c>
      <c r="E424" s="72" t="s">
        <v>2838</v>
      </c>
      <c r="F424" s="72" t="s">
        <v>2838</v>
      </c>
      <c r="G424" s="72" t="s">
        <v>2838</v>
      </c>
      <c r="H424" s="72" t="s">
        <v>2838</v>
      </c>
      <c r="I424" s="8">
        <v>0</v>
      </c>
      <c r="J424" s="72" t="s">
        <v>2838</v>
      </c>
      <c r="K424" s="72" t="s">
        <v>2838</v>
      </c>
      <c r="L424" s="73" t="s">
        <v>2838</v>
      </c>
      <c r="M424" s="38">
        <v>0</v>
      </c>
      <c r="N424" s="79" t="s">
        <v>2838</v>
      </c>
      <c r="O424" s="79" t="s">
        <v>2838</v>
      </c>
      <c r="P424" s="8">
        <v>0</v>
      </c>
      <c r="Q424" s="38">
        <v>0</v>
      </c>
      <c r="R424" s="38">
        <v>0</v>
      </c>
      <c r="S424" s="60" t="s">
        <v>2837</v>
      </c>
    </row>
    <row r="425" spans="1:19" ht="15" x14ac:dyDescent="0.25">
      <c r="A425" s="60" t="s">
        <v>2838</v>
      </c>
      <c r="B425" s="39" t="s">
        <v>2022</v>
      </c>
      <c r="C425" s="72" t="s">
        <v>2837</v>
      </c>
      <c r="D425" s="35"/>
      <c r="E425" s="35"/>
      <c r="F425" s="35"/>
      <c r="G425" s="35"/>
      <c r="H425" s="35"/>
      <c r="I425" s="4"/>
      <c r="J425" s="35"/>
      <c r="K425" s="35"/>
      <c r="L425" s="4"/>
      <c r="M425" s="4"/>
      <c r="N425" s="4"/>
      <c r="O425" s="4"/>
      <c r="P425" s="4"/>
      <c r="Q425" s="4"/>
      <c r="R425" s="4"/>
    </row>
    <row r="426" spans="1:19" ht="15" x14ac:dyDescent="0.25">
      <c r="A426" s="60" t="s">
        <v>2838</v>
      </c>
      <c r="B426" s="74" t="s">
        <v>2838</v>
      </c>
      <c r="C426" s="3" t="s">
        <v>86</v>
      </c>
      <c r="D426" s="75" t="s">
        <v>2838</v>
      </c>
      <c r="E426" s="75" t="s">
        <v>2838</v>
      </c>
      <c r="F426" s="75" t="s">
        <v>2838</v>
      </c>
      <c r="G426" s="3" t="s">
        <v>86</v>
      </c>
      <c r="H426" s="75" t="s">
        <v>2838</v>
      </c>
      <c r="I426" s="8">
        <v>0</v>
      </c>
      <c r="J426" s="3" t="s">
        <v>86</v>
      </c>
      <c r="K426" s="3" t="s">
        <v>86</v>
      </c>
      <c r="L426" s="38">
        <v>0</v>
      </c>
      <c r="M426" s="38">
        <v>0</v>
      </c>
      <c r="N426" s="8">
        <v>0</v>
      </c>
      <c r="O426" s="8">
        <v>0</v>
      </c>
      <c r="P426" s="8">
        <v>0</v>
      </c>
      <c r="Q426" s="38">
        <v>0</v>
      </c>
      <c r="R426" s="38">
        <v>0</v>
      </c>
      <c r="S426" s="60" t="s">
        <v>2837</v>
      </c>
    </row>
    <row r="427" spans="1:19" ht="17.45" customHeight="1" x14ac:dyDescent="0.2">
      <c r="A427" s="61" t="s">
        <v>2839</v>
      </c>
      <c r="B427" s="41"/>
      <c r="C427" s="42"/>
      <c r="D427" s="42"/>
      <c r="E427" s="42"/>
      <c r="F427" s="42"/>
      <c r="G427" s="42"/>
      <c r="H427" s="42"/>
      <c r="I427" s="12"/>
      <c r="J427" s="42"/>
      <c r="K427" s="42"/>
      <c r="L427" s="12"/>
      <c r="M427" s="12"/>
      <c r="N427" s="12"/>
      <c r="O427" s="12"/>
      <c r="P427" s="12"/>
      <c r="Q427" s="12"/>
      <c r="R427" s="12"/>
    </row>
    <row r="428" spans="1:19" ht="15" x14ac:dyDescent="0.25">
      <c r="A428" s="60" t="s">
        <v>2838</v>
      </c>
      <c r="B428" s="7" t="s">
        <v>2062</v>
      </c>
      <c r="C428" s="72" t="s">
        <v>2838</v>
      </c>
      <c r="D428" s="72" t="s">
        <v>2838</v>
      </c>
      <c r="E428" s="72" t="s">
        <v>2838</v>
      </c>
      <c r="F428" s="72" t="s">
        <v>2838</v>
      </c>
      <c r="G428" s="72" t="s">
        <v>2838</v>
      </c>
      <c r="H428" s="72" t="s">
        <v>2838</v>
      </c>
      <c r="I428" s="8">
        <v>0</v>
      </c>
      <c r="J428" s="72" t="s">
        <v>2838</v>
      </c>
      <c r="K428" s="72" t="s">
        <v>2838</v>
      </c>
      <c r="L428" s="73" t="s">
        <v>2838</v>
      </c>
      <c r="M428" s="38">
        <v>0</v>
      </c>
      <c r="N428" s="79" t="s">
        <v>2838</v>
      </c>
      <c r="O428" s="79" t="s">
        <v>2838</v>
      </c>
      <c r="P428" s="8">
        <v>0</v>
      </c>
      <c r="Q428" s="38">
        <v>0</v>
      </c>
      <c r="R428" s="38">
        <v>0</v>
      </c>
      <c r="S428" s="60" t="s">
        <v>2837</v>
      </c>
    </row>
    <row r="429" spans="1:19" ht="15" x14ac:dyDescent="0.25">
      <c r="A429" s="60" t="s">
        <v>2838</v>
      </c>
      <c r="B429" s="39" t="s">
        <v>2062</v>
      </c>
      <c r="C429" s="72" t="s">
        <v>2837</v>
      </c>
      <c r="D429" s="35"/>
      <c r="E429" s="35"/>
      <c r="F429" s="35"/>
      <c r="G429" s="35"/>
      <c r="H429" s="35"/>
      <c r="I429" s="4"/>
      <c r="J429" s="35"/>
      <c r="K429" s="35"/>
      <c r="L429" s="4"/>
      <c r="M429" s="4"/>
      <c r="N429" s="4"/>
      <c r="O429" s="4"/>
      <c r="P429" s="4"/>
      <c r="Q429" s="4"/>
      <c r="R429" s="4"/>
    </row>
    <row r="430" spans="1:19" ht="15" x14ac:dyDescent="0.25">
      <c r="A430" s="60" t="s">
        <v>2838</v>
      </c>
      <c r="B430" s="74" t="s">
        <v>2838</v>
      </c>
      <c r="C430" s="3" t="s">
        <v>86</v>
      </c>
      <c r="D430" s="75" t="s">
        <v>2838</v>
      </c>
      <c r="E430" s="75" t="s">
        <v>2838</v>
      </c>
      <c r="F430" s="75" t="s">
        <v>2838</v>
      </c>
      <c r="G430" s="3" t="s">
        <v>86</v>
      </c>
      <c r="H430" s="75" t="s">
        <v>2838</v>
      </c>
      <c r="I430" s="8">
        <v>0</v>
      </c>
      <c r="J430" s="3" t="s">
        <v>86</v>
      </c>
      <c r="K430" s="3" t="s">
        <v>86</v>
      </c>
      <c r="L430" s="38">
        <v>0</v>
      </c>
      <c r="M430" s="38">
        <v>0</v>
      </c>
      <c r="N430" s="8">
        <v>0</v>
      </c>
      <c r="O430" s="8">
        <v>0</v>
      </c>
      <c r="P430" s="8">
        <v>0</v>
      </c>
      <c r="Q430" s="38">
        <v>0</v>
      </c>
      <c r="R430" s="38">
        <v>0</v>
      </c>
      <c r="S430" s="60" t="s">
        <v>2837</v>
      </c>
    </row>
    <row r="431" spans="1:19" ht="17.45" customHeight="1" x14ac:dyDescent="0.2">
      <c r="A431" s="61" t="s">
        <v>2839</v>
      </c>
      <c r="B431" s="41"/>
      <c r="C431" s="42"/>
      <c r="D431" s="42"/>
      <c r="E431" s="42"/>
      <c r="F431" s="42"/>
      <c r="G431" s="42"/>
      <c r="H431" s="42"/>
      <c r="I431" s="12"/>
      <c r="J431" s="42"/>
      <c r="K431" s="42"/>
      <c r="L431" s="12"/>
      <c r="M431" s="12"/>
      <c r="N431" s="12"/>
      <c r="O431" s="12"/>
      <c r="P431" s="12"/>
      <c r="Q431" s="12"/>
      <c r="R431" s="12"/>
    </row>
    <row r="432" spans="1:19" ht="15" x14ac:dyDescent="0.25">
      <c r="A432" s="60" t="s">
        <v>2838</v>
      </c>
      <c r="B432" s="7" t="s">
        <v>2063</v>
      </c>
      <c r="C432" s="72" t="s">
        <v>2838</v>
      </c>
      <c r="D432" s="72" t="s">
        <v>2838</v>
      </c>
      <c r="E432" s="72" t="s">
        <v>2838</v>
      </c>
      <c r="F432" s="72" t="s">
        <v>2838</v>
      </c>
      <c r="G432" s="72" t="s">
        <v>2838</v>
      </c>
      <c r="H432" s="72" t="s">
        <v>2838</v>
      </c>
      <c r="I432" s="8">
        <v>0</v>
      </c>
      <c r="J432" s="72" t="s">
        <v>2838</v>
      </c>
      <c r="K432" s="72" t="s">
        <v>2838</v>
      </c>
      <c r="L432" s="73" t="s">
        <v>2838</v>
      </c>
      <c r="M432" s="38">
        <v>0</v>
      </c>
      <c r="N432" s="79" t="s">
        <v>2838</v>
      </c>
      <c r="O432" s="79" t="s">
        <v>2838</v>
      </c>
      <c r="P432" s="8">
        <v>0</v>
      </c>
      <c r="Q432" s="38">
        <v>0</v>
      </c>
      <c r="R432" s="38">
        <v>0</v>
      </c>
      <c r="S432" s="60" t="s">
        <v>2837</v>
      </c>
    </row>
    <row r="433" spans="1:19" ht="15" x14ac:dyDescent="0.25">
      <c r="A433" s="60" t="s">
        <v>2838</v>
      </c>
      <c r="B433" s="39" t="s">
        <v>2063</v>
      </c>
      <c r="C433" s="72" t="s">
        <v>2837</v>
      </c>
      <c r="D433" s="35"/>
      <c r="E433" s="35"/>
      <c r="F433" s="35"/>
      <c r="G433" s="35"/>
      <c r="H433" s="35"/>
      <c r="I433" s="4"/>
      <c r="J433" s="35"/>
      <c r="K433" s="35"/>
      <c r="L433" s="4"/>
      <c r="M433" s="4"/>
      <c r="N433" s="4"/>
      <c r="O433" s="4"/>
      <c r="P433" s="4"/>
      <c r="Q433" s="4"/>
      <c r="R433" s="4"/>
    </row>
    <row r="434" spans="1:19" ht="15" x14ac:dyDescent="0.25">
      <c r="A434" s="60" t="s">
        <v>2838</v>
      </c>
      <c r="B434" s="74" t="s">
        <v>2838</v>
      </c>
      <c r="C434" s="3" t="s">
        <v>86</v>
      </c>
      <c r="D434" s="75" t="s">
        <v>2838</v>
      </c>
      <c r="E434" s="75" t="s">
        <v>2838</v>
      </c>
      <c r="F434" s="75" t="s">
        <v>2838</v>
      </c>
      <c r="G434" s="3" t="s">
        <v>86</v>
      </c>
      <c r="H434" s="75" t="s">
        <v>2838</v>
      </c>
      <c r="I434" s="8">
        <v>0</v>
      </c>
      <c r="J434" s="3" t="s">
        <v>86</v>
      </c>
      <c r="K434" s="3" t="s">
        <v>86</v>
      </c>
      <c r="L434" s="38">
        <v>0</v>
      </c>
      <c r="M434" s="38">
        <v>0</v>
      </c>
      <c r="N434" s="8">
        <v>0</v>
      </c>
      <c r="O434" s="8">
        <v>0</v>
      </c>
      <c r="P434" s="8">
        <v>0</v>
      </c>
      <c r="Q434" s="38">
        <v>0</v>
      </c>
      <c r="R434" s="38">
        <v>0</v>
      </c>
      <c r="S434" s="60" t="s">
        <v>2837</v>
      </c>
    </row>
    <row r="435" spans="1:19" ht="17.45" customHeight="1" x14ac:dyDescent="0.2">
      <c r="A435" s="61" t="s">
        <v>2839</v>
      </c>
      <c r="B435" s="41"/>
      <c r="C435" s="42"/>
      <c r="D435" s="42"/>
      <c r="E435" s="42"/>
      <c r="F435" s="42"/>
      <c r="G435" s="42"/>
      <c r="H435" s="42"/>
      <c r="I435" s="12"/>
      <c r="J435" s="42"/>
      <c r="K435" s="42"/>
      <c r="L435" s="12"/>
      <c r="M435" s="12"/>
      <c r="N435" s="12"/>
      <c r="O435" s="12"/>
      <c r="P435" s="12"/>
      <c r="Q435" s="12"/>
      <c r="R435" s="12"/>
    </row>
    <row r="436" spans="1:19" ht="15" x14ac:dyDescent="0.25">
      <c r="A436" s="60" t="s">
        <v>2838</v>
      </c>
      <c r="B436" s="7" t="s">
        <v>2691</v>
      </c>
      <c r="C436" s="72" t="s">
        <v>2838</v>
      </c>
      <c r="D436" s="72" t="s">
        <v>2838</v>
      </c>
      <c r="E436" s="72" t="s">
        <v>2838</v>
      </c>
      <c r="F436" s="72" t="s">
        <v>2838</v>
      </c>
      <c r="G436" s="72" t="s">
        <v>2838</v>
      </c>
      <c r="H436" s="72" t="s">
        <v>2838</v>
      </c>
      <c r="I436" s="8">
        <v>0</v>
      </c>
      <c r="J436" s="72" t="s">
        <v>2838</v>
      </c>
      <c r="K436" s="72" t="s">
        <v>2838</v>
      </c>
      <c r="L436" s="73" t="s">
        <v>2838</v>
      </c>
      <c r="M436" s="38">
        <v>0</v>
      </c>
      <c r="N436" s="79" t="s">
        <v>2838</v>
      </c>
      <c r="O436" s="79" t="s">
        <v>2838</v>
      </c>
      <c r="P436" s="8">
        <v>0</v>
      </c>
      <c r="Q436" s="38">
        <v>0</v>
      </c>
      <c r="R436" s="38">
        <v>0</v>
      </c>
      <c r="S436" s="60" t="s">
        <v>2837</v>
      </c>
    </row>
    <row r="437" spans="1:19" ht="15" x14ac:dyDescent="0.25">
      <c r="A437" s="60" t="s">
        <v>2838</v>
      </c>
      <c r="B437" s="39" t="s">
        <v>2691</v>
      </c>
      <c r="C437" s="72" t="s">
        <v>2837</v>
      </c>
      <c r="D437" s="35"/>
      <c r="E437" s="35"/>
      <c r="F437" s="35"/>
      <c r="G437" s="35"/>
      <c r="H437" s="35"/>
      <c r="I437" s="4"/>
      <c r="J437" s="35"/>
      <c r="K437" s="35"/>
      <c r="L437" s="4"/>
      <c r="M437" s="4"/>
      <c r="N437" s="4"/>
      <c r="O437" s="4"/>
      <c r="P437" s="4"/>
      <c r="Q437" s="4"/>
      <c r="R437" s="4"/>
    </row>
    <row r="438" spans="1:19" ht="15" x14ac:dyDescent="0.25">
      <c r="A438" s="60" t="s">
        <v>2838</v>
      </c>
      <c r="B438" s="74" t="s">
        <v>2838</v>
      </c>
      <c r="C438" s="3" t="s">
        <v>86</v>
      </c>
      <c r="D438" s="75" t="s">
        <v>2838</v>
      </c>
      <c r="E438" s="75" t="s">
        <v>2838</v>
      </c>
      <c r="F438" s="75" t="s">
        <v>2838</v>
      </c>
      <c r="G438" s="3" t="s">
        <v>86</v>
      </c>
      <c r="H438" s="75" t="s">
        <v>2838</v>
      </c>
      <c r="I438" s="8">
        <v>0</v>
      </c>
      <c r="J438" s="3" t="s">
        <v>86</v>
      </c>
      <c r="K438" s="3" t="s">
        <v>86</v>
      </c>
      <c r="L438" s="38">
        <v>0</v>
      </c>
      <c r="M438" s="38">
        <v>0</v>
      </c>
      <c r="N438" s="8">
        <v>0</v>
      </c>
      <c r="O438" s="8">
        <v>0</v>
      </c>
      <c r="P438" s="8">
        <v>0</v>
      </c>
      <c r="Q438" s="38">
        <v>0</v>
      </c>
      <c r="R438" s="38">
        <v>0</v>
      </c>
      <c r="S438" s="60" t="s">
        <v>2837</v>
      </c>
    </row>
    <row r="439" spans="1:19" ht="17.45" customHeight="1" x14ac:dyDescent="0.2">
      <c r="A439" s="61" t="s">
        <v>2839</v>
      </c>
      <c r="B439" s="41"/>
      <c r="C439" s="42"/>
      <c r="D439" s="42"/>
      <c r="E439" s="42"/>
      <c r="F439" s="42"/>
      <c r="G439" s="42"/>
      <c r="H439" s="42"/>
      <c r="I439" s="12"/>
      <c r="J439" s="42"/>
      <c r="K439" s="42"/>
      <c r="L439" s="12"/>
      <c r="M439" s="12"/>
      <c r="N439" s="12"/>
      <c r="O439" s="12"/>
      <c r="P439" s="12"/>
      <c r="Q439" s="12"/>
      <c r="R439" s="12"/>
    </row>
    <row r="440" spans="1:19" ht="17.45" customHeight="1" x14ac:dyDescent="0.2">
      <c r="A440" s="61" t="s">
        <v>2839</v>
      </c>
      <c r="B440" s="31"/>
      <c r="C440" s="44"/>
      <c r="D440" s="44"/>
      <c r="E440" s="44"/>
      <c r="F440" s="44"/>
      <c r="G440" s="44"/>
      <c r="H440" s="44"/>
      <c r="I440" s="45"/>
      <c r="J440" s="44"/>
      <c r="K440" s="44"/>
      <c r="L440" s="45"/>
      <c r="M440" s="45"/>
      <c r="N440" s="45"/>
      <c r="O440" s="45"/>
      <c r="P440" s="45"/>
      <c r="Q440" s="45"/>
      <c r="R440" s="45"/>
    </row>
    <row r="441" spans="1:19" ht="17.45" customHeight="1" x14ac:dyDescent="0.2">
      <c r="A441" s="61" t="s">
        <v>2839</v>
      </c>
    </row>
    <row r="442" spans="1:19" x14ac:dyDescent="0.2">
      <c r="A442" s="60" t="s">
        <v>2838</v>
      </c>
      <c r="B442" s="33" t="s">
        <v>63</v>
      </c>
      <c r="C442" s="60" t="s">
        <v>2837</v>
      </c>
    </row>
    <row r="443" spans="1:19" ht="17.45" customHeight="1" x14ac:dyDescent="0.2">
      <c r="A443" s="61" t="s">
        <v>2839</v>
      </c>
    </row>
    <row r="444" spans="1:19" x14ac:dyDescent="0.2">
      <c r="A444" s="60" t="s">
        <v>2838</v>
      </c>
      <c r="B444" s="34" t="s">
        <v>64</v>
      </c>
      <c r="C444" s="60" t="s">
        <v>2837</v>
      </c>
    </row>
    <row r="445" spans="1:19" ht="17.45" customHeight="1" x14ac:dyDescent="0.2">
      <c r="A445" s="61" t="s">
        <v>2839</v>
      </c>
    </row>
    <row r="446" spans="1:19" ht="285" x14ac:dyDescent="0.2">
      <c r="A446" s="60" t="s">
        <v>2838</v>
      </c>
      <c r="B446" s="56" t="s">
        <v>130</v>
      </c>
      <c r="C446" s="60" t="s">
        <v>2837</v>
      </c>
    </row>
    <row r="447" spans="1:19" ht="85.5" x14ac:dyDescent="0.2">
      <c r="A447" s="61" t="s">
        <v>2861</v>
      </c>
    </row>
  </sheetData>
  <hyperlinks>
    <hyperlink ref="B444" r:id="rId1" xr:uid="{25C8F66D-E0DD-470B-9A00-38C8A51234CA}"/>
  </hyperlinks>
  <pageMargins left="0.7" right="0.7" top="0.75" bottom="0.75" header="0.3" footer="0.3"/>
  <pageSetup paperSize="9" orientation="portrait"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74D6FA-6310-4870-BF19-E340B86EFFB9}">
  <sheetPr codeName="גיליון23"/>
  <dimension ref="A1:P42"/>
  <sheetViews>
    <sheetView showGridLines="0" rightToLeft="1" zoomScale="80" zoomScaleNormal="80" workbookViewId="0">
      <pane ySplit="9" topLeftCell="A10" activePane="bottomLeft" state="frozen"/>
      <selection pane="bottomLeft" activeCell="Q2" sqref="Q2:XFD42"/>
    </sheetView>
  </sheetViews>
  <sheetFormatPr defaultColWidth="0" defaultRowHeight="14.25" zeroHeight="1" x14ac:dyDescent="0.2"/>
  <cols>
    <col min="1" max="1" width="9" customWidth="1"/>
    <col min="2" max="2" width="70.625" customWidth="1"/>
    <col min="3" max="3" width="30.625" customWidth="1"/>
    <col min="4" max="15" width="16.25" customWidth="1"/>
    <col min="16" max="16" width="9" customWidth="1"/>
    <col min="17" max="16384" width="9" hidden="1"/>
  </cols>
  <sheetData>
    <row r="1" spans="1:16" ht="18" x14ac:dyDescent="0.25">
      <c r="A1" s="60" t="s">
        <v>2838</v>
      </c>
      <c r="B1" s="20" t="s">
        <v>36</v>
      </c>
      <c r="C1" s="20" t="s">
        <v>37</v>
      </c>
      <c r="D1" s="59" t="s">
        <v>2837</v>
      </c>
      <c r="E1" s="21"/>
      <c r="F1" s="21"/>
      <c r="G1" s="21"/>
      <c r="H1" s="21"/>
      <c r="I1" s="21"/>
      <c r="J1" s="21"/>
      <c r="K1" s="21"/>
      <c r="L1" s="21"/>
      <c r="M1" s="21"/>
      <c r="N1" s="21"/>
      <c r="O1" s="21"/>
    </row>
    <row r="2" spans="1:16" ht="18" x14ac:dyDescent="0.25">
      <c r="A2" s="60" t="s">
        <v>2838</v>
      </c>
      <c r="B2" s="20" t="s">
        <v>38</v>
      </c>
      <c r="C2" s="22" t="s">
        <v>39</v>
      </c>
      <c r="D2" s="59" t="s">
        <v>2837</v>
      </c>
      <c r="E2" s="21"/>
      <c r="F2" s="21"/>
      <c r="G2" s="21"/>
      <c r="H2" s="21"/>
      <c r="I2" s="21"/>
      <c r="J2" s="21"/>
      <c r="K2" s="21"/>
      <c r="L2" s="21"/>
      <c r="M2" s="21"/>
      <c r="N2" s="21"/>
      <c r="O2" s="21"/>
    </row>
    <row r="3" spans="1:16" ht="18" x14ac:dyDescent="0.25">
      <c r="A3" s="60" t="s">
        <v>2838</v>
      </c>
      <c r="B3" s="20" t="s">
        <v>40</v>
      </c>
      <c r="C3" s="20" t="s">
        <v>2870</v>
      </c>
      <c r="D3" s="59" t="s">
        <v>2837</v>
      </c>
      <c r="E3" s="21"/>
      <c r="F3" s="21"/>
      <c r="G3" s="21"/>
      <c r="H3" s="21"/>
      <c r="I3" s="21"/>
      <c r="J3" s="21"/>
      <c r="K3" s="21"/>
      <c r="L3" s="21"/>
      <c r="M3" s="21"/>
      <c r="N3" s="21"/>
      <c r="O3" s="21"/>
    </row>
    <row r="4" spans="1:16" ht="18" x14ac:dyDescent="0.25">
      <c r="A4" s="60" t="s">
        <v>2838</v>
      </c>
      <c r="B4" s="20" t="s">
        <v>41</v>
      </c>
      <c r="C4" s="20">
        <v>214</v>
      </c>
      <c r="D4" s="59" t="s">
        <v>2837</v>
      </c>
      <c r="E4" s="21"/>
      <c r="F4" s="21"/>
      <c r="G4" s="21"/>
      <c r="H4" s="21"/>
      <c r="I4" s="21"/>
      <c r="J4" s="21"/>
      <c r="K4" s="21"/>
      <c r="L4" s="21"/>
      <c r="M4" s="21"/>
      <c r="N4" s="21"/>
      <c r="O4" s="21"/>
    </row>
    <row r="5" spans="1:16" ht="17.45" customHeight="1" x14ac:dyDescent="0.55000000000000004">
      <c r="A5" s="61" t="s">
        <v>2839</v>
      </c>
      <c r="B5" s="25"/>
      <c r="C5" s="25"/>
      <c r="D5" s="25"/>
      <c r="E5" s="25"/>
      <c r="F5" s="25"/>
      <c r="G5" s="25"/>
      <c r="I5" s="25"/>
      <c r="J5" s="25"/>
      <c r="K5" s="25"/>
      <c r="L5" s="25"/>
      <c r="M5" s="25"/>
      <c r="N5" s="25"/>
      <c r="O5" s="25"/>
    </row>
    <row r="6" spans="1:16" ht="15" x14ac:dyDescent="0.2">
      <c r="A6" s="60" t="s">
        <v>2838</v>
      </c>
      <c r="B6" s="46" t="s">
        <v>2710</v>
      </c>
      <c r="C6" s="62" t="s">
        <v>2837</v>
      </c>
      <c r="D6" s="24"/>
      <c r="E6" s="24"/>
      <c r="F6" s="24"/>
      <c r="G6" s="24"/>
      <c r="H6" s="24"/>
      <c r="I6" s="24"/>
      <c r="J6" s="24"/>
      <c r="K6" s="24"/>
      <c r="L6" s="24"/>
      <c r="M6" s="24"/>
      <c r="N6" s="24"/>
      <c r="O6" s="24"/>
    </row>
    <row r="7" spans="1:16" ht="30" x14ac:dyDescent="0.2">
      <c r="A7" s="60" t="s">
        <v>2838</v>
      </c>
      <c r="B7" s="46" t="s">
        <v>1741</v>
      </c>
      <c r="C7" s="26" t="s">
        <v>65</v>
      </c>
      <c r="D7" s="26" t="s">
        <v>66</v>
      </c>
      <c r="E7" s="26" t="s">
        <v>117</v>
      </c>
      <c r="F7" s="26" t="s">
        <v>67</v>
      </c>
      <c r="G7" s="26" t="s">
        <v>244</v>
      </c>
      <c r="H7" s="26" t="s">
        <v>68</v>
      </c>
      <c r="I7" s="26" t="s">
        <v>2711</v>
      </c>
      <c r="J7" s="26" t="s">
        <v>119</v>
      </c>
      <c r="K7" s="26" t="s">
        <v>133</v>
      </c>
      <c r="L7" s="26" t="s">
        <v>134</v>
      </c>
      <c r="M7" s="26" t="s">
        <v>0</v>
      </c>
      <c r="N7" s="26" t="s">
        <v>120</v>
      </c>
      <c r="O7" s="26" t="s">
        <v>121</v>
      </c>
      <c r="P7" s="60" t="s">
        <v>2837</v>
      </c>
    </row>
    <row r="8" spans="1:16" ht="28.5" x14ac:dyDescent="0.2">
      <c r="A8" s="60" t="s">
        <v>2838</v>
      </c>
      <c r="B8" s="65" t="s">
        <v>2838</v>
      </c>
      <c r="C8" s="76" t="s">
        <v>2838</v>
      </c>
      <c r="D8" s="76" t="s">
        <v>2838</v>
      </c>
      <c r="E8" s="76" t="s">
        <v>2838</v>
      </c>
      <c r="F8" s="76" t="s">
        <v>2838</v>
      </c>
      <c r="G8" s="48" t="s">
        <v>247</v>
      </c>
      <c r="H8" s="76" t="s">
        <v>2838</v>
      </c>
      <c r="I8" s="48" t="s">
        <v>44</v>
      </c>
      <c r="J8" s="48" t="s">
        <v>44</v>
      </c>
      <c r="K8" s="48" t="s">
        <v>248</v>
      </c>
      <c r="L8" s="76" t="s">
        <v>2838</v>
      </c>
      <c r="M8" s="48" t="s">
        <v>43</v>
      </c>
      <c r="N8" s="48" t="s">
        <v>44</v>
      </c>
      <c r="O8" s="48" t="s">
        <v>44</v>
      </c>
      <c r="P8" s="60" t="s">
        <v>2837</v>
      </c>
    </row>
    <row r="9" spans="1:16" x14ac:dyDescent="0.2">
      <c r="A9" s="60" t="s">
        <v>2838</v>
      </c>
      <c r="B9" s="67" t="s">
        <v>2838</v>
      </c>
      <c r="C9" s="48" t="s">
        <v>45</v>
      </c>
      <c r="D9" s="48" t="s">
        <v>46</v>
      </c>
      <c r="E9" s="48" t="s">
        <v>122</v>
      </c>
      <c r="F9" s="48" t="s">
        <v>123</v>
      </c>
      <c r="G9" s="48" t="s">
        <v>124</v>
      </c>
      <c r="H9" s="48" t="s">
        <v>125</v>
      </c>
      <c r="I9" s="48" t="s">
        <v>126</v>
      </c>
      <c r="J9" s="48" t="s">
        <v>127</v>
      </c>
      <c r="K9" s="48" t="s">
        <v>128</v>
      </c>
      <c r="L9" s="48" t="s">
        <v>129</v>
      </c>
      <c r="M9" s="48" t="s">
        <v>249</v>
      </c>
      <c r="N9" s="48" t="s">
        <v>250</v>
      </c>
      <c r="O9" s="48" t="s">
        <v>251</v>
      </c>
      <c r="P9" s="60" t="s">
        <v>2837</v>
      </c>
    </row>
    <row r="10" spans="1:16" ht="15" x14ac:dyDescent="0.25">
      <c r="A10" s="60" t="s">
        <v>2838</v>
      </c>
      <c r="B10" s="14" t="s">
        <v>2709</v>
      </c>
      <c r="C10" s="68" t="s">
        <v>2838</v>
      </c>
      <c r="D10" s="68" t="s">
        <v>2838</v>
      </c>
      <c r="E10" s="68" t="s">
        <v>2838</v>
      </c>
      <c r="F10" s="68" t="s">
        <v>2838</v>
      </c>
      <c r="G10" s="15">
        <v>5.4460303808462029</v>
      </c>
      <c r="H10" s="68" t="s">
        <v>2838</v>
      </c>
      <c r="I10" s="69" t="s">
        <v>2838</v>
      </c>
      <c r="J10" s="43">
        <v>1.471538305543387E-2</v>
      </c>
      <c r="K10" s="77" t="s">
        <v>2838</v>
      </c>
      <c r="L10" s="77" t="s">
        <v>2838</v>
      </c>
      <c r="M10" s="15">
        <v>36.936440447999999</v>
      </c>
      <c r="N10" s="43">
        <v>1</v>
      </c>
      <c r="O10" s="43">
        <v>9.2935812306641809E-5</v>
      </c>
      <c r="P10" s="60" t="s">
        <v>2837</v>
      </c>
    </row>
    <row r="11" spans="1:16" ht="15" x14ac:dyDescent="0.25">
      <c r="A11" s="60" t="s">
        <v>2838</v>
      </c>
      <c r="B11" s="6" t="s">
        <v>70</v>
      </c>
      <c r="C11" s="70" t="s">
        <v>2838</v>
      </c>
      <c r="D11" s="70" t="s">
        <v>2838</v>
      </c>
      <c r="E11" s="70" t="s">
        <v>2838</v>
      </c>
      <c r="F11" s="70" t="s">
        <v>2838</v>
      </c>
      <c r="G11" s="37">
        <v>5.4460303808462029</v>
      </c>
      <c r="H11" s="70" t="s">
        <v>2838</v>
      </c>
      <c r="I11" s="71" t="s">
        <v>2838</v>
      </c>
      <c r="J11" s="36">
        <v>1.471538305543387E-2</v>
      </c>
      <c r="K11" s="78" t="s">
        <v>2838</v>
      </c>
      <c r="L11" s="78" t="s">
        <v>2838</v>
      </c>
      <c r="M11" s="37">
        <v>36.936440447999999</v>
      </c>
      <c r="N11" s="36">
        <v>1</v>
      </c>
      <c r="O11" s="36">
        <v>9.2935812306641809E-5</v>
      </c>
      <c r="P11" s="60" t="s">
        <v>2837</v>
      </c>
    </row>
    <row r="12" spans="1:16" ht="15" x14ac:dyDescent="0.25">
      <c r="A12" s="60" t="s">
        <v>2838</v>
      </c>
      <c r="B12" s="7" t="s">
        <v>2697</v>
      </c>
      <c r="C12" s="72" t="s">
        <v>2838</v>
      </c>
      <c r="D12" s="72" t="s">
        <v>2838</v>
      </c>
      <c r="E12" s="72" t="s">
        <v>2838</v>
      </c>
      <c r="F12" s="72" t="s">
        <v>2838</v>
      </c>
      <c r="G12" s="8">
        <v>5.4460303808462029</v>
      </c>
      <c r="H12" s="72" t="s">
        <v>2838</v>
      </c>
      <c r="I12" s="73" t="s">
        <v>2838</v>
      </c>
      <c r="J12" s="38">
        <v>1.471538305543387E-2</v>
      </c>
      <c r="K12" s="79" t="s">
        <v>2838</v>
      </c>
      <c r="L12" s="79" t="s">
        <v>2838</v>
      </c>
      <c r="M12" s="8">
        <v>36.936440447999999</v>
      </c>
      <c r="N12" s="38">
        <v>1</v>
      </c>
      <c r="O12" s="38">
        <v>9.2935812306641809E-5</v>
      </c>
      <c r="P12" s="60" t="s">
        <v>2837</v>
      </c>
    </row>
    <row r="13" spans="1:16" ht="15" x14ac:dyDescent="0.25">
      <c r="A13" s="60" t="s">
        <v>2838</v>
      </c>
      <c r="B13" s="9" t="s">
        <v>2698</v>
      </c>
      <c r="C13" s="3" t="s">
        <v>2699</v>
      </c>
      <c r="D13" s="3" t="s">
        <v>2700</v>
      </c>
      <c r="E13" s="3" t="s">
        <v>76</v>
      </c>
      <c r="F13" s="3" t="s">
        <v>291</v>
      </c>
      <c r="G13" s="8">
        <v>5.442199999997607</v>
      </c>
      <c r="H13" s="3" t="s">
        <v>73</v>
      </c>
      <c r="I13" s="38">
        <v>5.2999999999999999E-2</v>
      </c>
      <c r="J13" s="38">
        <v>1.4699999999912328E-2</v>
      </c>
      <c r="K13" s="8">
        <v>11343.941568</v>
      </c>
      <c r="L13" s="8">
        <v>166.99</v>
      </c>
      <c r="M13" s="8">
        <v>18.943248009999998</v>
      </c>
      <c r="N13" s="38">
        <v>0.51286068121991213</v>
      </c>
      <c r="O13" s="38">
        <v>4.766312400931022E-5</v>
      </c>
      <c r="P13" s="60" t="s">
        <v>2837</v>
      </c>
    </row>
    <row r="14" spans="1:16" ht="15" x14ac:dyDescent="0.25">
      <c r="A14" s="60" t="s">
        <v>2838</v>
      </c>
      <c r="B14" s="9" t="s">
        <v>2698</v>
      </c>
      <c r="C14" s="3" t="s">
        <v>2701</v>
      </c>
      <c r="D14" s="3" t="s">
        <v>2700</v>
      </c>
      <c r="E14" s="3" t="s">
        <v>76</v>
      </c>
      <c r="F14" s="3" t="s">
        <v>291</v>
      </c>
      <c r="G14" s="8">
        <v>5.44220000011049</v>
      </c>
      <c r="H14" s="3" t="s">
        <v>73</v>
      </c>
      <c r="I14" s="38">
        <v>5.2999999999999999E-2</v>
      </c>
      <c r="J14" s="38">
        <v>1.4699999998920077E-2</v>
      </c>
      <c r="K14" s="8">
        <v>1134.3943870000001</v>
      </c>
      <c r="L14" s="8">
        <v>166.99</v>
      </c>
      <c r="M14" s="8">
        <v>1.8943251669999999</v>
      </c>
      <c r="N14" s="38">
        <v>5.1286078030904902E-2</v>
      </c>
      <c r="O14" s="38">
        <v>4.7663133218239639E-6</v>
      </c>
      <c r="P14" s="60" t="s">
        <v>2837</v>
      </c>
    </row>
    <row r="15" spans="1:16" ht="15" x14ac:dyDescent="0.25">
      <c r="A15" s="60" t="s">
        <v>2838</v>
      </c>
      <c r="B15" s="9" t="s">
        <v>2702</v>
      </c>
      <c r="C15" s="3" t="s">
        <v>2703</v>
      </c>
      <c r="D15" s="3" t="s">
        <v>2700</v>
      </c>
      <c r="E15" s="3" t="s">
        <v>76</v>
      </c>
      <c r="F15" s="3" t="s">
        <v>291</v>
      </c>
      <c r="G15" s="8">
        <v>5.4559999999560844</v>
      </c>
      <c r="H15" s="3" t="s">
        <v>73</v>
      </c>
      <c r="I15" s="38">
        <v>5.2999999999999999E-2</v>
      </c>
      <c r="J15" s="38">
        <v>1.470000000042399E-2</v>
      </c>
      <c r="K15" s="8">
        <v>5671.9705709999998</v>
      </c>
      <c r="L15" s="8">
        <v>166.96</v>
      </c>
      <c r="M15" s="8">
        <v>9.4699220589999999</v>
      </c>
      <c r="N15" s="38">
        <v>0.25638426291596728</v>
      </c>
      <c r="O15" s="38">
        <v>2.3827279736735042E-5</v>
      </c>
      <c r="P15" s="60" t="s">
        <v>2837</v>
      </c>
    </row>
    <row r="16" spans="1:16" ht="15" x14ac:dyDescent="0.25">
      <c r="A16" s="60" t="s">
        <v>2838</v>
      </c>
      <c r="B16" s="9" t="s">
        <v>2702</v>
      </c>
      <c r="C16" s="3" t="s">
        <v>2704</v>
      </c>
      <c r="D16" s="3" t="s">
        <v>2700</v>
      </c>
      <c r="E16" s="3" t="s">
        <v>76</v>
      </c>
      <c r="F16" s="3" t="s">
        <v>291</v>
      </c>
      <c r="G16" s="8">
        <v>5.4559999995148676</v>
      </c>
      <c r="H16" s="3" t="s">
        <v>73</v>
      </c>
      <c r="I16" s="38">
        <v>5.2999999999999999E-2</v>
      </c>
      <c r="J16" s="38">
        <v>1.4700000002374121E-2</v>
      </c>
      <c r="K16" s="8">
        <v>567.19702299999994</v>
      </c>
      <c r="L16" s="8">
        <v>166.96</v>
      </c>
      <c r="M16" s="8">
        <v>0.94699214099999995</v>
      </c>
      <c r="N16" s="38">
        <v>2.5638424534524328E-2</v>
      </c>
      <c r="O16" s="38">
        <v>2.3827278103785534E-6</v>
      </c>
      <c r="P16" s="60" t="s">
        <v>2837</v>
      </c>
    </row>
    <row r="17" spans="1:16" ht="15" x14ac:dyDescent="0.25">
      <c r="A17" s="60" t="s">
        <v>2838</v>
      </c>
      <c r="B17" s="9" t="s">
        <v>2705</v>
      </c>
      <c r="C17" s="3" t="s">
        <v>2706</v>
      </c>
      <c r="D17" s="3" t="s">
        <v>2700</v>
      </c>
      <c r="E17" s="3" t="s">
        <v>76</v>
      </c>
      <c r="F17" s="3" t="s">
        <v>291</v>
      </c>
      <c r="G17" s="8">
        <v>5.4417999999997662</v>
      </c>
      <c r="H17" s="3" t="s">
        <v>73</v>
      </c>
      <c r="I17" s="38">
        <v>5.2999999999999999E-2</v>
      </c>
      <c r="J17" s="38">
        <v>1.4800000000226075E-2</v>
      </c>
      <c r="K17" s="8">
        <v>3403.1822520000001</v>
      </c>
      <c r="L17" s="8">
        <v>166.96</v>
      </c>
      <c r="M17" s="8">
        <v>5.6819530709999997</v>
      </c>
      <c r="N17" s="38">
        <v>0.15383055329869127</v>
      </c>
      <c r="O17" s="38">
        <v>1.429636742839403E-5</v>
      </c>
      <c r="P17" s="60" t="s">
        <v>2837</v>
      </c>
    </row>
    <row r="18" spans="1:16" ht="17.45" customHeight="1" x14ac:dyDescent="0.2">
      <c r="A18" s="61" t="s">
        <v>2839</v>
      </c>
      <c r="B18" s="41"/>
      <c r="C18" s="42"/>
      <c r="D18" s="42"/>
      <c r="E18" s="42"/>
      <c r="F18" s="42"/>
      <c r="G18" s="12"/>
      <c r="H18" s="42"/>
      <c r="I18" s="12"/>
      <c r="J18" s="12"/>
      <c r="K18" s="12"/>
      <c r="L18" s="12"/>
      <c r="M18" s="12"/>
      <c r="N18" s="12"/>
      <c r="O18" s="12"/>
    </row>
    <row r="19" spans="1:16" ht="15" x14ac:dyDescent="0.25">
      <c r="A19" s="60" t="s">
        <v>2838</v>
      </c>
      <c r="B19" s="7" t="s">
        <v>1808</v>
      </c>
      <c r="C19" s="72" t="s">
        <v>2838</v>
      </c>
      <c r="D19" s="72" t="s">
        <v>2838</v>
      </c>
      <c r="E19" s="72" t="s">
        <v>2838</v>
      </c>
      <c r="F19" s="72" t="s">
        <v>2838</v>
      </c>
      <c r="G19" s="8">
        <v>0</v>
      </c>
      <c r="H19" s="72" t="s">
        <v>2838</v>
      </c>
      <c r="I19" s="73" t="s">
        <v>2838</v>
      </c>
      <c r="J19" s="38">
        <v>0</v>
      </c>
      <c r="K19" s="79" t="s">
        <v>2838</v>
      </c>
      <c r="L19" s="79" t="s">
        <v>2838</v>
      </c>
      <c r="M19" s="8">
        <v>0</v>
      </c>
      <c r="N19" s="38">
        <v>0</v>
      </c>
      <c r="O19" s="38">
        <v>0</v>
      </c>
      <c r="P19" s="60" t="s">
        <v>2837</v>
      </c>
    </row>
    <row r="20" spans="1:16" ht="15" x14ac:dyDescent="0.25">
      <c r="A20" s="60" t="s">
        <v>2838</v>
      </c>
      <c r="B20" s="80" t="s">
        <v>2838</v>
      </c>
      <c r="C20" s="75" t="s">
        <v>2838</v>
      </c>
      <c r="D20" s="3" t="s">
        <v>86</v>
      </c>
      <c r="E20" s="75" t="s">
        <v>2838</v>
      </c>
      <c r="F20" s="75" t="s">
        <v>2838</v>
      </c>
      <c r="G20" s="8">
        <v>0</v>
      </c>
      <c r="H20" s="3" t="s">
        <v>86</v>
      </c>
      <c r="I20" s="38">
        <v>0</v>
      </c>
      <c r="J20" s="38">
        <v>0</v>
      </c>
      <c r="K20" s="8">
        <v>0</v>
      </c>
      <c r="L20" s="8">
        <v>0</v>
      </c>
      <c r="M20" s="8">
        <v>0</v>
      </c>
      <c r="N20" s="38">
        <v>0</v>
      </c>
      <c r="O20" s="38">
        <v>0</v>
      </c>
      <c r="P20" s="60" t="s">
        <v>2837</v>
      </c>
    </row>
    <row r="21" spans="1:16" ht="17.45" customHeight="1" x14ac:dyDescent="0.2">
      <c r="A21" s="61" t="s">
        <v>2839</v>
      </c>
      <c r="B21" s="41"/>
      <c r="C21" s="42"/>
      <c r="D21" s="42"/>
      <c r="E21" s="42"/>
      <c r="F21" s="42"/>
      <c r="G21" s="12"/>
      <c r="H21" s="42"/>
      <c r="I21" s="12"/>
      <c r="J21" s="12"/>
      <c r="K21" s="12"/>
      <c r="L21" s="12"/>
      <c r="M21" s="12"/>
      <c r="N21" s="12"/>
      <c r="O21" s="12"/>
    </row>
    <row r="22" spans="1:16" ht="15" x14ac:dyDescent="0.25">
      <c r="A22" s="60" t="s">
        <v>2838</v>
      </c>
      <c r="B22" s="7" t="s">
        <v>2707</v>
      </c>
      <c r="C22" s="72" t="s">
        <v>2838</v>
      </c>
      <c r="D22" s="72" t="s">
        <v>2838</v>
      </c>
      <c r="E22" s="72" t="s">
        <v>2838</v>
      </c>
      <c r="F22" s="72" t="s">
        <v>2838</v>
      </c>
      <c r="G22" s="8">
        <v>0</v>
      </c>
      <c r="H22" s="72" t="s">
        <v>2838</v>
      </c>
      <c r="I22" s="73" t="s">
        <v>2838</v>
      </c>
      <c r="J22" s="38">
        <v>0</v>
      </c>
      <c r="K22" s="79" t="s">
        <v>2838</v>
      </c>
      <c r="L22" s="79" t="s">
        <v>2838</v>
      </c>
      <c r="M22" s="8">
        <v>0</v>
      </c>
      <c r="N22" s="38">
        <v>0</v>
      </c>
      <c r="O22" s="38">
        <v>0</v>
      </c>
      <c r="P22" s="60" t="s">
        <v>2837</v>
      </c>
    </row>
    <row r="23" spans="1:16" ht="15" x14ac:dyDescent="0.25">
      <c r="A23" s="60" t="s">
        <v>2838</v>
      </c>
      <c r="B23" s="80" t="s">
        <v>2838</v>
      </c>
      <c r="C23" s="75" t="s">
        <v>2838</v>
      </c>
      <c r="D23" s="3" t="s">
        <v>86</v>
      </c>
      <c r="E23" s="75" t="s">
        <v>2838</v>
      </c>
      <c r="F23" s="75" t="s">
        <v>2838</v>
      </c>
      <c r="G23" s="8">
        <v>0</v>
      </c>
      <c r="H23" s="3" t="s">
        <v>86</v>
      </c>
      <c r="I23" s="38">
        <v>0</v>
      </c>
      <c r="J23" s="38">
        <v>0</v>
      </c>
      <c r="K23" s="8">
        <v>0</v>
      </c>
      <c r="L23" s="8">
        <v>0</v>
      </c>
      <c r="M23" s="8">
        <v>0</v>
      </c>
      <c r="N23" s="38">
        <v>0</v>
      </c>
      <c r="O23" s="38">
        <v>0</v>
      </c>
      <c r="P23" s="60" t="s">
        <v>2837</v>
      </c>
    </row>
    <row r="24" spans="1:16" ht="17.45" customHeight="1" x14ac:dyDescent="0.2">
      <c r="A24" s="61" t="s">
        <v>2839</v>
      </c>
      <c r="B24" s="41"/>
      <c r="C24" s="42"/>
      <c r="D24" s="42"/>
      <c r="E24" s="42"/>
      <c r="F24" s="42"/>
      <c r="G24" s="12"/>
      <c r="H24" s="42"/>
      <c r="I24" s="12"/>
      <c r="J24" s="12"/>
      <c r="K24" s="12"/>
      <c r="L24" s="12"/>
      <c r="M24" s="12"/>
      <c r="N24" s="12"/>
      <c r="O24" s="12"/>
    </row>
    <row r="25" spans="1:16" ht="15" x14ac:dyDescent="0.25">
      <c r="A25" s="60" t="s">
        <v>2838</v>
      </c>
      <c r="B25" s="7" t="s">
        <v>2708</v>
      </c>
      <c r="C25" s="72" t="s">
        <v>2838</v>
      </c>
      <c r="D25" s="72" t="s">
        <v>2838</v>
      </c>
      <c r="E25" s="72" t="s">
        <v>2838</v>
      </c>
      <c r="F25" s="72" t="s">
        <v>2838</v>
      </c>
      <c r="G25" s="8">
        <v>0</v>
      </c>
      <c r="H25" s="72" t="s">
        <v>2838</v>
      </c>
      <c r="I25" s="73" t="s">
        <v>2838</v>
      </c>
      <c r="J25" s="38">
        <v>0</v>
      </c>
      <c r="K25" s="79" t="s">
        <v>2838</v>
      </c>
      <c r="L25" s="79" t="s">
        <v>2838</v>
      </c>
      <c r="M25" s="8">
        <v>0</v>
      </c>
      <c r="N25" s="38">
        <v>0</v>
      </c>
      <c r="O25" s="38">
        <v>0</v>
      </c>
      <c r="P25" s="60" t="s">
        <v>2837</v>
      </c>
    </row>
    <row r="26" spans="1:16" ht="15" x14ac:dyDescent="0.25">
      <c r="A26" s="60" t="s">
        <v>2838</v>
      </c>
      <c r="B26" s="80" t="s">
        <v>2838</v>
      </c>
      <c r="C26" s="75" t="s">
        <v>2838</v>
      </c>
      <c r="D26" s="3" t="s">
        <v>86</v>
      </c>
      <c r="E26" s="75" t="s">
        <v>2838</v>
      </c>
      <c r="F26" s="75" t="s">
        <v>2838</v>
      </c>
      <c r="G26" s="8">
        <v>0</v>
      </c>
      <c r="H26" s="3" t="s">
        <v>86</v>
      </c>
      <c r="I26" s="38">
        <v>0</v>
      </c>
      <c r="J26" s="38">
        <v>0</v>
      </c>
      <c r="K26" s="8">
        <v>0</v>
      </c>
      <c r="L26" s="8">
        <v>0</v>
      </c>
      <c r="M26" s="8">
        <v>0</v>
      </c>
      <c r="N26" s="38">
        <v>0</v>
      </c>
      <c r="O26" s="38">
        <v>0</v>
      </c>
      <c r="P26" s="60" t="s">
        <v>2837</v>
      </c>
    </row>
    <row r="27" spans="1:16" ht="17.45" customHeight="1" x14ac:dyDescent="0.2">
      <c r="A27" s="61" t="s">
        <v>2839</v>
      </c>
      <c r="B27" s="41"/>
      <c r="C27" s="42"/>
      <c r="D27" s="42"/>
      <c r="E27" s="42"/>
      <c r="F27" s="42"/>
      <c r="G27" s="12"/>
      <c r="H27" s="42"/>
      <c r="I27" s="12"/>
      <c r="J27" s="12"/>
      <c r="K27" s="12"/>
      <c r="L27" s="12"/>
      <c r="M27" s="12"/>
      <c r="N27" s="12"/>
      <c r="O27" s="12"/>
    </row>
    <row r="28" spans="1:16" ht="15" x14ac:dyDescent="0.25">
      <c r="A28" s="60" t="s">
        <v>2838</v>
      </c>
      <c r="B28" s="7" t="s">
        <v>1558</v>
      </c>
      <c r="C28" s="72" t="s">
        <v>2838</v>
      </c>
      <c r="D28" s="72" t="s">
        <v>2838</v>
      </c>
      <c r="E28" s="72" t="s">
        <v>2838</v>
      </c>
      <c r="F28" s="72" t="s">
        <v>2838</v>
      </c>
      <c r="G28" s="8">
        <v>0</v>
      </c>
      <c r="H28" s="72" t="s">
        <v>2838</v>
      </c>
      <c r="I28" s="73" t="s">
        <v>2838</v>
      </c>
      <c r="J28" s="38">
        <v>0</v>
      </c>
      <c r="K28" s="79" t="s">
        <v>2838</v>
      </c>
      <c r="L28" s="79" t="s">
        <v>2838</v>
      </c>
      <c r="M28" s="8">
        <v>0</v>
      </c>
      <c r="N28" s="38">
        <v>0</v>
      </c>
      <c r="O28" s="38">
        <v>0</v>
      </c>
      <c r="P28" s="60" t="s">
        <v>2837</v>
      </c>
    </row>
    <row r="29" spans="1:16" ht="15" x14ac:dyDescent="0.25">
      <c r="A29" s="60" t="s">
        <v>2838</v>
      </c>
      <c r="B29" s="80" t="s">
        <v>2838</v>
      </c>
      <c r="C29" s="75" t="s">
        <v>2838</v>
      </c>
      <c r="D29" s="3" t="s">
        <v>86</v>
      </c>
      <c r="E29" s="75" t="s">
        <v>2838</v>
      </c>
      <c r="F29" s="75" t="s">
        <v>2838</v>
      </c>
      <c r="G29" s="8">
        <v>0</v>
      </c>
      <c r="H29" s="3" t="s">
        <v>86</v>
      </c>
      <c r="I29" s="38">
        <v>0</v>
      </c>
      <c r="J29" s="38">
        <v>0</v>
      </c>
      <c r="K29" s="8">
        <v>0</v>
      </c>
      <c r="L29" s="8">
        <v>0</v>
      </c>
      <c r="M29" s="8">
        <v>0</v>
      </c>
      <c r="N29" s="38">
        <v>0</v>
      </c>
      <c r="O29" s="38">
        <v>0</v>
      </c>
      <c r="P29" s="60" t="s">
        <v>2837</v>
      </c>
    </row>
    <row r="30" spans="1:16" ht="17.45" customHeight="1" x14ac:dyDescent="0.2">
      <c r="A30" s="61" t="s">
        <v>2839</v>
      </c>
      <c r="B30" s="41"/>
      <c r="C30" s="42"/>
      <c r="D30" s="42"/>
      <c r="E30" s="42"/>
      <c r="F30" s="42"/>
      <c r="G30" s="12"/>
      <c r="H30" s="42"/>
      <c r="I30" s="12"/>
      <c r="J30" s="12"/>
      <c r="K30" s="12"/>
      <c r="L30" s="12"/>
      <c r="M30" s="12"/>
      <c r="N30" s="12"/>
      <c r="O30" s="12"/>
    </row>
    <row r="31" spans="1:16" ht="15" x14ac:dyDescent="0.25">
      <c r="A31" s="60" t="s">
        <v>2838</v>
      </c>
      <c r="B31" s="13" t="s">
        <v>260</v>
      </c>
      <c r="C31" s="72" t="s">
        <v>2838</v>
      </c>
      <c r="D31" s="72" t="s">
        <v>2838</v>
      </c>
      <c r="E31" s="72" t="s">
        <v>2838</v>
      </c>
      <c r="F31" s="72" t="s">
        <v>2838</v>
      </c>
      <c r="G31" s="8">
        <v>0</v>
      </c>
      <c r="H31" s="72" t="s">
        <v>2838</v>
      </c>
      <c r="I31" s="73" t="s">
        <v>2838</v>
      </c>
      <c r="J31" s="38">
        <v>0</v>
      </c>
      <c r="K31" s="79" t="s">
        <v>2838</v>
      </c>
      <c r="L31" s="79" t="s">
        <v>2838</v>
      </c>
      <c r="M31" s="8">
        <v>0</v>
      </c>
      <c r="N31" s="38">
        <v>0</v>
      </c>
      <c r="O31" s="38">
        <v>0</v>
      </c>
      <c r="P31" s="60" t="s">
        <v>2837</v>
      </c>
    </row>
    <row r="32" spans="1:16" ht="15" x14ac:dyDescent="0.25">
      <c r="A32" s="60" t="s">
        <v>2838</v>
      </c>
      <c r="B32" s="7" t="s">
        <v>260</v>
      </c>
      <c r="C32" s="72" t="s">
        <v>2838</v>
      </c>
      <c r="D32" s="72" t="s">
        <v>2838</v>
      </c>
      <c r="E32" s="72" t="s">
        <v>2838</v>
      </c>
      <c r="F32" s="72" t="s">
        <v>2838</v>
      </c>
      <c r="G32" s="8">
        <v>0</v>
      </c>
      <c r="H32" s="72" t="s">
        <v>2838</v>
      </c>
      <c r="I32" s="73" t="s">
        <v>2838</v>
      </c>
      <c r="J32" s="38">
        <v>0</v>
      </c>
      <c r="K32" s="79" t="s">
        <v>2838</v>
      </c>
      <c r="L32" s="79" t="s">
        <v>2838</v>
      </c>
      <c r="M32" s="8">
        <v>0</v>
      </c>
      <c r="N32" s="38">
        <v>0</v>
      </c>
      <c r="O32" s="38">
        <v>0</v>
      </c>
      <c r="P32" s="60" t="s">
        <v>2837</v>
      </c>
    </row>
    <row r="33" spans="1:16" ht="15" x14ac:dyDescent="0.25">
      <c r="A33" s="60" t="s">
        <v>2838</v>
      </c>
      <c r="B33" s="80" t="s">
        <v>2838</v>
      </c>
      <c r="C33" s="75" t="s">
        <v>2838</v>
      </c>
      <c r="D33" s="3" t="s">
        <v>86</v>
      </c>
      <c r="E33" s="75" t="s">
        <v>2838</v>
      </c>
      <c r="F33" s="75" t="s">
        <v>2838</v>
      </c>
      <c r="G33" s="8">
        <v>0</v>
      </c>
      <c r="H33" s="3" t="s">
        <v>86</v>
      </c>
      <c r="I33" s="38">
        <v>0</v>
      </c>
      <c r="J33" s="38">
        <v>0</v>
      </c>
      <c r="K33" s="8">
        <v>0</v>
      </c>
      <c r="L33" s="8">
        <v>0</v>
      </c>
      <c r="M33" s="8">
        <v>0</v>
      </c>
      <c r="N33" s="38">
        <v>0</v>
      </c>
      <c r="O33" s="38">
        <v>0</v>
      </c>
      <c r="P33" s="60" t="s">
        <v>2837</v>
      </c>
    </row>
    <row r="34" spans="1:16" ht="17.45" customHeight="1" x14ac:dyDescent="0.2">
      <c r="A34" s="61" t="s">
        <v>2839</v>
      </c>
      <c r="B34" s="41"/>
      <c r="C34" s="42"/>
      <c r="D34" s="42"/>
      <c r="E34" s="42"/>
      <c r="F34" s="42"/>
      <c r="G34" s="12"/>
      <c r="H34" s="42"/>
      <c r="I34" s="12"/>
      <c r="J34" s="12"/>
      <c r="K34" s="12"/>
      <c r="L34" s="12"/>
      <c r="M34" s="12"/>
      <c r="N34" s="12"/>
      <c r="O34" s="12"/>
    </row>
    <row r="35" spans="1:16" ht="17.45" customHeight="1" x14ac:dyDescent="0.2">
      <c r="A35" s="61" t="s">
        <v>2839</v>
      </c>
      <c r="B35" s="31"/>
      <c r="C35" s="44"/>
      <c r="D35" s="44"/>
      <c r="E35" s="44"/>
      <c r="F35" s="44"/>
      <c r="G35" s="45"/>
      <c r="H35" s="44"/>
      <c r="I35" s="45"/>
      <c r="J35" s="45"/>
      <c r="K35" s="45"/>
      <c r="L35" s="45"/>
      <c r="M35" s="45"/>
      <c r="N35" s="45"/>
      <c r="O35" s="45"/>
    </row>
    <row r="36" spans="1:16" ht="17.45" customHeight="1" x14ac:dyDescent="0.2">
      <c r="A36" s="61" t="s">
        <v>2839</v>
      </c>
    </row>
    <row r="37" spans="1:16" x14ac:dyDescent="0.2">
      <c r="A37" s="60" t="s">
        <v>2838</v>
      </c>
      <c r="B37" s="33" t="s">
        <v>63</v>
      </c>
      <c r="C37" s="60" t="s">
        <v>2837</v>
      </c>
    </row>
    <row r="38" spans="1:16" ht="17.45" customHeight="1" x14ac:dyDescent="0.2">
      <c r="A38" s="61" t="s">
        <v>2839</v>
      </c>
    </row>
    <row r="39" spans="1:16" x14ac:dyDescent="0.2">
      <c r="A39" s="60" t="s">
        <v>2838</v>
      </c>
      <c r="B39" s="34" t="s">
        <v>64</v>
      </c>
      <c r="C39" s="60" t="s">
        <v>2837</v>
      </c>
    </row>
    <row r="40" spans="1:16" ht="17.45" customHeight="1" x14ac:dyDescent="0.2">
      <c r="A40" s="61" t="s">
        <v>2839</v>
      </c>
    </row>
    <row r="41" spans="1:16" ht="285" x14ac:dyDescent="0.2">
      <c r="A41" s="60" t="s">
        <v>2838</v>
      </c>
      <c r="B41" s="49" t="s">
        <v>130</v>
      </c>
      <c r="C41" s="60" t="s">
        <v>2837</v>
      </c>
    </row>
    <row r="42" spans="1:16" ht="85.5" x14ac:dyDescent="0.2">
      <c r="A42" s="61" t="s">
        <v>2862</v>
      </c>
    </row>
  </sheetData>
  <hyperlinks>
    <hyperlink ref="B39" r:id="rId1" xr:uid="{BE8E968E-AB1B-483A-B89E-487FBECC79E4}"/>
  </hyperlinks>
  <pageMargins left="0.7" right="0.7" top="0.75" bottom="0.75" header="0.3" footer="0.3"/>
  <pageSetup paperSize="9" orientation="portrait"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7BA0DF-91B6-4808-AFF9-E0418CA0B50E}">
  <sheetPr codeName="גיליון24"/>
  <dimension ref="A1:K30"/>
  <sheetViews>
    <sheetView showGridLines="0" rightToLeft="1" zoomScale="80" zoomScaleNormal="80" workbookViewId="0">
      <pane ySplit="9" topLeftCell="A10" activePane="bottomLeft" state="frozen"/>
      <selection pane="bottomLeft" activeCell="L2" sqref="L2:XFD30"/>
    </sheetView>
  </sheetViews>
  <sheetFormatPr defaultColWidth="0" defaultRowHeight="14.25" zeroHeight="1" x14ac:dyDescent="0.2"/>
  <cols>
    <col min="1" max="1" width="9" customWidth="1"/>
    <col min="2" max="2" width="43.625" bestFit="1" customWidth="1"/>
    <col min="3" max="3" width="30.625" customWidth="1"/>
    <col min="4" max="4" width="10.75" bestFit="1" customWidth="1"/>
    <col min="5" max="5" width="16.25" customWidth="1"/>
    <col min="6" max="6" width="22.75" bestFit="1" customWidth="1"/>
    <col min="7" max="9" width="16.25" customWidth="1"/>
    <col min="10" max="10" width="40.75" bestFit="1" customWidth="1"/>
    <col min="11" max="11" width="9" customWidth="1"/>
    <col min="12" max="16384" width="9" hidden="1"/>
  </cols>
  <sheetData>
    <row r="1" spans="1:11" ht="18" x14ac:dyDescent="0.25">
      <c r="A1" s="60" t="s">
        <v>2838</v>
      </c>
      <c r="B1" s="20" t="s">
        <v>36</v>
      </c>
      <c r="C1" s="20" t="s">
        <v>37</v>
      </c>
      <c r="D1" s="59" t="s">
        <v>2837</v>
      </c>
      <c r="E1" s="21"/>
      <c r="F1" s="21"/>
      <c r="G1" s="21"/>
      <c r="H1" s="21"/>
      <c r="I1" s="21"/>
      <c r="J1" s="21"/>
    </row>
    <row r="2" spans="1:11" ht="18" x14ac:dyDescent="0.25">
      <c r="A2" s="60" t="s">
        <v>2838</v>
      </c>
      <c r="B2" s="20" t="s">
        <v>38</v>
      </c>
      <c r="C2" s="22" t="s">
        <v>39</v>
      </c>
      <c r="D2" s="59" t="s">
        <v>2837</v>
      </c>
      <c r="E2" s="21"/>
      <c r="F2" s="21"/>
      <c r="G2" s="21"/>
      <c r="H2" s="21"/>
      <c r="I2" s="21"/>
      <c r="J2" s="21"/>
    </row>
    <row r="3" spans="1:11" ht="18" x14ac:dyDescent="0.25">
      <c r="A3" s="60" t="s">
        <v>2838</v>
      </c>
      <c r="B3" s="20" t="s">
        <v>40</v>
      </c>
      <c r="C3" s="20" t="s">
        <v>2870</v>
      </c>
      <c r="D3" s="59" t="s">
        <v>2837</v>
      </c>
      <c r="E3" s="21"/>
      <c r="F3" s="21"/>
      <c r="G3" s="21"/>
      <c r="H3" s="21"/>
      <c r="I3" s="21"/>
      <c r="J3" s="21"/>
    </row>
    <row r="4" spans="1:11" ht="18" x14ac:dyDescent="0.25">
      <c r="A4" s="60" t="s">
        <v>2838</v>
      </c>
      <c r="B4" s="20" t="s">
        <v>41</v>
      </c>
      <c r="C4" s="20">
        <v>214</v>
      </c>
      <c r="D4" s="59" t="s">
        <v>2837</v>
      </c>
      <c r="E4" s="21"/>
      <c r="F4" s="21"/>
      <c r="G4" s="21"/>
      <c r="H4" s="21"/>
      <c r="I4" s="21"/>
      <c r="J4" s="21"/>
    </row>
    <row r="5" spans="1:11" ht="17.45" customHeight="1" x14ac:dyDescent="0.55000000000000004">
      <c r="A5" s="61" t="s">
        <v>2839</v>
      </c>
      <c r="B5" s="25"/>
      <c r="C5" s="25"/>
      <c r="D5" s="25"/>
      <c r="E5" s="25"/>
      <c r="G5" s="25"/>
      <c r="H5" s="25"/>
      <c r="I5" s="47"/>
    </row>
    <row r="6" spans="1:11" ht="15" x14ac:dyDescent="0.2">
      <c r="A6" s="60" t="s">
        <v>2838</v>
      </c>
      <c r="B6" s="46" t="s">
        <v>2721</v>
      </c>
      <c r="C6" s="62" t="s">
        <v>2837</v>
      </c>
      <c r="D6" s="24"/>
      <c r="E6" s="24"/>
      <c r="F6" s="24"/>
      <c r="G6" s="24"/>
      <c r="H6" s="24"/>
      <c r="I6" s="24"/>
      <c r="J6" s="24"/>
    </row>
    <row r="7" spans="1:11" ht="30" x14ac:dyDescent="0.2">
      <c r="A7" s="60" t="s">
        <v>2838</v>
      </c>
      <c r="B7" s="46" t="s">
        <v>1741</v>
      </c>
      <c r="C7" s="26" t="s">
        <v>2712</v>
      </c>
      <c r="D7" s="26" t="s">
        <v>2713</v>
      </c>
      <c r="E7" s="26" t="s">
        <v>2715</v>
      </c>
      <c r="F7" s="26" t="s">
        <v>68</v>
      </c>
      <c r="G7" s="26" t="s">
        <v>2722</v>
      </c>
      <c r="H7" s="26" t="s">
        <v>120</v>
      </c>
      <c r="I7" s="26" t="s">
        <v>121</v>
      </c>
      <c r="J7" s="26" t="s">
        <v>2714</v>
      </c>
      <c r="K7" s="60" t="s">
        <v>2837</v>
      </c>
    </row>
    <row r="8" spans="1:11" ht="42.75" x14ac:dyDescent="0.2">
      <c r="A8" s="60" t="s">
        <v>2838</v>
      </c>
      <c r="B8" s="65" t="s">
        <v>2838</v>
      </c>
      <c r="C8" s="48" t="s">
        <v>246</v>
      </c>
      <c r="D8" s="76" t="s">
        <v>2838</v>
      </c>
      <c r="E8" s="48" t="s">
        <v>44</v>
      </c>
      <c r="F8" s="76" t="s">
        <v>2838</v>
      </c>
      <c r="G8" s="48" t="s">
        <v>43</v>
      </c>
      <c r="H8" s="48" t="s">
        <v>44</v>
      </c>
      <c r="I8" s="48" t="s">
        <v>44</v>
      </c>
      <c r="J8" s="76" t="s">
        <v>2837</v>
      </c>
    </row>
    <row r="9" spans="1:11" x14ac:dyDescent="0.2">
      <c r="A9" s="60" t="s">
        <v>2838</v>
      </c>
      <c r="B9" s="67" t="s">
        <v>2838</v>
      </c>
      <c r="C9" s="48" t="s">
        <v>45</v>
      </c>
      <c r="D9" s="48" t="s">
        <v>46</v>
      </c>
      <c r="E9" s="48" t="s">
        <v>122</v>
      </c>
      <c r="F9" s="48" t="s">
        <v>123</v>
      </c>
      <c r="G9" s="48" t="s">
        <v>124</v>
      </c>
      <c r="H9" s="48" t="s">
        <v>125</v>
      </c>
      <c r="I9" s="48" t="s">
        <v>126</v>
      </c>
      <c r="J9" s="50" t="s">
        <v>127</v>
      </c>
      <c r="K9" s="60" t="s">
        <v>2837</v>
      </c>
    </row>
    <row r="10" spans="1:11" ht="15" x14ac:dyDescent="0.25">
      <c r="A10" s="60" t="s">
        <v>2838</v>
      </c>
      <c r="B10" s="14" t="s">
        <v>2720</v>
      </c>
      <c r="C10" s="68" t="s">
        <v>2838</v>
      </c>
      <c r="D10" s="68" t="s">
        <v>2838</v>
      </c>
      <c r="E10" s="16">
        <v>0</v>
      </c>
      <c r="F10" s="68" t="s">
        <v>2838</v>
      </c>
      <c r="G10" s="15">
        <v>0</v>
      </c>
      <c r="H10" s="43">
        <v>0</v>
      </c>
      <c r="I10" s="43">
        <v>0</v>
      </c>
      <c r="J10" s="68" t="s">
        <v>2837</v>
      </c>
    </row>
    <row r="11" spans="1:11" ht="15" x14ac:dyDescent="0.25">
      <c r="A11" s="60" t="s">
        <v>2838</v>
      </c>
      <c r="B11" s="6" t="s">
        <v>2716</v>
      </c>
      <c r="C11" s="70" t="s">
        <v>2838</v>
      </c>
      <c r="D11" s="70" t="s">
        <v>2838</v>
      </c>
      <c r="E11" s="57">
        <v>0</v>
      </c>
      <c r="F11" s="70" t="s">
        <v>2838</v>
      </c>
      <c r="G11" s="37">
        <v>0</v>
      </c>
      <c r="H11" s="36">
        <v>0</v>
      </c>
      <c r="I11" s="36">
        <v>0</v>
      </c>
      <c r="J11" s="70" t="s">
        <v>2837</v>
      </c>
    </row>
    <row r="12" spans="1:11" ht="15" x14ac:dyDescent="0.25">
      <c r="A12" s="60" t="s">
        <v>2838</v>
      </c>
      <c r="B12" s="7" t="s">
        <v>2717</v>
      </c>
      <c r="C12" s="72" t="s">
        <v>2838</v>
      </c>
      <c r="D12" s="72" t="s">
        <v>2838</v>
      </c>
      <c r="E12" s="5">
        <v>0</v>
      </c>
      <c r="F12" s="72" t="s">
        <v>2838</v>
      </c>
      <c r="G12" s="8">
        <v>0</v>
      </c>
      <c r="H12" s="38">
        <v>0</v>
      </c>
      <c r="I12" s="38">
        <v>0</v>
      </c>
      <c r="J12" s="72" t="s">
        <v>2837</v>
      </c>
    </row>
    <row r="13" spans="1:11" ht="15" x14ac:dyDescent="0.25">
      <c r="A13" s="60" t="s">
        <v>2838</v>
      </c>
      <c r="B13" s="80" t="s">
        <v>2838</v>
      </c>
      <c r="C13" s="3" t="s">
        <v>86</v>
      </c>
      <c r="D13" s="3" t="s">
        <v>86</v>
      </c>
      <c r="E13" s="5">
        <v>0</v>
      </c>
      <c r="F13" s="3" t="s">
        <v>86</v>
      </c>
      <c r="G13" s="8">
        <v>0</v>
      </c>
      <c r="H13" s="38">
        <v>0</v>
      </c>
      <c r="I13" s="38">
        <v>0</v>
      </c>
      <c r="J13" s="3" t="s">
        <v>86</v>
      </c>
      <c r="K13" s="60" t="s">
        <v>2837</v>
      </c>
    </row>
    <row r="14" spans="1:11" ht="17.45" customHeight="1" x14ac:dyDescent="0.2">
      <c r="A14" s="61" t="s">
        <v>2839</v>
      </c>
      <c r="B14" s="41"/>
      <c r="C14" s="42"/>
      <c r="D14" s="42"/>
      <c r="E14" s="11"/>
      <c r="F14" s="42"/>
      <c r="G14" s="12"/>
      <c r="H14" s="12"/>
      <c r="I14" s="12"/>
      <c r="J14" s="42"/>
    </row>
    <row r="15" spans="1:11" ht="15" x14ac:dyDescent="0.25">
      <c r="A15" s="60" t="s">
        <v>2838</v>
      </c>
      <c r="B15" s="7" t="s">
        <v>2718</v>
      </c>
      <c r="C15" s="72" t="s">
        <v>2838</v>
      </c>
      <c r="D15" s="72" t="s">
        <v>2838</v>
      </c>
      <c r="E15" s="5">
        <v>0</v>
      </c>
      <c r="F15" s="72" t="s">
        <v>2838</v>
      </c>
      <c r="G15" s="8">
        <v>0</v>
      </c>
      <c r="H15" s="38">
        <v>0</v>
      </c>
      <c r="I15" s="38">
        <v>0</v>
      </c>
      <c r="J15" s="72" t="s">
        <v>2837</v>
      </c>
    </row>
    <row r="16" spans="1:11" ht="15" x14ac:dyDescent="0.25">
      <c r="A16" s="60" t="s">
        <v>2838</v>
      </c>
      <c r="B16" s="80" t="s">
        <v>2838</v>
      </c>
      <c r="C16" s="3" t="s">
        <v>86</v>
      </c>
      <c r="D16" s="3" t="s">
        <v>86</v>
      </c>
      <c r="E16" s="5">
        <v>0</v>
      </c>
      <c r="F16" s="3" t="s">
        <v>86</v>
      </c>
      <c r="G16" s="8">
        <v>0</v>
      </c>
      <c r="H16" s="38">
        <v>0</v>
      </c>
      <c r="I16" s="38">
        <v>0</v>
      </c>
      <c r="J16" s="3" t="s">
        <v>86</v>
      </c>
      <c r="K16" s="60" t="s">
        <v>2837</v>
      </c>
    </row>
    <row r="17" spans="1:11" ht="17.45" customHeight="1" x14ac:dyDescent="0.2">
      <c r="A17" s="61" t="s">
        <v>2839</v>
      </c>
      <c r="B17" s="41"/>
      <c r="C17" s="42"/>
      <c r="D17" s="42"/>
      <c r="E17" s="11"/>
      <c r="F17" s="42"/>
      <c r="G17" s="12"/>
      <c r="H17" s="12"/>
      <c r="I17" s="12"/>
      <c r="J17" s="42"/>
    </row>
    <row r="18" spans="1:11" ht="15" x14ac:dyDescent="0.25">
      <c r="A18" s="60" t="s">
        <v>2838</v>
      </c>
      <c r="B18" s="13" t="s">
        <v>2719</v>
      </c>
      <c r="C18" s="72" t="s">
        <v>2838</v>
      </c>
      <c r="D18" s="72" t="s">
        <v>2838</v>
      </c>
      <c r="E18" s="5">
        <v>0</v>
      </c>
      <c r="F18" s="72" t="s">
        <v>2838</v>
      </c>
      <c r="G18" s="8">
        <v>0</v>
      </c>
      <c r="H18" s="38">
        <v>0</v>
      </c>
      <c r="I18" s="38">
        <v>0</v>
      </c>
      <c r="J18" s="72" t="s">
        <v>2837</v>
      </c>
    </row>
    <row r="19" spans="1:11" ht="15" x14ac:dyDescent="0.25">
      <c r="A19" s="60" t="s">
        <v>2838</v>
      </c>
      <c r="B19" s="7" t="s">
        <v>2717</v>
      </c>
      <c r="C19" s="72" t="s">
        <v>2838</v>
      </c>
      <c r="D19" s="72" t="s">
        <v>2838</v>
      </c>
      <c r="E19" s="5">
        <v>0</v>
      </c>
      <c r="F19" s="72" t="s">
        <v>2838</v>
      </c>
      <c r="G19" s="8">
        <v>0</v>
      </c>
      <c r="H19" s="38">
        <v>0</v>
      </c>
      <c r="I19" s="38">
        <v>0</v>
      </c>
      <c r="J19" s="72" t="s">
        <v>2837</v>
      </c>
    </row>
    <row r="20" spans="1:11" ht="15" x14ac:dyDescent="0.25">
      <c r="A20" s="60" t="s">
        <v>2838</v>
      </c>
      <c r="B20" s="80" t="s">
        <v>2838</v>
      </c>
      <c r="C20" s="3" t="s">
        <v>86</v>
      </c>
      <c r="D20" s="3" t="s">
        <v>86</v>
      </c>
      <c r="E20" s="5">
        <v>0</v>
      </c>
      <c r="F20" s="3" t="s">
        <v>86</v>
      </c>
      <c r="G20" s="8">
        <v>0</v>
      </c>
      <c r="H20" s="38">
        <v>0</v>
      </c>
      <c r="I20" s="38">
        <v>0</v>
      </c>
      <c r="J20" s="3" t="s">
        <v>86</v>
      </c>
      <c r="K20" s="60" t="s">
        <v>2837</v>
      </c>
    </row>
    <row r="21" spans="1:11" ht="17.45" customHeight="1" x14ac:dyDescent="0.2">
      <c r="A21" s="61" t="s">
        <v>2839</v>
      </c>
      <c r="B21" s="41"/>
      <c r="C21" s="42"/>
      <c r="D21" s="42"/>
      <c r="E21" s="11"/>
      <c r="F21" s="42"/>
      <c r="G21" s="12"/>
      <c r="H21" s="12"/>
      <c r="I21" s="12"/>
      <c r="J21" s="42"/>
    </row>
    <row r="22" spans="1:11" ht="15" x14ac:dyDescent="0.25">
      <c r="A22" s="60" t="s">
        <v>2838</v>
      </c>
      <c r="B22" s="7" t="s">
        <v>2718</v>
      </c>
      <c r="C22" s="72" t="s">
        <v>2838</v>
      </c>
      <c r="D22" s="72" t="s">
        <v>2838</v>
      </c>
      <c r="E22" s="5">
        <v>0</v>
      </c>
      <c r="F22" s="72" t="s">
        <v>2838</v>
      </c>
      <c r="G22" s="8">
        <v>0</v>
      </c>
      <c r="H22" s="38">
        <v>0</v>
      </c>
      <c r="I22" s="38">
        <v>0</v>
      </c>
      <c r="J22" s="72" t="s">
        <v>2837</v>
      </c>
    </row>
    <row r="23" spans="1:11" ht="15" x14ac:dyDescent="0.25">
      <c r="A23" s="60" t="s">
        <v>2838</v>
      </c>
      <c r="B23" s="80" t="s">
        <v>2838</v>
      </c>
      <c r="C23" s="3" t="s">
        <v>86</v>
      </c>
      <c r="D23" s="3" t="s">
        <v>86</v>
      </c>
      <c r="E23" s="5">
        <v>0</v>
      </c>
      <c r="F23" s="3" t="s">
        <v>86</v>
      </c>
      <c r="G23" s="8">
        <v>0</v>
      </c>
      <c r="H23" s="38">
        <v>0</v>
      </c>
      <c r="I23" s="38">
        <v>0</v>
      </c>
      <c r="J23" s="3" t="s">
        <v>86</v>
      </c>
      <c r="K23" s="60" t="s">
        <v>2837</v>
      </c>
    </row>
    <row r="24" spans="1:11" ht="17.45" customHeight="1" x14ac:dyDescent="0.2">
      <c r="A24" s="61" t="s">
        <v>2839</v>
      </c>
      <c r="B24" s="41"/>
      <c r="C24" s="42"/>
      <c r="D24" s="42"/>
      <c r="E24" s="11"/>
      <c r="F24" s="42"/>
      <c r="G24" s="12"/>
      <c r="H24" s="12"/>
      <c r="I24" s="12"/>
      <c r="J24" s="42"/>
    </row>
    <row r="25" spans="1:11" ht="17.45" customHeight="1" x14ac:dyDescent="0.2">
      <c r="A25" s="61" t="s">
        <v>2839</v>
      </c>
      <c r="B25" s="31"/>
      <c r="C25" s="44"/>
      <c r="D25" s="44"/>
      <c r="E25" s="58"/>
      <c r="F25" s="44"/>
      <c r="G25" s="45"/>
      <c r="H25" s="45"/>
      <c r="I25" s="45"/>
      <c r="J25" s="44"/>
    </row>
    <row r="26" spans="1:11" ht="17.45" customHeight="1" x14ac:dyDescent="0.2">
      <c r="A26" s="61" t="s">
        <v>2839</v>
      </c>
    </row>
    <row r="27" spans="1:11" x14ac:dyDescent="0.2">
      <c r="A27" s="60" t="s">
        <v>2838</v>
      </c>
      <c r="B27" s="33" t="s">
        <v>63</v>
      </c>
      <c r="C27" s="60" t="s">
        <v>2837</v>
      </c>
    </row>
    <row r="28" spans="1:11" ht="17.45" customHeight="1" x14ac:dyDescent="0.2">
      <c r="A28" s="61" t="s">
        <v>2839</v>
      </c>
    </row>
    <row r="29" spans="1:11" x14ac:dyDescent="0.2">
      <c r="A29" s="60" t="s">
        <v>2838</v>
      </c>
      <c r="B29" s="34" t="s">
        <v>64</v>
      </c>
      <c r="C29" s="60" t="s">
        <v>2837</v>
      </c>
    </row>
    <row r="30" spans="1:11" ht="85.5" x14ac:dyDescent="0.2">
      <c r="A30" s="61" t="s">
        <v>2863</v>
      </c>
    </row>
  </sheetData>
  <hyperlinks>
    <hyperlink ref="B29" r:id="rId1" xr:uid="{41C90EBB-B71A-4B28-AD7F-655F98A3B86D}"/>
  </hyperlinks>
  <pageMargins left="0.7" right="0.7" top="0.75" bottom="0.75" header="0.3" footer="0.3"/>
  <pageSetup paperSize="9" orientation="portrait"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E5174E-9313-4B6F-8070-FB8C0DC29EBE}">
  <sheetPr codeName="גיליון25"/>
  <dimension ref="A1:L24"/>
  <sheetViews>
    <sheetView showGridLines="0" rightToLeft="1" zoomScale="80" zoomScaleNormal="80" workbookViewId="0">
      <pane ySplit="9" topLeftCell="A10" activePane="bottomLeft" state="frozen"/>
      <selection pane="bottomLeft" activeCell="M2" sqref="M2:XFD24"/>
    </sheetView>
  </sheetViews>
  <sheetFormatPr defaultColWidth="0" defaultRowHeight="14.25" zeroHeight="1" x14ac:dyDescent="0.2"/>
  <cols>
    <col min="1" max="1" width="9" customWidth="1"/>
    <col min="2" max="2" width="70.625" customWidth="1"/>
    <col min="3" max="3" width="30.625" customWidth="1"/>
    <col min="4" max="11" width="16.25" customWidth="1"/>
    <col min="12" max="12" width="9" customWidth="1"/>
    <col min="13" max="16384" width="9" hidden="1"/>
  </cols>
  <sheetData>
    <row r="1" spans="1:12" ht="18" x14ac:dyDescent="0.25">
      <c r="A1" s="60" t="s">
        <v>2838</v>
      </c>
      <c r="B1" s="20" t="s">
        <v>36</v>
      </c>
      <c r="C1" s="20" t="s">
        <v>37</v>
      </c>
      <c r="D1" s="59" t="s">
        <v>2837</v>
      </c>
      <c r="E1" s="21"/>
      <c r="F1" s="21"/>
      <c r="G1" s="21"/>
      <c r="H1" s="21"/>
      <c r="I1" s="21"/>
      <c r="J1" s="21"/>
      <c r="K1" s="21"/>
    </row>
    <row r="2" spans="1:12" ht="18" x14ac:dyDescent="0.25">
      <c r="A2" s="60" t="s">
        <v>2838</v>
      </c>
      <c r="B2" s="20" t="s">
        <v>38</v>
      </c>
      <c r="C2" s="22" t="s">
        <v>39</v>
      </c>
      <c r="D2" s="59" t="s">
        <v>2837</v>
      </c>
      <c r="E2" s="21"/>
      <c r="F2" s="21"/>
      <c r="G2" s="21"/>
      <c r="H2" s="21"/>
      <c r="I2" s="21"/>
      <c r="J2" s="21"/>
      <c r="K2" s="21"/>
    </row>
    <row r="3" spans="1:12" ht="18" x14ac:dyDescent="0.25">
      <c r="A3" s="60" t="s">
        <v>2838</v>
      </c>
      <c r="B3" s="20" t="s">
        <v>40</v>
      </c>
      <c r="C3" s="20" t="s">
        <v>2870</v>
      </c>
      <c r="D3" s="59" t="s">
        <v>2837</v>
      </c>
      <c r="E3" s="21"/>
      <c r="F3" s="21"/>
      <c r="G3" s="21"/>
      <c r="H3" s="21"/>
      <c r="I3" s="21"/>
      <c r="J3" s="21"/>
      <c r="K3" s="21"/>
    </row>
    <row r="4" spans="1:12" ht="18" x14ac:dyDescent="0.25">
      <c r="A4" s="60" t="s">
        <v>2838</v>
      </c>
      <c r="B4" s="20" t="s">
        <v>41</v>
      </c>
      <c r="C4" s="20">
        <v>214</v>
      </c>
      <c r="D4" s="59" t="s">
        <v>2837</v>
      </c>
      <c r="E4" s="21"/>
      <c r="F4" s="21"/>
      <c r="G4" s="21"/>
      <c r="H4" s="21"/>
      <c r="I4" s="21"/>
      <c r="J4" s="21"/>
      <c r="K4" s="21"/>
    </row>
    <row r="5" spans="1:12" ht="17.45" customHeight="1" x14ac:dyDescent="0.55000000000000004">
      <c r="A5" s="61" t="s">
        <v>2839</v>
      </c>
      <c r="B5" s="25"/>
      <c r="C5" s="25"/>
      <c r="D5" s="25"/>
      <c r="F5" s="25"/>
      <c r="H5" s="25"/>
      <c r="I5" s="25"/>
      <c r="J5" s="25"/>
      <c r="K5" s="25"/>
    </row>
    <row r="6" spans="1:12" ht="15" x14ac:dyDescent="0.2">
      <c r="A6" s="60" t="s">
        <v>2838</v>
      </c>
      <c r="B6" s="46" t="s">
        <v>2724</v>
      </c>
      <c r="C6" s="62" t="s">
        <v>2837</v>
      </c>
      <c r="D6" s="24"/>
      <c r="E6" s="24"/>
      <c r="F6" s="24"/>
      <c r="G6" s="24"/>
      <c r="H6" s="24"/>
      <c r="I6" s="24"/>
      <c r="J6" s="24"/>
      <c r="K6" s="24"/>
    </row>
    <row r="7" spans="1:12" ht="30" x14ac:dyDescent="0.2">
      <c r="A7" s="60" t="s">
        <v>2838</v>
      </c>
      <c r="B7" s="46" t="s">
        <v>1741</v>
      </c>
      <c r="C7" s="26" t="s">
        <v>66</v>
      </c>
      <c r="D7" s="26" t="s">
        <v>117</v>
      </c>
      <c r="E7" s="26" t="s">
        <v>2725</v>
      </c>
      <c r="F7" s="26" t="s">
        <v>2726</v>
      </c>
      <c r="G7" s="26" t="s">
        <v>68</v>
      </c>
      <c r="H7" s="26" t="s">
        <v>2727</v>
      </c>
      <c r="I7" s="26" t="s">
        <v>0</v>
      </c>
      <c r="J7" s="26" t="s">
        <v>120</v>
      </c>
      <c r="K7" s="26" t="s">
        <v>121</v>
      </c>
      <c r="L7" s="60" t="s">
        <v>2837</v>
      </c>
    </row>
    <row r="8" spans="1:12" ht="28.5" x14ac:dyDescent="0.2">
      <c r="A8" s="60" t="s">
        <v>2838</v>
      </c>
      <c r="B8" s="65" t="s">
        <v>2838</v>
      </c>
      <c r="C8" s="76" t="s">
        <v>2838</v>
      </c>
      <c r="D8" s="76" t="s">
        <v>2838</v>
      </c>
      <c r="E8" s="76" t="s">
        <v>2838</v>
      </c>
      <c r="F8" s="48" t="s">
        <v>44</v>
      </c>
      <c r="G8" s="76" t="s">
        <v>2838</v>
      </c>
      <c r="H8" s="48" t="s">
        <v>44</v>
      </c>
      <c r="I8" s="48" t="s">
        <v>43</v>
      </c>
      <c r="J8" s="48" t="s">
        <v>44</v>
      </c>
      <c r="K8" s="48" t="s">
        <v>44</v>
      </c>
      <c r="L8" s="60" t="s">
        <v>2837</v>
      </c>
    </row>
    <row r="9" spans="1:12" x14ac:dyDescent="0.2">
      <c r="A9" s="60" t="s">
        <v>2838</v>
      </c>
      <c r="B9" s="67" t="s">
        <v>2838</v>
      </c>
      <c r="C9" s="48" t="s">
        <v>45</v>
      </c>
      <c r="D9" s="48" t="s">
        <v>46</v>
      </c>
      <c r="E9" s="48" t="s">
        <v>122</v>
      </c>
      <c r="F9" s="48" t="s">
        <v>123</v>
      </c>
      <c r="G9" s="48" t="s">
        <v>124</v>
      </c>
      <c r="H9" s="48" t="s">
        <v>125</v>
      </c>
      <c r="I9" s="48" t="s">
        <v>126</v>
      </c>
      <c r="J9" s="48" t="s">
        <v>127</v>
      </c>
      <c r="K9" s="48" t="s">
        <v>127</v>
      </c>
      <c r="L9" s="60" t="s">
        <v>2837</v>
      </c>
    </row>
    <row r="10" spans="1:12" ht="15" x14ac:dyDescent="0.25">
      <c r="A10" s="60" t="s">
        <v>2838</v>
      </c>
      <c r="B10" s="14" t="s">
        <v>2723</v>
      </c>
      <c r="C10" s="68" t="s">
        <v>2838</v>
      </c>
      <c r="D10" s="68" t="s">
        <v>2838</v>
      </c>
      <c r="E10" s="68" t="s">
        <v>2838</v>
      </c>
      <c r="F10" s="69" t="s">
        <v>2838</v>
      </c>
      <c r="G10" s="68" t="s">
        <v>2838</v>
      </c>
      <c r="H10" s="43">
        <v>0</v>
      </c>
      <c r="I10" s="15">
        <v>0</v>
      </c>
      <c r="J10" s="43">
        <v>0</v>
      </c>
      <c r="K10" s="43">
        <v>0</v>
      </c>
      <c r="L10" s="60" t="s">
        <v>2837</v>
      </c>
    </row>
    <row r="11" spans="1:12" ht="15" x14ac:dyDescent="0.25">
      <c r="A11" s="60" t="s">
        <v>2838</v>
      </c>
      <c r="B11" s="6" t="s">
        <v>70</v>
      </c>
      <c r="C11" s="70" t="s">
        <v>2838</v>
      </c>
      <c r="D11" s="70" t="s">
        <v>2838</v>
      </c>
      <c r="E11" s="70" t="s">
        <v>2838</v>
      </c>
      <c r="F11" s="71" t="s">
        <v>2838</v>
      </c>
      <c r="G11" s="70" t="s">
        <v>2838</v>
      </c>
      <c r="H11" s="36">
        <v>0</v>
      </c>
      <c r="I11" s="37">
        <v>0</v>
      </c>
      <c r="J11" s="36">
        <v>0</v>
      </c>
      <c r="K11" s="36">
        <v>0</v>
      </c>
      <c r="L11" s="60" t="s">
        <v>2837</v>
      </c>
    </row>
    <row r="12" spans="1:12" ht="15" x14ac:dyDescent="0.25">
      <c r="A12" s="60" t="s">
        <v>2838</v>
      </c>
      <c r="B12" s="81" t="s">
        <v>2838</v>
      </c>
      <c r="C12" s="3" t="s">
        <v>86</v>
      </c>
      <c r="D12" s="75" t="s">
        <v>2838</v>
      </c>
      <c r="E12" s="75" t="s">
        <v>2838</v>
      </c>
      <c r="F12" s="38">
        <v>0</v>
      </c>
      <c r="G12" s="3" t="s">
        <v>86</v>
      </c>
      <c r="H12" s="38">
        <v>0</v>
      </c>
      <c r="I12" s="8">
        <v>0</v>
      </c>
      <c r="J12" s="38">
        <v>0</v>
      </c>
      <c r="K12" s="38">
        <v>0</v>
      </c>
      <c r="L12" s="60" t="s">
        <v>2837</v>
      </c>
    </row>
    <row r="13" spans="1:12" ht="17.45" customHeight="1" x14ac:dyDescent="0.2">
      <c r="A13" s="61" t="s">
        <v>2839</v>
      </c>
      <c r="B13" s="53"/>
      <c r="C13" s="42"/>
      <c r="D13" s="42"/>
      <c r="E13" s="42"/>
      <c r="F13" s="12"/>
      <c r="G13" s="42"/>
      <c r="H13" s="12"/>
      <c r="I13" s="10"/>
      <c r="J13" s="12"/>
      <c r="K13" s="12"/>
    </row>
    <row r="14" spans="1:12" ht="15" x14ac:dyDescent="0.25">
      <c r="A14" s="60" t="s">
        <v>2838</v>
      </c>
      <c r="B14" s="13" t="s">
        <v>110</v>
      </c>
      <c r="C14" s="72" t="s">
        <v>2838</v>
      </c>
      <c r="D14" s="72" t="s">
        <v>2838</v>
      </c>
      <c r="E14" s="72" t="s">
        <v>2838</v>
      </c>
      <c r="F14" s="73" t="s">
        <v>2838</v>
      </c>
      <c r="G14" s="72" t="s">
        <v>2838</v>
      </c>
      <c r="H14" s="38">
        <v>0</v>
      </c>
      <c r="I14" s="8">
        <v>0</v>
      </c>
      <c r="J14" s="38">
        <v>0</v>
      </c>
      <c r="K14" s="38">
        <v>0</v>
      </c>
      <c r="L14" s="60" t="s">
        <v>2837</v>
      </c>
    </row>
    <row r="15" spans="1:12" ht="15" x14ac:dyDescent="0.25">
      <c r="A15" s="60" t="s">
        <v>2838</v>
      </c>
      <c r="B15" s="81" t="s">
        <v>2838</v>
      </c>
      <c r="C15" s="3" t="s">
        <v>86</v>
      </c>
      <c r="D15" s="75" t="s">
        <v>2838</v>
      </c>
      <c r="E15" s="75" t="s">
        <v>2838</v>
      </c>
      <c r="F15" s="38">
        <v>0</v>
      </c>
      <c r="G15" s="3" t="s">
        <v>86</v>
      </c>
      <c r="H15" s="38">
        <v>0</v>
      </c>
      <c r="I15" s="8">
        <v>0</v>
      </c>
      <c r="J15" s="38">
        <v>0</v>
      </c>
      <c r="K15" s="38">
        <v>0</v>
      </c>
      <c r="L15" s="60" t="s">
        <v>2837</v>
      </c>
    </row>
    <row r="16" spans="1:12" ht="17.45" customHeight="1" x14ac:dyDescent="0.2">
      <c r="A16" s="61" t="s">
        <v>2839</v>
      </c>
      <c r="B16" s="53"/>
      <c r="C16" s="42"/>
      <c r="D16" s="42"/>
      <c r="E16" s="42"/>
      <c r="F16" s="12"/>
      <c r="G16" s="42"/>
      <c r="H16" s="12"/>
      <c r="I16" s="10"/>
      <c r="J16" s="12"/>
      <c r="K16" s="12"/>
    </row>
    <row r="17" spans="1:11" ht="17.45" customHeight="1" x14ac:dyDescent="0.2">
      <c r="A17" s="61" t="s">
        <v>2839</v>
      </c>
      <c r="B17" s="31"/>
      <c r="C17" s="44"/>
      <c r="D17" s="44"/>
      <c r="E17" s="44"/>
      <c r="F17" s="45"/>
      <c r="G17" s="44"/>
      <c r="H17" s="45"/>
      <c r="I17" s="32"/>
      <c r="J17" s="45"/>
      <c r="K17" s="45"/>
    </row>
    <row r="18" spans="1:11" ht="17.45" customHeight="1" x14ac:dyDescent="0.2">
      <c r="A18" s="61" t="s">
        <v>2839</v>
      </c>
    </row>
    <row r="19" spans="1:11" x14ac:dyDescent="0.2">
      <c r="A19" s="60" t="s">
        <v>2838</v>
      </c>
      <c r="B19" s="33" t="s">
        <v>63</v>
      </c>
      <c r="C19" s="60" t="s">
        <v>2837</v>
      </c>
    </row>
    <row r="20" spans="1:11" ht="17.45" customHeight="1" x14ac:dyDescent="0.2">
      <c r="A20" s="61" t="s">
        <v>2839</v>
      </c>
    </row>
    <row r="21" spans="1:11" x14ac:dyDescent="0.2">
      <c r="A21" s="60" t="s">
        <v>2838</v>
      </c>
      <c r="B21" s="34" t="s">
        <v>64</v>
      </c>
      <c r="C21" s="60" t="s">
        <v>2837</v>
      </c>
    </row>
    <row r="22" spans="1:11" ht="17.45" customHeight="1" x14ac:dyDescent="0.2">
      <c r="A22" s="61" t="s">
        <v>2839</v>
      </c>
    </row>
    <row r="23" spans="1:11" ht="285" x14ac:dyDescent="0.2">
      <c r="A23" s="60" t="s">
        <v>2838</v>
      </c>
      <c r="B23" s="49" t="s">
        <v>130</v>
      </c>
      <c r="C23" s="60" t="s">
        <v>2837</v>
      </c>
    </row>
    <row r="24" spans="1:11" ht="85.5" x14ac:dyDescent="0.2">
      <c r="A24" s="61" t="s">
        <v>2864</v>
      </c>
    </row>
  </sheetData>
  <hyperlinks>
    <hyperlink ref="B21" r:id="rId1" xr:uid="{075C3BCA-C07D-4144-AC67-BBD86986CF4D}"/>
  </hyperlinks>
  <pageMargins left="0.7" right="0.7" top="0.75" bottom="0.75" header="0.3" footer="0.3"/>
  <pageSetup paperSize="9" orientation="portrait"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EE79FC-4015-48F2-8810-0139E2F47D9D}">
  <sheetPr codeName="גיליון26"/>
  <dimension ref="A1:L95"/>
  <sheetViews>
    <sheetView showGridLines="0" rightToLeft="1" zoomScale="80" zoomScaleNormal="80" workbookViewId="0">
      <pane ySplit="9" topLeftCell="A10" activePane="bottomLeft" state="frozen"/>
      <selection pane="bottomLeft" activeCell="M2" sqref="M2:XFD95"/>
    </sheetView>
  </sheetViews>
  <sheetFormatPr defaultColWidth="0" defaultRowHeight="14.25" zeroHeight="1" x14ac:dyDescent="0.2"/>
  <cols>
    <col min="1" max="1" width="9" customWidth="1"/>
    <col min="2" max="2" width="70.625" customWidth="1"/>
    <col min="3" max="3" width="30.625" customWidth="1"/>
    <col min="4" max="11" width="16.25" customWidth="1"/>
    <col min="12" max="12" width="9" customWidth="1"/>
    <col min="13" max="16384" width="9" hidden="1"/>
  </cols>
  <sheetData>
    <row r="1" spans="1:12" ht="18" x14ac:dyDescent="0.25">
      <c r="A1" s="60" t="s">
        <v>2838</v>
      </c>
      <c r="B1" s="20" t="s">
        <v>36</v>
      </c>
      <c r="C1" s="20" t="s">
        <v>37</v>
      </c>
      <c r="D1" s="59" t="s">
        <v>2837</v>
      </c>
      <c r="E1" s="21"/>
      <c r="F1" s="21"/>
      <c r="G1" s="21"/>
      <c r="H1" s="21"/>
      <c r="I1" s="21"/>
      <c r="J1" s="21"/>
      <c r="K1" s="21"/>
    </row>
    <row r="2" spans="1:12" ht="18" x14ac:dyDescent="0.25">
      <c r="A2" s="60" t="s">
        <v>2838</v>
      </c>
      <c r="B2" s="20" t="s">
        <v>38</v>
      </c>
      <c r="C2" s="22" t="s">
        <v>39</v>
      </c>
      <c r="D2" s="59" t="s">
        <v>2837</v>
      </c>
      <c r="E2" s="21"/>
      <c r="F2" s="21"/>
      <c r="G2" s="21"/>
      <c r="H2" s="21"/>
      <c r="I2" s="21"/>
      <c r="J2" s="21"/>
      <c r="K2" s="21"/>
    </row>
    <row r="3" spans="1:12" ht="18" x14ac:dyDescent="0.25">
      <c r="A3" s="60" t="s">
        <v>2838</v>
      </c>
      <c r="B3" s="20" t="s">
        <v>40</v>
      </c>
      <c r="C3" s="20" t="s">
        <v>2870</v>
      </c>
      <c r="D3" s="59" t="s">
        <v>2837</v>
      </c>
      <c r="E3" s="21"/>
      <c r="F3" s="21"/>
      <c r="G3" s="21"/>
      <c r="H3" s="21"/>
      <c r="I3" s="21"/>
      <c r="J3" s="21"/>
      <c r="K3" s="21"/>
    </row>
    <row r="4" spans="1:12" ht="18" x14ac:dyDescent="0.25">
      <c r="A4" s="60" t="s">
        <v>2838</v>
      </c>
      <c r="B4" s="20" t="s">
        <v>41</v>
      </c>
      <c r="C4" s="20">
        <v>214</v>
      </c>
      <c r="D4" s="59" t="s">
        <v>2837</v>
      </c>
      <c r="E4" s="21"/>
      <c r="F4" s="21"/>
      <c r="G4" s="21"/>
      <c r="H4" s="21"/>
      <c r="I4" s="21"/>
      <c r="J4" s="21"/>
      <c r="K4" s="21"/>
    </row>
    <row r="5" spans="1:12" ht="17.45" customHeight="1" x14ac:dyDescent="0.55000000000000004">
      <c r="A5" s="61" t="s">
        <v>2839</v>
      </c>
      <c r="B5" s="25"/>
      <c r="C5" s="25"/>
      <c r="D5" s="25"/>
      <c r="F5" s="25"/>
      <c r="G5" s="25"/>
      <c r="H5" s="25"/>
      <c r="I5" s="25"/>
      <c r="J5" s="25"/>
      <c r="K5" s="25"/>
    </row>
    <row r="6" spans="1:12" ht="15" x14ac:dyDescent="0.2">
      <c r="A6" s="60" t="s">
        <v>2838</v>
      </c>
      <c r="B6" s="46" t="s">
        <v>2786</v>
      </c>
      <c r="C6" s="62" t="s">
        <v>2837</v>
      </c>
      <c r="D6" s="24"/>
      <c r="E6" s="24"/>
      <c r="F6" s="24"/>
      <c r="G6" s="24"/>
      <c r="H6" s="24"/>
      <c r="I6" s="24"/>
      <c r="J6" s="24"/>
      <c r="K6" s="24"/>
    </row>
    <row r="7" spans="1:12" ht="30" x14ac:dyDescent="0.2">
      <c r="A7" s="60" t="s">
        <v>2838</v>
      </c>
      <c r="B7" s="46" t="s">
        <v>1741</v>
      </c>
      <c r="C7" s="26" t="s">
        <v>65</v>
      </c>
      <c r="D7" s="26" t="s">
        <v>117</v>
      </c>
      <c r="E7" s="26" t="s">
        <v>2725</v>
      </c>
      <c r="F7" s="26" t="s">
        <v>2726</v>
      </c>
      <c r="G7" s="26" t="s">
        <v>68</v>
      </c>
      <c r="H7" s="26" t="s">
        <v>2727</v>
      </c>
      <c r="I7" s="26" t="s">
        <v>0</v>
      </c>
      <c r="J7" s="26" t="s">
        <v>120</v>
      </c>
      <c r="K7" s="26" t="s">
        <v>121</v>
      </c>
      <c r="L7" s="60" t="s">
        <v>2837</v>
      </c>
    </row>
    <row r="8" spans="1:12" ht="28.5" x14ac:dyDescent="0.2">
      <c r="A8" s="60" t="s">
        <v>2838</v>
      </c>
      <c r="B8" s="65" t="s">
        <v>2838</v>
      </c>
      <c r="C8" s="76" t="s">
        <v>2838</v>
      </c>
      <c r="D8" s="76" t="s">
        <v>2838</v>
      </c>
      <c r="E8" s="76" t="s">
        <v>2838</v>
      </c>
      <c r="F8" s="48" t="s">
        <v>44</v>
      </c>
      <c r="G8" s="76" t="s">
        <v>2838</v>
      </c>
      <c r="H8" s="48" t="s">
        <v>44</v>
      </c>
      <c r="I8" s="48" t="s">
        <v>43</v>
      </c>
      <c r="J8" s="48" t="s">
        <v>44</v>
      </c>
      <c r="K8" s="48" t="s">
        <v>44</v>
      </c>
      <c r="L8" s="60" t="s">
        <v>2837</v>
      </c>
    </row>
    <row r="9" spans="1:12" x14ac:dyDescent="0.2">
      <c r="A9" s="60" t="s">
        <v>2838</v>
      </c>
      <c r="B9" s="67" t="s">
        <v>2838</v>
      </c>
      <c r="C9" s="48" t="s">
        <v>45</v>
      </c>
      <c r="D9" s="48" t="s">
        <v>46</v>
      </c>
      <c r="E9" s="48" t="s">
        <v>122</v>
      </c>
      <c r="F9" s="48" t="s">
        <v>123</v>
      </c>
      <c r="G9" s="48" t="s">
        <v>124</v>
      </c>
      <c r="H9" s="48" t="s">
        <v>125</v>
      </c>
      <c r="I9" s="48" t="s">
        <v>126</v>
      </c>
      <c r="J9" s="48" t="s">
        <v>127</v>
      </c>
      <c r="K9" s="48" t="s">
        <v>128</v>
      </c>
      <c r="L9" s="60" t="s">
        <v>2837</v>
      </c>
    </row>
    <row r="10" spans="1:12" ht="15" x14ac:dyDescent="0.25">
      <c r="A10" s="60" t="s">
        <v>2838</v>
      </c>
      <c r="B10" s="14" t="s">
        <v>2785</v>
      </c>
      <c r="C10" s="68" t="s">
        <v>2838</v>
      </c>
      <c r="D10" s="68" t="s">
        <v>2838</v>
      </c>
      <c r="E10" s="68" t="s">
        <v>2838</v>
      </c>
      <c r="F10" s="69" t="s">
        <v>2838</v>
      </c>
      <c r="G10" s="68" t="s">
        <v>2838</v>
      </c>
      <c r="H10" s="43">
        <v>0</v>
      </c>
      <c r="I10" s="15">
        <v>1505.7691776719998</v>
      </c>
      <c r="J10" s="43">
        <v>1</v>
      </c>
      <c r="K10" s="43">
        <v>3.7886672341982184E-3</v>
      </c>
      <c r="L10" s="60" t="s">
        <v>2837</v>
      </c>
    </row>
    <row r="11" spans="1:12" ht="15" x14ac:dyDescent="0.25">
      <c r="A11" s="60" t="s">
        <v>2838</v>
      </c>
      <c r="B11" s="6" t="s">
        <v>70</v>
      </c>
      <c r="C11" s="70" t="s">
        <v>2838</v>
      </c>
      <c r="D11" s="70" t="s">
        <v>2838</v>
      </c>
      <c r="E11" s="70" t="s">
        <v>2838</v>
      </c>
      <c r="F11" s="71" t="s">
        <v>2838</v>
      </c>
      <c r="G11" s="70" t="s">
        <v>2838</v>
      </c>
      <c r="H11" s="36">
        <v>0</v>
      </c>
      <c r="I11" s="37">
        <v>1495.9080185290002</v>
      </c>
      <c r="J11" s="36">
        <v>0.99345108181969455</v>
      </c>
      <c r="K11" s="36">
        <v>3.7638555624690505E-3</v>
      </c>
      <c r="L11" s="60" t="s">
        <v>2837</v>
      </c>
    </row>
    <row r="12" spans="1:12" ht="15" x14ac:dyDescent="0.25">
      <c r="A12" s="60" t="s">
        <v>2838</v>
      </c>
      <c r="B12" s="41" t="s">
        <v>2728</v>
      </c>
      <c r="C12" s="3" t="s">
        <v>2729</v>
      </c>
      <c r="D12" s="3" t="s">
        <v>238</v>
      </c>
      <c r="E12" s="3" t="s">
        <v>1680</v>
      </c>
      <c r="F12" s="38">
        <v>0</v>
      </c>
      <c r="G12" s="3" t="s">
        <v>51</v>
      </c>
      <c r="H12" s="38">
        <v>0</v>
      </c>
      <c r="I12" s="8">
        <v>1022.2494822099997</v>
      </c>
      <c r="J12" s="38">
        <v>0.67888856895746286</v>
      </c>
      <c r="K12" s="38">
        <v>2.5720828768808573E-3</v>
      </c>
      <c r="L12" s="60" t="s">
        <v>2837</v>
      </c>
    </row>
    <row r="13" spans="1:12" ht="15" x14ac:dyDescent="0.25">
      <c r="A13" s="60" t="s">
        <v>2838</v>
      </c>
      <c r="B13" s="41" t="s">
        <v>2730</v>
      </c>
      <c r="C13" s="3" t="s">
        <v>2731</v>
      </c>
      <c r="D13" s="3" t="s">
        <v>76</v>
      </c>
      <c r="E13" s="3" t="s">
        <v>291</v>
      </c>
      <c r="F13" s="38">
        <v>0</v>
      </c>
      <c r="G13" s="3" t="s">
        <v>51</v>
      </c>
      <c r="H13" s="38">
        <v>0</v>
      </c>
      <c r="I13" s="8">
        <v>165.53489741500002</v>
      </c>
      <c r="J13" s="38">
        <v>0.10993377993759035</v>
      </c>
      <c r="K13" s="38">
        <v>4.1650250998110603E-4</v>
      </c>
      <c r="L13" s="60" t="s">
        <v>2837</v>
      </c>
    </row>
    <row r="14" spans="1:12" ht="15" x14ac:dyDescent="0.25">
      <c r="A14" s="60" t="s">
        <v>2838</v>
      </c>
      <c r="B14" s="41" t="s">
        <v>2732</v>
      </c>
      <c r="C14" s="3" t="s">
        <v>2733</v>
      </c>
      <c r="D14" s="3" t="s">
        <v>76</v>
      </c>
      <c r="E14" s="3" t="s">
        <v>291</v>
      </c>
      <c r="F14" s="38">
        <v>0</v>
      </c>
      <c r="G14" s="3" t="s">
        <v>51</v>
      </c>
      <c r="H14" s="38">
        <v>0</v>
      </c>
      <c r="I14" s="8">
        <v>112.346240943</v>
      </c>
      <c r="J14" s="38">
        <v>7.4610533014557598E-2</v>
      </c>
      <c r="K14" s="38">
        <v>2.8267448175831885E-4</v>
      </c>
      <c r="L14" s="60" t="s">
        <v>2837</v>
      </c>
    </row>
    <row r="15" spans="1:12" ht="15" x14ac:dyDescent="0.25">
      <c r="A15" s="60" t="s">
        <v>2838</v>
      </c>
      <c r="B15" s="41" t="s">
        <v>2734</v>
      </c>
      <c r="C15" s="3" t="s">
        <v>2735</v>
      </c>
      <c r="D15" s="3" t="s">
        <v>76</v>
      </c>
      <c r="E15" s="3" t="s">
        <v>291</v>
      </c>
      <c r="F15" s="38">
        <v>0</v>
      </c>
      <c r="G15" s="3" t="s">
        <v>73</v>
      </c>
      <c r="H15" s="38">
        <v>0</v>
      </c>
      <c r="I15" s="8">
        <v>105.13374585999999</v>
      </c>
      <c r="J15" s="38">
        <v>6.9820625510838535E-2</v>
      </c>
      <c r="K15" s="38">
        <v>2.6452711614413822E-4</v>
      </c>
      <c r="L15" s="60" t="s">
        <v>2837</v>
      </c>
    </row>
    <row r="16" spans="1:12" ht="15" x14ac:dyDescent="0.25">
      <c r="A16" s="60" t="s">
        <v>2838</v>
      </c>
      <c r="B16" s="41" t="s">
        <v>944</v>
      </c>
      <c r="C16" s="3" t="s">
        <v>945</v>
      </c>
      <c r="D16" s="3" t="s">
        <v>76</v>
      </c>
      <c r="E16" s="3" t="s">
        <v>291</v>
      </c>
      <c r="F16" s="38">
        <v>0</v>
      </c>
      <c r="G16" s="3" t="s">
        <v>73</v>
      </c>
      <c r="H16" s="38">
        <v>0</v>
      </c>
      <c r="I16" s="8">
        <v>15.456372571999999</v>
      </c>
      <c r="J16" s="38">
        <v>1.0264768864439357E-2</v>
      </c>
      <c r="K16" s="38">
        <v>3.8889793463319449E-5</v>
      </c>
      <c r="L16" s="60" t="s">
        <v>2837</v>
      </c>
    </row>
    <row r="17" spans="1:12" ht="15" x14ac:dyDescent="0.25">
      <c r="A17" s="60" t="s">
        <v>2838</v>
      </c>
      <c r="B17" s="41" t="s">
        <v>2736</v>
      </c>
      <c r="C17" s="3" t="s">
        <v>2737</v>
      </c>
      <c r="D17" s="3" t="s">
        <v>238</v>
      </c>
      <c r="E17" s="75" t="s">
        <v>2838</v>
      </c>
      <c r="F17" s="38">
        <v>0</v>
      </c>
      <c r="G17" s="3" t="s">
        <v>73</v>
      </c>
      <c r="H17" s="38">
        <v>0</v>
      </c>
      <c r="I17" s="8">
        <v>9.9999999999999995E-7</v>
      </c>
      <c r="J17" s="38">
        <v>6.6411241166860236E-10</v>
      </c>
      <c r="K17" s="38">
        <v>2.5161009339131921E-12</v>
      </c>
      <c r="L17" s="60" t="s">
        <v>2837</v>
      </c>
    </row>
    <row r="18" spans="1:12" ht="15" x14ac:dyDescent="0.25">
      <c r="A18" s="60" t="s">
        <v>2838</v>
      </c>
      <c r="B18" s="41" t="s">
        <v>2736</v>
      </c>
      <c r="C18" s="3" t="s">
        <v>2738</v>
      </c>
      <c r="D18" s="3" t="s">
        <v>1674</v>
      </c>
      <c r="E18" s="3" t="s">
        <v>1675</v>
      </c>
      <c r="F18" s="38">
        <v>0</v>
      </c>
      <c r="G18" s="3" t="s">
        <v>73</v>
      </c>
      <c r="H18" s="38">
        <v>0</v>
      </c>
      <c r="I18" s="8">
        <v>9.9999999999999995E-7</v>
      </c>
      <c r="J18" s="38">
        <v>6.6411241166860236E-10</v>
      </c>
      <c r="K18" s="38">
        <v>2.5161009339131921E-12</v>
      </c>
      <c r="L18" s="60" t="s">
        <v>2837</v>
      </c>
    </row>
    <row r="19" spans="1:12" ht="15" x14ac:dyDescent="0.25">
      <c r="A19" s="60" t="s">
        <v>2838</v>
      </c>
      <c r="B19" s="41" t="s">
        <v>950</v>
      </c>
      <c r="C19" s="3" t="s">
        <v>951</v>
      </c>
      <c r="D19" s="3" t="s">
        <v>76</v>
      </c>
      <c r="E19" s="3" t="s">
        <v>291</v>
      </c>
      <c r="F19" s="38">
        <v>0</v>
      </c>
      <c r="G19" s="3" t="s">
        <v>73</v>
      </c>
      <c r="H19" s="38">
        <v>0</v>
      </c>
      <c r="I19" s="8">
        <v>85.492936059000002</v>
      </c>
      <c r="J19" s="38">
        <v>5.6776919946772107E-2</v>
      </c>
      <c r="K19" s="38">
        <v>2.1510885626103074E-4</v>
      </c>
      <c r="L19" s="60" t="s">
        <v>2837</v>
      </c>
    </row>
    <row r="20" spans="1:12" ht="15" x14ac:dyDescent="0.25">
      <c r="A20" s="60" t="s">
        <v>2838</v>
      </c>
      <c r="B20" s="41" t="s">
        <v>2739</v>
      </c>
      <c r="C20" s="3" t="s">
        <v>2740</v>
      </c>
      <c r="D20" s="3" t="s">
        <v>76</v>
      </c>
      <c r="E20" s="3" t="s">
        <v>291</v>
      </c>
      <c r="F20" s="38">
        <v>0</v>
      </c>
      <c r="G20" s="3" t="s">
        <v>73</v>
      </c>
      <c r="H20" s="38">
        <v>0</v>
      </c>
      <c r="I20" s="8">
        <v>2.9000000000000002E-8</v>
      </c>
      <c r="J20" s="38">
        <v>1.9259259938389471E-11</v>
      </c>
      <c r="K20" s="38">
        <v>7.2966927083482583E-14</v>
      </c>
      <c r="L20" s="60" t="s">
        <v>2837</v>
      </c>
    </row>
    <row r="21" spans="1:12" ht="15" x14ac:dyDescent="0.25">
      <c r="A21" s="60" t="s">
        <v>2838</v>
      </c>
      <c r="B21" s="41" t="s">
        <v>2741</v>
      </c>
      <c r="C21" s="3" t="s">
        <v>2742</v>
      </c>
      <c r="D21" s="3" t="s">
        <v>2026</v>
      </c>
      <c r="E21" s="3" t="s">
        <v>1680</v>
      </c>
      <c r="F21" s="38">
        <v>0</v>
      </c>
      <c r="G21" s="3" t="s">
        <v>73</v>
      </c>
      <c r="H21" s="38">
        <v>0</v>
      </c>
      <c r="I21" s="8">
        <v>1.30512E-4</v>
      </c>
      <c r="J21" s="38">
        <v>8.6674639071692631E-8</v>
      </c>
      <c r="K21" s="38">
        <v>3.2838136508687856E-10</v>
      </c>
      <c r="L21" s="60" t="s">
        <v>2837</v>
      </c>
    </row>
    <row r="22" spans="1:12" ht="15" x14ac:dyDescent="0.25">
      <c r="A22" s="60" t="s">
        <v>2838</v>
      </c>
      <c r="B22" s="41" t="s">
        <v>2741</v>
      </c>
      <c r="C22" s="3" t="s">
        <v>2743</v>
      </c>
      <c r="D22" s="3" t="s">
        <v>2026</v>
      </c>
      <c r="E22" s="3" t="s">
        <v>1680</v>
      </c>
      <c r="F22" s="38">
        <v>0</v>
      </c>
      <c r="G22" s="3" t="s">
        <v>73</v>
      </c>
      <c r="H22" s="38">
        <v>0</v>
      </c>
      <c r="I22" s="8">
        <v>2.6402999999999998E-5</v>
      </c>
      <c r="J22" s="38">
        <v>1.7534560005286108E-8</v>
      </c>
      <c r="K22" s="38">
        <v>6.643261295811001E-11</v>
      </c>
      <c r="L22" s="60" t="s">
        <v>2837</v>
      </c>
    </row>
    <row r="23" spans="1:12" ht="15" x14ac:dyDescent="0.25">
      <c r="A23" s="60" t="s">
        <v>2838</v>
      </c>
      <c r="B23" s="41" t="s">
        <v>2744</v>
      </c>
      <c r="C23" s="3" t="s">
        <v>2745</v>
      </c>
      <c r="D23" s="3" t="s">
        <v>2026</v>
      </c>
      <c r="E23" s="3" t="s">
        <v>1680</v>
      </c>
      <c r="F23" s="38">
        <v>0</v>
      </c>
      <c r="G23" s="3" t="s">
        <v>73</v>
      </c>
      <c r="H23" s="38">
        <v>0</v>
      </c>
      <c r="I23" s="8">
        <v>8.1116933000000002E-2</v>
      </c>
      <c r="J23" s="38">
        <v>5.387076200179044E-5</v>
      </c>
      <c r="K23" s="38">
        <v>2.0409839087747385E-7</v>
      </c>
      <c r="L23" s="60" t="s">
        <v>2837</v>
      </c>
    </row>
    <row r="24" spans="1:12" ht="15" x14ac:dyDescent="0.25">
      <c r="A24" s="60" t="s">
        <v>2838</v>
      </c>
      <c r="B24" s="41" t="s">
        <v>2744</v>
      </c>
      <c r="C24" s="3" t="s">
        <v>2746</v>
      </c>
      <c r="D24" s="3" t="s">
        <v>2026</v>
      </c>
      <c r="E24" s="3" t="s">
        <v>1680</v>
      </c>
      <c r="F24" s="38">
        <v>0</v>
      </c>
      <c r="G24" s="3" t="s">
        <v>73</v>
      </c>
      <c r="H24" s="38">
        <v>0</v>
      </c>
      <c r="I24" s="8">
        <v>0.103508401</v>
      </c>
      <c r="J24" s="38">
        <v>6.8741213816070777E-5</v>
      </c>
      <c r="K24" s="38">
        <v>2.6043758442396121E-7</v>
      </c>
      <c r="L24" s="60" t="s">
        <v>2837</v>
      </c>
    </row>
    <row r="25" spans="1:12" ht="15" x14ac:dyDescent="0.25">
      <c r="A25" s="60" t="s">
        <v>2838</v>
      </c>
      <c r="B25" s="41" t="s">
        <v>2744</v>
      </c>
      <c r="C25" s="3" t="s">
        <v>2747</v>
      </c>
      <c r="D25" s="3" t="s">
        <v>2026</v>
      </c>
      <c r="E25" s="3" t="s">
        <v>1680</v>
      </c>
      <c r="F25" s="38">
        <v>0</v>
      </c>
      <c r="G25" s="3" t="s">
        <v>73</v>
      </c>
      <c r="H25" s="38">
        <v>0</v>
      </c>
      <c r="I25" s="8">
        <v>1.1182289999999999E-3</v>
      </c>
      <c r="J25" s="38">
        <v>7.4262975798776942E-7</v>
      </c>
      <c r="K25" s="38">
        <v>2.8135770312288148E-9</v>
      </c>
      <c r="L25" s="60" t="s">
        <v>2837</v>
      </c>
    </row>
    <row r="26" spans="1:12" ht="15" x14ac:dyDescent="0.25">
      <c r="A26" s="60" t="s">
        <v>2838</v>
      </c>
      <c r="B26" s="41" t="s">
        <v>2744</v>
      </c>
      <c r="C26" s="3" t="s">
        <v>2748</v>
      </c>
      <c r="D26" s="3" t="s">
        <v>2026</v>
      </c>
      <c r="E26" s="3" t="s">
        <v>1680</v>
      </c>
      <c r="F26" s="38">
        <v>0</v>
      </c>
      <c r="G26" s="3" t="s">
        <v>73</v>
      </c>
      <c r="H26" s="38">
        <v>0</v>
      </c>
      <c r="I26" s="8">
        <v>1.5873580000000001E-3</v>
      </c>
      <c r="J26" s="38">
        <v>1.0541841495614494E-6</v>
      </c>
      <c r="K26" s="38">
        <v>3.9939529462545774E-9</v>
      </c>
      <c r="L26" s="60" t="s">
        <v>2837</v>
      </c>
    </row>
    <row r="27" spans="1:12" ht="15" x14ac:dyDescent="0.25">
      <c r="A27" s="60" t="s">
        <v>2838</v>
      </c>
      <c r="B27" s="41" t="s">
        <v>2744</v>
      </c>
      <c r="C27" s="3" t="s">
        <v>2749</v>
      </c>
      <c r="D27" s="3" t="s">
        <v>2026</v>
      </c>
      <c r="E27" s="3" t="s">
        <v>1680</v>
      </c>
      <c r="F27" s="38">
        <v>0</v>
      </c>
      <c r="G27" s="3" t="s">
        <v>73</v>
      </c>
      <c r="H27" s="38">
        <v>0</v>
      </c>
      <c r="I27" s="8">
        <v>1.1675271000000001E-2</v>
      </c>
      <c r="J27" s="38">
        <v>7.7536923806944957E-6</v>
      </c>
      <c r="K27" s="38">
        <v>2.9376160266789613E-8</v>
      </c>
      <c r="L27" s="60" t="s">
        <v>2837</v>
      </c>
    </row>
    <row r="28" spans="1:12" ht="15" x14ac:dyDescent="0.25">
      <c r="A28" s="60" t="s">
        <v>2838</v>
      </c>
      <c r="B28" s="41" t="s">
        <v>2744</v>
      </c>
      <c r="C28" s="3" t="s">
        <v>2750</v>
      </c>
      <c r="D28" s="3" t="s">
        <v>2026</v>
      </c>
      <c r="E28" s="3" t="s">
        <v>1680</v>
      </c>
      <c r="F28" s="38">
        <v>0</v>
      </c>
      <c r="G28" s="3" t="s">
        <v>73</v>
      </c>
      <c r="H28" s="38">
        <v>0</v>
      </c>
      <c r="I28" s="8">
        <v>-2.7999999999999999E-8</v>
      </c>
      <c r="J28" s="38">
        <v>-1.8595147526720867E-11</v>
      </c>
      <c r="K28" s="38">
        <v>-7.0450826149569386E-14</v>
      </c>
      <c r="L28" s="60" t="s">
        <v>2837</v>
      </c>
    </row>
    <row r="29" spans="1:12" ht="15" x14ac:dyDescent="0.25">
      <c r="A29" s="60" t="s">
        <v>2838</v>
      </c>
      <c r="B29" s="41" t="s">
        <v>2744</v>
      </c>
      <c r="C29" s="3" t="s">
        <v>2751</v>
      </c>
      <c r="D29" s="3" t="s">
        <v>2026</v>
      </c>
      <c r="E29" s="3" t="s">
        <v>1680</v>
      </c>
      <c r="F29" s="38">
        <v>0</v>
      </c>
      <c r="G29" s="3" t="s">
        <v>73</v>
      </c>
      <c r="H29" s="38">
        <v>0</v>
      </c>
      <c r="I29" s="8">
        <v>3.6972749999999999E-3</v>
      </c>
      <c r="J29" s="38">
        <v>2.4554062168520316E-6</v>
      </c>
      <c r="K29" s="38">
        <v>9.3027170804338977E-9</v>
      </c>
      <c r="L29" s="60" t="s">
        <v>2837</v>
      </c>
    </row>
    <row r="30" spans="1:12" ht="15" x14ac:dyDescent="0.25">
      <c r="A30" s="60" t="s">
        <v>2838</v>
      </c>
      <c r="B30" s="41" t="s">
        <v>2744</v>
      </c>
      <c r="C30" s="3" t="s">
        <v>2752</v>
      </c>
      <c r="D30" s="3" t="s">
        <v>2026</v>
      </c>
      <c r="E30" s="3" t="s">
        <v>1680</v>
      </c>
      <c r="F30" s="38">
        <v>0</v>
      </c>
      <c r="G30" s="3" t="s">
        <v>73</v>
      </c>
      <c r="H30" s="38">
        <v>0</v>
      </c>
      <c r="I30" s="8">
        <v>6.8077808000000004E-2</v>
      </c>
      <c r="J30" s="38">
        <v>4.521131725199207E-5</v>
      </c>
      <c r="K30" s="38">
        <v>1.71290636287563E-7</v>
      </c>
      <c r="L30" s="60" t="s">
        <v>2837</v>
      </c>
    </row>
    <row r="31" spans="1:12" ht="15" x14ac:dyDescent="0.25">
      <c r="A31" s="60" t="s">
        <v>2838</v>
      </c>
      <c r="B31" s="41" t="s">
        <v>2744</v>
      </c>
      <c r="C31" s="3" t="s">
        <v>2753</v>
      </c>
      <c r="D31" s="3" t="s">
        <v>2026</v>
      </c>
      <c r="E31" s="3" t="s">
        <v>1680</v>
      </c>
      <c r="F31" s="38">
        <v>0</v>
      </c>
      <c r="G31" s="3" t="s">
        <v>73</v>
      </c>
      <c r="H31" s="38">
        <v>0</v>
      </c>
      <c r="I31" s="8">
        <v>9.9999999999999995E-7</v>
      </c>
      <c r="J31" s="38">
        <v>6.6411241166860236E-10</v>
      </c>
      <c r="K31" s="38">
        <v>2.5161009339131921E-12</v>
      </c>
      <c r="L31" s="60" t="s">
        <v>2837</v>
      </c>
    </row>
    <row r="32" spans="1:12" ht="15" x14ac:dyDescent="0.25">
      <c r="A32" s="60" t="s">
        <v>2838</v>
      </c>
      <c r="B32" s="41" t="s">
        <v>2744</v>
      </c>
      <c r="C32" s="3" t="s">
        <v>2754</v>
      </c>
      <c r="D32" s="3" t="s">
        <v>2026</v>
      </c>
      <c r="E32" s="3" t="s">
        <v>1680</v>
      </c>
      <c r="F32" s="38">
        <v>0</v>
      </c>
      <c r="G32" s="3" t="s">
        <v>73</v>
      </c>
      <c r="H32" s="38">
        <v>0</v>
      </c>
      <c r="I32" s="8">
        <v>-3.265898623</v>
      </c>
      <c r="J32" s="38">
        <v>-2.1689238107856974E-3</v>
      </c>
      <c r="K32" s="38">
        <v>-8.2173305753961087E-6</v>
      </c>
      <c r="L32" s="60" t="s">
        <v>2837</v>
      </c>
    </row>
    <row r="33" spans="1:12" ht="15" x14ac:dyDescent="0.25">
      <c r="A33" s="60" t="s">
        <v>2838</v>
      </c>
      <c r="B33" s="41" t="s">
        <v>2744</v>
      </c>
      <c r="C33" s="3" t="s">
        <v>2755</v>
      </c>
      <c r="D33" s="3" t="s">
        <v>2026</v>
      </c>
      <c r="E33" s="3" t="s">
        <v>1680</v>
      </c>
      <c r="F33" s="38">
        <v>0</v>
      </c>
      <c r="G33" s="3" t="s">
        <v>73</v>
      </c>
      <c r="H33" s="38">
        <v>0</v>
      </c>
      <c r="I33" s="8">
        <v>-2.2337907810000002</v>
      </c>
      <c r="J33" s="38">
        <v>-1.4834881827330009E-3</v>
      </c>
      <c r="K33" s="38">
        <v>-5.6204430702407795E-6</v>
      </c>
      <c r="L33" s="60" t="s">
        <v>2837</v>
      </c>
    </row>
    <row r="34" spans="1:12" ht="15" x14ac:dyDescent="0.25">
      <c r="A34" s="60" t="s">
        <v>2838</v>
      </c>
      <c r="B34" s="41" t="s">
        <v>2744</v>
      </c>
      <c r="C34" s="3" t="s">
        <v>2756</v>
      </c>
      <c r="D34" s="3" t="s">
        <v>2026</v>
      </c>
      <c r="E34" s="3" t="s">
        <v>1680</v>
      </c>
      <c r="F34" s="38">
        <v>0</v>
      </c>
      <c r="G34" s="3" t="s">
        <v>73</v>
      </c>
      <c r="H34" s="38">
        <v>0</v>
      </c>
      <c r="I34" s="8">
        <v>-3.707148444</v>
      </c>
      <c r="J34" s="38">
        <v>-2.4619632935583466E-3</v>
      </c>
      <c r="K34" s="38">
        <v>-9.3275596621032371E-6</v>
      </c>
      <c r="L34" s="60" t="s">
        <v>2837</v>
      </c>
    </row>
    <row r="35" spans="1:12" ht="15" x14ac:dyDescent="0.25">
      <c r="A35" s="60" t="s">
        <v>2838</v>
      </c>
      <c r="B35" s="41" t="s">
        <v>2757</v>
      </c>
      <c r="C35" s="3" t="s">
        <v>2044</v>
      </c>
      <c r="D35" s="3" t="s">
        <v>2026</v>
      </c>
      <c r="E35" s="3" t="s">
        <v>1680</v>
      </c>
      <c r="F35" s="38">
        <v>0</v>
      </c>
      <c r="G35" s="3" t="s">
        <v>73</v>
      </c>
      <c r="H35" s="38">
        <v>0</v>
      </c>
      <c r="I35" s="8">
        <v>2.5672363E-2</v>
      </c>
      <c r="J35" s="38">
        <v>1.7049334905161795E-5</v>
      </c>
      <c r="K35" s="38">
        <v>6.4594256520058488E-8</v>
      </c>
      <c r="L35" s="60" t="s">
        <v>2837</v>
      </c>
    </row>
    <row r="36" spans="1:12" ht="15" x14ac:dyDescent="0.25">
      <c r="A36" s="60" t="s">
        <v>2838</v>
      </c>
      <c r="B36" s="41" t="s">
        <v>2757</v>
      </c>
      <c r="C36" s="3" t="s">
        <v>2758</v>
      </c>
      <c r="D36" s="3" t="s">
        <v>2026</v>
      </c>
      <c r="E36" s="3" t="s">
        <v>1680</v>
      </c>
      <c r="F36" s="38">
        <v>0</v>
      </c>
      <c r="G36" s="3" t="s">
        <v>73</v>
      </c>
      <c r="H36" s="38">
        <v>0</v>
      </c>
      <c r="I36" s="8">
        <v>-1.313794729</v>
      </c>
      <c r="J36" s="38">
        <v>-8.7250738591368796E-4</v>
      </c>
      <c r="K36" s="38">
        <v>-3.3056401446071296E-6</v>
      </c>
      <c r="L36" s="60" t="s">
        <v>2837</v>
      </c>
    </row>
    <row r="37" spans="1:12" ht="15" x14ac:dyDescent="0.25">
      <c r="A37" s="60" t="s">
        <v>2838</v>
      </c>
      <c r="B37" s="41" t="s">
        <v>2023</v>
      </c>
      <c r="C37" s="3" t="s">
        <v>2759</v>
      </c>
      <c r="D37" s="3" t="s">
        <v>2026</v>
      </c>
      <c r="E37" s="3" t="s">
        <v>1680</v>
      </c>
      <c r="F37" s="38">
        <v>0</v>
      </c>
      <c r="G37" s="3" t="s">
        <v>73</v>
      </c>
      <c r="H37" s="38">
        <v>0</v>
      </c>
      <c r="I37" s="8">
        <v>2.8317288999999999E-2</v>
      </c>
      <c r="J37" s="38">
        <v>1.8805863089706784E-5</v>
      </c>
      <c r="K37" s="38">
        <v>7.1249157298789766E-8</v>
      </c>
      <c r="L37" s="60" t="s">
        <v>2837</v>
      </c>
    </row>
    <row r="38" spans="1:12" ht="15" x14ac:dyDescent="0.25">
      <c r="A38" s="60" t="s">
        <v>2838</v>
      </c>
      <c r="B38" s="41" t="s">
        <v>2023</v>
      </c>
      <c r="C38" s="3" t="s">
        <v>2760</v>
      </c>
      <c r="D38" s="3" t="s">
        <v>2026</v>
      </c>
      <c r="E38" s="3" t="s">
        <v>1680</v>
      </c>
      <c r="F38" s="38">
        <v>0</v>
      </c>
      <c r="G38" s="3" t="s">
        <v>73</v>
      </c>
      <c r="H38" s="38">
        <v>0</v>
      </c>
      <c r="I38" s="8">
        <v>3.2985236000000001E-2</v>
      </c>
      <c r="J38" s="38">
        <v>2.1905904629418003E-5</v>
      </c>
      <c r="K38" s="38">
        <v>8.2994183104947062E-8</v>
      </c>
      <c r="L38" s="60" t="s">
        <v>2837</v>
      </c>
    </row>
    <row r="39" spans="1:12" ht="15" x14ac:dyDescent="0.25">
      <c r="A39" s="60" t="s">
        <v>2838</v>
      </c>
      <c r="B39" s="41" t="s">
        <v>2023</v>
      </c>
      <c r="C39" s="3" t="s">
        <v>2761</v>
      </c>
      <c r="D39" s="3" t="s">
        <v>2026</v>
      </c>
      <c r="E39" s="3" t="s">
        <v>1680</v>
      </c>
      <c r="F39" s="38">
        <v>0</v>
      </c>
      <c r="G39" s="3" t="s">
        <v>73</v>
      </c>
      <c r="H39" s="38">
        <v>0</v>
      </c>
      <c r="I39" s="8">
        <v>9.9999999999999995E-7</v>
      </c>
      <c r="J39" s="38">
        <v>6.6411241166860236E-10</v>
      </c>
      <c r="K39" s="38">
        <v>2.5161009339131921E-12</v>
      </c>
      <c r="L39" s="60" t="s">
        <v>2837</v>
      </c>
    </row>
    <row r="40" spans="1:12" ht="15" x14ac:dyDescent="0.25">
      <c r="A40" s="60" t="s">
        <v>2838</v>
      </c>
      <c r="B40" s="41" t="s">
        <v>2023</v>
      </c>
      <c r="C40" s="3" t="s">
        <v>2762</v>
      </c>
      <c r="D40" s="3" t="s">
        <v>2026</v>
      </c>
      <c r="E40" s="3" t="s">
        <v>1680</v>
      </c>
      <c r="F40" s="38">
        <v>0</v>
      </c>
      <c r="G40" s="3" t="s">
        <v>73</v>
      </c>
      <c r="H40" s="38">
        <v>0</v>
      </c>
      <c r="I40" s="8">
        <v>6.1238005999999998E-2</v>
      </c>
      <c r="J40" s="38">
        <v>4.0668919850436337E-5</v>
      </c>
      <c r="K40" s="38">
        <v>1.5408100408758167E-7</v>
      </c>
      <c r="L40" s="60" t="s">
        <v>2837</v>
      </c>
    </row>
    <row r="41" spans="1:12" ht="15" x14ac:dyDescent="0.25">
      <c r="A41" s="60" t="s">
        <v>2838</v>
      </c>
      <c r="B41" s="41" t="s">
        <v>2023</v>
      </c>
      <c r="C41" s="3" t="s">
        <v>2763</v>
      </c>
      <c r="D41" s="3" t="s">
        <v>2026</v>
      </c>
      <c r="E41" s="3" t="s">
        <v>1680</v>
      </c>
      <c r="F41" s="38">
        <v>0</v>
      </c>
      <c r="G41" s="3" t="s">
        <v>73</v>
      </c>
      <c r="H41" s="38">
        <v>0</v>
      </c>
      <c r="I41" s="8">
        <v>9.6365545999999996E-2</v>
      </c>
      <c r="J41" s="38">
        <v>6.399755515582164E-5</v>
      </c>
      <c r="K41" s="38">
        <v>2.4246544028765467E-7</v>
      </c>
      <c r="L41" s="60" t="s">
        <v>2837</v>
      </c>
    </row>
    <row r="42" spans="1:12" ht="15" x14ac:dyDescent="0.25">
      <c r="A42" s="60" t="s">
        <v>2838</v>
      </c>
      <c r="B42" s="41" t="s">
        <v>2023</v>
      </c>
      <c r="C42" s="3" t="s">
        <v>2764</v>
      </c>
      <c r="D42" s="3" t="s">
        <v>2026</v>
      </c>
      <c r="E42" s="3" t="s">
        <v>1680</v>
      </c>
      <c r="F42" s="38">
        <v>0</v>
      </c>
      <c r="G42" s="3" t="s">
        <v>73</v>
      </c>
      <c r="H42" s="38">
        <v>0</v>
      </c>
      <c r="I42" s="8">
        <v>-17.444837391</v>
      </c>
      <c r="J42" s="38">
        <v>-1.158533303090362E-2</v>
      </c>
      <c r="K42" s="38">
        <v>-4.3892971651458876E-5</v>
      </c>
      <c r="L42" s="60" t="s">
        <v>2837</v>
      </c>
    </row>
    <row r="43" spans="1:12" ht="15" x14ac:dyDescent="0.25">
      <c r="A43" s="60" t="s">
        <v>2838</v>
      </c>
      <c r="B43" s="41" t="s">
        <v>2765</v>
      </c>
      <c r="C43" s="3" t="s">
        <v>2766</v>
      </c>
      <c r="D43" s="3" t="s">
        <v>2026</v>
      </c>
      <c r="E43" s="3" t="s">
        <v>1680</v>
      </c>
      <c r="F43" s="38">
        <v>0</v>
      </c>
      <c r="G43" s="3" t="s">
        <v>73</v>
      </c>
      <c r="H43" s="38">
        <v>0</v>
      </c>
      <c r="I43" s="8">
        <v>9.9999999999999995E-7</v>
      </c>
      <c r="J43" s="38">
        <v>6.6411241166860236E-10</v>
      </c>
      <c r="K43" s="38">
        <v>2.5161009339131921E-12</v>
      </c>
      <c r="L43" s="60" t="s">
        <v>2837</v>
      </c>
    </row>
    <row r="44" spans="1:12" ht="15" x14ac:dyDescent="0.25">
      <c r="A44" s="60" t="s">
        <v>2838</v>
      </c>
      <c r="B44" s="41" t="s">
        <v>2767</v>
      </c>
      <c r="C44" s="3" t="s">
        <v>2768</v>
      </c>
      <c r="D44" s="3" t="s">
        <v>2026</v>
      </c>
      <c r="E44" s="3" t="s">
        <v>1680</v>
      </c>
      <c r="F44" s="38">
        <v>0</v>
      </c>
      <c r="G44" s="3" t="s">
        <v>73</v>
      </c>
      <c r="H44" s="38">
        <v>0</v>
      </c>
      <c r="I44" s="8">
        <v>1.5458959999999999E-3</v>
      </c>
      <c r="J44" s="38">
        <v>1.0266487207488457E-6</v>
      </c>
      <c r="K44" s="38">
        <v>3.8896303693326685E-9</v>
      </c>
      <c r="L44" s="60" t="s">
        <v>2837</v>
      </c>
    </row>
    <row r="45" spans="1:12" ht="15" x14ac:dyDescent="0.25">
      <c r="A45" s="60" t="s">
        <v>2838</v>
      </c>
      <c r="B45" s="41" t="s">
        <v>2769</v>
      </c>
      <c r="C45" s="3" t="s">
        <v>2770</v>
      </c>
      <c r="D45" s="3" t="s">
        <v>2026</v>
      </c>
      <c r="E45" s="3" t="s">
        <v>1680</v>
      </c>
      <c r="F45" s="38">
        <v>0</v>
      </c>
      <c r="G45" s="3" t="s">
        <v>73</v>
      </c>
      <c r="H45" s="38">
        <v>0</v>
      </c>
      <c r="I45" s="8">
        <v>2.8133E-5</v>
      </c>
      <c r="J45" s="38">
        <v>1.8683474477472791E-8</v>
      </c>
      <c r="K45" s="38">
        <v>7.0785467573779838E-11</v>
      </c>
      <c r="L45" s="60" t="s">
        <v>2837</v>
      </c>
    </row>
    <row r="46" spans="1:12" ht="15" x14ac:dyDescent="0.25">
      <c r="A46" s="60" t="s">
        <v>2838</v>
      </c>
      <c r="B46" s="41" t="s">
        <v>396</v>
      </c>
      <c r="C46" s="3" t="s">
        <v>397</v>
      </c>
      <c r="D46" s="3" t="s">
        <v>323</v>
      </c>
      <c r="E46" s="3" t="s">
        <v>291</v>
      </c>
      <c r="F46" s="38">
        <v>4.9000000000000002E-2</v>
      </c>
      <c r="G46" s="3" t="s">
        <v>73</v>
      </c>
      <c r="H46" s="38">
        <v>0</v>
      </c>
      <c r="I46" s="8">
        <v>0.35242537199999996</v>
      </c>
      <c r="J46" s="38">
        <v>2.3405006373212431E-4</v>
      </c>
      <c r="K46" s="38">
        <v>8.8673780762390408E-7</v>
      </c>
      <c r="L46" s="60" t="s">
        <v>2837</v>
      </c>
    </row>
    <row r="47" spans="1:12" ht="15" x14ac:dyDescent="0.25">
      <c r="A47" s="60" t="s">
        <v>2838</v>
      </c>
      <c r="B47" s="41" t="s">
        <v>415</v>
      </c>
      <c r="C47" s="3" t="s">
        <v>416</v>
      </c>
      <c r="D47" s="3" t="s">
        <v>323</v>
      </c>
      <c r="E47" s="3" t="s">
        <v>291</v>
      </c>
      <c r="F47" s="38">
        <v>2.35E-2</v>
      </c>
      <c r="G47" s="3" t="s">
        <v>73</v>
      </c>
      <c r="H47" s="38">
        <v>0</v>
      </c>
      <c r="I47" s="8">
        <v>4.1156157499999999</v>
      </c>
      <c r="J47" s="38">
        <v>2.7332315012337837E-3</v>
      </c>
      <c r="K47" s="38">
        <v>1.0355304632202844E-5</v>
      </c>
      <c r="L47" s="60" t="s">
        <v>2837</v>
      </c>
    </row>
    <row r="48" spans="1:12" ht="15" x14ac:dyDescent="0.25">
      <c r="A48" s="60" t="s">
        <v>2838</v>
      </c>
      <c r="B48" s="41" t="s">
        <v>429</v>
      </c>
      <c r="C48" s="3" t="s">
        <v>430</v>
      </c>
      <c r="D48" s="3" t="s">
        <v>338</v>
      </c>
      <c r="E48" s="3" t="s">
        <v>274</v>
      </c>
      <c r="F48" s="38">
        <v>2.0199999999999999E-2</v>
      </c>
      <c r="G48" s="3" t="s">
        <v>73</v>
      </c>
      <c r="H48" s="38">
        <v>0</v>
      </c>
      <c r="I48" s="8">
        <v>17.141662215</v>
      </c>
      <c r="J48" s="38">
        <v>1.1383990633612206E-2</v>
      </c>
      <c r="K48" s="38">
        <v>4.3130152307985982E-5</v>
      </c>
      <c r="L48" s="60" t="s">
        <v>2837</v>
      </c>
    </row>
    <row r="49" spans="1:12" ht="15" x14ac:dyDescent="0.25">
      <c r="A49" s="60" t="s">
        <v>2838</v>
      </c>
      <c r="B49" s="41" t="s">
        <v>458</v>
      </c>
      <c r="C49" s="3" t="s">
        <v>459</v>
      </c>
      <c r="D49" s="3" t="s">
        <v>323</v>
      </c>
      <c r="E49" s="3" t="s">
        <v>291</v>
      </c>
      <c r="F49" s="38">
        <v>0.04</v>
      </c>
      <c r="G49" s="3" t="s">
        <v>73</v>
      </c>
      <c r="H49" s="38">
        <v>0</v>
      </c>
      <c r="I49" s="8">
        <v>4.3999999999999997E-8</v>
      </c>
      <c r="J49" s="38">
        <v>2.9220946113418502E-11</v>
      </c>
      <c r="K49" s="38">
        <v>1.1070844109218045E-13</v>
      </c>
      <c r="L49" s="60" t="s">
        <v>2837</v>
      </c>
    </row>
    <row r="50" spans="1:12" ht="15" x14ac:dyDescent="0.25">
      <c r="A50" s="60" t="s">
        <v>2838</v>
      </c>
      <c r="B50" s="41" t="s">
        <v>990</v>
      </c>
      <c r="C50" s="3" t="s">
        <v>991</v>
      </c>
      <c r="D50" s="3" t="s">
        <v>2180</v>
      </c>
      <c r="E50" s="3" t="s">
        <v>1680</v>
      </c>
      <c r="F50" s="38">
        <v>0</v>
      </c>
      <c r="G50" s="3" t="s">
        <v>73</v>
      </c>
      <c r="H50" s="38">
        <v>0</v>
      </c>
      <c r="I50" s="8">
        <v>14.516687981999999</v>
      </c>
      <c r="J50" s="38">
        <v>9.6407126651666362E-3</v>
      </c>
      <c r="K50" s="38">
        <v>3.6525452188836614E-5</v>
      </c>
      <c r="L50" s="60" t="s">
        <v>2837</v>
      </c>
    </row>
    <row r="51" spans="1:12" ht="15" x14ac:dyDescent="0.25">
      <c r="A51" s="60" t="s">
        <v>2838</v>
      </c>
      <c r="B51" s="41" t="s">
        <v>1158</v>
      </c>
      <c r="C51" s="3" t="s">
        <v>1159</v>
      </c>
      <c r="D51" s="3" t="s">
        <v>485</v>
      </c>
      <c r="E51" s="3" t="s">
        <v>274</v>
      </c>
      <c r="F51" s="38">
        <v>0</v>
      </c>
      <c r="G51" s="3" t="s">
        <v>73</v>
      </c>
      <c r="H51" s="38">
        <v>0</v>
      </c>
      <c r="I51" s="8">
        <v>3.8064916789999996</v>
      </c>
      <c r="J51" s="38">
        <v>2.5279383689371573E-3</v>
      </c>
      <c r="K51" s="38">
        <v>9.5775172684646947E-6</v>
      </c>
      <c r="L51" s="60" t="s">
        <v>2837</v>
      </c>
    </row>
    <row r="52" spans="1:12" ht="15" x14ac:dyDescent="0.25">
      <c r="A52" s="60" t="s">
        <v>2838</v>
      </c>
      <c r="B52" s="41" t="s">
        <v>992</v>
      </c>
      <c r="C52" s="3" t="s">
        <v>993</v>
      </c>
      <c r="D52" s="3" t="s">
        <v>480</v>
      </c>
      <c r="E52" s="3" t="s">
        <v>291</v>
      </c>
      <c r="F52" s="38">
        <v>0</v>
      </c>
      <c r="G52" s="3" t="s">
        <v>73</v>
      </c>
      <c r="H52" s="38">
        <v>0</v>
      </c>
      <c r="I52" s="8">
        <v>32.535428859000007</v>
      </c>
      <c r="J52" s="38">
        <v>2.1607182124222739E-2</v>
      </c>
      <c r="K52" s="38">
        <v>8.1862422937396148E-5</v>
      </c>
      <c r="L52" s="60" t="s">
        <v>2837</v>
      </c>
    </row>
    <row r="53" spans="1:12" ht="15" x14ac:dyDescent="0.25">
      <c r="A53" s="60" t="s">
        <v>2838</v>
      </c>
      <c r="B53" s="41" t="s">
        <v>1318</v>
      </c>
      <c r="C53" s="3" t="s">
        <v>1319</v>
      </c>
      <c r="D53" s="3" t="s">
        <v>2263</v>
      </c>
      <c r="E53" s="3" t="s">
        <v>1680</v>
      </c>
      <c r="F53" s="38">
        <v>0</v>
      </c>
      <c r="G53" s="3" t="s">
        <v>73</v>
      </c>
      <c r="H53" s="38">
        <v>0</v>
      </c>
      <c r="I53" s="8">
        <v>0.96102844900000006</v>
      </c>
      <c r="J53" s="38">
        <v>6.3823092094752651E-4</v>
      </c>
      <c r="K53" s="38">
        <v>2.4180445780460469E-6</v>
      </c>
      <c r="L53" s="60" t="s">
        <v>2837</v>
      </c>
    </row>
    <row r="54" spans="1:12" ht="15" x14ac:dyDescent="0.25">
      <c r="A54" s="60" t="s">
        <v>2838</v>
      </c>
      <c r="B54" s="41" t="s">
        <v>2771</v>
      </c>
      <c r="C54" s="3" t="s">
        <v>2772</v>
      </c>
      <c r="D54" s="3" t="s">
        <v>2263</v>
      </c>
      <c r="E54" s="3" t="s">
        <v>1680</v>
      </c>
      <c r="F54" s="38">
        <v>0</v>
      </c>
      <c r="G54" s="3" t="s">
        <v>73</v>
      </c>
      <c r="H54" s="38">
        <v>0</v>
      </c>
      <c r="I54" s="8">
        <v>-1.0042792E-2</v>
      </c>
      <c r="J54" s="38">
        <v>-6.6695428150061463E-6</v>
      </c>
      <c r="K54" s="38">
        <v>-2.5268678330295938E-8</v>
      </c>
      <c r="L54" s="60" t="s">
        <v>2837</v>
      </c>
    </row>
    <row r="55" spans="1:12" ht="15" x14ac:dyDescent="0.25">
      <c r="A55" s="60" t="s">
        <v>2838</v>
      </c>
      <c r="B55" s="41" t="s">
        <v>684</v>
      </c>
      <c r="C55" s="3" t="s">
        <v>685</v>
      </c>
      <c r="D55" s="3" t="s">
        <v>641</v>
      </c>
      <c r="E55" s="3" t="s">
        <v>274</v>
      </c>
      <c r="F55" s="38">
        <v>4.3400000000000001E-2</v>
      </c>
      <c r="G55" s="3" t="s">
        <v>73</v>
      </c>
      <c r="H55" s="38">
        <v>0</v>
      </c>
      <c r="I55" s="8">
        <v>4.503733177</v>
      </c>
      <c r="J55" s="38">
        <v>2.9909851016893664E-3</v>
      </c>
      <c r="K55" s="38">
        <v>1.1331847252745528E-5</v>
      </c>
      <c r="L55" s="60" t="s">
        <v>2837</v>
      </c>
    </row>
    <row r="56" spans="1:12" ht="15" x14ac:dyDescent="0.25">
      <c r="A56" s="60" t="s">
        <v>2838</v>
      </c>
      <c r="B56" s="41" t="s">
        <v>2773</v>
      </c>
      <c r="C56" s="3" t="s">
        <v>2774</v>
      </c>
      <c r="D56" s="3" t="s">
        <v>112</v>
      </c>
      <c r="E56" s="3" t="s">
        <v>113</v>
      </c>
      <c r="F56" s="38">
        <v>0</v>
      </c>
      <c r="G56" s="3" t="s">
        <v>51</v>
      </c>
      <c r="H56" s="38">
        <v>0</v>
      </c>
      <c r="I56" s="8">
        <v>-127.111109438</v>
      </c>
      <c r="J56" s="38">
        <v>-8.4416065438741819E-2</v>
      </c>
      <c r="K56" s="38">
        <v>-3.1982438116769378E-4</v>
      </c>
      <c r="L56" s="60" t="s">
        <v>2837</v>
      </c>
    </row>
    <row r="57" spans="1:12" ht="15" x14ac:dyDescent="0.25">
      <c r="A57" s="60" t="s">
        <v>2838</v>
      </c>
      <c r="B57" s="41" t="s">
        <v>2775</v>
      </c>
      <c r="C57" s="3" t="s">
        <v>2776</v>
      </c>
      <c r="D57" s="3" t="s">
        <v>1674</v>
      </c>
      <c r="E57" s="3" t="s">
        <v>1675</v>
      </c>
      <c r="F57" s="38">
        <v>0</v>
      </c>
      <c r="G57" s="3" t="s">
        <v>51</v>
      </c>
      <c r="H57" s="38">
        <v>0</v>
      </c>
      <c r="I57" s="8">
        <v>2.6180799999999998E-4</v>
      </c>
      <c r="J57" s="38">
        <v>1.7386994227413343E-7</v>
      </c>
      <c r="K57" s="38">
        <v>6.5873535330594499E-10</v>
      </c>
      <c r="L57" s="60" t="s">
        <v>2837</v>
      </c>
    </row>
    <row r="58" spans="1:12" ht="15" x14ac:dyDescent="0.25">
      <c r="A58" s="60" t="s">
        <v>2838</v>
      </c>
      <c r="B58" s="41" t="s">
        <v>2777</v>
      </c>
      <c r="C58" s="3" t="s">
        <v>2778</v>
      </c>
      <c r="D58" s="3" t="s">
        <v>1674</v>
      </c>
      <c r="E58" s="3" t="s">
        <v>1675</v>
      </c>
      <c r="F58" s="38">
        <v>0</v>
      </c>
      <c r="G58" s="3" t="s">
        <v>51</v>
      </c>
      <c r="H58" s="38">
        <v>0</v>
      </c>
      <c r="I58" s="8">
        <v>1.3043199999999999E-4</v>
      </c>
      <c r="J58" s="38">
        <v>8.6621510078759137E-8</v>
      </c>
      <c r="K58" s="38">
        <v>3.2818007701216546E-10</v>
      </c>
      <c r="L58" s="60" t="s">
        <v>2837</v>
      </c>
    </row>
    <row r="59" spans="1:12" ht="15" x14ac:dyDescent="0.25">
      <c r="A59" s="60" t="s">
        <v>2838</v>
      </c>
      <c r="B59" s="41" t="s">
        <v>1321</v>
      </c>
      <c r="C59" s="3" t="s">
        <v>1322</v>
      </c>
      <c r="D59" s="3" t="s">
        <v>1674</v>
      </c>
      <c r="E59" s="3" t="s">
        <v>1675</v>
      </c>
      <c r="F59" s="38">
        <v>0</v>
      </c>
      <c r="G59" s="3" t="s">
        <v>73</v>
      </c>
      <c r="H59" s="38">
        <v>0</v>
      </c>
      <c r="I59" s="8">
        <v>0.16696854300000002</v>
      </c>
      <c r="J59" s="38">
        <v>1.1088588176452275E-4</v>
      </c>
      <c r="K59" s="38">
        <v>4.2010970697642508E-7</v>
      </c>
      <c r="L59" s="60" t="s">
        <v>2837</v>
      </c>
    </row>
    <row r="60" spans="1:12" ht="15" x14ac:dyDescent="0.25">
      <c r="A60" s="60" t="s">
        <v>2838</v>
      </c>
      <c r="B60" s="41" t="s">
        <v>1210</v>
      </c>
      <c r="C60" s="3" t="s">
        <v>1211</v>
      </c>
      <c r="D60" s="3" t="s">
        <v>1674</v>
      </c>
      <c r="E60" s="3" t="s">
        <v>1675</v>
      </c>
      <c r="F60" s="38">
        <v>0</v>
      </c>
      <c r="G60" s="3" t="s">
        <v>73</v>
      </c>
      <c r="H60" s="38">
        <v>0</v>
      </c>
      <c r="I60" s="8">
        <v>0.198280449</v>
      </c>
      <c r="J60" s="38">
        <v>1.3168050717212332E-4</v>
      </c>
      <c r="K60" s="38">
        <v>4.9889362290562714E-7</v>
      </c>
      <c r="L60" s="60" t="s">
        <v>2837</v>
      </c>
    </row>
    <row r="61" spans="1:12" ht="15" x14ac:dyDescent="0.25">
      <c r="A61" s="60" t="s">
        <v>2838</v>
      </c>
      <c r="B61" s="41" t="s">
        <v>1093</v>
      </c>
      <c r="C61" s="3" t="s">
        <v>1094</v>
      </c>
      <c r="D61" s="3" t="s">
        <v>1674</v>
      </c>
      <c r="E61" s="3" t="s">
        <v>1675</v>
      </c>
      <c r="F61" s="38">
        <v>0</v>
      </c>
      <c r="G61" s="3" t="s">
        <v>73</v>
      </c>
      <c r="H61" s="38">
        <v>0</v>
      </c>
      <c r="I61" s="8">
        <v>1.21818505</v>
      </c>
      <c r="J61" s="38">
        <v>8.0901181141413694E-4</v>
      </c>
      <c r="K61" s="38">
        <v>3.0650765419840888E-6</v>
      </c>
      <c r="L61" s="60" t="s">
        <v>2837</v>
      </c>
    </row>
    <row r="62" spans="1:12" ht="15" x14ac:dyDescent="0.25">
      <c r="A62" s="60" t="s">
        <v>2838</v>
      </c>
      <c r="B62" s="41" t="s">
        <v>1102</v>
      </c>
      <c r="C62" s="3" t="s">
        <v>1103</v>
      </c>
      <c r="D62" s="3" t="s">
        <v>1674</v>
      </c>
      <c r="E62" s="3" t="s">
        <v>1675</v>
      </c>
      <c r="F62" s="38">
        <v>0</v>
      </c>
      <c r="G62" s="3" t="s">
        <v>73</v>
      </c>
      <c r="H62" s="38">
        <v>0</v>
      </c>
      <c r="I62" s="8">
        <v>3.3692665149999996</v>
      </c>
      <c r="J62" s="38">
        <v>2.237571710830917E-3</v>
      </c>
      <c r="K62" s="38">
        <v>8.4774146249939458E-6</v>
      </c>
      <c r="L62" s="60" t="s">
        <v>2837</v>
      </c>
    </row>
    <row r="63" spans="1:12" ht="15" x14ac:dyDescent="0.25">
      <c r="A63" s="60" t="s">
        <v>2838</v>
      </c>
      <c r="B63" s="41" t="s">
        <v>1015</v>
      </c>
      <c r="C63" s="3" t="s">
        <v>1016</v>
      </c>
      <c r="D63" s="3" t="s">
        <v>1674</v>
      </c>
      <c r="E63" s="3" t="s">
        <v>1675</v>
      </c>
      <c r="F63" s="38">
        <v>0</v>
      </c>
      <c r="G63" s="3" t="s">
        <v>73</v>
      </c>
      <c r="H63" s="38">
        <v>0</v>
      </c>
      <c r="I63" s="8">
        <v>1.524572853</v>
      </c>
      <c r="J63" s="38">
        <v>1.0124877541703116E-3</v>
      </c>
      <c r="K63" s="38">
        <v>3.8359791792520001E-6</v>
      </c>
      <c r="L63" s="60" t="s">
        <v>2837</v>
      </c>
    </row>
    <row r="64" spans="1:12" ht="15" x14ac:dyDescent="0.25">
      <c r="A64" s="60" t="s">
        <v>2838</v>
      </c>
      <c r="B64" s="41" t="s">
        <v>1274</v>
      </c>
      <c r="C64" s="3" t="s">
        <v>1275</v>
      </c>
      <c r="D64" s="3" t="s">
        <v>1674</v>
      </c>
      <c r="E64" s="3" t="s">
        <v>1675</v>
      </c>
      <c r="F64" s="38">
        <v>0</v>
      </c>
      <c r="G64" s="3" t="s">
        <v>73</v>
      </c>
      <c r="H64" s="38">
        <v>0</v>
      </c>
      <c r="I64" s="8">
        <v>0.64840548499999995</v>
      </c>
      <c r="J64" s="38">
        <v>4.3061413038249973E-4</v>
      </c>
      <c r="K64" s="38">
        <v>1.6314536463629362E-6</v>
      </c>
      <c r="L64" s="60" t="s">
        <v>2837</v>
      </c>
    </row>
    <row r="65" spans="1:12" ht="15" x14ac:dyDescent="0.25">
      <c r="A65" s="60" t="s">
        <v>2838</v>
      </c>
      <c r="B65" s="41" t="s">
        <v>940</v>
      </c>
      <c r="C65" s="3" t="s">
        <v>941</v>
      </c>
      <c r="D65" s="3" t="s">
        <v>1674</v>
      </c>
      <c r="E65" s="3" t="s">
        <v>1675</v>
      </c>
      <c r="F65" s="38">
        <v>0</v>
      </c>
      <c r="G65" s="3" t="s">
        <v>73</v>
      </c>
      <c r="H65" s="38">
        <v>0</v>
      </c>
      <c r="I65" s="8">
        <v>9.5570967099999997</v>
      </c>
      <c r="J65" s="38">
        <v>6.3469865446281653E-3</v>
      </c>
      <c r="K65" s="38">
        <v>2.4046619957529696E-5</v>
      </c>
      <c r="L65" s="60" t="s">
        <v>2837</v>
      </c>
    </row>
    <row r="66" spans="1:12" ht="15" x14ac:dyDescent="0.25">
      <c r="A66" s="60" t="s">
        <v>2838</v>
      </c>
      <c r="B66" s="41" t="s">
        <v>934</v>
      </c>
      <c r="C66" s="3" t="s">
        <v>935</v>
      </c>
      <c r="D66" s="3" t="s">
        <v>1674</v>
      </c>
      <c r="E66" s="3" t="s">
        <v>1675</v>
      </c>
      <c r="F66" s="38">
        <v>0</v>
      </c>
      <c r="G66" s="3" t="s">
        <v>73</v>
      </c>
      <c r="H66" s="38">
        <v>0</v>
      </c>
      <c r="I66" s="8">
        <v>23.383407900000002</v>
      </c>
      <c r="J66" s="38">
        <v>1.5529211413499649E-2</v>
      </c>
      <c r="K66" s="38">
        <v>5.8835014455263126E-5</v>
      </c>
      <c r="L66" s="60" t="s">
        <v>2837</v>
      </c>
    </row>
    <row r="67" spans="1:12" ht="15" x14ac:dyDescent="0.25">
      <c r="A67" s="60" t="s">
        <v>2838</v>
      </c>
      <c r="B67" s="41" t="s">
        <v>1151</v>
      </c>
      <c r="C67" s="3" t="s">
        <v>1152</v>
      </c>
      <c r="D67" s="3" t="s">
        <v>1674</v>
      </c>
      <c r="E67" s="3" t="s">
        <v>1675</v>
      </c>
      <c r="F67" s="38">
        <v>0</v>
      </c>
      <c r="G67" s="3" t="s">
        <v>73</v>
      </c>
      <c r="H67" s="38">
        <v>0</v>
      </c>
      <c r="I67" s="8">
        <v>4.4834567119999997</v>
      </c>
      <c r="J67" s="38">
        <v>2.9775192496181023E-3</v>
      </c>
      <c r="K67" s="38">
        <v>1.1280829620222571E-5</v>
      </c>
      <c r="L67" s="60" t="s">
        <v>2837</v>
      </c>
    </row>
    <row r="68" spans="1:12" ht="15" x14ac:dyDescent="0.25">
      <c r="A68" s="60" t="s">
        <v>2838</v>
      </c>
      <c r="B68" s="41" t="s">
        <v>2779</v>
      </c>
      <c r="C68" s="3" t="s">
        <v>2780</v>
      </c>
      <c r="D68" s="3" t="s">
        <v>1674</v>
      </c>
      <c r="E68" s="3" t="s">
        <v>1675</v>
      </c>
      <c r="F68" s="38">
        <v>0</v>
      </c>
      <c r="G68" s="3" t="s">
        <v>73</v>
      </c>
      <c r="H68" s="38">
        <v>0</v>
      </c>
      <c r="I68" s="8">
        <v>0.45300000000000001</v>
      </c>
      <c r="J68" s="38">
        <v>3.0084292248587686E-4</v>
      </c>
      <c r="K68" s="38">
        <v>1.1397937230626763E-6</v>
      </c>
      <c r="L68" s="60" t="s">
        <v>2837</v>
      </c>
    </row>
    <row r="69" spans="1:12" ht="15" x14ac:dyDescent="0.25">
      <c r="A69" s="60" t="s">
        <v>2838</v>
      </c>
      <c r="B69" s="41" t="s">
        <v>2781</v>
      </c>
      <c r="C69" s="3" t="s">
        <v>2782</v>
      </c>
      <c r="D69" s="3" t="s">
        <v>1674</v>
      </c>
      <c r="E69" s="3" t="s">
        <v>1675</v>
      </c>
      <c r="F69" s="38">
        <v>0</v>
      </c>
      <c r="G69" s="3" t="s">
        <v>73</v>
      </c>
      <c r="H69" s="38">
        <v>0</v>
      </c>
      <c r="I69" s="8">
        <v>2.4948298490000003</v>
      </c>
      <c r="J69" s="38">
        <v>1.6568474677222053E-3</v>
      </c>
      <c r="K69" s="38">
        <v>6.2772437130234097E-6</v>
      </c>
      <c r="L69" s="60" t="s">
        <v>2837</v>
      </c>
    </row>
    <row r="70" spans="1:12" ht="15" x14ac:dyDescent="0.25">
      <c r="A70" s="60" t="s">
        <v>2838</v>
      </c>
      <c r="B70" s="41" t="s">
        <v>1155</v>
      </c>
      <c r="C70" s="3" t="s">
        <v>1156</v>
      </c>
      <c r="D70" s="3" t="s">
        <v>1674</v>
      </c>
      <c r="E70" s="3" t="s">
        <v>1675</v>
      </c>
      <c r="F70" s="38">
        <v>0</v>
      </c>
      <c r="G70" s="3" t="s">
        <v>73</v>
      </c>
      <c r="H70" s="38">
        <v>0</v>
      </c>
      <c r="I70" s="8">
        <v>4.983589169</v>
      </c>
      <c r="J70" s="38">
        <v>3.3096634217901159E-3</v>
      </c>
      <c r="K70" s="38">
        <v>1.253921336236057E-5</v>
      </c>
      <c r="L70" s="60" t="s">
        <v>2837</v>
      </c>
    </row>
    <row r="71" spans="1:12" ht="15" x14ac:dyDescent="0.25">
      <c r="A71" s="60" t="s">
        <v>2838</v>
      </c>
      <c r="B71" s="41" t="s">
        <v>1053</v>
      </c>
      <c r="C71" s="3" t="s">
        <v>1054</v>
      </c>
      <c r="D71" s="3" t="s">
        <v>1674</v>
      </c>
      <c r="E71" s="3" t="s">
        <v>1675</v>
      </c>
      <c r="F71" s="38">
        <v>0</v>
      </c>
      <c r="G71" s="3" t="s">
        <v>73</v>
      </c>
      <c r="H71" s="38">
        <v>0</v>
      </c>
      <c r="I71" s="8">
        <v>3.6133693</v>
      </c>
      <c r="J71" s="38">
        <v>2.3996834000722896E-3</v>
      </c>
      <c r="K71" s="38">
        <v>9.0916018703032587E-6</v>
      </c>
      <c r="L71" s="60" t="s">
        <v>2837</v>
      </c>
    </row>
    <row r="72" spans="1:12" ht="15" x14ac:dyDescent="0.25">
      <c r="A72" s="60" t="s">
        <v>2838</v>
      </c>
      <c r="B72" s="41" t="s">
        <v>1033</v>
      </c>
      <c r="C72" s="3" t="s">
        <v>1034</v>
      </c>
      <c r="D72" s="3" t="s">
        <v>1674</v>
      </c>
      <c r="E72" s="3" t="s">
        <v>1675</v>
      </c>
      <c r="F72" s="38">
        <v>0</v>
      </c>
      <c r="G72" s="3" t="s">
        <v>73</v>
      </c>
      <c r="H72" s="38">
        <v>0</v>
      </c>
      <c r="I72" s="8">
        <v>1.0874221509999999</v>
      </c>
      <c r="J72" s="38">
        <v>7.2217054720246905E-4</v>
      </c>
      <c r="K72" s="38">
        <v>2.7360638896889924E-6</v>
      </c>
      <c r="L72" s="60" t="s">
        <v>2837</v>
      </c>
    </row>
    <row r="73" spans="1:12" ht="15" x14ac:dyDescent="0.25">
      <c r="A73" s="60" t="s">
        <v>2838</v>
      </c>
      <c r="B73" s="41" t="s">
        <v>1116</v>
      </c>
      <c r="C73" s="3" t="s">
        <v>1117</v>
      </c>
      <c r="D73" s="3" t="s">
        <v>1674</v>
      </c>
      <c r="E73" s="3" t="s">
        <v>1675</v>
      </c>
      <c r="F73" s="38">
        <v>0</v>
      </c>
      <c r="G73" s="3" t="s">
        <v>73</v>
      </c>
      <c r="H73" s="38">
        <v>0</v>
      </c>
      <c r="I73" s="8">
        <v>7.4702287150000002</v>
      </c>
      <c r="J73" s="38">
        <v>4.9610716076346944E-3</v>
      </c>
      <c r="K73" s="38">
        <v>1.8795849446356647E-5</v>
      </c>
      <c r="L73" s="60" t="s">
        <v>2837</v>
      </c>
    </row>
    <row r="74" spans="1:12" ht="15" x14ac:dyDescent="0.25">
      <c r="A74" s="60" t="s">
        <v>2838</v>
      </c>
      <c r="B74" s="41" t="s">
        <v>1167</v>
      </c>
      <c r="C74" s="3" t="s">
        <v>1168</v>
      </c>
      <c r="D74" s="3" t="s">
        <v>1674</v>
      </c>
      <c r="E74" s="3" t="s">
        <v>1675</v>
      </c>
      <c r="F74" s="38">
        <v>0</v>
      </c>
      <c r="G74" s="3" t="s">
        <v>73</v>
      </c>
      <c r="H74" s="38">
        <v>0</v>
      </c>
      <c r="I74" s="8">
        <v>6.0626550319999994</v>
      </c>
      <c r="J74" s="38">
        <v>4.0262844544163073E-3</v>
      </c>
      <c r="K74" s="38">
        <v>1.5254251988008713E-5</v>
      </c>
      <c r="L74" s="60" t="s">
        <v>2837</v>
      </c>
    </row>
    <row r="75" spans="1:12" ht="15" x14ac:dyDescent="0.25">
      <c r="A75" s="60" t="s">
        <v>2838</v>
      </c>
      <c r="B75" s="41" t="s">
        <v>1262</v>
      </c>
      <c r="C75" s="3" t="s">
        <v>1263</v>
      </c>
      <c r="D75" s="3" t="s">
        <v>1674</v>
      </c>
      <c r="E75" s="3" t="s">
        <v>1675</v>
      </c>
      <c r="F75" s="38">
        <v>0</v>
      </c>
      <c r="G75" s="3" t="s">
        <v>73</v>
      </c>
      <c r="H75" s="38">
        <v>0</v>
      </c>
      <c r="I75" s="8">
        <v>3.7043227129999998</v>
      </c>
      <c r="J75" s="38">
        <v>2.46008669052921E-3</v>
      </c>
      <c r="K75" s="38">
        <v>9.3204498376951498E-6</v>
      </c>
      <c r="L75" s="60" t="s">
        <v>2837</v>
      </c>
    </row>
    <row r="76" spans="1:12" ht="15" x14ac:dyDescent="0.25">
      <c r="A76" s="60" t="s">
        <v>2838</v>
      </c>
      <c r="B76" s="41" t="s">
        <v>2783</v>
      </c>
      <c r="C76" s="3" t="s">
        <v>2784</v>
      </c>
      <c r="D76" s="3" t="s">
        <v>1674</v>
      </c>
      <c r="E76" s="3" t="s">
        <v>1675</v>
      </c>
      <c r="F76" s="38">
        <v>0</v>
      </c>
      <c r="G76" s="3" t="s">
        <v>73</v>
      </c>
      <c r="H76" s="38">
        <v>0</v>
      </c>
      <c r="I76" s="8">
        <v>-14.466689787</v>
      </c>
      <c r="J76" s="38">
        <v>-9.6075082433061086E-3</v>
      </c>
      <c r="K76" s="38">
        <v>-3.6399651683703144E-5</v>
      </c>
      <c r="L76" s="60" t="s">
        <v>2837</v>
      </c>
    </row>
    <row r="77" spans="1:12" ht="15" x14ac:dyDescent="0.25">
      <c r="A77" s="60" t="s">
        <v>2838</v>
      </c>
      <c r="B77" s="41" t="s">
        <v>1216</v>
      </c>
      <c r="C77" s="3" t="s">
        <v>1217</v>
      </c>
      <c r="D77" s="3" t="s">
        <v>1674</v>
      </c>
      <c r="E77" s="3" t="s">
        <v>1675</v>
      </c>
      <c r="F77" s="38">
        <v>0</v>
      </c>
      <c r="G77" s="3" t="s">
        <v>73</v>
      </c>
      <c r="H77" s="38">
        <v>0</v>
      </c>
      <c r="I77" s="8">
        <v>0.48087333799999998</v>
      </c>
      <c r="J77" s="38">
        <v>3.1935395220631096E-4</v>
      </c>
      <c r="K77" s="38">
        <v>1.2099258548357541E-6</v>
      </c>
      <c r="L77" s="60" t="s">
        <v>2837</v>
      </c>
    </row>
    <row r="78" spans="1:12" ht="15" x14ac:dyDescent="0.25">
      <c r="A78" s="60" t="s">
        <v>2838</v>
      </c>
      <c r="B78" s="41" t="s">
        <v>978</v>
      </c>
      <c r="C78" s="3" t="s">
        <v>979</v>
      </c>
      <c r="D78" s="3" t="s">
        <v>1674</v>
      </c>
      <c r="E78" s="3" t="s">
        <v>1675</v>
      </c>
      <c r="F78" s="38">
        <v>0</v>
      </c>
      <c r="G78" s="3" t="s">
        <v>73</v>
      </c>
      <c r="H78" s="38">
        <v>0</v>
      </c>
      <c r="I78" s="8">
        <v>5.8971635439999996</v>
      </c>
      <c r="J78" s="38">
        <v>3.9163795032100017E-3</v>
      </c>
      <c r="K78" s="38">
        <v>1.4837858700497231E-5</v>
      </c>
      <c r="L78" s="60" t="s">
        <v>2837</v>
      </c>
    </row>
    <row r="79" spans="1:12" ht="17.45" customHeight="1" x14ac:dyDescent="0.2">
      <c r="A79" s="61" t="s">
        <v>2839</v>
      </c>
      <c r="B79" s="53"/>
      <c r="C79" s="42"/>
      <c r="D79" s="42"/>
      <c r="E79" s="42"/>
      <c r="F79" s="12"/>
      <c r="G79" s="42"/>
      <c r="H79" s="12"/>
      <c r="I79" s="10"/>
      <c r="J79" s="12"/>
      <c r="K79" s="12"/>
    </row>
    <row r="80" spans="1:12" ht="15" x14ac:dyDescent="0.25">
      <c r="A80" s="60" t="s">
        <v>2838</v>
      </c>
      <c r="B80" s="13" t="s">
        <v>110</v>
      </c>
      <c r="C80" s="72" t="s">
        <v>2838</v>
      </c>
      <c r="D80" s="72" t="s">
        <v>2838</v>
      </c>
      <c r="E80" s="72" t="s">
        <v>2838</v>
      </c>
      <c r="F80" s="73" t="s">
        <v>2838</v>
      </c>
      <c r="G80" s="72" t="s">
        <v>2838</v>
      </c>
      <c r="H80" s="38">
        <v>0</v>
      </c>
      <c r="I80" s="8">
        <v>9.8611591429999983</v>
      </c>
      <c r="J80" s="38">
        <v>6.5489181803056167E-3</v>
      </c>
      <c r="K80" s="38">
        <v>2.4811671729168911E-5</v>
      </c>
      <c r="L80" s="60" t="s">
        <v>2837</v>
      </c>
    </row>
    <row r="81" spans="1:12" ht="15" x14ac:dyDescent="0.25">
      <c r="A81" s="60" t="s">
        <v>2838</v>
      </c>
      <c r="B81" s="41" t="s">
        <v>1482</v>
      </c>
      <c r="C81" s="3" t="s">
        <v>1483</v>
      </c>
      <c r="D81" s="3" t="s">
        <v>1674</v>
      </c>
      <c r="E81" s="3" t="s">
        <v>1675</v>
      </c>
      <c r="F81" s="38">
        <v>0</v>
      </c>
      <c r="G81" s="3" t="s">
        <v>51</v>
      </c>
      <c r="H81" s="38">
        <v>0</v>
      </c>
      <c r="I81" s="8">
        <v>0.79693751999999995</v>
      </c>
      <c r="J81" s="38">
        <v>5.2925609835639494E-4</v>
      </c>
      <c r="K81" s="38">
        <v>2.0051752383424631E-6</v>
      </c>
      <c r="L81" s="60" t="s">
        <v>2837</v>
      </c>
    </row>
    <row r="82" spans="1:12" ht="15" x14ac:dyDescent="0.25">
      <c r="A82" s="60" t="s">
        <v>2838</v>
      </c>
      <c r="B82" s="41" t="s">
        <v>1507</v>
      </c>
      <c r="C82" s="3" t="s">
        <v>1508</v>
      </c>
      <c r="D82" s="3" t="s">
        <v>1674</v>
      </c>
      <c r="E82" s="3" t="s">
        <v>1675</v>
      </c>
      <c r="F82" s="38">
        <v>0</v>
      </c>
      <c r="G82" s="3" t="s">
        <v>51</v>
      </c>
      <c r="H82" s="38">
        <v>0</v>
      </c>
      <c r="I82" s="8">
        <v>0.85113693099999999</v>
      </c>
      <c r="J82" s="38">
        <v>5.6525059990662275E-4</v>
      </c>
      <c r="K82" s="38">
        <v>2.1415464269771082E-6</v>
      </c>
      <c r="L82" s="60" t="s">
        <v>2837</v>
      </c>
    </row>
    <row r="83" spans="1:12" ht="15" x14ac:dyDescent="0.25">
      <c r="A83" s="60" t="s">
        <v>2838</v>
      </c>
      <c r="B83" s="41" t="s">
        <v>1366</v>
      </c>
      <c r="C83" s="3" t="s">
        <v>1367</v>
      </c>
      <c r="D83" s="3" t="s">
        <v>1674</v>
      </c>
      <c r="E83" s="3" t="s">
        <v>1675</v>
      </c>
      <c r="F83" s="38">
        <v>0</v>
      </c>
      <c r="G83" s="3" t="s">
        <v>51</v>
      </c>
      <c r="H83" s="38">
        <v>0</v>
      </c>
      <c r="I83" s="8">
        <v>0.63418601299999999</v>
      </c>
      <c r="J83" s="38">
        <v>4.2117080253992558E-4</v>
      </c>
      <c r="K83" s="38">
        <v>1.5956760195839839E-6</v>
      </c>
      <c r="L83" s="60" t="s">
        <v>2837</v>
      </c>
    </row>
    <row r="84" spans="1:12" ht="15" x14ac:dyDescent="0.25">
      <c r="A84" s="60" t="s">
        <v>2838</v>
      </c>
      <c r="B84" s="41" t="s">
        <v>1494</v>
      </c>
      <c r="C84" s="3" t="s">
        <v>1495</v>
      </c>
      <c r="D84" s="3" t="s">
        <v>1674</v>
      </c>
      <c r="E84" s="3" t="s">
        <v>1675</v>
      </c>
      <c r="F84" s="38">
        <v>0</v>
      </c>
      <c r="G84" s="3" t="s">
        <v>51</v>
      </c>
      <c r="H84" s="38">
        <v>0</v>
      </c>
      <c r="I84" s="8">
        <v>3.4528232999999998E-2</v>
      </c>
      <c r="J84" s="38">
        <v>2.2930628088285421E-5</v>
      </c>
      <c r="K84" s="38">
        <v>8.6876519297672305E-8</v>
      </c>
      <c r="L84" s="60" t="s">
        <v>2837</v>
      </c>
    </row>
    <row r="85" spans="1:12" ht="15" x14ac:dyDescent="0.25">
      <c r="A85" s="60" t="s">
        <v>2838</v>
      </c>
      <c r="B85" s="41" t="s">
        <v>1646</v>
      </c>
      <c r="C85" s="3" t="s">
        <v>1647</v>
      </c>
      <c r="D85" s="3" t="s">
        <v>1674</v>
      </c>
      <c r="E85" s="3" t="s">
        <v>1675</v>
      </c>
      <c r="F85" s="38">
        <v>0</v>
      </c>
      <c r="G85" s="3" t="s">
        <v>90</v>
      </c>
      <c r="H85" s="38">
        <v>0</v>
      </c>
      <c r="I85" s="8">
        <v>6.8530745379999995</v>
      </c>
      <c r="J85" s="38">
        <v>4.5512118587758728E-3</v>
      </c>
      <c r="K85" s="38">
        <v>1.724302724523852E-5</v>
      </c>
      <c r="L85" s="60" t="s">
        <v>2837</v>
      </c>
    </row>
    <row r="86" spans="1:12" ht="15" x14ac:dyDescent="0.25">
      <c r="A86" s="60" t="s">
        <v>2838</v>
      </c>
      <c r="B86" s="41" t="s">
        <v>1425</v>
      </c>
      <c r="C86" s="3" t="s">
        <v>1426</v>
      </c>
      <c r="D86" s="3" t="s">
        <v>1674</v>
      </c>
      <c r="E86" s="3" t="s">
        <v>1675</v>
      </c>
      <c r="F86" s="38">
        <v>0</v>
      </c>
      <c r="G86" s="3" t="s">
        <v>51</v>
      </c>
      <c r="H86" s="38">
        <v>0</v>
      </c>
      <c r="I86" s="8">
        <v>0.69129590799999996</v>
      </c>
      <c r="J86" s="38">
        <v>4.5909819263851621E-4</v>
      </c>
      <c r="K86" s="38">
        <v>1.7393702797291682E-6</v>
      </c>
      <c r="L86" s="60" t="s">
        <v>2837</v>
      </c>
    </row>
    <row r="87" spans="1:12" ht="17.45" customHeight="1" x14ac:dyDescent="0.2">
      <c r="A87" s="61" t="s">
        <v>2839</v>
      </c>
      <c r="B87" s="53"/>
      <c r="C87" s="42"/>
      <c r="D87" s="42"/>
      <c r="E87" s="42"/>
      <c r="F87" s="12"/>
      <c r="G87" s="42"/>
      <c r="H87" s="12"/>
      <c r="I87" s="10"/>
      <c r="J87" s="12"/>
      <c r="K87" s="12"/>
    </row>
    <row r="88" spans="1:12" ht="17.45" customHeight="1" x14ac:dyDescent="0.2">
      <c r="A88" s="61" t="s">
        <v>2839</v>
      </c>
      <c r="B88" s="31"/>
      <c r="C88" s="44"/>
      <c r="D88" s="44"/>
      <c r="E88" s="44"/>
      <c r="F88" s="45"/>
      <c r="G88" s="44"/>
      <c r="H88" s="45"/>
      <c r="I88" s="32"/>
      <c r="J88" s="45"/>
      <c r="K88" s="45"/>
    </row>
    <row r="89" spans="1:12" ht="17.45" customHeight="1" x14ac:dyDescent="0.2">
      <c r="A89" s="61" t="s">
        <v>2839</v>
      </c>
    </row>
    <row r="90" spans="1:12" x14ac:dyDescent="0.2">
      <c r="A90" s="60" t="s">
        <v>2838</v>
      </c>
      <c r="B90" s="33" t="s">
        <v>63</v>
      </c>
      <c r="C90" s="60" t="s">
        <v>2837</v>
      </c>
    </row>
    <row r="91" spans="1:12" ht="17.45" customHeight="1" x14ac:dyDescent="0.2">
      <c r="A91" s="61" t="s">
        <v>2839</v>
      </c>
    </row>
    <row r="92" spans="1:12" x14ac:dyDescent="0.2">
      <c r="A92" s="60" t="s">
        <v>2838</v>
      </c>
      <c r="B92" s="34" t="s">
        <v>64</v>
      </c>
      <c r="C92" s="60" t="s">
        <v>2837</v>
      </c>
    </row>
    <row r="93" spans="1:12" ht="17.45" customHeight="1" x14ac:dyDescent="0.2">
      <c r="A93" s="61" t="s">
        <v>2839</v>
      </c>
    </row>
    <row r="94" spans="1:12" ht="285" x14ac:dyDescent="0.2">
      <c r="A94" s="60" t="s">
        <v>2838</v>
      </c>
      <c r="B94" s="49" t="s">
        <v>130</v>
      </c>
      <c r="C94" s="60" t="s">
        <v>2837</v>
      </c>
    </row>
    <row r="95" spans="1:12" ht="85.5" x14ac:dyDescent="0.2">
      <c r="A95" s="61" t="s">
        <v>2865</v>
      </c>
    </row>
  </sheetData>
  <hyperlinks>
    <hyperlink ref="B92" r:id="rId1" xr:uid="{3188C9B1-9E8F-49CA-A9B2-1D1ABDF62AF9}"/>
  </hyperlinks>
  <pageMargins left="0.7" right="0.7" top="0.75" bottom="0.75" header="0.3" footer="0.3"/>
  <pageSetup paperSize="9" orientation="portrait"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045F94-979D-4E43-979C-4DD9C208DC3A}">
  <sheetPr codeName="גיליון27"/>
  <dimension ref="A1:E40"/>
  <sheetViews>
    <sheetView showGridLines="0" rightToLeft="1" zoomScale="80" zoomScaleNormal="80" workbookViewId="0">
      <pane ySplit="9" topLeftCell="A10" activePane="bottomLeft" state="frozen"/>
      <selection pane="bottomLeft" activeCell="F2" sqref="F2:XFD40"/>
    </sheetView>
  </sheetViews>
  <sheetFormatPr defaultColWidth="0" defaultRowHeight="14.25" zeroHeight="1" x14ac:dyDescent="0.2"/>
  <cols>
    <col min="1" max="1" width="9" customWidth="1"/>
    <col min="2" max="2" width="72.75" customWidth="1"/>
    <col min="3" max="3" width="16.25" customWidth="1"/>
    <col min="4" max="4" width="30.625" customWidth="1"/>
    <col min="5" max="5" width="9" customWidth="1"/>
    <col min="6" max="16384" width="9" hidden="1"/>
  </cols>
  <sheetData>
    <row r="1" spans="1:5" ht="18" x14ac:dyDescent="0.25">
      <c r="A1" s="60" t="s">
        <v>2838</v>
      </c>
      <c r="B1" s="20" t="s">
        <v>36</v>
      </c>
      <c r="C1" s="20" t="s">
        <v>37</v>
      </c>
      <c r="D1" s="59" t="s">
        <v>2837</v>
      </c>
    </row>
    <row r="2" spans="1:5" ht="31.5" x14ac:dyDescent="0.25">
      <c r="A2" s="60" t="s">
        <v>2838</v>
      </c>
      <c r="B2" s="20" t="s">
        <v>38</v>
      </c>
      <c r="C2" s="22" t="s">
        <v>39</v>
      </c>
      <c r="D2" s="59" t="s">
        <v>2837</v>
      </c>
    </row>
    <row r="3" spans="1:5" ht="18" x14ac:dyDescent="0.25">
      <c r="A3" s="60" t="s">
        <v>2838</v>
      </c>
      <c r="B3" s="20" t="s">
        <v>40</v>
      </c>
      <c r="C3" s="20" t="s">
        <v>2870</v>
      </c>
      <c r="D3" s="59" t="s">
        <v>2837</v>
      </c>
    </row>
    <row r="4" spans="1:5" ht="18" x14ac:dyDescent="0.25">
      <c r="A4" s="60" t="s">
        <v>2838</v>
      </c>
      <c r="B4" s="20" t="s">
        <v>41</v>
      </c>
      <c r="C4" s="20">
        <v>214</v>
      </c>
      <c r="D4" s="59" t="s">
        <v>2837</v>
      </c>
    </row>
    <row r="5" spans="1:5" ht="17.45" customHeight="1" x14ac:dyDescent="0.55000000000000004">
      <c r="A5" s="61" t="s">
        <v>2839</v>
      </c>
      <c r="B5" s="25"/>
      <c r="C5" s="25"/>
      <c r="D5" s="25"/>
    </row>
    <row r="6" spans="1:5" ht="30" x14ac:dyDescent="0.2">
      <c r="A6" s="60" t="s">
        <v>2838</v>
      </c>
      <c r="B6" s="46" t="s">
        <v>2826</v>
      </c>
      <c r="C6" s="62" t="s">
        <v>2837</v>
      </c>
      <c r="D6" s="24"/>
    </row>
    <row r="7" spans="1:5" ht="15" x14ac:dyDescent="0.2">
      <c r="A7" s="60" t="s">
        <v>2838</v>
      </c>
      <c r="B7" s="46" t="s">
        <v>1741</v>
      </c>
      <c r="C7" s="26" t="s">
        <v>2787</v>
      </c>
      <c r="D7" s="26" t="s">
        <v>2827</v>
      </c>
      <c r="E7" s="60" t="s">
        <v>2837</v>
      </c>
    </row>
    <row r="8" spans="1:5" ht="15" x14ac:dyDescent="0.2">
      <c r="A8" s="60" t="s">
        <v>2838</v>
      </c>
      <c r="B8" s="65" t="s">
        <v>2838</v>
      </c>
      <c r="C8" s="48" t="s">
        <v>43</v>
      </c>
      <c r="D8" s="48" t="s">
        <v>246</v>
      </c>
      <c r="E8" s="60" t="s">
        <v>2837</v>
      </c>
    </row>
    <row r="9" spans="1:5" x14ac:dyDescent="0.2">
      <c r="A9" s="60" t="s">
        <v>2838</v>
      </c>
      <c r="B9" s="67" t="s">
        <v>2838</v>
      </c>
      <c r="C9" s="48" t="s">
        <v>45</v>
      </c>
      <c r="D9" s="48" t="s">
        <v>46</v>
      </c>
      <c r="E9" s="60" t="s">
        <v>2837</v>
      </c>
    </row>
    <row r="10" spans="1:5" ht="15" x14ac:dyDescent="0.25">
      <c r="A10" s="60" t="s">
        <v>2838</v>
      </c>
      <c r="B10" s="14" t="s">
        <v>2825</v>
      </c>
      <c r="C10" s="15">
        <v>108319.73596633897</v>
      </c>
      <c r="D10" s="68" t="s">
        <v>2837</v>
      </c>
    </row>
    <row r="11" spans="1:5" ht="15" x14ac:dyDescent="0.25">
      <c r="A11" s="60" t="s">
        <v>2838</v>
      </c>
      <c r="B11" s="6" t="s">
        <v>70</v>
      </c>
      <c r="C11" s="37">
        <v>2032.9519663389997</v>
      </c>
      <c r="D11" s="70" t="s">
        <v>2837</v>
      </c>
    </row>
    <row r="12" spans="1:5" x14ac:dyDescent="0.2">
      <c r="A12" s="60" t="s">
        <v>2838</v>
      </c>
      <c r="B12" s="81" t="s">
        <v>2838</v>
      </c>
      <c r="C12" s="10">
        <v>0</v>
      </c>
      <c r="D12" s="30" t="s">
        <v>86</v>
      </c>
      <c r="E12" s="60" t="s">
        <v>2837</v>
      </c>
    </row>
    <row r="13" spans="1:5" x14ac:dyDescent="0.2">
      <c r="A13" s="60" t="s">
        <v>2838</v>
      </c>
      <c r="B13" s="41" t="s">
        <v>2788</v>
      </c>
      <c r="C13" s="10">
        <v>35.078912364000004</v>
      </c>
      <c r="D13" s="30" t="s">
        <v>2789</v>
      </c>
      <c r="E13" s="60" t="s">
        <v>2837</v>
      </c>
    </row>
    <row r="14" spans="1:5" x14ac:dyDescent="0.2">
      <c r="A14" s="60" t="s">
        <v>2838</v>
      </c>
      <c r="B14" s="41" t="s">
        <v>2790</v>
      </c>
      <c r="C14" s="10">
        <v>8.6548781000000005E-2</v>
      </c>
      <c r="D14" s="30" t="s">
        <v>2791</v>
      </c>
      <c r="E14" s="60" t="s">
        <v>2837</v>
      </c>
    </row>
    <row r="15" spans="1:5" x14ac:dyDescent="0.2">
      <c r="A15" s="60" t="s">
        <v>2838</v>
      </c>
      <c r="B15" s="41" t="s">
        <v>2792</v>
      </c>
      <c r="C15" s="10">
        <v>122.6806801</v>
      </c>
      <c r="D15" s="30" t="s">
        <v>2793</v>
      </c>
      <c r="E15" s="60" t="s">
        <v>2837</v>
      </c>
    </row>
    <row r="16" spans="1:5" x14ac:dyDescent="0.2">
      <c r="A16" s="60" t="s">
        <v>2838</v>
      </c>
      <c r="B16" s="41" t="s">
        <v>2794</v>
      </c>
      <c r="C16" s="10">
        <v>141.97218051499999</v>
      </c>
      <c r="D16" s="30" t="s">
        <v>2795</v>
      </c>
      <c r="E16" s="60" t="s">
        <v>2837</v>
      </c>
    </row>
    <row r="17" spans="1:5" x14ac:dyDescent="0.2">
      <c r="A17" s="60" t="s">
        <v>2838</v>
      </c>
      <c r="B17" s="41" t="s">
        <v>2796</v>
      </c>
      <c r="C17" s="10">
        <v>80.415560724000002</v>
      </c>
      <c r="D17" s="30" t="s">
        <v>2797</v>
      </c>
      <c r="E17" s="60" t="s">
        <v>2837</v>
      </c>
    </row>
    <row r="18" spans="1:5" x14ac:dyDescent="0.2">
      <c r="A18" s="60" t="s">
        <v>2838</v>
      </c>
      <c r="B18" s="41" t="s">
        <v>2798</v>
      </c>
      <c r="C18" s="10">
        <v>0.53581627399999998</v>
      </c>
      <c r="D18" s="30" t="s">
        <v>2799</v>
      </c>
      <c r="E18" s="60" t="s">
        <v>2837</v>
      </c>
    </row>
    <row r="19" spans="1:5" x14ac:dyDescent="0.2">
      <c r="A19" s="60" t="s">
        <v>2838</v>
      </c>
      <c r="B19" s="41" t="s">
        <v>2800</v>
      </c>
      <c r="C19" s="10">
        <v>540.78985586400006</v>
      </c>
      <c r="D19" s="30" t="s">
        <v>2801</v>
      </c>
      <c r="E19" s="60" t="s">
        <v>2837</v>
      </c>
    </row>
    <row r="20" spans="1:5" x14ac:dyDescent="0.2">
      <c r="A20" s="60" t="s">
        <v>2838</v>
      </c>
      <c r="B20" s="41" t="s">
        <v>2802</v>
      </c>
      <c r="C20" s="10">
        <v>905.86748936300012</v>
      </c>
      <c r="D20" s="30" t="s">
        <v>2803</v>
      </c>
      <c r="E20" s="60" t="s">
        <v>2837</v>
      </c>
    </row>
    <row r="21" spans="1:5" x14ac:dyDescent="0.2">
      <c r="A21" s="60" t="s">
        <v>2838</v>
      </c>
      <c r="B21" s="41" t="s">
        <v>2802</v>
      </c>
      <c r="C21" s="10">
        <v>8.9806360850000004</v>
      </c>
      <c r="D21" s="30" t="s">
        <v>2804</v>
      </c>
      <c r="E21" s="60" t="s">
        <v>2837</v>
      </c>
    </row>
    <row r="22" spans="1:5" x14ac:dyDescent="0.2">
      <c r="A22" s="60" t="s">
        <v>2838</v>
      </c>
      <c r="B22" s="41" t="s">
        <v>2805</v>
      </c>
      <c r="C22" s="10">
        <v>38.632107170000005</v>
      </c>
      <c r="D22" s="30" t="s">
        <v>2806</v>
      </c>
      <c r="E22" s="60" t="s">
        <v>2837</v>
      </c>
    </row>
    <row r="23" spans="1:5" x14ac:dyDescent="0.2">
      <c r="A23" s="60" t="s">
        <v>2838</v>
      </c>
      <c r="B23" s="41" t="s">
        <v>2807</v>
      </c>
      <c r="C23" s="10">
        <v>5.9947575999999995E-2</v>
      </c>
      <c r="D23" s="30" t="s">
        <v>2808</v>
      </c>
      <c r="E23" s="60" t="s">
        <v>2837</v>
      </c>
    </row>
    <row r="24" spans="1:5" x14ac:dyDescent="0.2">
      <c r="A24" s="60" t="s">
        <v>2838</v>
      </c>
      <c r="B24" s="41" t="s">
        <v>2809</v>
      </c>
      <c r="C24" s="10">
        <v>2.6098158000000003E-2</v>
      </c>
      <c r="D24" s="30" t="s">
        <v>2808</v>
      </c>
      <c r="E24" s="60" t="s">
        <v>2837</v>
      </c>
    </row>
    <row r="25" spans="1:5" x14ac:dyDescent="0.2">
      <c r="A25" s="60" t="s">
        <v>2838</v>
      </c>
      <c r="B25" s="41" t="s">
        <v>2810</v>
      </c>
      <c r="C25" s="10">
        <v>51.873771331</v>
      </c>
      <c r="D25" s="30" t="s">
        <v>2811</v>
      </c>
      <c r="E25" s="60" t="s">
        <v>2837</v>
      </c>
    </row>
    <row r="26" spans="1:5" x14ac:dyDescent="0.2">
      <c r="A26" s="60" t="s">
        <v>2838</v>
      </c>
      <c r="B26" s="41" t="s">
        <v>2812</v>
      </c>
      <c r="C26" s="10">
        <v>1.1886481819999999</v>
      </c>
      <c r="D26" s="30" t="s">
        <v>2813</v>
      </c>
      <c r="E26" s="60" t="s">
        <v>2837</v>
      </c>
    </row>
    <row r="27" spans="1:5" x14ac:dyDescent="0.2">
      <c r="A27" s="60" t="s">
        <v>2838</v>
      </c>
      <c r="B27" s="41" t="s">
        <v>2814</v>
      </c>
      <c r="C27" s="10">
        <v>4.3357888549999997</v>
      </c>
      <c r="D27" s="30" t="s">
        <v>2815</v>
      </c>
      <c r="E27" s="60" t="s">
        <v>2837</v>
      </c>
    </row>
    <row r="28" spans="1:5" x14ac:dyDescent="0.2">
      <c r="A28" s="60" t="s">
        <v>2838</v>
      </c>
      <c r="B28" s="41" t="s">
        <v>2816</v>
      </c>
      <c r="C28" s="10">
        <v>100.42792499699999</v>
      </c>
      <c r="D28" s="30" t="s">
        <v>2817</v>
      </c>
      <c r="E28" s="60" t="s">
        <v>2837</v>
      </c>
    </row>
    <row r="29" spans="1:5" ht="15" x14ac:dyDescent="0.25">
      <c r="A29" s="60" t="s">
        <v>2838</v>
      </c>
      <c r="B29" s="13" t="s">
        <v>110</v>
      </c>
      <c r="C29" s="8">
        <v>106286.784</v>
      </c>
      <c r="D29" s="72" t="s">
        <v>2837</v>
      </c>
    </row>
    <row r="30" spans="1:5" x14ac:dyDescent="0.2">
      <c r="A30" s="60" t="s">
        <v>2838</v>
      </c>
      <c r="B30" s="81" t="s">
        <v>2838</v>
      </c>
      <c r="C30" s="10">
        <v>0</v>
      </c>
      <c r="D30" s="30" t="s">
        <v>86</v>
      </c>
      <c r="E30" s="60" t="s">
        <v>2837</v>
      </c>
    </row>
    <row r="31" spans="1:5" x14ac:dyDescent="0.2">
      <c r="A31" s="60" t="s">
        <v>2838</v>
      </c>
      <c r="B31" s="41" t="s">
        <v>2818</v>
      </c>
      <c r="C31" s="10">
        <v>29910.871999999999</v>
      </c>
      <c r="D31" s="30" t="s">
        <v>2819</v>
      </c>
      <c r="E31" s="60" t="s">
        <v>2837</v>
      </c>
    </row>
    <row r="32" spans="1:5" x14ac:dyDescent="0.2">
      <c r="A32" s="60" t="s">
        <v>2838</v>
      </c>
      <c r="B32" s="41" t="s">
        <v>2820</v>
      </c>
      <c r="C32" s="10">
        <v>38750.991999999998</v>
      </c>
      <c r="D32" s="30" t="s">
        <v>2821</v>
      </c>
      <c r="E32" s="60" t="s">
        <v>2837</v>
      </c>
    </row>
    <row r="33" spans="1:5" x14ac:dyDescent="0.2">
      <c r="A33" s="60" t="s">
        <v>2838</v>
      </c>
      <c r="B33" s="41" t="s">
        <v>2822</v>
      </c>
      <c r="C33" s="10">
        <v>7524.9840000000004</v>
      </c>
      <c r="D33" s="30" t="s">
        <v>2823</v>
      </c>
      <c r="E33" s="60" t="s">
        <v>2837</v>
      </c>
    </row>
    <row r="34" spans="1:5" x14ac:dyDescent="0.2">
      <c r="A34" s="60" t="s">
        <v>2838</v>
      </c>
      <c r="B34" s="41" t="s">
        <v>2824</v>
      </c>
      <c r="C34" s="10">
        <v>30099.936000000002</v>
      </c>
      <c r="D34" s="30" t="s">
        <v>2823</v>
      </c>
      <c r="E34" s="60" t="s">
        <v>2837</v>
      </c>
    </row>
    <row r="35" spans="1:5" ht="17.45" customHeight="1" x14ac:dyDescent="0.2">
      <c r="A35" s="61" t="s">
        <v>2839</v>
      </c>
      <c r="B35" s="31"/>
      <c r="C35" s="45"/>
      <c r="D35" s="44"/>
    </row>
    <row r="36" spans="1:5" ht="17.45" customHeight="1" x14ac:dyDescent="0.2">
      <c r="A36" s="61" t="s">
        <v>2839</v>
      </c>
    </row>
    <row r="37" spans="1:5" x14ac:dyDescent="0.2">
      <c r="A37" s="60" t="s">
        <v>2838</v>
      </c>
      <c r="B37" s="33" t="s">
        <v>63</v>
      </c>
      <c r="C37" s="60" t="s">
        <v>2837</v>
      </c>
    </row>
    <row r="38" spans="1:5" ht="17.45" customHeight="1" x14ac:dyDescent="0.2">
      <c r="A38" s="61" t="s">
        <v>2839</v>
      </c>
    </row>
    <row r="39" spans="1:5" x14ac:dyDescent="0.2">
      <c r="A39" s="60" t="s">
        <v>2838</v>
      </c>
      <c r="B39" s="34" t="s">
        <v>64</v>
      </c>
      <c r="C39" s="60" t="s">
        <v>2837</v>
      </c>
    </row>
    <row r="40" spans="1:5" ht="85.5" x14ac:dyDescent="0.2">
      <c r="A40" s="61" t="s">
        <v>2866</v>
      </c>
    </row>
  </sheetData>
  <hyperlinks>
    <hyperlink ref="B39" r:id="rId1" xr:uid="{A27D10C8-A98E-4C0A-8450-B0D6A58721DE}"/>
  </hyperlinks>
  <pageMargins left="0.7" right="0.7" top="0.75" bottom="0.75" header="0.3" footer="0.3"/>
  <pageSetup paperSize="9" orientation="portrait"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B67B9F-3B3D-4FFB-B930-D5625B0FF930}">
  <sheetPr codeName="גיליון28"/>
  <dimension ref="A1:Q38"/>
  <sheetViews>
    <sheetView showGridLines="0" rightToLeft="1" zoomScale="80" zoomScaleNormal="80" workbookViewId="0">
      <pane ySplit="9" topLeftCell="A10" activePane="bottomLeft" state="frozen"/>
      <selection pane="bottomLeft" activeCell="R2" sqref="R2:XFD38"/>
    </sheetView>
  </sheetViews>
  <sheetFormatPr defaultColWidth="0" defaultRowHeight="14.25" zeroHeight="1" x14ac:dyDescent="0.2"/>
  <cols>
    <col min="1" max="1" width="9" customWidth="1"/>
    <col min="2" max="2" width="70.625" customWidth="1"/>
    <col min="3" max="3" width="30.625" customWidth="1"/>
    <col min="4" max="16" width="16.25" customWidth="1"/>
    <col min="17" max="17" width="9" customWidth="1"/>
    <col min="18" max="16384" width="9" hidden="1"/>
  </cols>
  <sheetData>
    <row r="1" spans="1:17" ht="18" x14ac:dyDescent="0.25">
      <c r="A1" s="60" t="s">
        <v>2838</v>
      </c>
      <c r="B1" s="20" t="s">
        <v>36</v>
      </c>
      <c r="C1" s="20" t="s">
        <v>37</v>
      </c>
      <c r="D1" s="59" t="s">
        <v>2837</v>
      </c>
      <c r="E1" s="21"/>
      <c r="F1" s="21"/>
      <c r="G1" s="21"/>
      <c r="H1" s="21"/>
      <c r="I1" s="21"/>
      <c r="J1" s="21"/>
      <c r="K1" s="21"/>
      <c r="L1" s="21"/>
      <c r="M1" s="21"/>
      <c r="N1" s="21"/>
      <c r="O1" s="21"/>
      <c r="P1" s="21"/>
    </row>
    <row r="2" spans="1:17" ht="18" x14ac:dyDescent="0.25">
      <c r="A2" s="60" t="s">
        <v>2838</v>
      </c>
      <c r="B2" s="20" t="s">
        <v>38</v>
      </c>
      <c r="C2" s="22" t="s">
        <v>39</v>
      </c>
      <c r="D2" s="59" t="s">
        <v>2837</v>
      </c>
      <c r="E2" s="21"/>
      <c r="F2" s="21"/>
      <c r="G2" s="21"/>
      <c r="H2" s="21"/>
      <c r="I2" s="21"/>
      <c r="J2" s="21"/>
      <c r="K2" s="21"/>
      <c r="L2" s="21"/>
      <c r="M2" s="21"/>
      <c r="N2" s="21"/>
      <c r="O2" s="21"/>
      <c r="P2" s="21"/>
    </row>
    <row r="3" spans="1:17" ht="18" x14ac:dyDescent="0.25">
      <c r="A3" s="60" t="s">
        <v>2838</v>
      </c>
      <c r="B3" s="20" t="s">
        <v>40</v>
      </c>
      <c r="C3" s="20" t="s">
        <v>2870</v>
      </c>
      <c r="D3" s="59" t="s">
        <v>2837</v>
      </c>
      <c r="E3" s="21"/>
      <c r="F3" s="21"/>
      <c r="G3" s="21"/>
      <c r="H3" s="21"/>
      <c r="I3" s="21"/>
      <c r="J3" s="21"/>
      <c r="K3" s="21"/>
      <c r="L3" s="21"/>
      <c r="M3" s="21"/>
      <c r="N3" s="21"/>
      <c r="O3" s="21"/>
      <c r="P3" s="21"/>
    </row>
    <row r="4" spans="1:17" ht="18" x14ac:dyDescent="0.25">
      <c r="A4" s="60" t="s">
        <v>2838</v>
      </c>
      <c r="B4" s="20" t="s">
        <v>41</v>
      </c>
      <c r="C4" s="20">
        <v>214</v>
      </c>
      <c r="D4" s="59" t="s">
        <v>2837</v>
      </c>
      <c r="E4" s="21"/>
      <c r="F4" s="21"/>
      <c r="G4" s="21"/>
      <c r="H4" s="21"/>
      <c r="I4" s="21"/>
      <c r="J4" s="21"/>
      <c r="K4" s="21"/>
      <c r="L4" s="21"/>
      <c r="M4" s="21"/>
      <c r="N4" s="21"/>
      <c r="O4" s="21"/>
      <c r="P4" s="21"/>
    </row>
    <row r="5" spans="1:17" ht="17.45" customHeight="1" x14ac:dyDescent="0.55000000000000004">
      <c r="A5" s="61" t="s">
        <v>2839</v>
      </c>
      <c r="B5" s="25"/>
      <c r="C5" s="25"/>
      <c r="D5" s="25"/>
      <c r="E5" s="25"/>
      <c r="F5" s="25"/>
      <c r="G5" s="25"/>
      <c r="H5" s="25"/>
      <c r="J5" s="25"/>
      <c r="K5" s="25"/>
      <c r="L5" s="25"/>
      <c r="M5" s="25"/>
      <c r="N5" s="25"/>
      <c r="O5" s="25"/>
      <c r="P5" s="25"/>
    </row>
    <row r="6" spans="1:17" ht="15" x14ac:dyDescent="0.2">
      <c r="A6" s="60" t="s">
        <v>2838</v>
      </c>
      <c r="B6" s="46" t="s">
        <v>2829</v>
      </c>
      <c r="C6" s="62" t="s">
        <v>2837</v>
      </c>
      <c r="D6" s="24"/>
      <c r="E6" s="24"/>
      <c r="F6" s="24"/>
      <c r="G6" s="24"/>
      <c r="H6" s="24"/>
      <c r="I6" s="24"/>
      <c r="J6" s="24"/>
      <c r="K6" s="24"/>
      <c r="L6" s="24"/>
      <c r="M6" s="24"/>
      <c r="N6" s="24"/>
      <c r="O6" s="24"/>
      <c r="P6" s="24"/>
    </row>
    <row r="7" spans="1:17" ht="30" x14ac:dyDescent="0.2">
      <c r="A7" s="60" t="s">
        <v>2838</v>
      </c>
      <c r="B7" s="46" t="s">
        <v>1741</v>
      </c>
      <c r="C7" s="26" t="s">
        <v>65</v>
      </c>
      <c r="D7" s="26" t="s">
        <v>256</v>
      </c>
      <c r="E7" s="26" t="s">
        <v>117</v>
      </c>
      <c r="F7" s="26" t="s">
        <v>67</v>
      </c>
      <c r="G7" s="26" t="s">
        <v>132</v>
      </c>
      <c r="H7" s="26" t="s">
        <v>244</v>
      </c>
      <c r="I7" s="26" t="s">
        <v>68</v>
      </c>
      <c r="J7" s="26" t="s">
        <v>118</v>
      </c>
      <c r="K7" s="26" t="s">
        <v>2830</v>
      </c>
      <c r="L7" s="26" t="s">
        <v>133</v>
      </c>
      <c r="M7" s="26" t="s">
        <v>2831</v>
      </c>
      <c r="N7" s="26" t="s">
        <v>135</v>
      </c>
      <c r="O7" s="26" t="s">
        <v>120</v>
      </c>
      <c r="P7" s="26" t="s">
        <v>121</v>
      </c>
      <c r="Q7" s="60" t="s">
        <v>2837</v>
      </c>
    </row>
    <row r="8" spans="1:17" ht="28.5" x14ac:dyDescent="0.2">
      <c r="A8" s="60" t="s">
        <v>2838</v>
      </c>
      <c r="B8" s="65" t="s">
        <v>2838</v>
      </c>
      <c r="C8" s="76" t="s">
        <v>2838</v>
      </c>
      <c r="D8" s="76" t="s">
        <v>2838</v>
      </c>
      <c r="E8" s="76" t="s">
        <v>2838</v>
      </c>
      <c r="F8" s="76" t="s">
        <v>2838</v>
      </c>
      <c r="G8" s="48" t="s">
        <v>246</v>
      </c>
      <c r="H8" s="48" t="s">
        <v>247</v>
      </c>
      <c r="I8" s="76" t="s">
        <v>2838</v>
      </c>
      <c r="J8" s="48" t="s">
        <v>44</v>
      </c>
      <c r="K8" s="48" t="s">
        <v>44</v>
      </c>
      <c r="L8" s="48" t="s">
        <v>248</v>
      </c>
      <c r="M8" s="48" t="s">
        <v>43</v>
      </c>
      <c r="N8" s="48" t="s">
        <v>44</v>
      </c>
      <c r="O8" s="48" t="s">
        <v>44</v>
      </c>
      <c r="P8" s="48" t="s">
        <v>44</v>
      </c>
      <c r="Q8" s="60" t="s">
        <v>2837</v>
      </c>
    </row>
    <row r="9" spans="1:17" x14ac:dyDescent="0.2">
      <c r="A9" s="60" t="s">
        <v>2838</v>
      </c>
      <c r="B9" s="67" t="s">
        <v>2838</v>
      </c>
      <c r="C9" s="48" t="s">
        <v>45</v>
      </c>
      <c r="D9" s="48" t="s">
        <v>46</v>
      </c>
      <c r="E9" s="48" t="s">
        <v>122</v>
      </c>
      <c r="F9" s="48" t="s">
        <v>123</v>
      </c>
      <c r="G9" s="48" t="s">
        <v>124</v>
      </c>
      <c r="H9" s="48" t="s">
        <v>125</v>
      </c>
      <c r="I9" s="48" t="s">
        <v>126</v>
      </c>
      <c r="J9" s="48" t="s">
        <v>127</v>
      </c>
      <c r="K9" s="48" t="s">
        <v>128</v>
      </c>
      <c r="L9" s="48" t="s">
        <v>129</v>
      </c>
      <c r="M9" s="48" t="s">
        <v>249</v>
      </c>
      <c r="N9" s="48" t="s">
        <v>250</v>
      </c>
      <c r="O9" s="48" t="s">
        <v>251</v>
      </c>
      <c r="P9" s="48" t="s">
        <v>252</v>
      </c>
      <c r="Q9" s="60" t="s">
        <v>2837</v>
      </c>
    </row>
    <row r="10" spans="1:17" ht="15" x14ac:dyDescent="0.25">
      <c r="A10" s="60" t="s">
        <v>2838</v>
      </c>
      <c r="B10" s="14" t="s">
        <v>2828</v>
      </c>
      <c r="C10" s="68" t="s">
        <v>2838</v>
      </c>
      <c r="D10" s="68" t="s">
        <v>2838</v>
      </c>
      <c r="E10" s="68" t="s">
        <v>2838</v>
      </c>
      <c r="F10" s="68" t="s">
        <v>2838</v>
      </c>
      <c r="G10" s="68" t="s">
        <v>2838</v>
      </c>
      <c r="H10" s="15">
        <v>0</v>
      </c>
      <c r="I10" s="68" t="s">
        <v>2838</v>
      </c>
      <c r="J10" s="69" t="s">
        <v>2838</v>
      </c>
      <c r="K10" s="43">
        <v>0</v>
      </c>
      <c r="L10" s="77" t="s">
        <v>2838</v>
      </c>
      <c r="M10" s="15">
        <v>0</v>
      </c>
      <c r="N10" s="69" t="s">
        <v>2838</v>
      </c>
      <c r="O10" s="43">
        <v>0</v>
      </c>
      <c r="P10" s="43">
        <v>0</v>
      </c>
      <c r="Q10" s="60" t="s">
        <v>2837</v>
      </c>
    </row>
    <row r="11" spans="1:17" ht="15" x14ac:dyDescent="0.25">
      <c r="A11" s="60" t="s">
        <v>2838</v>
      </c>
      <c r="B11" s="6" t="s">
        <v>70</v>
      </c>
      <c r="C11" s="70" t="s">
        <v>2838</v>
      </c>
      <c r="D11" s="70" t="s">
        <v>2838</v>
      </c>
      <c r="E11" s="70" t="s">
        <v>2838</v>
      </c>
      <c r="F11" s="70" t="s">
        <v>2838</v>
      </c>
      <c r="G11" s="70" t="s">
        <v>2838</v>
      </c>
      <c r="H11" s="37">
        <v>0</v>
      </c>
      <c r="I11" s="70" t="s">
        <v>2838</v>
      </c>
      <c r="J11" s="71" t="s">
        <v>2838</v>
      </c>
      <c r="K11" s="36">
        <v>0</v>
      </c>
      <c r="L11" s="78" t="s">
        <v>2838</v>
      </c>
      <c r="M11" s="37">
        <v>0</v>
      </c>
      <c r="N11" s="71" t="s">
        <v>2838</v>
      </c>
      <c r="O11" s="36">
        <v>0</v>
      </c>
      <c r="P11" s="36">
        <v>0</v>
      </c>
      <c r="Q11" s="60" t="s">
        <v>2837</v>
      </c>
    </row>
    <row r="12" spans="1:17" ht="15" x14ac:dyDescent="0.25">
      <c r="A12" s="60" t="s">
        <v>2838</v>
      </c>
      <c r="B12" s="7" t="s">
        <v>258</v>
      </c>
      <c r="C12" s="72" t="s">
        <v>2838</v>
      </c>
      <c r="D12" s="72" t="s">
        <v>2838</v>
      </c>
      <c r="E12" s="72" t="s">
        <v>2838</v>
      </c>
      <c r="F12" s="72" t="s">
        <v>2838</v>
      </c>
      <c r="G12" s="72" t="s">
        <v>2838</v>
      </c>
      <c r="H12" s="8">
        <v>0</v>
      </c>
      <c r="I12" s="72" t="s">
        <v>2838</v>
      </c>
      <c r="J12" s="73" t="s">
        <v>2838</v>
      </c>
      <c r="K12" s="38">
        <v>0</v>
      </c>
      <c r="L12" s="79" t="s">
        <v>2838</v>
      </c>
      <c r="M12" s="8">
        <v>0</v>
      </c>
      <c r="N12" s="73" t="s">
        <v>2838</v>
      </c>
      <c r="O12" s="38">
        <v>0</v>
      </c>
      <c r="P12" s="38">
        <v>0</v>
      </c>
      <c r="Q12" s="60" t="s">
        <v>2837</v>
      </c>
    </row>
    <row r="13" spans="1:17" ht="15" x14ac:dyDescent="0.25">
      <c r="A13" s="60" t="s">
        <v>2838</v>
      </c>
      <c r="B13" s="80" t="s">
        <v>2838</v>
      </c>
      <c r="C13" s="75" t="s">
        <v>2838</v>
      </c>
      <c r="D13" s="3" t="s">
        <v>86</v>
      </c>
      <c r="E13" s="75" t="s">
        <v>2838</v>
      </c>
      <c r="F13" s="75" t="s">
        <v>2838</v>
      </c>
      <c r="G13" s="3" t="s">
        <v>86</v>
      </c>
      <c r="H13" s="8">
        <v>0</v>
      </c>
      <c r="I13" s="3" t="s">
        <v>86</v>
      </c>
      <c r="J13" s="38">
        <v>0</v>
      </c>
      <c r="K13" s="38">
        <v>0</v>
      </c>
      <c r="L13" s="8">
        <v>0</v>
      </c>
      <c r="M13" s="8">
        <v>0</v>
      </c>
      <c r="N13" s="38">
        <v>0</v>
      </c>
      <c r="O13" s="38">
        <v>0</v>
      </c>
      <c r="P13" s="38">
        <v>0</v>
      </c>
      <c r="Q13" s="60" t="s">
        <v>2837</v>
      </c>
    </row>
    <row r="14" spans="1:17" ht="17.45" customHeight="1" x14ac:dyDescent="0.2">
      <c r="A14" s="61" t="s">
        <v>2839</v>
      </c>
      <c r="B14" s="41"/>
      <c r="C14" s="42"/>
      <c r="D14" s="42"/>
      <c r="E14" s="42"/>
      <c r="F14" s="42"/>
      <c r="G14" s="42"/>
      <c r="H14" s="12"/>
      <c r="I14" s="42"/>
      <c r="J14" s="12"/>
      <c r="K14" s="12"/>
      <c r="L14" s="12"/>
      <c r="M14" s="12"/>
      <c r="N14" s="12"/>
      <c r="O14" s="12"/>
      <c r="P14" s="12"/>
    </row>
    <row r="15" spans="1:17" ht="15" x14ac:dyDescent="0.25">
      <c r="A15" s="60" t="s">
        <v>2838</v>
      </c>
      <c r="B15" s="7" t="s">
        <v>138</v>
      </c>
      <c r="C15" s="72" t="s">
        <v>2838</v>
      </c>
      <c r="D15" s="72" t="s">
        <v>2838</v>
      </c>
      <c r="E15" s="72" t="s">
        <v>2838</v>
      </c>
      <c r="F15" s="72" t="s">
        <v>2838</v>
      </c>
      <c r="G15" s="72" t="s">
        <v>2838</v>
      </c>
      <c r="H15" s="8">
        <v>0</v>
      </c>
      <c r="I15" s="72" t="s">
        <v>2838</v>
      </c>
      <c r="J15" s="73" t="s">
        <v>2838</v>
      </c>
      <c r="K15" s="38">
        <v>0</v>
      </c>
      <c r="L15" s="79" t="s">
        <v>2838</v>
      </c>
      <c r="M15" s="8">
        <v>0</v>
      </c>
      <c r="N15" s="73" t="s">
        <v>2838</v>
      </c>
      <c r="O15" s="38">
        <v>0</v>
      </c>
      <c r="P15" s="38">
        <v>0</v>
      </c>
      <c r="Q15" s="60" t="s">
        <v>2837</v>
      </c>
    </row>
    <row r="16" spans="1:17" ht="15" x14ac:dyDescent="0.25">
      <c r="A16" s="60" t="s">
        <v>2838</v>
      </c>
      <c r="B16" s="80" t="s">
        <v>2838</v>
      </c>
      <c r="C16" s="75" t="s">
        <v>2838</v>
      </c>
      <c r="D16" s="3" t="s">
        <v>86</v>
      </c>
      <c r="E16" s="75" t="s">
        <v>2838</v>
      </c>
      <c r="F16" s="75" t="s">
        <v>2838</v>
      </c>
      <c r="G16" s="3" t="s">
        <v>86</v>
      </c>
      <c r="H16" s="8">
        <v>0</v>
      </c>
      <c r="I16" s="3" t="s">
        <v>86</v>
      </c>
      <c r="J16" s="38">
        <v>0</v>
      </c>
      <c r="K16" s="38">
        <v>0</v>
      </c>
      <c r="L16" s="8">
        <v>0</v>
      </c>
      <c r="M16" s="8">
        <v>0</v>
      </c>
      <c r="N16" s="38">
        <v>0</v>
      </c>
      <c r="O16" s="38">
        <v>0</v>
      </c>
      <c r="P16" s="38">
        <v>0</v>
      </c>
      <c r="Q16" s="60" t="s">
        <v>2837</v>
      </c>
    </row>
    <row r="17" spans="1:17" ht="17.45" customHeight="1" x14ac:dyDescent="0.2">
      <c r="A17" s="61" t="s">
        <v>2839</v>
      </c>
      <c r="B17" s="41"/>
      <c r="C17" s="42"/>
      <c r="D17" s="42"/>
      <c r="E17" s="42"/>
      <c r="F17" s="42"/>
      <c r="G17" s="42"/>
      <c r="H17" s="12"/>
      <c r="I17" s="42"/>
      <c r="J17" s="12"/>
      <c r="K17" s="12"/>
      <c r="L17" s="12"/>
      <c r="M17" s="12"/>
      <c r="N17" s="12"/>
      <c r="O17" s="12"/>
      <c r="P17" s="12"/>
    </row>
    <row r="18" spans="1:17" ht="15" x14ac:dyDescent="0.25">
      <c r="A18" s="60" t="s">
        <v>2838</v>
      </c>
      <c r="B18" s="7" t="s">
        <v>259</v>
      </c>
      <c r="C18" s="72" t="s">
        <v>2838</v>
      </c>
      <c r="D18" s="72" t="s">
        <v>2838</v>
      </c>
      <c r="E18" s="72" t="s">
        <v>2838</v>
      </c>
      <c r="F18" s="72" t="s">
        <v>2838</v>
      </c>
      <c r="G18" s="72" t="s">
        <v>2838</v>
      </c>
      <c r="H18" s="8">
        <v>0</v>
      </c>
      <c r="I18" s="72" t="s">
        <v>2838</v>
      </c>
      <c r="J18" s="73" t="s">
        <v>2838</v>
      </c>
      <c r="K18" s="38">
        <v>0</v>
      </c>
      <c r="L18" s="79" t="s">
        <v>2838</v>
      </c>
      <c r="M18" s="8">
        <v>0</v>
      </c>
      <c r="N18" s="73" t="s">
        <v>2838</v>
      </c>
      <c r="O18" s="38">
        <v>0</v>
      </c>
      <c r="P18" s="38">
        <v>0</v>
      </c>
      <c r="Q18" s="60" t="s">
        <v>2837</v>
      </c>
    </row>
    <row r="19" spans="1:17" ht="15" x14ac:dyDescent="0.25">
      <c r="A19" s="60" t="s">
        <v>2838</v>
      </c>
      <c r="B19" s="80" t="s">
        <v>2838</v>
      </c>
      <c r="C19" s="75" t="s">
        <v>2838</v>
      </c>
      <c r="D19" s="3" t="s">
        <v>86</v>
      </c>
      <c r="E19" s="75" t="s">
        <v>2838</v>
      </c>
      <c r="F19" s="75" t="s">
        <v>2838</v>
      </c>
      <c r="G19" s="3" t="s">
        <v>86</v>
      </c>
      <c r="H19" s="8">
        <v>0</v>
      </c>
      <c r="I19" s="3" t="s">
        <v>86</v>
      </c>
      <c r="J19" s="38">
        <v>0</v>
      </c>
      <c r="K19" s="38">
        <v>0</v>
      </c>
      <c r="L19" s="8">
        <v>0</v>
      </c>
      <c r="M19" s="8">
        <v>0</v>
      </c>
      <c r="N19" s="38">
        <v>0</v>
      </c>
      <c r="O19" s="38">
        <v>0</v>
      </c>
      <c r="P19" s="38">
        <v>0</v>
      </c>
      <c r="Q19" s="60" t="s">
        <v>2837</v>
      </c>
    </row>
    <row r="20" spans="1:17" ht="17.45" customHeight="1" x14ac:dyDescent="0.2">
      <c r="A20" s="61" t="s">
        <v>2839</v>
      </c>
      <c r="B20" s="41"/>
      <c r="C20" s="42"/>
      <c r="D20" s="42"/>
      <c r="E20" s="42"/>
      <c r="F20" s="42"/>
      <c r="G20" s="42"/>
      <c r="H20" s="12"/>
      <c r="I20" s="42"/>
      <c r="J20" s="12"/>
      <c r="K20" s="12"/>
      <c r="L20" s="12"/>
      <c r="M20" s="12"/>
      <c r="N20" s="12"/>
      <c r="O20" s="12"/>
      <c r="P20" s="12"/>
    </row>
    <row r="21" spans="1:17" ht="15" x14ac:dyDescent="0.25">
      <c r="A21" s="60" t="s">
        <v>2838</v>
      </c>
      <c r="B21" s="7" t="s">
        <v>1558</v>
      </c>
      <c r="C21" s="72" t="s">
        <v>2838</v>
      </c>
      <c r="D21" s="72" t="s">
        <v>2838</v>
      </c>
      <c r="E21" s="72" t="s">
        <v>2838</v>
      </c>
      <c r="F21" s="72" t="s">
        <v>2838</v>
      </c>
      <c r="G21" s="72" t="s">
        <v>2838</v>
      </c>
      <c r="H21" s="8">
        <v>0</v>
      </c>
      <c r="I21" s="72" t="s">
        <v>2838</v>
      </c>
      <c r="J21" s="73" t="s">
        <v>2838</v>
      </c>
      <c r="K21" s="38">
        <v>0</v>
      </c>
      <c r="L21" s="79" t="s">
        <v>2838</v>
      </c>
      <c r="M21" s="8">
        <v>0</v>
      </c>
      <c r="N21" s="73" t="s">
        <v>2838</v>
      </c>
      <c r="O21" s="38">
        <v>0</v>
      </c>
      <c r="P21" s="38">
        <v>0</v>
      </c>
      <c r="Q21" s="60" t="s">
        <v>2837</v>
      </c>
    </row>
    <row r="22" spans="1:17" ht="15" x14ac:dyDescent="0.25">
      <c r="A22" s="60" t="s">
        <v>2838</v>
      </c>
      <c r="B22" s="80" t="s">
        <v>2838</v>
      </c>
      <c r="C22" s="75" t="s">
        <v>2838</v>
      </c>
      <c r="D22" s="3" t="s">
        <v>86</v>
      </c>
      <c r="E22" s="75" t="s">
        <v>2838</v>
      </c>
      <c r="F22" s="75" t="s">
        <v>2838</v>
      </c>
      <c r="G22" s="3" t="s">
        <v>86</v>
      </c>
      <c r="H22" s="8">
        <v>0</v>
      </c>
      <c r="I22" s="3" t="s">
        <v>86</v>
      </c>
      <c r="J22" s="38">
        <v>0</v>
      </c>
      <c r="K22" s="38">
        <v>0</v>
      </c>
      <c r="L22" s="8">
        <v>0</v>
      </c>
      <c r="M22" s="8">
        <v>0</v>
      </c>
      <c r="N22" s="38">
        <v>0</v>
      </c>
      <c r="O22" s="38">
        <v>0</v>
      </c>
      <c r="P22" s="38">
        <v>0</v>
      </c>
      <c r="Q22" s="60" t="s">
        <v>2837</v>
      </c>
    </row>
    <row r="23" spans="1:17" ht="17.45" customHeight="1" x14ac:dyDescent="0.2">
      <c r="A23" s="61" t="s">
        <v>2839</v>
      </c>
      <c r="B23" s="41"/>
      <c r="C23" s="42"/>
      <c r="D23" s="42"/>
      <c r="E23" s="42"/>
      <c r="F23" s="42"/>
      <c r="G23" s="42"/>
      <c r="H23" s="12"/>
      <c r="I23" s="42"/>
      <c r="J23" s="12"/>
      <c r="K23" s="12"/>
      <c r="L23" s="12"/>
      <c r="M23" s="12"/>
      <c r="N23" s="12"/>
      <c r="O23" s="12"/>
      <c r="P23" s="12"/>
    </row>
    <row r="24" spans="1:17" ht="15" x14ac:dyDescent="0.25">
      <c r="A24" s="60" t="s">
        <v>2838</v>
      </c>
      <c r="B24" s="13" t="s">
        <v>110</v>
      </c>
      <c r="C24" s="72" t="s">
        <v>2838</v>
      </c>
      <c r="D24" s="72" t="s">
        <v>2838</v>
      </c>
      <c r="E24" s="72" t="s">
        <v>2838</v>
      </c>
      <c r="F24" s="72" t="s">
        <v>2838</v>
      </c>
      <c r="G24" s="72" t="s">
        <v>2838</v>
      </c>
      <c r="H24" s="8">
        <v>0</v>
      </c>
      <c r="I24" s="72" t="s">
        <v>2838</v>
      </c>
      <c r="J24" s="73" t="s">
        <v>2838</v>
      </c>
      <c r="K24" s="38">
        <v>0</v>
      </c>
      <c r="L24" s="79" t="s">
        <v>2838</v>
      </c>
      <c r="M24" s="8">
        <v>0</v>
      </c>
      <c r="N24" s="73" t="s">
        <v>2838</v>
      </c>
      <c r="O24" s="38">
        <v>0</v>
      </c>
      <c r="P24" s="38">
        <v>0</v>
      </c>
      <c r="Q24" s="60" t="s">
        <v>2837</v>
      </c>
    </row>
    <row r="25" spans="1:17" ht="15" x14ac:dyDescent="0.25">
      <c r="A25" s="60" t="s">
        <v>2838</v>
      </c>
      <c r="B25" s="7" t="s">
        <v>723</v>
      </c>
      <c r="C25" s="72" t="s">
        <v>2838</v>
      </c>
      <c r="D25" s="72" t="s">
        <v>2838</v>
      </c>
      <c r="E25" s="72" t="s">
        <v>2838</v>
      </c>
      <c r="F25" s="72" t="s">
        <v>2838</v>
      </c>
      <c r="G25" s="72" t="s">
        <v>2838</v>
      </c>
      <c r="H25" s="8">
        <v>0</v>
      </c>
      <c r="I25" s="72" t="s">
        <v>2838</v>
      </c>
      <c r="J25" s="73" t="s">
        <v>2838</v>
      </c>
      <c r="K25" s="38">
        <v>0</v>
      </c>
      <c r="L25" s="79" t="s">
        <v>2838</v>
      </c>
      <c r="M25" s="8">
        <v>0</v>
      </c>
      <c r="N25" s="73" t="s">
        <v>2838</v>
      </c>
      <c r="O25" s="38">
        <v>0</v>
      </c>
      <c r="P25" s="38">
        <v>0</v>
      </c>
      <c r="Q25" s="60" t="s">
        <v>2837</v>
      </c>
    </row>
    <row r="26" spans="1:17" ht="15" x14ac:dyDescent="0.25">
      <c r="A26" s="60" t="s">
        <v>2838</v>
      </c>
      <c r="B26" s="80" t="s">
        <v>2838</v>
      </c>
      <c r="C26" s="75" t="s">
        <v>2838</v>
      </c>
      <c r="D26" s="3" t="s">
        <v>86</v>
      </c>
      <c r="E26" s="75" t="s">
        <v>2838</v>
      </c>
      <c r="F26" s="75" t="s">
        <v>2838</v>
      </c>
      <c r="G26" s="3" t="s">
        <v>86</v>
      </c>
      <c r="H26" s="8">
        <v>0</v>
      </c>
      <c r="I26" s="3" t="s">
        <v>86</v>
      </c>
      <c r="J26" s="38">
        <v>0</v>
      </c>
      <c r="K26" s="38">
        <v>0</v>
      </c>
      <c r="L26" s="8">
        <v>0</v>
      </c>
      <c r="M26" s="8">
        <v>0</v>
      </c>
      <c r="N26" s="38">
        <v>0</v>
      </c>
      <c r="O26" s="38">
        <v>0</v>
      </c>
      <c r="P26" s="38">
        <v>0</v>
      </c>
      <c r="Q26" s="60" t="s">
        <v>2837</v>
      </c>
    </row>
    <row r="27" spans="1:17" ht="17.45" customHeight="1" x14ac:dyDescent="0.2">
      <c r="A27" s="61" t="s">
        <v>2839</v>
      </c>
      <c r="B27" s="41"/>
      <c r="C27" s="42"/>
      <c r="D27" s="42"/>
      <c r="E27" s="42"/>
      <c r="F27" s="42"/>
      <c r="G27" s="42"/>
      <c r="H27" s="12"/>
      <c r="I27" s="42"/>
      <c r="J27" s="12"/>
      <c r="K27" s="12"/>
      <c r="L27" s="12"/>
      <c r="M27" s="12"/>
      <c r="N27" s="12"/>
      <c r="O27" s="12"/>
      <c r="P27" s="12"/>
    </row>
    <row r="28" spans="1:17" ht="15" x14ac:dyDescent="0.25">
      <c r="A28" s="60" t="s">
        <v>2838</v>
      </c>
      <c r="B28" s="7" t="s">
        <v>262</v>
      </c>
      <c r="C28" s="72" t="s">
        <v>2838</v>
      </c>
      <c r="D28" s="72" t="s">
        <v>2838</v>
      </c>
      <c r="E28" s="72" t="s">
        <v>2838</v>
      </c>
      <c r="F28" s="72" t="s">
        <v>2838</v>
      </c>
      <c r="G28" s="72" t="s">
        <v>2838</v>
      </c>
      <c r="H28" s="8">
        <v>0</v>
      </c>
      <c r="I28" s="72" t="s">
        <v>2838</v>
      </c>
      <c r="J28" s="73" t="s">
        <v>2838</v>
      </c>
      <c r="K28" s="38">
        <v>0</v>
      </c>
      <c r="L28" s="79" t="s">
        <v>2838</v>
      </c>
      <c r="M28" s="8">
        <v>0</v>
      </c>
      <c r="N28" s="73" t="s">
        <v>2838</v>
      </c>
      <c r="O28" s="38">
        <v>0</v>
      </c>
      <c r="P28" s="38">
        <v>0</v>
      </c>
      <c r="Q28" s="60" t="s">
        <v>2837</v>
      </c>
    </row>
    <row r="29" spans="1:17" ht="15" x14ac:dyDescent="0.25">
      <c r="A29" s="60" t="s">
        <v>2838</v>
      </c>
      <c r="B29" s="80" t="s">
        <v>2838</v>
      </c>
      <c r="C29" s="75" t="s">
        <v>2838</v>
      </c>
      <c r="D29" s="3" t="s">
        <v>86</v>
      </c>
      <c r="E29" s="75" t="s">
        <v>2838</v>
      </c>
      <c r="F29" s="75" t="s">
        <v>2838</v>
      </c>
      <c r="G29" s="3" t="s">
        <v>86</v>
      </c>
      <c r="H29" s="8">
        <v>0</v>
      </c>
      <c r="I29" s="3" t="s">
        <v>86</v>
      </c>
      <c r="J29" s="38">
        <v>0</v>
      </c>
      <c r="K29" s="38">
        <v>0</v>
      </c>
      <c r="L29" s="8">
        <v>0</v>
      </c>
      <c r="M29" s="8">
        <v>0</v>
      </c>
      <c r="N29" s="38">
        <v>0</v>
      </c>
      <c r="O29" s="38">
        <v>0</v>
      </c>
      <c r="P29" s="38">
        <v>0</v>
      </c>
      <c r="Q29" s="60" t="s">
        <v>2837</v>
      </c>
    </row>
    <row r="30" spans="1:17" ht="17.45" customHeight="1" x14ac:dyDescent="0.2">
      <c r="A30" s="61" t="s">
        <v>2839</v>
      </c>
      <c r="B30" s="41"/>
      <c r="C30" s="42"/>
      <c r="D30" s="42"/>
      <c r="E30" s="42"/>
      <c r="F30" s="42"/>
      <c r="G30" s="42"/>
      <c r="H30" s="12"/>
      <c r="I30" s="42"/>
      <c r="J30" s="12"/>
      <c r="K30" s="12"/>
      <c r="L30" s="12"/>
      <c r="M30" s="12"/>
      <c r="N30" s="12"/>
      <c r="O30" s="12"/>
      <c r="P30" s="12"/>
    </row>
    <row r="31" spans="1:17" ht="17.45" customHeight="1" x14ac:dyDescent="0.2">
      <c r="A31" s="61" t="s">
        <v>2839</v>
      </c>
      <c r="B31" s="31"/>
      <c r="C31" s="44"/>
      <c r="D31" s="44"/>
      <c r="E31" s="44"/>
      <c r="F31" s="44"/>
      <c r="G31" s="44"/>
      <c r="H31" s="45"/>
      <c r="I31" s="44"/>
      <c r="J31" s="45"/>
      <c r="K31" s="45"/>
      <c r="L31" s="45"/>
      <c r="M31" s="45"/>
      <c r="N31" s="45"/>
      <c r="O31" s="45"/>
      <c r="P31" s="45"/>
    </row>
    <row r="32" spans="1:17" ht="17.45" customHeight="1" x14ac:dyDescent="0.2">
      <c r="A32" s="61" t="s">
        <v>2839</v>
      </c>
    </row>
    <row r="33" spans="1:3" x14ac:dyDescent="0.2">
      <c r="A33" s="60" t="s">
        <v>2838</v>
      </c>
      <c r="B33" s="33" t="s">
        <v>63</v>
      </c>
      <c r="C33" s="60" t="s">
        <v>2837</v>
      </c>
    </row>
    <row r="34" spans="1:3" ht="17.45" customHeight="1" x14ac:dyDescent="0.2">
      <c r="A34" s="61" t="s">
        <v>2839</v>
      </c>
    </row>
    <row r="35" spans="1:3" x14ac:dyDescent="0.2">
      <c r="A35" s="60" t="s">
        <v>2838</v>
      </c>
      <c r="B35" s="34" t="s">
        <v>64</v>
      </c>
      <c r="C35" s="60" t="s">
        <v>2837</v>
      </c>
    </row>
    <row r="36" spans="1:3" ht="17.45" customHeight="1" x14ac:dyDescent="0.2">
      <c r="A36" s="61" t="s">
        <v>2839</v>
      </c>
    </row>
    <row r="37" spans="1:3" ht="285" x14ac:dyDescent="0.2">
      <c r="A37" s="60" t="s">
        <v>2838</v>
      </c>
      <c r="B37" s="49" t="s">
        <v>130</v>
      </c>
      <c r="C37" s="60" t="s">
        <v>2837</v>
      </c>
    </row>
    <row r="38" spans="1:3" ht="85.5" x14ac:dyDescent="0.2">
      <c r="A38" s="61" t="s">
        <v>2867</v>
      </c>
    </row>
  </sheetData>
  <hyperlinks>
    <hyperlink ref="B35" r:id="rId1" xr:uid="{5BEC5E76-25D2-4BD8-B326-792D5B721DA7}"/>
  </hyperlinks>
  <pageMargins left="0.7" right="0.7" top="0.75" bottom="0.75" header="0.3" footer="0.3"/>
  <pageSetup paperSize="9" orientation="portrait"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6B11F8-8E84-4EA7-AA5A-DE97FB4AEF12}">
  <sheetPr codeName="גיליון29"/>
  <dimension ref="A1:Q38"/>
  <sheetViews>
    <sheetView showGridLines="0" rightToLeft="1" zoomScale="80" zoomScaleNormal="80" workbookViewId="0">
      <pane ySplit="9" topLeftCell="A10" activePane="bottomLeft" state="frozen"/>
      <selection pane="bottomLeft" activeCell="R2" sqref="R2:XFD38"/>
    </sheetView>
  </sheetViews>
  <sheetFormatPr defaultColWidth="0" defaultRowHeight="14.25" zeroHeight="1" x14ac:dyDescent="0.2"/>
  <cols>
    <col min="1" max="1" width="9" customWidth="1"/>
    <col min="2" max="2" width="70.625" customWidth="1"/>
    <col min="3" max="3" width="30.625" customWidth="1"/>
    <col min="4" max="4" width="20.25" bestFit="1" customWidth="1"/>
    <col min="5" max="16" width="16.25" customWidth="1"/>
    <col min="17" max="17" width="9" customWidth="1"/>
    <col min="18" max="16384" width="9" hidden="1"/>
  </cols>
  <sheetData>
    <row r="1" spans="1:17" ht="18" x14ac:dyDescent="0.25">
      <c r="A1" s="60" t="s">
        <v>2838</v>
      </c>
      <c r="B1" s="20" t="s">
        <v>36</v>
      </c>
      <c r="C1" s="20" t="s">
        <v>37</v>
      </c>
      <c r="D1" s="59" t="s">
        <v>2837</v>
      </c>
      <c r="E1" s="21"/>
      <c r="F1" s="21"/>
      <c r="G1" s="21"/>
      <c r="H1" s="21"/>
      <c r="I1" s="21"/>
      <c r="J1" s="21"/>
      <c r="K1" s="21"/>
      <c r="L1" s="21"/>
      <c r="M1" s="21"/>
      <c r="N1" s="21"/>
      <c r="O1" s="21"/>
      <c r="P1" s="21"/>
    </row>
    <row r="2" spans="1:17" ht="18" x14ac:dyDescent="0.25">
      <c r="A2" s="60" t="s">
        <v>2838</v>
      </c>
      <c r="B2" s="20" t="s">
        <v>38</v>
      </c>
      <c r="C2" s="22" t="s">
        <v>39</v>
      </c>
      <c r="D2" s="59" t="s">
        <v>2837</v>
      </c>
      <c r="E2" s="21"/>
      <c r="F2" s="21"/>
      <c r="G2" s="21"/>
      <c r="H2" s="21"/>
      <c r="I2" s="21"/>
      <c r="J2" s="21"/>
      <c r="K2" s="21"/>
      <c r="L2" s="21"/>
      <c r="M2" s="21"/>
      <c r="N2" s="21"/>
      <c r="O2" s="21"/>
      <c r="P2" s="21"/>
    </row>
    <row r="3" spans="1:17" ht="18" x14ac:dyDescent="0.25">
      <c r="A3" s="60" t="s">
        <v>2838</v>
      </c>
      <c r="B3" s="20" t="s">
        <v>40</v>
      </c>
      <c r="C3" s="20" t="s">
        <v>2870</v>
      </c>
      <c r="D3" s="59" t="s">
        <v>2837</v>
      </c>
      <c r="E3" s="21"/>
      <c r="F3" s="21"/>
      <c r="G3" s="21"/>
      <c r="H3" s="21"/>
      <c r="I3" s="21"/>
      <c r="J3" s="21"/>
      <c r="K3" s="21"/>
      <c r="L3" s="21"/>
      <c r="M3" s="21"/>
      <c r="N3" s="21"/>
      <c r="O3" s="21"/>
      <c r="P3" s="21"/>
    </row>
    <row r="4" spans="1:17" ht="18" x14ac:dyDescent="0.25">
      <c r="A4" s="60" t="s">
        <v>2838</v>
      </c>
      <c r="B4" s="20" t="s">
        <v>41</v>
      </c>
      <c r="C4" s="20">
        <v>214</v>
      </c>
      <c r="D4" s="59" t="s">
        <v>2837</v>
      </c>
      <c r="E4" s="21"/>
      <c r="F4" s="21"/>
      <c r="G4" s="21"/>
      <c r="H4" s="21"/>
      <c r="I4" s="21"/>
      <c r="J4" s="21"/>
      <c r="K4" s="21"/>
      <c r="L4" s="21"/>
      <c r="M4" s="21"/>
      <c r="N4" s="21"/>
      <c r="O4" s="21"/>
      <c r="P4" s="21"/>
    </row>
    <row r="5" spans="1:17" ht="17.45" customHeight="1" x14ac:dyDescent="0.55000000000000004">
      <c r="A5" s="61" t="s">
        <v>2839</v>
      </c>
      <c r="B5" s="25"/>
      <c r="C5" s="25"/>
      <c r="D5" s="25"/>
      <c r="E5" s="25"/>
      <c r="F5" s="25"/>
      <c r="G5" s="25"/>
      <c r="H5" s="25"/>
      <c r="J5" s="25"/>
      <c r="K5" s="25"/>
      <c r="L5" s="25"/>
      <c r="M5" s="25"/>
      <c r="N5" s="25"/>
      <c r="O5" s="25"/>
      <c r="P5" s="25"/>
    </row>
    <row r="6" spans="1:17" ht="15" x14ac:dyDescent="0.2">
      <c r="A6" s="60" t="s">
        <v>2838</v>
      </c>
      <c r="B6" s="46" t="s">
        <v>2834</v>
      </c>
      <c r="C6" s="62" t="s">
        <v>2837</v>
      </c>
      <c r="D6" s="24"/>
      <c r="E6" s="24"/>
      <c r="F6" s="24"/>
      <c r="G6" s="24"/>
      <c r="H6" s="24"/>
      <c r="I6" s="24"/>
      <c r="J6" s="24"/>
      <c r="K6" s="24"/>
      <c r="L6" s="24"/>
      <c r="M6" s="24"/>
      <c r="N6" s="24"/>
      <c r="O6" s="24"/>
      <c r="P6" s="24"/>
    </row>
    <row r="7" spans="1:17" ht="30" x14ac:dyDescent="0.2">
      <c r="A7" s="60" t="s">
        <v>2838</v>
      </c>
      <c r="B7" s="46" t="s">
        <v>1741</v>
      </c>
      <c r="C7" s="26" t="s">
        <v>65</v>
      </c>
      <c r="D7" s="26" t="s">
        <v>256</v>
      </c>
      <c r="E7" s="26" t="s">
        <v>117</v>
      </c>
      <c r="F7" s="26" t="s">
        <v>67</v>
      </c>
      <c r="G7" s="26" t="s">
        <v>132</v>
      </c>
      <c r="H7" s="26" t="s">
        <v>244</v>
      </c>
      <c r="I7" s="26" t="s">
        <v>68</v>
      </c>
      <c r="J7" s="26" t="s">
        <v>118</v>
      </c>
      <c r="K7" s="26" t="s">
        <v>2830</v>
      </c>
      <c r="L7" s="26" t="s">
        <v>133</v>
      </c>
      <c r="M7" s="26" t="s">
        <v>2831</v>
      </c>
      <c r="N7" s="26" t="s">
        <v>135</v>
      </c>
      <c r="O7" s="26" t="s">
        <v>120</v>
      </c>
      <c r="P7" s="26" t="s">
        <v>121</v>
      </c>
      <c r="Q7" s="60" t="s">
        <v>2837</v>
      </c>
    </row>
    <row r="8" spans="1:17" ht="28.5" x14ac:dyDescent="0.2">
      <c r="A8" s="60" t="s">
        <v>2838</v>
      </c>
      <c r="B8" s="65" t="s">
        <v>2838</v>
      </c>
      <c r="C8" s="76" t="s">
        <v>2838</v>
      </c>
      <c r="D8" s="76" t="s">
        <v>2838</v>
      </c>
      <c r="E8" s="76" t="s">
        <v>2838</v>
      </c>
      <c r="F8" s="76" t="s">
        <v>2838</v>
      </c>
      <c r="G8" s="48" t="s">
        <v>246</v>
      </c>
      <c r="H8" s="48" t="s">
        <v>247</v>
      </c>
      <c r="I8" s="76" t="s">
        <v>2838</v>
      </c>
      <c r="J8" s="48" t="s">
        <v>44</v>
      </c>
      <c r="K8" s="48" t="s">
        <v>44</v>
      </c>
      <c r="L8" s="48" t="s">
        <v>248</v>
      </c>
      <c r="M8" s="48" t="s">
        <v>43</v>
      </c>
      <c r="N8" s="48" t="s">
        <v>44</v>
      </c>
      <c r="O8" s="48" t="s">
        <v>44</v>
      </c>
      <c r="P8" s="48" t="s">
        <v>44</v>
      </c>
      <c r="Q8" s="60" t="s">
        <v>2837</v>
      </c>
    </row>
    <row r="9" spans="1:17" x14ac:dyDescent="0.2">
      <c r="A9" s="60" t="s">
        <v>2838</v>
      </c>
      <c r="B9" s="67" t="s">
        <v>2838</v>
      </c>
      <c r="C9" s="48" t="s">
        <v>45</v>
      </c>
      <c r="D9" s="48" t="s">
        <v>46</v>
      </c>
      <c r="E9" s="48" t="s">
        <v>122</v>
      </c>
      <c r="F9" s="48" t="s">
        <v>123</v>
      </c>
      <c r="G9" s="48" t="s">
        <v>124</v>
      </c>
      <c r="H9" s="48" t="s">
        <v>125</v>
      </c>
      <c r="I9" s="48" t="s">
        <v>126</v>
      </c>
      <c r="J9" s="48" t="s">
        <v>127</v>
      </c>
      <c r="K9" s="48" t="s">
        <v>128</v>
      </c>
      <c r="L9" s="48" t="s">
        <v>129</v>
      </c>
      <c r="M9" s="48" t="s">
        <v>249</v>
      </c>
      <c r="N9" s="48" t="s">
        <v>250</v>
      </c>
      <c r="O9" s="48" t="s">
        <v>251</v>
      </c>
      <c r="P9" s="48" t="s">
        <v>252</v>
      </c>
      <c r="Q9" s="60" t="s">
        <v>2837</v>
      </c>
    </row>
    <row r="10" spans="1:17" ht="15" x14ac:dyDescent="0.25">
      <c r="A10" s="60" t="s">
        <v>2838</v>
      </c>
      <c r="B10" s="14" t="s">
        <v>2833</v>
      </c>
      <c r="C10" s="68" t="s">
        <v>2838</v>
      </c>
      <c r="D10" s="68" t="s">
        <v>2838</v>
      </c>
      <c r="E10" s="68" t="s">
        <v>2838</v>
      </c>
      <c r="F10" s="68" t="s">
        <v>2838</v>
      </c>
      <c r="G10" s="68" t="s">
        <v>2838</v>
      </c>
      <c r="H10" s="15">
        <v>0</v>
      </c>
      <c r="I10" s="68" t="s">
        <v>2838</v>
      </c>
      <c r="J10" s="69" t="s">
        <v>2838</v>
      </c>
      <c r="K10" s="43">
        <v>0</v>
      </c>
      <c r="L10" s="77" t="s">
        <v>2838</v>
      </c>
      <c r="M10" s="15">
        <v>0</v>
      </c>
      <c r="N10" s="69" t="s">
        <v>2838</v>
      </c>
      <c r="O10" s="43">
        <v>0</v>
      </c>
      <c r="P10" s="43">
        <v>0</v>
      </c>
      <c r="Q10" s="60" t="s">
        <v>2837</v>
      </c>
    </row>
    <row r="11" spans="1:17" ht="15" x14ac:dyDescent="0.25">
      <c r="A11" s="60" t="s">
        <v>2838</v>
      </c>
      <c r="B11" s="6" t="s">
        <v>2832</v>
      </c>
      <c r="C11" s="70" t="s">
        <v>2838</v>
      </c>
      <c r="D11" s="70" t="s">
        <v>2838</v>
      </c>
      <c r="E11" s="70" t="s">
        <v>2838</v>
      </c>
      <c r="F11" s="70" t="s">
        <v>2838</v>
      </c>
      <c r="G11" s="70" t="s">
        <v>2838</v>
      </c>
      <c r="H11" s="37">
        <v>0</v>
      </c>
      <c r="I11" s="70" t="s">
        <v>2838</v>
      </c>
      <c r="J11" s="71" t="s">
        <v>2838</v>
      </c>
      <c r="K11" s="36">
        <v>0</v>
      </c>
      <c r="L11" s="78" t="s">
        <v>2838</v>
      </c>
      <c r="M11" s="37">
        <v>0</v>
      </c>
      <c r="N11" s="71" t="s">
        <v>2838</v>
      </c>
      <c r="O11" s="36">
        <v>0</v>
      </c>
      <c r="P11" s="36">
        <v>0</v>
      </c>
      <c r="Q11" s="60" t="s">
        <v>2837</v>
      </c>
    </row>
    <row r="12" spans="1:17" ht="15" x14ac:dyDescent="0.25">
      <c r="A12" s="60" t="s">
        <v>2838</v>
      </c>
      <c r="B12" s="7" t="s">
        <v>258</v>
      </c>
      <c r="C12" s="72" t="s">
        <v>2838</v>
      </c>
      <c r="D12" s="72" t="s">
        <v>2838</v>
      </c>
      <c r="E12" s="72" t="s">
        <v>2838</v>
      </c>
      <c r="F12" s="72" t="s">
        <v>2838</v>
      </c>
      <c r="G12" s="72" t="s">
        <v>2838</v>
      </c>
      <c r="H12" s="8">
        <v>0</v>
      </c>
      <c r="I12" s="72" t="s">
        <v>2838</v>
      </c>
      <c r="J12" s="73" t="s">
        <v>2838</v>
      </c>
      <c r="K12" s="38">
        <v>0</v>
      </c>
      <c r="L12" s="79" t="s">
        <v>2838</v>
      </c>
      <c r="M12" s="8">
        <v>0</v>
      </c>
      <c r="N12" s="73" t="s">
        <v>2838</v>
      </c>
      <c r="O12" s="38">
        <v>0</v>
      </c>
      <c r="P12" s="38">
        <v>0</v>
      </c>
      <c r="Q12" s="60" t="s">
        <v>2837</v>
      </c>
    </row>
    <row r="13" spans="1:17" ht="15" x14ac:dyDescent="0.25">
      <c r="A13" s="60" t="s">
        <v>2838</v>
      </c>
      <c r="B13" s="80" t="s">
        <v>2838</v>
      </c>
      <c r="C13" s="75" t="s">
        <v>2838</v>
      </c>
      <c r="D13" s="3" t="s">
        <v>86</v>
      </c>
      <c r="E13" s="75" t="s">
        <v>2838</v>
      </c>
      <c r="F13" s="75" t="s">
        <v>2838</v>
      </c>
      <c r="G13" s="3" t="s">
        <v>86</v>
      </c>
      <c r="H13" s="8">
        <v>0</v>
      </c>
      <c r="I13" s="3" t="s">
        <v>86</v>
      </c>
      <c r="J13" s="38">
        <v>0</v>
      </c>
      <c r="K13" s="38">
        <v>0</v>
      </c>
      <c r="L13" s="8">
        <v>0</v>
      </c>
      <c r="M13" s="8">
        <v>0</v>
      </c>
      <c r="N13" s="38">
        <v>0</v>
      </c>
      <c r="O13" s="38">
        <v>0</v>
      </c>
      <c r="P13" s="38">
        <v>0</v>
      </c>
      <c r="Q13" s="60" t="s">
        <v>2837</v>
      </c>
    </row>
    <row r="14" spans="1:17" ht="17.45" customHeight="1" x14ac:dyDescent="0.2">
      <c r="A14" s="61" t="s">
        <v>2839</v>
      </c>
      <c r="B14" s="41"/>
      <c r="C14" s="42"/>
      <c r="D14" s="42"/>
      <c r="E14" s="42"/>
      <c r="F14" s="42"/>
      <c r="G14" s="42"/>
      <c r="H14" s="12"/>
      <c r="I14" s="42"/>
      <c r="J14" s="12"/>
      <c r="K14" s="12"/>
      <c r="L14" s="12"/>
      <c r="M14" s="12"/>
      <c r="N14" s="12"/>
      <c r="O14" s="12"/>
      <c r="P14" s="12"/>
    </row>
    <row r="15" spans="1:17" ht="15" x14ac:dyDescent="0.25">
      <c r="A15" s="60" t="s">
        <v>2838</v>
      </c>
      <c r="B15" s="7" t="s">
        <v>138</v>
      </c>
      <c r="C15" s="72" t="s">
        <v>2838</v>
      </c>
      <c r="D15" s="72" t="s">
        <v>2838</v>
      </c>
      <c r="E15" s="72" t="s">
        <v>2838</v>
      </c>
      <c r="F15" s="72" t="s">
        <v>2838</v>
      </c>
      <c r="G15" s="72" t="s">
        <v>2838</v>
      </c>
      <c r="H15" s="8">
        <v>0</v>
      </c>
      <c r="I15" s="72" t="s">
        <v>2838</v>
      </c>
      <c r="J15" s="73" t="s">
        <v>2838</v>
      </c>
      <c r="K15" s="38">
        <v>0</v>
      </c>
      <c r="L15" s="79" t="s">
        <v>2838</v>
      </c>
      <c r="M15" s="8">
        <v>0</v>
      </c>
      <c r="N15" s="73" t="s">
        <v>2838</v>
      </c>
      <c r="O15" s="38">
        <v>0</v>
      </c>
      <c r="P15" s="38">
        <v>0</v>
      </c>
      <c r="Q15" s="60" t="s">
        <v>2837</v>
      </c>
    </row>
    <row r="16" spans="1:17" ht="15" x14ac:dyDescent="0.25">
      <c r="A16" s="60" t="s">
        <v>2838</v>
      </c>
      <c r="B16" s="80" t="s">
        <v>2838</v>
      </c>
      <c r="C16" s="75" t="s">
        <v>2838</v>
      </c>
      <c r="D16" s="3" t="s">
        <v>86</v>
      </c>
      <c r="E16" s="75" t="s">
        <v>2838</v>
      </c>
      <c r="F16" s="75" t="s">
        <v>2838</v>
      </c>
      <c r="G16" s="3" t="s">
        <v>86</v>
      </c>
      <c r="H16" s="8">
        <v>0</v>
      </c>
      <c r="I16" s="3" t="s">
        <v>86</v>
      </c>
      <c r="J16" s="38">
        <v>0</v>
      </c>
      <c r="K16" s="38">
        <v>0</v>
      </c>
      <c r="L16" s="8">
        <v>0</v>
      </c>
      <c r="M16" s="8">
        <v>0</v>
      </c>
      <c r="N16" s="38">
        <v>0</v>
      </c>
      <c r="O16" s="38">
        <v>0</v>
      </c>
      <c r="P16" s="38">
        <v>0</v>
      </c>
      <c r="Q16" s="60" t="s">
        <v>2837</v>
      </c>
    </row>
    <row r="17" spans="1:17" ht="17.45" customHeight="1" x14ac:dyDescent="0.2">
      <c r="A17" s="61" t="s">
        <v>2839</v>
      </c>
      <c r="B17" s="41"/>
      <c r="C17" s="42"/>
      <c r="D17" s="42"/>
      <c r="E17" s="42"/>
      <c r="F17" s="42"/>
      <c r="G17" s="42"/>
      <c r="H17" s="12"/>
      <c r="I17" s="42"/>
      <c r="J17" s="12"/>
      <c r="K17" s="12"/>
      <c r="L17" s="12"/>
      <c r="M17" s="12"/>
      <c r="N17" s="12"/>
      <c r="O17" s="12"/>
      <c r="P17" s="12"/>
    </row>
    <row r="18" spans="1:17" ht="15" x14ac:dyDescent="0.25">
      <c r="A18" s="60" t="s">
        <v>2838</v>
      </c>
      <c r="B18" s="7" t="s">
        <v>259</v>
      </c>
      <c r="C18" s="72" t="s">
        <v>2838</v>
      </c>
      <c r="D18" s="72" t="s">
        <v>2838</v>
      </c>
      <c r="E18" s="72" t="s">
        <v>2838</v>
      </c>
      <c r="F18" s="72" t="s">
        <v>2838</v>
      </c>
      <c r="G18" s="72" t="s">
        <v>2838</v>
      </c>
      <c r="H18" s="8">
        <v>0</v>
      </c>
      <c r="I18" s="72" t="s">
        <v>2838</v>
      </c>
      <c r="J18" s="73" t="s">
        <v>2838</v>
      </c>
      <c r="K18" s="38">
        <v>0</v>
      </c>
      <c r="L18" s="79" t="s">
        <v>2838</v>
      </c>
      <c r="M18" s="8">
        <v>0</v>
      </c>
      <c r="N18" s="73" t="s">
        <v>2838</v>
      </c>
      <c r="O18" s="38">
        <v>0</v>
      </c>
      <c r="P18" s="38">
        <v>0</v>
      </c>
      <c r="Q18" s="60" t="s">
        <v>2837</v>
      </c>
    </row>
    <row r="19" spans="1:17" ht="15" x14ac:dyDescent="0.25">
      <c r="A19" s="60" t="s">
        <v>2838</v>
      </c>
      <c r="B19" s="80" t="s">
        <v>2838</v>
      </c>
      <c r="C19" s="75" t="s">
        <v>2838</v>
      </c>
      <c r="D19" s="3" t="s">
        <v>86</v>
      </c>
      <c r="E19" s="75" t="s">
        <v>2838</v>
      </c>
      <c r="F19" s="75" t="s">
        <v>2838</v>
      </c>
      <c r="G19" s="3" t="s">
        <v>86</v>
      </c>
      <c r="H19" s="8">
        <v>0</v>
      </c>
      <c r="I19" s="3" t="s">
        <v>86</v>
      </c>
      <c r="J19" s="38">
        <v>0</v>
      </c>
      <c r="K19" s="38">
        <v>0</v>
      </c>
      <c r="L19" s="8">
        <v>0</v>
      </c>
      <c r="M19" s="8">
        <v>0</v>
      </c>
      <c r="N19" s="38">
        <v>0</v>
      </c>
      <c r="O19" s="38">
        <v>0</v>
      </c>
      <c r="P19" s="38">
        <v>0</v>
      </c>
      <c r="Q19" s="60" t="s">
        <v>2837</v>
      </c>
    </row>
    <row r="20" spans="1:17" ht="17.45" customHeight="1" x14ac:dyDescent="0.2">
      <c r="A20" s="61" t="s">
        <v>2839</v>
      </c>
      <c r="B20" s="41"/>
      <c r="C20" s="42"/>
      <c r="D20" s="42"/>
      <c r="E20" s="42"/>
      <c r="F20" s="42"/>
      <c r="G20" s="42"/>
      <c r="H20" s="12"/>
      <c r="I20" s="42"/>
      <c r="J20" s="12"/>
      <c r="K20" s="12"/>
      <c r="L20" s="12"/>
      <c r="M20" s="12"/>
      <c r="N20" s="12"/>
      <c r="O20" s="12"/>
      <c r="P20" s="12"/>
    </row>
    <row r="21" spans="1:17" ht="15" x14ac:dyDescent="0.25">
      <c r="A21" s="60" t="s">
        <v>2838</v>
      </c>
      <c r="B21" s="7" t="s">
        <v>1558</v>
      </c>
      <c r="C21" s="72" t="s">
        <v>2838</v>
      </c>
      <c r="D21" s="72" t="s">
        <v>2838</v>
      </c>
      <c r="E21" s="72" t="s">
        <v>2838</v>
      </c>
      <c r="F21" s="72" t="s">
        <v>2838</v>
      </c>
      <c r="G21" s="72" t="s">
        <v>2838</v>
      </c>
      <c r="H21" s="8">
        <v>0</v>
      </c>
      <c r="I21" s="72" t="s">
        <v>2838</v>
      </c>
      <c r="J21" s="73" t="s">
        <v>2838</v>
      </c>
      <c r="K21" s="38">
        <v>0</v>
      </c>
      <c r="L21" s="79" t="s">
        <v>2838</v>
      </c>
      <c r="M21" s="8">
        <v>0</v>
      </c>
      <c r="N21" s="73" t="s">
        <v>2838</v>
      </c>
      <c r="O21" s="38">
        <v>0</v>
      </c>
      <c r="P21" s="38">
        <v>0</v>
      </c>
      <c r="Q21" s="60" t="s">
        <v>2837</v>
      </c>
    </row>
    <row r="22" spans="1:17" ht="15" x14ac:dyDescent="0.25">
      <c r="A22" s="60" t="s">
        <v>2838</v>
      </c>
      <c r="B22" s="80" t="s">
        <v>2838</v>
      </c>
      <c r="C22" s="75" t="s">
        <v>2838</v>
      </c>
      <c r="D22" s="3" t="s">
        <v>86</v>
      </c>
      <c r="E22" s="75" t="s">
        <v>2838</v>
      </c>
      <c r="F22" s="75" t="s">
        <v>2838</v>
      </c>
      <c r="G22" s="3" t="s">
        <v>86</v>
      </c>
      <c r="H22" s="8">
        <v>0</v>
      </c>
      <c r="I22" s="3" t="s">
        <v>86</v>
      </c>
      <c r="J22" s="38">
        <v>0</v>
      </c>
      <c r="K22" s="38">
        <v>0</v>
      </c>
      <c r="L22" s="8">
        <v>0</v>
      </c>
      <c r="M22" s="8">
        <v>0</v>
      </c>
      <c r="N22" s="38">
        <v>0</v>
      </c>
      <c r="O22" s="38">
        <v>0</v>
      </c>
      <c r="P22" s="38">
        <v>0</v>
      </c>
      <c r="Q22" s="60" t="s">
        <v>2837</v>
      </c>
    </row>
    <row r="23" spans="1:17" ht="17.45" customHeight="1" x14ac:dyDescent="0.2">
      <c r="A23" s="61" t="s">
        <v>2839</v>
      </c>
      <c r="B23" s="41"/>
      <c r="C23" s="42"/>
      <c r="D23" s="42"/>
      <c r="E23" s="42"/>
      <c r="F23" s="42"/>
      <c r="G23" s="42"/>
      <c r="H23" s="12"/>
      <c r="I23" s="42"/>
      <c r="J23" s="12"/>
      <c r="K23" s="12"/>
      <c r="L23" s="12"/>
      <c r="M23" s="12"/>
      <c r="N23" s="12"/>
      <c r="O23" s="12"/>
      <c r="P23" s="12"/>
    </row>
    <row r="24" spans="1:17" ht="15" x14ac:dyDescent="0.25">
      <c r="A24" s="60" t="s">
        <v>2838</v>
      </c>
      <c r="B24" s="13" t="s">
        <v>110</v>
      </c>
      <c r="C24" s="72" t="s">
        <v>2838</v>
      </c>
      <c r="D24" s="72" t="s">
        <v>2838</v>
      </c>
      <c r="E24" s="72" t="s">
        <v>2838</v>
      </c>
      <c r="F24" s="72" t="s">
        <v>2838</v>
      </c>
      <c r="G24" s="72" t="s">
        <v>2838</v>
      </c>
      <c r="H24" s="8">
        <v>0</v>
      </c>
      <c r="I24" s="72" t="s">
        <v>2838</v>
      </c>
      <c r="J24" s="73" t="s">
        <v>2838</v>
      </c>
      <c r="K24" s="38">
        <v>0</v>
      </c>
      <c r="L24" s="79" t="s">
        <v>2838</v>
      </c>
      <c r="M24" s="8">
        <v>0</v>
      </c>
      <c r="N24" s="73" t="s">
        <v>2838</v>
      </c>
      <c r="O24" s="38">
        <v>0</v>
      </c>
      <c r="P24" s="38">
        <v>0</v>
      </c>
      <c r="Q24" s="60" t="s">
        <v>2837</v>
      </c>
    </row>
    <row r="25" spans="1:17" ht="15" x14ac:dyDescent="0.25">
      <c r="A25" s="60" t="s">
        <v>2838</v>
      </c>
      <c r="B25" s="7" t="s">
        <v>723</v>
      </c>
      <c r="C25" s="72" t="s">
        <v>2838</v>
      </c>
      <c r="D25" s="72" t="s">
        <v>2838</v>
      </c>
      <c r="E25" s="72" t="s">
        <v>2838</v>
      </c>
      <c r="F25" s="72" t="s">
        <v>2838</v>
      </c>
      <c r="G25" s="72" t="s">
        <v>2838</v>
      </c>
      <c r="H25" s="8">
        <v>0</v>
      </c>
      <c r="I25" s="72" t="s">
        <v>2838</v>
      </c>
      <c r="J25" s="73" t="s">
        <v>2838</v>
      </c>
      <c r="K25" s="38">
        <v>0</v>
      </c>
      <c r="L25" s="79" t="s">
        <v>2838</v>
      </c>
      <c r="M25" s="8">
        <v>0</v>
      </c>
      <c r="N25" s="73" t="s">
        <v>2838</v>
      </c>
      <c r="O25" s="38">
        <v>0</v>
      </c>
      <c r="P25" s="38">
        <v>0</v>
      </c>
      <c r="Q25" s="60" t="s">
        <v>2837</v>
      </c>
    </row>
    <row r="26" spans="1:17" ht="15" x14ac:dyDescent="0.25">
      <c r="A26" s="60" t="s">
        <v>2838</v>
      </c>
      <c r="B26" s="80" t="s">
        <v>2838</v>
      </c>
      <c r="C26" s="75" t="s">
        <v>2838</v>
      </c>
      <c r="D26" s="3" t="s">
        <v>86</v>
      </c>
      <c r="E26" s="75" t="s">
        <v>2838</v>
      </c>
      <c r="F26" s="75" t="s">
        <v>2838</v>
      </c>
      <c r="G26" s="3" t="s">
        <v>86</v>
      </c>
      <c r="H26" s="8">
        <v>0</v>
      </c>
      <c r="I26" s="3" t="s">
        <v>86</v>
      </c>
      <c r="J26" s="38">
        <v>0</v>
      </c>
      <c r="K26" s="38">
        <v>0</v>
      </c>
      <c r="L26" s="8">
        <v>0</v>
      </c>
      <c r="M26" s="8">
        <v>0</v>
      </c>
      <c r="N26" s="38">
        <v>0</v>
      </c>
      <c r="O26" s="38">
        <v>0</v>
      </c>
      <c r="P26" s="38">
        <v>0</v>
      </c>
      <c r="Q26" s="60" t="s">
        <v>2837</v>
      </c>
    </row>
    <row r="27" spans="1:17" ht="17.45" customHeight="1" x14ac:dyDescent="0.2">
      <c r="A27" s="61" t="s">
        <v>2839</v>
      </c>
      <c r="B27" s="41"/>
      <c r="C27" s="42"/>
      <c r="D27" s="42"/>
      <c r="E27" s="42"/>
      <c r="F27" s="42"/>
      <c r="G27" s="42"/>
      <c r="H27" s="12"/>
      <c r="I27" s="42"/>
      <c r="J27" s="12"/>
      <c r="K27" s="12"/>
      <c r="L27" s="12"/>
      <c r="M27" s="12"/>
      <c r="N27" s="12"/>
      <c r="O27" s="12"/>
      <c r="P27" s="12"/>
    </row>
    <row r="28" spans="1:17" ht="15" x14ac:dyDescent="0.25">
      <c r="A28" s="60" t="s">
        <v>2838</v>
      </c>
      <c r="B28" s="7" t="s">
        <v>262</v>
      </c>
      <c r="C28" s="72" t="s">
        <v>2838</v>
      </c>
      <c r="D28" s="72" t="s">
        <v>2838</v>
      </c>
      <c r="E28" s="72" t="s">
        <v>2838</v>
      </c>
      <c r="F28" s="72" t="s">
        <v>2838</v>
      </c>
      <c r="G28" s="72" t="s">
        <v>2838</v>
      </c>
      <c r="H28" s="8">
        <v>0</v>
      </c>
      <c r="I28" s="72" t="s">
        <v>2838</v>
      </c>
      <c r="J28" s="73" t="s">
        <v>2838</v>
      </c>
      <c r="K28" s="38">
        <v>0</v>
      </c>
      <c r="L28" s="79" t="s">
        <v>2838</v>
      </c>
      <c r="M28" s="8">
        <v>0</v>
      </c>
      <c r="N28" s="73" t="s">
        <v>2838</v>
      </c>
      <c r="O28" s="38">
        <v>0</v>
      </c>
      <c r="P28" s="38">
        <v>0</v>
      </c>
      <c r="Q28" s="60" t="s">
        <v>2837</v>
      </c>
    </row>
    <row r="29" spans="1:17" ht="15" x14ac:dyDescent="0.25">
      <c r="A29" s="60" t="s">
        <v>2838</v>
      </c>
      <c r="B29" s="80" t="s">
        <v>2838</v>
      </c>
      <c r="C29" s="75" t="s">
        <v>2838</v>
      </c>
      <c r="D29" s="3" t="s">
        <v>86</v>
      </c>
      <c r="E29" s="75" t="s">
        <v>2838</v>
      </c>
      <c r="F29" s="75" t="s">
        <v>2838</v>
      </c>
      <c r="G29" s="3" t="s">
        <v>86</v>
      </c>
      <c r="H29" s="8">
        <v>0</v>
      </c>
      <c r="I29" s="3" t="s">
        <v>86</v>
      </c>
      <c r="J29" s="38">
        <v>0</v>
      </c>
      <c r="K29" s="38">
        <v>0</v>
      </c>
      <c r="L29" s="8">
        <v>0</v>
      </c>
      <c r="M29" s="8">
        <v>0</v>
      </c>
      <c r="N29" s="38">
        <v>0</v>
      </c>
      <c r="O29" s="38">
        <v>0</v>
      </c>
      <c r="P29" s="38">
        <v>0</v>
      </c>
      <c r="Q29" s="60" t="s">
        <v>2837</v>
      </c>
    </row>
    <row r="30" spans="1:17" ht="17.45" customHeight="1" x14ac:dyDescent="0.2">
      <c r="A30" s="61" t="s">
        <v>2839</v>
      </c>
      <c r="B30" s="41"/>
      <c r="C30" s="42"/>
      <c r="D30" s="42"/>
      <c r="E30" s="42"/>
      <c r="F30" s="42"/>
      <c r="G30" s="42"/>
      <c r="H30" s="12"/>
      <c r="I30" s="42"/>
      <c r="J30" s="12"/>
      <c r="K30" s="12"/>
      <c r="L30" s="12"/>
      <c r="M30" s="12"/>
      <c r="N30" s="12"/>
      <c r="O30" s="12"/>
      <c r="P30" s="12"/>
    </row>
    <row r="31" spans="1:17" ht="17.45" customHeight="1" x14ac:dyDescent="0.2">
      <c r="A31" s="61" t="s">
        <v>2839</v>
      </c>
      <c r="B31" s="31"/>
      <c r="C31" s="44"/>
      <c r="D31" s="44"/>
      <c r="E31" s="44"/>
      <c r="F31" s="44"/>
      <c r="G31" s="44"/>
      <c r="H31" s="45"/>
      <c r="I31" s="44"/>
      <c r="J31" s="45"/>
      <c r="K31" s="45"/>
      <c r="L31" s="45"/>
      <c r="M31" s="45"/>
      <c r="N31" s="45"/>
      <c r="O31" s="45"/>
      <c r="P31" s="45"/>
    </row>
    <row r="32" spans="1:17" ht="17.45" customHeight="1" x14ac:dyDescent="0.2">
      <c r="A32" s="61" t="s">
        <v>2839</v>
      </c>
    </row>
    <row r="33" spans="1:3" x14ac:dyDescent="0.2">
      <c r="A33" s="60" t="s">
        <v>2838</v>
      </c>
      <c r="B33" s="33" t="s">
        <v>63</v>
      </c>
      <c r="C33" s="60" t="s">
        <v>2837</v>
      </c>
    </row>
    <row r="34" spans="1:3" ht="17.45" customHeight="1" x14ac:dyDescent="0.2">
      <c r="A34" s="61" t="s">
        <v>2839</v>
      </c>
    </row>
    <row r="35" spans="1:3" x14ac:dyDescent="0.2">
      <c r="A35" s="60" t="s">
        <v>2838</v>
      </c>
      <c r="B35" s="34" t="s">
        <v>64</v>
      </c>
      <c r="C35" s="60" t="s">
        <v>2837</v>
      </c>
    </row>
    <row r="36" spans="1:3" ht="17.45" customHeight="1" x14ac:dyDescent="0.2">
      <c r="A36" s="61" t="s">
        <v>2839</v>
      </c>
    </row>
    <row r="37" spans="1:3" ht="285" x14ac:dyDescent="0.2">
      <c r="A37" s="60" t="s">
        <v>2838</v>
      </c>
      <c r="B37" s="49" t="s">
        <v>130</v>
      </c>
      <c r="C37" s="60" t="s">
        <v>2837</v>
      </c>
    </row>
    <row r="38" spans="1:3" ht="85.5" x14ac:dyDescent="0.2">
      <c r="A38" s="61" t="s">
        <v>2868</v>
      </c>
    </row>
  </sheetData>
  <hyperlinks>
    <hyperlink ref="B35" r:id="rId1" xr:uid="{AEF81385-776F-43CE-9C2F-46085BB0A5C4}"/>
  </hyperlinks>
  <pageMargins left="0.7" right="0.7" top="0.75" bottom="0.75" header="0.3" footer="0.3"/>
  <pageSetup paperSize="9" orientation="portrait"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EDFB14-FC00-43F4-81AD-73994BB3C404}">
  <sheetPr codeName="גיליון30"/>
  <dimension ref="A1:Q38"/>
  <sheetViews>
    <sheetView showGridLines="0" rightToLeft="1" zoomScale="80" zoomScaleNormal="80" workbookViewId="0">
      <pane ySplit="9" topLeftCell="A10" activePane="bottomLeft" state="frozen"/>
      <selection pane="bottomLeft" activeCell="R2" sqref="R2:XFD38"/>
    </sheetView>
  </sheetViews>
  <sheetFormatPr defaultColWidth="0" defaultRowHeight="14.25" zeroHeight="1" x14ac:dyDescent="0.2"/>
  <cols>
    <col min="1" max="1" width="9" customWidth="1"/>
    <col min="2" max="2" width="70.625" customWidth="1"/>
    <col min="3" max="3" width="30.625" customWidth="1"/>
    <col min="4" max="4" width="18.75" bestFit="1" customWidth="1"/>
    <col min="5" max="16" width="16.25" customWidth="1"/>
    <col min="17" max="17" width="9" customWidth="1"/>
    <col min="18" max="16384" width="9" hidden="1"/>
  </cols>
  <sheetData>
    <row r="1" spans="1:17" ht="18" x14ac:dyDescent="0.25">
      <c r="A1" s="60" t="s">
        <v>2838</v>
      </c>
      <c r="B1" s="20" t="s">
        <v>36</v>
      </c>
      <c r="C1" s="20" t="s">
        <v>37</v>
      </c>
      <c r="D1" s="59" t="s">
        <v>2837</v>
      </c>
      <c r="E1" s="21"/>
      <c r="F1" s="21"/>
      <c r="G1" s="21"/>
      <c r="H1" s="21"/>
      <c r="I1" s="21"/>
      <c r="J1" s="21"/>
      <c r="K1" s="21"/>
      <c r="L1" s="21"/>
      <c r="M1" s="21"/>
      <c r="N1" s="21"/>
      <c r="O1" s="21"/>
      <c r="P1" s="21"/>
    </row>
    <row r="2" spans="1:17" ht="18" x14ac:dyDescent="0.25">
      <c r="A2" s="60" t="s">
        <v>2838</v>
      </c>
      <c r="B2" s="20" t="s">
        <v>38</v>
      </c>
      <c r="C2" s="22" t="s">
        <v>39</v>
      </c>
      <c r="D2" s="59" t="s">
        <v>2837</v>
      </c>
      <c r="E2" s="21"/>
      <c r="F2" s="21"/>
      <c r="G2" s="21"/>
      <c r="H2" s="21"/>
      <c r="I2" s="21"/>
      <c r="J2" s="21"/>
      <c r="K2" s="21"/>
      <c r="L2" s="21"/>
      <c r="M2" s="21"/>
      <c r="N2" s="21"/>
      <c r="O2" s="21"/>
      <c r="P2" s="21"/>
    </row>
    <row r="3" spans="1:17" ht="18" x14ac:dyDescent="0.25">
      <c r="A3" s="60" t="s">
        <v>2838</v>
      </c>
      <c r="B3" s="20" t="s">
        <v>40</v>
      </c>
      <c r="C3" s="20" t="s">
        <v>2870</v>
      </c>
      <c r="D3" s="59" t="s">
        <v>2837</v>
      </c>
      <c r="E3" s="21"/>
      <c r="F3" s="21"/>
      <c r="G3" s="21"/>
      <c r="H3" s="21"/>
      <c r="I3" s="21"/>
      <c r="J3" s="21"/>
      <c r="K3" s="21"/>
      <c r="L3" s="21"/>
      <c r="M3" s="21"/>
      <c r="N3" s="21"/>
      <c r="O3" s="21"/>
      <c r="P3" s="21"/>
    </row>
    <row r="4" spans="1:17" ht="18" x14ac:dyDescent="0.25">
      <c r="A4" s="60" t="s">
        <v>2838</v>
      </c>
      <c r="B4" s="20" t="s">
        <v>41</v>
      </c>
      <c r="C4" s="20">
        <v>214</v>
      </c>
      <c r="D4" s="59" t="s">
        <v>2837</v>
      </c>
      <c r="E4" s="21"/>
      <c r="F4" s="21"/>
      <c r="G4" s="21"/>
      <c r="H4" s="21"/>
      <c r="I4" s="21"/>
      <c r="J4" s="21"/>
      <c r="K4" s="21"/>
      <c r="L4" s="21"/>
      <c r="M4" s="21"/>
      <c r="N4" s="21"/>
      <c r="O4" s="21"/>
      <c r="P4" s="21"/>
    </row>
    <row r="5" spans="1:17" ht="17.45" customHeight="1" x14ac:dyDescent="0.55000000000000004">
      <c r="A5" s="61" t="s">
        <v>2839</v>
      </c>
      <c r="B5" s="25"/>
      <c r="C5" s="25"/>
      <c r="D5" s="25"/>
      <c r="E5" s="25"/>
      <c r="F5" s="25"/>
      <c r="G5" s="25"/>
      <c r="H5" s="25"/>
      <c r="J5" s="25"/>
      <c r="K5" s="25"/>
      <c r="L5" s="25"/>
      <c r="M5" s="25"/>
      <c r="N5" s="25"/>
      <c r="O5" s="25"/>
      <c r="P5" s="25"/>
    </row>
    <row r="6" spans="1:17" ht="15" x14ac:dyDescent="0.2">
      <c r="A6" s="60" t="s">
        <v>2838</v>
      </c>
      <c r="B6" s="46" t="s">
        <v>2836</v>
      </c>
      <c r="C6" s="62" t="s">
        <v>2837</v>
      </c>
      <c r="D6" s="24"/>
      <c r="E6" s="24"/>
      <c r="F6" s="24"/>
      <c r="G6" s="24"/>
      <c r="H6" s="24"/>
      <c r="I6" s="24"/>
      <c r="J6" s="24"/>
      <c r="K6" s="24"/>
      <c r="L6" s="24"/>
      <c r="M6" s="24"/>
      <c r="N6" s="24"/>
      <c r="O6" s="24"/>
      <c r="P6" s="24"/>
    </row>
    <row r="7" spans="1:17" ht="30" x14ac:dyDescent="0.2">
      <c r="A7" s="60" t="s">
        <v>2838</v>
      </c>
      <c r="B7" s="46" t="s">
        <v>1741</v>
      </c>
      <c r="C7" s="26" t="s">
        <v>65</v>
      </c>
      <c r="D7" s="26" t="s">
        <v>256</v>
      </c>
      <c r="E7" s="26" t="s">
        <v>117</v>
      </c>
      <c r="F7" s="26" t="s">
        <v>67</v>
      </c>
      <c r="G7" s="26" t="s">
        <v>132</v>
      </c>
      <c r="H7" s="26" t="s">
        <v>244</v>
      </c>
      <c r="I7" s="26" t="s">
        <v>68</v>
      </c>
      <c r="J7" s="26" t="s">
        <v>118</v>
      </c>
      <c r="K7" s="26" t="s">
        <v>2830</v>
      </c>
      <c r="L7" s="26" t="s">
        <v>133</v>
      </c>
      <c r="M7" s="26" t="s">
        <v>2831</v>
      </c>
      <c r="N7" s="26" t="s">
        <v>135</v>
      </c>
      <c r="O7" s="26" t="s">
        <v>120</v>
      </c>
      <c r="P7" s="26" t="s">
        <v>121</v>
      </c>
      <c r="Q7" s="60" t="s">
        <v>2837</v>
      </c>
    </row>
    <row r="8" spans="1:17" ht="28.5" x14ac:dyDescent="0.2">
      <c r="A8" s="60" t="s">
        <v>2838</v>
      </c>
      <c r="B8" s="65" t="s">
        <v>2838</v>
      </c>
      <c r="C8" s="76" t="s">
        <v>2838</v>
      </c>
      <c r="D8" s="76" t="s">
        <v>2838</v>
      </c>
      <c r="E8" s="76" t="s">
        <v>2838</v>
      </c>
      <c r="F8" s="76" t="s">
        <v>2838</v>
      </c>
      <c r="G8" s="48" t="s">
        <v>246</v>
      </c>
      <c r="H8" s="48" t="s">
        <v>247</v>
      </c>
      <c r="I8" s="76" t="s">
        <v>2838</v>
      </c>
      <c r="J8" s="48" t="s">
        <v>44</v>
      </c>
      <c r="K8" s="48" t="s">
        <v>44</v>
      </c>
      <c r="L8" s="48" t="s">
        <v>248</v>
      </c>
      <c r="M8" s="48" t="s">
        <v>43</v>
      </c>
      <c r="N8" s="48" t="s">
        <v>44</v>
      </c>
      <c r="O8" s="48" t="s">
        <v>44</v>
      </c>
      <c r="P8" s="48" t="s">
        <v>44</v>
      </c>
      <c r="Q8" s="60" t="s">
        <v>2837</v>
      </c>
    </row>
    <row r="9" spans="1:17" x14ac:dyDescent="0.2">
      <c r="A9" s="60" t="s">
        <v>2838</v>
      </c>
      <c r="B9" s="67" t="s">
        <v>2838</v>
      </c>
      <c r="C9" s="48" t="s">
        <v>45</v>
      </c>
      <c r="D9" s="48" t="s">
        <v>46</v>
      </c>
      <c r="E9" s="48" t="s">
        <v>122</v>
      </c>
      <c r="F9" s="48" t="s">
        <v>123</v>
      </c>
      <c r="G9" s="48" t="s">
        <v>124</v>
      </c>
      <c r="H9" s="48" t="s">
        <v>125</v>
      </c>
      <c r="I9" s="48" t="s">
        <v>126</v>
      </c>
      <c r="J9" s="48" t="s">
        <v>127</v>
      </c>
      <c r="K9" s="48" t="s">
        <v>128</v>
      </c>
      <c r="L9" s="48" t="s">
        <v>129</v>
      </c>
      <c r="M9" s="48" t="s">
        <v>249</v>
      </c>
      <c r="N9" s="48" t="s">
        <v>250</v>
      </c>
      <c r="O9" s="48" t="s">
        <v>251</v>
      </c>
      <c r="P9" s="48" t="s">
        <v>252</v>
      </c>
      <c r="Q9" s="60" t="s">
        <v>2837</v>
      </c>
    </row>
    <row r="10" spans="1:17" ht="15" x14ac:dyDescent="0.25">
      <c r="A10" s="60" t="s">
        <v>2838</v>
      </c>
      <c r="B10" s="14" t="s">
        <v>2835</v>
      </c>
      <c r="C10" s="68" t="s">
        <v>2838</v>
      </c>
      <c r="D10" s="68" t="s">
        <v>2838</v>
      </c>
      <c r="E10" s="68" t="s">
        <v>2838</v>
      </c>
      <c r="F10" s="68" t="s">
        <v>2838</v>
      </c>
      <c r="G10" s="68" t="s">
        <v>2838</v>
      </c>
      <c r="H10" s="15">
        <v>0</v>
      </c>
      <c r="I10" s="68" t="s">
        <v>2838</v>
      </c>
      <c r="J10" s="69" t="s">
        <v>2838</v>
      </c>
      <c r="K10" s="43">
        <v>0</v>
      </c>
      <c r="L10" s="77" t="s">
        <v>2838</v>
      </c>
      <c r="M10" s="15">
        <v>0</v>
      </c>
      <c r="N10" s="69" t="s">
        <v>2838</v>
      </c>
      <c r="O10" s="43">
        <v>0</v>
      </c>
      <c r="P10" s="43">
        <v>0</v>
      </c>
      <c r="Q10" s="60" t="s">
        <v>2837</v>
      </c>
    </row>
    <row r="11" spans="1:17" ht="15" x14ac:dyDescent="0.25">
      <c r="A11" s="60" t="s">
        <v>2838</v>
      </c>
      <c r="B11" s="6" t="s">
        <v>2832</v>
      </c>
      <c r="C11" s="70" t="s">
        <v>2838</v>
      </c>
      <c r="D11" s="70" t="s">
        <v>2838</v>
      </c>
      <c r="E11" s="70" t="s">
        <v>2838</v>
      </c>
      <c r="F11" s="70" t="s">
        <v>2838</v>
      </c>
      <c r="G11" s="70" t="s">
        <v>2838</v>
      </c>
      <c r="H11" s="37">
        <v>0</v>
      </c>
      <c r="I11" s="70" t="s">
        <v>2838</v>
      </c>
      <c r="J11" s="71" t="s">
        <v>2838</v>
      </c>
      <c r="K11" s="36">
        <v>0</v>
      </c>
      <c r="L11" s="78" t="s">
        <v>2838</v>
      </c>
      <c r="M11" s="37">
        <v>0</v>
      </c>
      <c r="N11" s="71" t="s">
        <v>2838</v>
      </c>
      <c r="O11" s="36">
        <v>0</v>
      </c>
      <c r="P11" s="36">
        <v>0</v>
      </c>
      <c r="Q11" s="60" t="s">
        <v>2837</v>
      </c>
    </row>
    <row r="12" spans="1:17" ht="15" x14ac:dyDescent="0.25">
      <c r="A12" s="60" t="s">
        <v>2838</v>
      </c>
      <c r="B12" s="7" t="s">
        <v>258</v>
      </c>
      <c r="C12" s="72" t="s">
        <v>2838</v>
      </c>
      <c r="D12" s="72" t="s">
        <v>2838</v>
      </c>
      <c r="E12" s="72" t="s">
        <v>2838</v>
      </c>
      <c r="F12" s="72" t="s">
        <v>2838</v>
      </c>
      <c r="G12" s="72" t="s">
        <v>2838</v>
      </c>
      <c r="H12" s="8">
        <v>0</v>
      </c>
      <c r="I12" s="72" t="s">
        <v>2838</v>
      </c>
      <c r="J12" s="73" t="s">
        <v>2838</v>
      </c>
      <c r="K12" s="38">
        <v>0</v>
      </c>
      <c r="L12" s="79" t="s">
        <v>2838</v>
      </c>
      <c r="M12" s="8">
        <v>0</v>
      </c>
      <c r="N12" s="73" t="s">
        <v>2838</v>
      </c>
      <c r="O12" s="38">
        <v>0</v>
      </c>
      <c r="P12" s="38">
        <v>0</v>
      </c>
      <c r="Q12" s="60" t="s">
        <v>2837</v>
      </c>
    </row>
    <row r="13" spans="1:17" ht="15" x14ac:dyDescent="0.25">
      <c r="A13" s="60" t="s">
        <v>2838</v>
      </c>
      <c r="B13" s="80" t="s">
        <v>2838</v>
      </c>
      <c r="C13" s="75" t="s">
        <v>2838</v>
      </c>
      <c r="D13" s="3" t="s">
        <v>86</v>
      </c>
      <c r="E13" s="75" t="s">
        <v>2838</v>
      </c>
      <c r="F13" s="75" t="s">
        <v>2838</v>
      </c>
      <c r="G13" s="3" t="s">
        <v>86</v>
      </c>
      <c r="H13" s="8">
        <v>0</v>
      </c>
      <c r="I13" s="3" t="s">
        <v>86</v>
      </c>
      <c r="J13" s="38">
        <v>0</v>
      </c>
      <c r="K13" s="38">
        <v>0</v>
      </c>
      <c r="L13" s="8">
        <v>0</v>
      </c>
      <c r="M13" s="8">
        <v>0</v>
      </c>
      <c r="N13" s="38">
        <v>0</v>
      </c>
      <c r="O13" s="38">
        <v>0</v>
      </c>
      <c r="P13" s="38">
        <v>0</v>
      </c>
      <c r="Q13" s="60" t="s">
        <v>2837</v>
      </c>
    </row>
    <row r="14" spans="1:17" ht="17.45" customHeight="1" x14ac:dyDescent="0.2">
      <c r="A14" s="61" t="s">
        <v>2839</v>
      </c>
      <c r="B14" s="41"/>
      <c r="C14" s="42"/>
      <c r="D14" s="42"/>
      <c r="E14" s="42"/>
      <c r="F14" s="42"/>
      <c r="G14" s="42"/>
      <c r="H14" s="12"/>
      <c r="I14" s="42"/>
      <c r="J14" s="12"/>
      <c r="K14" s="12"/>
      <c r="L14" s="12"/>
      <c r="M14" s="12"/>
      <c r="N14" s="12"/>
      <c r="O14" s="12"/>
      <c r="P14" s="12"/>
    </row>
    <row r="15" spans="1:17" ht="15" x14ac:dyDescent="0.25">
      <c r="A15" s="60" t="s">
        <v>2838</v>
      </c>
      <c r="B15" s="7" t="s">
        <v>138</v>
      </c>
      <c r="C15" s="72" t="s">
        <v>2838</v>
      </c>
      <c r="D15" s="72" t="s">
        <v>2838</v>
      </c>
      <c r="E15" s="72" t="s">
        <v>2838</v>
      </c>
      <c r="F15" s="72" t="s">
        <v>2838</v>
      </c>
      <c r="G15" s="72" t="s">
        <v>2838</v>
      </c>
      <c r="H15" s="8">
        <v>0</v>
      </c>
      <c r="I15" s="72" t="s">
        <v>2838</v>
      </c>
      <c r="J15" s="73" t="s">
        <v>2838</v>
      </c>
      <c r="K15" s="38">
        <v>0</v>
      </c>
      <c r="L15" s="79" t="s">
        <v>2838</v>
      </c>
      <c r="M15" s="8">
        <v>0</v>
      </c>
      <c r="N15" s="73" t="s">
        <v>2838</v>
      </c>
      <c r="O15" s="38">
        <v>0</v>
      </c>
      <c r="P15" s="38">
        <v>0</v>
      </c>
      <c r="Q15" s="60" t="s">
        <v>2837</v>
      </c>
    </row>
    <row r="16" spans="1:17" ht="15" x14ac:dyDescent="0.25">
      <c r="A16" s="60" t="s">
        <v>2838</v>
      </c>
      <c r="B16" s="80" t="s">
        <v>2838</v>
      </c>
      <c r="C16" s="75" t="s">
        <v>2838</v>
      </c>
      <c r="D16" s="3" t="s">
        <v>86</v>
      </c>
      <c r="E16" s="75" t="s">
        <v>2838</v>
      </c>
      <c r="F16" s="75" t="s">
        <v>2838</v>
      </c>
      <c r="G16" s="3" t="s">
        <v>86</v>
      </c>
      <c r="H16" s="8">
        <v>0</v>
      </c>
      <c r="I16" s="3" t="s">
        <v>86</v>
      </c>
      <c r="J16" s="38">
        <v>0</v>
      </c>
      <c r="K16" s="38">
        <v>0</v>
      </c>
      <c r="L16" s="8">
        <v>0</v>
      </c>
      <c r="M16" s="8">
        <v>0</v>
      </c>
      <c r="N16" s="38">
        <v>0</v>
      </c>
      <c r="O16" s="38">
        <v>0</v>
      </c>
      <c r="P16" s="38">
        <v>0</v>
      </c>
      <c r="Q16" s="60" t="s">
        <v>2837</v>
      </c>
    </row>
    <row r="17" spans="1:17" ht="17.45" customHeight="1" x14ac:dyDescent="0.2">
      <c r="A17" s="61" t="s">
        <v>2839</v>
      </c>
      <c r="B17" s="41"/>
      <c r="C17" s="42"/>
      <c r="D17" s="42"/>
      <c r="E17" s="42"/>
      <c r="F17" s="42"/>
      <c r="G17" s="42"/>
      <c r="H17" s="12"/>
      <c r="I17" s="42"/>
      <c r="J17" s="12"/>
      <c r="K17" s="12"/>
      <c r="L17" s="12"/>
      <c r="M17" s="12"/>
      <c r="N17" s="12"/>
      <c r="O17" s="12"/>
      <c r="P17" s="12"/>
    </row>
    <row r="18" spans="1:17" ht="15" x14ac:dyDescent="0.25">
      <c r="A18" s="60" t="s">
        <v>2838</v>
      </c>
      <c r="B18" s="7" t="s">
        <v>259</v>
      </c>
      <c r="C18" s="72" t="s">
        <v>2838</v>
      </c>
      <c r="D18" s="72" t="s">
        <v>2838</v>
      </c>
      <c r="E18" s="72" t="s">
        <v>2838</v>
      </c>
      <c r="F18" s="72" t="s">
        <v>2838</v>
      </c>
      <c r="G18" s="72" t="s">
        <v>2838</v>
      </c>
      <c r="H18" s="8">
        <v>0</v>
      </c>
      <c r="I18" s="72" t="s">
        <v>2838</v>
      </c>
      <c r="J18" s="73" t="s">
        <v>2838</v>
      </c>
      <c r="K18" s="38">
        <v>0</v>
      </c>
      <c r="L18" s="79" t="s">
        <v>2838</v>
      </c>
      <c r="M18" s="8">
        <v>0</v>
      </c>
      <c r="N18" s="73" t="s">
        <v>2838</v>
      </c>
      <c r="O18" s="38">
        <v>0</v>
      </c>
      <c r="P18" s="38">
        <v>0</v>
      </c>
      <c r="Q18" s="60" t="s">
        <v>2837</v>
      </c>
    </row>
    <row r="19" spans="1:17" ht="15" x14ac:dyDescent="0.25">
      <c r="A19" s="60" t="s">
        <v>2838</v>
      </c>
      <c r="B19" s="80" t="s">
        <v>2838</v>
      </c>
      <c r="C19" s="75" t="s">
        <v>2838</v>
      </c>
      <c r="D19" s="3" t="s">
        <v>86</v>
      </c>
      <c r="E19" s="75" t="s">
        <v>2838</v>
      </c>
      <c r="F19" s="75" t="s">
        <v>2838</v>
      </c>
      <c r="G19" s="3" t="s">
        <v>86</v>
      </c>
      <c r="H19" s="8">
        <v>0</v>
      </c>
      <c r="I19" s="3" t="s">
        <v>86</v>
      </c>
      <c r="J19" s="38">
        <v>0</v>
      </c>
      <c r="K19" s="38">
        <v>0</v>
      </c>
      <c r="L19" s="8">
        <v>0</v>
      </c>
      <c r="M19" s="8">
        <v>0</v>
      </c>
      <c r="N19" s="38">
        <v>0</v>
      </c>
      <c r="O19" s="38">
        <v>0</v>
      </c>
      <c r="P19" s="38">
        <v>0</v>
      </c>
      <c r="Q19" s="60" t="s">
        <v>2837</v>
      </c>
    </row>
    <row r="20" spans="1:17" ht="17.45" customHeight="1" x14ac:dyDescent="0.2">
      <c r="A20" s="61" t="s">
        <v>2839</v>
      </c>
      <c r="B20" s="41"/>
      <c r="C20" s="42"/>
      <c r="D20" s="42"/>
      <c r="E20" s="42"/>
      <c r="F20" s="42"/>
      <c r="G20" s="42"/>
      <c r="H20" s="12"/>
      <c r="I20" s="42"/>
      <c r="J20" s="12"/>
      <c r="K20" s="12"/>
      <c r="L20" s="12"/>
      <c r="M20" s="12"/>
      <c r="N20" s="12"/>
      <c r="O20" s="12"/>
      <c r="P20" s="12"/>
    </row>
    <row r="21" spans="1:17" ht="15" x14ac:dyDescent="0.25">
      <c r="A21" s="60" t="s">
        <v>2838</v>
      </c>
      <c r="B21" s="7" t="s">
        <v>1558</v>
      </c>
      <c r="C21" s="72" t="s">
        <v>2838</v>
      </c>
      <c r="D21" s="72" t="s">
        <v>2838</v>
      </c>
      <c r="E21" s="72" t="s">
        <v>2838</v>
      </c>
      <c r="F21" s="72" t="s">
        <v>2838</v>
      </c>
      <c r="G21" s="72" t="s">
        <v>2838</v>
      </c>
      <c r="H21" s="8">
        <v>0</v>
      </c>
      <c r="I21" s="72" t="s">
        <v>2838</v>
      </c>
      <c r="J21" s="73" t="s">
        <v>2838</v>
      </c>
      <c r="K21" s="38">
        <v>0</v>
      </c>
      <c r="L21" s="79" t="s">
        <v>2838</v>
      </c>
      <c r="M21" s="8">
        <v>0</v>
      </c>
      <c r="N21" s="73" t="s">
        <v>2838</v>
      </c>
      <c r="O21" s="38">
        <v>0</v>
      </c>
      <c r="P21" s="38">
        <v>0</v>
      </c>
      <c r="Q21" s="60" t="s">
        <v>2837</v>
      </c>
    </row>
    <row r="22" spans="1:17" ht="15" x14ac:dyDescent="0.25">
      <c r="A22" s="60" t="s">
        <v>2838</v>
      </c>
      <c r="B22" s="80" t="s">
        <v>2838</v>
      </c>
      <c r="C22" s="75" t="s">
        <v>2838</v>
      </c>
      <c r="D22" s="3" t="s">
        <v>86</v>
      </c>
      <c r="E22" s="75" t="s">
        <v>2838</v>
      </c>
      <c r="F22" s="75" t="s">
        <v>2838</v>
      </c>
      <c r="G22" s="3" t="s">
        <v>86</v>
      </c>
      <c r="H22" s="8">
        <v>0</v>
      </c>
      <c r="I22" s="3" t="s">
        <v>86</v>
      </c>
      <c r="J22" s="38">
        <v>0</v>
      </c>
      <c r="K22" s="38">
        <v>0</v>
      </c>
      <c r="L22" s="8">
        <v>0</v>
      </c>
      <c r="M22" s="8">
        <v>0</v>
      </c>
      <c r="N22" s="38">
        <v>0</v>
      </c>
      <c r="O22" s="38">
        <v>0</v>
      </c>
      <c r="P22" s="38">
        <v>0</v>
      </c>
      <c r="Q22" s="60" t="s">
        <v>2837</v>
      </c>
    </row>
    <row r="23" spans="1:17" ht="17.45" customHeight="1" x14ac:dyDescent="0.2">
      <c r="A23" s="61" t="s">
        <v>2839</v>
      </c>
      <c r="B23" s="41"/>
      <c r="C23" s="42"/>
      <c r="D23" s="42"/>
      <c r="E23" s="42"/>
      <c r="F23" s="42"/>
      <c r="G23" s="42"/>
      <c r="H23" s="12"/>
      <c r="I23" s="42"/>
      <c r="J23" s="12"/>
      <c r="K23" s="12"/>
      <c r="L23" s="12"/>
      <c r="M23" s="12"/>
      <c r="N23" s="12"/>
      <c r="O23" s="12"/>
      <c r="P23" s="12"/>
    </row>
    <row r="24" spans="1:17" ht="15" x14ac:dyDescent="0.25">
      <c r="A24" s="60" t="s">
        <v>2838</v>
      </c>
      <c r="B24" s="13" t="s">
        <v>110</v>
      </c>
      <c r="C24" s="72" t="s">
        <v>2838</v>
      </c>
      <c r="D24" s="72" t="s">
        <v>2838</v>
      </c>
      <c r="E24" s="72" t="s">
        <v>2838</v>
      </c>
      <c r="F24" s="72" t="s">
        <v>2838</v>
      </c>
      <c r="G24" s="72" t="s">
        <v>2838</v>
      </c>
      <c r="H24" s="8">
        <v>0</v>
      </c>
      <c r="I24" s="72" t="s">
        <v>2838</v>
      </c>
      <c r="J24" s="73" t="s">
        <v>2838</v>
      </c>
      <c r="K24" s="38">
        <v>0</v>
      </c>
      <c r="L24" s="79" t="s">
        <v>2838</v>
      </c>
      <c r="M24" s="8">
        <v>0</v>
      </c>
      <c r="N24" s="73" t="s">
        <v>2838</v>
      </c>
      <c r="O24" s="38">
        <v>0</v>
      </c>
      <c r="P24" s="38">
        <v>0</v>
      </c>
      <c r="Q24" s="60" t="s">
        <v>2837</v>
      </c>
    </row>
    <row r="25" spans="1:17" ht="15" x14ac:dyDescent="0.25">
      <c r="A25" s="60" t="s">
        <v>2838</v>
      </c>
      <c r="B25" s="7" t="s">
        <v>723</v>
      </c>
      <c r="C25" s="72" t="s">
        <v>2838</v>
      </c>
      <c r="D25" s="72" t="s">
        <v>2838</v>
      </c>
      <c r="E25" s="72" t="s">
        <v>2838</v>
      </c>
      <c r="F25" s="72" t="s">
        <v>2838</v>
      </c>
      <c r="G25" s="72" t="s">
        <v>2838</v>
      </c>
      <c r="H25" s="8">
        <v>0</v>
      </c>
      <c r="I25" s="72" t="s">
        <v>2838</v>
      </c>
      <c r="J25" s="73" t="s">
        <v>2838</v>
      </c>
      <c r="K25" s="38">
        <v>0</v>
      </c>
      <c r="L25" s="79" t="s">
        <v>2838</v>
      </c>
      <c r="M25" s="8">
        <v>0</v>
      </c>
      <c r="N25" s="73" t="s">
        <v>2838</v>
      </c>
      <c r="O25" s="38">
        <v>0</v>
      </c>
      <c r="P25" s="38">
        <v>0</v>
      </c>
      <c r="Q25" s="60" t="s">
        <v>2837</v>
      </c>
    </row>
    <row r="26" spans="1:17" ht="15" x14ac:dyDescent="0.25">
      <c r="A26" s="60" t="s">
        <v>2838</v>
      </c>
      <c r="B26" s="80" t="s">
        <v>2838</v>
      </c>
      <c r="C26" s="75" t="s">
        <v>2838</v>
      </c>
      <c r="D26" s="3" t="s">
        <v>86</v>
      </c>
      <c r="E26" s="75" t="s">
        <v>2838</v>
      </c>
      <c r="F26" s="75" t="s">
        <v>2838</v>
      </c>
      <c r="G26" s="3" t="s">
        <v>86</v>
      </c>
      <c r="H26" s="8">
        <v>0</v>
      </c>
      <c r="I26" s="3" t="s">
        <v>86</v>
      </c>
      <c r="J26" s="38">
        <v>0</v>
      </c>
      <c r="K26" s="38">
        <v>0</v>
      </c>
      <c r="L26" s="8">
        <v>0</v>
      </c>
      <c r="M26" s="8">
        <v>0</v>
      </c>
      <c r="N26" s="38">
        <v>0</v>
      </c>
      <c r="O26" s="38">
        <v>0</v>
      </c>
      <c r="P26" s="38">
        <v>0</v>
      </c>
      <c r="Q26" s="60" t="s">
        <v>2837</v>
      </c>
    </row>
    <row r="27" spans="1:17" ht="17.45" customHeight="1" x14ac:dyDescent="0.2">
      <c r="A27" s="61" t="s">
        <v>2839</v>
      </c>
      <c r="B27" s="41"/>
      <c r="C27" s="42"/>
      <c r="D27" s="42"/>
      <c r="E27" s="42"/>
      <c r="F27" s="42"/>
      <c r="G27" s="42"/>
      <c r="H27" s="12"/>
      <c r="I27" s="42"/>
      <c r="J27" s="12"/>
      <c r="K27" s="12"/>
      <c r="L27" s="12"/>
      <c r="M27" s="12"/>
      <c r="N27" s="12"/>
      <c r="O27" s="12"/>
      <c r="P27" s="12"/>
    </row>
    <row r="28" spans="1:17" ht="15" x14ac:dyDescent="0.25">
      <c r="A28" s="60" t="s">
        <v>2838</v>
      </c>
      <c r="B28" s="7" t="s">
        <v>262</v>
      </c>
      <c r="C28" s="72" t="s">
        <v>2838</v>
      </c>
      <c r="D28" s="72" t="s">
        <v>2838</v>
      </c>
      <c r="E28" s="72" t="s">
        <v>2838</v>
      </c>
      <c r="F28" s="72" t="s">
        <v>2838</v>
      </c>
      <c r="G28" s="72" t="s">
        <v>2838</v>
      </c>
      <c r="H28" s="8">
        <v>0</v>
      </c>
      <c r="I28" s="72" t="s">
        <v>2838</v>
      </c>
      <c r="J28" s="73" t="s">
        <v>2838</v>
      </c>
      <c r="K28" s="38">
        <v>0</v>
      </c>
      <c r="L28" s="79" t="s">
        <v>2838</v>
      </c>
      <c r="M28" s="8">
        <v>0</v>
      </c>
      <c r="N28" s="73" t="s">
        <v>2838</v>
      </c>
      <c r="O28" s="38">
        <v>0</v>
      </c>
      <c r="P28" s="38">
        <v>0</v>
      </c>
      <c r="Q28" s="60" t="s">
        <v>2837</v>
      </c>
    </row>
    <row r="29" spans="1:17" ht="15" x14ac:dyDescent="0.25">
      <c r="A29" s="60" t="s">
        <v>2838</v>
      </c>
      <c r="B29" s="80" t="s">
        <v>2838</v>
      </c>
      <c r="C29" s="75" t="s">
        <v>2838</v>
      </c>
      <c r="D29" s="3" t="s">
        <v>86</v>
      </c>
      <c r="E29" s="75" t="s">
        <v>2838</v>
      </c>
      <c r="F29" s="75" t="s">
        <v>2838</v>
      </c>
      <c r="G29" s="3" t="s">
        <v>86</v>
      </c>
      <c r="H29" s="8">
        <v>0</v>
      </c>
      <c r="I29" s="3" t="s">
        <v>86</v>
      </c>
      <c r="J29" s="38">
        <v>0</v>
      </c>
      <c r="K29" s="38">
        <v>0</v>
      </c>
      <c r="L29" s="8">
        <v>0</v>
      </c>
      <c r="M29" s="8">
        <v>0</v>
      </c>
      <c r="N29" s="38">
        <v>0</v>
      </c>
      <c r="O29" s="38">
        <v>0</v>
      </c>
      <c r="P29" s="38">
        <v>0</v>
      </c>
      <c r="Q29" s="60" t="s">
        <v>2837</v>
      </c>
    </row>
    <row r="30" spans="1:17" ht="17.45" customHeight="1" x14ac:dyDescent="0.2">
      <c r="A30" s="61" t="s">
        <v>2839</v>
      </c>
      <c r="B30" s="41"/>
      <c r="C30" s="42"/>
      <c r="D30" s="42"/>
      <c r="E30" s="42"/>
      <c r="F30" s="42"/>
      <c r="G30" s="42"/>
      <c r="H30" s="12"/>
      <c r="I30" s="42"/>
      <c r="J30" s="12"/>
      <c r="K30" s="12"/>
      <c r="L30" s="12"/>
      <c r="M30" s="12"/>
      <c r="N30" s="12"/>
      <c r="O30" s="12"/>
      <c r="P30" s="12"/>
    </row>
    <row r="31" spans="1:17" ht="17.45" customHeight="1" x14ac:dyDescent="0.2">
      <c r="A31" s="61" t="s">
        <v>2839</v>
      </c>
      <c r="B31" s="31"/>
      <c r="C31" s="44"/>
      <c r="D31" s="44"/>
      <c r="E31" s="44"/>
      <c r="F31" s="44"/>
      <c r="G31" s="44"/>
      <c r="H31" s="45"/>
      <c r="I31" s="44"/>
      <c r="J31" s="45"/>
      <c r="K31" s="45"/>
      <c r="L31" s="45"/>
      <c r="M31" s="45"/>
      <c r="N31" s="45"/>
      <c r="O31" s="45"/>
      <c r="P31" s="45"/>
    </row>
    <row r="32" spans="1:17" ht="17.45" customHeight="1" x14ac:dyDescent="0.2">
      <c r="A32" s="61" t="s">
        <v>2839</v>
      </c>
    </row>
    <row r="33" spans="1:3" x14ac:dyDescent="0.2">
      <c r="A33" s="60" t="s">
        <v>2838</v>
      </c>
      <c r="B33" s="33" t="s">
        <v>63</v>
      </c>
      <c r="C33" s="60" t="s">
        <v>2837</v>
      </c>
    </row>
    <row r="34" spans="1:3" ht="17.45" customHeight="1" x14ac:dyDescent="0.2">
      <c r="A34" s="61" t="s">
        <v>2839</v>
      </c>
    </row>
    <row r="35" spans="1:3" x14ac:dyDescent="0.2">
      <c r="A35" s="60" t="s">
        <v>2838</v>
      </c>
      <c r="B35" s="34" t="s">
        <v>64</v>
      </c>
      <c r="C35" s="60" t="s">
        <v>2837</v>
      </c>
    </row>
    <row r="36" spans="1:3" ht="17.45" customHeight="1" x14ac:dyDescent="0.2">
      <c r="A36" s="61" t="s">
        <v>2839</v>
      </c>
    </row>
    <row r="37" spans="1:3" ht="285" x14ac:dyDescent="0.2">
      <c r="A37" s="60" t="s">
        <v>2838</v>
      </c>
      <c r="B37" s="49" t="s">
        <v>130</v>
      </c>
      <c r="C37" s="60" t="s">
        <v>2837</v>
      </c>
    </row>
    <row r="38" spans="1:3" ht="85.5" x14ac:dyDescent="0.2">
      <c r="A38" s="61" t="s">
        <v>2869</v>
      </c>
    </row>
  </sheetData>
  <hyperlinks>
    <hyperlink ref="B35" r:id="rId1" xr:uid="{1B70DA7F-35B5-4567-BFB3-06BD6776ECD6}"/>
  </hyperlinks>
  <pageMargins left="0.7" right="0.7" top="0.75" bottom="0.75" header="0.3" footer="0.3"/>
  <pageSetup paperSize="9" orientation="portrait"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קובץ" ma:contentTypeID="0x010100335C0ECE568C452B92B62BECFDC242E60061A47EFADAA3F04DAB5BE93EE2BCF3FA" ma:contentTypeVersion="64" ma:contentTypeDescription="מאפיינים המנוהלים עבור קבצים באתר" ma:contentTypeScope="" ma:versionID="a1fc6f43703b56a2c33ffcd26b984895">
  <xsd:schema xmlns:xsd="http://www.w3.org/2001/XMLSchema" xmlns:xs="http://www.w3.org/2001/XMLSchema" xmlns:p="http://schemas.microsoft.com/office/2006/metadata/properties" xmlns:ns1="http://schemas.microsoft.com/sharepoint/v3" xmlns:ns2="21e3d994-461f-4904-b5d3-a3b49fb448a4" xmlns:ns3="0b10fada-9d34-4c2d-8090-b9db555d658b" xmlns:ns4="0B10FADA-9D34-4C2D-8090-B9DB555D658B" targetNamespace="http://schemas.microsoft.com/office/2006/metadata/properties" ma:root="true" ma:fieldsID="f21e1707b37d3c3958805a61fcdc5a83" ns1:_="" ns2:_="" ns3:_="" ns4:_="">
    <xsd:import namespace="http://schemas.microsoft.com/sharepoint/v3"/>
    <xsd:import namespace="21e3d994-461f-4904-b5d3-a3b49fb448a4"/>
    <xsd:import namespace="0b10fada-9d34-4c2d-8090-b9db555d658b"/>
    <xsd:import namespace="0B10FADA-9D34-4C2D-8090-B9DB555D658B"/>
    <xsd:element name="properties">
      <xsd:complexType>
        <xsd:sequence>
          <xsd:element name="documentManagement">
            <xsd:complexType>
              <xsd:all>
                <xsd:element ref="ns2:TaxCatchAll" minOccurs="0"/>
                <xsd:element ref="ns2:TaxCatchAllLabel" minOccurs="0"/>
                <xsd:element ref="ns3:Harel_PushUpdates" minOccurs="0"/>
                <xsd:element ref="ns3:Harel_RemoveFromUpdatesDate" minOccurs="0"/>
                <xsd:element ref="ns3:Harel_WhatWasUpdated" minOccurs="0"/>
                <xsd:element ref="ns3:Harel_ExpirationDate" minOccurs="0"/>
                <xsd:element ref="ns3:HarelAreaAndProductsTaxHTField" minOccurs="0"/>
                <xsd:element ref="ns3:HarelInfoTypeTaxHTField" minOccurs="0"/>
                <xsd:element ref="ns4:Harel_FormDocumentChoice"/>
                <xsd:element ref="ns4:Harel_Summary" minOccurs="0"/>
                <xsd:element ref="ns2:Harel_DocLinkFeedOnline" minOccurs="0"/>
                <xsd:element ref="ns4:Harel_Explanation" minOccurs="0"/>
                <xsd:element ref="ns3:Harel_SEO_File_KeyWords" minOccurs="0"/>
                <xsd:element ref="ns2:HarelExcludeFromFilters" minOccurs="0"/>
                <xsd:element ref="ns2:nd4fb19c9beb4c13bd210a9bb73b2def" minOccurs="0"/>
                <xsd:element ref="ns2:_dlc_DocId" minOccurs="0"/>
                <xsd:element ref="ns2:_dlc_DocIdUrl" minOccurs="0"/>
                <xsd:element ref="ns2:_dlc_DocIdPersistId" minOccurs="0"/>
                <xsd:element ref="ns2:HarelDocOrder"/>
                <xsd:element ref="ns2:HarelPublishDate" minOccurs="0"/>
                <xsd:element ref="ns2:HarelDocComment" minOccurs="0"/>
                <xsd:element ref="ns1:ID" minOccurs="0"/>
                <xsd:element ref="ns2:HarelAbandonSignal" minOccurs="0"/>
                <xsd:element ref="ns2:HarelDimutID" minOccurs="0"/>
                <xsd:element ref="ns2:HarelAbandonSignalType" minOccurs="0"/>
                <xsd:element ref="ns2:HarelAutoKeyAssignment" minOccurs="0"/>
                <xsd:element ref="ns2:HarelRequiredDownloadFieldLookup" minOccurs="0"/>
                <xsd:element ref="ns2:HarelRequiredDownloadFieldLookup_LF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ID" ma:index="32" nillable="true" ma:displayName="מזהה" ma:internalName="ID"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1e3d994-461f-4904-b5d3-a3b49fb448a4" elementFormDefault="qualified">
    <xsd:import namespace="http://schemas.microsoft.com/office/2006/documentManagement/types"/>
    <xsd:import namespace="http://schemas.microsoft.com/office/infopath/2007/PartnerControls"/>
    <xsd:element name="TaxCatchAll" ma:index="8" nillable="true" ma:displayName="עמודת 'תפוס הכל' של טקסונומיה" ma:hidden="true" ma:list="{c36016e4-2e2b-4c9f-bfbf-c76fb6dce4a6}" ma:internalName="TaxCatchAll" ma:showField="CatchAllData" ma:web="21e3d994-461f-4904-b5d3-a3b49fb448a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עמודת 'תפוס הכל' של טקסונומיה1" ma:hidden="true" ma:list="{c36016e4-2e2b-4c9f-bfbf-c76fb6dce4a6}" ma:internalName="TaxCatchAllLabel" ma:readOnly="true" ma:showField="CatchAllDataLabel" ma:web="21e3d994-461f-4904-b5d3-a3b49fb448a4">
      <xsd:complexType>
        <xsd:complexContent>
          <xsd:extension base="dms:MultiChoiceLookup">
            <xsd:sequence>
              <xsd:element name="Value" type="dms:Lookup" maxOccurs="unbounded" minOccurs="0" nillable="true"/>
            </xsd:sequence>
          </xsd:extension>
        </xsd:complexContent>
      </xsd:complexType>
    </xsd:element>
    <xsd:element name="Harel_DocLinkFeedOnline" ma:index="20" nillable="true" ma:displayName="קישור להזנה אונליין" ma:internalName="Harel_DocLinkFeedOnline">
      <xsd:simpleType>
        <xsd:restriction base="dms:Unknown"/>
      </xsd:simpleType>
    </xsd:element>
    <xsd:element name="HarelExcludeFromFilters" ma:index="23" nillable="true" ma:displayName="להסתיר ממסננים" ma:default="0" ma:internalName="HarelExcludeFromFilters" ma:readOnly="false">
      <xsd:simpleType>
        <xsd:restriction base="dms:Boolean"/>
      </xsd:simpleType>
    </xsd:element>
    <xsd:element name="nd4fb19c9beb4c13bd210a9bb73b2def" ma:index="25" nillable="true" ma:taxonomy="true" ma:internalName="nd4fb19c9beb4c13bd210a9bb73b2def" ma:taxonomyFieldName="HarelServicesAndActivities" ma:displayName="ציר Y – פעילויות ושירותים" ma:fieldId="{7d4fb19c-9beb-4c13-bd21-0a9bb73b2def}" ma:taxonomyMulti="true" ma:sspId="4f8d18a6-c6f9-469a-9718-64eb67b14335" ma:termSetId="932c4047-a7ed-412b-a199-22dfd1cf583f" ma:anchorId="00000000-0000-0000-0000-000000000000" ma:open="false" ma:isKeyword="false">
      <xsd:complexType>
        <xsd:sequence>
          <xsd:element ref="pc:Terms" minOccurs="0" maxOccurs="1"/>
        </xsd:sequence>
      </xsd:complexType>
    </xsd:element>
    <xsd:element name="_dlc_DocId" ma:index="26" nillable="true" ma:displayName="ערך של מזהה מסמך" ma:description="הערך של מזהה המסמך שהוקצה לפריט זה." ma:internalName="_dlc_DocId" ma:readOnly="true">
      <xsd:simpleType>
        <xsd:restriction base="dms:Text"/>
      </xsd:simpleType>
    </xsd:element>
    <xsd:element name="_dlc_DocIdUrl" ma:index="27" nillable="true" ma:displayName="מזהה מסמך" ma:description="קישור קבוע למסמך זה."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HarelDocOrder" ma:index="29" ma:displayName="סידור" ma:default="1" ma:format="Dropdown" ma:internalName="HarelDocOrder">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3"/>
          <xsd:enumeration value="14"/>
          <xsd:enumeration value="15"/>
          <xsd:enumeration value="16"/>
          <xsd:enumeration value="17"/>
          <xsd:enumeration value="18"/>
          <xsd:enumeration value="19"/>
          <xsd:enumeration value="20"/>
          <xsd:enumeration value="21"/>
          <xsd:enumeration value="22"/>
          <xsd:enumeration value="23"/>
          <xsd:enumeration value="24"/>
          <xsd:enumeration value="25"/>
          <xsd:enumeration value="26"/>
          <xsd:enumeration value="27"/>
          <xsd:enumeration value="28"/>
          <xsd:enumeration value="29"/>
          <xsd:enumeration value="30"/>
          <xsd:enumeration value="31"/>
          <xsd:enumeration value="32"/>
          <xsd:enumeration value="33"/>
          <xsd:enumeration value="34"/>
          <xsd:enumeration value="35"/>
          <xsd:enumeration value="36"/>
          <xsd:enumeration value="37"/>
          <xsd:enumeration value="38"/>
          <xsd:enumeration value="39"/>
          <xsd:enumeration value="40"/>
          <xsd:enumeration value="41"/>
          <xsd:enumeration value="42"/>
          <xsd:enumeration value="43"/>
          <xsd:enumeration value="44"/>
          <xsd:enumeration value="45"/>
          <xsd:enumeration value="46"/>
          <xsd:enumeration value="47"/>
          <xsd:enumeration value="48"/>
          <xsd:enumeration value="49"/>
          <xsd:enumeration value="50"/>
          <xsd:enumeration value="51"/>
          <xsd:enumeration value="52"/>
          <xsd:enumeration value="53"/>
          <xsd:enumeration value="54"/>
          <xsd:enumeration value="55"/>
          <xsd:enumeration value="56"/>
          <xsd:enumeration value="57"/>
          <xsd:enumeration value="58"/>
          <xsd:enumeration value="59"/>
          <xsd:enumeration value="60"/>
          <xsd:enumeration value="61"/>
          <xsd:enumeration value="62"/>
          <xsd:enumeration value="63"/>
          <xsd:enumeration value="64"/>
          <xsd:enumeration value="65"/>
          <xsd:enumeration value="66"/>
          <xsd:enumeration value="67"/>
          <xsd:enumeration value="68"/>
          <xsd:enumeration value="69"/>
          <xsd:enumeration value="70"/>
          <xsd:enumeration value="71"/>
          <xsd:enumeration value="72"/>
          <xsd:enumeration value="73"/>
          <xsd:enumeration value="74"/>
          <xsd:enumeration value="75"/>
          <xsd:enumeration value="76"/>
          <xsd:enumeration value="77"/>
          <xsd:enumeration value="78"/>
          <xsd:enumeration value="79"/>
          <xsd:enumeration value="80"/>
          <xsd:enumeration value="81"/>
          <xsd:enumeration value="82"/>
          <xsd:enumeration value="83"/>
          <xsd:enumeration value="84"/>
          <xsd:enumeration value="85"/>
          <xsd:enumeration value="86"/>
          <xsd:enumeration value="87"/>
          <xsd:enumeration value="88"/>
          <xsd:enumeration value="89"/>
          <xsd:enumeration value="90"/>
          <xsd:enumeration value="91"/>
          <xsd:enumeration value="92"/>
          <xsd:enumeration value="93"/>
          <xsd:enumeration value="94"/>
          <xsd:enumeration value="95"/>
          <xsd:enumeration value="96"/>
          <xsd:enumeration value="97"/>
          <xsd:enumeration value="98"/>
          <xsd:enumeration value="99"/>
        </xsd:restriction>
      </xsd:simpleType>
    </xsd:element>
    <xsd:element name="HarelPublishDate" ma:index="30" nillable="true" ma:displayName="תאריך פרסום" ma:format="DateOnly" ma:internalName="HarelPublishDate" ma:readOnly="false">
      <xsd:simpleType>
        <xsd:restriction base="dms:DateTime"/>
      </xsd:simpleType>
    </xsd:element>
    <xsd:element name="HarelDocComment" ma:index="31" nillable="true" ma:displayName="הערה" ma:internalName="HarelDocComment">
      <xsd:simpleType>
        <xsd:restriction base="dms:Text"/>
      </xsd:simpleType>
    </xsd:element>
    <xsd:element name="HarelAbandonSignal" ma:index="33" nillable="true" ma:displayName="איתותי נטישה- דיווח איתות נטישה (הצג חלונית פרטים)" ma:default="0" ma:internalName="HarelAbandonSignal">
      <xsd:simpleType>
        <xsd:restriction base="dms:Boolean"/>
      </xsd:simpleType>
    </xsd:element>
    <xsd:element name="HarelDimutID" ma:index="34" nillable="true" ma:displayName="מפתוח מסמך- מזהה סוג מסמך בדימות (נדרש להפקת ברקוד)" ma:internalName="HarelDimutID">
      <xsd:simpleType>
        <xsd:restriction base="dms:Text"/>
      </xsd:simpleType>
    </xsd:element>
    <xsd:element name="HarelAbandonSignalType" ma:index="35" nillable="true" ma:displayName="איתותי נטישה- סוג מסמך לאיתות נטישה" ma:default="ללא" ma:format="Dropdown" ma:internalName="HarelAbandonSignalType">
      <xsd:simpleType>
        <xsd:restriction base="dms:Choice">
          <xsd:enumeration value="ללא"/>
          <xsd:enumeration value="פדיון"/>
          <xsd:enumeration value="ביטול"/>
        </xsd:restriction>
      </xsd:simpleType>
    </xsd:element>
    <xsd:element name="HarelAutoKeyAssignment" ma:index="36" nillable="true" ma:displayName="מפתוח מסמך- הפק ברקוד למפתוח מהיר (הצג חלונית פרטים)" ma:default="0" ma:internalName="HarelAutoKeyAssignment">
      <xsd:simpleType>
        <xsd:restriction base="dms:Boolean"/>
      </xsd:simpleType>
    </xsd:element>
    <xsd:element name="HarelRequiredDownloadFieldLookup" ma:index="37" nillable="true" ma:displayName="איתותי נטישה- שדות למילוי לפני הורדה" ma:list="90cae437-7121-4747-a0f7-a1bcc08ddbc5" ma:internalName="HarelRequiredDownloadFieldLookup" ma:showField="Title" ma:web="21e3d994-461f-4904-b5d3-a3b49fb448a4">
      <xsd:complexType>
        <xsd:complexContent>
          <xsd:extension base="dms:MultiChoiceLookup">
            <xsd:sequence>
              <xsd:element name="Value" type="dms:Lookup" maxOccurs="unbounded" minOccurs="0" nillable="true"/>
            </xsd:sequence>
          </xsd:extension>
        </xsd:complexContent>
      </xsd:complexType>
    </xsd:element>
    <xsd:element name="HarelRequiredDownloadFieldLookup_LF_ID" ma:index="38" nillable="true" ma:displayName="איתותי נטישה- שדות למילוי לפני הורדה:ID" ma:list="{90CAE437-7121-4747-A0F7-A1BCC08DDBC5}" ma:internalName="HarelRequiredDownloadFieldLookup_LF_ID" ma:readOnly="true" ma:showField="ID" ma:web="21e3d994-461f-4904-b5d3-a3b49fb448a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b10fada-9d34-4c2d-8090-b9db555d658b" elementFormDefault="qualified">
    <xsd:import namespace="http://schemas.microsoft.com/office/2006/documentManagement/types"/>
    <xsd:import namespace="http://schemas.microsoft.com/office/infopath/2007/PartnerControls"/>
    <xsd:element name="Harel_PushUpdates" ma:index="10" nillable="true" ma:displayName="להציף בעדכונים" ma:internalName="Harel_PushUpdates">
      <xsd:simpleType>
        <xsd:restriction base="dms:Boolean"/>
      </xsd:simpleType>
    </xsd:element>
    <xsd:element name="Harel_RemoveFromUpdatesDate" ma:index="11" nillable="true" ma:displayName="תאריך הסרה מעדכונים" ma:format="DateOnly" ma:internalName="Harel_RemoveFromUpdatesDate">
      <xsd:simpleType>
        <xsd:restriction base="dms:DateTime"/>
      </xsd:simpleType>
    </xsd:element>
    <xsd:element name="Harel_WhatWasUpdated" ma:index="12" nillable="true" ma:displayName="מה התעדכן" ma:internalName="Harel_WhatWasUpdated">
      <xsd:simpleType>
        <xsd:restriction base="dms:Note">
          <xsd:maxLength value="255"/>
        </xsd:restriction>
      </xsd:simpleType>
    </xsd:element>
    <xsd:element name="Harel_ExpirationDate" ma:index="13" nillable="true" ma:displayName="תאריך תפוגה" ma:format="DateOnly" ma:internalName="Harel_ExpirationDate">
      <xsd:simpleType>
        <xsd:restriction base="dms:DateTime"/>
      </xsd:simpleType>
    </xsd:element>
    <xsd:element name="HarelAreaAndProductsTaxHTField" ma:index="14" nillable="true" ma:taxonomy="true" ma:internalName="HarelAreaAndProductsTaxHTField" ma:taxonomyFieldName="HarelAreaAndProducts" ma:displayName="ציר X – עולמות ומוצרים" ma:readOnly="false" ma:fieldId="{c2cab375-c332-480f-96d8-4ce92b968d89}" ma:taxonomyMulti="true" ma:sspId="4f8d18a6-c6f9-469a-9718-64eb67b14335" ma:termSetId="61563816-ad15-462d-a8d7-a6121389a34e" ma:anchorId="00000000-0000-0000-0000-000000000000" ma:open="false" ma:isKeyword="false">
      <xsd:complexType>
        <xsd:sequence>
          <xsd:element ref="pc:Terms" minOccurs="0" maxOccurs="1"/>
        </xsd:sequence>
      </xsd:complexType>
    </xsd:element>
    <xsd:element name="HarelInfoTypeTaxHTField" ma:index="16" nillable="true" ma:taxonomy="true" ma:internalName="HarelInfoTypeTaxHTField" ma:taxonomyFieldName="HarelInfoType" ma:displayName="סוג המידע" ma:readOnly="false" ma:fieldId="{91cb5866-bd3c-4b0c-a013-24241599129b}" ma:taxonomyMulti="true" ma:sspId="4f8d18a6-c6f9-469a-9718-64eb67b14335" ma:termSetId="668637e6-a016-42f9-9a11-394b1972621d" ma:anchorId="00000000-0000-0000-0000-000000000000" ma:open="false" ma:isKeyword="false">
      <xsd:complexType>
        <xsd:sequence>
          <xsd:element ref="pc:Terms" minOccurs="0" maxOccurs="1"/>
        </xsd:sequence>
      </xsd:complexType>
    </xsd:element>
    <xsd:element name="Harel_SEO_File_KeyWords" ma:index="22" nillable="true" ma:displayName="מילות מפתח לקובץ" ma:internalName="Harel_SEO_File_KeyWords">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B10FADA-9D34-4C2D-8090-B9DB555D658B" elementFormDefault="qualified">
    <xsd:import namespace="http://schemas.microsoft.com/office/2006/documentManagement/types"/>
    <xsd:import namespace="http://schemas.microsoft.com/office/infopath/2007/PartnerControls"/>
    <xsd:element name="Harel_FormDocumentChoice" ma:index="18" ma:displayName="בחר את תווית ההורדה" ma:default="פתח מסמך" ma:format="RadioButtons" ma:internalName="Harel_FormDocumentChoice">
      <xsd:simpleType>
        <xsd:restriction base="dms:Choice">
          <xsd:enumeration value="פתח טופס"/>
          <xsd:enumeration value="פתח מסמך"/>
        </xsd:restriction>
      </xsd:simpleType>
    </xsd:element>
    <xsd:element name="Harel_Summary" ma:index="19" nillable="true" ma:displayName="תקציר" ma:internalName="Harel_Summary">
      <xsd:simpleType>
        <xsd:restriction base="dms:Note">
          <xsd:maxLength value="255"/>
        </xsd:restriction>
      </xsd:simpleType>
    </xsd:element>
    <xsd:element name="Harel_Explanation" ma:index="21" nillable="true" ma:displayName="הסבר" ma:internalName="Harel_Explanation">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סוג תוכן"/>
        <xsd:element ref="dc:title" minOccurs="0" maxOccurs="1" ma:index="4" ma:displayName="כותר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
    <Synchronization>Synchronous</Synchronization>
    <Type>1</Type>
    <SequenceNumber>10000</SequenceNumber>
    <Url/>
    <Assembly>Microsoft.SharePoint.Taxonomy, Version=15.0.0.0, Culture=neutral, PublicKeyToken=71e9bce111e9429c</Assembly>
    <Class>Microsoft.SharePoint.Taxonomy.TaxonomyItemEventReceiver</Class>
    <Data/>
    <Filter/>
  </Receiver>
  <Receiver>
    <Name/>
    <Synchronization>Synchronous</Synchronization>
    <Type>2</Type>
    <SequenceNumber>10000</SequenceNumber>
    <Url/>
    <Assembly>Microsoft.SharePoint.Taxonomy, Version=15.0.0.0, Culture=neutral, PublicKeyToken=71e9bce111e9429c</Assembly>
    <Class>Microsoft.SharePoint.Taxonomy.TaxonomyItemEventReceiver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Harel_DocLinkFeedOnline xmlns="21e3d994-461f-4904-b5d3-a3b49fb448a4" xsi:nil="true"/>
    <Harel_ExpirationDate xmlns="0b10fada-9d34-4c2d-8090-b9db555d658b" xsi:nil="true"/>
    <Harel_Summary xmlns="0B10FADA-9D34-4C2D-8090-B9DB555D658B" xsi:nil="true"/>
    <Harel_Explanation xmlns="0B10FADA-9D34-4C2D-8090-B9DB555D658B" xsi:nil="true"/>
    <HarelAutoKeyAssignment xmlns="21e3d994-461f-4904-b5d3-a3b49fb448a4">false</HarelAutoKeyAssignment>
    <Harel_PushUpdates xmlns="0b10fada-9d34-4c2d-8090-b9db555d658b" xsi:nil="true"/>
    <HarelDocComment xmlns="21e3d994-461f-4904-b5d3-a3b49fb448a4" xsi:nil="true"/>
    <TaxCatchAll xmlns="21e3d994-461f-4904-b5d3-a3b49fb448a4"/>
    <Harel_WhatWasUpdated xmlns="0b10fada-9d34-4c2d-8090-b9db555d658b" xsi:nil="true"/>
    <HarelAreaAndProductsTaxHTField xmlns="0b10fada-9d34-4c2d-8090-b9db555d658b">
      <Terms xmlns="http://schemas.microsoft.com/office/infopath/2007/PartnerControls"/>
    </HarelAreaAndProductsTaxHTField>
    <HarelExcludeFromFilters xmlns="21e3d994-461f-4904-b5d3-a3b49fb448a4">false</HarelExcludeFromFilters>
    <HarelAbandonSignal xmlns="21e3d994-461f-4904-b5d3-a3b49fb448a4">false</HarelAbandonSignal>
    <HarelRequiredDownloadFieldLookup xmlns="21e3d994-461f-4904-b5d3-a3b49fb448a4"/>
    <HarelDocOrder xmlns="21e3d994-461f-4904-b5d3-a3b49fb448a4">12</HarelDocOrder>
    <HarelAbandonSignalType xmlns="21e3d994-461f-4904-b5d3-a3b49fb448a4">ללא</HarelAbandonSignalType>
    <HarelInfoTypeTaxHTField xmlns="0b10fada-9d34-4c2d-8090-b9db555d658b">
      <Terms xmlns="http://schemas.microsoft.com/office/infopath/2007/PartnerControls"/>
    </HarelInfoTypeTaxHTField>
    <Harel_RemoveFromUpdatesDate xmlns="0b10fada-9d34-4c2d-8090-b9db555d658b" xsi:nil="true"/>
    <nd4fb19c9beb4c13bd210a9bb73b2def xmlns="21e3d994-461f-4904-b5d3-a3b49fb448a4">
      <Terms xmlns="http://schemas.microsoft.com/office/infopath/2007/PartnerControls"/>
    </nd4fb19c9beb4c13bd210a9bb73b2def>
    <HarelDimutID xmlns="21e3d994-461f-4904-b5d3-a3b49fb448a4" xsi:nil="true"/>
    <HarelPublishDate xmlns="21e3d994-461f-4904-b5d3-a3b49fb448a4" xsi:nil="true"/>
    <Harel_FormDocumentChoice xmlns="0B10FADA-9D34-4C2D-8090-B9DB555D658B">פתח מסמך</Harel_FormDocumentChoice>
    <Harel_SEO_File_KeyWords xmlns="0b10fada-9d34-4c2d-8090-b9db555d658b" xsi:nil="true"/>
    <_dlc_DocId xmlns="21e3d994-461f-4904-b5d3-a3b49fb448a4">CUSTOMERS-1655-17323</_dlc_DocId>
    <_dlc_DocIdUrl xmlns="21e3d994-461f-4904-b5d3-a3b49fb448a4">
      <Url>https://www-edit.harel-ext.com/long-term-savings/pension/funds/pension/_layouts/15/DocIdRedir.aspx?ID=CUSTOMERS-1655-17323</Url>
      <Description>CUSTOMERS-1655-17323</Description>
    </_dlc_DocIdUrl>
  </documentManagement>
</p:properties>
</file>

<file path=customXml/itemProps1.xml><?xml version="1.0" encoding="utf-8"?>
<ds:datastoreItem xmlns:ds="http://schemas.openxmlformats.org/officeDocument/2006/customXml" ds:itemID="{DE8CA67D-B2F4-411A-8557-09C4BE4369F6}"/>
</file>

<file path=customXml/itemProps2.xml><?xml version="1.0" encoding="utf-8"?>
<ds:datastoreItem xmlns:ds="http://schemas.openxmlformats.org/officeDocument/2006/customXml" ds:itemID="{D9AC6357-5A2E-4E62-80DE-7CB716761658}"/>
</file>

<file path=customXml/itemProps3.xml><?xml version="1.0" encoding="utf-8"?>
<ds:datastoreItem xmlns:ds="http://schemas.openxmlformats.org/officeDocument/2006/customXml" ds:itemID="{F33BDA94-D000-485A-BEC5-3529F80C10FB}"/>
</file>

<file path=customXml/itemProps4.xml><?xml version="1.0" encoding="utf-8"?>
<ds:datastoreItem xmlns:ds="http://schemas.openxmlformats.org/officeDocument/2006/customXml" ds:itemID="{DB06FAB9-81B7-47C7-8AC6-D243641C2BC6}"/>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גליונות עבודה</vt:lpstr>
      </vt:variant>
      <vt:variant>
        <vt:i4>30</vt:i4>
      </vt:variant>
      <vt:variant>
        <vt:lpstr>טווחים בעלי שם</vt:lpstr>
      </vt:variant>
      <vt:variant>
        <vt:i4>30</vt:i4>
      </vt:variant>
    </vt:vector>
  </HeadingPairs>
  <TitlesOfParts>
    <vt:vector size="60" baseType="lpstr">
      <vt:lpstr>סכום נכסי הקרן</vt:lpstr>
      <vt:lpstr>מזומנים</vt:lpstr>
      <vt:lpstr>תעודות התחייבות ממשלתיות</vt:lpstr>
      <vt:lpstr>תעודות חוב מסחריות </vt:lpstr>
      <vt:lpstr>אג"ח קונצרני</vt:lpstr>
      <vt:lpstr>מניות</vt:lpstr>
      <vt:lpstr>קרנות סל</vt:lpstr>
      <vt:lpstr>קרנות נאמנות</vt:lpstr>
      <vt:lpstr>כתבי אופציה</vt:lpstr>
      <vt:lpstr>אופציות</vt:lpstr>
      <vt:lpstr>חוזים עתידיים</vt:lpstr>
      <vt:lpstr>מוצרים מובנים</vt:lpstr>
      <vt:lpstr>לא סחיר- תעודות התחייבות ממשלתי</vt:lpstr>
      <vt:lpstr>לא סחיר - תעודות חוב מסחריות</vt:lpstr>
      <vt:lpstr>לא סחיר - אג"ח קונצרני</vt:lpstr>
      <vt:lpstr>לא סחיר - מניות</vt:lpstr>
      <vt:lpstr>לא סחיר - קרנות השקעה</vt:lpstr>
      <vt:lpstr>לא סחיר - כתבי אופציה</vt:lpstr>
      <vt:lpstr>לא סחיר - אופציות</vt:lpstr>
      <vt:lpstr>לא סחיר - חוזים עתידיים</vt:lpstr>
      <vt:lpstr>לא סחיר - מוצרים מובנים</vt:lpstr>
      <vt:lpstr>הלוואות</vt:lpstr>
      <vt:lpstr>פקדונות מעל 3 חודשים</vt:lpstr>
      <vt:lpstr>זכויות מקרקעין</vt:lpstr>
      <vt:lpstr>השקעה בחברות מוחזקות</vt:lpstr>
      <vt:lpstr>השקעות אחרות </vt:lpstr>
      <vt:lpstr>יתרת התחייבות להשקעה</vt:lpstr>
      <vt:lpstr>עלות מתואמת אג"ח קונצרני סחיר</vt:lpstr>
      <vt:lpstr>עלות מתואמת אג"ח קונצרני ל.סחיר</vt:lpstr>
      <vt:lpstr>עלות מתואמת מסגרות אשראי ללווים</vt:lpstr>
      <vt:lpstr>'אג"ח קונצרני'!WPrint_Area_W</vt:lpstr>
      <vt:lpstr>אופציות!WPrint_Area_W</vt:lpstr>
      <vt:lpstr>הלוואות!WPrint_Area_W</vt:lpstr>
      <vt:lpstr>'השקעה בחברות מוחזקות'!WPrint_Area_W</vt:lpstr>
      <vt:lpstr>'השקעות אחרות '!WPrint_Area_W</vt:lpstr>
      <vt:lpstr>'זכויות מקרקעין'!WPrint_Area_W</vt:lpstr>
      <vt:lpstr>'חוזים עתידיים'!WPrint_Area_W</vt:lpstr>
      <vt:lpstr>'יתרת התחייבות להשקעה'!WPrint_Area_W</vt:lpstr>
      <vt:lpstr>'כתבי אופציה'!WPrint_Area_W</vt:lpstr>
      <vt:lpstr>'לא סחיר- תעודות התחייבות ממשלתי'!WPrint_Area_W</vt:lpstr>
      <vt:lpstr>'לא סחיר - אג"ח קונצרני'!WPrint_Area_W</vt:lpstr>
      <vt:lpstr>'לא סחיר - אופציות'!WPrint_Area_W</vt:lpstr>
      <vt:lpstr>'לא סחיר - חוזים עתידיים'!WPrint_Area_W</vt:lpstr>
      <vt:lpstr>'לא סחיר - כתבי אופציה'!WPrint_Area_W</vt:lpstr>
      <vt:lpstr>'לא סחיר - מוצרים מובנים'!WPrint_Area_W</vt:lpstr>
      <vt:lpstr>'לא סחיר - מניות'!WPrint_Area_W</vt:lpstr>
      <vt:lpstr>'לא סחיר - קרנות השקעה'!WPrint_Area_W</vt:lpstr>
      <vt:lpstr>'לא סחיר - תעודות חוב מסחריות'!WPrint_Area_W</vt:lpstr>
      <vt:lpstr>'מוצרים מובנים'!WPrint_Area_W</vt:lpstr>
      <vt:lpstr>מזומנים!WPrint_Area_W</vt:lpstr>
      <vt:lpstr>מניות!WPrint_Area_W</vt:lpstr>
      <vt:lpstr>'סכום נכסי הקרן'!WPrint_Area_W</vt:lpstr>
      <vt:lpstr>'עלות מתואמת אג"ח קונצרני ל.סחיר'!WPrint_Area_W</vt:lpstr>
      <vt:lpstr>'עלות מתואמת אג"ח קונצרני סחיר'!WPrint_Area_W</vt:lpstr>
      <vt:lpstr>'עלות מתואמת מסגרות אשראי ללווים'!WPrint_Area_W</vt:lpstr>
      <vt:lpstr>'פקדונות מעל 3 חודשים'!WPrint_Area_W</vt:lpstr>
      <vt:lpstr>'קרנות נאמנות'!WPrint_Area_W</vt:lpstr>
      <vt:lpstr>'קרנות סל'!WPrint_Area_W</vt:lpstr>
      <vt:lpstr>'תעודות התחייבות ממשלתיות'!WPrint_Area_W</vt:lpstr>
      <vt:lpstr>'תעודות חוב מסחריות '!WPrint_Area_W</vt:lpstr>
    </vt:vector>
  </TitlesOfParts>
  <Company>Harel Insurance</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רשימת נכסים נכון ל 31.03.23</dc:title>
  <dc:creator>קרן אברהם</dc:creator>
  <dc:description>עודכן על ידי קרן אברהם בעזרת מקרו גרסה 11 בתאריך 30/05/2023  בשעה  09:32:28</dc:description>
  <cp:lastModifiedBy>אלכסנדרה ליסיאנסקי</cp:lastModifiedBy>
  <dcterms:created xsi:type="dcterms:W3CDTF">2023-05-30T06:22:19Z</dcterms:created>
  <dcterms:modified xsi:type="dcterms:W3CDTF">2024-08-12T18:59:47Z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0x010100335C0ECE568C452B92B62BECFDC242E60061A47EFADAA3F04DAB5BE93EE2BCF3FA</vt:lpwstr>
  </property>
  <property fmtid="{D5CDD505-2E9C-101B-9397-08002B2CF9AE}" pid="3" name="_dlc_DocIdItemGuid">
    <vt:lpwstr>8162bdf3-0acd-4594-b46e-92b3c5c1a51b</vt:lpwstr>
  </property>
  <property fmtid="{D5CDD505-2E9C-101B-9397-08002B2CF9AE}" pid="4" name="Order">
    <vt:r8>5</vt:r8>
  </property>
  <property fmtid="{D5CDD505-2E9C-101B-9397-08002B2CF9AE}" pid="5" name="HarelInfoType">
    <vt:lpwstr/>
  </property>
  <property fmtid="{D5CDD505-2E9C-101B-9397-08002B2CF9AE}" pid="6" name="HarelServicesAndActivities">
    <vt:lpwstr/>
  </property>
  <property fmtid="{D5CDD505-2E9C-101B-9397-08002B2CF9AE}" pid="7" name="HarelAreaAndProducts">
    <vt:lpwstr/>
  </property>
</Properties>
</file>